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60" r:id="rId4"/>
    <p:sldId id="297" r:id="rId5"/>
    <p:sldId id="261" r:id="rId6"/>
    <p:sldId id="257" r:id="rId7"/>
    <p:sldId id="258" r:id="rId8"/>
    <p:sldId id="262" r:id="rId9"/>
    <p:sldId id="263" r:id="rId10"/>
    <p:sldId id="276" r:id="rId11"/>
    <p:sldId id="281" r:id="rId12"/>
    <p:sldId id="274" r:id="rId13"/>
    <p:sldId id="264" r:id="rId14"/>
    <p:sldId id="266" r:id="rId15"/>
    <p:sldId id="272" r:id="rId16"/>
    <p:sldId id="273" r:id="rId17"/>
    <p:sldId id="265" r:id="rId18"/>
    <p:sldId id="294" r:id="rId19"/>
    <p:sldId id="267" r:id="rId20"/>
    <p:sldId id="268" r:id="rId21"/>
    <p:sldId id="298" r:id="rId22"/>
    <p:sldId id="279" r:id="rId23"/>
    <p:sldId id="277" r:id="rId24"/>
    <p:sldId id="280" r:id="rId25"/>
    <p:sldId id="296" r:id="rId26"/>
    <p:sldId id="282" r:id="rId27"/>
    <p:sldId id="283" r:id="rId28"/>
    <p:sldId id="292" r:id="rId29"/>
    <p:sldId id="284" r:id="rId30"/>
    <p:sldId id="293" r:id="rId31"/>
    <p:sldId id="295" r:id="rId32"/>
    <p:sldId id="299" r:id="rId33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ardo Gutierrez" initials="RG" lastIdx="1" clrIdx="0">
    <p:extLst>
      <p:ext uri="{19B8F6BF-5375-455C-9EA6-DF929625EA0E}">
        <p15:presenceInfo xmlns:p15="http://schemas.microsoft.com/office/powerpoint/2012/main" userId="1d9d79adc42269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ACF11-2E64-4AC2-A254-4A2375157748}" type="datetimeFigureOut">
              <a:rPr lang="es-PA" smtClean="0"/>
              <a:t>04/17/2020</a:t>
            </a:fld>
            <a:endParaRPr lang="es-PA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23D09-F212-4D34-8588-D4EF412899E1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32654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808E6-071B-404D-AC60-ABFB6EFE4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B621F7-A1BB-4718-99CD-491F4A519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815468-C109-4D71-97A0-FB9E5A52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56E-EF8F-4AF6-B682-AC5AFEB2671E}" type="datetimeFigureOut">
              <a:rPr lang="es-PA" smtClean="0"/>
              <a:t>04/17/2020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1137D6-B743-402B-BC35-840A9A26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F2F124-768D-4C47-B791-11A8324C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4F15-9BE4-4716-B6D2-24E490EB5C04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205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82298-A2FE-43F7-B104-D31BBFEB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CB9901-2372-4B62-9172-A5F5D9ACA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45EBDC-A89F-43D7-98C2-EF4AD5AD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56E-EF8F-4AF6-B682-AC5AFEB2671E}" type="datetimeFigureOut">
              <a:rPr lang="es-PA" smtClean="0"/>
              <a:t>04/17/2020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D57180-3886-40DB-BC4C-9306C53F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DB2149-3DEE-4AD4-BCF2-9E75629C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4F15-9BE4-4716-B6D2-24E490EB5C04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39755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A607A2-A373-4C35-8B9B-01C1F03D0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A8B857-9337-4902-AF9B-AAC902522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10A1D1-E15C-4599-A2E9-D50FC5FF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56E-EF8F-4AF6-B682-AC5AFEB2671E}" type="datetimeFigureOut">
              <a:rPr lang="es-PA" smtClean="0"/>
              <a:t>04/17/2020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5A8FB3-5CBD-4416-870F-3FE62D58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DABEE9-6F93-4B9D-BCBA-BDD73C62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4F15-9BE4-4716-B6D2-24E490EB5C04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97932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87195-53FA-4A20-986E-9FAEF1FD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0311CA-D898-40BA-A938-9E08E31A4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7DB85D-9544-4A26-97C6-40A632F2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56E-EF8F-4AF6-B682-AC5AFEB2671E}" type="datetimeFigureOut">
              <a:rPr lang="es-PA" smtClean="0"/>
              <a:t>04/17/2020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A840CD-699B-4025-93E8-9A72FA40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7122C6-30FF-4C37-9DD4-755EECE8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4F15-9BE4-4716-B6D2-24E490EB5C04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86338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49FF8-F6FC-43E3-999C-F99FEF92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EDFAC5-BB9C-40C0-81FD-B25D73E1D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7ED81D-5000-4300-9261-FB08CAC1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56E-EF8F-4AF6-B682-AC5AFEB2671E}" type="datetimeFigureOut">
              <a:rPr lang="es-PA" smtClean="0"/>
              <a:t>04/17/2020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F911F8-5363-4DA5-B588-D107C630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A0BAA8-B7EA-4E96-A057-FACC4A7C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4F15-9BE4-4716-B6D2-24E490EB5C04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3712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40EB3-87BF-40A9-B408-43CB1CD6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E1D766-C030-459C-B3F7-8CB7F5EB6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276293-6CEE-459C-B1C5-5F94D8C1F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E4A04C-E009-4440-9BD1-BD02BBBF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56E-EF8F-4AF6-B682-AC5AFEB2671E}" type="datetimeFigureOut">
              <a:rPr lang="es-PA" smtClean="0"/>
              <a:t>04/17/2020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E64AF4-4781-4F5E-A9B3-F1E718CA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8A8223-91F5-4C5F-8623-A4330CD7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4F15-9BE4-4716-B6D2-24E490EB5C04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1161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E4EE2-83DF-425E-8ADC-D002E5D5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F37747-08C0-454B-B218-3E3B693A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3C90CB-A1AB-41AE-B6CF-BB0B3A5BC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8B7EC35-C124-4041-B43B-97A166C0B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AF096A-B9E2-4B79-BFE1-710F79D3C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AEB931D-9520-4659-8320-DD0B93CD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56E-EF8F-4AF6-B682-AC5AFEB2671E}" type="datetimeFigureOut">
              <a:rPr lang="es-PA" smtClean="0"/>
              <a:t>04/17/2020</a:t>
            </a:fld>
            <a:endParaRPr lang="es-P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42230A-24E0-48FC-9A6E-0E7C2F07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BC1999-7876-401F-BF09-ADE06456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4F15-9BE4-4716-B6D2-24E490EB5C04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144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C998D-609B-4C8F-998C-8ED89F5A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50F35CF-6BE4-4417-A94A-799EFDF7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56E-EF8F-4AF6-B682-AC5AFEB2671E}" type="datetimeFigureOut">
              <a:rPr lang="es-PA" smtClean="0"/>
              <a:t>04/17/2020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AD6E5D-49B5-456F-8A66-F7486875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7C4C7B-3D37-49FE-9605-CB79723F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4F15-9BE4-4716-B6D2-24E490EB5C04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3875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16B58E-1637-4A52-83F0-A130FC3F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56E-EF8F-4AF6-B682-AC5AFEB2671E}" type="datetimeFigureOut">
              <a:rPr lang="es-PA" smtClean="0"/>
              <a:t>04/17/2020</a:t>
            </a:fld>
            <a:endParaRPr lang="es-P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A3AB23-2A20-432E-8FCE-ED678C23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DEB027-9520-40EC-A5A3-9E37E34F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4F15-9BE4-4716-B6D2-24E490EB5C04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29733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A5371-711B-4A60-8079-6B04DC05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D7AF94-66FA-4E83-AEB4-D6CCB909D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8CF73C-06EF-444B-96B6-554BDDE37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A48226-9B6F-45DD-A643-3324EE5A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56E-EF8F-4AF6-B682-AC5AFEB2671E}" type="datetimeFigureOut">
              <a:rPr lang="es-PA" smtClean="0"/>
              <a:t>04/17/2020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0DB1F3-0C4A-42D3-A61B-DF24981E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2B3178-1EC0-462D-99A8-F4AD0DA7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4F15-9BE4-4716-B6D2-24E490EB5C04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3355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B9C5A-A964-42C2-B1EF-338336B3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F205FD2-7E7F-4883-B620-549EA5E81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ACC92F-383C-4F22-A474-E3B684DFA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1BD20F-639F-4DFB-A23B-BC9AC608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56E-EF8F-4AF6-B682-AC5AFEB2671E}" type="datetimeFigureOut">
              <a:rPr lang="es-PA" smtClean="0"/>
              <a:t>04/17/2020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0055CD-A340-4A77-B775-6C6D2C95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3B6C07-35E4-4EDC-B972-CBEC9D5B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4F15-9BE4-4716-B6D2-24E490EB5C04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4306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EDF289-5EB8-458A-BBB4-2401298D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C4F9A9-E7CF-407D-A0E6-538FD0513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3B1E47-DC82-46BB-AE4D-B7DA9405B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E356E-EF8F-4AF6-B682-AC5AFEB2671E}" type="datetimeFigureOut">
              <a:rPr lang="es-PA" smtClean="0"/>
              <a:t>04/17/2020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C9C2BB-AB43-4CDF-AC19-148C6E551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E9C93E-4170-40B3-A781-76081E3C2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34F15-9BE4-4716-B6D2-24E490EB5C04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5139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6.png"/><Relationship Id="rId7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28502-7508-480B-99AC-B442F167B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957" y="496839"/>
            <a:ext cx="9144000" cy="2387600"/>
          </a:xfrm>
        </p:spPr>
        <p:txBody>
          <a:bodyPr>
            <a:normAutofit/>
          </a:bodyPr>
          <a:lstStyle/>
          <a:p>
            <a:r>
              <a:rPr lang="es-PA" dirty="0"/>
              <a:t>MÉTODO DE LA FUNCIÓN DE TRANSFERENCIA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F079F0-0C6E-40C7-B36D-B6A319CCBDE1}"/>
              </a:ext>
            </a:extLst>
          </p:cNvPr>
          <p:cNvSpPr txBox="1"/>
          <p:nvPr/>
        </p:nvSpPr>
        <p:spPr>
          <a:xfrm>
            <a:off x="1457417" y="4484703"/>
            <a:ext cx="9277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Varios de los ejemplos están resueltos en sus diapositivas y se les recomienda a ustedes comprobar los resultados, mientas que algunos ejemplos de práctica serán grabados mientras se resuelven y enviados por otro medio debido al peso del archivo.</a:t>
            </a:r>
          </a:p>
        </p:txBody>
      </p:sp>
    </p:spTree>
    <p:extLst>
      <p:ext uri="{BB962C8B-B14F-4D97-AF65-F5344CB8AC3E}">
        <p14:creationId xmlns:p14="http://schemas.microsoft.com/office/powerpoint/2010/main" val="195474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54"/>
    </mc:Choice>
    <mc:Fallback xmlns="">
      <p:transition spd="slow" advTm="935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470AC-E4C5-4578-AFF6-662F805C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868" y="152060"/>
            <a:ext cx="2730625" cy="785501"/>
          </a:xfrm>
        </p:spPr>
        <p:txBody>
          <a:bodyPr/>
          <a:lstStyle/>
          <a:p>
            <a:r>
              <a:rPr lang="es-PA" dirty="0"/>
              <a:t>Practica #1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603441C-1693-4A6E-BE7B-C4E9D2B51B1B}"/>
              </a:ext>
            </a:extLst>
          </p:cNvPr>
          <p:cNvSpPr txBox="1"/>
          <p:nvPr/>
        </p:nvSpPr>
        <p:spPr>
          <a:xfrm>
            <a:off x="72562" y="3181164"/>
            <a:ext cx="6638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Encuentre la función de transferencia.</a:t>
            </a:r>
          </a:p>
          <a:p>
            <a:r>
              <a:rPr lang="es-PA" dirty="0"/>
              <a:t>Este problema se encuentra resuelto en la dispositiva:</a:t>
            </a:r>
          </a:p>
          <a:p>
            <a:r>
              <a:rPr lang="es-PA" b="1" dirty="0"/>
              <a:t>Parte 2 – </a:t>
            </a:r>
            <a:r>
              <a:rPr lang="es-PA" b="1" dirty="0" err="1"/>
              <a:t>Funcion</a:t>
            </a:r>
            <a:r>
              <a:rPr lang="es-PA" b="1" dirty="0"/>
              <a:t> de Transferencia_eléctrico.pptx</a:t>
            </a:r>
          </a:p>
          <a:p>
            <a:r>
              <a:rPr lang="es-PA" dirty="0"/>
              <a:t>Debido a su peso será enviado por un método externo.</a:t>
            </a:r>
          </a:p>
          <a:p>
            <a:endParaRPr lang="es-P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A02015-9FE2-44F4-B260-A3A02F69F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27" y="788117"/>
            <a:ext cx="3305175" cy="220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C0ADB1-833B-4DB6-9848-A9DE54BDD45B}"/>
              </a:ext>
            </a:extLst>
          </p:cNvPr>
          <p:cNvSpPr txBox="1"/>
          <p:nvPr/>
        </p:nvSpPr>
        <p:spPr>
          <a:xfrm>
            <a:off x="1152196" y="2099106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A" dirty="0"/>
              <a:t>1s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C7929-138D-4F94-8010-D980540CC07F}"/>
              </a:ext>
            </a:extLst>
          </p:cNvPr>
          <p:cNvSpPr txBox="1"/>
          <p:nvPr/>
        </p:nvSpPr>
        <p:spPr>
          <a:xfrm>
            <a:off x="5637320" y="2974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92804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39DAD-0FBB-4D43-8551-19BE20BB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640"/>
            <a:ext cx="12192000" cy="1325563"/>
          </a:xfrm>
        </p:spPr>
        <p:txBody>
          <a:bodyPr/>
          <a:lstStyle/>
          <a:p>
            <a:pPr algn="ctr"/>
            <a:r>
              <a:rPr lang="es-PA" dirty="0"/>
              <a:t>MODELADO DE SISTEMAS ELÉCTRICO</a:t>
            </a:r>
            <a:br>
              <a:rPr lang="es-PA" dirty="0"/>
            </a:br>
            <a:r>
              <a:rPr lang="es-PA" sz="2200" dirty="0"/>
              <a:t>Amplificadores Operacionales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775933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ED2D0-7DCD-45B8-A282-DB3B32B0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1" y="46848"/>
            <a:ext cx="10515600" cy="711745"/>
          </a:xfrm>
        </p:spPr>
        <p:txBody>
          <a:bodyPr/>
          <a:lstStyle/>
          <a:p>
            <a:r>
              <a:rPr lang="es-PA" dirty="0"/>
              <a:t>Amplificadores Operacionales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99D089-695D-4587-9575-0A3C6F240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14" y="786668"/>
            <a:ext cx="2797960" cy="214371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FE18FC8-9578-4AAE-8C2B-42945C6AC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0" y="2801852"/>
            <a:ext cx="2860924" cy="8501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5D3E568-2A8F-457B-BF78-CDB86D371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925" y="3963742"/>
            <a:ext cx="3196740" cy="223654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817FBC4-B47C-4014-89D2-0AED75F59652}"/>
              </a:ext>
            </a:extLst>
          </p:cNvPr>
          <p:cNvSpPr txBox="1"/>
          <p:nvPr/>
        </p:nvSpPr>
        <p:spPr>
          <a:xfrm>
            <a:off x="608940" y="3631096"/>
            <a:ext cx="11137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Acople el siguiente </a:t>
            </a:r>
            <a:r>
              <a:rPr lang="es-PA" dirty="0" err="1"/>
              <a:t>AmpOp</a:t>
            </a:r>
            <a:r>
              <a:rPr lang="es-PA" dirty="0"/>
              <a:t> en cascada </a:t>
            </a:r>
            <a:r>
              <a:rPr lang="es-PA" u="sng" dirty="0"/>
              <a:t>a la salida</a:t>
            </a:r>
            <a:r>
              <a:rPr lang="es-PA" dirty="0"/>
              <a:t> del Operacional anterior y calcule la función de transferencia global.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E5DE5D8-3D43-4454-85BC-5EBCC39028B6}"/>
              </a:ext>
            </a:extLst>
          </p:cNvPr>
          <p:cNvSpPr txBox="1"/>
          <p:nvPr/>
        </p:nvSpPr>
        <p:spPr>
          <a:xfrm>
            <a:off x="5876502" y="5369318"/>
            <a:ext cx="5499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A" b="1" dirty="0">
                <a:highlight>
                  <a:srgbClr val="FFFF00"/>
                </a:highlight>
              </a:rPr>
              <a:t>Puede hacer la conexión entre ambos elementos y resolver nuevamente el problema, o puede utilizar el concepto de conexión en cascada y resolverlo mas rápidamente.</a:t>
            </a:r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id="{27FCB3EE-98E6-4487-AD8B-1C4C55FB0C00}"/>
              </a:ext>
            </a:extLst>
          </p:cNvPr>
          <p:cNvSpPr txBox="1"/>
          <p:nvPr/>
        </p:nvSpPr>
        <p:spPr>
          <a:xfrm>
            <a:off x="3212297" y="941771"/>
            <a:ext cx="6638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Encuentre la función de transferencia.</a:t>
            </a:r>
          </a:p>
          <a:p>
            <a:r>
              <a:rPr lang="es-PA" dirty="0"/>
              <a:t>Este problema se encuentra resuelto en la dispositiva:</a:t>
            </a:r>
          </a:p>
          <a:p>
            <a:r>
              <a:rPr lang="es-PA" b="1" dirty="0"/>
              <a:t>Parte 2 – </a:t>
            </a:r>
            <a:r>
              <a:rPr lang="es-PA" b="1" dirty="0" err="1"/>
              <a:t>Funcion</a:t>
            </a:r>
            <a:r>
              <a:rPr lang="es-PA" b="1" dirty="0"/>
              <a:t> de Transferencia_OPA.pptx</a:t>
            </a:r>
          </a:p>
          <a:p>
            <a:r>
              <a:rPr lang="es-PA" dirty="0"/>
              <a:t>Debido a su peso será enviado por un método externo.</a:t>
            </a:r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061292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E16FEA0-72D4-4C62-A8A2-7E4F4A680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640"/>
            <a:ext cx="12192000" cy="1325563"/>
          </a:xfrm>
        </p:spPr>
        <p:txBody>
          <a:bodyPr/>
          <a:lstStyle/>
          <a:p>
            <a:pPr algn="ctr"/>
            <a:r>
              <a:rPr lang="es-PA" dirty="0"/>
              <a:t>MODELADO DE SISTEMAS MECÁNICOS</a:t>
            </a:r>
            <a:br>
              <a:rPr lang="es-PA" dirty="0"/>
            </a:br>
            <a:r>
              <a:rPr lang="es-PA" sz="2200" dirty="0"/>
              <a:t>Sistema traslacional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600219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215B98D-1062-497B-BE4F-E4F0057C0924}"/>
              </a:ext>
            </a:extLst>
          </p:cNvPr>
          <p:cNvSpPr txBox="1"/>
          <p:nvPr/>
        </p:nvSpPr>
        <p:spPr>
          <a:xfrm>
            <a:off x="1066509" y="941069"/>
            <a:ext cx="100589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600" dirty="0"/>
              <a:t>REPRESENTACION DE COMPONENTES MECÁNICOS EN EL DOMINIO DE “s”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90E1DF-0011-4837-906D-B6F0C6830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996" y="1433512"/>
            <a:ext cx="7432008" cy="52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2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085"/>
    </mc:Choice>
    <mc:Fallback xmlns="">
      <p:transition spd="slow" advTm="226085"/>
    </mc:Fallback>
  </mc:AlternateContent>
  <p:extLst>
    <p:ext uri="{3A86A75C-4F4B-4683-9AE1-C65F6400EC91}">
      <p14:laserTraceLst xmlns:p14="http://schemas.microsoft.com/office/powerpoint/2010/main">
        <p14:tracePtLst>
          <p14:tracePt t="584" x="1036638" y="1751013"/>
          <p14:tracePt t="589" x="1239838" y="1801813"/>
          <p14:tracePt t="596" x="1368425" y="1844675"/>
          <p14:tracePt t="603" x="1435100" y="1878013"/>
          <p14:tracePt t="611" x="1495425" y="1903413"/>
          <p14:tracePt t="617" x="1554163" y="1928813"/>
          <p14:tracePt t="625" x="1597025" y="1954213"/>
          <p14:tracePt t="632" x="1647825" y="1979613"/>
          <p14:tracePt t="639" x="1698625" y="2014538"/>
          <p14:tracePt t="646" x="1749425" y="2039938"/>
          <p14:tracePt t="653" x="1801813" y="2073275"/>
          <p14:tracePt t="660" x="1885950" y="2124075"/>
          <p14:tracePt t="666" x="1936750" y="2159000"/>
          <p14:tracePt t="673" x="1987550" y="2200275"/>
          <p14:tracePt t="682" x="2038350" y="2260600"/>
          <p14:tracePt t="687" x="2106613" y="2319338"/>
          <p14:tracePt t="695" x="2149475" y="2371725"/>
          <p14:tracePt t="703" x="2208213" y="2405063"/>
          <p14:tracePt t="709" x="2268538" y="2463800"/>
          <p14:tracePt t="715" x="2327275" y="2506663"/>
          <p14:tracePt t="722" x="2362200" y="2549525"/>
          <p14:tracePt t="731" x="2387600" y="2557463"/>
          <p14:tracePt t="736" x="2405063" y="2582863"/>
          <p14:tracePt t="744" x="2420938" y="2592388"/>
          <p14:tracePt t="751" x="2438400" y="2600325"/>
          <p14:tracePt t="758" x="2446338" y="2600325"/>
          <p14:tracePt t="767" x="2455863" y="2608263"/>
          <p14:tracePt t="771" x="2455863" y="2617788"/>
          <p14:tracePt t="785" x="2463800" y="2617788"/>
          <p14:tracePt t="799" x="2463800" y="2625725"/>
          <p14:tracePt t="814" x="2471738" y="2625725"/>
          <p14:tracePt t="827" x="2481263" y="2625725"/>
          <p14:tracePt t="841" x="2489200" y="2625725"/>
          <p14:tracePt t="855" x="2497138" y="2625725"/>
          <p14:tracePt t="877" x="2506663" y="2625725"/>
          <p14:tracePt t="891" x="2514600" y="2625725"/>
          <p14:tracePt t="1857" x="2514600" y="2643188"/>
          <p14:tracePt t="1865" x="2532063" y="2676525"/>
          <p14:tracePt t="1871" x="2549525" y="2727325"/>
          <p14:tracePt t="1878" x="2565400" y="2795588"/>
          <p14:tracePt t="1886" x="2582863" y="2846388"/>
          <p14:tracePt t="1893" x="2608263" y="2906713"/>
          <p14:tracePt t="1899" x="2616200" y="2957513"/>
          <p14:tracePt t="1906" x="2633663" y="3000375"/>
          <p14:tracePt t="1914" x="2641600" y="3041650"/>
          <p14:tracePt t="1921" x="2641600" y="3051175"/>
          <p14:tracePt t="1928" x="2651125" y="3067050"/>
          <p14:tracePt t="1951" x="2668588" y="3109913"/>
          <p14:tracePt t="1956" x="2668588" y="3127375"/>
          <p14:tracePt t="1966" x="2668588" y="3135313"/>
          <p14:tracePt t="1969" x="2668588" y="3144838"/>
          <p14:tracePt t="1985" x="2668588" y="3152775"/>
          <p14:tracePt t="1998" x="2668588" y="3160713"/>
          <p14:tracePt t="2018" x="2668588" y="3170238"/>
          <p14:tracePt t="2039" x="2668588" y="3178175"/>
          <p14:tracePt t="2074" x="2668588" y="3186113"/>
          <p14:tracePt t="2151" x="2668588" y="3178175"/>
          <p14:tracePt t="2157" x="2668588" y="3170238"/>
          <p14:tracePt t="2165" x="2668588" y="3160713"/>
          <p14:tracePt t="2171" x="2676525" y="3144838"/>
          <p14:tracePt t="2180" x="2684463" y="3127375"/>
          <p14:tracePt t="2186" x="2693988" y="3059113"/>
          <p14:tracePt t="2193" x="2752725" y="2922588"/>
          <p14:tracePt t="2199" x="2795588" y="2762250"/>
          <p14:tracePt t="2206" x="2863850" y="2574925"/>
          <p14:tracePt t="2214" x="2922588" y="2405063"/>
          <p14:tracePt t="2221" x="2947988" y="2293938"/>
          <p14:tracePt t="2227" x="2990850" y="2159000"/>
          <p14:tracePt t="2234" x="3008313" y="2047875"/>
          <p14:tracePt t="2241" x="3067050" y="1938338"/>
          <p14:tracePt t="2249" x="3092450" y="1844675"/>
          <p14:tracePt t="2255" x="3135313" y="1751013"/>
          <p14:tracePt t="2263" x="3168650" y="1665288"/>
          <p14:tracePt t="2269" x="3203575" y="1581150"/>
          <p14:tracePt t="2276" x="3228975" y="1530350"/>
          <p14:tracePt t="2283" x="3262313" y="1477963"/>
          <p14:tracePt t="2290" x="3270250" y="1470025"/>
          <p14:tracePt t="2298" x="3287713" y="1452563"/>
          <p14:tracePt t="2304" x="3297238" y="1436688"/>
          <p14:tracePt t="2311" x="3305175" y="1436688"/>
          <p14:tracePt t="2332" x="3313113" y="1436688"/>
          <p14:tracePt t="2387" x="3313113" y="1444625"/>
          <p14:tracePt t="2402" x="3313113" y="1452563"/>
          <p14:tracePt t="2423" x="3313113" y="1462088"/>
          <p14:tracePt t="2768" x="3254375" y="1462088"/>
          <p14:tracePt t="2776" x="3160713" y="1462088"/>
          <p14:tracePt t="2786" x="3074988" y="1462088"/>
          <p14:tracePt t="2791" x="3008313" y="1462088"/>
          <p14:tracePt t="2799" x="2955925" y="1462088"/>
          <p14:tracePt t="2807" x="2922588" y="1462088"/>
          <p14:tracePt t="2815" x="2897188" y="1462088"/>
          <p14:tracePt t="2823" x="2879725" y="1462088"/>
          <p14:tracePt t="2831" x="2863850" y="1462088"/>
          <p14:tracePt t="2838" x="2846388" y="1462088"/>
          <p14:tracePt t="2847" x="2828925" y="1462088"/>
          <p14:tracePt t="2854" x="2811463" y="1462088"/>
          <p14:tracePt t="2863" x="2786063" y="1462088"/>
          <p14:tracePt t="2876" x="2760663" y="1470025"/>
          <p14:tracePt t="2883" x="2719388" y="1470025"/>
          <p14:tracePt t="2889" x="2684463" y="1477963"/>
          <p14:tracePt t="2897" x="2659063" y="1477963"/>
          <p14:tracePt t="2902" x="2633663" y="1487488"/>
          <p14:tracePt t="2910" x="2608263" y="1487488"/>
          <p14:tracePt t="2917" x="2582863" y="1495425"/>
          <p14:tracePt t="2924" x="2557463" y="1504950"/>
          <p14:tracePt t="2931" x="2532063" y="1504950"/>
          <p14:tracePt t="2938" x="2506663" y="1504950"/>
          <p14:tracePt t="2947" x="2471738" y="1512888"/>
          <p14:tracePt t="2952" x="2446338" y="1512888"/>
          <p14:tracePt t="2959" x="2438400" y="1512888"/>
          <p14:tracePt t="2965" x="2405063" y="1530350"/>
          <p14:tracePt t="2973" x="2387600" y="1538288"/>
          <p14:tracePt t="2981" x="2362200" y="1538288"/>
          <p14:tracePt t="2987" x="2344738" y="1538288"/>
          <p14:tracePt t="2994" x="2319338" y="1555750"/>
          <p14:tracePt t="3001" x="2293938" y="1555750"/>
          <p14:tracePt t="3008" x="2276475" y="1563688"/>
          <p14:tracePt t="3015" x="2260600" y="1563688"/>
          <p14:tracePt t="3021" x="2251075" y="1563688"/>
          <p14:tracePt t="3029" x="2251075" y="1571625"/>
          <p14:tracePt t="3036" x="2243138" y="1571625"/>
          <p14:tracePt t="3043" x="2235200" y="1571625"/>
          <p14:tracePt t="3050" x="2225675" y="1571625"/>
          <p14:tracePt t="3057" x="2217738" y="1571625"/>
          <p14:tracePt t="3064" x="2208213" y="1581150"/>
          <p14:tracePt t="3070" x="2200275" y="1581150"/>
          <p14:tracePt t="3078" x="2192338" y="1589088"/>
          <p14:tracePt t="3085" x="2182813" y="1589088"/>
          <p14:tracePt t="3091" x="2174875" y="1589088"/>
          <p14:tracePt t="6099" x="2174875" y="1597025"/>
          <p14:tracePt t="6106" x="2174875" y="1606550"/>
          <p14:tracePt t="6115" x="2174875" y="1614488"/>
          <p14:tracePt t="6120" x="2174875" y="1631950"/>
          <p14:tracePt t="6128" x="2174875" y="1639888"/>
          <p14:tracePt t="6134" x="2182813" y="1649413"/>
          <p14:tracePt t="6141" x="2182813" y="1657350"/>
          <p14:tracePt t="6148" x="2182813" y="1682750"/>
          <p14:tracePt t="6155" x="2182813" y="1700213"/>
          <p14:tracePt t="6162" x="2200275" y="1733550"/>
          <p14:tracePt t="6169" x="2200275" y="1776413"/>
          <p14:tracePt t="6177" x="2200275" y="1819275"/>
          <p14:tracePt t="6183" x="2200275" y="1852613"/>
          <p14:tracePt t="6190" x="2208213" y="1878013"/>
          <p14:tracePt t="6197" x="2208213" y="1911350"/>
          <p14:tracePt t="6204" x="2217738" y="1938338"/>
          <p14:tracePt t="6212" x="2217738" y="1954213"/>
          <p14:tracePt t="6219" x="2217738" y="1963738"/>
          <p14:tracePt t="6225" x="2217738" y="1989138"/>
          <p14:tracePt t="6231" x="2217738" y="2014538"/>
          <p14:tracePt t="6238" x="2217738" y="2030413"/>
          <p14:tracePt t="6245" x="2217738" y="2047875"/>
          <p14:tracePt t="6252" x="2217738" y="2065338"/>
          <p14:tracePt t="6261" x="2217738" y="2073275"/>
          <p14:tracePt t="6267" x="2217738" y="2082800"/>
          <p14:tracePt t="6278" x="2217738" y="2090738"/>
          <p14:tracePt t="6281" x="2217738" y="2108200"/>
          <p14:tracePt t="6287" x="2217738" y="2116138"/>
          <p14:tracePt t="6294" x="2217738" y="2124075"/>
          <p14:tracePt t="6301" x="2217738" y="2133600"/>
          <p14:tracePt t="6307" x="2217738" y="2141538"/>
          <p14:tracePt t="6321" x="2217738" y="2149475"/>
          <p14:tracePt t="6335" x="2217738" y="2159000"/>
          <p14:tracePt t="6343" x="2217738" y="2166938"/>
          <p14:tracePt t="6356" x="2217738" y="2184400"/>
          <p14:tracePt t="6370" x="2217738" y="2192338"/>
          <p14:tracePt t="6377" x="2217738" y="2200275"/>
          <p14:tracePt t="6384" x="2217738" y="2209800"/>
          <p14:tracePt t="6392" x="2217738" y="2227263"/>
          <p14:tracePt t="6405" x="2217738" y="2235200"/>
          <p14:tracePt t="6419" x="2217738" y="2243138"/>
          <p14:tracePt t="6433" x="2217738" y="2252663"/>
          <p14:tracePt t="6440" x="2217738" y="2260600"/>
          <p14:tracePt t="6454" x="2217738" y="2268538"/>
          <p14:tracePt t="6468" x="2217738" y="2278063"/>
          <p14:tracePt t="6476" x="2217738" y="2286000"/>
          <p14:tracePt t="6482" x="2217738" y="2293938"/>
          <p14:tracePt t="6489" x="2217738" y="2303463"/>
          <p14:tracePt t="6503" x="2217738" y="2319338"/>
          <p14:tracePt t="6517" x="2217738" y="2328863"/>
          <p14:tracePt t="6523" x="2217738" y="2344738"/>
          <p14:tracePt t="6538" x="2217738" y="2362200"/>
          <p14:tracePt t="6545" x="2217738" y="2371725"/>
          <p14:tracePt t="6552" x="2208213" y="2379663"/>
          <p14:tracePt t="6559" x="2208213" y="2387600"/>
          <p14:tracePt t="6565" x="2208213" y="2405063"/>
          <p14:tracePt t="6580" x="2208213" y="2413000"/>
          <p14:tracePt t="6587" x="2208213" y="2430463"/>
          <p14:tracePt t="6594" x="2200275" y="2438400"/>
          <p14:tracePt t="6601" x="2200275" y="2447925"/>
          <p14:tracePt t="6608" x="2192338" y="2473325"/>
          <p14:tracePt t="6621" x="2192338" y="2481263"/>
          <p14:tracePt t="6628" x="2192338" y="2498725"/>
          <p14:tracePt t="6643" x="2192338" y="2516188"/>
          <p14:tracePt t="6650" x="2182813" y="2516188"/>
          <p14:tracePt t="6656" x="2182813" y="2524125"/>
          <p14:tracePt t="6663" x="2182813" y="2532063"/>
          <p14:tracePt t="6670" x="2182813" y="2541588"/>
          <p14:tracePt t="6677" x="2182813" y="2549525"/>
          <p14:tracePt t="6693" x="2182813" y="2557463"/>
          <p14:tracePt t="6705" x="2174875" y="2566988"/>
          <p14:tracePt t="6712" x="2166938" y="2566988"/>
          <p14:tracePt t="6719" x="2166938" y="2582863"/>
          <p14:tracePt t="6727" x="2157413" y="2582863"/>
          <p14:tracePt t="6733" x="2149475" y="2600325"/>
          <p14:tracePt t="6739" x="2149475" y="2608263"/>
          <p14:tracePt t="6747" x="2141538" y="2617788"/>
          <p14:tracePt t="6754" x="2132013" y="2633663"/>
          <p14:tracePt t="6761" x="2116138" y="2651125"/>
          <p14:tracePt t="6767" x="2106613" y="2668588"/>
          <p14:tracePt t="6775" x="2081213" y="2686050"/>
          <p14:tracePt t="6781" x="2073275" y="2701925"/>
          <p14:tracePt t="6788" x="2065338" y="2711450"/>
          <p14:tracePt t="6795" x="2055813" y="2719388"/>
          <p14:tracePt t="6802" x="2047875" y="2736850"/>
          <p14:tracePt t="6811" x="2038350" y="2736850"/>
          <p14:tracePt t="6816" x="2030413" y="2744788"/>
          <p14:tracePt t="6830" x="2022475" y="2762250"/>
          <p14:tracePt t="6837" x="2012950" y="2762250"/>
          <p14:tracePt t="6851" x="2005013" y="2770188"/>
          <p14:tracePt t="6859" x="1997075" y="2770188"/>
          <p14:tracePt t="6872" x="1997075" y="2778125"/>
          <p14:tracePt t="6879" x="1987550" y="2787650"/>
          <p14:tracePt t="6885" x="1979613" y="2787650"/>
          <p14:tracePt t="6900" x="1971675" y="2795588"/>
          <p14:tracePt t="6908" x="1962150" y="2795588"/>
          <p14:tracePt t="6913" x="1954213" y="2805113"/>
          <p14:tracePt t="6921" x="1946275" y="2805113"/>
          <p14:tracePt t="6928" x="1936750" y="2813050"/>
          <p14:tracePt t="6935" x="1920875" y="2813050"/>
          <p14:tracePt t="6943" x="1911350" y="2813050"/>
          <p14:tracePt t="6956" x="1893888" y="2820988"/>
          <p14:tracePt t="6964" x="1878013" y="2830513"/>
          <p14:tracePt t="6969" x="1868488" y="2830513"/>
          <p14:tracePt t="6977" x="1860550" y="2830513"/>
          <p14:tracePt t="6984" x="1843088" y="2830513"/>
          <p14:tracePt t="6992" x="1843088" y="2838450"/>
          <p14:tracePt t="6998" x="1827213" y="2838450"/>
          <p14:tracePt t="7011" x="1817688" y="2838450"/>
          <p14:tracePt t="7026" x="1801813" y="2838450"/>
          <p14:tracePt t="7039" x="1792288" y="2838450"/>
          <p14:tracePt t="7053" x="1784350" y="2838450"/>
          <p14:tracePt t="7067" x="1776413" y="2838450"/>
          <p14:tracePt t="7075" x="1766888" y="2838450"/>
          <p14:tracePt t="7088" x="1758950" y="2838450"/>
          <p14:tracePt t="7110" x="1749425" y="2838450"/>
          <p14:tracePt t="7129" x="1741488" y="2838450"/>
          <p14:tracePt t="7137" x="1733550" y="2838450"/>
          <p14:tracePt t="7158" x="1724025" y="2838450"/>
          <p14:tracePt t="7208" x="1716088" y="2838450"/>
          <p14:tracePt t="7529" x="1733550" y="2830513"/>
          <p14:tracePt t="7536" x="1758950" y="2830513"/>
          <p14:tracePt t="7544" x="1784350" y="2820988"/>
          <p14:tracePt t="7550" x="1809750" y="2820988"/>
          <p14:tracePt t="7559" x="1827213" y="2820988"/>
          <p14:tracePt t="7564" x="1852613" y="2820988"/>
          <p14:tracePt t="7570" x="1885950" y="2820988"/>
          <p14:tracePt t="7578" x="1903413" y="2820988"/>
          <p14:tracePt t="7584" x="1920875" y="2813050"/>
          <p14:tracePt t="7593" x="1946275" y="2813050"/>
          <p14:tracePt t="7599" x="1962150" y="2813050"/>
          <p14:tracePt t="7605" x="1987550" y="2813050"/>
          <p14:tracePt t="7612" x="2005013" y="2813050"/>
          <p14:tracePt t="7619" x="2022475" y="2813050"/>
          <p14:tracePt t="7627" x="2030413" y="2813050"/>
          <p14:tracePt t="7635" x="2047875" y="2813050"/>
          <p14:tracePt t="7641" x="2065338" y="2813050"/>
          <p14:tracePt t="7648" x="2081213" y="2813050"/>
          <p14:tracePt t="7654" x="2090738" y="2813050"/>
          <p14:tracePt t="7661" x="2098675" y="2813050"/>
          <p14:tracePt t="7669" x="2116138" y="2813050"/>
          <p14:tracePt t="7676" x="2124075" y="2813050"/>
          <p14:tracePt t="7682" x="2141538" y="2813050"/>
          <p14:tracePt t="7689" x="2157413" y="2813050"/>
          <p14:tracePt t="7697" x="2166938" y="2813050"/>
          <p14:tracePt t="7710" x="2174875" y="2813050"/>
          <p14:tracePt t="7718" x="2182813" y="2813050"/>
          <p14:tracePt t="7730" x="2192338" y="2813050"/>
          <p14:tracePt t="7738" x="2200275" y="2813050"/>
          <p14:tracePt t="7751" x="2208213" y="2813050"/>
          <p14:tracePt t="7758" x="2217738" y="2813050"/>
          <p14:tracePt t="7766" x="2225675" y="2813050"/>
          <p14:tracePt t="7787" x="2235200" y="2813050"/>
          <p14:tracePt t="7793" x="2243138" y="2813050"/>
          <p14:tracePt t="7814" x="2251075" y="2813050"/>
          <p14:tracePt t="7820" x="2260600" y="2813050"/>
          <p14:tracePt t="7836" x="2268538" y="2813050"/>
          <p14:tracePt t="7862" x="2276475" y="2813050"/>
          <p14:tracePt t="7877" x="2286000" y="2813050"/>
          <p14:tracePt t="7898" x="2293938" y="2813050"/>
          <p14:tracePt t="7919" x="2301875" y="2813050"/>
          <p14:tracePt t="8003" x="2301875" y="2820988"/>
          <p14:tracePt t="8024" x="2293938" y="2830513"/>
          <p14:tracePt t="8032" x="2286000" y="2830513"/>
          <p14:tracePt t="8045" x="2276475" y="2830513"/>
          <p14:tracePt t="8052" x="2268538" y="2838450"/>
          <p14:tracePt t="8060" x="2260600" y="2838450"/>
          <p14:tracePt t="8065" x="2243138" y="2846388"/>
          <p14:tracePt t="8074" x="2235200" y="2846388"/>
          <p14:tracePt t="8081" x="2217738" y="2846388"/>
          <p14:tracePt t="8087" x="2200275" y="2855913"/>
          <p14:tracePt t="8095" x="2149475" y="2863850"/>
          <p14:tracePt t="8101" x="2106613" y="2881313"/>
          <p14:tracePt t="8109" x="2065338" y="2889250"/>
          <p14:tracePt t="8115" x="1997075" y="2914650"/>
          <p14:tracePt t="8122" x="1928813" y="2940050"/>
          <p14:tracePt t="8129" x="1885950" y="2949575"/>
          <p14:tracePt t="8136" x="1852613" y="2965450"/>
          <p14:tracePt t="8143" x="1817688" y="2974975"/>
          <p14:tracePt t="8150" x="1784350" y="2990850"/>
          <p14:tracePt t="8157" x="1758950" y="3008313"/>
          <p14:tracePt t="8164" x="1741488" y="3016250"/>
          <p14:tracePt t="8171" x="1724025" y="3033713"/>
          <p14:tracePt t="8177" x="1716088" y="3033713"/>
          <p14:tracePt t="8185" x="1716088" y="3041650"/>
          <p14:tracePt t="8192" x="1698625" y="3051175"/>
          <p14:tracePt t="8205" x="1690688" y="3059113"/>
          <p14:tracePt t="8212" x="1690688" y="3067050"/>
          <p14:tracePt t="8220" x="1682750" y="3076575"/>
          <p14:tracePt t="8233" x="1682750" y="3084513"/>
          <p14:tracePt t="8241" x="1682750" y="3094038"/>
          <p14:tracePt t="8247" x="1682750" y="3101975"/>
          <p14:tracePt t="8256" x="1673225" y="3109913"/>
          <p14:tracePt t="8260" x="1673225" y="3119438"/>
          <p14:tracePt t="8268" x="1673225" y="3127375"/>
          <p14:tracePt t="8275" x="1673225" y="3152775"/>
          <p14:tracePt t="8280" x="1673225" y="3160713"/>
          <p14:tracePt t="8288" x="1673225" y="3178175"/>
          <p14:tracePt t="8296" x="1673225" y="3195638"/>
          <p14:tracePt t="8302" x="1673225" y="3238500"/>
          <p14:tracePt t="8309" x="1682750" y="3289300"/>
          <p14:tracePt t="8316" x="1690688" y="3305175"/>
          <p14:tracePt t="8325" x="1698625" y="3330575"/>
          <p14:tracePt t="8329" x="1698625" y="3355975"/>
          <p14:tracePt t="8337" x="1698625" y="3382963"/>
          <p14:tracePt t="8344" x="1708150" y="3398838"/>
          <p14:tracePt t="8351" x="1716088" y="3416300"/>
          <p14:tracePt t="8358" x="1716088" y="3424238"/>
          <p14:tracePt t="8364" x="1716088" y="3433763"/>
          <p14:tracePt t="8373" x="1724025" y="3441700"/>
          <p14:tracePt t="8379" x="1724025" y="3449638"/>
          <p14:tracePt t="8386" x="1733550" y="3459163"/>
          <p14:tracePt t="8400" x="1733550" y="3467100"/>
          <p14:tracePt t="8414" x="1733550" y="3475038"/>
          <p14:tracePt t="8421" x="1741488" y="3484563"/>
          <p14:tracePt t="8427" x="1741488" y="3492500"/>
          <p14:tracePt t="8434" x="1749425" y="3502025"/>
          <p14:tracePt t="8442" x="1758950" y="3517900"/>
          <p14:tracePt t="8449" x="1758950" y="3535363"/>
          <p14:tracePt t="8457" x="1766888" y="3543300"/>
          <p14:tracePt t="8463" x="1776413" y="3560763"/>
          <p14:tracePt t="8470" x="1784350" y="3586163"/>
          <p14:tracePt t="8483" x="1801813" y="3603625"/>
          <p14:tracePt t="8492" x="1801813" y="3619500"/>
          <p14:tracePt t="8497" x="1809750" y="3636963"/>
          <p14:tracePt t="8504" x="1817688" y="3646488"/>
          <p14:tracePt t="8511" x="1827213" y="3662363"/>
          <p14:tracePt t="8519" x="1835150" y="3679825"/>
          <p14:tracePt t="8525" x="1835150" y="3687763"/>
          <p14:tracePt t="8532" x="1852613" y="3705225"/>
          <p14:tracePt t="8540" x="1860550" y="3722688"/>
          <p14:tracePt t="8547" x="1868488" y="3738563"/>
          <p14:tracePt t="8553" x="1878013" y="3756025"/>
          <p14:tracePt t="8560" x="1893888" y="3773488"/>
          <p14:tracePt t="8568" x="1903413" y="3781425"/>
          <p14:tracePt t="8576" x="1911350" y="3798888"/>
          <p14:tracePt t="8580" x="1928813" y="3816350"/>
          <p14:tracePt t="8588" x="1936750" y="3832225"/>
          <p14:tracePt t="8596" x="1946275" y="3857625"/>
          <p14:tracePt t="8603" x="1954213" y="3867150"/>
          <p14:tracePt t="8612" x="1971675" y="3875088"/>
          <p14:tracePt t="8618" x="1979613" y="3892550"/>
          <p14:tracePt t="8625" x="1997075" y="3908425"/>
          <p14:tracePt t="8630" x="2012950" y="3925888"/>
          <p14:tracePt t="8638" x="2022475" y="3943350"/>
          <p14:tracePt t="8645" x="2030413" y="3943350"/>
          <p14:tracePt t="8652" x="2038350" y="3960813"/>
          <p14:tracePt t="8661" x="2055813" y="3968750"/>
          <p14:tracePt t="8665" x="2055813" y="3976688"/>
          <p14:tracePt t="8673" x="2073275" y="3986213"/>
          <p14:tracePt t="8679" x="2073275" y="3994150"/>
          <p14:tracePt t="8686" x="2081213" y="4002088"/>
          <p14:tracePt t="8693" x="2090738" y="4011613"/>
          <p14:tracePt t="8701" x="2098675" y="4011613"/>
          <p14:tracePt t="8708" x="2116138" y="4027488"/>
          <p14:tracePt t="8722" x="2124075" y="4027488"/>
          <p14:tracePt t="8728" x="2132013" y="4037013"/>
          <p14:tracePt t="9068" x="2149475" y="4044950"/>
          <p14:tracePt t="9075" x="2157413" y="4062413"/>
          <p14:tracePt t="9081" x="2174875" y="4079875"/>
          <p14:tracePt t="9090" x="2192338" y="4087813"/>
          <p14:tracePt t="9095" x="2208213" y="4105275"/>
          <p14:tracePt t="9103" x="2225675" y="4113213"/>
          <p14:tracePt t="9109" x="2243138" y="4138613"/>
          <p14:tracePt t="9117" x="2260600" y="4146550"/>
          <p14:tracePt t="9124" x="2268538" y="4164013"/>
          <p14:tracePt t="9130" x="2276475" y="4171950"/>
          <p14:tracePt t="9138" x="2286000" y="4171950"/>
          <p14:tracePt t="9144" x="2293938" y="4181475"/>
          <p14:tracePt t="9152" x="2293938" y="4189413"/>
          <p14:tracePt t="9165" x="2293938" y="4197350"/>
          <p14:tracePt t="9173" x="2301875" y="4197350"/>
          <p14:tracePt t="9179" x="2311400" y="4206875"/>
          <p14:tracePt t="9200" x="2311400" y="4214813"/>
          <p14:tracePt t="9214" x="2319338" y="4214813"/>
          <p14:tracePt t="9221" x="2319338" y="4224338"/>
          <p14:tracePt t="9248" x="2327275" y="4224338"/>
          <p14:tracePt t="9256" x="2327275" y="4232275"/>
          <p14:tracePt t="9304" x="2327275" y="4240213"/>
          <p14:tracePt t="9325" x="2327275" y="4249738"/>
          <p14:tracePt t="9346" x="2319338" y="4249738"/>
          <p14:tracePt t="9360" x="2301875" y="4249738"/>
          <p14:tracePt t="9367" x="2286000" y="4249738"/>
          <p14:tracePt t="9375" x="2260600" y="4257675"/>
          <p14:tracePt t="9381" x="2235200" y="4257675"/>
          <p14:tracePt t="9390" x="2200275" y="4275138"/>
          <p14:tracePt t="9395" x="2116138" y="4300538"/>
          <p14:tracePt t="9401" x="2012950" y="4325938"/>
          <p14:tracePt t="9409" x="1928813" y="4359275"/>
          <p14:tracePt t="9416" x="1835150" y="4394200"/>
          <p14:tracePt t="9423" x="1766888" y="4435475"/>
          <p14:tracePt t="9430" x="1716088" y="4470400"/>
          <p14:tracePt t="9437" x="1673225" y="4495800"/>
          <p14:tracePt t="9443" x="1657350" y="4513263"/>
          <p14:tracePt t="9451" x="1631950" y="4538663"/>
          <p14:tracePt t="9458" x="1606550" y="4554538"/>
          <p14:tracePt t="9465" x="1597025" y="4572000"/>
          <p14:tracePt t="9473" x="1589088" y="4572000"/>
          <p14:tracePt t="9479" x="1579563" y="4589463"/>
          <p14:tracePt t="9487" x="1571625" y="4589463"/>
          <p14:tracePt t="9494" x="1571625" y="4597400"/>
          <p14:tracePt t="9499" x="1571625" y="4605338"/>
          <p14:tracePt t="9508" x="1571625" y="4614863"/>
          <p14:tracePt t="9514" x="1563688" y="4622800"/>
          <p14:tracePt t="9527" x="1563688" y="4630738"/>
          <p14:tracePt t="9535" x="1563688" y="4640263"/>
          <p14:tracePt t="9542" x="1563688" y="4648200"/>
          <p14:tracePt t="9548" x="1554163" y="4657725"/>
          <p14:tracePt t="9562" x="1554163" y="4665663"/>
          <p14:tracePt t="9568" x="1554163" y="4673600"/>
          <p14:tracePt t="9576" x="1554163" y="4691063"/>
          <p14:tracePt t="9590" x="1554163" y="4708525"/>
          <p14:tracePt t="9597" x="1554163" y="4716463"/>
          <p14:tracePt t="9604" x="1554163" y="4733925"/>
          <p14:tracePt t="9611" x="1554163" y="4749800"/>
          <p14:tracePt t="9617" x="1554163" y="4775200"/>
          <p14:tracePt t="9625" x="1554163" y="4802188"/>
          <p14:tracePt t="9632" x="1554163" y="4810125"/>
          <p14:tracePt t="9640" x="1563688" y="4827588"/>
          <p14:tracePt t="9646" x="1571625" y="4852988"/>
          <p14:tracePt t="9654" x="1571625" y="4868863"/>
          <p14:tracePt t="9661" x="1579563" y="4878388"/>
          <p14:tracePt t="9667" x="1579563" y="4886325"/>
          <p14:tracePt t="9675" x="1579563" y="4903788"/>
          <p14:tracePt t="9681" x="1589088" y="4911725"/>
          <p14:tracePt t="9688" x="1589088" y="4919663"/>
          <p14:tracePt t="9694" x="1589088" y="4929188"/>
          <p14:tracePt t="9701" x="1597025" y="4937125"/>
          <p14:tracePt t="9708" x="1597025" y="4946650"/>
          <p14:tracePt t="9723" x="1597025" y="4954588"/>
          <p14:tracePt t="9736" x="1606550" y="4954588"/>
          <p14:tracePt t="9743" x="1606550" y="4972050"/>
          <p14:tracePt t="9750" x="1614488" y="4972050"/>
          <p14:tracePt t="9757" x="1622425" y="4987925"/>
          <p14:tracePt t="9773" x="1631950" y="4997450"/>
          <p14:tracePt t="9779" x="1639888" y="5013325"/>
          <p14:tracePt t="9785" x="1647825" y="5013325"/>
          <p14:tracePt t="9792" x="1657350" y="5022850"/>
          <p14:tracePt t="9799" x="1665288" y="5030788"/>
          <p14:tracePt t="9813" x="1682750" y="5038725"/>
          <p14:tracePt t="9828" x="1690688" y="5056188"/>
          <p14:tracePt t="9834" x="1698625" y="5064125"/>
          <p14:tracePt t="9841" x="1716088" y="5081588"/>
          <p14:tracePt t="9848" x="1724025" y="5091113"/>
          <p14:tracePt t="9856" x="1733550" y="5099050"/>
          <p14:tracePt t="9861" x="1749425" y="5106988"/>
          <p14:tracePt t="9869" x="1776413" y="5124450"/>
          <p14:tracePt t="9876" x="1784350" y="5141913"/>
          <p14:tracePt t="9883" x="1817688" y="5167313"/>
          <p14:tracePt t="9889" x="1835150" y="5175250"/>
          <p14:tracePt t="9896" x="1852613" y="5200650"/>
          <p14:tracePt t="9903" x="1868488" y="5218113"/>
          <p14:tracePt t="9911" x="1920875" y="5243513"/>
          <p14:tracePt t="9917" x="1954213" y="5268913"/>
          <p14:tracePt t="9924" x="1971675" y="5286375"/>
          <p14:tracePt t="9932" x="1987550" y="5294313"/>
          <p14:tracePt t="9939" x="2012950" y="5311775"/>
          <p14:tracePt t="9946" x="2030413" y="5319713"/>
          <p14:tracePt t="9953" x="2038350" y="5319713"/>
          <p14:tracePt t="9959" x="2047875" y="5327650"/>
          <p14:tracePt t="9966" x="2055813" y="5337175"/>
          <p14:tracePt t="9974" x="2065338" y="5345113"/>
          <p14:tracePt t="9980" x="2073275" y="5345113"/>
          <p14:tracePt t="9988" x="2081213" y="5345113"/>
          <p14:tracePt t="9994" x="2090738" y="5345113"/>
          <p14:tracePt t="10001" x="2098675" y="5345113"/>
          <p14:tracePt t="10318" x="2106613" y="5362575"/>
          <p14:tracePt t="10324" x="2116138" y="5370513"/>
          <p14:tracePt t="10332" x="2124075" y="5370513"/>
          <p14:tracePt t="10341" x="2132013" y="5387975"/>
          <p14:tracePt t="10345" x="2149475" y="5395913"/>
          <p14:tracePt t="10352" x="2157413" y="5405438"/>
          <p14:tracePt t="10360" x="2166938" y="5421313"/>
          <p14:tracePt t="10367" x="2182813" y="5430838"/>
          <p14:tracePt t="10381" x="2192338" y="5438775"/>
          <p14:tracePt t="10390" x="2200275" y="5446713"/>
          <p14:tracePt t="10401" x="2208213" y="5456238"/>
          <p14:tracePt t="10408" x="2208213" y="5464175"/>
          <p14:tracePt t="10423" x="2217738" y="5464175"/>
          <p14:tracePt t="10429" x="2217738" y="5472113"/>
          <p14:tracePt t="10449" x="2225675" y="5481638"/>
          <p14:tracePt t="10456" x="2235200" y="5481638"/>
          <p14:tracePt t="10464" x="2235200" y="5489575"/>
          <p14:tracePt t="10491" x="2243138" y="5497513"/>
          <p14:tracePt t="10527" x="2243138" y="5507038"/>
          <p14:tracePt t="10534" x="2251075" y="5507038"/>
          <p14:tracePt t="10562" x="2260600" y="5507038"/>
          <p14:tracePt t="10569" x="2260600" y="5514975"/>
          <p14:tracePt t="10575" x="2260600" y="5524500"/>
          <p14:tracePt t="10583" x="2268538" y="5524500"/>
          <p14:tracePt t="10591" x="2276475" y="5532438"/>
          <p14:tracePt t="10596" x="2286000" y="5532438"/>
          <p14:tracePt t="10611" x="2293938" y="5540375"/>
          <p14:tracePt t="10617" x="2301875" y="5540375"/>
          <p14:tracePt t="10632" x="2311400" y="5549900"/>
          <p14:tracePt t="10645" x="2311400" y="5557838"/>
          <p14:tracePt t="10653" x="2319338" y="5557838"/>
          <p14:tracePt t="10667" x="2327275" y="5565775"/>
          <p14:tracePt t="10681" x="2336800" y="5565775"/>
          <p14:tracePt t="10694" x="2344738" y="5565775"/>
          <p14:tracePt t="10708" x="2362200" y="5575300"/>
          <p14:tracePt t="10724" x="2370138" y="5575300"/>
          <p14:tracePt t="10729" x="2370138" y="5583238"/>
          <p14:tracePt t="10736" x="2379663" y="5583238"/>
          <p14:tracePt t="10750" x="2387600" y="5583238"/>
          <p14:tracePt t="10778" x="2395538" y="5583238"/>
          <p14:tracePt t="10806" x="2405063" y="5583238"/>
          <p14:tracePt t="10841" x="2413000" y="5583238"/>
          <p14:tracePt t="10882" x="2413000" y="5575300"/>
          <p14:tracePt t="10899" x="2405063" y="5565775"/>
          <p14:tracePt t="10910" x="2405063" y="5557838"/>
          <p14:tracePt t="10924" x="2395538" y="5549900"/>
          <p14:tracePt t="10931" x="2395538" y="5540375"/>
          <p14:tracePt t="10940" x="2387600" y="5524500"/>
          <p14:tracePt t="10946" x="2379663" y="5514975"/>
          <p14:tracePt t="10952" x="2352675" y="5481638"/>
          <p14:tracePt t="10959" x="2311400" y="5430838"/>
          <p14:tracePt t="10966" x="2286000" y="5387975"/>
          <p14:tracePt t="10974" x="2243138" y="5319713"/>
          <p14:tracePt t="10979" x="2182813" y="5235575"/>
          <p14:tracePt t="10986" x="2124075" y="5141913"/>
          <p14:tracePt t="10993" x="2081213" y="5073650"/>
          <p14:tracePt t="11000" x="2030413" y="5005388"/>
          <p14:tracePt t="11006" x="1997075" y="4954588"/>
          <p14:tracePt t="11014" x="1962150" y="4886325"/>
          <p14:tracePt t="11022" x="1920875" y="4802188"/>
          <p14:tracePt t="11028" x="1903413" y="4741863"/>
          <p14:tracePt t="11035" x="1885950" y="4691063"/>
          <p14:tracePt t="11041" x="1852613" y="4597400"/>
          <p14:tracePt t="11049" x="1827213" y="4529138"/>
          <p14:tracePt t="11056" x="1817688" y="4460875"/>
          <p14:tracePt t="11063" x="1801813" y="4384675"/>
          <p14:tracePt t="11070" x="1801813" y="4316413"/>
          <p14:tracePt t="11077" x="1792288" y="4265613"/>
          <p14:tracePt t="11084" x="1792288" y="4164013"/>
          <p14:tracePt t="11090" x="1784350" y="4037013"/>
          <p14:tracePt t="11098" x="1776413" y="3935413"/>
          <p14:tracePt t="11106" x="1776413" y="3857625"/>
          <p14:tracePt t="11111" x="1776413" y="3756025"/>
          <p14:tracePt t="11119" x="1776413" y="3671888"/>
          <p14:tracePt t="11126" x="1776413" y="3619500"/>
          <p14:tracePt t="11133" x="1776413" y="3543300"/>
          <p14:tracePt t="11139" x="1792288" y="3484563"/>
          <p14:tracePt t="11147" x="1809750" y="3416300"/>
          <p14:tracePt t="11154" x="1827213" y="3340100"/>
          <p14:tracePt t="11161" x="1852613" y="3263900"/>
          <p14:tracePt t="11167" x="1868488" y="3186113"/>
          <p14:tracePt t="11175" x="1885950" y="3135313"/>
          <p14:tracePt t="11181" x="1893888" y="3101975"/>
          <p14:tracePt t="11188" x="1911350" y="3067050"/>
          <p14:tracePt t="11195" x="1920875" y="3033713"/>
          <p14:tracePt t="11202" x="1920875" y="3008313"/>
          <p14:tracePt t="11209" x="1936750" y="2990850"/>
          <p14:tracePt t="11216" x="1946275" y="2982913"/>
          <p14:tracePt t="11223" x="1946275" y="2974975"/>
          <p14:tracePt t="11238" x="1946275" y="2965450"/>
          <p14:tracePt t="11258" x="1954213" y="2965450"/>
          <p14:tracePt t="11306" x="1962150" y="2965450"/>
          <p14:tracePt t="11322" x="1971675" y="2965450"/>
          <p14:tracePt t="11328" x="1979613" y="2965450"/>
          <p14:tracePt t="11334" x="1997075" y="2974975"/>
          <p14:tracePt t="11342" x="2005013" y="2974975"/>
          <p14:tracePt t="11349" x="2012950" y="2974975"/>
          <p14:tracePt t="11355" x="2022475" y="2974975"/>
          <p14:tracePt t="11362" x="2038350" y="2974975"/>
          <p14:tracePt t="11370" x="2065338" y="2974975"/>
          <p14:tracePt t="11377" x="2106613" y="2974975"/>
          <p14:tracePt t="11384" x="2149475" y="2974975"/>
          <p14:tracePt t="11391" x="2182813" y="2974975"/>
          <p14:tracePt t="11398" x="2208213" y="2982913"/>
          <p14:tracePt t="11405" x="2235200" y="2990850"/>
          <p14:tracePt t="11411" x="2260600" y="2990850"/>
          <p14:tracePt t="11419" x="2276475" y="2990850"/>
          <p14:tracePt t="11425" x="2293938" y="3000375"/>
          <p14:tracePt t="11432" x="2301875" y="3008313"/>
          <p14:tracePt t="11440" x="2319338" y="3008313"/>
          <p14:tracePt t="11456" x="2327275" y="3008313"/>
          <p14:tracePt t="11462" x="2336800" y="3016250"/>
          <p14:tracePt t="11469" x="2344738" y="3025775"/>
          <p14:tracePt t="11481" x="2352675" y="3025775"/>
          <p14:tracePt t="11502" x="2352675" y="3033713"/>
          <p14:tracePt t="11509" x="2362200" y="3033713"/>
          <p14:tracePt t="11538" x="2370138" y="3033713"/>
          <p14:tracePt t="11621" x="2370138" y="3041650"/>
          <p14:tracePt t="11628" x="2362200" y="3041650"/>
          <p14:tracePt t="11636" x="2344738" y="3041650"/>
          <p14:tracePt t="11643" x="2311400" y="3059113"/>
          <p14:tracePt t="11649" x="2243138" y="3084513"/>
          <p14:tracePt t="11658" x="2098675" y="3160713"/>
          <p14:tracePt t="11664" x="1843088" y="3348038"/>
          <p14:tracePt t="11672" x="1579563" y="3543300"/>
          <p14:tracePt t="11678" x="1435100" y="3679825"/>
          <p14:tracePt t="11684" x="1274763" y="3857625"/>
          <p14:tracePt t="11692" x="1155700" y="3986213"/>
          <p14:tracePt t="11699" x="1112838" y="4044950"/>
          <p14:tracePt t="11706" x="1069975" y="4130675"/>
          <p14:tracePt t="11712" x="1028700" y="4189413"/>
          <p14:tracePt t="11722" x="1011238" y="4240213"/>
          <p14:tracePt t="11726" x="993775" y="4275138"/>
          <p14:tracePt t="11733" x="993775" y="4300538"/>
          <p14:tracePt t="11742" x="985838" y="4300538"/>
          <p14:tracePt t="11747" x="985838" y="4308475"/>
          <p14:tracePt t="11755" x="985838" y="4316413"/>
          <p14:tracePt t="11788" x="985838" y="4325938"/>
          <p14:tracePt t="11809" x="985838" y="4333875"/>
          <p14:tracePt t="11824" x="985838" y="4341813"/>
          <p14:tracePt t="11830" x="985838" y="4351338"/>
          <p14:tracePt t="11838" x="993775" y="4359275"/>
          <p14:tracePt t="11844" x="993775" y="4376738"/>
          <p14:tracePt t="11851" x="1011238" y="4394200"/>
          <p14:tracePt t="11858" x="1011238" y="4402138"/>
          <p14:tracePt t="11865" x="1028700" y="4419600"/>
          <p14:tracePt t="11873" x="1044575" y="4427538"/>
          <p14:tracePt t="11878" x="1054100" y="4445000"/>
          <p14:tracePt t="11887" x="1069975" y="4460875"/>
          <p14:tracePt t="11894" x="1087438" y="4470400"/>
          <p14:tracePt t="11904" x="1112838" y="4486275"/>
          <p14:tracePt t="11906" x="1163638" y="4513263"/>
          <p14:tracePt t="11914" x="1189038" y="4521200"/>
          <p14:tracePt t="11922" x="1249363" y="4538663"/>
          <p14:tracePt t="11927" x="1290638" y="4554538"/>
          <p14:tracePt t="11935" x="1350963" y="4564063"/>
          <p14:tracePt t="11954" x="1477963" y="4579938"/>
          <p14:tracePt t="11956" x="1512888" y="4579938"/>
          <p14:tracePt t="11962" x="1563688" y="4579938"/>
          <p14:tracePt t="11970" x="1597025" y="4572000"/>
          <p14:tracePt t="11977" x="1614488" y="4572000"/>
          <p14:tracePt t="11983" x="1631950" y="4564063"/>
          <p14:tracePt t="11989" x="1647825" y="4564063"/>
          <p14:tracePt t="12004" x="1657350" y="4554538"/>
          <p14:tracePt t="12011" x="1673225" y="4554538"/>
          <p14:tracePt t="12032" x="1682750" y="4554538"/>
          <p14:tracePt t="12039" x="1690688" y="4554538"/>
          <p14:tracePt t="12046" x="1698625" y="4554538"/>
          <p14:tracePt t="12054" x="1708150" y="4546600"/>
          <p14:tracePt t="12067" x="1724025" y="4538663"/>
          <p14:tracePt t="12073" x="1733550" y="4538663"/>
          <p14:tracePt t="12081" x="1749425" y="4529138"/>
          <p14:tracePt t="12089" x="1776413" y="4521200"/>
          <p14:tracePt t="12094" x="1809750" y="4513263"/>
          <p14:tracePt t="12104" x="1827213" y="4503738"/>
          <p14:tracePt t="12108" x="1852613" y="4495800"/>
          <p14:tracePt t="12115" x="1868488" y="4486275"/>
          <p14:tracePt t="12123" x="1885950" y="4486275"/>
          <p14:tracePt t="12129" x="1903413" y="4478338"/>
          <p14:tracePt t="12137" x="1920875" y="4470400"/>
          <p14:tracePt t="12145" x="1928813" y="4470400"/>
          <p14:tracePt t="12150" x="1936750" y="4470400"/>
          <p14:tracePt t="12157" x="1946275" y="4470400"/>
          <p14:tracePt t="12165" x="1954213" y="4460875"/>
          <p14:tracePt t="12178" x="1962150" y="4460875"/>
          <p14:tracePt t="12187" x="1971675" y="4460875"/>
          <p14:tracePt t="12199" x="1979613" y="4460875"/>
          <p14:tracePt t="12206" x="1987550" y="4452938"/>
          <p14:tracePt t="12227" x="1997075" y="4452938"/>
          <p14:tracePt t="12270" x="2005013" y="4452938"/>
          <p14:tracePt t="12297" x="2005013" y="4460875"/>
          <p14:tracePt t="12305" x="1997075" y="4460875"/>
          <p14:tracePt t="12311" x="1987550" y="4460875"/>
          <p14:tracePt t="12318" x="1979613" y="4460875"/>
          <p14:tracePt t="12325" x="1962150" y="4470400"/>
          <p14:tracePt t="12332" x="1946275" y="4478338"/>
          <p14:tracePt t="12340" x="1920875" y="4495800"/>
          <p14:tracePt t="12346" x="1903413" y="4503738"/>
          <p14:tracePt t="12354" x="1885950" y="4521200"/>
          <p14:tracePt t="12360" x="1852613" y="4538663"/>
          <p14:tracePt t="12366" x="1835150" y="4554538"/>
          <p14:tracePt t="12374" x="1817688" y="4572000"/>
          <p14:tracePt t="12381" x="1792288" y="4589463"/>
          <p14:tracePt t="12390" x="1776413" y="4614863"/>
          <p14:tracePt t="12395" x="1758950" y="4630738"/>
          <p14:tracePt t="12402" x="1749425" y="4657725"/>
          <p14:tracePt t="12408" x="1733550" y="4673600"/>
          <p14:tracePt t="12416" x="1724025" y="4691063"/>
          <p14:tracePt t="12423" x="1716088" y="4708525"/>
          <p14:tracePt t="12430" x="1690688" y="4749800"/>
          <p14:tracePt t="12438" x="1682750" y="4759325"/>
          <p14:tracePt t="12444" x="1673225" y="4784725"/>
          <p14:tracePt t="12452" x="1673225" y="4802188"/>
          <p14:tracePt t="12456" x="1665288" y="4810125"/>
          <p14:tracePt t="12464" x="1665288" y="4827588"/>
          <p14:tracePt t="12471" x="1657350" y="4843463"/>
          <p14:tracePt t="12478" x="1657350" y="4860925"/>
          <p14:tracePt t="12485" x="1657350" y="4878388"/>
          <p14:tracePt t="12492" x="1657350" y="4886325"/>
          <p14:tracePt t="12498" x="1657350" y="4911725"/>
          <p14:tracePt t="12505" x="1657350" y="4937125"/>
          <p14:tracePt t="12512" x="1657350" y="4954588"/>
          <p14:tracePt t="12521" x="1657350" y="4972050"/>
          <p14:tracePt t="12526" x="1657350" y="4987925"/>
          <p14:tracePt t="12533" x="1657350" y="5013325"/>
          <p14:tracePt t="12541" x="1657350" y="5022850"/>
          <p14:tracePt t="12548" x="1657350" y="5048250"/>
          <p14:tracePt t="12554" x="1665288" y="5073650"/>
          <p14:tracePt t="12562" x="1682750" y="5099050"/>
          <p14:tracePt t="12571" x="1682750" y="5116513"/>
          <p14:tracePt t="12576" x="1682750" y="5124450"/>
          <p14:tracePt t="12583" x="1690688" y="5149850"/>
          <p14:tracePt t="12590" x="1708150" y="5167313"/>
          <p14:tracePt t="12597" x="1716088" y="5183188"/>
          <p14:tracePt t="12605" x="1733550" y="5208588"/>
          <p14:tracePt t="12610" x="1741488" y="5243513"/>
          <p14:tracePt t="12620" x="1758950" y="5260975"/>
          <p14:tracePt t="12624" x="1766888" y="5268913"/>
          <p14:tracePt t="12631" x="1784350" y="5294313"/>
          <p14:tracePt t="12639" x="1809750" y="5319713"/>
          <p14:tracePt t="12646" x="1827213" y="5337175"/>
          <p14:tracePt t="12653" x="1852613" y="5362575"/>
          <p14:tracePt t="12660" x="1860550" y="5380038"/>
          <p14:tracePt t="12668" x="1878013" y="5387975"/>
          <p14:tracePt t="12678" x="1885950" y="5395913"/>
          <p14:tracePt t="12681" x="1903413" y="5413375"/>
          <p14:tracePt t="12691" x="1911350" y="5413375"/>
          <p14:tracePt t="12695" x="1920875" y="5421313"/>
          <p14:tracePt t="12709" x="1928813" y="5430838"/>
          <p14:tracePt t="12717" x="1946275" y="5430838"/>
          <p14:tracePt t="12724" x="1954213" y="5438775"/>
          <p14:tracePt t="12730" x="1962150" y="5446713"/>
          <p14:tracePt t="12738" x="1987550" y="5446713"/>
          <p14:tracePt t="12743" x="2012950" y="5456238"/>
          <p14:tracePt t="12749" x="2081213" y="5456238"/>
          <p14:tracePt t="12756" x="2124075" y="5456238"/>
          <p14:tracePt t="12763" x="2182813" y="5456238"/>
          <p14:tracePt t="12770" x="2276475" y="5456238"/>
          <p14:tracePt t="12778" x="2344738" y="5446713"/>
          <p14:tracePt t="12787" x="2387600" y="5438775"/>
          <p14:tracePt t="12791" x="2438400" y="5430838"/>
          <p14:tracePt t="12797" x="2455863" y="5430838"/>
          <p14:tracePt t="12806" x="2471738" y="5421313"/>
          <p14:tracePt t="12812" x="2481263" y="5421313"/>
          <p14:tracePt t="12825" x="2489200" y="5421313"/>
          <p14:tracePt t="12834" x="2497138" y="5421313"/>
          <p14:tracePt t="12840" x="2497138" y="5413375"/>
          <p14:tracePt t="12854" x="2506663" y="5413375"/>
          <p14:tracePt t="12871" x="2506663" y="5405438"/>
          <p14:tracePt t="12907" x="2506663" y="5395913"/>
          <p14:tracePt t="12932" x="2506663" y="5387975"/>
          <p14:tracePt t="12946" x="2506663" y="5380038"/>
          <p14:tracePt t="12954" x="2506663" y="5370513"/>
          <p14:tracePt t="12973" x="2506663" y="5362575"/>
          <p14:tracePt t="12979" x="2497138" y="5337175"/>
          <p14:tracePt t="12988" x="2497138" y="5311775"/>
          <p14:tracePt t="12993" x="2489200" y="5260975"/>
          <p14:tracePt t="13000" x="2471738" y="5192713"/>
          <p14:tracePt t="13007" x="2463800" y="5132388"/>
          <p14:tracePt t="13014" x="2455863" y="5073650"/>
          <p14:tracePt t="13021" x="2446338" y="5013325"/>
          <p14:tracePt t="13027" x="2446338" y="4954588"/>
          <p14:tracePt t="13037" x="2438400" y="4894263"/>
          <p14:tracePt t="13042" x="2438400" y="4860925"/>
          <p14:tracePt t="13048" x="2430463" y="4827588"/>
          <p14:tracePt t="13056" x="2430463" y="4802188"/>
          <p14:tracePt t="13063" x="2413000" y="4784725"/>
          <p14:tracePt t="13070" x="2405063" y="4759325"/>
          <p14:tracePt t="13076" x="2405063" y="4733925"/>
          <p14:tracePt t="13084" x="2395538" y="4708525"/>
          <p14:tracePt t="13090" x="2370138" y="4648200"/>
          <p14:tracePt t="13097" x="2344738" y="4572000"/>
          <p14:tracePt t="13105" x="2327275" y="4513263"/>
          <p14:tracePt t="13111" x="2293938" y="4452938"/>
          <p14:tracePt t="13119" x="2260600" y="4394200"/>
          <p14:tracePt t="13126" x="2225675" y="4341813"/>
          <p14:tracePt t="13133" x="2200275" y="4291013"/>
          <p14:tracePt t="13139" x="2166938" y="4240213"/>
          <p14:tracePt t="13146" x="2141538" y="4197350"/>
          <p14:tracePt t="13154" x="2116138" y="4146550"/>
          <p14:tracePt t="13160" x="2090738" y="4105275"/>
          <p14:tracePt t="13169" x="2055813" y="4037013"/>
          <p14:tracePt t="13174" x="2038350" y="4011613"/>
          <p14:tracePt t="13181" x="2022475" y="3968750"/>
          <p14:tracePt t="13188" x="2012950" y="3943350"/>
          <p14:tracePt t="13195" x="1997075" y="3892550"/>
          <p14:tracePt t="13202" x="1979613" y="3857625"/>
          <p14:tracePt t="13209" x="1971675" y="3841750"/>
          <p14:tracePt t="13216" x="1971675" y="3816350"/>
          <p14:tracePt t="13223" x="1954213" y="3773488"/>
          <p14:tracePt t="13230" x="1946275" y="3738563"/>
          <p14:tracePt t="13237" x="1946275" y="3713163"/>
          <p14:tracePt t="13244" x="1946275" y="3679825"/>
          <p14:tracePt t="13251" x="1946275" y="3646488"/>
          <p14:tracePt t="13258" x="1946275" y="3619500"/>
          <p14:tracePt t="13265" x="1946275" y="3586163"/>
          <p14:tracePt t="13271" x="1946275" y="3560763"/>
          <p14:tracePt t="13279" x="1946275" y="3535363"/>
          <p14:tracePt t="13286" x="1962150" y="3492500"/>
          <p14:tracePt t="13292" x="1979613" y="3441700"/>
          <p14:tracePt t="13299" x="1997075" y="3390900"/>
          <p14:tracePt t="13307" x="2022475" y="3365500"/>
          <p14:tracePt t="13313" x="2030413" y="3330575"/>
          <p14:tracePt t="13321" x="2047875" y="3297238"/>
          <p14:tracePt t="13328" x="2073275" y="3271838"/>
          <p14:tracePt t="13335" x="2098675" y="3228975"/>
          <p14:tracePt t="13341" x="2116138" y="3211513"/>
          <p14:tracePt t="13348" x="2124075" y="3186113"/>
          <p14:tracePt t="13355" x="2141538" y="3170238"/>
          <p14:tracePt t="13363" x="2149475" y="3152775"/>
          <p14:tracePt t="13370" x="2174875" y="3135313"/>
          <p14:tracePt t="13377" x="2182813" y="3127375"/>
          <p14:tracePt t="13383" x="2192338" y="3119438"/>
          <p14:tracePt t="13390" x="2208213" y="3101975"/>
          <p14:tracePt t="13397" x="2217738" y="3094038"/>
          <p14:tracePt t="13412" x="2235200" y="3084513"/>
          <p14:tracePt t="13433" x="2235200" y="3076575"/>
          <p14:tracePt t="13439" x="2243138" y="3067050"/>
          <p14:tracePt t="13462" x="2251075" y="3067050"/>
          <p14:tracePt t="13594" x="2243138" y="3067050"/>
          <p14:tracePt t="13673" x="2235200" y="3067050"/>
          <p14:tracePt t="13816" x="2235200" y="3059113"/>
          <p14:tracePt t="13870" x="2225675" y="3059113"/>
          <p14:tracePt t="13912" x="2225675" y="3067050"/>
          <p14:tracePt t="13921" x="2225675" y="3076575"/>
          <p14:tracePt t="13948" x="2225675" y="3084513"/>
          <p14:tracePt t="13967" x="2225675" y="3094038"/>
          <p14:tracePt t="13981" x="2225675" y="3101975"/>
          <p14:tracePt t="13987" x="2225675" y="3109913"/>
          <p14:tracePt t="13995" x="2225675" y="3119438"/>
          <p14:tracePt t="14003" x="2225675" y="3127375"/>
          <p14:tracePt t="14008" x="2225675" y="3144838"/>
          <p14:tracePt t="14016" x="2225675" y="3160713"/>
          <p14:tracePt t="14022" x="2225675" y="3178175"/>
          <p14:tracePt t="14029" x="2225675" y="3203575"/>
          <p14:tracePt t="14036" x="2225675" y="3228975"/>
          <p14:tracePt t="14043" x="2225675" y="3246438"/>
          <p14:tracePt t="14052" x="2225675" y="3271838"/>
          <p14:tracePt t="14057" x="2225675" y="3297238"/>
          <p14:tracePt t="14064" x="2225675" y="3314700"/>
          <p14:tracePt t="14071" x="2225675" y="3322638"/>
          <p14:tracePt t="14078" x="2225675" y="3340100"/>
          <p14:tracePt t="14086" x="2225675" y="3355975"/>
          <p14:tracePt t="14092" x="2225675" y="3373438"/>
          <p14:tracePt t="14106" x="2225675" y="3382963"/>
          <p14:tracePt t="14113" x="2225675" y="3398838"/>
          <p14:tracePt t="14121" x="2225675" y="3408363"/>
          <p14:tracePt t="14127" x="2225675" y="3416300"/>
          <p14:tracePt t="14135" x="2225675" y="3424238"/>
          <p14:tracePt t="14142" x="2225675" y="3433763"/>
          <p14:tracePt t="14148" x="2225675" y="3449638"/>
          <p14:tracePt t="14162" x="2225675" y="3459163"/>
          <p14:tracePt t="14176" x="2225675" y="3467100"/>
          <p14:tracePt t="14183" x="2225675" y="3484563"/>
          <p14:tracePt t="14191" x="2235200" y="3484563"/>
          <p14:tracePt t="14211" x="2235200" y="3492500"/>
          <p14:tracePt t="14220" x="2243138" y="3502025"/>
          <p14:tracePt t="14232" x="2251075" y="3509963"/>
          <p14:tracePt t="14246" x="2260600" y="3517900"/>
          <p14:tracePt t="14254" x="2260600" y="3527425"/>
          <p14:tracePt t="14269" x="2276475" y="3535363"/>
          <p14:tracePt t="14274" x="2286000" y="3552825"/>
          <p14:tracePt t="14280" x="2301875" y="3560763"/>
          <p14:tracePt t="14288" x="2319338" y="3560763"/>
          <p14:tracePt t="14295" x="2319338" y="3568700"/>
          <p14:tracePt t="14302" x="2327275" y="3578225"/>
          <p14:tracePt t="14308" x="2336800" y="3578225"/>
          <p14:tracePt t="14316" x="2344738" y="3586163"/>
          <p14:tracePt t="14323" x="2352675" y="3586163"/>
          <p14:tracePt t="14330" x="2362200" y="3594100"/>
          <p14:tracePt t="14337" x="2379663" y="3603625"/>
          <p14:tracePt t="14352" x="2395538" y="3611563"/>
          <p14:tracePt t="14357" x="2413000" y="3619500"/>
          <p14:tracePt t="14365" x="2430463" y="3619500"/>
          <p14:tracePt t="14371" x="2438400" y="3619500"/>
          <p14:tracePt t="14378" x="2463800" y="3629025"/>
          <p14:tracePt t="14387" x="2481263" y="3636963"/>
          <p14:tracePt t="14392" x="2497138" y="3646488"/>
          <p14:tracePt t="14399" x="2524125" y="3646488"/>
          <p14:tracePt t="14406" x="2549525" y="3646488"/>
          <p14:tracePt t="14413" x="2565400" y="3646488"/>
          <p14:tracePt t="14420" x="2582863" y="3646488"/>
          <p14:tracePt t="14427" x="2600325" y="3654425"/>
          <p14:tracePt t="14435" x="2616200" y="3654425"/>
          <p14:tracePt t="14440" x="2641600" y="3654425"/>
          <p14:tracePt t="14447" x="2659063" y="3654425"/>
          <p14:tracePt t="14454" x="2693988" y="3654425"/>
          <p14:tracePt t="14462" x="2709863" y="3654425"/>
          <p14:tracePt t="14468" x="2744788" y="3654425"/>
          <p14:tracePt t="14475" x="2778125" y="3654425"/>
          <p14:tracePt t="14483" x="2803525" y="3654425"/>
          <p14:tracePt t="14489" x="2820988" y="3654425"/>
          <p14:tracePt t="14497" x="2854325" y="3654425"/>
          <p14:tracePt t="14503" x="2871788" y="3654425"/>
          <p14:tracePt t="14511" x="2889250" y="3654425"/>
          <p14:tracePt t="14519" x="2914650" y="3646488"/>
          <p14:tracePt t="14524" x="2922588" y="3646488"/>
          <p14:tracePt t="14532" x="2930525" y="3646488"/>
          <p14:tracePt t="14538" x="2947988" y="3646488"/>
          <p14:tracePt t="14546" x="2955925" y="3636963"/>
          <p14:tracePt t="14553" x="2973388" y="3636963"/>
          <p14:tracePt t="14568" x="2990850" y="3636963"/>
          <p14:tracePt t="14574" x="3016250" y="3629025"/>
          <p14:tracePt t="14581" x="3024188" y="3629025"/>
          <p14:tracePt t="14587" x="3024188" y="3619500"/>
          <p14:tracePt t="14594" x="3049588" y="3619500"/>
          <p14:tracePt t="14602" x="3074988" y="3611563"/>
          <p14:tracePt t="14609" x="3100388" y="3594100"/>
          <p14:tracePt t="14615" x="3135313" y="3586163"/>
          <p14:tracePt t="14622" x="3168650" y="3578225"/>
          <p14:tracePt t="14630" x="3194050" y="3568700"/>
          <p14:tracePt t="14637" x="3228975" y="3552825"/>
          <p14:tracePt t="14643" x="3244850" y="3552825"/>
          <p14:tracePt t="14652" x="3254375" y="3543300"/>
          <p14:tracePt t="14658" x="3270250" y="3535363"/>
          <p14:tracePt t="14664" x="3297238" y="3527425"/>
          <p14:tracePt t="14671" x="3322638" y="3517900"/>
          <p14:tracePt t="14679" x="3338513" y="3509963"/>
          <p14:tracePt t="14686" x="3355975" y="3502025"/>
          <p14:tracePt t="14691" x="3363913" y="3502025"/>
          <p14:tracePt t="14698" x="3389313" y="3492500"/>
          <p14:tracePt t="14706" x="3406775" y="3475038"/>
          <p14:tracePt t="14713" x="3424238" y="3475038"/>
          <p14:tracePt t="14719" x="3441700" y="3459163"/>
          <p14:tracePt t="14727" x="3457575" y="3459163"/>
          <p14:tracePt t="14735" x="3475038" y="3441700"/>
          <p14:tracePt t="14741" x="3482975" y="3433763"/>
          <p14:tracePt t="14748" x="3500438" y="3424238"/>
          <p14:tracePt t="14755" x="3508375" y="3416300"/>
          <p14:tracePt t="14762" x="3525838" y="3398838"/>
          <p14:tracePt t="14768" x="3551238" y="3382963"/>
          <p14:tracePt t="14777" x="3559175" y="3373438"/>
          <p14:tracePt t="14785" x="3576638" y="3365500"/>
          <p14:tracePt t="14791" x="3594100" y="3355975"/>
          <p14:tracePt t="14798" x="3611563" y="3330575"/>
          <p14:tracePt t="14806" x="3644900" y="3289300"/>
          <p14:tracePt t="14812" x="3678238" y="3246438"/>
          <p14:tracePt t="14820" x="3713163" y="3195638"/>
          <p14:tracePt t="14826" x="3746500" y="3160713"/>
          <p14:tracePt t="14833" x="3756025" y="3144838"/>
          <p14:tracePt t="14839" x="3771900" y="3119438"/>
          <p14:tracePt t="14846" x="3781425" y="3109913"/>
          <p14:tracePt t="14854" x="3789363" y="3084513"/>
          <p14:tracePt t="14868" x="3797300" y="3067050"/>
          <p14:tracePt t="14880" x="3806825" y="3067050"/>
          <p14:tracePt t="14887" x="3806825" y="3059113"/>
          <p14:tracePt t="14894" x="3806825" y="3041650"/>
          <p14:tracePt t="14902" x="3806825" y="3033713"/>
          <p14:tracePt t="14908" x="3822700" y="3016250"/>
          <p14:tracePt t="14915" x="3822700" y="3000375"/>
          <p14:tracePt t="14922" x="3832225" y="2974975"/>
          <p14:tracePt t="14928" x="3848100" y="2940050"/>
          <p14:tracePt t="14952" x="3873500" y="2820988"/>
          <p14:tracePt t="14958" x="3883025" y="2805113"/>
          <p14:tracePt t="14963" x="3883025" y="2787650"/>
          <p14:tracePt t="14970" x="3883025" y="2770188"/>
          <p14:tracePt t="14978" x="3890963" y="2752725"/>
          <p14:tracePt t="14985" x="3890963" y="2744788"/>
          <p14:tracePt t="15000" x="3890963" y="2736850"/>
          <p14:tracePt t="15006" x="3890963" y="2727325"/>
          <p14:tracePt t="15012" x="3890963" y="2719388"/>
          <p14:tracePt t="15019" x="3890963" y="2711450"/>
          <p14:tracePt t="15027" x="3890963" y="2693988"/>
          <p14:tracePt t="15035" x="3883025" y="2676525"/>
          <p14:tracePt t="15041" x="3865563" y="2651125"/>
          <p14:tracePt t="15048" x="3857625" y="2625725"/>
          <p14:tracePt t="15054" x="3840163" y="2582863"/>
          <p14:tracePt t="15061" x="3814763" y="2557463"/>
          <p14:tracePt t="15070" x="3806825" y="2532063"/>
          <p14:tracePt t="15075" x="3789363" y="2516188"/>
          <p14:tracePt t="15083" x="3781425" y="2498725"/>
          <p14:tracePt t="15089" x="3756025" y="2481263"/>
          <p14:tracePt t="15096" x="3746500" y="2455863"/>
          <p14:tracePt t="15104" x="3729038" y="2438400"/>
          <p14:tracePt t="15110" x="3695700" y="2422525"/>
          <p14:tracePt t="15118" x="3670300" y="2397125"/>
          <p14:tracePt t="15124" x="3636963" y="2371725"/>
          <p14:tracePt t="15131" x="3619500" y="2354263"/>
          <p14:tracePt t="15137" x="3602038" y="2336800"/>
          <p14:tracePt t="15145" x="3559175" y="2311400"/>
          <p14:tracePt t="15152" x="3525838" y="2278063"/>
          <p14:tracePt t="15159" x="3500438" y="2268538"/>
          <p14:tracePt t="15168" x="3482975" y="2260600"/>
          <p14:tracePt t="15173" x="3475038" y="2252663"/>
          <p14:tracePt t="15180" x="3457575" y="2252663"/>
          <p14:tracePt t="15187" x="3441700" y="2243138"/>
          <p14:tracePt t="15195" x="3424238" y="2235200"/>
          <p14:tracePt t="15201" x="3406775" y="2227263"/>
          <p14:tracePt t="15207" x="3381375" y="2227263"/>
          <p14:tracePt t="15215" x="3355975" y="2217738"/>
          <p14:tracePt t="15222" x="3338513" y="2209800"/>
          <p14:tracePt t="15229" x="3313113" y="2209800"/>
          <p14:tracePt t="15235" x="3279775" y="2200275"/>
          <p14:tracePt t="15243" x="3254375" y="2200275"/>
          <p14:tracePt t="15251" x="3236913" y="2200275"/>
          <p14:tracePt t="15256" x="3211513" y="2200275"/>
          <p14:tracePt t="15263" x="3186113" y="2200275"/>
          <p14:tracePt t="15270" x="3168650" y="2200275"/>
          <p14:tracePt t="15277" x="3152775" y="2200275"/>
          <p14:tracePt t="15284" x="3127375" y="2200275"/>
          <p14:tracePt t="15292" x="3109913" y="2200275"/>
          <p14:tracePt t="15298" x="3092450" y="2200275"/>
          <p14:tracePt t="15305" x="3074988" y="2200275"/>
          <p14:tracePt t="15314" x="3049588" y="2200275"/>
          <p14:tracePt t="15319" x="3024188" y="2200275"/>
          <p14:tracePt t="15326" x="2998788" y="2209800"/>
          <p14:tracePt t="15335" x="2947988" y="2227263"/>
          <p14:tracePt t="15341" x="2914650" y="2235200"/>
          <p14:tracePt t="15347" x="2854325" y="2252663"/>
          <p14:tracePt t="15354" x="2811463" y="2252663"/>
          <p14:tracePt t="15362" x="2778125" y="2268538"/>
          <p14:tracePt t="15369" x="2727325" y="2286000"/>
          <p14:tracePt t="15375" x="2693988" y="2303463"/>
          <p14:tracePt t="15384" x="2659063" y="2311400"/>
          <p14:tracePt t="15389" x="2625725" y="2328863"/>
          <p14:tracePt t="15396" x="2608263" y="2328863"/>
          <p14:tracePt t="15403" x="2590800" y="2336800"/>
          <p14:tracePt t="15410" x="2565400" y="2344738"/>
          <p14:tracePt t="15417" x="2557463" y="2344738"/>
          <p14:tracePt t="15424" x="2540000" y="2354263"/>
          <p14:tracePt t="15431" x="2524125" y="2362200"/>
          <p14:tracePt t="15438" x="2514600" y="2371725"/>
          <p14:tracePt t="15452" x="2497138" y="2379663"/>
          <p14:tracePt t="15459" x="2471738" y="2387600"/>
          <p14:tracePt t="15468" x="2463800" y="2397125"/>
          <p14:tracePt t="15473" x="2455863" y="2405063"/>
          <p14:tracePt t="15479" x="2438400" y="2413000"/>
          <p14:tracePt t="15487" x="2438400" y="2422525"/>
          <p14:tracePt t="15495" x="2430463" y="2422525"/>
          <p14:tracePt t="15502" x="2413000" y="2438400"/>
          <p14:tracePt t="15514" x="2405063" y="2447925"/>
          <p14:tracePt t="15521" x="2395538" y="2447925"/>
          <p14:tracePt t="15529" x="2395538" y="2455863"/>
          <p14:tracePt t="15542" x="2387600" y="2473325"/>
          <p14:tracePt t="15551" x="2387600" y="2489200"/>
          <p14:tracePt t="15557" x="2379663" y="2516188"/>
          <p14:tracePt t="15564" x="2362200" y="2566988"/>
          <p14:tracePt t="15571" x="2344738" y="2660650"/>
          <p14:tracePt t="15577" x="2336800" y="2762250"/>
          <p14:tracePt t="15585" x="2327275" y="2846388"/>
          <p14:tracePt t="15592" x="2311400" y="2949575"/>
          <p14:tracePt t="15599" x="2311400" y="3033713"/>
          <p14:tracePt t="15605" x="2311400" y="3084513"/>
          <p14:tracePt t="15613" x="2311400" y="3127375"/>
          <p14:tracePt t="15619" x="2311400" y="3160713"/>
          <p14:tracePt t="15626" x="2311400" y="3195638"/>
          <p14:tracePt t="15634" x="2311400" y="3221038"/>
          <p14:tracePt t="15641" x="2311400" y="3228975"/>
          <p14:tracePt t="15647" x="2319338" y="3238500"/>
          <p14:tracePt t="15654" x="2319338" y="3246438"/>
          <p14:tracePt t="15661" x="2327275" y="3254375"/>
          <p14:tracePt t="15668" x="2327275" y="3279775"/>
          <p14:tracePt t="15681" x="2336800" y="3297238"/>
          <p14:tracePt t="15689" x="2344738" y="3305175"/>
          <p14:tracePt t="15695" x="2352675" y="3314700"/>
          <p14:tracePt t="15702" x="2362200" y="3330575"/>
          <p14:tracePt t="15711" x="2379663" y="3348038"/>
          <p14:tracePt t="15718" x="2405063" y="3365500"/>
          <p14:tracePt t="15723" x="2430463" y="3390900"/>
          <p14:tracePt t="15731" x="2455863" y="3408363"/>
          <p14:tracePt t="15737" x="2489200" y="3433763"/>
          <p14:tracePt t="15743" x="2506663" y="3441700"/>
          <p14:tracePt t="15754" x="2524125" y="3459163"/>
          <p14:tracePt t="15760" x="2532063" y="3467100"/>
          <p14:tracePt t="15768" x="2549525" y="3475038"/>
          <p14:tracePt t="15773" x="2557463" y="3484563"/>
          <p14:tracePt t="15781" x="2565400" y="3492500"/>
          <p14:tracePt t="15789" x="2574925" y="3492500"/>
          <p14:tracePt t="15794" x="2582863" y="3502025"/>
          <p14:tracePt t="15803" x="2590800" y="3502025"/>
          <p14:tracePt t="15808" x="2590800" y="3509963"/>
          <p14:tracePt t="15815" x="2600325" y="3509963"/>
          <p14:tracePt t="15821" x="2616200" y="3509963"/>
          <p14:tracePt t="15835" x="2625725" y="3517900"/>
          <p14:tracePt t="15842" x="2641600" y="3517900"/>
          <p14:tracePt t="15851" x="2659063" y="3527425"/>
          <p14:tracePt t="15856" x="2676525" y="3527425"/>
          <p14:tracePt t="15863" x="2693988" y="3527425"/>
          <p14:tracePt t="15870" x="2719388" y="3527425"/>
          <p14:tracePt t="15878" x="2735263" y="3527425"/>
          <p14:tracePt t="15884" x="2786063" y="3527425"/>
          <p14:tracePt t="15891" x="2846388" y="3527425"/>
          <p14:tracePt t="15900" x="2871788" y="3527425"/>
          <p14:tracePt t="15905" x="2914650" y="3517900"/>
          <p14:tracePt t="15912" x="2955925" y="3509963"/>
          <p14:tracePt t="15919" x="2998788" y="3484563"/>
          <p14:tracePt t="15927" x="3024188" y="3475038"/>
          <p14:tracePt t="15936" x="3067050" y="3467100"/>
          <p14:tracePt t="15951" x="3100388" y="3459163"/>
          <p14:tracePt t="15954" x="3109913" y="3449638"/>
          <p14:tracePt t="15961" x="3135313" y="3441700"/>
          <p14:tracePt t="15969" x="3152775" y="3441700"/>
          <p14:tracePt t="15975" x="3160713" y="3433763"/>
          <p14:tracePt t="15982" x="3168650" y="3424238"/>
          <p14:tracePt t="15989" x="3178175" y="3424238"/>
          <p14:tracePt t="16010" x="3186113" y="3424238"/>
          <p14:tracePt t="16018" x="3194050" y="3424238"/>
          <p14:tracePt t="16037" x="3203575" y="3424238"/>
          <p14:tracePt t="16101" x="3211513" y="3424238"/>
          <p14:tracePt t="16185" x="3211513" y="3416300"/>
          <p14:tracePt t="16235" x="3211513" y="3408363"/>
          <p14:tracePt t="16289" x="3211513" y="3398838"/>
          <p14:tracePt t="16303" x="3211513" y="3390900"/>
          <p14:tracePt t="16324" x="3211513" y="3382963"/>
          <p14:tracePt t="16352" x="3211513" y="3373438"/>
          <p14:tracePt t="16374" x="3211513" y="3365500"/>
          <p14:tracePt t="16387" x="3203575" y="3355975"/>
          <p14:tracePt t="16408" x="3203575" y="3348038"/>
          <p14:tracePt t="16450" x="3203575" y="3340100"/>
          <p14:tracePt t="16478" x="3203575" y="3330575"/>
          <p14:tracePt t="16519" x="3203575" y="3322638"/>
          <p14:tracePt t="16533" x="3203575" y="3314700"/>
          <p14:tracePt t="16547" x="3194050" y="3314700"/>
          <p14:tracePt t="16553" x="3194050" y="3305175"/>
          <p14:tracePt t="16562" x="3186113" y="3305175"/>
          <p14:tracePt t="16574" x="3186113" y="3297238"/>
          <p14:tracePt t="16583" x="3186113" y="3289300"/>
          <p14:tracePt t="16602" x="3186113" y="3279775"/>
          <p14:tracePt t="16610" x="3178175" y="3279775"/>
          <p14:tracePt t="16630" x="3178175" y="3271838"/>
          <p14:tracePt t="16644" x="3178175" y="3263900"/>
          <p14:tracePt t="16651" x="3168650" y="3263900"/>
          <p14:tracePt t="16686" x="3168650" y="3254375"/>
          <p14:tracePt t="16701" x="3160713" y="3254375"/>
          <p14:tracePt t="16707" x="3160713" y="3246438"/>
          <p14:tracePt t="16721" x="3152775" y="3246438"/>
          <p14:tracePt t="16728" x="3152775" y="3238500"/>
          <p14:tracePt t="16770" x="3143250" y="3228975"/>
          <p14:tracePt t="16784" x="3143250" y="3221038"/>
          <p14:tracePt t="16797" x="3135313" y="3221038"/>
          <p14:tracePt t="16819" x="3127375" y="3211513"/>
          <p14:tracePt t="16833" x="3117850" y="3211513"/>
          <p14:tracePt t="16861" x="3109913" y="3211513"/>
          <p14:tracePt t="16868" x="3109913" y="3203575"/>
          <p14:tracePt t="16896" x="3100388" y="3203575"/>
          <p14:tracePt t="16910" x="3092450" y="3203575"/>
          <p14:tracePt t="16917" x="3092450" y="3195638"/>
          <p14:tracePt t="16923" x="3084513" y="3195638"/>
          <p14:tracePt t="16951" x="3074988" y="3195638"/>
          <p14:tracePt t="16972" x="3067050" y="3186113"/>
          <p14:tracePt t="16993" x="3059113" y="3186113"/>
          <p14:tracePt t="17000" x="3049588" y="3186113"/>
          <p14:tracePt t="17013" x="3041650" y="3186113"/>
          <p14:tracePt t="17029" x="3033713" y="3186113"/>
          <p14:tracePt t="17041" x="3024188" y="3186113"/>
          <p14:tracePt t="17055" x="3016250" y="3186113"/>
          <p14:tracePt t="17070" x="3008313" y="3186113"/>
          <p14:tracePt t="17084" x="2998788" y="3186113"/>
          <p14:tracePt t="17100" x="2990850" y="3186113"/>
          <p14:tracePt t="17104" x="2982913" y="3186113"/>
          <p14:tracePt t="17126" x="2973388" y="3186113"/>
          <p14:tracePt t="17147" x="2965450" y="3186113"/>
          <p14:tracePt t="17168" x="2955925" y="3186113"/>
          <p14:tracePt t="17182" x="2947988" y="3186113"/>
          <p14:tracePt t="17209" x="2940050" y="3186113"/>
          <p14:tracePt t="17230" x="2930525" y="3186113"/>
          <p14:tracePt t="17251" x="2914650" y="3195638"/>
          <p14:tracePt t="17279" x="2905125" y="3195638"/>
          <p14:tracePt t="17287" x="2905125" y="3203575"/>
          <p14:tracePt t="17293" x="2897188" y="3203575"/>
          <p14:tracePt t="17307" x="2889250" y="3203575"/>
          <p14:tracePt t="17314" x="2889250" y="3211513"/>
          <p14:tracePt t="17328" x="2879725" y="3211513"/>
          <p14:tracePt t="17335" x="2879725" y="3221038"/>
          <p14:tracePt t="17350" x="2871788" y="3228975"/>
          <p14:tracePt t="17369" x="2871788" y="3238500"/>
          <p14:tracePt t="17377" x="2863850" y="3238500"/>
          <p14:tracePt t="17391" x="2854325" y="3246438"/>
          <p14:tracePt t="17399" x="2854325" y="3254375"/>
          <p14:tracePt t="17412" x="2846388" y="3263900"/>
          <p14:tracePt t="17433" x="2846388" y="3271838"/>
          <p14:tracePt t="17446" x="2846388" y="3279775"/>
          <p14:tracePt t="17460" x="2846388" y="3289300"/>
          <p14:tracePt t="17474" x="2846388" y="3297238"/>
          <p14:tracePt t="17487" x="2846388" y="3305175"/>
          <p14:tracePt t="17502" x="2846388" y="3314700"/>
          <p14:tracePt t="17509" x="2846388" y="3322638"/>
          <p14:tracePt t="17537" x="2846388" y="3330575"/>
          <p14:tracePt t="17551" x="2846388" y="3340100"/>
          <p14:tracePt t="17572" x="2846388" y="3348038"/>
          <p14:tracePt t="17593" x="2846388" y="3355975"/>
          <p14:tracePt t="17606" x="2846388" y="3365500"/>
          <p14:tracePt t="17648" x="2846388" y="3373438"/>
          <p14:tracePt t="17690" x="2854325" y="3382963"/>
          <p14:tracePt t="17718" x="2854325" y="3390900"/>
          <p14:tracePt t="17739" x="2863850" y="3390900"/>
          <p14:tracePt t="17767" x="2863850" y="3398838"/>
          <p14:tracePt t="17781" x="2871788" y="3398838"/>
          <p14:tracePt t="17837" x="2879725" y="3398838"/>
          <p14:tracePt t="17872" x="2889250" y="3408363"/>
          <p14:tracePt t="17879" x="2897188" y="3408363"/>
          <p14:tracePt t="17892" x="2905125" y="3408363"/>
          <p14:tracePt t="17907" x="2914650" y="3408363"/>
          <p14:tracePt t="17914" x="2922588" y="3416300"/>
          <p14:tracePt t="17920" x="2930525" y="3416300"/>
          <p14:tracePt t="17928" x="2930525" y="3424238"/>
          <p14:tracePt t="17934" x="2940050" y="3424238"/>
          <p14:tracePt t="17951" x="2955925" y="3424238"/>
          <p14:tracePt t="17961" x="2965450" y="3424238"/>
          <p14:tracePt t="17976" x="2973388" y="3424238"/>
          <p14:tracePt t="17989" x="2982913" y="3424238"/>
          <p14:tracePt t="17998" x="2990850" y="3424238"/>
          <p14:tracePt t="18010" x="2998788" y="3424238"/>
          <p14:tracePt t="18025" x="3008313" y="3424238"/>
          <p14:tracePt t="18038" x="3016250" y="3424238"/>
          <p14:tracePt t="18046" x="3024188" y="3424238"/>
          <p14:tracePt t="18053" x="3033713" y="3416300"/>
          <p14:tracePt t="18066" x="3041650" y="3416300"/>
          <p14:tracePt t="18082" x="3041650" y="3408363"/>
          <p14:tracePt t="18088" x="3049588" y="3408363"/>
          <p14:tracePt t="18095" x="3059113" y="3398838"/>
          <p14:tracePt t="18109" x="3067050" y="3398838"/>
          <p14:tracePt t="18116" x="3067050" y="3390900"/>
          <p14:tracePt t="18123" x="3074988" y="3390900"/>
          <p14:tracePt t="18129" x="3074988" y="3382963"/>
          <p14:tracePt t="18145" x="3084513" y="3373438"/>
          <p14:tracePt t="18157" x="3092450" y="3365500"/>
          <p14:tracePt t="18172" x="3092450" y="3355975"/>
          <p14:tracePt t="18178" x="3100388" y="3355975"/>
          <p14:tracePt t="18185" x="3100388" y="3348038"/>
          <p14:tracePt t="18199" x="3100388" y="3340100"/>
          <p14:tracePt t="18206" x="3109913" y="3330575"/>
          <p14:tracePt t="18214" x="3109913" y="3322638"/>
          <p14:tracePt t="18227" x="3109913" y="3314700"/>
          <p14:tracePt t="18234" x="3117850" y="3314700"/>
          <p14:tracePt t="18249" x="3117850" y="3305175"/>
          <p14:tracePt t="18255" x="3117850" y="3297238"/>
          <p14:tracePt t="18270" x="3117850" y="3289300"/>
          <p14:tracePt t="18282" x="3117850" y="3279775"/>
          <p14:tracePt t="18304" x="3117850" y="3263900"/>
          <p14:tracePt t="18324" x="3117850" y="3254375"/>
          <p14:tracePt t="18332" x="3117850" y="3246438"/>
          <p14:tracePt t="18352" x="3117850" y="3238500"/>
          <p14:tracePt t="18373" x="3117850" y="3228975"/>
          <p14:tracePt t="18387" x="3109913" y="3228975"/>
          <p14:tracePt t="18394" x="3109913" y="3221038"/>
          <p14:tracePt t="18416" x="3109913" y="3211513"/>
          <p14:tracePt t="18429" x="3109913" y="3203575"/>
          <p14:tracePt t="18436" x="3100388" y="3203575"/>
          <p14:tracePt t="18449" x="3100388" y="3195638"/>
          <p14:tracePt t="18470" x="3092450" y="3195638"/>
          <p14:tracePt t="18499" x="3092450" y="3186113"/>
          <p14:tracePt t="18528" x="3084513" y="3186113"/>
          <p14:tracePt t="18542" x="3084513" y="3178175"/>
          <p14:tracePt t="18563" x="3074988" y="3178175"/>
          <p14:tracePt t="18577" x="3074988" y="3170238"/>
          <p14:tracePt t="18598" x="3067050" y="3170238"/>
          <p14:tracePt t="18619" x="3059113" y="3170238"/>
          <p14:tracePt t="18639" x="3049588" y="3170238"/>
          <p14:tracePt t="18653" x="3041650" y="3170238"/>
          <p14:tracePt t="18668" x="3033713" y="3170238"/>
          <p14:tracePt t="18681" x="3024188" y="3170238"/>
          <p14:tracePt t="18697" x="3016250" y="3170238"/>
          <p14:tracePt t="18708" x="3008313" y="3170238"/>
          <p14:tracePt t="18722" x="2998788" y="3170238"/>
          <p14:tracePt t="18736" x="2982913" y="3170238"/>
          <p14:tracePt t="18757" x="2973388" y="3170238"/>
          <p14:tracePt t="18770" x="2955925" y="3170238"/>
          <p14:tracePt t="18785" x="2947988" y="3170238"/>
          <p14:tracePt t="18806" x="2930525" y="3178175"/>
          <p14:tracePt t="18826" x="2922588" y="3178175"/>
          <p14:tracePt t="18841" x="2914650" y="3178175"/>
          <p14:tracePt t="18854" x="2914650" y="3186113"/>
          <p14:tracePt t="18862" x="2905125" y="3186113"/>
          <p14:tracePt t="18868" x="2897188" y="3186113"/>
          <p14:tracePt t="18882" x="2889250" y="3186113"/>
          <p14:tracePt t="18898" x="2879725" y="3195638"/>
          <p14:tracePt t="18917" x="2871788" y="3203575"/>
          <p14:tracePt t="18925" x="2863850" y="3203575"/>
          <p14:tracePt t="18952" x="2854325" y="3203575"/>
          <p14:tracePt t="18967" x="2846388" y="3211513"/>
          <p14:tracePt t="18987" x="2846388" y="3221038"/>
          <p14:tracePt t="19007" x="2846388" y="3228975"/>
          <p14:tracePt t="19021" x="2838450" y="3238500"/>
          <p14:tracePt t="19049" x="2838450" y="3246438"/>
          <p14:tracePt t="19070" x="2838450" y="3254375"/>
          <p14:tracePt t="19093" x="2838450" y="3263900"/>
          <p14:tracePt t="19106" x="2838450" y="3271838"/>
          <p14:tracePt t="19127" x="2838450" y="3279775"/>
          <p14:tracePt t="19154" x="2838450" y="3289300"/>
          <p14:tracePt t="19175" x="2838450" y="3297238"/>
          <p14:tracePt t="19184" x="2846388" y="3297238"/>
          <p14:tracePt t="19189" x="2846388" y="3305175"/>
          <p14:tracePt t="19210" x="2846388" y="3314700"/>
          <p14:tracePt t="19232" x="2854325" y="3322638"/>
          <p14:tracePt t="19259" x="2854325" y="3330575"/>
          <p14:tracePt t="19266" x="2854325" y="3340100"/>
          <p14:tracePt t="19272" x="2863850" y="3340100"/>
          <p14:tracePt t="19294" x="2871788" y="3340100"/>
          <p14:tracePt t="19308" x="2871788" y="3348038"/>
          <p14:tracePt t="19336" x="2879725" y="3348038"/>
          <p14:tracePt t="19357" x="2879725" y="3355975"/>
          <p14:tracePt t="19392" x="2889250" y="3355975"/>
          <p14:tracePt t="19412" x="2889250" y="3365500"/>
          <p14:tracePt t="19426" x="2897188" y="3365500"/>
          <p14:tracePt t="19456" x="2897188" y="3373438"/>
          <p14:tracePt t="19468" x="2905125" y="3373438"/>
          <p14:tracePt t="19503" x="2905125" y="3382963"/>
          <p14:tracePt t="19510" x="2914650" y="3382963"/>
          <p14:tracePt t="19567" x="2914650" y="3390900"/>
          <p14:tracePt t="19580" x="2922588" y="3390900"/>
          <p14:tracePt t="19636" x="2930525" y="3390900"/>
          <p14:tracePt t="19642" x="2940050" y="3390900"/>
          <p14:tracePt t="19691" x="2947988" y="3390900"/>
          <p14:tracePt t="19746" x="2955925" y="3390900"/>
          <p14:tracePt t="19774" x="2965450" y="3390900"/>
          <p14:tracePt t="19811" x="2973388" y="3390900"/>
          <p14:tracePt t="19845" x="2982913" y="3390900"/>
          <p14:tracePt t="19859" x="2990850" y="3390900"/>
          <p14:tracePt t="19894" x="3008313" y="3390900"/>
          <p14:tracePt t="19929" x="3016250" y="3390900"/>
          <p14:tracePt t="19935" x="3016250" y="3382963"/>
          <p14:tracePt t="19969" x="3024188" y="3373438"/>
          <p14:tracePt t="19998" x="3024188" y="3365500"/>
          <p14:tracePt t="20004" x="3033713" y="3365500"/>
          <p14:tracePt t="20019" x="3033713" y="3355975"/>
          <p14:tracePt t="20025" x="3041650" y="3355975"/>
          <p14:tracePt t="20032" x="3041650" y="3348038"/>
          <p14:tracePt t="20046" x="3041650" y="3340100"/>
          <p14:tracePt t="20060" x="3041650" y="3330575"/>
          <p14:tracePt t="20075" x="3049588" y="3314700"/>
          <p14:tracePt t="20089" x="3049588" y="3305175"/>
          <p14:tracePt t="20097" x="3049588" y="3297238"/>
          <p14:tracePt t="20110" x="3049588" y="3289300"/>
          <p14:tracePt t="20116" x="3049588" y="3279775"/>
          <p14:tracePt t="20124" x="3059113" y="3279775"/>
          <p14:tracePt t="20132" x="3059113" y="3271838"/>
          <p14:tracePt t="20139" x="3059113" y="3263900"/>
          <p14:tracePt t="20151" x="3059113" y="3254375"/>
          <p14:tracePt t="20159" x="3059113" y="3246438"/>
          <p14:tracePt t="20172" x="3059113" y="3238500"/>
          <p14:tracePt t="20181" x="3059113" y="3228975"/>
          <p14:tracePt t="20186" x="3059113" y="3221038"/>
          <p14:tracePt t="20200" x="3059113" y="3211513"/>
          <p14:tracePt t="20207" x="3059113" y="3203575"/>
          <p14:tracePt t="20229" x="3059113" y="3195638"/>
          <p14:tracePt t="20235" x="3059113" y="3186113"/>
          <p14:tracePt t="20249" x="3049588" y="3186113"/>
          <p14:tracePt t="20256" x="3049588" y="3178175"/>
          <p14:tracePt t="20264" x="3049588" y="3170238"/>
          <p14:tracePt t="20277" x="3041650" y="3160713"/>
          <p14:tracePt t="20291" x="3024188" y="3152775"/>
          <p14:tracePt t="20298" x="3016250" y="3144838"/>
          <p14:tracePt t="20304" x="2998788" y="3135313"/>
          <p14:tracePt t="20313" x="2990850" y="3127375"/>
          <p14:tracePt t="20319" x="2973388" y="3109913"/>
          <p14:tracePt t="20325" x="2947988" y="3094038"/>
          <p14:tracePt t="20333" x="2914650" y="3076575"/>
          <p14:tracePt t="20340" x="2897188" y="3059113"/>
          <p14:tracePt t="20347" x="2863850" y="3041650"/>
          <p14:tracePt t="20354" x="2854325" y="3033713"/>
          <p14:tracePt t="20360" x="2846388" y="3025775"/>
          <p14:tracePt t="20367" x="2820988" y="3016250"/>
          <p14:tracePt t="20374" x="2803525" y="3008313"/>
          <p14:tracePt t="20382" x="2786063" y="3000375"/>
          <p14:tracePt t="20387" x="2778125" y="3000375"/>
          <p14:tracePt t="20395" x="2760663" y="2990850"/>
          <p14:tracePt t="20402" x="2744788" y="2982913"/>
          <p14:tracePt t="20416" x="2727325" y="2982913"/>
          <p14:tracePt t="20423" x="2709863" y="2974975"/>
          <p14:tracePt t="20430" x="2701925" y="2974975"/>
          <p14:tracePt t="20437" x="2693988" y="2974975"/>
          <p14:tracePt t="20450" x="2684463" y="2965450"/>
          <p14:tracePt t="20472" x="2676525" y="2965450"/>
          <p14:tracePt t="20480" x="2668588" y="2957513"/>
          <p14:tracePt t="20493" x="2659063" y="2957513"/>
          <p14:tracePt t="20514" x="2651125" y="2957513"/>
          <p14:tracePt t="20521" x="2651125" y="2949575"/>
          <p14:tracePt t="20535" x="2641600" y="2949575"/>
          <p14:tracePt t="20577" x="2633663" y="2940050"/>
          <p14:tracePt t="20605" x="2633663" y="2932113"/>
          <p14:tracePt t="20611" x="2633663" y="2922588"/>
          <p14:tracePt t="20640" x="2633663" y="2914650"/>
          <p14:tracePt t="20652" x="2633663" y="2906713"/>
          <p14:tracePt t="20661" x="2641600" y="2906713"/>
          <p14:tracePt t="20667" x="2641600" y="2897188"/>
          <p14:tracePt t="20674" x="2641600" y="2889250"/>
          <p14:tracePt t="20681" x="2651125" y="2889250"/>
          <p14:tracePt t="20695" x="2651125" y="2881313"/>
          <p14:tracePt t="20702" x="2659063" y="2881313"/>
          <p14:tracePt t="20709" x="2659063" y="2871788"/>
          <p14:tracePt t="20723" x="2668588" y="2871788"/>
          <p14:tracePt t="20730" x="2676525" y="2871788"/>
          <p14:tracePt t="20736" x="2676525" y="2863850"/>
          <p14:tracePt t="20745" x="2684463" y="2863850"/>
          <p14:tracePt t="20750" x="2684463" y="2855913"/>
          <p14:tracePt t="20757" x="2693988" y="2855913"/>
          <p14:tracePt t="20772" x="2701925" y="2855913"/>
          <p14:tracePt t="20779" x="2701925" y="2846388"/>
          <p14:tracePt t="20786" x="2709863" y="2846388"/>
          <p14:tracePt t="20793" x="2719388" y="2838450"/>
          <p14:tracePt t="20799" x="2719388" y="2830513"/>
          <p14:tracePt t="20807" x="2727325" y="2830513"/>
          <p14:tracePt t="20820" x="2727325" y="2820988"/>
          <p14:tracePt t="20829" x="2735263" y="2820988"/>
          <p14:tracePt t="20835" x="2735263" y="2813050"/>
          <p14:tracePt t="20841" x="2744788" y="2813050"/>
          <p14:tracePt t="20848" x="2752725" y="2795588"/>
          <p14:tracePt t="20863" x="2760663" y="2795588"/>
          <p14:tracePt t="20869" x="2760663" y="2787650"/>
          <p14:tracePt t="20884" x="2770188" y="2787650"/>
          <p14:tracePt t="20897" x="2770188" y="2778125"/>
          <p14:tracePt t="20904" x="2778125" y="2770188"/>
          <p14:tracePt t="20924" x="2786063" y="2770188"/>
          <p14:tracePt t="20946" x="2795588" y="2778125"/>
          <p14:tracePt t="20960" x="2795588" y="2787650"/>
          <p14:tracePt t="20974" x="2795588" y="2795588"/>
          <p14:tracePt t="20987" x="2795588" y="2813050"/>
          <p14:tracePt t="20995" x="2795588" y="2820988"/>
          <p14:tracePt t="21001" x="2795588" y="2830513"/>
          <p14:tracePt t="21009" x="2795588" y="2846388"/>
          <p14:tracePt t="21015" x="2795588" y="2855913"/>
          <p14:tracePt t="21022" x="2795588" y="2863850"/>
          <p14:tracePt t="21029" x="2795588" y="2881313"/>
          <p14:tracePt t="21036" x="2795588" y="2897188"/>
          <p14:tracePt t="21046" x="2795588" y="2906713"/>
          <p14:tracePt t="21051" x="2795588" y="2922588"/>
          <p14:tracePt t="21058" x="2795588" y="2932113"/>
          <p14:tracePt t="21064" x="2795588" y="2940050"/>
          <p14:tracePt t="21079" x="2795588" y="2957513"/>
          <p14:tracePt t="21085" x="2795588" y="2965450"/>
          <p14:tracePt t="21093" x="2795588" y="2974975"/>
          <p14:tracePt t="21106" x="2795588" y="2982913"/>
          <p14:tracePt t="21120" x="2786063" y="2990850"/>
          <p14:tracePt t="21134" x="2786063" y="3000375"/>
          <p14:tracePt t="21140" x="2778125" y="3000375"/>
          <p14:tracePt t="21154" x="2778125" y="3008313"/>
          <p14:tracePt t="21169" x="2778125" y="3016250"/>
          <p14:tracePt t="21197" x="2770188" y="3016250"/>
          <p14:tracePt t="21218" x="2770188" y="3008313"/>
          <p14:tracePt t="21232" x="2770188" y="3000375"/>
          <p14:tracePt t="21246" x="2770188" y="2990850"/>
          <p14:tracePt t="21253" x="2770188" y="2974975"/>
          <p14:tracePt t="21259" x="2770188" y="2957513"/>
          <p14:tracePt t="21266" x="2770188" y="2949575"/>
          <p14:tracePt t="21274" x="2778125" y="2940050"/>
          <p14:tracePt t="21280" x="2778125" y="2932113"/>
          <p14:tracePt t="21287" x="2786063" y="2922588"/>
          <p14:tracePt t="21296" x="2795588" y="2906713"/>
          <p14:tracePt t="21301" x="2803525" y="2906713"/>
          <p14:tracePt t="21308" x="2803525" y="2897188"/>
          <p14:tracePt t="21315" x="2811463" y="2889250"/>
          <p14:tracePt t="21330" x="2820988" y="2881313"/>
          <p14:tracePt t="21336" x="2828925" y="2881313"/>
          <p14:tracePt t="21345" x="2838450" y="2881313"/>
          <p14:tracePt t="21364" x="2846388" y="2881313"/>
          <p14:tracePt t="21379" x="2854325" y="2881313"/>
          <p14:tracePt t="21384" x="2863850" y="2881313"/>
          <p14:tracePt t="21392" x="2871788" y="2881313"/>
          <p14:tracePt t="21406" x="2879725" y="2881313"/>
          <p14:tracePt t="21420" x="2889250" y="2881313"/>
          <p14:tracePt t="21426" x="2889250" y="2889250"/>
          <p14:tracePt t="21434" x="2897188" y="2889250"/>
          <p14:tracePt t="21441" x="2905125" y="2889250"/>
          <p14:tracePt t="21447" x="2905125" y="2897188"/>
          <p14:tracePt t="21455" x="2905125" y="2906713"/>
          <p14:tracePt t="21462" x="2914650" y="2906713"/>
          <p14:tracePt t="21476" x="2914650" y="2914650"/>
          <p14:tracePt t="21497" x="2922588" y="2922588"/>
          <p14:tracePt t="21511" x="2922588" y="2932113"/>
          <p14:tracePt t="21524" x="2922588" y="2940050"/>
          <p14:tracePt t="21545" x="2930525" y="2940050"/>
          <p14:tracePt t="21560" x="2940050" y="2940050"/>
          <p14:tracePt t="21595" x="2940050" y="2932113"/>
          <p14:tracePt t="21615" x="2947988" y="2922588"/>
          <p14:tracePt t="21635" x="2955925" y="2922588"/>
          <p14:tracePt t="21665" x="2965450" y="2922588"/>
          <p14:tracePt t="21671" x="2973388" y="2922588"/>
          <p14:tracePt t="21705" x="2982913" y="2932113"/>
          <p14:tracePt t="21727" x="2982913" y="2940050"/>
          <p14:tracePt t="21734" x="2982913" y="2949575"/>
          <p14:tracePt t="21747" x="2990850" y="2957513"/>
          <p14:tracePt t="21754" x="2990850" y="2965450"/>
          <p14:tracePt t="21762" x="2990850" y="2974975"/>
          <p14:tracePt t="21783" x="2990850" y="2982913"/>
          <p14:tracePt t="21789" x="2990850" y="2990850"/>
          <p14:tracePt t="21804" x="2990850" y="3000375"/>
          <p14:tracePt t="21824" x="2990850" y="3008313"/>
          <p14:tracePt t="21852" x="2990850" y="3016250"/>
          <p14:tracePt t="21859" x="2982913" y="3016250"/>
          <p14:tracePt t="21888" x="2973388" y="3016250"/>
          <p14:tracePt t="21900" x="2973388" y="3008313"/>
          <p14:tracePt t="21914" x="2973388" y="2990850"/>
          <p14:tracePt t="21928" x="2973388" y="2982913"/>
          <p14:tracePt t="21935" x="2973388" y="2965450"/>
          <p14:tracePt t="21946" x="2973388" y="2957513"/>
          <p14:tracePt t="21956" x="2973388" y="2949575"/>
          <p14:tracePt t="21963" x="2973388" y="2940050"/>
          <p14:tracePt t="21970" x="2973388" y="2932113"/>
          <p14:tracePt t="21978" x="2973388" y="2922588"/>
          <p14:tracePt t="21983" x="2982913" y="2922588"/>
          <p14:tracePt t="21991" x="2982913" y="2914650"/>
          <p14:tracePt t="21997" x="2998788" y="2914650"/>
          <p14:tracePt t="22004" x="3016250" y="2906713"/>
          <p14:tracePt t="22019" x="3041650" y="2897188"/>
          <p14:tracePt t="22026" x="3059113" y="2897188"/>
          <p14:tracePt t="22033" x="3084513" y="2897188"/>
          <p14:tracePt t="22039" x="3100388" y="2897188"/>
          <p14:tracePt t="22047" x="3127375" y="2906713"/>
          <p14:tracePt t="22054" x="3143250" y="2906713"/>
          <p14:tracePt t="22062" x="3152775" y="2914650"/>
          <p14:tracePt t="22068" x="3168650" y="2932113"/>
          <p14:tracePt t="22074" x="3186113" y="2940050"/>
          <p14:tracePt t="22082" x="3186113" y="2949575"/>
          <p14:tracePt t="22089" x="3194050" y="2949575"/>
          <p14:tracePt t="22096" x="3203575" y="2957513"/>
          <p14:tracePt t="22103" x="3211513" y="2965450"/>
          <p14:tracePt t="22116" x="3211513" y="2974975"/>
          <p14:tracePt t="22137" x="3219450" y="2982913"/>
          <p14:tracePt t="22165" x="3219450" y="2990850"/>
          <p14:tracePt t="22187" x="3219450" y="3000375"/>
          <p14:tracePt t="22229" x="3219450" y="3008313"/>
          <p14:tracePt t="22258" x="3219450" y="3016250"/>
          <p14:tracePt t="22271" x="3211513" y="3025775"/>
          <p14:tracePt t="22292" x="3203575" y="3033713"/>
          <p14:tracePt t="22300" x="3203575" y="3041650"/>
          <p14:tracePt t="22305" x="3194050" y="3041650"/>
          <p14:tracePt t="22314" x="3194050" y="3051175"/>
          <p14:tracePt t="22334" x="3186113" y="3051175"/>
          <p14:tracePt t="22341" x="3186113" y="3059113"/>
          <p14:tracePt t="22362" x="3178175" y="3059113"/>
          <p14:tracePt t="22375" x="3168650" y="3059113"/>
          <p14:tracePt t="22389" x="3160713" y="3059113"/>
          <p14:tracePt t="22405" x="3152775" y="3059113"/>
          <p14:tracePt t="22417" x="3143250" y="3059113"/>
          <p14:tracePt t="22424" x="3143250" y="3051175"/>
          <p14:tracePt t="22446" x="3143250" y="3033713"/>
          <p14:tracePt t="22452" x="3135313" y="3033713"/>
          <p14:tracePt t="22459" x="3135313" y="3025775"/>
          <p14:tracePt t="22466" x="3135313" y="3016250"/>
          <p14:tracePt t="22473" x="3135313" y="3008313"/>
          <p14:tracePt t="22480" x="3135313" y="3000375"/>
          <p14:tracePt t="22487" x="3135313" y="2974975"/>
          <p14:tracePt t="22495" x="3135313" y="2965450"/>
          <p14:tracePt t="22500" x="3143250" y="2957513"/>
          <p14:tracePt t="22508" x="3143250" y="2932113"/>
          <p14:tracePt t="22514" x="3152775" y="2906713"/>
          <p14:tracePt t="22521" x="3160713" y="2871788"/>
          <p14:tracePt t="22530" x="3168650" y="2863850"/>
          <p14:tracePt t="22534" x="3168650" y="2846388"/>
          <p14:tracePt t="22541" x="3178175" y="2838450"/>
          <p14:tracePt t="22549" x="3178175" y="2830513"/>
          <p14:tracePt t="22556" x="3178175" y="2820988"/>
          <p14:tracePt t="22562" x="3186113" y="2813050"/>
          <p14:tracePt t="22583" x="3186113" y="2805113"/>
          <p14:tracePt t="22591" x="3194050" y="2805113"/>
          <p14:tracePt t="22604" x="3194050" y="2795588"/>
          <p14:tracePt t="22612" x="3194050" y="2787650"/>
          <p14:tracePt t="22625" x="3203575" y="2787650"/>
          <p14:tracePt t="22654" x="3211513" y="2787650"/>
          <p14:tracePt t="22675" x="3219450" y="2787650"/>
          <p14:tracePt t="22689" x="3228975" y="2795588"/>
          <p14:tracePt t="22710" x="3228975" y="2805113"/>
          <p14:tracePt t="22724" x="3236913" y="2813050"/>
          <p14:tracePt t="22745" x="3236913" y="2830513"/>
          <p14:tracePt t="22760" x="3236913" y="2838450"/>
          <p14:tracePt t="22772" x="3236913" y="2846388"/>
          <p14:tracePt t="22794" x="3236913" y="2855913"/>
          <p14:tracePt t="22801" x="3236913" y="2863850"/>
          <p14:tracePt t="22829" x="3236913" y="2871788"/>
          <p14:tracePt t="22849" x="3236913" y="2881313"/>
          <p14:tracePt t="22870" x="3236913" y="2889250"/>
          <p14:tracePt t="22891" x="3236913" y="2897188"/>
          <p14:tracePt t="22912" x="3236913" y="2906713"/>
          <p14:tracePt t="22973" x="3236913" y="2914650"/>
          <p14:tracePt t="23009" x="3236913" y="2922588"/>
          <p14:tracePt t="23037" x="3236913" y="2932113"/>
          <p14:tracePt t="23191" x="3244850" y="2932113"/>
          <p14:tracePt t="23198" x="3244850" y="2922588"/>
          <p14:tracePt t="23213" x="3254375" y="2922588"/>
          <p14:tracePt t="23218" x="3262313" y="2922588"/>
          <p14:tracePt t="23240" x="3270250" y="2922588"/>
          <p14:tracePt t="23261" x="3279775" y="2922588"/>
          <p14:tracePt t="23268" x="3287713" y="2922588"/>
          <p14:tracePt t="23289" x="3297238" y="2932113"/>
          <p14:tracePt t="23296" x="3305175" y="2932113"/>
          <p14:tracePt t="23312" x="3313113" y="2932113"/>
          <p14:tracePt t="23323" x="3322638" y="2940050"/>
          <p14:tracePt t="23337" x="3330575" y="2940050"/>
          <p14:tracePt t="23352" x="3338513" y="2940050"/>
          <p14:tracePt t="23359" x="3348038" y="2940050"/>
          <p14:tracePt t="23379" x="3355975" y="2940050"/>
          <p14:tracePt t="23395" x="3363913" y="2940050"/>
          <p14:tracePt t="23400" x="3363913" y="2949575"/>
          <p14:tracePt t="23415" x="3373438" y="2949575"/>
          <p14:tracePt t="23421" x="3381375" y="2957513"/>
          <p14:tracePt t="23429" x="3389313" y="2957513"/>
          <p14:tracePt t="23444" x="3398838" y="2957513"/>
          <p14:tracePt t="23448" x="3406775" y="2957513"/>
          <p14:tracePt t="23463" x="3414713" y="2957513"/>
          <p14:tracePt t="23484" x="3424238" y="2957513"/>
          <p14:tracePt t="23491" x="3432175" y="2957513"/>
          <p14:tracePt t="23511" x="3441700" y="2957513"/>
          <p14:tracePt t="23539" x="3449638" y="2957513"/>
          <p14:tracePt t="23616" x="3449638" y="2949575"/>
          <p14:tracePt t="23644" x="3449638" y="2940050"/>
          <p14:tracePt t="23651" x="3449638" y="2932113"/>
          <p14:tracePt t="23665" x="3449638" y="2922588"/>
          <p14:tracePt t="23686" x="3449638" y="2914650"/>
          <p14:tracePt t="23708" x="3441700" y="2914650"/>
          <p14:tracePt t="23721" x="3441700" y="2906713"/>
          <p14:tracePt t="23728" x="3432175" y="2906713"/>
          <p14:tracePt t="23741" x="3424238" y="2906713"/>
          <p14:tracePt t="23749" x="3424238" y="2897188"/>
          <p14:tracePt t="23756" x="3414713" y="2897188"/>
          <p14:tracePt t="23770" x="3406775" y="2897188"/>
          <p14:tracePt t="23783" x="3389313" y="2897188"/>
          <p14:tracePt t="23797" x="3381375" y="2897188"/>
          <p14:tracePt t="23818" x="3363913" y="2897188"/>
          <p14:tracePt t="23839" x="3355975" y="2897188"/>
          <p14:tracePt t="23860" x="3348038" y="2889250"/>
          <p14:tracePt t="23875" x="3338513" y="2889250"/>
          <p14:tracePt t="23881" x="3338513" y="2881313"/>
          <p14:tracePt t="23909" x="3330575" y="2881313"/>
          <p14:tracePt t="23930" x="3322638" y="2881313"/>
          <p14:tracePt t="23947" x="3322638" y="2871788"/>
          <p14:tracePt t="23951" x="3313113" y="2871788"/>
          <p14:tracePt t="23964" x="3305175" y="2871788"/>
          <p14:tracePt t="23971" x="3305175" y="2863850"/>
          <p14:tracePt t="23978" x="3297238" y="2863850"/>
          <p14:tracePt t="23995" x="3287713" y="2855913"/>
          <p14:tracePt t="24000" x="3287713" y="2846388"/>
          <p14:tracePt t="24006" x="3279775" y="2846388"/>
          <p14:tracePt t="24013" x="3270250" y="2846388"/>
          <p14:tracePt t="24034" x="3262313" y="2838450"/>
          <p14:tracePt t="24054" x="3254375" y="2838450"/>
          <p14:tracePt t="24069" x="3244850" y="2838450"/>
          <p14:tracePt t="24090" x="3236913" y="2838450"/>
          <p14:tracePt t="24104" x="3228975" y="2838450"/>
          <p14:tracePt t="24126" x="3219450" y="2846388"/>
          <p14:tracePt t="24132" x="3219450" y="2855913"/>
          <p14:tracePt t="24146" x="3211513" y="2855913"/>
          <p14:tracePt t="24153" x="3211513" y="2863850"/>
          <p14:tracePt t="24160" x="3203575" y="2863850"/>
          <p14:tracePt t="24167" x="3203575" y="2871788"/>
          <p14:tracePt t="24180" x="3203575" y="2881313"/>
          <p14:tracePt t="24187" x="3194050" y="2889250"/>
          <p14:tracePt t="24209" x="3186113" y="2897188"/>
          <p14:tracePt t="24229" x="3186113" y="2906713"/>
          <p14:tracePt t="24236" x="3178175" y="2906713"/>
          <p14:tracePt t="24244" x="3178175" y="2914650"/>
          <p14:tracePt t="24250" x="3168650" y="2914650"/>
          <p14:tracePt t="24257" x="3168650" y="2922588"/>
          <p14:tracePt t="24271" x="3160713" y="2932113"/>
          <p14:tracePt t="24286" x="3160713" y="2940050"/>
          <p14:tracePt t="24293" x="3152775" y="2940050"/>
          <p14:tracePt t="24306" x="3152775" y="2949575"/>
          <p14:tracePt t="24319" x="3143250" y="2965450"/>
          <p14:tracePt t="24334" x="3135313" y="2965450"/>
          <p14:tracePt t="24348" x="3135313" y="2974975"/>
          <p14:tracePt t="24376" x="3135313" y="2982913"/>
          <p14:tracePt t="24383" x="3135313" y="2990850"/>
          <p14:tracePt t="24411" x="3135313" y="3000375"/>
          <p14:tracePt t="24432" x="3135313" y="3008313"/>
          <p14:tracePt t="24454" x="3135313" y="3016250"/>
          <p14:tracePt t="24474" x="3135313" y="3025775"/>
          <p14:tracePt t="24508" x="3143250" y="3025775"/>
          <p14:tracePt t="24522" x="3143250" y="3033713"/>
          <p14:tracePt t="24545" x="3152775" y="3033713"/>
          <p14:tracePt t="24578" x="3160713" y="3033713"/>
          <p14:tracePt t="24599" x="3168650" y="3033713"/>
          <p14:tracePt t="24620" x="3178175" y="3033713"/>
          <p14:tracePt t="24633" x="3186113" y="3033713"/>
          <p14:tracePt t="24648" x="3186113" y="3025775"/>
          <p14:tracePt t="24654" x="3194050" y="3025775"/>
          <p14:tracePt t="24662" x="3194050" y="3016250"/>
          <p14:tracePt t="24676" x="3211513" y="3016250"/>
          <p14:tracePt t="24682" x="3211513" y="3008313"/>
          <p14:tracePt t="24696" x="3211513" y="3000375"/>
          <p14:tracePt t="24705" x="3219450" y="3000375"/>
          <p14:tracePt t="24710" x="3219450" y="2990850"/>
          <p14:tracePt t="24717" x="3219450" y="2982913"/>
          <p14:tracePt t="24731" x="3228975" y="2974975"/>
          <p14:tracePt t="24744" x="3228975" y="2957513"/>
          <p14:tracePt t="24753" x="3228975" y="2949575"/>
          <p14:tracePt t="24766" x="3228975" y="2940050"/>
          <p14:tracePt t="24774" x="3236913" y="2932113"/>
          <p14:tracePt t="24780" x="3236913" y="2922588"/>
          <p14:tracePt t="24794" x="3236913" y="2914650"/>
          <p14:tracePt t="24801" x="3236913" y="2906713"/>
          <p14:tracePt t="24822" x="3236913" y="2897188"/>
          <p14:tracePt t="24828" x="3236913" y="2889250"/>
          <p14:tracePt t="24843" x="3236913" y="2881313"/>
          <p14:tracePt t="24849" x="3236913" y="2871788"/>
          <p14:tracePt t="24870" x="3236913" y="2863850"/>
          <p14:tracePt t="24898" x="3236913" y="2855913"/>
          <p14:tracePt t="24905" x="3236913" y="2846388"/>
          <p14:tracePt t="24933" x="3236913" y="2838450"/>
          <p14:tracePt t="24953" x="3228975" y="2838450"/>
          <p14:tracePt t="24975" x="3228975" y="2830513"/>
          <p14:tracePt t="24995" x="3219450" y="2830513"/>
          <p14:tracePt t="25017" x="3211513" y="2820988"/>
          <p14:tracePt t="25031" x="3203575" y="2820988"/>
          <p14:tracePt t="25052" x="3194050" y="2813050"/>
          <p14:tracePt t="25066" x="3186113" y="2813050"/>
          <p14:tracePt t="25079" x="3178175" y="2805113"/>
          <p14:tracePt t="25087" x="3168650" y="2805113"/>
          <p14:tracePt t="25101" x="3160713" y="2805113"/>
          <p14:tracePt t="25115" x="3152775" y="2805113"/>
          <p14:tracePt t="25122" x="3152775" y="2795588"/>
          <p14:tracePt t="25128" x="3135313" y="2795588"/>
          <p14:tracePt t="25135" x="3135313" y="2787650"/>
          <p14:tracePt t="25149" x="3127375" y="2787650"/>
          <p14:tracePt t="25156" x="3117850" y="2778125"/>
          <p14:tracePt t="25177" x="3109913" y="2770188"/>
          <p14:tracePt t="25199" x="3100388" y="2770188"/>
          <p14:tracePt t="25220" x="3092450" y="2770188"/>
          <p14:tracePt t="25227" x="3092450" y="2762250"/>
          <p14:tracePt t="25235" x="3084513" y="2762250"/>
          <p14:tracePt t="25255" x="3074988" y="2762250"/>
          <p14:tracePt t="25303" x="3067050" y="2762250"/>
          <p14:tracePt t="25325" x="3067050" y="2770188"/>
          <p14:tracePt t="25345" x="3067050" y="2787650"/>
          <p14:tracePt t="25360" x="3067050" y="2795588"/>
          <p14:tracePt t="25379" x="3067050" y="2805113"/>
          <p14:tracePt t="25386" x="3067050" y="2813050"/>
          <p14:tracePt t="25400" x="3067050" y="2820988"/>
          <p14:tracePt t="25414" x="3067050" y="2830513"/>
          <p14:tracePt t="25435" x="3067050" y="2838450"/>
          <p14:tracePt t="25463" x="3067050" y="2846388"/>
          <p14:tracePt t="25477" x="3067050" y="2855913"/>
          <p14:tracePt t="25526" x="3067050" y="2863850"/>
          <p14:tracePt t="25568" x="3067050" y="2871788"/>
          <p14:tracePt t="25702" x="3067050" y="2881313"/>
          <p14:tracePt t="25729" x="3067050" y="2889250"/>
          <p14:tracePt t="25735" x="3067050" y="2897188"/>
          <p14:tracePt t="25750" x="3074988" y="2906713"/>
          <p14:tracePt t="25758" x="3074988" y="2922588"/>
          <p14:tracePt t="25764" x="3074988" y="2932113"/>
          <p14:tracePt t="25771" x="3074988" y="2940050"/>
          <p14:tracePt t="25778" x="3074988" y="2949575"/>
          <p14:tracePt t="25784" x="3074988" y="2957513"/>
          <p14:tracePt t="25793" x="3074988" y="2965450"/>
          <p14:tracePt t="25799" x="3074988" y="2974975"/>
          <p14:tracePt t="25807" x="3074988" y="2982913"/>
          <p14:tracePt t="25812" x="3074988" y="2990850"/>
          <p14:tracePt t="25834" x="3074988" y="3008313"/>
          <p14:tracePt t="25857" x="3074988" y="3016250"/>
          <p14:tracePt t="25883" x="3074988" y="3025775"/>
          <p14:tracePt t="25904" x="3074988" y="3033713"/>
          <p14:tracePt t="25910" x="3074988" y="3041650"/>
          <p14:tracePt t="25966" x="3074988" y="3051175"/>
          <p14:tracePt t="26071" x="3074988" y="3041650"/>
          <p14:tracePt t="26085" x="3074988" y="3033713"/>
          <p14:tracePt t="26105" x="3067050" y="3033713"/>
          <p14:tracePt t="26112" x="3067050" y="3025775"/>
          <p14:tracePt t="26133" x="3067050" y="3016250"/>
          <p14:tracePt t="26161" x="3067050" y="3008313"/>
          <p14:tracePt t="26168" x="3059113" y="3000375"/>
          <p14:tracePt t="26190" x="3049588" y="3000375"/>
          <p14:tracePt t="26195" x="3049588" y="2990850"/>
          <p14:tracePt t="26224" x="3049588" y="2982913"/>
          <p14:tracePt t="26245" x="3049588" y="2974975"/>
          <p14:tracePt t="26259" x="3049588" y="2965450"/>
          <p14:tracePt t="26301" x="3049588" y="2957513"/>
          <p14:tracePt t="26356" x="3049588" y="2949575"/>
          <p14:tracePt t="26377" x="3041650" y="2949575"/>
          <p14:tracePt t="26399" x="3041650" y="2940050"/>
          <p14:tracePt t="26426" x="3041650" y="2932113"/>
          <p14:tracePt t="26468" x="3041650" y="2922588"/>
          <p14:tracePt t="26510" x="3041650" y="2914650"/>
          <p14:tracePt t="26525" x="3033713" y="2914650"/>
          <p14:tracePt t="26558" x="3033713" y="2906713"/>
          <p14:tracePt t="26565" x="3033713" y="2897188"/>
          <p14:tracePt t="26573" x="3024188" y="2897188"/>
          <p14:tracePt t="26594" x="3016250" y="2897188"/>
          <p14:tracePt t="26600" x="3016250" y="2889250"/>
          <p14:tracePt t="26621" x="3016250" y="2881313"/>
          <p14:tracePt t="26642" x="3016250" y="2871788"/>
          <p14:tracePt t="26649" x="3008313" y="2871788"/>
          <p14:tracePt t="26692" x="3008313" y="2863850"/>
          <p14:tracePt t="26698" x="2998788" y="2863850"/>
          <p14:tracePt t="26712" x="2998788" y="2855913"/>
          <p14:tracePt t="26774" x="2998788" y="2846388"/>
          <p14:tracePt t="26921" x="2998788" y="2863850"/>
          <p14:tracePt t="26943" x="2998788" y="2871788"/>
          <p14:tracePt t="26949" x="3016250" y="2889250"/>
          <p14:tracePt t="26956" x="3041650" y="2922588"/>
          <p14:tracePt t="26963" x="3109913" y="3000375"/>
          <p14:tracePt t="26969" x="3355975" y="3271838"/>
          <p14:tracePt t="26976" x="3687763" y="3603625"/>
          <p14:tracePt t="26984" x="3959225" y="3892550"/>
          <p14:tracePt t="26993" x="4171950" y="4113213"/>
          <p14:tracePt t="26997" x="4349750" y="4316413"/>
          <p14:tracePt t="27004" x="4562475" y="4554538"/>
          <p14:tracePt t="27012" x="4826000" y="4818063"/>
          <p14:tracePt t="27019" x="5072063" y="5124450"/>
          <p14:tracePt t="27027" x="5310188" y="5413375"/>
          <p14:tracePt t="27032" x="5530850" y="5710238"/>
          <p14:tracePt t="27040" x="5675313" y="5880100"/>
          <p14:tracePt t="27046" x="5802313" y="6049963"/>
          <p14:tracePt t="27054" x="6015038" y="6288088"/>
          <p14:tracePt t="27060" x="6126163" y="6424613"/>
          <p14:tracePt t="27067" x="6194425" y="6483350"/>
          <p14:tracePt t="27225" x="6184900" y="6483350"/>
          <p14:tracePt t="27240" x="6176963" y="6483350"/>
          <p14:tracePt t="27273" x="6159500" y="6483350"/>
          <p14:tracePt t="27319" x="6151563" y="6483350"/>
          <p14:tracePt t="27361" x="6202363" y="6500813"/>
          <p14:tracePt t="27368" x="6296025" y="6526213"/>
          <p14:tracePt t="27374" x="6448425" y="6569075"/>
          <p14:tracePt t="27382" x="6626225" y="6602413"/>
          <p14:tracePt t="27390" x="6788150" y="6654800"/>
          <p14:tracePt t="27395" x="6889750" y="6662738"/>
          <p14:tracePt t="27403" x="6975475" y="6680200"/>
          <p14:tracePt t="27411" x="7059613" y="6680200"/>
          <p14:tracePt t="27416" x="7145338" y="6688138"/>
          <p14:tracePt t="27429" x="7188200" y="6688138"/>
          <p14:tracePt t="27430" x="7239000" y="6696075"/>
          <p14:tracePt t="27437" x="7272338" y="6696075"/>
          <p14:tracePt t="27443" x="7289800" y="6705600"/>
          <p14:tracePt t="27451" x="7315200" y="6705600"/>
          <p14:tracePt t="27459" x="7323138" y="6713538"/>
          <p14:tracePt t="27464" x="7340600" y="6713538"/>
          <p14:tracePt t="27473" x="7348538" y="6713538"/>
          <p14:tracePt t="27478" x="7358063" y="6713538"/>
          <p14:tracePt t="27486" x="7366000" y="6713538"/>
          <p14:tracePt t="27492" x="7373938" y="6721475"/>
          <p14:tracePt t="27499" x="7383463" y="6721475"/>
          <p14:tracePt t="27508" x="7391400" y="6721475"/>
          <p14:tracePt t="27513" x="7400925" y="6721475"/>
          <p14:tracePt t="27528" x="7408863" y="6721475"/>
          <p14:tracePt t="27536" x="7416800" y="6721475"/>
          <p14:tracePt t="27541" x="7434263" y="6721475"/>
          <p14:tracePt t="27549" x="7442200" y="6721475"/>
          <p14:tracePt t="27557" x="7467600" y="6721475"/>
          <p14:tracePt t="27562" x="7485063" y="6721475"/>
          <p14:tracePt t="27570" x="7502525" y="6721475"/>
          <p14:tracePt t="27576" x="7518400" y="6721475"/>
          <p14:tracePt t="27583" x="7535863" y="6721475"/>
          <p14:tracePt t="27591" x="7561263" y="6721475"/>
          <p14:tracePt t="27597" x="7578725" y="6721475"/>
          <p14:tracePt t="27604" x="7596188" y="6721475"/>
          <p14:tracePt t="27611" x="7612063" y="6721475"/>
          <p14:tracePt t="27619" x="7637463" y="6721475"/>
          <p14:tracePt t="27624" x="7654925" y="6721475"/>
          <p14:tracePt t="27631" x="7662863" y="6721475"/>
          <p14:tracePt t="27638" x="7688263" y="6721475"/>
          <p14:tracePt t="27644" x="7715250" y="6721475"/>
          <p14:tracePt t="27653" x="7731125" y="6721475"/>
          <p14:tracePt t="27659" x="7766050" y="6721475"/>
          <p14:tracePt t="27666" x="7791450" y="6721475"/>
          <p14:tracePt t="27673" x="7824788" y="6721475"/>
          <p14:tracePt t="27679" x="7867650" y="6705600"/>
          <p14:tracePt t="27686" x="7900988" y="6705600"/>
          <p14:tracePt t="27695" x="7926388" y="6696075"/>
          <p14:tracePt t="27701" x="7943850" y="6696075"/>
          <p14:tracePt t="27708" x="7961313" y="6696075"/>
          <p14:tracePt t="27716" x="7977188" y="6688138"/>
          <p14:tracePt t="27723" x="7994650" y="6688138"/>
          <p14:tracePt t="27728" x="8004175" y="6680200"/>
          <p14:tracePt t="27737" x="8020050" y="6670675"/>
          <p14:tracePt t="27744" x="8037513" y="6670675"/>
          <p14:tracePt t="27750" x="8045450" y="6670675"/>
          <p14:tracePt t="27757" x="8062913" y="6670675"/>
          <p14:tracePt t="27763" x="8088313" y="6654800"/>
          <p14:tracePt t="27770" x="8096250" y="6654800"/>
          <p14:tracePt t="27778" x="8113713" y="6645275"/>
          <p14:tracePt t="27784" x="8131175" y="6637338"/>
          <p14:tracePt t="27791" x="8156575" y="6627813"/>
          <p14:tracePt t="27799" x="8181975" y="6619875"/>
          <p14:tracePt t="27807" x="8215313" y="6602413"/>
          <p14:tracePt t="27811" x="8250238" y="6586538"/>
          <p14:tracePt t="27820" x="8291513" y="6577013"/>
          <p14:tracePt t="27826" x="8308975" y="6577013"/>
          <p14:tracePt t="27833" x="8334375" y="6561138"/>
          <p14:tracePt t="27840" x="8377238" y="6551613"/>
          <p14:tracePt t="27847" x="8410575" y="6535738"/>
          <p14:tracePt t="27854" x="8435975" y="6526213"/>
          <p14:tracePt t="27861" x="8462963" y="6518275"/>
          <p14:tracePt t="27868" x="8496300" y="6510338"/>
          <p14:tracePt t="27875" x="8521700" y="6500813"/>
          <p14:tracePt t="27882" x="8539163" y="6500813"/>
          <p14:tracePt t="27890" x="8547100" y="6492875"/>
          <p14:tracePt t="27895" x="8564563" y="6492875"/>
          <p14:tracePt t="27903" x="8580438" y="6483350"/>
          <p14:tracePt t="27910" x="8605838" y="6483350"/>
          <p14:tracePt t="27917" x="8623300" y="6475413"/>
          <p14:tracePt t="27924" x="8640763" y="6467475"/>
          <p14:tracePt t="27931" x="8658225" y="6467475"/>
          <p14:tracePt t="27939" x="8683625" y="6457950"/>
          <p14:tracePt t="27945" x="8709025" y="6457950"/>
          <p14:tracePt t="27953" x="8734425" y="6457950"/>
          <p14:tracePt t="27962" x="8750300" y="6457950"/>
          <p14:tracePt t="27966" x="8767763" y="6442075"/>
          <p14:tracePt t="27973" x="8785225" y="6442075"/>
          <p14:tracePt t="28091" x="8777288" y="6442075"/>
          <p14:tracePt t="28115" x="8767763" y="6442075"/>
          <p14:tracePt t="28124" x="8750300" y="6442075"/>
          <p14:tracePt t="28138" x="8734425" y="6442075"/>
          <p14:tracePt t="28153" x="8724900" y="6442075"/>
          <p14:tracePt t="28172" x="8716963" y="6432550"/>
          <p14:tracePt t="28187" x="8709025" y="6432550"/>
          <p14:tracePt t="28193" x="8699500" y="6432550"/>
          <p14:tracePt t="28207" x="8699500" y="6424613"/>
          <p14:tracePt t="28213" x="8691563" y="6424613"/>
          <p14:tracePt t="28242" x="8683625" y="6424613"/>
          <p14:tracePt t="28263" x="8683625" y="6416675"/>
          <p14:tracePt t="28277" x="8674100" y="6416675"/>
          <p14:tracePt t="28319" x="8666163" y="6416675"/>
          <p14:tracePt t="28347" x="8658225" y="6407150"/>
          <p14:tracePt t="28382" x="8648700" y="6399213"/>
          <p14:tracePt t="28417" x="8648700" y="6391275"/>
          <p14:tracePt t="28431" x="8640763" y="6391275"/>
          <p14:tracePt t="28445" x="8632825" y="6391275"/>
          <p14:tracePt t="28473" x="8623300" y="6391275"/>
          <p14:tracePt t="28487" x="8615363" y="6391275"/>
          <p14:tracePt t="28493" x="8605838" y="6381750"/>
          <p14:tracePt t="28500" x="8597900" y="6381750"/>
          <p14:tracePt t="28508" x="8555038" y="6373813"/>
          <p14:tracePt t="28514" x="8369300" y="6373813"/>
          <p14:tracePt t="28523" x="7977188" y="6373813"/>
          <p14:tracePt t="28529" x="7723188" y="6373813"/>
          <p14:tracePt t="28535" x="7535863" y="6373813"/>
          <p14:tracePt t="28542" x="7170738" y="6373813"/>
          <p14:tracePt t="28549" x="6754813" y="6381750"/>
          <p14:tracePt t="28557" x="6534150" y="6407150"/>
          <p14:tracePt t="28565" x="6210300" y="6407150"/>
          <p14:tracePt t="28570" x="5811838" y="6442075"/>
          <p14:tracePt t="28578" x="5624513" y="6442075"/>
          <p14:tracePt t="28584" x="5505450" y="6442075"/>
          <p14:tracePt t="28591" x="5292725" y="6450013"/>
          <p14:tracePt t="28598" x="5114925" y="6450013"/>
          <p14:tracePt t="28607" x="5029200" y="6475413"/>
          <p14:tracePt t="28612" x="4970463" y="6475413"/>
          <p14:tracePt t="28619" x="4927600" y="6475413"/>
          <p14:tracePt t="28626" x="4894263" y="6475413"/>
          <p14:tracePt t="28634" x="4868863" y="6483350"/>
          <p14:tracePt t="28641" x="4851400" y="6492875"/>
          <p14:tracePt t="28647" x="4843463" y="6492875"/>
          <p14:tracePt t="28727" x="4833938" y="6492875"/>
          <p14:tracePt t="28750" x="4826000" y="6492875"/>
          <p14:tracePt t="28758" x="4826000" y="6483350"/>
          <p14:tracePt t="28766" x="4818063" y="6483350"/>
          <p14:tracePt t="28774" x="4808538" y="6483350"/>
          <p14:tracePt t="28781" x="4808538" y="6475413"/>
          <p14:tracePt t="28790" x="4808538" y="6467475"/>
          <p14:tracePt t="28820" x="4808538" y="6457950"/>
          <p14:tracePt t="28849" x="4808538" y="6450013"/>
          <p14:tracePt t="28878" x="4800600" y="6450013"/>
          <p14:tracePt t="28885" x="4800600" y="6457950"/>
          <p14:tracePt t="28892" x="4783138" y="6467475"/>
          <p14:tracePt t="28906" x="4765675" y="6467475"/>
          <p14:tracePt t="28913" x="4757738" y="6467475"/>
          <p14:tracePt t="28927" x="4740275" y="6467475"/>
          <p14:tracePt t="28936" x="4714875" y="6475413"/>
          <p14:tracePt t="28957" x="4451350" y="6492875"/>
          <p14:tracePt t="28965" x="4316413" y="6500813"/>
          <p14:tracePt t="28969" x="4205288" y="6510338"/>
          <p14:tracePt t="28975" x="4121150" y="6510338"/>
          <p14:tracePt t="28982" x="4044950" y="6510338"/>
          <p14:tracePt t="28990" x="3984625" y="6510338"/>
          <p14:tracePt t="28997" x="3967163" y="6510338"/>
          <p14:tracePt t="29005" x="3951288" y="6518275"/>
          <p14:tracePt t="29010" x="3933825" y="6518275"/>
          <p14:tracePt t="29017" x="3916363" y="6526213"/>
          <p14:tracePt t="29024" x="3908425" y="6526213"/>
          <p14:tracePt t="29031" x="3900488" y="6526213"/>
          <p14:tracePt t="29039" x="3883025" y="6535738"/>
          <p14:tracePt t="29052" x="3873500" y="6535738"/>
          <p14:tracePt t="29058" x="3857625" y="6535738"/>
          <p14:tracePt t="29066" x="3848100" y="6535738"/>
          <p14:tracePt t="29073" x="3840163" y="6535738"/>
          <p14:tracePt t="29080" x="3832225" y="6535738"/>
          <p14:tracePt t="29094" x="3822700" y="6535738"/>
          <p14:tracePt t="29107" x="3814763" y="6535738"/>
          <p14:tracePt t="29115" x="3806825" y="6543675"/>
          <p14:tracePt t="29149" x="3797300" y="6543675"/>
          <p14:tracePt t="29164" x="3797300" y="6551613"/>
          <p14:tracePt t="29184" x="3797300" y="6561138"/>
          <p14:tracePt t="29205" x="3797300" y="6569075"/>
          <p14:tracePt t="29241" x="3814763" y="6569075"/>
          <p14:tracePt t="29253" x="3822700" y="6569075"/>
          <p14:tracePt t="29262" x="3832225" y="6569075"/>
          <p14:tracePt t="29268" x="3840163" y="6577013"/>
          <p14:tracePt t="29275" x="3857625" y="6586538"/>
          <p14:tracePt t="29282" x="3883025" y="6586538"/>
          <p14:tracePt t="29289" x="3908425" y="6586538"/>
          <p14:tracePt t="29296" x="3976688" y="6586538"/>
          <p14:tracePt t="29304" x="4044950" y="6594475"/>
          <p14:tracePt t="29310" x="4095750" y="6602413"/>
          <p14:tracePt t="29317" x="4154488" y="6611938"/>
          <p14:tracePt t="29323" x="4230688" y="6611938"/>
          <p14:tracePt t="29331" x="4291013" y="6611938"/>
          <p14:tracePt t="29339" x="4316413" y="6611938"/>
          <p14:tracePt t="29344" x="4341813" y="6611938"/>
          <p14:tracePt t="29351" x="4367213" y="6611938"/>
          <p14:tracePt t="29359" x="4384675" y="6611938"/>
          <p14:tracePt t="29366" x="4392613" y="6611938"/>
          <p14:tracePt t="29373" x="4400550" y="6611938"/>
          <p14:tracePt t="29388" x="4410075" y="6611938"/>
          <p14:tracePt t="29401" x="4418013" y="6611938"/>
          <p14:tracePt t="29422" x="4425950" y="6611938"/>
          <p14:tracePt t="29436" x="4435475" y="6611938"/>
          <p14:tracePt t="29456" x="4443413" y="6611938"/>
          <p14:tracePt t="29477" x="4451350" y="6611938"/>
          <p14:tracePt t="29505" x="4460875" y="6611938"/>
          <p14:tracePt t="29513" x="4468813" y="6611938"/>
          <p14:tracePt t="29533" x="4476750" y="6611938"/>
          <p14:tracePt t="29547" x="4476750" y="6619875"/>
          <p14:tracePt t="29561" x="4486275" y="6619875"/>
          <p14:tracePt t="29589" x="4494213" y="6619875"/>
          <p14:tracePt t="29605" x="4503738" y="6619875"/>
          <p14:tracePt t="29623" x="4511675" y="6619875"/>
          <p14:tracePt t="29638" x="4519613" y="6619875"/>
          <p14:tracePt t="29651" x="4529138" y="6619875"/>
          <p14:tracePt t="29672" x="4537075" y="6619875"/>
          <p14:tracePt t="29679" x="4545013" y="6619875"/>
          <p14:tracePt t="29688" x="4554538" y="6619875"/>
          <p14:tracePt t="29693" x="4570413" y="6619875"/>
          <p14:tracePt t="29700" x="4570413" y="6611938"/>
          <p14:tracePt t="29708" x="4587875" y="6602413"/>
          <p14:tracePt t="29714" x="4595813" y="6602413"/>
          <p14:tracePt t="29723" x="4613275" y="6602413"/>
          <p14:tracePt t="29727" x="4646613" y="6602413"/>
          <p14:tracePt t="29735" x="4656138" y="6594475"/>
          <p14:tracePt t="29741" x="4699000" y="6586538"/>
          <p14:tracePt t="29748" x="4765675" y="6569075"/>
          <p14:tracePt t="29756" x="4843463" y="6561138"/>
          <p14:tracePt t="29762" x="4910138" y="6543675"/>
          <p14:tracePt t="29771" x="5013325" y="6535738"/>
          <p14:tracePt t="29776" x="5140325" y="6518275"/>
          <p14:tracePt t="29784" x="5259388" y="6500813"/>
          <p14:tracePt t="29790" x="5437188" y="6492875"/>
          <p14:tracePt t="29797" x="5607050" y="6483350"/>
          <p14:tracePt t="29804" x="5700713" y="6467475"/>
          <p14:tracePt t="29812" x="5802313" y="6432550"/>
          <p14:tracePt t="29818" x="5946775" y="6391275"/>
          <p14:tracePt t="29825" x="6116638" y="6348413"/>
          <p14:tracePt t="29937" x="6116638" y="6338888"/>
          <p14:tracePt t="29941" x="6108700" y="6338888"/>
          <p14:tracePt t="29969" x="6100763" y="6338888"/>
          <p14:tracePt t="29974" x="6091238" y="6338888"/>
          <p14:tracePt t="29980" x="6083300" y="6338888"/>
          <p14:tracePt t="29996" x="6075363" y="6338888"/>
          <p14:tracePt t="30005" x="6065838" y="6338888"/>
          <p14:tracePt t="30020" x="6049963" y="6338888"/>
          <p14:tracePt t="30037" x="6040438" y="6338888"/>
          <p14:tracePt t="30058" x="6032500" y="6338888"/>
          <p14:tracePt t="30079" x="6024563" y="6338888"/>
          <p14:tracePt t="30114" x="6015038" y="6338888"/>
          <p14:tracePt t="30190" x="6015038" y="6348413"/>
          <p14:tracePt t="30198" x="6015038" y="6356350"/>
          <p14:tracePt t="30204" x="6015038" y="6373813"/>
          <p14:tracePt t="30212" x="6015038" y="6391275"/>
          <p14:tracePt t="30221" x="6015038" y="6399213"/>
          <p14:tracePt t="30225" x="6015038" y="6407150"/>
          <p14:tracePt t="30232" x="6015038" y="6416675"/>
          <p14:tracePt t="30239" x="6015038" y="6442075"/>
          <p14:tracePt t="30247" x="6015038" y="6450013"/>
          <p14:tracePt t="30260" x="6015038" y="6467475"/>
          <p14:tracePt t="30268" x="6015038" y="6475413"/>
          <p14:tracePt t="30281" x="6015038" y="6483350"/>
          <p14:tracePt t="30289" x="6015038" y="6492875"/>
          <p14:tracePt t="30303" x="6015038" y="6500813"/>
          <p14:tracePt t="30316" x="6015038" y="6510338"/>
          <p14:tracePt t="30331" x="6015038" y="6518275"/>
          <p14:tracePt t="30351" x="6015038" y="6526213"/>
          <p14:tracePt t="30372" x="6015038" y="6535738"/>
          <p14:tracePt t="30386" x="6007100" y="6535738"/>
          <p14:tracePt t="30421" x="6007100" y="6543675"/>
          <p14:tracePt t="30541" x="6015038" y="6543675"/>
          <p14:tracePt t="30554" x="6015038" y="6551613"/>
          <p14:tracePt t="30581" x="6024563" y="6551613"/>
          <p14:tracePt t="30630" x="6032500" y="6551613"/>
          <p14:tracePt t="30651" x="6040438" y="6551613"/>
          <p14:tracePt t="30658" x="6049963" y="6551613"/>
          <p14:tracePt t="30672" x="6057900" y="6551613"/>
          <p14:tracePt t="30678" x="6065838" y="6551613"/>
          <p14:tracePt t="30688" x="6075363" y="6551613"/>
          <p14:tracePt t="30700" x="6091238" y="6551613"/>
          <p14:tracePt t="30715" x="6100763" y="6551613"/>
          <p14:tracePt t="30728" x="6108700" y="6551613"/>
          <p14:tracePt t="30742" x="6126163" y="6551613"/>
          <p14:tracePt t="30756" x="6134100" y="6551613"/>
          <p14:tracePt t="30771" x="6142038" y="6551613"/>
          <p14:tracePt t="30776" x="6151563" y="6551613"/>
          <p14:tracePt t="30784" x="6159500" y="6551613"/>
          <p14:tracePt t="30790" x="6184900" y="6551613"/>
          <p14:tracePt t="30797" x="6202363" y="6551613"/>
          <p14:tracePt t="30807" x="6227763" y="6551613"/>
          <p14:tracePt t="30812" x="6245225" y="6543675"/>
          <p14:tracePt t="30820" x="6270625" y="6543675"/>
          <p14:tracePt t="30825" x="6303963" y="6535738"/>
          <p14:tracePt t="30837" x="6329363" y="6535738"/>
          <p14:tracePt t="30840" x="6364288" y="6526213"/>
          <p14:tracePt t="30846" x="6389688" y="6526213"/>
          <p14:tracePt t="30856" x="6415088" y="6526213"/>
          <p14:tracePt t="30860" x="6440488" y="6526213"/>
          <p14:tracePt t="30867" x="6456363" y="6526213"/>
          <p14:tracePt t="30874" x="6499225" y="6526213"/>
          <p14:tracePt t="30881" x="6542088" y="6526213"/>
          <p14:tracePt t="30889" x="6575425" y="6526213"/>
          <p14:tracePt t="30895" x="6618288" y="6526213"/>
          <p14:tracePt t="30904" x="6653213" y="6526213"/>
          <p14:tracePt t="30909" x="6678613" y="6526213"/>
          <p14:tracePt t="30916" x="6729413" y="6526213"/>
          <p14:tracePt t="30922" x="6788150" y="6526213"/>
          <p14:tracePt t="30931" x="6838950" y="6526213"/>
          <p14:tracePt t="30939" x="6889750" y="6526213"/>
          <p14:tracePt t="30954" x="6967538" y="6526213"/>
          <p14:tracePt t="30958" x="7000875" y="6535738"/>
          <p14:tracePt t="30967" x="7034213" y="6535738"/>
          <p14:tracePt t="30974" x="7059613" y="6535738"/>
          <p14:tracePt t="30979" x="7085013" y="6535738"/>
          <p14:tracePt t="30987" x="7119938" y="6543675"/>
          <p14:tracePt t="30993" x="7145338" y="6543675"/>
          <p14:tracePt t="31000" x="7170738" y="6551613"/>
          <p14:tracePt t="31006" x="7196138" y="6551613"/>
          <p14:tracePt t="31013" x="7213600" y="6551613"/>
          <p14:tracePt t="31022" x="7229475" y="6551613"/>
          <p14:tracePt t="31035" x="7246938" y="6551613"/>
          <p14:tracePt t="31041" x="7264400" y="6551613"/>
          <p14:tracePt t="31054" x="7281863" y="6551613"/>
          <p14:tracePt t="31069" x="7289800" y="6551613"/>
          <p14:tracePt t="31075" x="7307263" y="6551613"/>
          <p14:tracePt t="31082" x="7315200" y="6551613"/>
          <p14:tracePt t="31089" x="7323138" y="6551613"/>
          <p14:tracePt t="31097" x="7332663" y="6551613"/>
          <p14:tracePt t="31104" x="7348538" y="6551613"/>
          <p14:tracePt t="31110" x="7358063" y="6551613"/>
          <p14:tracePt t="31124" x="7366000" y="6551613"/>
          <p14:tracePt t="31138" x="7373938" y="6551613"/>
          <p14:tracePt t="31159" x="7383463" y="6551613"/>
          <p14:tracePt t="31167" x="7391400" y="6551613"/>
          <p14:tracePt t="31180" x="7400925" y="6551613"/>
          <p14:tracePt t="31187" x="7408863" y="6551613"/>
          <p14:tracePt t="31203" x="7416800" y="6551613"/>
          <p14:tracePt t="31208" x="7426325" y="6551613"/>
          <p14:tracePt t="31222" x="7434263" y="6551613"/>
          <p14:tracePt t="31237" x="7442200" y="6551613"/>
          <p14:tracePt t="31243" x="7451725" y="6551613"/>
          <p14:tracePt t="31264" x="7459663" y="6551613"/>
          <p14:tracePt t="31285" x="7467600" y="6551613"/>
          <p14:tracePt t="31355" x="7477125" y="6551613"/>
          <p14:tracePt t="31579" x="7477125" y="6561138"/>
          <p14:tracePt t="31718" x="7477125" y="6569075"/>
          <p14:tracePt t="31739" x="7467600" y="6577013"/>
          <p14:tracePt t="31781" x="7459663" y="6569075"/>
          <p14:tracePt t="31823" x="7451725" y="6561138"/>
          <p14:tracePt t="31843" x="7442200" y="6561138"/>
          <p14:tracePt t="31865" x="7442200" y="6551613"/>
          <p14:tracePt t="31914" x="7434263" y="6543675"/>
          <p14:tracePt t="31978" x="7426325" y="6543675"/>
          <p14:tracePt t="32004" x="7426325" y="6535738"/>
          <p14:tracePt t="32011" x="7426325" y="6526213"/>
          <p14:tracePt t="32018" x="7416800" y="6526213"/>
          <p14:tracePt t="32032" x="7408863" y="6526213"/>
          <p14:tracePt t="32038" x="7400925" y="6526213"/>
          <p14:tracePt t="32046" x="7383463" y="6518275"/>
          <p14:tracePt t="32054" x="7239000" y="6475413"/>
          <p14:tracePt t="32059" x="6889750" y="6348413"/>
          <p14:tracePt t="32067" x="6448425" y="6203950"/>
          <p14:tracePt t="32074" x="6210300" y="6118225"/>
          <p14:tracePt t="32081" x="5964238" y="5999163"/>
          <p14:tracePt t="32089" x="5708650" y="5897563"/>
          <p14:tracePt t="32095" x="5454650" y="5753100"/>
          <p14:tracePt t="32103" x="5140325" y="5583238"/>
          <p14:tracePt t="32108" x="4953000" y="5446713"/>
          <p14:tracePt t="32116" x="4818063" y="5353050"/>
          <p14:tracePt t="32122" x="4621213" y="5200650"/>
          <p14:tracePt t="32129" x="4425950" y="5038725"/>
          <p14:tracePt t="32137" x="4306888" y="4886325"/>
          <p14:tracePt t="32144" x="4137025" y="4724400"/>
          <p14:tracePt t="32152" x="3959225" y="4513263"/>
          <p14:tracePt t="32157" x="3781425" y="4316413"/>
          <p14:tracePt t="32165" x="3695700" y="4240213"/>
          <p14:tracePt t="32173" x="3627438" y="4156075"/>
          <p14:tracePt t="32178" x="3517900" y="4037013"/>
          <p14:tracePt t="32186" x="3432175" y="3917950"/>
          <p14:tracePt t="32193" x="3398838" y="3867150"/>
          <p14:tracePt t="32519" x="3406775" y="3867150"/>
          <p14:tracePt t="32639" x="3398838" y="3867150"/>
          <p14:tracePt t="32695" x="3389313" y="3867150"/>
          <p14:tracePt t="32748" x="3381375" y="3867150"/>
          <p14:tracePt t="32847" x="3373438" y="3867150"/>
          <p14:tracePt t="32882" x="3373438" y="3875088"/>
          <p14:tracePt t="32888" x="3363913" y="3875088"/>
          <p14:tracePt t="32895" x="3363913" y="3883025"/>
          <p14:tracePt t="32910" x="3355975" y="3892550"/>
          <p14:tracePt t="32917" x="3348038" y="3908425"/>
          <p14:tracePt t="32923" x="3348038" y="3925888"/>
          <p14:tracePt t="32931" x="3330575" y="3935413"/>
          <p14:tracePt t="32952" x="3297238" y="4002088"/>
          <p14:tracePt t="32958" x="3297238" y="4027488"/>
          <p14:tracePt t="32964" x="3279775" y="4052888"/>
          <p14:tracePt t="32971" x="3270250" y="4079875"/>
          <p14:tracePt t="32980" x="3254375" y="4121150"/>
          <p14:tracePt t="32986" x="3254375" y="4138613"/>
          <p14:tracePt t="32991" x="3244850" y="4156075"/>
          <p14:tracePt t="32998" x="3228975" y="4197350"/>
          <p14:tracePt t="33006" x="3219450" y="4214813"/>
          <p14:tracePt t="33013" x="3219450" y="4249738"/>
          <p14:tracePt t="33019" x="3219450" y="4275138"/>
          <p14:tracePt t="33026" x="3219450" y="4291013"/>
          <p14:tracePt t="33034" x="3211513" y="4316413"/>
          <p14:tracePt t="33040" x="3211513" y="4351338"/>
          <p14:tracePt t="33047" x="3203575" y="4394200"/>
          <p14:tracePt t="33055" x="3203575" y="4419600"/>
          <p14:tracePt t="33062" x="3203575" y="4445000"/>
          <p14:tracePt t="33068" x="3194050" y="4495800"/>
          <p14:tracePt t="33076" x="3194050" y="4538663"/>
          <p14:tracePt t="33084" x="3194050" y="4572000"/>
          <p14:tracePt t="33090" x="3194050" y="4597400"/>
          <p14:tracePt t="33096" x="3194050" y="4630738"/>
          <p14:tracePt t="33104" x="3194050" y="4657725"/>
          <p14:tracePt t="33111" x="3194050" y="4673600"/>
          <p14:tracePt t="33118" x="3186113" y="4699000"/>
          <p14:tracePt t="33124" x="3186113" y="4724400"/>
          <p14:tracePt t="33132" x="3186113" y="4733925"/>
          <p14:tracePt t="33138" x="3186113" y="4741863"/>
          <p14:tracePt t="33145" x="3186113" y="4749800"/>
          <p14:tracePt t="33167" x="3186113" y="4759325"/>
          <p14:tracePt t="33188" x="3186113" y="4767263"/>
          <p14:tracePt t="33446" x="3178175" y="4767263"/>
          <p14:tracePt t="33475" x="3168650" y="4767263"/>
          <p14:tracePt t="33495" x="3160713" y="4767263"/>
          <p14:tracePt t="33503" x="3160713" y="4759325"/>
          <p14:tracePt t="33509" x="3152775" y="4759325"/>
          <p14:tracePt t="33537" x="3143250" y="4749800"/>
          <p14:tracePt t="33572" x="3135313" y="4749800"/>
          <p14:tracePt t="33593" x="3135313" y="4741863"/>
          <p14:tracePt t="33606" x="3135313" y="4733925"/>
          <p14:tracePt t="33637" x="3127375" y="4733925"/>
          <p14:tracePt t="33690" x="3127375" y="4724400"/>
          <p14:tracePt t="33718" x="3117850" y="4724400"/>
          <p14:tracePt t="33788" x="3109913" y="4724400"/>
          <p14:tracePt t="33795" x="3109913" y="4716463"/>
          <p14:tracePt t="33802" x="3092450" y="4716463"/>
          <p14:tracePt t="33823" x="3084513" y="4716463"/>
          <p14:tracePt t="33843" x="3074988" y="4716463"/>
          <p14:tracePt t="33852" x="3067050" y="4708525"/>
          <p14:tracePt t="33858" x="3059113" y="4708525"/>
          <p14:tracePt t="33871" x="3049588" y="4708525"/>
          <p14:tracePt t="33886" x="3041650" y="4708525"/>
          <p14:tracePt t="33893" x="3041650" y="4699000"/>
          <p14:tracePt t="33902" x="3033713" y="4699000"/>
          <p14:tracePt t="33914" x="3024188" y="4691063"/>
          <p14:tracePt t="33934" x="3016250" y="4691063"/>
          <p14:tracePt t="33955" x="3008313" y="4691063"/>
          <p14:tracePt t="33977" x="2998788" y="4683125"/>
          <p14:tracePt t="33989" x="2990850" y="4683125"/>
          <p14:tracePt t="34017" x="2982913" y="4673600"/>
          <p14:tracePt t="34038" x="2973388" y="4673600"/>
          <p14:tracePt t="34065" x="2965450" y="4665663"/>
          <p14:tracePt t="34289" x="2965450" y="4657725"/>
          <p14:tracePt t="34296" x="2955925" y="4630738"/>
          <p14:tracePt t="34307" x="2955925" y="4622800"/>
          <p14:tracePt t="34312" x="2947988" y="4605338"/>
          <p14:tracePt t="34318" x="2947988" y="4597400"/>
          <p14:tracePt t="34325" x="2947988" y="4572000"/>
          <p14:tracePt t="34331" x="2940050" y="4572000"/>
          <p14:tracePt t="34338" x="2940050" y="4564063"/>
          <p14:tracePt t="34346" x="2940050" y="4546600"/>
          <p14:tracePt t="34352" x="2930525" y="4546600"/>
          <p14:tracePt t="34359" x="2930525" y="4538663"/>
          <p14:tracePt t="34367" x="2922588" y="4529138"/>
          <p14:tracePt t="34380" x="2922588" y="4521200"/>
          <p14:tracePt t="34395" x="2922588" y="4513263"/>
          <p14:tracePt t="34408" x="2914650" y="4513263"/>
          <p14:tracePt t="34417" x="2914650" y="4503738"/>
          <p14:tracePt t="34450" x="2914650" y="4495800"/>
          <p14:tracePt t="34477" x="2914650" y="4486275"/>
          <p14:tracePt t="34506" x="2914650" y="4478338"/>
          <p14:tracePt t="34570" x="2914650" y="4470400"/>
          <p14:tracePt t="34603" x="2914650" y="4460875"/>
          <p14:tracePt t="34624" x="2914650" y="4452938"/>
          <p14:tracePt t="34659" x="2914650" y="4445000"/>
          <p14:tracePt t="34675" x="2914650" y="4435475"/>
          <p14:tracePt t="34681" x="2914650" y="4427538"/>
          <p14:tracePt t="34687" x="2914650" y="4419600"/>
          <p14:tracePt t="34701" x="2914650" y="4410075"/>
          <p14:tracePt t="34715" x="2914650" y="4394200"/>
          <p14:tracePt t="34735" x="2914650" y="4384675"/>
          <p14:tracePt t="34749" x="2922588" y="4376738"/>
          <p14:tracePt t="34769" x="2930525" y="4368800"/>
          <p14:tracePt t="34784" x="2930525" y="4359275"/>
          <p14:tracePt t="34818" x="2940050" y="4359275"/>
          <p14:tracePt t="34868" x="2940050" y="4368800"/>
          <p14:tracePt t="34883" x="2940050" y="4376738"/>
          <p14:tracePt t="34897" x="2940050" y="4384675"/>
          <p14:tracePt t="34925" x="2940050" y="4394200"/>
          <p14:tracePt t="34933" x="2940050" y="4402138"/>
          <p14:tracePt t="35015" x="2940050" y="4394200"/>
          <p14:tracePt t="35021" x="2955925" y="4394200"/>
          <p14:tracePt t="35035" x="2965450" y="4376738"/>
          <p14:tracePt t="35042" x="2990850" y="4368800"/>
          <p14:tracePt t="35050" x="3024188" y="4341813"/>
          <p14:tracePt t="35056" x="3074988" y="4308475"/>
          <p14:tracePt t="35063" x="3135313" y="4275138"/>
          <p14:tracePt t="35070" x="3194050" y="4240213"/>
          <p14:tracePt t="35078" x="3262313" y="4206875"/>
          <p14:tracePt t="35086" x="3297238" y="4181475"/>
          <p14:tracePt t="35092" x="3330575" y="4171950"/>
          <p14:tracePt t="35099" x="3355975" y="4156075"/>
          <p14:tracePt t="35104" x="3363913" y="4146550"/>
          <p14:tracePt t="35113" x="3381375" y="4138613"/>
          <p14:tracePt t="35125" x="3398838" y="4138613"/>
          <p14:tracePt t="35135" x="3398838" y="4130675"/>
          <p14:tracePt t="35147" x="3406775" y="4130675"/>
          <p14:tracePt t="35182" x="3414713" y="4130675"/>
          <p14:tracePt t="35230" x="3424238" y="4130675"/>
          <p14:tracePt t="35265" x="3432175" y="4121150"/>
          <p14:tracePt t="35314" x="3432175" y="4113213"/>
          <p14:tracePt t="35349" x="3432175" y="4105275"/>
          <p14:tracePt t="35383" x="3432175" y="4095750"/>
          <p14:tracePt t="35398" x="3424238" y="4087813"/>
          <p14:tracePt t="35413" x="3424238" y="4079875"/>
          <p14:tracePt t="35419" x="3424238" y="4062413"/>
          <p14:tracePt t="35425" x="3424238" y="4044950"/>
          <p14:tracePt t="35434" x="3424238" y="4037013"/>
          <p14:tracePt t="35440" x="3424238" y="4011613"/>
          <p14:tracePt t="35446" x="3414713" y="3986213"/>
          <p14:tracePt t="35455" x="3414713" y="3968750"/>
          <p14:tracePt t="35461" x="3414713" y="3943350"/>
          <p14:tracePt t="35467" x="3414713" y="3925888"/>
          <p14:tracePt t="35474" x="3406775" y="3900488"/>
          <p14:tracePt t="35484" x="3406775" y="3892550"/>
          <p14:tracePt t="35488" x="3406775" y="3875088"/>
          <p14:tracePt t="35495" x="3398838" y="3857625"/>
          <p14:tracePt t="35503" x="3398838" y="3849688"/>
          <p14:tracePt t="35517" x="3398838" y="3841750"/>
          <p14:tracePt t="35523" x="3389313" y="3832225"/>
          <p14:tracePt t="35537" x="3389313" y="3824288"/>
          <p14:tracePt t="35551" x="3381375" y="3806825"/>
          <p14:tracePt t="35567" x="3373438" y="3798888"/>
          <p14:tracePt t="35572" x="3363913" y="3781425"/>
          <p14:tracePt t="35586" x="3355975" y="3773488"/>
          <p14:tracePt t="35593" x="3355975" y="3763963"/>
          <p14:tracePt t="35601" x="3348038" y="3748088"/>
          <p14:tracePt t="35615" x="3338513" y="3738563"/>
          <p14:tracePt t="35620" x="3330575" y="3730625"/>
          <p14:tracePt t="35627" x="3330575" y="3722688"/>
          <p14:tracePt t="35634" x="3313113" y="3713163"/>
          <p14:tracePt t="35642" x="3305175" y="3705225"/>
          <p14:tracePt t="35650" x="3287713" y="3679825"/>
          <p14:tracePt t="35655" x="3279775" y="3679825"/>
          <p14:tracePt t="35662" x="3270250" y="3662363"/>
          <p14:tracePt t="35668" x="3244850" y="3662363"/>
          <p14:tracePt t="35676" x="3219450" y="3646488"/>
          <p14:tracePt t="35683" x="3203575" y="3629025"/>
          <p14:tracePt t="35698" x="3186113" y="3619500"/>
          <p14:tracePt t="35704" x="3160713" y="3603625"/>
          <p14:tracePt t="35710" x="3152775" y="3594100"/>
          <p14:tracePt t="35717" x="3135313" y="3594100"/>
          <p14:tracePt t="35725" x="3117850" y="3578225"/>
          <p14:tracePt t="35733" x="3092450" y="3578225"/>
          <p14:tracePt t="35738" x="3049588" y="3560763"/>
          <p14:tracePt t="35745" x="3016250" y="3560763"/>
          <p14:tracePt t="35753" x="2973388" y="3543300"/>
          <p14:tracePt t="35759" x="2914650" y="3527425"/>
          <p14:tracePt t="35766" x="2897188" y="3517900"/>
          <p14:tracePt t="35773" x="2863850" y="3517900"/>
          <p14:tracePt t="35782" x="2828925" y="3517900"/>
          <p14:tracePt t="35787" x="2778125" y="3502025"/>
          <p14:tracePt t="35794" x="2744788" y="3502025"/>
          <p14:tracePt t="35802" x="2719388" y="3502025"/>
          <p14:tracePt t="35808" x="2693988" y="3502025"/>
          <p14:tracePt t="35816" x="2676525" y="3502025"/>
          <p14:tracePt t="35823" x="2659063" y="3502025"/>
          <p14:tracePt t="35833" x="2641600" y="3502025"/>
          <p14:tracePt t="35838" x="2616200" y="3502025"/>
          <p14:tracePt t="35848" x="2590800" y="3509963"/>
          <p14:tracePt t="35853" x="2574925" y="3509963"/>
          <p14:tracePt t="35859" x="2565400" y="3509963"/>
          <p14:tracePt t="35867" x="2540000" y="3517900"/>
          <p14:tracePt t="35872" x="2524125" y="3527425"/>
          <p14:tracePt t="35880" x="2514600" y="3535363"/>
          <p14:tracePt t="35886" x="2489200" y="3543300"/>
          <p14:tracePt t="35893" x="2471738" y="3552825"/>
          <p14:tracePt t="35900" x="2463800" y="3560763"/>
          <p14:tracePt t="35907" x="2455863" y="3568700"/>
          <p14:tracePt t="35915" x="2438400" y="3568700"/>
          <p14:tracePt t="35921" x="2430463" y="3586163"/>
          <p14:tracePt t="35928" x="2420938" y="3586163"/>
          <p14:tracePt t="35934" x="2420938" y="3594100"/>
          <p14:tracePt t="35951" x="2405063" y="3603625"/>
          <p14:tracePt t="35955" x="2387600" y="3619500"/>
          <p14:tracePt t="35976" x="2379663" y="3629025"/>
          <p14:tracePt t="35993" x="2370138" y="3646488"/>
          <p14:tracePt t="36006" x="2352675" y="3654425"/>
          <p14:tracePt t="36012" x="2344738" y="3671888"/>
          <p14:tracePt t="36018" x="2336800" y="3687763"/>
          <p14:tracePt t="36026" x="2319338" y="3705225"/>
          <p14:tracePt t="36033" x="2301875" y="3738563"/>
          <p14:tracePt t="36039" x="2276475" y="3773488"/>
          <p14:tracePt t="36046" x="2251075" y="3824288"/>
          <p14:tracePt t="36053" x="2225675" y="3900488"/>
          <p14:tracePt t="36060" x="2200275" y="3943350"/>
          <p14:tracePt t="36068" x="2182813" y="3994150"/>
          <p14:tracePt t="36074" x="2166938" y="4044950"/>
          <p14:tracePt t="36082" x="2166938" y="4095750"/>
          <p14:tracePt t="36088" x="2149475" y="4138613"/>
          <p14:tracePt t="36095" x="2149475" y="4164013"/>
          <p14:tracePt t="36102" x="2132013" y="4197350"/>
          <p14:tracePt t="36109" x="2132013" y="4224338"/>
          <p14:tracePt t="36118" x="2132013" y="4249738"/>
          <p14:tracePt t="36123" x="2124075" y="4283075"/>
          <p14:tracePt t="36130" x="2116138" y="4308475"/>
          <p14:tracePt t="36138" x="2116138" y="4325938"/>
          <p14:tracePt t="36145" x="2116138" y="4351338"/>
          <p14:tracePt t="36150" x="2116138" y="4376738"/>
          <p14:tracePt t="36158" x="2116138" y="4394200"/>
          <p14:tracePt t="36166" x="2116138" y="4427538"/>
          <p14:tracePt t="36172" x="2116138" y="4445000"/>
          <p14:tracePt t="36179" x="2116138" y="4470400"/>
          <p14:tracePt t="36185" x="2124075" y="4495800"/>
          <p14:tracePt t="36195" x="2124075" y="4521200"/>
          <p14:tracePt t="36200" x="2132013" y="4546600"/>
          <p14:tracePt t="36207" x="2132013" y="4564063"/>
          <p14:tracePt t="36217" x="2132013" y="4572000"/>
          <p14:tracePt t="36220" x="2141538" y="4579938"/>
          <p14:tracePt t="36228" x="2149475" y="4605338"/>
          <p14:tracePt t="36234" x="2149475" y="4614863"/>
          <p14:tracePt t="36241" x="2157413" y="4630738"/>
          <p14:tracePt t="36249" x="2166938" y="4648200"/>
          <p14:tracePt t="36254" x="2174875" y="4665663"/>
          <p14:tracePt t="36262" x="2192338" y="4673600"/>
          <p14:tracePt t="36269" x="2208213" y="4699000"/>
          <p14:tracePt t="36276" x="2217738" y="4699000"/>
          <p14:tracePt t="36283" x="2243138" y="4724400"/>
          <p14:tracePt t="36290" x="2260600" y="4741863"/>
          <p14:tracePt t="36298" x="2286000" y="4759325"/>
          <p14:tracePt t="36304" x="2293938" y="4767263"/>
          <p14:tracePt t="36311" x="2319338" y="4775200"/>
          <p14:tracePt t="36317" x="2336800" y="4792663"/>
          <p14:tracePt t="36325" x="2344738" y="4792663"/>
          <p14:tracePt t="36333" x="2352675" y="4802188"/>
          <p14:tracePt t="36338" x="2370138" y="4810125"/>
          <p14:tracePt t="36346" x="2387600" y="4818063"/>
          <p14:tracePt t="36354" x="2395538" y="4818063"/>
          <p14:tracePt t="36359" x="2405063" y="4818063"/>
          <p14:tracePt t="36366" x="2420938" y="4827588"/>
          <p14:tracePt t="36374" x="2438400" y="4827588"/>
          <p14:tracePt t="36382" x="2463800" y="4835525"/>
          <p14:tracePt t="36387" x="2497138" y="4843463"/>
          <p14:tracePt t="36395" x="2549525" y="4843463"/>
          <p14:tracePt t="36401" x="2590800" y="4843463"/>
          <p14:tracePt t="36408" x="2659063" y="4843463"/>
          <p14:tracePt t="36416" x="2735263" y="4843463"/>
          <p14:tracePt t="36422" x="2811463" y="4843463"/>
          <p14:tracePt t="36429" x="2889250" y="4835525"/>
          <p14:tracePt t="36436" x="2955925" y="4835525"/>
          <p14:tracePt t="36443" x="3008313" y="4827588"/>
          <p14:tracePt t="36450" x="3049588" y="4810125"/>
          <p14:tracePt t="36457" x="3135313" y="4802188"/>
          <p14:tracePt t="36465" x="3203575" y="4784725"/>
          <p14:tracePt t="36472" x="3228975" y="4784725"/>
          <p14:tracePt t="36478" x="3254375" y="4775200"/>
          <p14:tracePt t="36484" x="3305175" y="4759325"/>
          <p14:tracePt t="36492" x="3348038" y="4759325"/>
          <p14:tracePt t="36500" x="3381375" y="4749800"/>
          <p14:tracePt t="36506" x="3406775" y="4741863"/>
          <p14:tracePt t="36514" x="3441700" y="4741863"/>
          <p14:tracePt t="36520" x="3492500" y="4733925"/>
          <p14:tracePt t="36527" x="3559175" y="4724400"/>
          <p14:tracePt t="36535" x="3619500" y="4691063"/>
          <p14:tracePt t="36541" x="3662363" y="4691063"/>
          <p14:tracePt t="36550" x="3695700" y="4683125"/>
          <p14:tracePt t="36554" x="3713163" y="4673600"/>
          <p14:tracePt t="36561" x="3721100" y="4673600"/>
          <p14:tracePt t="36568" x="3738563" y="4673600"/>
          <p14:tracePt t="36575" x="3756025" y="4665663"/>
          <p14:tracePt t="36582" x="3763963" y="4665663"/>
          <p14:tracePt t="36597" x="3771900" y="4665663"/>
          <p14:tracePt t="36603" x="3781425" y="4657725"/>
          <p14:tracePt t="36609" x="3789363" y="4657725"/>
          <p14:tracePt t="36617" x="3789363" y="4648200"/>
          <p14:tracePt t="36623" x="3797300" y="4648200"/>
          <p14:tracePt t="36632" x="3814763" y="4640263"/>
          <p14:tracePt t="36639" x="3822700" y="4630738"/>
          <p14:tracePt t="36648" x="3832225" y="4622800"/>
          <p14:tracePt t="36654" x="3840163" y="4614863"/>
          <p14:tracePt t="36659" x="3848100" y="4597400"/>
          <p14:tracePt t="36667" x="3865563" y="4589463"/>
          <p14:tracePt t="36674" x="3883025" y="4579938"/>
          <p14:tracePt t="36681" x="3890963" y="4546600"/>
          <p14:tracePt t="36688" x="3900488" y="4538663"/>
          <p14:tracePt t="36694" x="3908425" y="4529138"/>
          <p14:tracePt t="36700" x="3916363" y="4513263"/>
          <p14:tracePt t="36716" x="3925888" y="4495800"/>
          <p14:tracePt t="36721" x="3925888" y="4478338"/>
          <p14:tracePt t="36728" x="3925888" y="4470400"/>
          <p14:tracePt t="36736" x="3925888" y="4452938"/>
          <p14:tracePt t="36743" x="3933825" y="4435475"/>
          <p14:tracePt t="36749" x="3933825" y="4410075"/>
          <p14:tracePt t="36757" x="3933825" y="4402138"/>
          <p14:tracePt t="36764" x="3933825" y="4359275"/>
          <p14:tracePt t="36770" x="3933825" y="4333875"/>
          <p14:tracePt t="36778" x="3933825" y="4300538"/>
          <p14:tracePt t="36784" x="3925888" y="4240213"/>
          <p14:tracePt t="36791" x="3916363" y="4206875"/>
          <p14:tracePt t="36799" x="3900488" y="4146550"/>
          <p14:tracePt t="36805" x="3890963" y="4087813"/>
          <p14:tracePt t="36814" x="3865563" y="4011613"/>
          <p14:tracePt t="36819" x="3840163" y="3943350"/>
          <p14:tracePt t="36827" x="3832225" y="3892550"/>
          <p14:tracePt t="36833" x="3814763" y="3849688"/>
          <p14:tracePt t="36840" x="3789363" y="3798888"/>
          <p14:tracePt t="36849" x="3781425" y="3756025"/>
          <p14:tracePt t="36854" x="3771900" y="3748088"/>
          <p14:tracePt t="36860" x="3763963" y="3730625"/>
          <p14:tracePt t="36868" x="3756025" y="3705225"/>
          <p14:tracePt t="36875" x="3756025" y="3697288"/>
          <p14:tracePt t="36884" x="3746500" y="3687763"/>
          <p14:tracePt t="36889" x="3738563" y="3671888"/>
          <p14:tracePt t="36904" x="3729038" y="3662363"/>
          <p14:tracePt t="36910" x="3729038" y="3654425"/>
          <p14:tracePt t="36918" x="3721100" y="3654425"/>
          <p14:tracePt t="36925" x="3713163" y="3646488"/>
          <p14:tracePt t="36932" x="3703638" y="3636963"/>
          <p14:tracePt t="36948" x="3687763" y="3629025"/>
          <p14:tracePt t="36952" x="3678238" y="3619500"/>
          <p14:tracePt t="36959" x="3652838" y="3611563"/>
          <p14:tracePt t="36966" x="3627438" y="3594100"/>
          <p14:tracePt t="36973" x="3594100" y="3586163"/>
          <p14:tracePt t="36981" x="3568700" y="3578225"/>
          <p14:tracePt t="36987" x="3508375" y="3560763"/>
          <p14:tracePt t="36997" x="3457575" y="3552825"/>
          <p14:tracePt t="37001" x="3424238" y="3535363"/>
          <p14:tracePt t="37008" x="3373438" y="3517900"/>
          <p14:tracePt t="37016" x="3313113" y="3509963"/>
          <p14:tracePt t="37022" x="3270250" y="3509963"/>
          <p14:tracePt t="37029" x="3219450" y="3502025"/>
          <p14:tracePt t="37035" x="3178175" y="3502025"/>
          <p14:tracePt t="37043" x="3143250" y="3502025"/>
          <p14:tracePt t="37049" x="3092450" y="3502025"/>
          <p14:tracePt t="37058" x="3041650" y="3527425"/>
          <p14:tracePt t="37065" x="2973388" y="3543300"/>
          <p14:tracePt t="37070" x="2922588" y="3568700"/>
          <p14:tracePt t="37078" x="2871788" y="3594100"/>
          <p14:tracePt t="37084" x="2811463" y="3619500"/>
          <p14:tracePt t="37092" x="2752725" y="3654425"/>
          <p14:tracePt t="37100" x="2684463" y="3687763"/>
          <p14:tracePt t="37105" x="2651125" y="3713163"/>
          <p14:tracePt t="37114" x="2608263" y="3730625"/>
          <p14:tracePt t="37120" x="2582863" y="3748088"/>
          <p14:tracePt t="37126" x="2549525" y="3773488"/>
          <p14:tracePt t="37133" x="2524125" y="3790950"/>
          <p14:tracePt t="37140" x="2481263" y="3806825"/>
          <p14:tracePt t="37148" x="2455863" y="3832225"/>
          <p14:tracePt t="37153" x="2446338" y="3841750"/>
          <p14:tracePt t="37162" x="2420938" y="3841750"/>
          <p14:tracePt t="37169" x="2413000" y="3857625"/>
          <p14:tracePt t="37176" x="2405063" y="3857625"/>
          <p14:tracePt t="37184" x="2395538" y="3857625"/>
          <p14:tracePt t="37189" x="2395538" y="3867150"/>
          <p14:tracePt t="37198" x="2387600" y="3875088"/>
          <p14:tracePt t="37210" x="2379663" y="3875088"/>
          <p14:tracePt t="37218" x="2379663" y="3883025"/>
          <p14:tracePt t="37232" x="2370138" y="3883025"/>
          <p14:tracePt t="37252" x="2370138" y="3892550"/>
          <p14:tracePt t="37280" x="2362200" y="3892550"/>
          <p14:tracePt t="37301" x="2362200" y="3900488"/>
          <p14:tracePt t="37322" x="2362200" y="3908425"/>
          <p14:tracePt t="37364" x="2362200" y="3917950"/>
          <p14:tracePt t="37511" x="2370138" y="3917950"/>
          <p14:tracePt t="37580" x="2379663" y="3917950"/>
          <p14:tracePt t="37594" x="2387600" y="3917950"/>
          <p14:tracePt t="37643" x="2395538" y="3917950"/>
          <p14:tracePt t="37714" x="2405063" y="3917950"/>
          <p14:tracePt t="37887" x="2413000" y="3917950"/>
          <p14:tracePt t="37929" x="2420938" y="3917950"/>
          <p14:tracePt t="37971" x="2430463" y="3917950"/>
          <p14:tracePt t="38027" x="2438400" y="3917950"/>
          <p14:tracePt t="38061" x="2446338" y="3917950"/>
          <p14:tracePt t="38075" x="2455863" y="3917950"/>
          <p14:tracePt t="38082" x="2455863" y="3925888"/>
          <p14:tracePt t="38089" x="2463800" y="3935413"/>
          <p14:tracePt t="38098" x="2463800" y="3943350"/>
          <p14:tracePt t="38103" x="2471738" y="3943350"/>
          <p14:tracePt t="38110" x="2471738" y="3960813"/>
          <p14:tracePt t="38117" x="2481263" y="3960813"/>
          <p14:tracePt t="38124" x="2481263" y="3968750"/>
          <p14:tracePt t="38132" x="2489200" y="3968750"/>
          <p14:tracePt t="38137" x="2489200" y="3976688"/>
          <p14:tracePt t="38143" x="2489200" y="3986213"/>
          <p14:tracePt t="38151" x="2497138" y="3986213"/>
          <p14:tracePt t="38165" x="2506663" y="3994150"/>
          <p14:tracePt t="38179" x="2506663" y="4002088"/>
          <p14:tracePt t="38207" x="2506663" y="4011613"/>
          <p14:tracePt t="38214" x="2514600" y="4011613"/>
          <p14:tracePt t="38229" x="2514600" y="4019550"/>
          <p14:tracePt t="38241" x="2514600" y="4027488"/>
          <p14:tracePt t="38255" x="2524125" y="4027488"/>
          <p14:tracePt t="38299" x="2532063" y="4037013"/>
          <p14:tracePt t="38340" x="2532063" y="4044950"/>
          <p14:tracePt t="38417" x="2540000" y="4044950"/>
          <p14:tracePt t="38471" x="2540000" y="4052888"/>
          <p14:tracePt t="38493" x="2549525" y="4052888"/>
          <p14:tracePt t="38514" x="2549525" y="4062413"/>
          <p14:tracePt t="38534" x="2557463" y="4062413"/>
          <p14:tracePt t="38542" x="2557463" y="4070350"/>
          <p14:tracePt t="38563" x="2565400" y="4079875"/>
          <p14:tracePt t="38570" x="2574925" y="4079875"/>
          <p14:tracePt t="38584" x="2582863" y="4079875"/>
          <p14:tracePt t="38591" x="2590800" y="4095750"/>
          <p14:tracePt t="38597" x="2600325" y="4095750"/>
          <p14:tracePt t="38605" x="2608263" y="4095750"/>
          <p14:tracePt t="38613" x="2616200" y="4105275"/>
          <p14:tracePt t="38618" x="2625725" y="4113213"/>
          <p14:tracePt t="38626" x="2641600" y="4113213"/>
          <p14:tracePt t="38632" x="2651125" y="4121150"/>
          <p14:tracePt t="38638" x="2668588" y="4130675"/>
          <p14:tracePt t="38648" x="2684463" y="4130675"/>
          <p14:tracePt t="38656" x="2693988" y="4146550"/>
          <p14:tracePt t="38661" x="2701925" y="4146550"/>
          <p14:tracePt t="38668" x="2719388" y="4156075"/>
          <p14:tracePt t="38674" x="2735263" y="4156075"/>
          <p14:tracePt t="38683" x="2744788" y="4164013"/>
          <p14:tracePt t="38689" x="2752725" y="4164013"/>
          <p14:tracePt t="38697" x="2760663" y="4171950"/>
          <p14:tracePt t="38703" x="2778125" y="4171950"/>
          <p14:tracePt t="38710" x="2786063" y="4181475"/>
          <p14:tracePt t="38717" x="2795588" y="4189413"/>
          <p14:tracePt t="38724" x="2811463" y="4189413"/>
          <p14:tracePt t="38733" x="2820988" y="4197350"/>
          <p14:tracePt t="38737" x="2828925" y="4206875"/>
          <p14:tracePt t="38746" x="2846388" y="4206875"/>
          <p14:tracePt t="38752" x="2863850" y="4214813"/>
          <p14:tracePt t="38759" x="2879725" y="4224338"/>
          <p14:tracePt t="38767" x="2905125" y="4232275"/>
          <p14:tracePt t="38772" x="2922588" y="4240213"/>
          <p14:tracePt t="38780" x="2947988" y="4249738"/>
          <p14:tracePt t="38786" x="2982913" y="4265613"/>
          <p14:tracePt t="38794" x="2998788" y="4275138"/>
          <p14:tracePt t="38800" x="3024188" y="4283075"/>
          <p14:tracePt t="38807" x="3074988" y="4316413"/>
          <p14:tracePt t="38815" x="3152775" y="4351338"/>
          <p14:tracePt t="38822" x="3211513" y="4384675"/>
          <p14:tracePt t="38829" x="3305175" y="4452938"/>
          <p14:tracePt t="38834" x="3432175" y="4529138"/>
          <p14:tracePt t="38842" x="3517900" y="4579938"/>
          <p14:tracePt t="38848" x="3586163" y="4630738"/>
          <p14:tracePt t="38855" x="3695700" y="4699000"/>
          <p14:tracePt t="38864" x="3797300" y="4775200"/>
          <p14:tracePt t="38869" x="3883025" y="4835525"/>
          <p14:tracePt t="38876" x="3959225" y="4894263"/>
          <p14:tracePt t="38883" x="4017963" y="4954588"/>
          <p14:tracePt t="38889" x="4060825" y="4997450"/>
          <p14:tracePt t="38897" x="4103688" y="5038725"/>
          <p14:tracePt t="38904" x="4171950" y="5099050"/>
          <p14:tracePt t="38911" x="4230688" y="5183188"/>
          <p14:tracePt t="38918" x="4273550" y="5226050"/>
          <p14:tracePt t="38925" x="4332288" y="5294313"/>
          <p14:tracePt t="38931" x="4359275" y="5327650"/>
          <p14:tracePt t="38948" x="4418013" y="5405438"/>
          <p14:tracePt t="38952" x="4435475" y="5438775"/>
          <p14:tracePt t="38959" x="4443413" y="5464175"/>
          <p14:tracePt t="38966" x="4443413" y="5472113"/>
          <p14:tracePt t="38974" x="4443413" y="5481638"/>
          <p14:tracePt t="39123" x="4425950" y="5481638"/>
          <p14:tracePt t="39155" x="4418013" y="5481638"/>
          <p14:tracePt t="39190" x="4410075" y="5481638"/>
          <p14:tracePt t="39206" x="4418013" y="5489575"/>
          <p14:tracePt t="39211" x="4443413" y="5497513"/>
          <p14:tracePt t="39218" x="4476750" y="5497513"/>
          <p14:tracePt t="39225" x="4570413" y="5524500"/>
          <p14:tracePt t="39234" x="4689475" y="5549900"/>
          <p14:tracePt t="39238" x="4851400" y="5565775"/>
          <p14:tracePt t="39245" x="5054600" y="5626100"/>
          <p14:tracePt t="39252" x="5249863" y="5641975"/>
          <p14:tracePt t="39258" x="5429250" y="5684838"/>
          <p14:tracePt t="39265" x="5751513" y="5788025"/>
          <p14:tracePt t="39272" x="6100763" y="5897563"/>
          <p14:tracePt t="39280" x="6270625" y="5957888"/>
          <p14:tracePt t="39286" x="6372225" y="5999163"/>
          <p14:tracePt t="39293" x="6516688" y="6059488"/>
          <p14:tracePt t="39300" x="6704013" y="6143625"/>
          <p14:tracePt t="39307" x="6932613" y="6262688"/>
          <p14:tracePt t="39314" x="7059613" y="6323013"/>
          <p14:tracePt t="39321" x="7229475" y="6407150"/>
          <p14:tracePt t="39330" x="7391400" y="6492875"/>
          <p14:tracePt t="39334" x="7545388" y="6577013"/>
          <p14:tracePt t="39342" x="7654925" y="6637338"/>
          <p14:tracePt t="39349" x="7705725" y="6670675"/>
          <p14:tracePt t="39356" x="7740650" y="6696075"/>
          <p14:tracePt t="39363" x="7799388" y="6731000"/>
          <p14:tracePt t="39370" x="7816850" y="6731000"/>
          <p14:tracePt t="39378" x="7816850" y="6738938"/>
          <p14:tracePt t="39383" x="7824788" y="6738938"/>
          <p14:tracePt t="39731" x="7832725" y="6738938"/>
          <p14:tracePt t="39765" x="7842250" y="6738938"/>
          <p14:tracePt t="39799" x="7850188" y="6738938"/>
          <p14:tracePt t="39842" x="7859713" y="6738938"/>
          <p14:tracePt t="39884" x="7867650" y="6738938"/>
          <p14:tracePt t="39925" x="7875588" y="6738938"/>
          <p14:tracePt t="39968" x="7885113" y="6738938"/>
          <p14:tracePt t="40010" x="7893050" y="6738938"/>
          <p14:tracePt t="40023" x="7893050" y="6731000"/>
          <p14:tracePt t="40330" x="7893050" y="6721475"/>
          <p14:tracePt t="40358" x="7893050" y="6713538"/>
          <p14:tracePt t="40407" x="7893050" y="6705600"/>
          <p14:tracePt t="40449" x="7893050" y="6696075"/>
          <p14:tracePt t="40477" x="7885113" y="6696075"/>
          <p14:tracePt t="40491" x="7885113" y="6688138"/>
          <p14:tracePt t="40512" x="7885113" y="6680200"/>
          <p14:tracePt t="40518" x="7875588" y="6680200"/>
          <p14:tracePt t="40539" x="7875588" y="6670675"/>
          <p14:tracePt t="40561" x="7875588" y="6662738"/>
          <p14:tracePt t="40595" x="7875588" y="6654800"/>
          <p14:tracePt t="40602" x="7867650" y="6654800"/>
          <p14:tracePt t="40644" x="7867650" y="6645275"/>
          <p14:tracePt t="40651" x="7859713" y="6645275"/>
          <p14:tracePt t="40672" x="7859713" y="6637338"/>
          <p14:tracePt t="40693" x="7850188" y="6637338"/>
          <p14:tracePt t="40721" x="7850188" y="6627813"/>
          <p14:tracePt t="40741" x="7842250" y="6627813"/>
          <p14:tracePt t="40762" x="7832725" y="6627813"/>
          <p14:tracePt t="40796" x="7824788" y="6627813"/>
          <p14:tracePt t="40888" x="7816850" y="6627813"/>
          <p14:tracePt t="40937" x="7807325" y="6627813"/>
          <p14:tracePt t="41090" x="7807325" y="6619875"/>
          <p14:tracePt t="41251" x="7807325" y="6611938"/>
          <p14:tracePt t="41307" x="7816850" y="6611938"/>
          <p14:tracePt t="41348" x="7816850" y="6602413"/>
          <p14:tracePt t="41424" x="7824788" y="6602413"/>
          <p14:tracePt t="41453" x="7832725" y="6602413"/>
          <p14:tracePt t="41497" x="7842250" y="6602413"/>
          <p14:tracePt t="41517" x="7850188" y="6602413"/>
          <p14:tracePt t="41536" x="7859713" y="6602413"/>
          <p14:tracePt t="41558" x="7867650" y="6602413"/>
          <p14:tracePt t="41571" x="7875588" y="6611938"/>
          <p14:tracePt t="41593" x="7885113" y="6611938"/>
          <p14:tracePt t="41615" x="7893050" y="6611938"/>
          <p14:tracePt t="41628" x="7900988" y="6619875"/>
          <p14:tracePt t="41654" x="7910513" y="6627813"/>
          <p14:tracePt t="41668" x="7918450" y="6627813"/>
          <p14:tracePt t="41688" x="7926388" y="6627813"/>
          <p14:tracePt t="41697" x="7935913" y="6627813"/>
          <p14:tracePt t="41710" x="7943850" y="6637338"/>
          <p14:tracePt t="41724" x="7943850" y="6645275"/>
          <p14:tracePt t="41731" x="7951788" y="6645275"/>
          <p14:tracePt t="41745" x="7961313" y="6645275"/>
          <p14:tracePt t="41751" x="7969250" y="6645275"/>
          <p14:tracePt t="41758" x="7977188" y="6645275"/>
          <p14:tracePt t="41773" x="7986713" y="6645275"/>
          <p14:tracePt t="41786" x="7994650" y="6645275"/>
          <p14:tracePt t="41801" x="8004175" y="6645275"/>
          <p14:tracePt t="41815" x="8012113" y="6645275"/>
          <p14:tracePt t="41828" x="8020050" y="6645275"/>
          <p14:tracePt t="41842" x="8029575" y="6645275"/>
          <p14:tracePt t="41863" x="8037513" y="6645275"/>
          <p14:tracePt t="41892" x="8045450" y="6645275"/>
          <p14:tracePt t="41920" x="8054975" y="6645275"/>
          <p14:tracePt t="41948" x="8062913" y="6645275"/>
          <p14:tracePt t="41975" x="8062913" y="6637338"/>
          <p14:tracePt t="41990" x="8070850" y="6637338"/>
          <p14:tracePt t="42032" x="8070850" y="6627813"/>
          <p14:tracePt t="42045" x="8080375" y="6627813"/>
          <p14:tracePt t="42066" x="8080375" y="6619875"/>
          <p14:tracePt t="42102" x="8080375" y="6611938"/>
          <p14:tracePt t="42108" x="8088313" y="6611938"/>
          <p14:tracePt t="42122" x="8088313" y="6602413"/>
          <p14:tracePt t="42136" x="8096250" y="6602413"/>
          <p14:tracePt t="42151" x="8096250" y="6594475"/>
          <p14:tracePt t="42184" x="8096250" y="6586538"/>
          <p14:tracePt t="42241" x="8096250" y="6577013"/>
          <p14:tracePt t="42254" x="8096250" y="6569075"/>
          <p14:tracePt t="42345" x="8105775" y="6569075"/>
          <p14:tracePt t="42442" x="8113713" y="6569075"/>
          <p14:tracePt t="42505" x="8121650" y="6569075"/>
          <p14:tracePt t="42512" x="8131175" y="6569075"/>
          <p14:tracePt t="42519" x="8139113" y="6569075"/>
          <p14:tracePt t="42533" x="8147050" y="6569075"/>
          <p14:tracePt t="42540" x="8156575" y="6569075"/>
          <p14:tracePt t="42554" x="8164513" y="6569075"/>
          <p14:tracePt t="42568" x="8174038" y="6569075"/>
          <p14:tracePt t="42582" x="8181975" y="6569075"/>
          <p14:tracePt t="42596" x="8189913" y="6569075"/>
          <p14:tracePt t="42611" x="8199438" y="6569075"/>
          <p14:tracePt t="42617" x="8207375" y="6569075"/>
          <p14:tracePt t="42638" x="8215313" y="6569075"/>
          <p14:tracePt t="42652" x="8224838" y="6569075"/>
          <p14:tracePt t="42694" x="8232775" y="6569075"/>
          <p14:tracePt t="42743" x="8240713" y="6569075"/>
          <p14:tracePt t="42756" x="8250238" y="6569075"/>
          <p14:tracePt t="42786" x="8258175" y="6569075"/>
          <p14:tracePt t="42798" x="8266113" y="6569075"/>
          <p14:tracePt t="42812" x="8283575" y="6569075"/>
          <p14:tracePt t="42820" x="8291513" y="6569075"/>
          <p14:tracePt t="42827" x="8301038" y="6569075"/>
          <p14:tracePt t="42833" x="8308975" y="6569075"/>
          <p14:tracePt t="42841" x="8334375" y="6569075"/>
          <p14:tracePt t="42847" x="8351838" y="6569075"/>
          <p14:tracePt t="42854" x="8359775" y="6569075"/>
          <p14:tracePt t="42861" x="8377238" y="6569075"/>
          <p14:tracePt t="42869" x="8394700" y="6569075"/>
          <p14:tracePt t="42876" x="8402638" y="6569075"/>
          <p14:tracePt t="42882" x="8420100" y="6569075"/>
          <p14:tracePt t="42896" x="8435975" y="6569075"/>
          <p14:tracePt t="42911" x="8445500" y="6569075"/>
          <p14:tracePt t="42926" x="8453438" y="6569075"/>
          <p14:tracePt t="42932" x="8462963" y="6569075"/>
          <p14:tracePt t="42952" x="8470900" y="6569075"/>
          <p14:tracePt t="42979" x="8478838" y="6569075"/>
          <p14:tracePt t="42993" x="8488363" y="6569075"/>
          <p14:tracePt t="43021" x="8496300" y="6569075"/>
          <p14:tracePt t="43056" x="8504238" y="6569075"/>
          <p14:tracePt t="43760" x="8496300" y="6569075"/>
          <p14:tracePt t="43809" x="8488363" y="6569075"/>
          <p14:tracePt t="43865" x="8478838" y="6569075"/>
          <p14:tracePt t="43906" x="8478838" y="6561138"/>
          <p14:tracePt t="43927" x="8470900" y="6561138"/>
          <p14:tracePt t="43975" x="8462963" y="6561138"/>
          <p14:tracePt t="44012" x="8453438" y="6561138"/>
          <p14:tracePt t="44024" x="8453438" y="6551613"/>
          <p14:tracePt t="44045" x="8445500" y="6551613"/>
          <p14:tracePt t="44066" x="8445500" y="6543675"/>
          <p14:tracePt t="44093" x="8435975" y="6543675"/>
          <p14:tracePt t="44101" x="8435975" y="6535738"/>
          <p14:tracePt t="44130" x="8428038" y="6535738"/>
          <p14:tracePt t="44144" x="8420100" y="6535738"/>
          <p14:tracePt t="44180" x="8410575" y="6535738"/>
          <p14:tracePt t="44185" x="8410575" y="6526213"/>
          <p14:tracePt t="44200" x="8402638" y="6526213"/>
          <p14:tracePt t="44208" x="8385175" y="6526213"/>
          <p14:tracePt t="44213" x="8359775" y="6500813"/>
          <p14:tracePt t="44221" x="8291513" y="6475413"/>
          <p14:tracePt t="44227" x="8012113" y="6356350"/>
          <p14:tracePt t="44234" x="7637463" y="6178550"/>
          <p14:tracePt t="44243" x="7451725" y="6076950"/>
          <p14:tracePt t="44248" x="7204075" y="5940425"/>
          <p14:tracePt t="44254" x="7051675" y="5846763"/>
          <p14:tracePt t="44262" x="6838950" y="5710238"/>
          <p14:tracePt t="44269" x="6745288" y="5659438"/>
          <p14:tracePt t="44278" x="6600825" y="5549900"/>
          <p14:tracePt t="44282" x="6372225" y="5405438"/>
          <p14:tracePt t="44292" x="6253163" y="5319713"/>
          <p14:tracePt t="44297" x="6049963" y="5208588"/>
          <p14:tracePt t="44303" x="5870575" y="5106988"/>
          <p14:tracePt t="44311" x="5735638" y="5038725"/>
          <p14:tracePt t="44318" x="5641975" y="4997450"/>
          <p14:tracePt t="44326" x="5548313" y="4954588"/>
          <p14:tracePt t="44331" x="5472113" y="4911725"/>
          <p14:tracePt t="44341" x="5403850" y="4894263"/>
          <p14:tracePt t="44346" x="5378450" y="4868863"/>
          <p14:tracePt t="44353" x="5360988" y="4852988"/>
          <p14:tracePt t="44687" x="5343525" y="4852988"/>
          <p14:tracePt t="44694" x="5327650" y="4835525"/>
          <p14:tracePt t="44702" x="5284788" y="4827588"/>
          <p14:tracePt t="44708" x="5191125" y="4784725"/>
          <p14:tracePt t="44715" x="5072063" y="4733925"/>
          <p14:tracePt t="44724" x="4833938" y="4665663"/>
          <p14:tracePt t="44729" x="4673600" y="4622800"/>
          <p14:tracePt t="44736" x="4554538" y="4579938"/>
          <p14:tracePt t="44744" x="4443413" y="4554538"/>
          <p14:tracePt t="44750" x="4349750" y="4546600"/>
          <p14:tracePt t="44758" x="4248150" y="4529138"/>
          <p14:tracePt t="44765" x="4146550" y="4521200"/>
          <p14:tracePt t="44775" x="4078288" y="4521200"/>
          <p14:tracePt t="44778" x="4010025" y="4521200"/>
          <p14:tracePt t="44785" x="3900488" y="4521200"/>
          <p14:tracePt t="44792" x="3771900" y="4529138"/>
          <p14:tracePt t="44800" x="3703638" y="4529138"/>
          <p14:tracePt t="44807" x="3619500" y="4538663"/>
          <p14:tracePt t="44814" x="3533775" y="4538663"/>
          <p14:tracePt t="44821" x="3441700" y="4554538"/>
          <p14:tracePt t="44827" x="3348038" y="4564063"/>
          <p14:tracePt t="44835" x="3279775" y="4589463"/>
          <p14:tracePt t="44841" x="3194050" y="4605338"/>
          <p14:tracePt t="44848" x="3117850" y="4630738"/>
          <p14:tracePt t="44857" x="3059113" y="4648200"/>
          <p14:tracePt t="44862" x="2982913" y="4673600"/>
          <p14:tracePt t="44870" x="2922588" y="4691063"/>
          <p14:tracePt t="44876" x="2863850" y="4733925"/>
          <p14:tracePt t="44883" x="2795588" y="4759325"/>
          <p14:tracePt t="44892" x="2752725" y="4775200"/>
          <p14:tracePt t="44897" x="2709863" y="4792663"/>
          <p14:tracePt t="44903" x="2668588" y="4810125"/>
          <p14:tracePt t="44911" x="2600325" y="4835525"/>
          <p14:tracePt t="44918" x="2565400" y="4860925"/>
          <p14:tracePt t="44926" x="2489200" y="4894263"/>
          <p14:tracePt t="44931" x="2446338" y="4911725"/>
          <p14:tracePt t="44941" x="2395538" y="4937125"/>
          <p14:tracePt t="44956" x="2336800" y="4962525"/>
          <p14:tracePt t="44962" x="2319338" y="4962525"/>
          <p14:tracePt t="44966" x="2293938" y="4979988"/>
          <p14:tracePt t="44974" x="2276475" y="4987925"/>
          <p14:tracePt t="44980" x="2251075" y="4997450"/>
          <p14:tracePt t="44987" x="2243138" y="4997450"/>
          <p14:tracePt t="44993" x="2235200" y="4997450"/>
          <p14:tracePt t="45001" x="2225675" y="4997450"/>
          <p14:tracePt t="45008" x="2217738" y="5005388"/>
          <p14:tracePt t="45015" x="2208213" y="5005388"/>
          <p14:tracePt t="45025" x="2200275" y="5005388"/>
          <p14:tracePt t="45057" x="2192338" y="5005388"/>
          <p14:tracePt t="45064" x="2182813" y="5005388"/>
          <p14:tracePt t="45100" x="2182813" y="4997450"/>
          <p14:tracePt t="45122" x="2182813" y="4987925"/>
          <p14:tracePt t="45148" x="2182813" y="4979988"/>
          <p14:tracePt t="45162" x="2182813" y="4972050"/>
          <p14:tracePt t="45184" x="2192338" y="4954588"/>
          <p14:tracePt t="45196" x="2200275" y="4946650"/>
          <p14:tracePt t="45211" x="2217738" y="4946650"/>
          <p14:tracePt t="45219" x="2225675" y="4937125"/>
          <p14:tracePt t="45225" x="2235200" y="4929188"/>
          <p14:tracePt t="45233" x="2251075" y="4919663"/>
          <p14:tracePt t="45240" x="2276475" y="4911725"/>
          <p14:tracePt t="45247" x="2286000" y="4911725"/>
          <p14:tracePt t="45253" x="2327275" y="4894263"/>
          <p14:tracePt t="45259" x="2379663" y="4886325"/>
          <p14:tracePt t="45268" x="2413000" y="4868863"/>
          <p14:tracePt t="45275" x="2471738" y="4860925"/>
          <p14:tracePt t="45281" x="2514600" y="4852988"/>
          <p14:tracePt t="45290" x="2549525" y="4852988"/>
          <p14:tracePt t="45296" x="2574925" y="4843463"/>
          <p14:tracePt t="45302" x="2600325" y="4843463"/>
          <p14:tracePt t="45308" x="2616200" y="4843463"/>
          <p14:tracePt t="45315" x="2641600" y="4843463"/>
          <p14:tracePt t="45323" x="2668588" y="4843463"/>
          <p14:tracePt t="45329" x="2684463" y="4835525"/>
          <p14:tracePt t="45337" x="2709863" y="4835525"/>
          <p14:tracePt t="45344" x="2752725" y="4835525"/>
          <p14:tracePt t="45351" x="2803525" y="4835525"/>
          <p14:tracePt t="45358" x="2871788" y="4835525"/>
          <p14:tracePt t="45365" x="2897188" y="4835525"/>
          <p14:tracePt t="45373" x="2930525" y="4835525"/>
          <p14:tracePt t="45378" x="2947988" y="4835525"/>
          <p14:tracePt t="45386" x="2965450" y="4835525"/>
          <p14:tracePt t="45392" x="2973388" y="4835525"/>
          <p14:tracePt t="45399" x="2982913" y="4835525"/>
          <p14:tracePt t="45408" x="2990850" y="4835525"/>
          <p14:tracePt t="45412" x="2998788" y="4835525"/>
          <p14:tracePt t="45419" x="3008313" y="4835525"/>
          <p14:tracePt t="45426" x="3024188" y="4835525"/>
          <p14:tracePt t="45440" x="3033713" y="4835525"/>
          <p14:tracePt t="45447" x="3041650" y="4835525"/>
          <p14:tracePt t="45456" x="3059113" y="4827588"/>
          <p14:tracePt t="45462" x="3074988" y="4827588"/>
          <p14:tracePt t="45468" x="3084513" y="4827588"/>
          <p14:tracePt t="45475" x="3109913" y="4827588"/>
          <p14:tracePt t="45482" x="3127375" y="4818063"/>
          <p14:tracePt t="45489" x="3143250" y="4818063"/>
          <p14:tracePt t="45496" x="3160713" y="4818063"/>
          <p14:tracePt t="45504" x="3168650" y="4818063"/>
          <p14:tracePt t="45510" x="3186113" y="4818063"/>
          <p14:tracePt t="45517" x="3203575" y="4818063"/>
          <p14:tracePt t="45524" x="3211513" y="4810125"/>
          <p14:tracePt t="45532" x="3228975" y="4810125"/>
          <p14:tracePt t="45539" x="3236913" y="4810125"/>
          <p14:tracePt t="45545" x="3244850" y="4810125"/>
          <p14:tracePt t="45553" x="3254375" y="4810125"/>
          <p14:tracePt t="45559" x="3279775" y="4810125"/>
          <p14:tracePt t="45566" x="3287713" y="4810125"/>
          <p14:tracePt t="45573" x="3305175" y="4810125"/>
          <p14:tracePt t="45581" x="3313113" y="4810125"/>
          <p14:tracePt t="45587" x="3330575" y="4810125"/>
          <p14:tracePt t="45594" x="3338513" y="4810125"/>
          <p14:tracePt t="45601" x="3355975" y="4810125"/>
          <p14:tracePt t="45608" x="3363913" y="4810125"/>
          <p14:tracePt t="45615" x="3381375" y="4810125"/>
          <p14:tracePt t="45623" x="3406775" y="4810125"/>
          <p14:tracePt t="45629" x="3414713" y="4810125"/>
          <p14:tracePt t="45636" x="3424238" y="4810125"/>
          <p14:tracePt t="45642" x="3432175" y="4810125"/>
          <p14:tracePt t="45650" x="3457575" y="4810125"/>
          <p14:tracePt t="45656" x="3475038" y="4810125"/>
          <p14:tracePt t="45664" x="3482975" y="4802188"/>
          <p14:tracePt t="45671" x="3500438" y="4802188"/>
          <p14:tracePt t="45679" x="3517900" y="4802188"/>
          <p14:tracePt t="45684" x="3543300" y="4802188"/>
          <p14:tracePt t="45691" x="3551238" y="4792663"/>
          <p14:tracePt t="45699" x="3559175" y="4792663"/>
          <p14:tracePt t="45707" x="3568700" y="4792663"/>
          <p14:tracePt t="45713" x="3586163" y="4784725"/>
          <p14:tracePt t="45719" x="3594100" y="4784725"/>
          <p14:tracePt t="45727" x="3602038" y="4784725"/>
          <p14:tracePt t="45735" x="3611563" y="4784725"/>
          <p14:tracePt t="45747" x="3627438" y="4784725"/>
          <p14:tracePt t="45756" x="3627438" y="4775200"/>
          <p14:tracePt t="45761" x="3636963" y="4775200"/>
          <p14:tracePt t="45768" x="3644900" y="4775200"/>
          <p14:tracePt t="45775" x="3652838" y="4775200"/>
          <p14:tracePt t="45790" x="3662363" y="4775200"/>
          <p14:tracePt t="45796" x="3670300" y="4775200"/>
          <p14:tracePt t="45804" x="3678238" y="4775200"/>
          <p14:tracePt t="45810" x="3678238" y="4767263"/>
          <p14:tracePt t="45817" x="3687763" y="4767263"/>
          <p14:tracePt t="45831" x="3695700" y="4767263"/>
          <p14:tracePt t="45839" x="3703638" y="4767263"/>
          <p14:tracePt t="45844" x="3713163" y="4759325"/>
          <p14:tracePt t="45859" x="3729038" y="4749800"/>
          <p14:tracePt t="45866" x="3738563" y="4741863"/>
          <p14:tracePt t="45874" x="3746500" y="4733925"/>
          <p14:tracePt t="45880" x="3756025" y="4733925"/>
          <p14:tracePt t="45887" x="3771900" y="4724400"/>
          <p14:tracePt t="45895" x="3781425" y="4716463"/>
          <p14:tracePt t="45901" x="3789363" y="4708525"/>
          <p14:tracePt t="45908" x="3797300" y="4699000"/>
          <p14:tracePt t="45914" x="3806825" y="4691063"/>
          <p14:tracePt t="45923" x="3814763" y="4683125"/>
          <p14:tracePt t="45929" x="3832225" y="4673600"/>
          <p14:tracePt t="45935" x="3840163" y="4657725"/>
          <p14:tracePt t="45957" x="3873500" y="4622800"/>
          <p14:tracePt t="45965" x="3883025" y="4605338"/>
          <p14:tracePt t="45970" x="3900488" y="4589463"/>
          <p14:tracePt t="45977" x="3908425" y="4572000"/>
          <p14:tracePt t="45984" x="3916363" y="4564063"/>
          <p14:tracePt t="45991" x="3933825" y="4546600"/>
          <p14:tracePt t="45998" x="3941763" y="4529138"/>
          <p14:tracePt t="46005" x="3951288" y="4513263"/>
          <p14:tracePt t="46012" x="3959225" y="4503738"/>
          <p14:tracePt t="46019" x="3967163" y="4478338"/>
          <p14:tracePt t="46028" x="3976688" y="4478338"/>
          <p14:tracePt t="46033" x="3984625" y="4460875"/>
          <p14:tracePt t="46039" x="3984625" y="4435475"/>
          <p14:tracePt t="46047" x="4002088" y="4419600"/>
          <p14:tracePt t="46054" x="4002088" y="4394200"/>
          <p14:tracePt t="46060" x="4017963" y="4368800"/>
          <p14:tracePt t="46068" x="4027488" y="4333875"/>
          <p14:tracePt t="46075" x="4044950" y="4291013"/>
          <p14:tracePt t="46082" x="4052888" y="4249738"/>
          <p14:tracePt t="46090" x="4052888" y="4224338"/>
          <p14:tracePt t="46095" x="4052888" y="4197350"/>
          <p14:tracePt t="46102" x="4060825" y="4164013"/>
          <p14:tracePt t="46110" x="4060825" y="4138613"/>
          <p14:tracePt t="46117" x="4060825" y="4121150"/>
          <p14:tracePt t="46124" x="4060825" y="4105275"/>
          <p14:tracePt t="46131" x="4060825" y="4087813"/>
          <p14:tracePt t="46139" x="4060825" y="4079875"/>
          <p14:tracePt t="46144" x="4060825" y="4062413"/>
          <p14:tracePt t="46151" x="4060825" y="4052888"/>
          <p14:tracePt t="46159" x="4060825" y="4044950"/>
          <p14:tracePt t="46165" x="4060825" y="4027488"/>
          <p14:tracePt t="46174" x="4060825" y="4019550"/>
          <p14:tracePt t="46180" x="4060825" y="4011613"/>
          <p14:tracePt t="46187" x="4060825" y="4002088"/>
          <p14:tracePt t="46193" x="4052888" y="3976688"/>
          <p14:tracePt t="46201" x="4052888" y="3968750"/>
          <p14:tracePt t="46214" x="4044950" y="3951288"/>
          <p14:tracePt t="46222" x="4044950" y="3935413"/>
          <p14:tracePt t="46229" x="4035425" y="3917950"/>
          <p14:tracePt t="46243" x="4035425" y="3900488"/>
          <p14:tracePt t="46249" x="4027488" y="3892550"/>
          <p14:tracePt t="46259" x="4017963" y="3883025"/>
          <p14:tracePt t="46265" x="4010025" y="3857625"/>
          <p14:tracePt t="46273" x="4010025" y="3849688"/>
          <p14:tracePt t="46278" x="3992563" y="3841750"/>
          <p14:tracePt t="46285" x="3992563" y="3824288"/>
          <p14:tracePt t="46294" x="3984625" y="3816350"/>
          <p14:tracePt t="46298" x="3967163" y="3798888"/>
          <p14:tracePt t="46307" x="3959225" y="3781425"/>
          <p14:tracePt t="46312" x="3951288" y="3763963"/>
          <p14:tracePt t="46319" x="3933825" y="3748088"/>
          <p14:tracePt t="46326" x="3925888" y="3738563"/>
          <p14:tracePt t="46333" x="3925888" y="3722688"/>
          <p14:tracePt t="46340" x="3908425" y="3713163"/>
          <p14:tracePt t="46347" x="3890963" y="3697288"/>
          <p14:tracePt t="46355" x="3883025" y="3687763"/>
          <p14:tracePt t="46361" x="3873500" y="3671888"/>
          <p14:tracePt t="46368" x="3857625" y="3654425"/>
          <p14:tracePt t="46375" x="3840163" y="3646488"/>
          <p14:tracePt t="46382" x="3832225" y="3636963"/>
          <p14:tracePt t="46389" x="3806825" y="3619500"/>
          <p14:tracePt t="46396" x="3781425" y="3603625"/>
          <p14:tracePt t="46404" x="3756025" y="3586163"/>
          <p14:tracePt t="46409" x="3703638" y="3552825"/>
          <p14:tracePt t="46417" x="3678238" y="3543300"/>
          <p14:tracePt t="46424" x="3652838" y="3527425"/>
          <p14:tracePt t="46431" x="3627438" y="3517900"/>
          <p14:tracePt t="46439" x="3602038" y="3509963"/>
          <p14:tracePt t="46445" x="3576638" y="3492500"/>
          <p14:tracePt t="46452" x="3559175" y="3484563"/>
          <p14:tracePt t="46458" x="3533775" y="3484563"/>
          <p14:tracePt t="46465" x="3500438" y="3484563"/>
          <p14:tracePt t="46474" x="3475038" y="3475038"/>
          <p14:tracePt t="46479" x="3457575" y="3475038"/>
          <p14:tracePt t="46486" x="3441700" y="3467100"/>
          <p14:tracePt t="46493" x="3406775" y="3467100"/>
          <p14:tracePt t="46500" x="3389313" y="3467100"/>
          <p14:tracePt t="46507" x="3355975" y="3467100"/>
          <p14:tracePt t="46514" x="3330575" y="3467100"/>
          <p14:tracePt t="46523" x="3297238" y="3467100"/>
          <p14:tracePt t="46528" x="3279775" y="3467100"/>
          <p14:tracePt t="46535" x="3254375" y="3467100"/>
          <p14:tracePt t="46542" x="3244850" y="3467100"/>
          <p14:tracePt t="46550" x="3228975" y="3467100"/>
          <p14:tracePt t="46556" x="3211513" y="3467100"/>
          <p14:tracePt t="46563" x="3203575" y="3467100"/>
          <p14:tracePt t="46572" x="3186113" y="3467100"/>
          <p14:tracePt t="46577" x="3178175" y="3467100"/>
          <p14:tracePt t="46584" x="3168650" y="3467100"/>
          <p14:tracePt t="46591" x="3152775" y="3467100"/>
          <p14:tracePt t="46599" x="3143250" y="3467100"/>
          <p14:tracePt t="46606" x="3135313" y="3475038"/>
          <p14:tracePt t="46612" x="3117850" y="3475038"/>
          <p14:tracePt t="46619" x="3109913" y="3475038"/>
          <p14:tracePt t="46626" x="3092450" y="3484563"/>
          <p14:tracePt t="46633" x="3084513" y="3492500"/>
          <p14:tracePt t="46640" x="3067050" y="3492500"/>
          <p14:tracePt t="46648" x="3059113" y="3492500"/>
          <p14:tracePt t="46654" x="3041650" y="3502025"/>
          <p14:tracePt t="46660" x="3024188" y="3509963"/>
          <p14:tracePt t="46668" x="2998788" y="3517900"/>
          <p14:tracePt t="46674" x="2990850" y="3517900"/>
          <p14:tracePt t="46682" x="2973388" y="3527425"/>
          <p14:tracePt t="46690" x="2955925" y="3535363"/>
          <p14:tracePt t="46696" x="2940050" y="3535363"/>
          <p14:tracePt t="46703" x="2914650" y="3535363"/>
          <p14:tracePt t="46709" x="2889250" y="3552825"/>
          <p14:tracePt t="46718" x="2863850" y="3568700"/>
          <p14:tracePt t="46723" x="2786063" y="3586163"/>
          <p14:tracePt t="46730" x="2744788" y="3603625"/>
          <p14:tracePt t="46738" x="2701925" y="3611563"/>
          <p14:tracePt t="46744" x="2676525" y="3619500"/>
          <p14:tracePt t="46752" x="2641600" y="3629025"/>
          <p14:tracePt t="46758" x="2590800" y="3636963"/>
          <p14:tracePt t="46766" x="2574925" y="3646488"/>
          <p14:tracePt t="46774" x="2557463" y="3646488"/>
          <p14:tracePt t="46779" x="2532063" y="3654425"/>
          <p14:tracePt t="46787" x="2524125" y="3654425"/>
          <p14:tracePt t="46793" x="2514600" y="3654425"/>
          <p14:tracePt t="46800" x="2497138" y="3654425"/>
          <p14:tracePt t="46807" x="2471738" y="3662363"/>
          <p14:tracePt t="46814" x="2463800" y="3662363"/>
          <p14:tracePt t="46822" x="2455863" y="3662363"/>
          <p14:tracePt t="46829" x="2446338" y="3662363"/>
          <p14:tracePt t="46835" x="2438400" y="3662363"/>
          <p14:tracePt t="46842" x="2430463" y="3671888"/>
          <p14:tracePt t="46849" x="2420938" y="3671888"/>
          <p14:tracePt t="46856" x="2413000" y="3671888"/>
          <p14:tracePt t="46863" x="2405063" y="3671888"/>
          <p14:tracePt t="46877" x="2395538" y="3671888"/>
          <p14:tracePt t="46884" x="2387600" y="3679825"/>
          <p14:tracePt t="46891" x="2379663" y="3679825"/>
          <p14:tracePt t="46912" x="2370138" y="3679825"/>
          <p14:tracePt t="46925" x="2362200" y="3679825"/>
          <p14:tracePt t="46934" x="2362200" y="3687763"/>
          <p14:tracePt t="46955" x="2344738" y="3687763"/>
          <p14:tracePt t="46968" x="2344738" y="3697288"/>
          <p14:tracePt t="46974" x="2336800" y="3697288"/>
          <p14:tracePt t="46982" x="2336800" y="3705225"/>
          <p14:tracePt t="46990" x="2327275" y="3705225"/>
          <p14:tracePt t="46995" x="2327275" y="3713163"/>
          <p14:tracePt t="47002" x="2319338" y="3722688"/>
          <p14:tracePt t="47009" x="2319338" y="3730625"/>
          <p14:tracePt t="47017" x="2301875" y="3748088"/>
          <p14:tracePt t="47023" x="2293938" y="3763963"/>
          <p14:tracePt t="47032" x="2286000" y="3790950"/>
          <p14:tracePt t="47039" x="2276475" y="3832225"/>
          <p14:tracePt t="47045" x="2260600" y="3908425"/>
          <p14:tracePt t="47050" x="2243138" y="3976688"/>
          <p14:tracePt t="47058" x="2235200" y="4052888"/>
          <p14:tracePt t="47066" x="2225675" y="4130675"/>
          <p14:tracePt t="47073" x="2225675" y="4171950"/>
          <p14:tracePt t="47079" x="2225675" y="4224338"/>
          <p14:tracePt t="47086" x="2225675" y="4283075"/>
          <p14:tracePt t="47093" x="2225675" y="4316413"/>
          <p14:tracePt t="47100" x="2225675" y="4351338"/>
          <p14:tracePt t="47107" x="2225675" y="4384675"/>
          <p14:tracePt t="47114" x="2225675" y="4402138"/>
          <p14:tracePt t="47122" x="2225675" y="4410075"/>
          <p14:tracePt t="47128" x="2225675" y="4435475"/>
          <p14:tracePt t="47134" x="2225675" y="4445000"/>
          <p14:tracePt t="47142" x="2225675" y="4452938"/>
          <p14:tracePt t="47149" x="2225675" y="4460875"/>
          <p14:tracePt t="47155" x="2225675" y="4486275"/>
          <p14:tracePt t="47163" x="2225675" y="4503738"/>
          <p14:tracePt t="47171" x="2225675" y="4521200"/>
          <p14:tracePt t="47176" x="2225675" y="4529138"/>
          <p14:tracePt t="47183" x="2225675" y="4546600"/>
          <p14:tracePt t="47190" x="2225675" y="4564063"/>
          <p14:tracePt t="47197" x="2225675" y="4589463"/>
          <p14:tracePt t="47206" x="2225675" y="4597400"/>
          <p14:tracePt t="47211" x="2225675" y="4622800"/>
          <p14:tracePt t="47218" x="2225675" y="4640263"/>
          <p14:tracePt t="47226" x="2225675" y="4648200"/>
          <p14:tracePt t="47232" x="2225675" y="4657725"/>
          <p14:tracePt t="47239" x="2225675" y="4665663"/>
          <p14:tracePt t="47247" x="2225675" y="4673600"/>
          <p14:tracePt t="47255" x="2225675" y="4683125"/>
          <p14:tracePt t="47260" x="2225675" y="4691063"/>
          <p14:tracePt t="47268" x="2225675" y="4699000"/>
          <p14:tracePt t="47281" x="2225675" y="4708525"/>
          <p14:tracePt t="47289" x="2225675" y="4716463"/>
          <p14:tracePt t="47302" x="2235200" y="4724400"/>
          <p14:tracePt t="47309" x="2235200" y="4733925"/>
          <p14:tracePt t="47322" x="2235200" y="4741863"/>
          <p14:tracePt t="47338" x="2243138" y="4749800"/>
          <p14:tracePt t="47364" x="2243138" y="4759325"/>
          <p14:tracePt t="47385" x="2251075" y="4759325"/>
          <p14:tracePt t="47393" x="2260600" y="4759325"/>
          <p14:tracePt t="47406" x="2268538" y="4767263"/>
          <p14:tracePt t="47415" x="2268538" y="4775200"/>
          <p14:tracePt t="47422" x="2286000" y="4775200"/>
          <p14:tracePt t="47435" x="2301875" y="4775200"/>
          <p14:tracePt t="47442" x="2311400" y="4784725"/>
          <p14:tracePt t="47448" x="2336800" y="4784725"/>
          <p14:tracePt t="47456" x="2352675" y="4792663"/>
          <p14:tracePt t="47462" x="2370138" y="4792663"/>
          <p14:tracePt t="47469" x="2387600" y="4792663"/>
          <p14:tracePt t="47476" x="2413000" y="4802188"/>
          <p14:tracePt t="47483" x="2430463" y="4802188"/>
          <p14:tracePt t="47490" x="2463800" y="4810125"/>
          <p14:tracePt t="47497" x="2489200" y="4810125"/>
          <p14:tracePt t="47505" x="2514600" y="4810125"/>
          <p14:tracePt t="47511" x="2540000" y="4818063"/>
          <p14:tracePt t="47518" x="2557463" y="4818063"/>
          <p14:tracePt t="47525" x="2574925" y="4818063"/>
          <p14:tracePt t="47532" x="2608263" y="4818063"/>
          <p14:tracePt t="47539" x="2625725" y="4818063"/>
          <p14:tracePt t="47545" x="2651125" y="4818063"/>
          <p14:tracePt t="47555" x="2659063" y="4818063"/>
          <p14:tracePt t="47560" x="2676525" y="4818063"/>
          <p14:tracePt t="47567" x="2701925" y="4818063"/>
          <p14:tracePt t="47574" x="2727325" y="4818063"/>
          <p14:tracePt t="47581" x="2744788" y="4818063"/>
          <p14:tracePt t="47588" x="2752725" y="4810125"/>
          <p14:tracePt t="47596" x="2760663" y="4810125"/>
          <p14:tracePt t="47603" x="2786063" y="4810125"/>
          <p14:tracePt t="47608" x="2803525" y="4810125"/>
          <p14:tracePt t="47616" x="2811463" y="4810125"/>
          <p14:tracePt t="47623" x="2820988" y="4810125"/>
          <p14:tracePt t="47630" x="2846388" y="4810125"/>
          <p14:tracePt t="47638" x="2871788" y="4802188"/>
          <p14:tracePt t="47644" x="2889250" y="4802188"/>
          <p14:tracePt t="47651" x="2922588" y="4802188"/>
          <p14:tracePt t="47657" x="2982913" y="4784725"/>
          <p14:tracePt t="47665" x="3024188" y="4784725"/>
          <p14:tracePt t="47672" x="3041650" y="4775200"/>
          <p14:tracePt t="47679" x="3084513" y="4775200"/>
          <p14:tracePt t="47685" x="3117850" y="4775200"/>
          <p14:tracePt t="47693" x="3135313" y="4775200"/>
          <p14:tracePt t="47699" x="3160713" y="4775200"/>
          <p14:tracePt t="47706" x="3178175" y="4775200"/>
          <p14:tracePt t="47713" x="3194050" y="4775200"/>
          <p14:tracePt t="47722" x="3203575" y="4775200"/>
          <p14:tracePt t="47727" x="3211513" y="4775200"/>
          <p14:tracePt t="47734" x="3219450" y="4775200"/>
          <p14:tracePt t="47748" x="3228975" y="4775200"/>
          <p14:tracePt t="47755" x="3236913" y="4775200"/>
          <p14:tracePt t="47763" x="3244850" y="4775200"/>
          <p14:tracePt t="47776" x="3254375" y="4775200"/>
          <p14:tracePt t="47784" x="3262313" y="4775200"/>
          <p14:tracePt t="47790" x="3270250" y="4775200"/>
          <p14:tracePt t="47797" x="3279775" y="4775200"/>
          <p14:tracePt t="47804" x="3287713" y="4775200"/>
          <p14:tracePt t="47812" x="3297238" y="4775200"/>
          <p14:tracePt t="47818" x="3305175" y="4775200"/>
          <p14:tracePt t="47825" x="3313113" y="4775200"/>
          <p14:tracePt t="47832" x="3330575" y="4775200"/>
          <p14:tracePt t="47839" x="3348038" y="4767263"/>
          <p14:tracePt t="47845" x="3363913" y="4767263"/>
          <p14:tracePt t="47854" x="3373438" y="4767263"/>
          <p14:tracePt t="47860" x="3381375" y="4767263"/>
          <p14:tracePt t="47867" x="3398838" y="4767263"/>
          <p14:tracePt t="47875" x="3424238" y="4767263"/>
          <p14:tracePt t="47881" x="3424238" y="4759325"/>
          <p14:tracePt t="47888" x="3441700" y="4759325"/>
          <p14:tracePt t="47894" x="3449638" y="4759325"/>
          <p14:tracePt t="47903" x="3457575" y="4759325"/>
          <p14:tracePt t="47909" x="3467100" y="4759325"/>
          <p14:tracePt t="47916" x="3475038" y="4759325"/>
          <p14:tracePt t="47922" x="3482975" y="4759325"/>
          <p14:tracePt t="47930" x="3500438" y="4759325"/>
          <p14:tracePt t="47938" x="3508375" y="4759325"/>
          <p14:tracePt t="47943" x="3517900" y="4759325"/>
          <p14:tracePt t="47950" x="3533775" y="4749800"/>
          <p14:tracePt t="47957" x="3543300" y="4749800"/>
          <p14:tracePt t="47963" x="3568700" y="4741863"/>
          <p14:tracePt t="47971" x="3586163" y="4741863"/>
          <p14:tracePt t="47978" x="3602038" y="4733925"/>
          <p14:tracePt t="47986" x="3619500" y="4733925"/>
          <p14:tracePt t="47991" x="3652838" y="4724400"/>
          <p14:tracePt t="47999" x="3678238" y="4724400"/>
          <p14:tracePt t="48005" x="3703638" y="4716463"/>
          <p14:tracePt t="48012" x="3738563" y="4716463"/>
          <p14:tracePt t="48021" x="3763963" y="4708525"/>
          <p14:tracePt t="48028" x="3789363" y="4699000"/>
          <p14:tracePt t="48038" x="3822700" y="4691063"/>
          <p14:tracePt t="48041" x="3848100" y="4691063"/>
          <p14:tracePt t="48049" x="3857625" y="4683125"/>
          <p14:tracePt t="48057" x="3883025" y="4673600"/>
          <p14:tracePt t="48062" x="3900488" y="4673600"/>
          <p14:tracePt t="48072" x="3925888" y="4665663"/>
          <p14:tracePt t="48076" x="3941763" y="4665663"/>
          <p14:tracePt t="48084" x="3951288" y="4657725"/>
          <p14:tracePt t="48091" x="3959225" y="4657725"/>
          <p14:tracePt t="48097" x="3976688" y="4657725"/>
          <p14:tracePt t="48112" x="3984625" y="4657725"/>
          <p14:tracePt t="48121" x="3992563" y="4648200"/>
          <p14:tracePt t="48125" x="4002088" y="4648200"/>
          <p14:tracePt t="48132" x="4010025" y="4648200"/>
          <p14:tracePt t="48140" x="4010025" y="4640263"/>
          <p14:tracePt t="48154" x="4017963" y="4640263"/>
          <p14:tracePt t="48160" x="4027488" y="4640263"/>
          <p14:tracePt t="48176" x="4035425" y="4640263"/>
          <p14:tracePt t="48188" x="4044950" y="4630738"/>
          <p14:tracePt t="48208" x="4052888" y="4630738"/>
          <p14:tracePt t="48237" x="4060825" y="4630738"/>
          <p14:tracePt t="48244" x="4070350" y="4614863"/>
          <p14:tracePt t="48278" x="4070350" y="4605338"/>
          <p14:tracePt t="48287" x="4078288" y="4605338"/>
          <p14:tracePt t="48299" x="4078288" y="4597400"/>
          <p14:tracePt t="48314" x="4078288" y="4589463"/>
          <p14:tracePt t="48334" x="4078288" y="4572000"/>
          <p14:tracePt t="48341" x="4078288" y="4564063"/>
          <p14:tracePt t="48349" x="4078288" y="4546600"/>
          <p14:tracePt t="48355" x="4078288" y="4538663"/>
          <p14:tracePt t="48362" x="4078288" y="4513263"/>
          <p14:tracePt t="48370" x="4086225" y="4486275"/>
          <p14:tracePt t="48376" x="4086225" y="4427538"/>
          <p14:tracePt t="48384" x="4095750" y="4384675"/>
          <p14:tracePt t="48390" x="4095750" y="4325938"/>
          <p14:tracePt t="48396" x="4095750" y="4257675"/>
          <p14:tracePt t="48405" x="4103688" y="4197350"/>
          <p14:tracePt t="48411" x="4103688" y="4156075"/>
          <p14:tracePt t="48417" x="4103688" y="4130675"/>
          <p14:tracePt t="48424" x="4103688" y="4095750"/>
          <p14:tracePt t="48431" x="4103688" y="4079875"/>
          <p14:tracePt t="48439" x="4103688" y="4070350"/>
          <p14:tracePt t="48446" x="4103688" y="4052888"/>
          <p14:tracePt t="48454" x="4103688" y="4037013"/>
          <p14:tracePt t="48460" x="4103688" y="4019550"/>
          <p14:tracePt t="48466" x="4095750" y="4011613"/>
          <p14:tracePt t="48473" x="4095750" y="3994150"/>
          <p14:tracePt t="48481" x="4095750" y="3976688"/>
          <p14:tracePt t="48488" x="4086225" y="3960813"/>
          <p14:tracePt t="48494" x="4086225" y="3943350"/>
          <p14:tracePt t="48502" x="4086225" y="3925888"/>
          <p14:tracePt t="48509" x="4078288" y="3917950"/>
          <p14:tracePt t="48515" x="4078288" y="3892550"/>
          <p14:tracePt t="48522" x="4070350" y="3883025"/>
          <p14:tracePt t="48529" x="4060825" y="3867150"/>
          <p14:tracePt t="48539" x="4060825" y="3857625"/>
          <p14:tracePt t="48543" x="4060825" y="3849688"/>
          <p14:tracePt t="48549" x="4060825" y="3841750"/>
          <p14:tracePt t="48557" x="4052888" y="3832225"/>
          <p14:tracePt t="48564" x="4052888" y="3824288"/>
          <p14:tracePt t="48572" x="4044950" y="3816350"/>
          <p14:tracePt t="48578" x="4044950" y="3790950"/>
          <p14:tracePt t="48587" x="4035425" y="3790950"/>
          <p14:tracePt t="48593" x="4035425" y="3781425"/>
          <p14:tracePt t="48599" x="4027488" y="3763963"/>
          <p14:tracePt t="48606" x="4017963" y="3763963"/>
          <p14:tracePt t="48615" x="4017963" y="3748088"/>
          <p14:tracePt t="48622" x="4017963" y="3738563"/>
          <p14:tracePt t="48628" x="4010025" y="3730625"/>
          <p14:tracePt t="48634" x="4010025" y="3722688"/>
          <p14:tracePt t="48640" x="4002088" y="3713163"/>
          <p14:tracePt t="48648" x="3992563" y="3697288"/>
          <p14:tracePt t="48661" x="3976688" y="3687763"/>
          <p14:tracePt t="48669" x="3976688" y="3671888"/>
          <p14:tracePt t="48676" x="3951288" y="3662363"/>
          <p14:tracePt t="48682" x="3951288" y="3654425"/>
          <p14:tracePt t="48688" x="3933825" y="3646488"/>
          <p14:tracePt t="48696" x="3916363" y="3636963"/>
          <p14:tracePt t="48705" x="3908425" y="3619500"/>
          <p14:tracePt t="48710" x="3883025" y="3611563"/>
          <p14:tracePt t="48717" x="3857625" y="3594100"/>
          <p14:tracePt t="48724" x="3848100" y="3586163"/>
          <p14:tracePt t="48731" x="3822700" y="3578225"/>
          <p14:tracePt t="48738" x="3789363" y="3560763"/>
          <p14:tracePt t="48746" x="3756025" y="3552825"/>
          <p14:tracePt t="48753" x="3703638" y="3543300"/>
          <p14:tracePt t="48759" x="3636963" y="3509963"/>
          <p14:tracePt t="48766" x="3576638" y="3502025"/>
          <p14:tracePt t="48774" x="3543300" y="3502025"/>
          <p14:tracePt t="48780" x="3508375" y="3502025"/>
          <p14:tracePt t="48787" x="3457575" y="3502025"/>
          <p14:tracePt t="48794" x="3414713" y="3492500"/>
          <p14:tracePt t="48800" x="3355975" y="3492500"/>
          <p14:tracePt t="48807" x="3330575" y="3484563"/>
          <p14:tracePt t="48815" x="3305175" y="3484563"/>
          <p14:tracePt t="48822" x="3262313" y="3484563"/>
          <p14:tracePt t="48829" x="3211513" y="3484563"/>
          <p14:tracePt t="48837" x="3160713" y="3484563"/>
          <p14:tracePt t="48842" x="3109913" y="3484563"/>
          <p14:tracePt t="48849" x="3041650" y="3484563"/>
          <p14:tracePt t="48856" x="2973388" y="3484563"/>
          <p14:tracePt t="48863" x="2905125" y="3492500"/>
          <p14:tracePt t="48871" x="2871788" y="3492500"/>
          <p14:tracePt t="48878" x="2838450" y="3492500"/>
          <p14:tracePt t="48884" x="2786063" y="3502025"/>
          <p14:tracePt t="48892" x="2770188" y="3509963"/>
          <p14:tracePt t="48898" x="2735263" y="3509963"/>
          <p14:tracePt t="48905" x="2719388" y="3509963"/>
          <p14:tracePt t="48913" x="2693988" y="3509963"/>
          <p14:tracePt t="48926" x="2676525" y="3509963"/>
          <p14:tracePt t="48933" x="2668588" y="3517900"/>
          <p14:tracePt t="48954" x="2641600" y="3517900"/>
          <p14:tracePt t="48955" x="2625725" y="3527425"/>
          <p14:tracePt t="48961" x="2608263" y="3527425"/>
          <p14:tracePt t="48970" x="2590800" y="3527425"/>
          <p14:tracePt t="48975" x="2582863" y="3527425"/>
          <p14:tracePt t="48982" x="2574925" y="3527425"/>
          <p14:tracePt t="48989" x="2557463" y="3535363"/>
          <p14:tracePt t="48997" x="2540000" y="3543300"/>
          <p14:tracePt t="49004" x="2524125" y="3543300"/>
          <p14:tracePt t="49010" x="2506663" y="3543300"/>
          <p14:tracePt t="49019" x="2497138" y="3552825"/>
          <p14:tracePt t="49024" x="2489200" y="3552825"/>
          <p14:tracePt t="49031" x="2481263" y="3552825"/>
          <p14:tracePt t="49041" x="2471738" y="3552825"/>
          <p14:tracePt t="49044" x="2471738" y="3560763"/>
          <p14:tracePt t="49060" x="2463800" y="3560763"/>
          <p14:tracePt t="49066" x="2455863" y="3560763"/>
          <p14:tracePt t="49080" x="2446338" y="3560763"/>
          <p14:tracePt t="49094" x="2446338" y="3568700"/>
          <p14:tracePt t="49115" x="2438400" y="3568700"/>
          <p14:tracePt t="49136" x="2438400" y="3578225"/>
          <p14:tracePt t="49149" x="2430463" y="3586163"/>
          <p14:tracePt t="49170" x="2430463" y="3594100"/>
          <p14:tracePt t="49178" x="2420938" y="3603625"/>
          <p14:tracePt t="49184" x="2413000" y="3646488"/>
          <p14:tracePt t="49191" x="2395538" y="3713163"/>
          <p14:tracePt t="49199" x="2370138" y="3790950"/>
          <p14:tracePt t="49205" x="2352675" y="3892550"/>
          <p14:tracePt t="49212" x="2336800" y="3968750"/>
          <p14:tracePt t="49221" x="2319338" y="4019550"/>
          <p14:tracePt t="49226" x="2311400" y="4070350"/>
          <p14:tracePt t="49233" x="2301875" y="4095750"/>
          <p14:tracePt t="49241" x="2301875" y="4105275"/>
          <p14:tracePt t="49247" x="2293938" y="4121150"/>
          <p14:tracePt t="49262" x="2293938" y="4130675"/>
          <p14:tracePt t="49269" x="2293938" y="4138613"/>
          <p14:tracePt t="49275" x="2293938" y="4146550"/>
          <p14:tracePt t="49289" x="2293938" y="4156075"/>
          <p14:tracePt t="49304" x="2293938" y="4164013"/>
          <p14:tracePt t="49310" x="2293938" y="4171950"/>
          <p14:tracePt t="49317" x="2293938" y="4181475"/>
          <p14:tracePt t="49325" x="2293938" y="4197350"/>
          <p14:tracePt t="49331" x="2293938" y="4206875"/>
          <p14:tracePt t="49338" x="2293938" y="4224338"/>
          <p14:tracePt t="49344" x="2293938" y="4232275"/>
          <p14:tracePt t="49352" x="2293938" y="4257675"/>
          <p14:tracePt t="49358" x="2301875" y="4275138"/>
          <p14:tracePt t="49366" x="2301875" y="4300538"/>
          <p14:tracePt t="49372" x="2311400" y="4316413"/>
          <p14:tracePt t="49378" x="2311400" y="4333875"/>
          <p14:tracePt t="49386" x="2319338" y="4351338"/>
          <p14:tracePt t="49393" x="2327275" y="4376738"/>
          <p14:tracePt t="49400" x="2344738" y="4419600"/>
          <p14:tracePt t="49407" x="2344738" y="4427538"/>
          <p14:tracePt t="49414" x="2344738" y="4445000"/>
          <p14:tracePt t="49421" x="2352675" y="4470400"/>
          <p14:tracePt t="49428" x="2352675" y="4486275"/>
          <p14:tracePt t="49436" x="2362200" y="4495800"/>
          <p14:tracePt t="49442" x="2362200" y="4513263"/>
          <p14:tracePt t="49448" x="2370138" y="4538663"/>
          <p14:tracePt t="49456" x="2370138" y="4554538"/>
          <p14:tracePt t="49463" x="2370138" y="4564063"/>
          <p14:tracePt t="49470" x="2370138" y="4572000"/>
          <p14:tracePt t="49478" x="2370138" y="4579938"/>
          <p14:tracePt t="49484" x="2379663" y="4589463"/>
          <p14:tracePt t="49491" x="2379663" y="4597400"/>
          <p14:tracePt t="49498" x="2379663" y="4605338"/>
          <p14:tracePt t="49504" x="2379663" y="4614863"/>
          <p14:tracePt t="49512" x="2379663" y="4622800"/>
          <p14:tracePt t="49520" x="2379663" y="4630738"/>
          <p14:tracePt t="49535" x="2387600" y="4640263"/>
          <p14:tracePt t="49539" x="2387600" y="4648200"/>
          <p14:tracePt t="49554" x="2395538" y="4657725"/>
          <p14:tracePt t="49560" x="2395538" y="4665663"/>
          <p14:tracePt t="49569" x="2395538" y="4673600"/>
          <p14:tracePt t="49573" x="2405063" y="4683125"/>
          <p14:tracePt t="49580" x="2405063" y="4699000"/>
          <p14:tracePt t="49588" x="2413000" y="4708525"/>
          <p14:tracePt t="49595" x="2413000" y="4716463"/>
          <p14:tracePt t="49602" x="2430463" y="4733925"/>
          <p14:tracePt t="49609" x="2430463" y="4749800"/>
          <p14:tracePt t="49618" x="2430463" y="4759325"/>
          <p14:tracePt t="49623" x="2438400" y="4767263"/>
          <p14:tracePt t="49630" x="2438400" y="4775200"/>
          <p14:tracePt t="49638" x="2446338" y="4792663"/>
          <p14:tracePt t="49644" x="2455863" y="4802188"/>
          <p14:tracePt t="49652" x="2463800" y="4810125"/>
          <p14:tracePt t="49657" x="2463800" y="4818063"/>
          <p14:tracePt t="49665" x="2471738" y="4827588"/>
          <p14:tracePt t="49671" x="2471738" y="4835525"/>
          <p14:tracePt t="49678" x="2471738" y="4843463"/>
          <p14:tracePt t="49686" x="2489200" y="4860925"/>
          <p14:tracePt t="49692" x="2489200" y="4868863"/>
          <p14:tracePt t="49700" x="2489200" y="4878388"/>
          <p14:tracePt t="49707" x="2497138" y="4886325"/>
          <p14:tracePt t="49714" x="2506663" y="4886325"/>
          <p14:tracePt t="49720" x="2506663" y="4894263"/>
          <p14:tracePt t="49736" x="2506663" y="4903788"/>
          <p14:tracePt t="49741" x="2514600" y="4903788"/>
          <p14:tracePt t="49756" x="2524125" y="4903788"/>
          <p14:tracePt t="49776" x="2532063" y="4911725"/>
          <p14:tracePt t="49797" x="2540000" y="4911725"/>
          <p14:tracePt t="49805" x="2540000" y="4919663"/>
          <p14:tracePt t="49826" x="2549525" y="4919663"/>
          <p14:tracePt t="49839" x="2565400" y="4911725"/>
          <p14:tracePt t="49854" x="2582863" y="4911725"/>
          <p14:tracePt t="49860" x="2590800" y="4911725"/>
          <p14:tracePt t="49868" x="2608263" y="4911725"/>
          <p14:tracePt t="49874" x="2633663" y="4911725"/>
          <p14:tracePt t="49881" x="2668588" y="4903788"/>
          <p14:tracePt t="49888" x="2709863" y="4894263"/>
          <p14:tracePt t="49894" x="2770188" y="4886325"/>
          <p14:tracePt t="49902" x="2795588" y="4878388"/>
          <p14:tracePt t="49909" x="2854325" y="4868863"/>
          <p14:tracePt t="49916" x="2889250" y="4860925"/>
          <p14:tracePt t="49923" x="2914650" y="4860925"/>
          <p14:tracePt t="49929" x="2930525" y="4852988"/>
          <p14:tracePt t="49952" x="2990850" y="4835525"/>
          <p14:tracePt t="49958" x="3008313" y="4835525"/>
          <p14:tracePt t="49965" x="3016250" y="4835525"/>
          <p14:tracePt t="49972" x="3024188" y="4835525"/>
          <p14:tracePt t="49978" x="3033713" y="4835525"/>
          <p14:tracePt t="49985" x="3049588" y="4835525"/>
          <p14:tracePt t="49993" x="3059113" y="4827588"/>
          <p14:tracePt t="50000" x="3067050" y="4827588"/>
          <p14:tracePt t="50007" x="3074988" y="4827588"/>
          <p14:tracePt t="50013" x="3084513" y="4818063"/>
          <p14:tracePt t="50021" x="3092450" y="4818063"/>
          <p14:tracePt t="50028" x="3100388" y="4818063"/>
          <p14:tracePt t="50036" x="3109913" y="4818063"/>
          <p14:tracePt t="50044" x="3127375" y="4818063"/>
          <p14:tracePt t="50056" x="3135313" y="4818063"/>
          <p14:tracePt t="50062" x="3152775" y="4818063"/>
          <p14:tracePt t="50077" x="3160713" y="4810125"/>
          <p14:tracePt t="50084" x="3178175" y="4810125"/>
          <p14:tracePt t="50098" x="3194050" y="4810125"/>
          <p14:tracePt t="50111" x="3203575" y="4810125"/>
          <p14:tracePt t="50119" x="3211513" y="4810125"/>
          <p14:tracePt t="50125" x="3219450" y="4810125"/>
          <p14:tracePt t="50132" x="3228975" y="4810125"/>
          <p14:tracePt t="50146" x="3244850" y="4810125"/>
          <p14:tracePt t="50161" x="3254375" y="4810125"/>
          <p14:tracePt t="50175" x="3262313" y="4810125"/>
          <p14:tracePt t="50180" x="3270250" y="4810125"/>
          <p14:tracePt t="50188" x="3279775" y="4810125"/>
          <p14:tracePt t="50195" x="3287713" y="4810125"/>
          <p14:tracePt t="50209" x="3297238" y="4810125"/>
          <p14:tracePt t="50222" x="3305175" y="4810125"/>
          <p14:tracePt t="50229" x="3313113" y="4810125"/>
          <p14:tracePt t="50237" x="3322638" y="4810125"/>
          <p14:tracePt t="50252" x="3330575" y="4810125"/>
          <p14:tracePt t="50258" x="3338513" y="4810125"/>
          <p14:tracePt t="50271" x="3348038" y="4810125"/>
          <p14:tracePt t="50279" x="3355975" y="4810125"/>
          <p14:tracePt t="50286" x="3363913" y="4810125"/>
          <p14:tracePt t="50294" x="3373438" y="4810125"/>
          <p14:tracePt t="50307" x="3381375" y="4810125"/>
          <p14:tracePt t="50314" x="3389313" y="4802188"/>
          <p14:tracePt t="50320" x="3398838" y="4802188"/>
          <p14:tracePt t="50336" x="3406775" y="4802188"/>
          <p14:tracePt t="50341" x="3414713" y="4802188"/>
          <p14:tracePt t="50349" x="3424238" y="4802188"/>
          <p14:tracePt t="50363" x="3432175" y="4802188"/>
          <p14:tracePt t="50383" x="3441700" y="4802188"/>
          <p14:tracePt t="50390" x="3449638" y="4802188"/>
          <p14:tracePt t="50419" x="3457575" y="4802188"/>
          <p14:tracePt t="50439" x="3467100" y="4802188"/>
          <p14:tracePt t="50460" x="3467100" y="4792663"/>
          <p14:tracePt t="50488" x="3475038" y="4792663"/>
          <p14:tracePt t="50509" x="3482975" y="4792663"/>
          <p14:tracePt t="50558" x="3492500" y="4792663"/>
          <p14:tracePt t="50621" x="3492500" y="4784725"/>
          <p14:tracePt t="50642" x="3500438" y="4784725"/>
          <p14:tracePt t="50691" x="3500438" y="4775200"/>
          <p14:tracePt t="50788" x="3508375" y="4775200"/>
          <p14:tracePt t="50837" x="3517900" y="4775200"/>
          <p14:tracePt t="50894" x="3525838" y="4775200"/>
          <p14:tracePt t="50907" x="3525838" y="4767263"/>
          <p14:tracePt t="50921" x="3533775" y="4767263"/>
          <p14:tracePt t="50948" x="3543300" y="4767263"/>
          <p14:tracePt t="50955" x="3551238" y="4767263"/>
          <p14:tracePt t="50983" x="3559175" y="4767263"/>
          <p14:tracePt t="50997" x="3568700" y="4767263"/>
          <p14:tracePt t="51024" x="3576638" y="4767263"/>
          <p14:tracePt t="51032" x="3576638" y="4759325"/>
          <p14:tracePt t="51040" x="3586163" y="4759325"/>
          <p14:tracePt t="51054" x="3594100" y="4759325"/>
          <p14:tracePt t="51081" x="3602038" y="4759325"/>
          <p14:tracePt t="51109" x="3611563" y="4759325"/>
          <p14:tracePt t="51124" x="3619500" y="4749800"/>
          <p14:tracePt t="51179" x="3627438" y="4749800"/>
          <p14:tracePt t="51185" x="3627438" y="4741863"/>
          <p14:tracePt t="51206" x="3636963" y="4741863"/>
          <p14:tracePt t="51234" x="3636963" y="4733925"/>
          <p14:tracePt t="51255" x="3644900" y="4733925"/>
          <p14:tracePt t="51283" x="3644900" y="4724400"/>
          <p14:tracePt t="51332" x="3644900" y="4716463"/>
          <p14:tracePt t="51423" x="3644900" y="4708525"/>
          <p14:tracePt t="51444" x="3644900" y="4699000"/>
          <p14:tracePt t="51493" x="3644900" y="4691063"/>
          <p14:tracePt t="51541" x="3652838" y="4683125"/>
          <p14:tracePt t="51647" x="3662363" y="4683125"/>
          <p14:tracePt t="51702" x="3662363" y="4673600"/>
          <p14:tracePt t="51709" x="3670300" y="4673600"/>
          <p14:tracePt t="51730" x="3670300" y="4665663"/>
          <p14:tracePt t="51746" x="3678238" y="4665663"/>
          <p14:tracePt t="51751" x="3687763" y="4665663"/>
          <p14:tracePt t="51771" x="3695700" y="4665663"/>
          <p14:tracePt t="51778" x="3695700" y="4657725"/>
          <p14:tracePt t="51800" x="3703638" y="4657725"/>
          <p14:tracePt t="51820" x="3713163" y="4648200"/>
          <p14:tracePt t="51841" x="3721100" y="4648200"/>
          <p14:tracePt t="51869" x="3729038" y="4648200"/>
          <p14:tracePt t="51876" x="3729038" y="4640263"/>
          <p14:tracePt t="51891" x="3738563" y="4640263"/>
          <p14:tracePt t="51897" x="3738563" y="4630738"/>
          <p14:tracePt t="51918" x="3746500" y="4622800"/>
          <p14:tracePt t="51924" x="3756025" y="4622800"/>
          <p14:tracePt t="51960" x="3763963" y="4622800"/>
          <p14:tracePt t="51974" x="3763963" y="4614863"/>
          <p14:tracePt t="52002" x="3763963" y="4605338"/>
          <p14:tracePt t="52016" x="3771900" y="4597400"/>
          <p14:tracePt t="52044" x="3771900" y="4589463"/>
          <p14:tracePt t="52051" x="3781425" y="4589463"/>
          <p14:tracePt t="52057" x="3781425" y="4579938"/>
          <p14:tracePt t="52068" x="3781425" y="4572000"/>
          <p14:tracePt t="52073" x="3789363" y="4564063"/>
          <p14:tracePt t="52086" x="3789363" y="4554538"/>
          <p14:tracePt t="52101" x="3797300" y="4546600"/>
          <p14:tracePt t="52107" x="3797300" y="4538663"/>
          <p14:tracePt t="52120" x="3797300" y="4529138"/>
          <p14:tracePt t="52135" x="3797300" y="4521200"/>
          <p14:tracePt t="52155" x="3797300" y="4513263"/>
          <p14:tracePt t="52162" x="3806825" y="4503738"/>
          <p14:tracePt t="52175" x="3806825" y="4495800"/>
          <p14:tracePt t="52184" x="3806825" y="4486275"/>
          <p14:tracePt t="52197" x="3806825" y="4478338"/>
          <p14:tracePt t="52203" x="3806825" y="4470400"/>
          <p14:tracePt t="52212" x="3814763" y="4470400"/>
          <p14:tracePt t="52219" x="3814763" y="4460875"/>
          <p14:tracePt t="52233" x="3822700" y="4452938"/>
          <p14:tracePt t="52238" x="3822700" y="4445000"/>
          <p14:tracePt t="52244" x="3822700" y="4435475"/>
          <p14:tracePt t="52259" x="3822700" y="4427538"/>
          <p14:tracePt t="52266" x="3822700" y="4419600"/>
          <p14:tracePt t="52280" x="3832225" y="4410075"/>
          <p14:tracePt t="52294" x="3832225" y="4394200"/>
          <p14:tracePt t="52316" x="3832225" y="4384675"/>
          <p14:tracePt t="52321" x="3832225" y="4376738"/>
          <p14:tracePt t="52342" x="3832225" y="4368800"/>
          <p14:tracePt t="52357" x="3832225" y="4359275"/>
          <p14:tracePt t="52378" x="3832225" y="4351338"/>
          <p14:tracePt t="52391" x="3832225" y="4341813"/>
          <p14:tracePt t="52412" x="3832225" y="4333875"/>
          <p14:tracePt t="52455" x="3832225" y="4325938"/>
          <p14:tracePt t="52495" x="3832225" y="4316413"/>
          <p14:tracePt t="52517" x="3832225" y="4308475"/>
          <p14:tracePt t="52601" x="3832225" y="4300538"/>
          <p14:tracePt t="52643" x="3832225" y="4291013"/>
          <p14:tracePt t="52671" x="3832225" y="4283075"/>
          <p14:tracePt t="52679" x="3832225" y="4275138"/>
          <p14:tracePt t="52692" x="3832225" y="4265613"/>
          <p14:tracePt t="52700" x="3832225" y="4257675"/>
          <p14:tracePt t="52713" x="3840163" y="4249738"/>
          <p14:tracePt t="52719" x="3840163" y="4240213"/>
          <p14:tracePt t="52734" x="3848100" y="4240213"/>
          <p14:tracePt t="52740" x="3848100" y="4224338"/>
          <p14:tracePt t="52768" x="3848100" y="4214813"/>
          <p14:tracePt t="52789" x="3848100" y="4206875"/>
          <p14:tracePt t="52810" x="3848100" y="4197350"/>
          <p14:tracePt t="52817" x="3848100" y="4189413"/>
          <p14:tracePt t="52874" x="3848100" y="4181475"/>
          <p14:tracePt t="52908" x="3848100" y="4171950"/>
          <p14:tracePt t="52929" x="3848100" y="4164013"/>
          <p14:tracePt t="52935" x="3848100" y="4156075"/>
          <p14:tracePt t="52950" x="3848100" y="4138613"/>
          <p14:tracePt t="52956" x="3857625" y="4130675"/>
          <p14:tracePt t="52965" x="3857625" y="4121150"/>
          <p14:tracePt t="52971" x="3857625" y="4113213"/>
          <p14:tracePt t="52977" x="3857625" y="4095750"/>
          <p14:tracePt t="52992" x="3857625" y="4087813"/>
          <p14:tracePt t="53001" x="3857625" y="4079875"/>
          <p14:tracePt t="53005" x="3857625" y="4070350"/>
          <p14:tracePt t="53013" x="3857625" y="4062413"/>
          <p14:tracePt t="53026" x="3857625" y="4052888"/>
          <p14:tracePt t="53041" x="3857625" y="4044950"/>
          <p14:tracePt t="53047" x="3857625" y="4037013"/>
          <p14:tracePt t="53054" x="3857625" y="4027488"/>
          <p14:tracePt t="53074" x="3857625" y="4011613"/>
          <p14:tracePt t="53109" x="3857625" y="4002088"/>
          <p14:tracePt t="53130" x="3857625" y="3994150"/>
          <p14:tracePt t="53144" x="3857625" y="3986213"/>
          <p14:tracePt t="53178" x="3857625" y="3976688"/>
          <p14:tracePt t="53193" x="3865563" y="3968750"/>
          <p14:tracePt t="53207" x="3865563" y="3960813"/>
          <p14:tracePt t="53220" x="3865563" y="3951288"/>
          <p14:tracePt t="53235" x="3865563" y="3943350"/>
          <p14:tracePt t="53242" x="3865563" y="3935413"/>
          <p14:tracePt t="53249" x="3873500" y="3935413"/>
          <p14:tracePt t="53256" x="3873500" y="3925888"/>
          <p14:tracePt t="53270" x="3873500" y="3917950"/>
          <p14:tracePt t="53277" x="3873500" y="3908425"/>
          <p14:tracePt t="53298" x="3873500" y="3900488"/>
          <p14:tracePt t="53318" x="3873500" y="3892550"/>
          <p14:tracePt t="53339" x="3873500" y="3883025"/>
          <p14:tracePt t="53360" x="3873500" y="3875088"/>
          <p14:tracePt t="53416" x="3873500" y="3867150"/>
          <p14:tracePt t="53494" x="3873500" y="3857625"/>
          <p14:tracePt t="53703" x="3873500" y="3867150"/>
          <p14:tracePt t="53887" x="3873500" y="3875088"/>
          <p14:tracePt t="54939" x="3865563" y="3875088"/>
          <p14:tracePt t="54960" x="3857625" y="3875088"/>
          <p14:tracePt t="55001" x="3857625" y="3867150"/>
          <p14:tracePt t="55008" x="3848100" y="3867150"/>
          <p14:tracePt t="55049" x="3848100" y="3857625"/>
          <p14:tracePt t="55104" x="3848100" y="3849688"/>
          <p14:tracePt t="55147" x="3840163" y="3841750"/>
          <p14:tracePt t="55175" x="3840163" y="3832225"/>
          <p14:tracePt t="55196" x="3832225" y="3832225"/>
          <p14:tracePt t="55217" x="3822700" y="3832225"/>
          <p14:tracePt t="55232" x="3822700" y="3824288"/>
          <p14:tracePt t="55259" x="3822700" y="3816350"/>
          <p14:tracePt t="55273" x="3814763" y="3806825"/>
          <p14:tracePt t="55280" x="3814763" y="3798888"/>
          <p14:tracePt t="55300" x="3814763" y="3790950"/>
          <p14:tracePt t="55315" x="3814763" y="3781425"/>
          <p14:tracePt t="55321" x="3806825" y="3781425"/>
          <p14:tracePt t="55336" x="3806825" y="3773488"/>
          <p14:tracePt t="55350" x="3806825" y="3763963"/>
          <p14:tracePt t="55366" x="3797300" y="3756025"/>
          <p14:tracePt t="55378" x="3789363" y="3756025"/>
          <p14:tracePt t="55384" x="3789363" y="3748088"/>
          <p14:tracePt t="55399" x="3781425" y="3738563"/>
          <p14:tracePt t="55405" x="3781425" y="3730625"/>
          <p14:tracePt t="55426" x="3763963" y="3722688"/>
          <p14:tracePt t="55433" x="3763963" y="3705225"/>
          <p14:tracePt t="55448" x="3756025" y="3697288"/>
          <p14:tracePt t="55455" x="3756025" y="3687763"/>
          <p14:tracePt t="55462" x="3738563" y="3679825"/>
          <p14:tracePt t="55467" x="3738563" y="3671888"/>
          <p14:tracePt t="55475" x="3729038" y="3662363"/>
          <p14:tracePt t="55483" x="3721100" y="3654425"/>
          <p14:tracePt t="55489" x="3703638" y="3646488"/>
          <p14:tracePt t="55504" x="3695700" y="3636963"/>
          <p14:tracePt t="55510" x="3687763" y="3629025"/>
          <p14:tracePt t="55524" x="3678238" y="3619500"/>
          <p14:tracePt t="55531" x="3670300" y="3619500"/>
          <p14:tracePt t="55538" x="3662363" y="3611563"/>
          <p14:tracePt t="55551" x="3652838" y="3603625"/>
          <p14:tracePt t="55565" x="3652838" y="3594100"/>
          <p14:tracePt t="55572" x="3644900" y="3594100"/>
          <p14:tracePt t="55587" x="3636963" y="3586163"/>
          <p14:tracePt t="55593" x="3627438" y="3586163"/>
          <p14:tracePt t="55608" x="3619500" y="3586163"/>
          <p14:tracePt t="55616" x="3619500" y="3578225"/>
          <p14:tracePt t="55630" x="3602038" y="3568700"/>
          <p14:tracePt t="55649" x="3594100" y="3560763"/>
          <p14:tracePt t="55664" x="3586163" y="3560763"/>
          <p14:tracePt t="55671" x="3586163" y="3552825"/>
          <p14:tracePt t="55677" x="3576638" y="3552825"/>
          <p14:tracePt t="55691" x="3568700" y="3552825"/>
          <p14:tracePt t="55698" x="3568700" y="3543300"/>
          <p14:tracePt t="55704" x="3559175" y="3543300"/>
          <p14:tracePt t="55718" x="3551238" y="3535363"/>
          <p14:tracePt t="55733" x="3543300" y="3535363"/>
          <p14:tracePt t="55739" x="3533775" y="3527425"/>
          <p14:tracePt t="55761" x="3525838" y="3527425"/>
          <p14:tracePt t="55775" x="3517900" y="3527425"/>
          <p14:tracePt t="55781" x="3517900" y="3517900"/>
          <p14:tracePt t="55797" x="3508375" y="3517900"/>
          <p14:tracePt t="55817" x="3500438" y="3517900"/>
          <p14:tracePt t="55851" x="3492500" y="3517900"/>
          <p14:tracePt t="55858" x="3482975" y="3517900"/>
          <p14:tracePt t="55914" x="3482975" y="3527425"/>
          <p14:tracePt t="55929" x="3482975" y="3535363"/>
          <p14:tracePt t="55949" x="3482975" y="3543300"/>
          <p14:tracePt t="55964" x="3482975" y="3552825"/>
          <p14:tracePt t="55985" x="3482975" y="3560763"/>
          <p14:tracePt t="55991" x="3482975" y="3568700"/>
          <p14:tracePt t="56005" x="3482975" y="3578225"/>
          <p14:tracePt t="56017" x="3482975" y="3594100"/>
          <p14:tracePt t="56025" x="3492500" y="3603625"/>
          <p14:tracePt t="56032" x="3492500" y="3611563"/>
          <p14:tracePt t="56039" x="3492500" y="3619500"/>
          <p14:tracePt t="56047" x="3492500" y="3636963"/>
          <p14:tracePt t="56053" x="3492500" y="3654425"/>
          <p14:tracePt t="56062" x="3500438" y="3662363"/>
          <p14:tracePt t="56067" x="3500438" y="3679825"/>
          <p14:tracePt t="56074" x="3500438" y="3687763"/>
          <p14:tracePt t="56081" x="3500438" y="3697288"/>
          <p14:tracePt t="56088" x="3508375" y="3705225"/>
          <p14:tracePt t="56095" x="3508375" y="3722688"/>
          <p14:tracePt t="56109" x="3508375" y="3730625"/>
          <p14:tracePt t="56123" x="3508375" y="3738563"/>
          <p14:tracePt t="56131" x="3517900" y="3748088"/>
          <p14:tracePt t="56143" x="3517900" y="3756025"/>
          <p14:tracePt t="56157" x="3517900" y="3763963"/>
          <p14:tracePt t="56171" x="3525838" y="3763963"/>
          <p14:tracePt t="56179" x="3533775" y="3773488"/>
          <p14:tracePt t="56199" x="3533775" y="3781425"/>
          <p14:tracePt t="56207" x="3543300" y="3781425"/>
          <p14:tracePt t="56228" x="3551238" y="3781425"/>
          <p14:tracePt t="56234" x="3551238" y="3790950"/>
          <p14:tracePt t="56241" x="3559175" y="3790950"/>
          <p14:tracePt t="56255" x="3568700" y="3790950"/>
          <p14:tracePt t="56276" x="3576638" y="3790950"/>
          <p14:tracePt t="56282" x="3576638" y="3798888"/>
          <p14:tracePt t="56290" x="3586163" y="3798888"/>
          <p14:tracePt t="56317" x="3594100" y="3798888"/>
          <p14:tracePt t="56324" x="3602038" y="3798888"/>
          <p14:tracePt t="56333" x="3602038" y="3806825"/>
          <p14:tracePt t="56339" x="3611563" y="3806825"/>
          <p14:tracePt t="56347" x="3611563" y="3816350"/>
          <p14:tracePt t="56355" x="3619500" y="3816350"/>
          <p14:tracePt t="56366" x="3627438" y="3824288"/>
          <p14:tracePt t="56373" x="3636963" y="3824288"/>
          <p14:tracePt t="56380" x="3644900" y="3824288"/>
          <p14:tracePt t="56387" x="3644900" y="3832225"/>
          <p14:tracePt t="56396" x="3652838" y="3832225"/>
          <p14:tracePt t="56408" x="3662363" y="3832225"/>
          <p14:tracePt t="56416" x="3670300" y="3841750"/>
          <p14:tracePt t="56422" x="3678238" y="3841750"/>
          <p14:tracePt t="56429" x="3678238" y="3849688"/>
          <p14:tracePt t="56437" x="3687763" y="3849688"/>
          <p14:tracePt t="56443" x="3695700" y="3849688"/>
          <p14:tracePt t="56450" x="3695700" y="3857625"/>
          <p14:tracePt t="56457" x="3703638" y="3857625"/>
          <p14:tracePt t="56471" x="3703638" y="3867150"/>
          <p14:tracePt t="56479" x="3713163" y="3867150"/>
          <p14:tracePt t="56486" x="3721100" y="3867150"/>
          <p14:tracePt t="56492" x="3721100" y="3875088"/>
          <p14:tracePt t="56508" x="3729038" y="3875088"/>
          <p14:tracePt t="56521" x="3738563" y="3875088"/>
          <p14:tracePt t="56542" x="3746500" y="3875088"/>
          <p14:tracePt t="56549" x="3756025" y="3875088"/>
          <p14:tracePt t="56583" x="3763963" y="3875088"/>
          <p14:tracePt t="56605" x="3771900" y="3875088"/>
          <p14:tracePt t="56633" x="3781425" y="3875088"/>
          <p14:tracePt t="56639" x="3789363" y="3875088"/>
          <p14:tracePt t="56695" x="3797300" y="3875088"/>
          <p14:tracePt t="56738" x="3806825" y="3875088"/>
          <p14:tracePt t="56759" x="3814763" y="3875088"/>
          <p14:tracePt t="56785" x="3822700" y="3875088"/>
          <p14:tracePt t="56793" x="3832225" y="3875088"/>
          <p14:tracePt t="56827" x="3840163" y="3875088"/>
          <p14:tracePt t="56869" x="3848100" y="3875088"/>
          <p14:tracePt t="56946" x="3857625" y="3875088"/>
          <p14:tracePt t="56974" x="3865563" y="3875088"/>
          <p14:tracePt t="57121" x="3873500" y="3875088"/>
          <p14:tracePt t="57141" x="3873500" y="3867150"/>
          <p14:tracePt t="57163" x="3883025" y="3867150"/>
          <p14:tracePt t="57168" x="3883025" y="3857625"/>
          <p14:tracePt t="57190" x="3883025" y="3849688"/>
          <p14:tracePt t="57204" x="3890963" y="3849688"/>
          <p14:tracePt t="57212" x="3890963" y="3841750"/>
          <p14:tracePt t="57231" x="3900488" y="3832225"/>
          <p14:tracePt t="57246" x="3900488" y="3824288"/>
          <p14:tracePt t="57266" x="3900488" y="3816350"/>
          <p14:tracePt t="57288" x="3900488" y="3806825"/>
          <p14:tracePt t="57296" x="3900488" y="3798888"/>
          <p14:tracePt t="57309" x="3900488" y="3790950"/>
          <p14:tracePt t="57315" x="3900488" y="3773488"/>
          <p14:tracePt t="57322" x="3900488" y="3748088"/>
          <p14:tracePt t="57330" x="3908425" y="3671888"/>
          <p14:tracePt t="57336" x="3941763" y="3475038"/>
          <p14:tracePt t="57343" x="3967163" y="3144838"/>
          <p14:tracePt t="57350" x="4010025" y="2871788"/>
          <p14:tracePt t="57357" x="4017963" y="2762250"/>
          <p14:tracePt t="57364" x="4027488" y="2660650"/>
          <p14:tracePt t="57371" x="4044950" y="2592388"/>
          <p14:tracePt t="57380" x="4044950" y="2574925"/>
          <p14:tracePt t="57384" x="4044950" y="2549525"/>
          <p14:tracePt t="57391" x="4044950" y="2541588"/>
          <p14:tracePt t="57448" x="4035425" y="2541588"/>
          <p14:tracePt t="57463" x="4027488" y="2541588"/>
          <p14:tracePt t="57475" x="4027488" y="2549525"/>
          <p14:tracePt t="57489" x="4027488" y="2566988"/>
          <p14:tracePt t="57497" x="4017963" y="2566988"/>
          <p14:tracePt t="57505" x="4017963" y="2582863"/>
          <p14:tracePt t="57511" x="4017963" y="2592388"/>
          <p14:tracePt t="57517" x="4017963" y="2600325"/>
          <p14:tracePt t="57524" x="4010025" y="2617788"/>
          <p14:tracePt t="57531" x="4010025" y="2633663"/>
          <p14:tracePt t="57539" x="4010025" y="2668588"/>
          <p14:tracePt t="57546" x="4002088" y="2752725"/>
          <p14:tracePt t="57552" x="4002088" y="2820988"/>
          <p14:tracePt t="57559" x="4002088" y="2889250"/>
          <p14:tracePt t="57566" x="4010025" y="2957513"/>
          <p14:tracePt t="57573" x="4010025" y="3016250"/>
          <p14:tracePt t="57580" x="4027488" y="3076575"/>
          <p14:tracePt t="57587" x="4035425" y="3135313"/>
          <p14:tracePt t="57595" x="4044950" y="3170238"/>
          <p14:tracePt t="57601" x="4044950" y="3186113"/>
          <p14:tracePt t="57608" x="4052888" y="3203575"/>
          <p14:tracePt t="57629" x="4052888" y="3211513"/>
          <p14:tracePt t="57635" x="4052888" y="3221038"/>
          <p14:tracePt t="57643" x="4060825" y="3221038"/>
          <p14:tracePt t="57656" x="4060825" y="3228975"/>
          <p14:tracePt t="57678" x="4070350" y="3228975"/>
          <p14:tracePt t="57705" x="4078288" y="3228975"/>
          <p14:tracePt t="57719" x="4086225" y="3228975"/>
          <p14:tracePt t="57728" x="4095750" y="3228975"/>
          <p14:tracePt t="57733" x="4103688" y="3221038"/>
          <p14:tracePt t="57740" x="4121150" y="3211513"/>
          <p14:tracePt t="57747" x="4129088" y="3203575"/>
          <p14:tracePt t="57755" x="4137025" y="3186113"/>
          <p14:tracePt t="57762" x="4162425" y="3152775"/>
          <p14:tracePt t="57768" x="4187825" y="3094038"/>
          <p14:tracePt t="57776" x="4214813" y="3016250"/>
          <p14:tracePt t="57782" x="4265613" y="2881313"/>
          <p14:tracePt t="57789" x="4306888" y="2744788"/>
          <p14:tracePt t="57797" x="4324350" y="2608263"/>
          <p14:tracePt t="57803" x="4349750" y="2532063"/>
          <p14:tracePt t="57812" x="4367213" y="2463800"/>
          <p14:tracePt t="57818" x="4367213" y="2438400"/>
          <p14:tracePt t="57824" x="4367213" y="2422525"/>
          <p14:tracePt t="57830" x="4367213" y="2413000"/>
          <p14:tracePt t="57852" x="4367213" y="2405063"/>
          <p14:tracePt t="57894" x="4359275" y="2405063"/>
          <p14:tracePt t="57922" x="4359275" y="2413000"/>
          <p14:tracePt t="57929" x="4349750" y="2413000"/>
          <p14:tracePt t="57935" x="4349750" y="2422525"/>
          <p14:tracePt t="57949" x="4341813" y="2430463"/>
          <p14:tracePt t="57956" x="4341813" y="2438400"/>
          <p14:tracePt t="57964" x="4341813" y="2455863"/>
          <p14:tracePt t="57970" x="4324350" y="2516188"/>
          <p14:tracePt t="57978" x="4324350" y="2600325"/>
          <p14:tracePt t="57984" x="4316413" y="2727325"/>
          <p14:tracePt t="57991" x="4306888" y="2914650"/>
          <p14:tracePt t="57998" x="4306888" y="3084513"/>
          <p14:tracePt t="58005" x="4324350" y="3279775"/>
          <p14:tracePt t="58013" x="4324350" y="3416300"/>
          <p14:tracePt t="58018" x="4341813" y="3517900"/>
          <p14:tracePt t="58027" x="4349750" y="3619500"/>
          <p14:tracePt t="58034" x="4367213" y="3671888"/>
          <p14:tracePt t="58040" x="4375150" y="3705225"/>
          <p14:tracePt t="58047" x="4392613" y="3781425"/>
          <p14:tracePt t="58054" x="4418013" y="3857625"/>
          <p14:tracePt t="58062" x="4435475" y="3935413"/>
          <p14:tracePt t="58071" x="4443413" y="3994150"/>
          <p14:tracePt t="58075" x="4460875" y="4037013"/>
          <p14:tracePt t="58082" x="4468813" y="4062413"/>
          <p14:tracePt t="58089" x="4476750" y="4079875"/>
          <p14:tracePt t="58097" x="4476750" y="4095750"/>
          <p14:tracePt t="58102" x="4486275" y="4105275"/>
          <p14:tracePt t="58116" x="4494213" y="4113213"/>
          <p14:tracePt t="58158" x="4503738" y="4113213"/>
          <p14:tracePt t="58202" x="4503738" y="4105275"/>
          <p14:tracePt t="58208" x="4511675" y="4105275"/>
          <p14:tracePt t="58215" x="4511675" y="4087813"/>
          <p14:tracePt t="58223" x="4511675" y="4079875"/>
          <p14:tracePt t="58231" x="4519613" y="4044950"/>
          <p14:tracePt t="58236" x="4529138" y="3968750"/>
          <p14:tracePt t="58250" x="4554538" y="3806825"/>
          <p14:tracePt t="58257" x="4562475" y="3713163"/>
          <p14:tracePt t="58266" x="4579938" y="3636963"/>
          <p14:tracePt t="58270" x="4587875" y="3560763"/>
          <p14:tracePt t="58277" x="4595813" y="3509963"/>
          <p14:tracePt t="58284" x="4605338" y="3492500"/>
          <p14:tracePt t="58291" x="4605338" y="3484563"/>
          <p14:tracePt t="58297" x="4605338" y="3475038"/>
          <p14:tracePt t="58305" x="4605338" y="3467100"/>
          <p14:tracePt t="58311" x="4613275" y="3467100"/>
          <p14:tracePt t="58339" x="4621213" y="3467100"/>
          <p14:tracePt t="58354" x="4621213" y="3475038"/>
          <p14:tracePt t="58361" x="4621213" y="3484563"/>
          <p14:tracePt t="58368" x="4621213" y="3492500"/>
          <p14:tracePt t="58374" x="4630738" y="3502025"/>
          <p14:tracePt t="58381" x="4638675" y="3535363"/>
          <p14:tracePt t="58388" x="4656138" y="3594100"/>
          <p14:tracePt t="58396" x="4673600" y="3629025"/>
          <p14:tracePt t="58403" x="4689475" y="3671888"/>
          <p14:tracePt t="58410" x="4706938" y="3722688"/>
          <p14:tracePt t="58416" x="4732338" y="3773488"/>
          <p14:tracePt t="58424" x="4740275" y="3790950"/>
          <p14:tracePt t="58430" x="4749800" y="3798888"/>
          <p14:tracePt t="58437" x="4749800" y="3816350"/>
          <p14:tracePt t="58446" x="4757738" y="3816350"/>
          <p14:tracePt t="58450" x="4757738" y="3824288"/>
          <p14:tracePt t="58464" x="4765675" y="3832225"/>
          <p14:tracePt t="58472" x="4765675" y="3841750"/>
          <p14:tracePt t="58478" x="4775200" y="3841750"/>
          <p14:tracePt t="58494" x="4783138" y="3841750"/>
          <p14:tracePt t="58513" x="4791075" y="3841750"/>
          <p14:tracePt t="58528" x="4791075" y="3832225"/>
          <p14:tracePt t="58534" x="4808538" y="3832225"/>
          <p14:tracePt t="58549" x="4808538" y="3824288"/>
          <p14:tracePt t="58563" x="4808538" y="3816350"/>
          <p14:tracePt t="58570" x="4818063" y="3816350"/>
          <p14:tracePt t="58578" x="4818063" y="3806825"/>
          <p14:tracePt t="58583" x="4818063" y="3798888"/>
          <p14:tracePt t="58613" x="4818063" y="3790950"/>
          <p14:tracePt t="58641" x="4808538" y="3790950"/>
          <p14:tracePt t="58655" x="4800600" y="3790950"/>
          <p14:tracePt t="58662" x="4791075" y="3790950"/>
          <p14:tracePt t="58674" x="4783138" y="3798888"/>
          <p14:tracePt t="58682" x="4783138" y="3806825"/>
          <p14:tracePt t="58690" x="4775200" y="3806825"/>
          <p14:tracePt t="58696" x="4775200" y="3816350"/>
          <p14:tracePt t="58712" x="4765675" y="3832225"/>
          <p14:tracePt t="58724" x="4765675" y="3841750"/>
          <p14:tracePt t="58739" x="4757738" y="3849688"/>
          <p14:tracePt t="58759" x="4757738" y="3857625"/>
          <p14:tracePt t="58773" x="4757738" y="3867150"/>
          <p14:tracePt t="58794" x="4757738" y="3875088"/>
          <p14:tracePt t="58808" x="4765675" y="3883025"/>
          <p14:tracePt t="58822" x="4775200" y="3900488"/>
          <p14:tracePt t="58829" x="4783138" y="3900488"/>
          <p14:tracePt t="58835" x="4783138" y="3917950"/>
          <p14:tracePt t="58843" x="4791075" y="3917950"/>
          <p14:tracePt t="58849" x="4800600" y="3925888"/>
          <p14:tracePt t="58855" x="4818063" y="3935413"/>
          <p14:tracePt t="58863" x="4826000" y="3943350"/>
          <p14:tracePt t="58870" x="4833938" y="3951288"/>
          <p14:tracePt t="58878" x="4851400" y="3960813"/>
          <p14:tracePt t="58884" x="4859338" y="3960813"/>
          <p14:tracePt t="58891" x="4859338" y="3968750"/>
          <p14:tracePt t="58897" x="4876800" y="3976688"/>
          <p14:tracePt t="58904" x="4884738" y="3976688"/>
          <p14:tracePt t="58911" x="4884738" y="3986213"/>
          <p14:tracePt t="58918" x="4894263" y="3986213"/>
          <p14:tracePt t="58943" x="4902200" y="3994150"/>
          <p14:tracePt t="58946" x="4910138" y="3994150"/>
          <p14:tracePt t="58953" x="4919663" y="3994150"/>
          <p14:tracePt t="58961" x="4919663" y="4002088"/>
          <p14:tracePt t="58980" x="4927600" y="4002088"/>
          <p14:tracePt t="58988" x="4927600" y="4011613"/>
          <p14:tracePt t="59002" x="4935538" y="4011613"/>
          <p14:tracePt t="59029" x="4935538" y="4019550"/>
          <p14:tracePt t="59058" x="4945063" y="4019550"/>
          <p14:tracePt t="59210" x="4935538" y="4019550"/>
          <p14:tracePt t="59266" x="4927600" y="4019550"/>
          <p14:tracePt t="59345" x="4919663" y="4019550"/>
          <p14:tracePt t="59448" x="4910138" y="4019550"/>
          <p14:tracePt t="59574" x="4902200" y="4019550"/>
          <p14:tracePt t="59645" x="4894263" y="4019550"/>
          <p14:tracePt t="59701" x="4884738" y="4019550"/>
          <p14:tracePt t="59766" x="4876800" y="4019550"/>
          <p14:tracePt t="59914" x="4868863" y="4019550"/>
          <p14:tracePt t="60040" x="4859338" y="4019550"/>
          <p14:tracePt t="65229" x="4851400" y="4019550"/>
          <p14:tracePt t="65237" x="4843463" y="4019550"/>
          <p14:tracePt t="65243" x="4826000" y="4019550"/>
          <p14:tracePt t="65249" x="4808538" y="4019550"/>
          <p14:tracePt t="65257" x="4791075" y="4019550"/>
          <p14:tracePt t="65265" x="4775200" y="4019550"/>
          <p14:tracePt t="65270" x="4749800" y="4011613"/>
          <p14:tracePt t="65277" x="4706938" y="4002088"/>
          <p14:tracePt t="65288" x="4681538" y="3994150"/>
          <p14:tracePt t="65291" x="4630738" y="3994150"/>
          <p14:tracePt t="65297" x="4587875" y="3986213"/>
          <p14:tracePt t="65306" x="4537075" y="3976688"/>
          <p14:tracePt t="65310" x="4503738" y="3976688"/>
          <p14:tracePt t="65317" x="4451350" y="3968750"/>
          <p14:tracePt t="65325" x="4384675" y="3951288"/>
          <p14:tracePt t="65331" x="4324350" y="3951288"/>
          <p14:tracePt t="65339" x="4256088" y="3943350"/>
          <p14:tracePt t="65345" x="4205288" y="3935413"/>
          <p14:tracePt t="65355" x="4171950" y="3935413"/>
          <p14:tracePt t="65360" x="4111625" y="3925888"/>
          <p14:tracePt t="65367" x="4070350" y="3925888"/>
          <p14:tracePt t="65374" x="4027488" y="3925888"/>
          <p14:tracePt t="65380" x="3976688" y="3925888"/>
          <p14:tracePt t="65388" x="3941763" y="3917950"/>
          <p14:tracePt t="65394" x="3908425" y="3917950"/>
          <p14:tracePt t="65402" x="3873500" y="3917950"/>
          <p14:tracePt t="65408" x="3822700" y="3917950"/>
          <p14:tracePt t="65415" x="3789363" y="3917950"/>
          <p14:tracePt t="65423" x="3756025" y="3917950"/>
          <p14:tracePt t="65429" x="3721100" y="3917950"/>
          <p14:tracePt t="65437" x="3695700" y="3917950"/>
          <p14:tracePt t="65443" x="3662363" y="3917950"/>
          <p14:tracePt t="65451" x="3636963" y="3917950"/>
          <p14:tracePt t="65457" x="3602038" y="3925888"/>
          <p14:tracePt t="65464" x="3576638" y="3925888"/>
          <p14:tracePt t="65472" x="3559175" y="3935413"/>
          <p14:tracePt t="65477" x="3551238" y="3935413"/>
          <p14:tracePt t="65485" x="3543300" y="3935413"/>
          <p14:tracePt t="65492" x="3525838" y="3935413"/>
          <p14:tracePt t="65499" x="3517900" y="3935413"/>
          <p14:tracePt t="65513" x="3500438" y="3935413"/>
          <p14:tracePt t="65520" x="3492500" y="3935413"/>
          <p14:tracePt t="65527" x="3482975" y="3935413"/>
          <p14:tracePt t="65534" x="3475038" y="3935413"/>
          <p14:tracePt t="65540" x="3467100" y="3935413"/>
          <p14:tracePt t="65549" x="3457575" y="3935413"/>
          <p14:tracePt t="65555" x="3441700" y="3935413"/>
          <p14:tracePt t="65561" x="3424238" y="3935413"/>
          <p14:tracePt t="65570" x="3414713" y="3935413"/>
          <p14:tracePt t="65576" x="3398838" y="3935413"/>
          <p14:tracePt t="65583" x="3381375" y="3943350"/>
          <p14:tracePt t="65589" x="3363913" y="3943350"/>
          <p14:tracePt t="65596" x="3348038" y="3943350"/>
          <p14:tracePt t="65605" x="3330575" y="3943350"/>
          <p14:tracePt t="65610" x="3322638" y="3943350"/>
          <p14:tracePt t="65618" x="3313113" y="3943350"/>
          <p14:tracePt t="65624" x="3305175" y="3943350"/>
          <p14:tracePt t="65638" x="3297238" y="3943350"/>
          <p14:tracePt t="65646" x="3287713" y="3943350"/>
          <p14:tracePt t="65659" x="3279775" y="3943350"/>
          <p14:tracePt t="65673" x="3270250" y="3943350"/>
          <p14:tracePt t="65680" x="3262313" y="3943350"/>
          <p14:tracePt t="65694" x="3254375" y="3943350"/>
          <p14:tracePt t="65708" x="3244850" y="3943350"/>
          <p14:tracePt t="65729" x="3236913" y="3943350"/>
          <p14:tracePt t="65743" x="3228975" y="3943350"/>
          <p14:tracePt t="65757" x="3219450" y="3943350"/>
          <p14:tracePt t="65787" x="3211513" y="3943350"/>
          <p14:tracePt t="65805" x="3203575" y="3943350"/>
          <p14:tracePt t="65820" x="3194050" y="3943350"/>
          <p14:tracePt t="65826" x="3186113" y="3943350"/>
          <p14:tracePt t="65840" x="3178175" y="3943350"/>
          <p14:tracePt t="65862" x="3168650" y="3943350"/>
          <p14:tracePt t="65870" x="3160713" y="3943350"/>
          <p14:tracePt t="65883" x="3152775" y="3943350"/>
          <p14:tracePt t="65902" x="3143250" y="3943350"/>
          <p14:tracePt t="65911" x="3135313" y="3943350"/>
          <p14:tracePt t="65917" x="3135313" y="3935413"/>
          <p14:tracePt t="65923" x="3127375" y="3935413"/>
          <p14:tracePt t="65938" x="3117850" y="3935413"/>
          <p14:tracePt t="65953" x="3109913" y="3935413"/>
          <p14:tracePt t="65966" x="3109913" y="3925888"/>
          <p14:tracePt t="65980" x="3100388" y="3925888"/>
          <p14:tracePt t="65987" x="3092450" y="3925888"/>
          <p14:tracePt t="66037" x="3084513" y="3925888"/>
          <p14:tracePt t="66162" x="3092450" y="3925888"/>
          <p14:tracePt t="66204" x="3100388" y="3925888"/>
          <p14:tracePt t="66246" x="3109913" y="3925888"/>
          <p14:tracePt t="66260" x="3109913" y="3917950"/>
          <p14:tracePt t="66280" x="3117850" y="3917950"/>
          <p14:tracePt t="66309" x="3117850" y="3908425"/>
          <p14:tracePt t="66322" x="3127375" y="3908425"/>
          <p14:tracePt t="66338" x="3135313" y="3908425"/>
          <p14:tracePt t="66350" x="3143250" y="3908425"/>
          <p14:tracePt t="66365" x="3160713" y="3908425"/>
          <p14:tracePt t="66372" x="3178175" y="3908425"/>
          <p14:tracePt t="66378" x="3194050" y="3900488"/>
          <p14:tracePt t="66387" x="3211513" y="3900488"/>
          <p14:tracePt t="66392" x="3228975" y="3900488"/>
          <p14:tracePt t="66398" x="3244850" y="3900488"/>
          <p14:tracePt t="66406" x="3254375" y="3900488"/>
          <p14:tracePt t="66413" x="3270250" y="3900488"/>
          <p14:tracePt t="66421" x="3279775" y="3900488"/>
          <p14:tracePt t="66427" x="3287713" y="3900488"/>
          <p14:tracePt t="66435" x="3305175" y="3900488"/>
          <p14:tracePt t="66440" x="3313113" y="3900488"/>
          <p14:tracePt t="66462" x="3322638" y="3900488"/>
          <p14:tracePt t="66471" x="3330575" y="3900488"/>
          <p14:tracePt t="66483" x="3338513" y="3900488"/>
          <p14:tracePt t="66504" x="3348038" y="3900488"/>
          <p14:tracePt t="66525" x="3355975" y="3900488"/>
          <p14:tracePt t="66538" x="3363913" y="3900488"/>
          <p14:tracePt t="66574" x="3373438" y="3900488"/>
          <p14:tracePt t="66629" x="3381375" y="3900488"/>
          <p14:tracePt t="67526" x="3381375" y="3908425"/>
          <p14:tracePt t="67552" x="3381375" y="3917950"/>
          <p14:tracePt t="67558" x="3373438" y="3917950"/>
          <p14:tracePt t="67580" x="3363913" y="3925888"/>
          <p14:tracePt t="67586" x="3363913" y="3935413"/>
          <p14:tracePt t="67594" x="3355975" y="3935413"/>
          <p14:tracePt t="67614" x="3355975" y="3943350"/>
          <p14:tracePt t="67621" x="3348038" y="3943350"/>
          <p14:tracePt t="67636" x="3338513" y="3951288"/>
          <p14:tracePt t="67643" x="3330575" y="3968750"/>
          <p14:tracePt t="67649" x="3322638" y="3976688"/>
          <p14:tracePt t="67656" x="3313113" y="3986213"/>
          <p14:tracePt t="67664" x="3305175" y="3994150"/>
          <p14:tracePt t="67670" x="3297238" y="4002088"/>
          <p14:tracePt t="67676" x="3287713" y="4011613"/>
          <p14:tracePt t="67684" x="3279775" y="4027488"/>
          <p14:tracePt t="67698" x="3262313" y="4037013"/>
          <p14:tracePt t="67704" x="3262313" y="4052888"/>
          <p14:tracePt t="67712" x="3244850" y="4062413"/>
          <p14:tracePt t="67720" x="3236913" y="4070350"/>
          <p14:tracePt t="67724" x="3228975" y="4079875"/>
          <p14:tracePt t="67732" x="3228975" y="4087813"/>
          <p14:tracePt t="67739" x="3228975" y="4095750"/>
          <p14:tracePt t="67745" x="3211513" y="4105275"/>
          <p14:tracePt t="67760" x="3211513" y="4113213"/>
          <p14:tracePt t="67768" x="3194050" y="4121150"/>
          <p14:tracePt t="67773" x="3194050" y="4130675"/>
          <p14:tracePt t="67781" x="3194050" y="4138613"/>
          <p14:tracePt t="67787" x="3186113" y="4146550"/>
          <p14:tracePt t="67802" x="3178175" y="4164013"/>
          <p14:tracePt t="67815" x="3168650" y="4181475"/>
          <p14:tracePt t="67830" x="3168650" y="4189413"/>
          <p14:tracePt t="67843" x="3160713" y="4197350"/>
          <p14:tracePt t="67858" x="3160713" y="4206875"/>
          <p14:tracePt t="67864" x="3152775" y="4214813"/>
          <p14:tracePt t="67879" x="3143250" y="4214813"/>
          <p14:tracePt t="67886" x="3143250" y="4224338"/>
          <p14:tracePt t="67892" x="3143250" y="4232275"/>
          <p14:tracePt t="67906" x="3143250" y="4240213"/>
          <p14:tracePt t="67920" x="3135313" y="4240213"/>
          <p14:tracePt t="67927" x="3135313" y="4249738"/>
          <p14:tracePt t="67970" x="3127375" y="4257675"/>
          <p14:tracePt t="68004" x="3127375" y="4265613"/>
          <p14:tracePt t="68019" x="3117850" y="4265613"/>
          <p14:tracePt t="68025" x="3117850" y="4275138"/>
          <p14:tracePt t="68053" x="3109913" y="4275138"/>
          <p14:tracePt t="68094" x="3100388" y="4275138"/>
          <p14:tracePt t="68129" x="3092450" y="4275138"/>
          <p14:tracePt t="68144" x="3092450" y="4265613"/>
          <p14:tracePt t="68178" x="3084513" y="4265613"/>
          <p14:tracePt t="68192" x="3084513" y="4257675"/>
          <p14:tracePt t="68199" x="3074988" y="4257675"/>
          <p14:tracePt t="68310" x="3074988" y="4265613"/>
          <p14:tracePt t="68319" x="3084513" y="4265613"/>
          <p14:tracePt t="68339" x="3084513" y="4275138"/>
          <p14:tracePt t="68359" x="3084513" y="4283075"/>
          <p14:tracePt t="68367" x="3092450" y="4283075"/>
          <p14:tracePt t="68374" x="3092450" y="4291013"/>
          <p14:tracePt t="68387" x="3100388" y="4308475"/>
          <p14:tracePt t="68402" x="3100388" y="4316413"/>
          <p14:tracePt t="68408" x="3109913" y="4316413"/>
          <p14:tracePt t="68415" x="3109913" y="4325938"/>
          <p14:tracePt t="68430" x="3109913" y="4333875"/>
          <p14:tracePt t="68436" x="3109913" y="4341813"/>
          <p14:tracePt t="68457" x="3109913" y="4351338"/>
          <p14:tracePt t="68485" x="3109913" y="4359275"/>
          <p14:tracePt t="68492" x="3109913" y="4368800"/>
          <p14:tracePt t="68520" x="3109913" y="4376738"/>
          <p14:tracePt t="68569" x="3109913" y="4384675"/>
          <p14:tracePt t="68610" x="3109913" y="4394200"/>
          <p14:tracePt t="68632" x="3109913" y="4402138"/>
          <p14:tracePt t="68676" x="3109913" y="4410075"/>
          <p14:tracePt t="68778" x="3100388" y="4410075"/>
          <p14:tracePt t="68806" x="3100388" y="4402138"/>
          <p14:tracePt t="68815" x="3100388" y="4394200"/>
          <p14:tracePt t="68828" x="3100388" y="4384675"/>
          <p14:tracePt t="68841" x="3100388" y="4376738"/>
          <p14:tracePt t="68856" x="3100388" y="4368800"/>
          <p14:tracePt t="68862" x="3100388" y="4359275"/>
          <p14:tracePt t="68869" x="3100388" y="4351338"/>
          <p14:tracePt t="68876" x="3100388" y="4341813"/>
          <p14:tracePt t="68886" x="3100388" y="4333875"/>
          <p14:tracePt t="68897" x="3100388" y="4325938"/>
          <p14:tracePt t="68917" x="3100388" y="4316413"/>
          <p14:tracePt t="68938" x="3100388" y="4308475"/>
          <p14:tracePt t="68950" x="3100388" y="4300538"/>
          <p14:tracePt t="68959" x="3100388" y="4291013"/>
          <p14:tracePt t="68972" x="3100388" y="4283075"/>
          <p14:tracePt t="68986" x="3100388" y="4275138"/>
          <p14:tracePt t="69001" x="3100388" y="4265613"/>
          <p14:tracePt t="69023" x="3100388" y="4257675"/>
          <p14:tracePt t="69044" x="3100388" y="4249738"/>
          <p14:tracePt t="69085" x="3100388" y="4240213"/>
          <p14:tracePt t="69109" x="3100388" y="4232275"/>
          <p14:tracePt t="69189" x="3100388" y="4240213"/>
          <p14:tracePt t="69211" x="3100388" y="4249738"/>
          <p14:tracePt t="69232" x="3100388" y="4257675"/>
          <p14:tracePt t="69246" x="3100388" y="4265613"/>
          <p14:tracePt t="69253" x="3100388" y="4275138"/>
          <p14:tracePt t="69268" x="3100388" y="4283075"/>
          <p14:tracePt t="69280" x="3100388" y="4291013"/>
          <p14:tracePt t="69294" x="3100388" y="4300538"/>
          <p14:tracePt t="69302" x="3100388" y="4308475"/>
          <p14:tracePt t="69323" x="3100388" y="4316413"/>
          <p14:tracePt t="69343" x="3100388" y="4325938"/>
          <p14:tracePt t="69357" x="3100388" y="4333875"/>
          <p14:tracePt t="69385" x="3100388" y="4341813"/>
          <p14:tracePt t="69407" x="3100388" y="4351338"/>
          <p14:tracePt t="69427" x="3100388" y="4359275"/>
          <p14:tracePt t="69441" x="3100388" y="4368800"/>
          <p14:tracePt t="69469" x="3100388" y="4376738"/>
          <p14:tracePt t="69518" x="3100388" y="4384675"/>
          <p14:tracePt t="69566" x="3100388" y="4394200"/>
          <p14:tracePt t="69602" x="3100388" y="4402138"/>
          <p14:tracePt t="69643" x="3100388" y="4410075"/>
          <p14:tracePt t="69747" x="3092450" y="4410075"/>
          <p14:tracePt t="69796" x="3084513" y="4410075"/>
          <p14:tracePt t="69826" x="3084513" y="4402138"/>
          <p14:tracePt t="69839" x="3084513" y="4394200"/>
          <p14:tracePt t="69851" x="3084513" y="4384675"/>
          <p14:tracePt t="69873" x="3084513" y="4376738"/>
          <p14:tracePt t="69887" x="3084513" y="4368800"/>
          <p14:tracePt t="69900" x="3084513" y="4359275"/>
          <p14:tracePt t="69914" x="3084513" y="4351338"/>
          <p14:tracePt t="69928" x="3084513" y="4341813"/>
          <p14:tracePt t="69942" x="3084513" y="4333875"/>
          <p14:tracePt t="69963" x="3084513" y="4325938"/>
          <p14:tracePt t="69991" x="3084513" y="4316413"/>
          <p14:tracePt t="70026" x="3084513" y="4308475"/>
          <p14:tracePt t="70061" x="3084513" y="4300538"/>
          <p14:tracePt t="70083" x="3092450" y="4300538"/>
          <p14:tracePt t="70124" x="3100388" y="4300538"/>
          <p14:tracePt t="70165" x="3109913" y="4300538"/>
          <p14:tracePt t="70194" x="3117850" y="4300538"/>
          <p14:tracePt t="70207" x="3127375" y="4300538"/>
          <p14:tracePt t="70235" x="3127375" y="4308475"/>
          <p14:tracePt t="70242" x="3135313" y="4308475"/>
          <p14:tracePt t="70263" x="3143250" y="4308475"/>
          <p14:tracePt t="70284" x="3152775" y="4308475"/>
          <p14:tracePt t="70305" x="3160713" y="4308475"/>
          <p14:tracePt t="70326" x="3168650" y="4308475"/>
          <p14:tracePt t="70353" x="3178175" y="4308475"/>
          <p14:tracePt t="70368" x="3186113" y="4308475"/>
          <p14:tracePt t="70382" x="3194050" y="4308475"/>
          <p14:tracePt t="70388" x="3203575" y="4308475"/>
          <p14:tracePt t="70396" x="3211513" y="4308475"/>
          <p14:tracePt t="70404" x="3219450" y="4308475"/>
          <p14:tracePt t="70410" x="3228975" y="4308475"/>
          <p14:tracePt t="70417" x="3236913" y="4308475"/>
          <p14:tracePt t="70424" x="3244850" y="4308475"/>
          <p14:tracePt t="70438" x="3262313" y="4308475"/>
          <p14:tracePt t="70459" x="3270250" y="4308475"/>
          <p14:tracePt t="70467" x="3279775" y="4316413"/>
          <p14:tracePt t="70473" x="3287713" y="4316413"/>
          <p14:tracePt t="70487" x="3297238" y="4316413"/>
          <p14:tracePt t="70507" x="3313113" y="4316413"/>
          <p14:tracePt t="70528" x="3322638" y="4316413"/>
          <p14:tracePt t="70543" x="3330575" y="4316413"/>
          <p14:tracePt t="70570" x="3338513" y="4316413"/>
          <p14:tracePt t="70577" x="3348038" y="4316413"/>
          <p14:tracePt t="70619" x="3355975" y="4316413"/>
          <p14:tracePt t="70696" x="3363913" y="4316413"/>
          <p14:tracePt t="71032" x="3355975" y="4308475"/>
          <p14:tracePt t="71066" x="3355975" y="4300538"/>
          <p14:tracePt t="71129" x="3355975" y="4291013"/>
          <p14:tracePt t="71164" x="3355975" y="4283075"/>
          <p14:tracePt t="71177" x="3348038" y="4283075"/>
          <p14:tracePt t="71213" x="3348038" y="4275138"/>
          <p14:tracePt t="71219" x="3338513" y="4275138"/>
          <p14:tracePt t="71234" x="3338513" y="4265613"/>
          <p14:tracePt t="71288" x="3338513" y="4257675"/>
          <p14:tracePt t="71373" x="3330575" y="4257675"/>
          <p14:tracePt t="71464" x="3330575" y="4265613"/>
          <p14:tracePt t="71484" x="3330575" y="4275138"/>
          <p14:tracePt t="71513" x="3330575" y="4283075"/>
          <p14:tracePt t="71525" x="3330575" y="4291013"/>
          <p14:tracePt t="71554" x="3330575" y="4300538"/>
          <p14:tracePt t="71574" x="3330575" y="4308475"/>
          <p14:tracePt t="71589" x="3330575" y="4316413"/>
          <p14:tracePt t="71617" x="3330575" y="4325938"/>
          <p14:tracePt t="71638" x="3330575" y="4333875"/>
          <p14:tracePt t="71645" x="3330575" y="4341813"/>
          <p14:tracePt t="71673" x="3330575" y="4351338"/>
          <p14:tracePt t="71693" x="3330575" y="4359275"/>
          <p14:tracePt t="71749" x="3330575" y="4368800"/>
          <p14:tracePt t="71770" x="3338513" y="4376738"/>
          <p14:tracePt t="71811" x="3348038" y="4376738"/>
          <p14:tracePt t="71910" x="3348038" y="4368800"/>
          <p14:tracePt t="71924" x="3348038" y="4359275"/>
          <p14:tracePt t="71939" x="3338513" y="4341813"/>
          <p14:tracePt t="71958" x="3338513" y="4333875"/>
          <p14:tracePt t="71973" x="3338513" y="4325938"/>
          <p14:tracePt t="71979" x="3330575" y="4316413"/>
          <p14:tracePt t="72000" x="3330575" y="4308475"/>
          <p14:tracePt t="72036" x="3330575" y="4300538"/>
          <p14:tracePt t="72064" x="3330575" y="4291013"/>
          <p14:tracePt t="72077" x="3330575" y="4283075"/>
          <p14:tracePt t="72195" x="3338513" y="4283075"/>
          <p14:tracePt t="72217" x="3338513" y="4291013"/>
          <p14:tracePt t="72244" x="3348038" y="4291013"/>
          <p14:tracePt t="72266" x="3355975" y="4300538"/>
          <p14:tracePt t="72293" x="3363913" y="4300538"/>
          <p14:tracePt t="72329" x="3373438" y="4308475"/>
          <p14:tracePt t="72370" x="3373438" y="4316413"/>
          <p14:tracePt t="72378" x="3381375" y="4316413"/>
          <p14:tracePt t="72385" x="3389313" y="4316413"/>
          <p14:tracePt t="72390" x="3389313" y="4325938"/>
          <p14:tracePt t="72405" x="3398838" y="4325938"/>
          <p14:tracePt t="72426" x="3406775" y="4325938"/>
          <p14:tracePt t="72439" x="3414713" y="4333875"/>
          <p14:tracePt t="72456" x="3424238" y="4333875"/>
          <p14:tracePt t="72468" x="3432175" y="4333875"/>
          <p14:tracePt t="72475" x="3441700" y="4333875"/>
          <p14:tracePt t="72495" x="3449638" y="4333875"/>
          <p14:tracePt t="72508" x="3457575" y="4333875"/>
          <p14:tracePt t="72530" x="3467100" y="4333875"/>
          <p14:tracePt t="72551" x="3475038" y="4333875"/>
          <p14:tracePt t="72586" x="3482975" y="4333875"/>
          <p14:tracePt t="72593" x="3492500" y="4333875"/>
          <p14:tracePt t="72649" x="3500438" y="4333875"/>
          <p14:tracePt t="72788" x="3492500" y="4333875"/>
          <p14:tracePt t="72796" x="3482975" y="4333875"/>
          <p14:tracePt t="72816" x="3475038" y="4333875"/>
          <p14:tracePt t="72837" x="3457575" y="4333875"/>
          <p14:tracePt t="72858" x="3449638" y="4333875"/>
          <p14:tracePt t="72865" x="3441700" y="4333875"/>
          <p14:tracePt t="72879" x="3432175" y="4333875"/>
          <p14:tracePt t="72885" x="3424238" y="4333875"/>
          <p14:tracePt t="72894" x="3414713" y="4333875"/>
          <p14:tracePt t="72907" x="3406775" y="4333875"/>
          <p14:tracePt t="72921" x="3398838" y="4333875"/>
          <p14:tracePt t="72927" x="3389313" y="4333875"/>
          <p14:tracePt t="72949" x="3381375" y="4333875"/>
          <p14:tracePt t="72969" x="3373438" y="4333875"/>
          <p14:tracePt t="72997" x="3363913" y="4333875"/>
          <p14:tracePt t="73004" x="3355975" y="4333875"/>
          <p14:tracePt t="73033" x="3348038" y="4333875"/>
          <p14:tracePt t="73061" x="3338513" y="4333875"/>
          <p14:tracePt t="73102" x="3330575" y="4333875"/>
          <p14:tracePt t="73486" x="3330575" y="4325938"/>
          <p14:tracePt t="73513" x="3330575" y="4316413"/>
          <p14:tracePt t="73541" x="3338513" y="4316413"/>
          <p14:tracePt t="73555" x="3338513" y="4308475"/>
          <p14:tracePt t="73576" x="3348038" y="4308475"/>
          <p14:tracePt t="73611" x="3348038" y="4300538"/>
          <p14:tracePt t="73625" x="3355975" y="4300538"/>
          <p14:tracePt t="73660" x="3355975" y="4291013"/>
          <p14:tracePt t="73666" x="3355975" y="4283075"/>
          <p14:tracePt t="73871" x="3355975" y="4291013"/>
          <p14:tracePt t="73905" x="3363913" y="4291013"/>
          <p14:tracePt t="73913" x="3363913" y="4300538"/>
          <p14:tracePt t="73983" x="3373438" y="4308475"/>
          <p14:tracePt t="74053" x="3373438" y="4316413"/>
          <p14:tracePt t="78209" x="3373438" y="4308475"/>
          <p14:tracePt t="78237" x="3373438" y="4300538"/>
          <p14:tracePt t="78258" x="3373438" y="4291013"/>
          <p14:tracePt t="78272" x="3373438" y="4283075"/>
          <p14:tracePt t="78321" x="3373438" y="4275138"/>
          <p14:tracePt t="78370" x="3373438" y="4265613"/>
          <p14:tracePt t="78405" x="3373438" y="4257675"/>
          <p14:tracePt t="78530" x="3363913" y="4257675"/>
          <p14:tracePt t="78536" x="3355975" y="4257675"/>
          <p14:tracePt t="78579" x="3348038" y="4257675"/>
          <p14:tracePt t="78620" x="3338513" y="4257675"/>
          <p14:tracePt t="78663" x="3330575" y="4257675"/>
          <p14:tracePt t="78718" x="3330575" y="4265613"/>
          <p14:tracePt t="78788" x="3330575" y="4275138"/>
          <p14:tracePt t="78829" x="3330575" y="4283075"/>
          <p14:tracePt t="78836" x="3338513" y="4291013"/>
          <p14:tracePt t="78872" x="3348038" y="4291013"/>
          <p14:tracePt t="78878" x="3348038" y="4300538"/>
          <p14:tracePt t="78900" x="3348038" y="4308475"/>
          <p14:tracePt t="78915" x="3355975" y="4308475"/>
          <p14:tracePt t="78927" x="3355975" y="4316413"/>
          <p14:tracePt t="78948" x="3363913" y="4316413"/>
          <p14:tracePt t="78962" x="3363913" y="4325938"/>
          <p14:tracePt t="78975" x="3363913" y="4333875"/>
          <p14:tracePt t="79010" x="3363913" y="4341813"/>
          <p14:tracePt t="79024" x="3363913" y="4351338"/>
          <p14:tracePt t="79045" x="3363913" y="4359275"/>
          <p14:tracePt t="79073" x="3363913" y="4368800"/>
          <p14:tracePt t="79094" x="3363913" y="4376738"/>
          <p14:tracePt t="79115" x="3363913" y="4384675"/>
          <p14:tracePt t="79128" x="3363913" y="4394200"/>
          <p14:tracePt t="79163" x="3363913" y="4402138"/>
          <p14:tracePt t="79192" x="3355975" y="4402138"/>
          <p14:tracePt t="79205" x="3355975" y="4410075"/>
          <p14:tracePt t="79393" x="3355975" y="4402138"/>
          <p14:tracePt t="79414" x="3363913" y="4402138"/>
          <p14:tracePt t="79422" x="3363913" y="4394200"/>
          <p14:tracePt t="79435" x="3363913" y="4384675"/>
          <p14:tracePt t="79448" x="3373438" y="4384675"/>
          <p14:tracePt t="79456" x="3373438" y="4376738"/>
          <p14:tracePt t="79477" x="3381375" y="4368800"/>
          <p14:tracePt t="79492" x="3398838" y="4368800"/>
          <p14:tracePt t="79498" x="3398838" y="4359275"/>
          <p14:tracePt t="79512" x="3406775" y="4359275"/>
          <p14:tracePt t="79526" x="3414713" y="4351338"/>
          <p14:tracePt t="79532" x="3414713" y="4341813"/>
          <p14:tracePt t="79542" x="3424238" y="4341813"/>
          <p14:tracePt t="79547" x="3432175" y="4341813"/>
          <p14:tracePt t="79561" x="3432175" y="4333875"/>
          <p14:tracePt t="79568" x="3441700" y="4333875"/>
          <p14:tracePt t="79582" x="3441700" y="4325938"/>
          <p14:tracePt t="79596" x="3449638" y="4325938"/>
          <p14:tracePt t="79617" x="3457575" y="4325938"/>
          <p14:tracePt t="79631" x="3467100" y="4325938"/>
          <p14:tracePt t="79644" x="3467100" y="4316413"/>
          <p14:tracePt t="79651" x="3475038" y="4316413"/>
          <p14:tracePt t="79673" x="3475038" y="4308475"/>
          <p14:tracePt t="79701" x="3482975" y="4308475"/>
          <p14:tracePt t="79714" x="3482975" y="4300538"/>
          <p14:tracePt t="79735" x="3492500" y="4300538"/>
          <p14:tracePt t="79757" x="3500438" y="4291013"/>
          <p14:tracePt t="79777" x="3508375" y="4291013"/>
          <p14:tracePt t="79811" x="3508375" y="4283075"/>
          <p14:tracePt t="79826" x="3517900" y="4275138"/>
          <p14:tracePt t="79995" x="3508375" y="4265613"/>
          <p14:tracePt t="80010" x="3500438" y="4265613"/>
          <p14:tracePt t="80022" x="3492500" y="4265613"/>
          <p14:tracePt t="80037" x="3482975" y="4265613"/>
          <p14:tracePt t="80050" x="3475038" y="4265613"/>
          <p14:tracePt t="80071" x="3467100" y="4265613"/>
          <p14:tracePt t="80078" x="3457575" y="4265613"/>
          <p14:tracePt t="80085" x="3449638" y="4265613"/>
          <p14:tracePt t="80107" x="3441700" y="4265613"/>
          <p14:tracePt t="80112" x="3432175" y="4265613"/>
          <p14:tracePt t="80127" x="3424238" y="4265613"/>
          <p14:tracePt t="80150" x="3414713" y="4265613"/>
          <p14:tracePt t="80160" x="3406775" y="4265613"/>
          <p14:tracePt t="80181" x="3398838" y="4265613"/>
          <p14:tracePt t="80189" x="3389313" y="4265613"/>
          <p14:tracePt t="80203" x="3389313" y="4257675"/>
          <p14:tracePt t="80216" x="3381375" y="4257675"/>
          <p14:tracePt t="80237" x="3381375" y="4249738"/>
          <p14:tracePt t="80244" x="3373438" y="4249738"/>
          <p14:tracePt t="80265" x="3373438" y="4240213"/>
          <p14:tracePt t="80273" x="3363913" y="4240213"/>
          <p14:tracePt t="80300" x="3355975" y="4240213"/>
          <p14:tracePt t="80308" x="3355975" y="4232275"/>
          <p14:tracePt t="80349" x="3348038" y="4232275"/>
          <p14:tracePt t="80392" x="3338513" y="4232275"/>
          <p14:tracePt t="80398" x="3338513" y="4224338"/>
          <p14:tracePt t="81194" x="3338513" y="4232275"/>
          <p14:tracePt t="82468" x="3348038" y="4232275"/>
          <p14:tracePt t="82474" x="3355975" y="4240213"/>
          <p14:tracePt t="82481" x="3363913" y="4240213"/>
          <p14:tracePt t="82489" x="3363913" y="4249738"/>
          <p14:tracePt t="82495" x="3373438" y="4249738"/>
          <p14:tracePt t="82509" x="3381375" y="4249738"/>
          <p14:tracePt t="82524" x="3398838" y="4249738"/>
          <p14:tracePt t="82540" x="3406775" y="4249738"/>
          <p14:tracePt t="82543" x="3406775" y="4257675"/>
          <p14:tracePt t="82571" x="3414713" y="4265613"/>
          <p14:tracePt t="85302" x="3406775" y="4265613"/>
          <p14:tracePt t="85317" x="3398838" y="4265613"/>
          <p14:tracePt t="85339" x="3389313" y="4265613"/>
          <p14:tracePt t="85345" x="3381375" y="4265613"/>
          <p14:tracePt t="85359" x="3381375" y="4275138"/>
          <p14:tracePt t="85366" x="3373438" y="4275138"/>
          <p14:tracePt t="85380" x="3363913" y="4275138"/>
          <p14:tracePt t="85387" x="3363913" y="4283075"/>
          <p14:tracePt t="85394" x="3355975" y="4283075"/>
          <p14:tracePt t="85403" x="3348038" y="4283075"/>
          <p14:tracePt t="85415" x="3338513" y="4283075"/>
          <p14:tracePt t="85422" x="3313113" y="4291013"/>
          <p14:tracePt t="85429" x="3297238" y="4291013"/>
          <p14:tracePt t="85437" x="3287713" y="4291013"/>
          <p14:tracePt t="85443" x="3270250" y="4291013"/>
          <p14:tracePt t="85450" x="3262313" y="4291013"/>
          <p14:tracePt t="85457" x="3236913" y="4291013"/>
          <p14:tracePt t="85464" x="3219450" y="4291013"/>
          <p14:tracePt t="85471" x="3194050" y="4291013"/>
          <p14:tracePt t="85478" x="3186113" y="4291013"/>
          <p14:tracePt t="85486" x="3178175" y="4291013"/>
          <p14:tracePt t="85492" x="3160713" y="4291013"/>
          <p14:tracePt t="85499" x="3135313" y="4291013"/>
          <p14:tracePt t="85512" x="3127375" y="4291013"/>
          <p14:tracePt t="85521" x="3109913" y="4291013"/>
          <p14:tracePt t="85527" x="3100388" y="4291013"/>
          <p14:tracePt t="85535" x="3092450" y="4291013"/>
          <p14:tracePt t="85540" x="3084513" y="4291013"/>
          <p14:tracePt t="85548" x="3074988" y="4291013"/>
          <p14:tracePt t="85555" x="3067050" y="4291013"/>
          <p14:tracePt t="85562" x="3059113" y="4291013"/>
          <p14:tracePt t="85570" x="3049588" y="4283075"/>
          <p14:tracePt t="85575" x="3041650" y="4283075"/>
          <p14:tracePt t="85589" x="3033713" y="4283075"/>
          <p14:tracePt t="85603" x="3016250" y="4283075"/>
          <p14:tracePt t="85617" x="3008313" y="4283075"/>
          <p14:tracePt t="85631" x="2998788" y="4283075"/>
          <p14:tracePt t="85638" x="2990850" y="4283075"/>
          <p14:tracePt t="85659" x="2982913" y="4283075"/>
          <p14:tracePt t="85679" x="2973388" y="4283075"/>
          <p14:tracePt t="85693" x="2965450" y="4283075"/>
          <p14:tracePt t="85721" x="2955925" y="4283075"/>
          <p14:tracePt t="85777" x="2955925" y="4275138"/>
          <p14:tracePt t="86042" x="2965450" y="4275138"/>
          <p14:tracePt t="86070" x="2973388" y="4275138"/>
          <p14:tracePt t="86091" x="2982913" y="4275138"/>
          <p14:tracePt t="86119" x="2990850" y="4275138"/>
          <p14:tracePt t="86133" x="2998788" y="4275138"/>
          <p14:tracePt t="86160" x="3008313" y="4275138"/>
          <p14:tracePt t="86188" x="3016250" y="4275138"/>
          <p14:tracePt t="86230" x="3024188" y="4275138"/>
          <p14:tracePt t="86244" x="3033713" y="4275138"/>
          <p14:tracePt t="86273" x="3033713" y="4265613"/>
          <p14:tracePt t="86279" x="3041650" y="4265613"/>
          <p14:tracePt t="86328" x="3049588" y="4265613"/>
          <p14:tracePt t="86355" x="3059113" y="4265613"/>
          <p14:tracePt t="86398" x="3059113" y="4257675"/>
          <p14:tracePt t="86426" x="3059113" y="4249738"/>
          <p14:tracePt t="86523" x="3059113" y="4240213"/>
          <p14:tracePt t="86559" x="3059113" y="4232275"/>
          <p14:tracePt t="86571" x="3059113" y="4224338"/>
          <p14:tracePt t="86612" x="3059113" y="4214813"/>
          <p14:tracePt t="86626" x="3059113" y="4206875"/>
          <p14:tracePt t="86669" x="3059113" y="4197350"/>
          <p14:tracePt t="87054" x="3059113" y="4206875"/>
          <p14:tracePt t="87069" x="3059113" y="4214813"/>
          <p14:tracePt t="87081" x="3059113" y="4224338"/>
          <p14:tracePt t="87095" x="3059113" y="4232275"/>
          <p14:tracePt t="87117" x="3059113" y="4249738"/>
          <p14:tracePt t="87144" x="3059113" y="4257675"/>
          <p14:tracePt t="87174" x="3059113" y="4265613"/>
          <p14:tracePt t="87186" x="3059113" y="4275138"/>
          <p14:tracePt t="87193" x="3059113" y="4283075"/>
          <p14:tracePt t="87207" x="3059113" y="4291013"/>
          <p14:tracePt t="87227" x="3059113" y="4300538"/>
          <p14:tracePt t="87249" x="3059113" y="4308475"/>
          <p14:tracePt t="87255" x="3059113" y="4316413"/>
          <p14:tracePt t="87284" x="3059113" y="4325938"/>
          <p14:tracePt t="87304" x="3059113" y="4333875"/>
          <p14:tracePt t="87333" x="3059113" y="4341813"/>
          <p14:tracePt t="87338" x="3059113" y="4351338"/>
          <p14:tracePt t="87368" x="3059113" y="4359275"/>
          <p14:tracePt t="87388" x="3059113" y="4368800"/>
          <p14:tracePt t="87394" x="3067050" y="4368800"/>
          <p14:tracePt t="87423" x="3067050" y="4376738"/>
          <p14:tracePt t="87458" x="3067050" y="4384675"/>
          <p14:tracePt t="87479" x="3074988" y="4384675"/>
          <p14:tracePt t="87485" x="3074988" y="4394200"/>
          <p14:tracePt t="87534" x="3074988" y="4402138"/>
          <p14:tracePt t="87562" x="3084513" y="4402138"/>
          <p14:tracePt t="87577" x="3084513" y="4410075"/>
          <p14:tracePt t="87647" x="3084513" y="4419600"/>
          <p14:tracePt t="87680" x="3092450" y="4427538"/>
          <p14:tracePt t="87737" x="3092450" y="4435475"/>
          <p14:tracePt t="87744" x="3100388" y="4435475"/>
          <p14:tracePt t="87862" x="3100388" y="4427538"/>
          <p14:tracePt t="87876" x="3100388" y="4419600"/>
          <p14:tracePt t="87885" x="3100388" y="4410075"/>
          <p14:tracePt t="87898" x="3100388" y="4402138"/>
          <p14:tracePt t="87911" x="3092450" y="4394200"/>
          <p14:tracePt t="87919" x="3092450" y="4384675"/>
          <p14:tracePt t="87925" x="3092450" y="4376738"/>
          <p14:tracePt t="87933" x="3092450" y="4368800"/>
          <p14:tracePt t="87954" x="3092450" y="4341813"/>
          <p14:tracePt t="87960" x="3092450" y="4333875"/>
          <p14:tracePt t="87974" x="3092450" y="4325938"/>
          <p14:tracePt t="87981" x="3092450" y="4316413"/>
          <p14:tracePt t="87987" x="3092450" y="4308475"/>
          <p14:tracePt t="87995" x="3092450" y="4300538"/>
          <p14:tracePt t="88002" x="3092450" y="4291013"/>
          <p14:tracePt t="88017" x="3092450" y="4283075"/>
          <p14:tracePt t="88023" x="3092450" y="4275138"/>
          <p14:tracePt t="88036" x="3092450" y="4257675"/>
          <p14:tracePt t="88052" x="3092450" y="4249738"/>
          <p14:tracePt t="88065" x="3092450" y="4240213"/>
          <p14:tracePt t="88079" x="3092450" y="4224338"/>
          <p14:tracePt t="88093" x="3092450" y="4214813"/>
          <p14:tracePt t="88106" x="3092450" y="4206875"/>
          <p14:tracePt t="88113" x="3092450" y="4197350"/>
          <p14:tracePt t="88128" x="3092450" y="4189413"/>
          <p14:tracePt t="88141" x="3092450" y="4181475"/>
          <p14:tracePt t="88169" x="3092450" y="4171950"/>
          <p14:tracePt t="88179" x="3092450" y="4164013"/>
          <p14:tracePt t="88211" x="3092450" y="4156075"/>
          <p14:tracePt t="88469" x="3092450" y="4164013"/>
          <p14:tracePt t="88475" x="3092450" y="4171950"/>
          <p14:tracePt t="88482" x="3092450" y="4181475"/>
          <p14:tracePt t="88496" x="3092450" y="4189413"/>
          <p14:tracePt t="88503" x="3092450" y="4197350"/>
          <p14:tracePt t="88511" x="3092450" y="4206875"/>
          <p14:tracePt t="88524" x="3092450" y="4214813"/>
          <p14:tracePt t="88539" x="3092450" y="4224338"/>
          <p14:tracePt t="88545" x="3092450" y="4232275"/>
          <p14:tracePt t="88551" x="3092450" y="4240213"/>
          <p14:tracePt t="88565" x="3092450" y="4249738"/>
          <p14:tracePt t="88572" x="3092450" y="4257675"/>
          <p14:tracePt t="88587" x="3092450" y="4265613"/>
          <p14:tracePt t="88608" x="3092450" y="4275138"/>
          <p14:tracePt t="88621" x="3092450" y="4283075"/>
          <p14:tracePt t="88629" x="3092450" y="4291013"/>
          <p14:tracePt t="88642" x="3092450" y="4300538"/>
          <p14:tracePt t="88650" x="3092450" y="4308475"/>
          <p14:tracePt t="88664" x="3092450" y="4325938"/>
          <p14:tracePt t="88684" x="3092450" y="4333875"/>
          <p14:tracePt t="88691" x="3100388" y="4341813"/>
          <p14:tracePt t="88699" x="3100388" y="4351338"/>
          <p14:tracePt t="88712" x="3100388" y="4359275"/>
          <p14:tracePt t="88726" x="3109913" y="4376738"/>
          <p14:tracePt t="88740" x="3109913" y="4384675"/>
          <p14:tracePt t="88754" x="3109913" y="4394200"/>
          <p14:tracePt t="88769" x="3109913" y="4402138"/>
          <p14:tracePt t="88791" x="3109913" y="4410075"/>
          <p14:tracePt t="88804" x="3109913" y="4419600"/>
          <p14:tracePt t="88825" x="3117850" y="4419600"/>
          <p14:tracePt t="88834" x="3117850" y="4427538"/>
          <p14:tracePt t="88846" x="3117850" y="4435475"/>
          <p14:tracePt t="88866" x="3117850" y="4445000"/>
          <p14:tracePt t="88887" x="3127375" y="4445000"/>
          <p14:tracePt t="88902" x="3127375" y="4452938"/>
          <p14:tracePt t="88923" x="3135313" y="4452938"/>
          <p14:tracePt t="88929" x="3135313" y="4460875"/>
          <p14:tracePt t="88951" x="3135313" y="4470400"/>
          <p14:tracePt t="88971" x="3135313" y="4478338"/>
          <p14:tracePt t="88992" x="3143250" y="4478338"/>
          <p14:tracePt t="89000" x="3143250" y="4486275"/>
          <p14:tracePt t="89041" x="3143250" y="4495800"/>
          <p14:tracePt t="89214" x="3135313" y="4486275"/>
          <p14:tracePt t="89243" x="3127375" y="4478338"/>
          <p14:tracePt t="89264" x="3127375" y="4470400"/>
          <p14:tracePt t="89271" x="3127375" y="4460875"/>
          <p14:tracePt t="89284" x="3117850" y="4460875"/>
          <p14:tracePt t="89300" x="3117850" y="4452938"/>
          <p14:tracePt t="89327" x="3117850" y="4445000"/>
          <p14:tracePt t="89354" x="3117850" y="4435475"/>
          <p14:tracePt t="89375" x="3109913" y="4427538"/>
          <p14:tracePt t="89396" x="3109913" y="4419600"/>
          <p14:tracePt t="89424" x="3100388" y="4410075"/>
          <p14:tracePt t="89439" x="3092450" y="4402138"/>
          <p14:tracePt t="89460" x="3092450" y="4394200"/>
          <p14:tracePt t="89474" x="3084513" y="4384675"/>
          <p14:tracePt t="89494" x="3084513" y="4376738"/>
          <p14:tracePt t="89509" x="3084513" y="4368800"/>
          <p14:tracePt t="89529" x="3084513" y="4359275"/>
          <p14:tracePt t="89536" x="3084513" y="4351338"/>
          <p14:tracePt t="89549" x="3084513" y="4341813"/>
          <p14:tracePt t="89564" x="3084513" y="4333875"/>
          <p14:tracePt t="89578" x="3084513" y="4325938"/>
          <p14:tracePt t="89584" x="3084513" y="4316413"/>
          <p14:tracePt t="89605" x="3084513" y="4308475"/>
          <p14:tracePt t="89618" x="3084513" y="4300538"/>
          <p14:tracePt t="89625" x="3084513" y="4291013"/>
          <p14:tracePt t="89639" x="3084513" y="4283075"/>
          <p14:tracePt t="89661" x="3084513" y="4275138"/>
          <p14:tracePt t="89674" x="3084513" y="4257675"/>
          <p14:tracePt t="89702" x="3084513" y="4249738"/>
          <p14:tracePt t="89724" x="3084513" y="4240213"/>
          <p14:tracePt t="89745" x="3084513" y="4232275"/>
          <p14:tracePt t="89759" x="3084513" y="4224338"/>
          <p14:tracePt t="89780" x="3084513" y="4214813"/>
          <p14:tracePt t="89800" x="3084513" y="4206875"/>
          <p14:tracePt t="89822" x="3084513" y="4197350"/>
          <p14:tracePt t="89829" x="3084513" y="4189413"/>
          <p14:tracePt t="89856" x="3084513" y="4181475"/>
          <p14:tracePt t="89891" x="3084513" y="4171950"/>
          <p14:tracePt t="90038" x="3084513" y="4181475"/>
          <p14:tracePt t="90065" x="3084513" y="4189413"/>
          <p14:tracePt t="90073" x="3084513" y="4197350"/>
          <p14:tracePt t="90094" x="3084513" y="4206875"/>
          <p14:tracePt t="90109" x="3084513" y="4214813"/>
          <p14:tracePt t="90116" x="3084513" y="4224338"/>
          <p14:tracePt t="90136" x="3084513" y="4232275"/>
          <p14:tracePt t="90142" x="3084513" y="4240213"/>
          <p14:tracePt t="90157" x="3084513" y="4249738"/>
          <p14:tracePt t="90170" x="3084513" y="4257675"/>
          <p14:tracePt t="90186" x="3084513" y="4265613"/>
          <p14:tracePt t="90200" x="3084513" y="4275138"/>
          <p14:tracePt t="90227" x="3084513" y="4283075"/>
          <p14:tracePt t="90233" x="3084513" y="4291013"/>
          <p14:tracePt t="90254" x="3084513" y="4300538"/>
          <p14:tracePt t="90268" x="3084513" y="4308475"/>
          <p14:tracePt t="90284" x="3084513" y="4316413"/>
          <p14:tracePt t="90298" x="3084513" y="4325938"/>
          <p14:tracePt t="90317" x="3084513" y="4333875"/>
          <p14:tracePt t="90360" x="3084513" y="4341813"/>
          <p14:tracePt t="90380" x="3084513" y="4351338"/>
          <p14:tracePt t="90394" x="3084513" y="4359275"/>
          <p14:tracePt t="90416" x="3084513" y="4368800"/>
          <p14:tracePt t="90443" x="3084513" y="4376738"/>
          <p14:tracePt t="90457" x="3084513" y="4384675"/>
          <p14:tracePt t="90470" x="3084513" y="4394200"/>
          <p14:tracePt t="90498" x="3084513" y="4402138"/>
          <p14:tracePt t="90533" x="3084513" y="4410075"/>
          <p14:tracePt t="90582" x="3084513" y="4419600"/>
          <p14:tracePt t="90603" x="3084513" y="4427538"/>
          <p14:tracePt t="90652" x="3084513" y="4435475"/>
          <p14:tracePt t="90721" x="3084513" y="4445000"/>
          <p14:tracePt t="90964" x="3084513" y="4452938"/>
          <p14:tracePt t="91140" x="3084513" y="4445000"/>
          <p14:tracePt t="91160" x="3084513" y="4435475"/>
          <p14:tracePt t="91174" x="3084513" y="4427538"/>
          <p14:tracePt t="91190" x="3084513" y="4419600"/>
          <p14:tracePt t="91210" x="3084513" y="4410075"/>
          <p14:tracePt t="91230" x="3084513" y="4402138"/>
          <p14:tracePt t="91259" x="3084513" y="4394200"/>
          <p14:tracePt t="91266" x="3084513" y="4384675"/>
          <p14:tracePt t="91287" x="3084513" y="4376738"/>
          <p14:tracePt t="91314" x="3084513" y="4368800"/>
          <p14:tracePt t="91335" x="3074988" y="4359275"/>
          <p14:tracePt t="91349" x="3074988" y="4351338"/>
          <p14:tracePt t="91370" x="3074988" y="4341813"/>
          <p14:tracePt t="91391" x="3074988" y="4333875"/>
          <p14:tracePt t="91398" x="3067050" y="4333875"/>
          <p14:tracePt t="91418" x="3067050" y="4325938"/>
          <p14:tracePt t="91425" x="3059113" y="4316413"/>
          <p14:tracePt t="91446" x="3059113" y="4308475"/>
          <p14:tracePt t="91468" x="3059113" y="4300538"/>
          <p14:tracePt t="91473" x="3049588" y="4300538"/>
          <p14:tracePt t="91482" x="3049588" y="4291013"/>
          <p14:tracePt t="91502" x="3041650" y="4283075"/>
          <p14:tracePt t="91523" x="3041650" y="4275138"/>
          <p14:tracePt t="91544" x="3033713" y="4265613"/>
          <p14:tracePt t="91551" x="3024188" y="4265613"/>
          <p14:tracePt t="91559" x="3024188" y="4257675"/>
          <p14:tracePt t="91572" x="3016250" y="4249738"/>
          <p14:tracePt t="91593" x="3016250" y="4240213"/>
          <p14:tracePt t="91599" x="3008313" y="4240213"/>
          <p14:tracePt t="91614" x="3008313" y="4232275"/>
          <p14:tracePt t="91621" x="2998788" y="4232275"/>
          <p14:tracePt t="91628" x="2990850" y="4224338"/>
          <p14:tracePt t="91648" x="2990850" y="4214813"/>
          <p14:tracePt t="91669" x="2982913" y="4214813"/>
          <p14:tracePt t="91677" x="2982913" y="4206875"/>
          <p14:tracePt t="91697" x="2973388" y="4197350"/>
          <p14:tracePt t="91732" x="2965450" y="4197350"/>
          <p14:tracePt t="91774" x="2955925" y="4197350"/>
          <p14:tracePt t="91789" x="2955925" y="4206875"/>
          <p14:tracePt t="91808" x="2947988" y="4214813"/>
          <p14:tracePt t="91837" x="2947988" y="4224338"/>
          <p14:tracePt t="91843" x="2940050" y="4232275"/>
          <p14:tracePt t="91857" x="2940050" y="4240213"/>
          <p14:tracePt t="91872" x="2930525" y="4249738"/>
          <p14:tracePt t="91886" x="2930525" y="4257675"/>
          <p14:tracePt t="91899" x="2930525" y="4265613"/>
          <p14:tracePt t="91906" x="2922588" y="4265613"/>
          <p14:tracePt t="91915" x="2922588" y="4275138"/>
          <p14:tracePt t="91927" x="2922588" y="4283075"/>
          <p14:tracePt t="91949" x="2922588" y="4300538"/>
          <p14:tracePt t="91969" x="2922588" y="4308475"/>
          <p14:tracePt t="91976" x="2922588" y="4316413"/>
          <p14:tracePt t="91991" x="2922588" y="4325938"/>
          <p14:tracePt t="92012" x="2922588" y="4333875"/>
          <p14:tracePt t="92033" x="2922588" y="4341813"/>
          <p14:tracePt t="92047" x="2922588" y="4351338"/>
          <p14:tracePt t="92062" x="2922588" y="4359275"/>
          <p14:tracePt t="92088" x="2930525" y="4368800"/>
          <p14:tracePt t="92116" x="2930525" y="4376738"/>
          <p14:tracePt t="92131" x="2940050" y="4376738"/>
          <p14:tracePt t="92145" x="2940050" y="4384675"/>
          <p14:tracePt t="92166" x="2940050" y="4394200"/>
          <p14:tracePt t="92172" x="2947988" y="4394200"/>
          <p14:tracePt t="92194" x="2955925" y="4394200"/>
          <p14:tracePt t="92206" x="2955925" y="4402138"/>
          <p14:tracePt t="92213" x="2965450" y="4402138"/>
          <p14:tracePt t="92234" x="2973388" y="4402138"/>
          <p14:tracePt t="92255" x="2982913" y="4402138"/>
          <p14:tracePt t="92304" x="2990850" y="4402138"/>
          <p14:tracePt t="92360" x="2998788" y="4402138"/>
          <p14:tracePt t="92367" x="3008313" y="4402138"/>
          <p14:tracePt t="92409" x="3008313" y="4394200"/>
          <p14:tracePt t="92423" x="3008313" y="4384675"/>
          <p14:tracePt t="92431" x="3016250" y="4384675"/>
          <p14:tracePt t="92445" x="3016250" y="4376738"/>
          <p14:tracePt t="92499" x="3016250" y="4368800"/>
          <p14:tracePt t="92521" x="3016250" y="4359275"/>
          <p14:tracePt t="92541" x="3016250" y="4351338"/>
          <p14:tracePt t="92555" x="3016250" y="4341813"/>
          <p14:tracePt t="92576" x="3016250" y="4333875"/>
          <p14:tracePt t="92617" x="3016250" y="4325938"/>
          <p14:tracePt t="92667" x="3016250" y="4316413"/>
          <p14:tracePt t="92674" x="3016250" y="4308475"/>
          <p14:tracePt t="92694" x="3016250" y="4300538"/>
          <p14:tracePt t="92744" x="3016250" y="4291013"/>
          <p14:tracePt t="92960" x="3016250" y="4283075"/>
          <p14:tracePt t="92988" x="3016250" y="4275138"/>
          <p14:tracePt t="93029" x="3016250" y="4265613"/>
          <p14:tracePt t="93085" x="3008313" y="4265613"/>
          <p14:tracePt t="93100" x="2998788" y="4265613"/>
          <p14:tracePt t="93169" x="2990850" y="4265613"/>
          <p14:tracePt t="93232" x="2990850" y="4275138"/>
          <p14:tracePt t="93246" x="2990850" y="4283075"/>
          <p14:tracePt t="93302" x="2990850" y="4291013"/>
          <p14:tracePt t="93343" x="2990850" y="4300538"/>
          <p14:tracePt t="93524" x="2998788" y="4300538"/>
          <p14:tracePt t="93614" x="2998788" y="4308475"/>
          <p14:tracePt t="93664" x="2998788" y="4316413"/>
          <p14:tracePt t="93670" x="3008313" y="4316413"/>
          <p14:tracePt t="93712" x="3008313" y="4325938"/>
          <p14:tracePt t="93956" x="3008313" y="4333875"/>
          <p14:tracePt t="93964" x="3016250" y="4333875"/>
          <p14:tracePt t="94166" x="3016250" y="4325938"/>
          <p14:tracePt t="94194" x="3016250" y="4316413"/>
          <p14:tracePt t="94202" x="3016250" y="4308475"/>
          <p14:tracePt t="94237" x="3016250" y="4300538"/>
          <p14:tracePt t="94257" x="3016250" y="4291013"/>
          <p14:tracePt t="94278" x="3016250" y="4283075"/>
          <p14:tracePt t="94298" x="3016250" y="4275138"/>
          <p14:tracePt t="94313" x="3016250" y="4265613"/>
          <p14:tracePt t="94334" x="3016250" y="4257675"/>
          <p14:tracePt t="94347" x="3016250" y="4249738"/>
          <p14:tracePt t="94354" x="3008313" y="4249738"/>
          <p14:tracePt t="94375" x="3008313" y="4240213"/>
          <p14:tracePt t="94390" x="2998788" y="4240213"/>
          <p14:tracePt t="94396" x="2998788" y="4232275"/>
          <p14:tracePt t="94412" x="2990850" y="4224338"/>
          <p14:tracePt t="94432" x="2982913" y="4224338"/>
          <p14:tracePt t="94446" x="2982913" y="4214813"/>
          <p14:tracePt t="94461" x="2973388" y="4214813"/>
          <p14:tracePt t="94473" x="2965450" y="4214813"/>
          <p14:tracePt t="94487" x="2955925" y="4214813"/>
          <p14:tracePt t="94508" x="2947988" y="4214813"/>
          <p14:tracePt t="94522" x="2940050" y="4224338"/>
          <p14:tracePt t="94535" x="2930525" y="4232275"/>
          <p14:tracePt t="94550" x="2922588" y="4249738"/>
          <p14:tracePt t="94566" x="2914650" y="4257675"/>
          <p14:tracePt t="94571" x="2914650" y="4265613"/>
          <p14:tracePt t="94580" x="2905125" y="4275138"/>
          <p14:tracePt t="94592" x="2905125" y="4283075"/>
          <p14:tracePt t="94605" x="2905125" y="4291013"/>
          <p14:tracePt t="94613" x="2897188" y="4291013"/>
          <p14:tracePt t="94619" x="2897188" y="4300538"/>
          <p14:tracePt t="94633" x="2897188" y="4308475"/>
          <p14:tracePt t="94640" x="2897188" y="4316413"/>
          <p14:tracePt t="94660" x="2897188" y="4325938"/>
          <p14:tracePt t="94675" x="2897188" y="4333875"/>
          <p14:tracePt t="94689" x="2897188" y="4341813"/>
          <p14:tracePt t="94703" x="2897188" y="4351338"/>
          <p14:tracePt t="94716" x="2897188" y="4359275"/>
          <p14:tracePt t="94723" x="2897188" y="4368800"/>
          <p14:tracePt t="94730" x="2905125" y="4368800"/>
          <p14:tracePt t="94745" x="2905125" y="4376738"/>
          <p14:tracePt t="94765" x="2905125" y="4384675"/>
          <p14:tracePt t="94787" x="2914650" y="4384675"/>
          <p14:tracePt t="94795" x="2914650" y="4394200"/>
          <p14:tracePt t="94807" x="2922588" y="4402138"/>
          <p14:tracePt t="94828" x="2922588" y="4410075"/>
          <p14:tracePt t="94835" x="2930525" y="4410075"/>
          <p14:tracePt t="94844" x="2940050" y="4410075"/>
          <p14:tracePt t="94870" x="2940050" y="4419600"/>
          <p14:tracePt t="94878" x="2947988" y="4419600"/>
          <p14:tracePt t="94911" x="2955925" y="4419600"/>
          <p14:tracePt t="94926" x="2955925" y="4427538"/>
          <p14:tracePt t="94961" x="2965450" y="4427538"/>
          <p14:tracePt t="94981" x="2973388" y="4427538"/>
          <p14:tracePt t="95039" x="2982913" y="4427538"/>
          <p14:tracePt t="95074" x="2990850" y="4427538"/>
          <p14:tracePt t="95129" x="2990850" y="4419600"/>
          <p14:tracePt t="95170" x="2990850" y="4410075"/>
          <p14:tracePt t="95254" x="2990850" y="4402138"/>
          <p14:tracePt t="95303" x="2990850" y="4394200"/>
          <p14:tracePt t="95324" x="2998788" y="4394200"/>
          <p14:tracePt t="95380" x="2998788" y="4384675"/>
          <p14:tracePt t="95449" x="2998788" y="4376738"/>
          <p14:tracePt t="95477" x="3008313" y="4376738"/>
          <p14:tracePt t="95519" x="3008313" y="4368800"/>
          <p14:tracePt t="95540" x="3008313" y="4359275"/>
          <p14:tracePt t="95610" x="3008313" y="4351338"/>
          <p14:tracePt t="95653" x="3008313" y="4341813"/>
          <p14:tracePt t="95695" x="3008313" y="4333875"/>
          <p14:tracePt t="95729" x="3008313" y="4325938"/>
          <p14:tracePt t="95777" x="3008313" y="4316413"/>
          <p14:tracePt t="95805" x="3008313" y="4308475"/>
          <p14:tracePt t="95903" x="3008313" y="4300538"/>
          <p14:tracePt t="95951" x="3008313" y="4291013"/>
          <p14:tracePt t="96586" x="3008313" y="4283075"/>
          <p14:tracePt t="96616" x="3008313" y="4275138"/>
          <p14:tracePt t="96635" x="3008313" y="4265613"/>
          <p14:tracePt t="96642" x="3008313" y="4257675"/>
          <p14:tracePt t="96656" x="3008313" y="4249738"/>
          <p14:tracePt t="96677" x="3008313" y="4240213"/>
          <p14:tracePt t="96691" x="3008313" y="4232275"/>
          <p14:tracePt t="96705" x="3008313" y="4224338"/>
          <p14:tracePt t="96726" x="3008313" y="4214813"/>
          <p14:tracePt t="96747" x="2998788" y="4206875"/>
          <p14:tracePt t="96753" x="2998788" y="4197350"/>
          <p14:tracePt t="96788" x="2990850" y="4189413"/>
          <p14:tracePt t="96809" x="2982913" y="4189413"/>
          <p14:tracePt t="96830" x="2973388" y="4189413"/>
          <p14:tracePt t="96858" x="2965450" y="4189413"/>
          <p14:tracePt t="96893" x="2955925" y="4189413"/>
          <p14:tracePt t="96913" x="2955925" y="4197350"/>
          <p14:tracePt t="96921" x="2955925" y="4206875"/>
          <p14:tracePt t="96943" x="2947988" y="4206875"/>
          <p14:tracePt t="96949" x="2947988" y="4214813"/>
          <p14:tracePt t="96956" x="2940050" y="4224338"/>
          <p14:tracePt t="96962" x="2940050" y="4232275"/>
          <p14:tracePt t="96978" x="2940050" y="4240213"/>
          <p14:tracePt t="96984" x="2940050" y="4249738"/>
          <p14:tracePt t="96997" x="2940050" y="4257675"/>
          <p14:tracePt t="97005" x="2930525" y="4265613"/>
          <p14:tracePt t="97020" x="2930525" y="4275138"/>
          <p14:tracePt t="97032" x="2930525" y="4291013"/>
          <p14:tracePt t="97052" x="2930525" y="4300538"/>
          <p14:tracePt t="97073" x="2930525" y="4308475"/>
          <p14:tracePt t="97081" x="2930525" y="4316413"/>
          <p14:tracePt t="97088" x="2930525" y="4325938"/>
          <p14:tracePt t="97101" x="2930525" y="4333875"/>
          <p14:tracePt t="97115" x="2940050" y="4341813"/>
          <p14:tracePt t="97129" x="2940050" y="4351338"/>
          <p14:tracePt t="97143" x="2940050" y="4359275"/>
          <p14:tracePt t="97164" x="2947988" y="4368800"/>
          <p14:tracePt t="97192" x="2955925" y="4376738"/>
          <p14:tracePt t="97200" x="2955925" y="4384675"/>
          <p14:tracePt t="97227" x="2955925" y="4394200"/>
          <p14:tracePt t="97233" x="2965450" y="4394200"/>
          <p14:tracePt t="97254" x="2965450" y="4410075"/>
          <p14:tracePt t="97291" x="2973388" y="4410075"/>
          <p14:tracePt t="97311" x="2973388" y="4419600"/>
          <p14:tracePt t="97332" x="2982913" y="4419600"/>
          <p14:tracePt t="97345" x="2990850" y="4419600"/>
          <p14:tracePt t="97373" x="2998788" y="4419600"/>
          <p14:tracePt t="97408" x="3008313" y="4419600"/>
          <p14:tracePt t="97437" x="3016250" y="4419600"/>
          <p14:tracePt t="97457" x="3024188" y="4419600"/>
          <p14:tracePt t="97500" x="3033713" y="4419600"/>
          <p14:tracePt t="97549" x="3041650" y="4419600"/>
          <p14:tracePt t="97562" x="3041650" y="4410075"/>
          <p14:tracePt t="97570" x="3041650" y="4402138"/>
          <p14:tracePt t="97597" x="3041650" y="4394200"/>
          <p14:tracePt t="97603" x="3049588" y="4394200"/>
          <p14:tracePt t="97619" x="3049588" y="4384675"/>
          <p14:tracePt t="97640" x="3059113" y="4384675"/>
          <p14:tracePt t="97646" x="3059113" y="4376738"/>
          <p14:tracePt t="97660" x="3059113" y="4368800"/>
          <p14:tracePt t="97694" x="3059113" y="4359275"/>
          <p14:tracePt t="97709" x="3059113" y="4351338"/>
          <p14:tracePt t="97743" x="3059113" y="4341813"/>
          <p14:tracePt t="97779" x="3059113" y="4333875"/>
          <p14:tracePt t="97813" x="3059113" y="4325938"/>
          <p14:tracePt t="97862" x="3059113" y="4316413"/>
          <p14:tracePt t="98092" x="3049588" y="4316413"/>
          <p14:tracePt t="98169" x="3041650" y="4308475"/>
          <p14:tracePt t="98196" x="3041650" y="4300538"/>
          <p14:tracePt t="98204" x="3033713" y="4300538"/>
          <p14:tracePt t="98211" x="3033713" y="4291013"/>
          <p14:tracePt t="98225" x="3033713" y="4283075"/>
          <p14:tracePt t="98232" x="3024188" y="4283075"/>
          <p14:tracePt t="98241" x="3016250" y="4275138"/>
          <p14:tracePt t="98245" x="3016250" y="4265613"/>
          <p14:tracePt t="98255" x="3016250" y="4257675"/>
          <p14:tracePt t="98267" x="3008313" y="4257675"/>
          <p14:tracePt t="98275" x="3008313" y="4240213"/>
          <p14:tracePt t="98294" x="2998788" y="4232275"/>
          <p14:tracePt t="98315" x="2990850" y="4224338"/>
          <p14:tracePt t="98330" x="2982913" y="4224338"/>
          <p14:tracePt t="98343" x="2973388" y="4224338"/>
          <p14:tracePt t="98364" x="2973388" y="4214813"/>
          <p14:tracePt t="98392" x="2965450" y="4214813"/>
          <p14:tracePt t="98420" x="2955925" y="4214813"/>
          <p14:tracePt t="98462" x="2947988" y="4214813"/>
          <p14:tracePt t="98469" x="2947988" y="4224338"/>
          <p14:tracePt t="98504" x="2947988" y="4232275"/>
          <p14:tracePt t="98510" x="2940050" y="4232275"/>
          <p14:tracePt t="98532" x="2940050" y="4249738"/>
          <p14:tracePt t="98552" x="2940050" y="4257675"/>
          <p14:tracePt t="98559" x="2940050" y="4265613"/>
          <p14:tracePt t="98573" x="2940050" y="4275138"/>
          <p14:tracePt t="98587" x="2940050" y="4283075"/>
          <p14:tracePt t="98601" x="2940050" y="4291013"/>
          <p14:tracePt t="98623" x="2940050" y="4308475"/>
          <p14:tracePt t="98650" x="2940050" y="4316413"/>
          <p14:tracePt t="98678" x="2940050" y="4333875"/>
          <p14:tracePt t="98705" x="2940050" y="4341813"/>
          <p14:tracePt t="98733" x="2940050" y="4351338"/>
          <p14:tracePt t="98754" x="2940050" y="4359275"/>
          <p14:tracePt t="98775" x="2947988" y="4368800"/>
          <p14:tracePt t="98817" x="2947988" y="4376738"/>
          <p14:tracePt t="98985" x="2955925" y="4376738"/>
          <p14:tracePt t="99096" x="2965450" y="4376738"/>
          <p14:tracePt t="99201" x="2973388" y="4376738"/>
          <p14:tracePt t="99208" x="2973388" y="4368800"/>
          <p14:tracePt t="99229" x="2982913" y="4368800"/>
          <p14:tracePt t="99277" x="2990850" y="4368800"/>
          <p14:tracePt t="99312" x="2998788" y="4368800"/>
          <p14:tracePt t="99347" x="3008313" y="4368800"/>
          <p14:tracePt t="99383" x="3016250" y="4368800"/>
          <p14:tracePt t="99411" x="3016250" y="4359275"/>
          <p14:tracePt t="99417" x="3024188" y="4359275"/>
          <p14:tracePt t="99431" x="3033713" y="4359275"/>
          <p14:tracePt t="99452" x="3041650" y="4351338"/>
          <p14:tracePt t="99473" x="3041650" y="4341813"/>
          <p14:tracePt t="99501" x="3041650" y="4333875"/>
          <p14:tracePt t="99508" x="3041650" y="4325938"/>
          <p14:tracePt t="99522" x="3049588" y="4325938"/>
          <p14:tracePt t="99529" x="3049588" y="4316413"/>
          <p14:tracePt t="99542" x="3049588" y="4308475"/>
          <p14:tracePt t="99563" x="3049588" y="4300538"/>
          <p14:tracePt t="99570" x="3049588" y="4291013"/>
          <p14:tracePt t="99584" x="3049588" y="4283075"/>
          <p14:tracePt t="99606" x="3049588" y="4275138"/>
          <p14:tracePt t="99619" x="3049588" y="4265613"/>
          <p14:tracePt t="99626" x="3049588" y="4257675"/>
          <p14:tracePt t="99655" x="3041650" y="4249738"/>
          <p14:tracePt t="99661" x="3033713" y="4249738"/>
          <p14:tracePt t="99675" x="3033713" y="4240213"/>
          <p14:tracePt t="99690" x="3024188" y="4240213"/>
          <p14:tracePt t="99696" x="3024188" y="4232275"/>
          <p14:tracePt t="99717" x="3016250" y="4232275"/>
          <p14:tracePt t="99731" x="3008313" y="4232275"/>
          <p14:tracePt t="99759" x="2998788" y="4232275"/>
          <p14:tracePt t="99765" x="2990850" y="4232275"/>
          <p14:tracePt t="99786" x="2990850" y="4240213"/>
          <p14:tracePt t="99792" x="2982913" y="4240213"/>
          <p14:tracePt t="99801" x="2982913" y="4249738"/>
          <p14:tracePt t="99821" x="2982913" y="4257675"/>
          <p14:tracePt t="99841" x="2982913" y="4265613"/>
          <p14:tracePt t="99849" x="2982913" y="4275138"/>
          <p14:tracePt t="99862" x="2982913" y="4283075"/>
          <p14:tracePt t="99877" x="2982913" y="4291013"/>
          <p14:tracePt t="99890" x="2982913" y="4300538"/>
          <p14:tracePt t="99910" x="2982913" y="4308475"/>
          <p14:tracePt t="99925" x="2982913" y="4316413"/>
          <p14:tracePt t="99940" x="2982913" y="4325938"/>
          <p14:tracePt t="99953" x="2982913" y="4333875"/>
          <p14:tracePt t="99967" x="2982913" y="4341813"/>
          <p14:tracePt t="99981" x="2982913" y="4359275"/>
          <p14:tracePt t="100008" x="2982913" y="4368800"/>
          <p14:tracePt t="100023" x="2990850" y="4368800"/>
          <p14:tracePt t="100039" x="2990850" y="4376738"/>
          <p14:tracePt t="100044" x="2998788" y="4376738"/>
          <p14:tracePt t="100066" x="2998788" y="4384675"/>
          <p14:tracePt t="100074" x="2998788" y="4394200"/>
          <p14:tracePt t="100100" x="3008313" y="4394200"/>
          <p14:tracePt t="100115" x="3008313" y="4402138"/>
          <p14:tracePt t="100149" x="3016250" y="4402138"/>
          <p14:tracePt t="100212" x="3024188" y="4402138"/>
          <p14:tracePt t="100240" x="3033713" y="4402138"/>
          <p14:tracePt t="100247" x="3033713" y="4394200"/>
          <p14:tracePt t="100261" x="3033713" y="4384675"/>
          <p14:tracePt t="100268" x="3033713" y="4376738"/>
          <p14:tracePt t="100282" x="3033713" y="4368800"/>
          <p14:tracePt t="100289" x="3041650" y="4359275"/>
          <p14:tracePt t="100295" x="3041650" y="4341813"/>
          <p14:tracePt t="100310" x="3041650" y="4325938"/>
          <p14:tracePt t="100324" x="3041650" y="4316413"/>
          <p14:tracePt t="100331" x="3041650" y="4308475"/>
          <p14:tracePt t="100339" x="3041650" y="4300538"/>
          <p14:tracePt t="100354" x="3041650" y="4291013"/>
          <p14:tracePt t="100365" x="3041650" y="4283075"/>
          <p14:tracePt t="100379" x="3041650" y="4275138"/>
          <p14:tracePt t="100387" x="3041650" y="4265613"/>
          <p14:tracePt t="100400" x="3033713" y="4257675"/>
          <p14:tracePt t="100414" x="3033713" y="4249738"/>
          <p14:tracePt t="100423" x="3024188" y="4249738"/>
          <p14:tracePt t="100435" x="3024188" y="4240213"/>
          <p14:tracePt t="100442" x="3024188" y="4232275"/>
          <p14:tracePt t="100457" x="3016250" y="4232275"/>
          <p14:tracePt t="100473" x="3016250" y="4224338"/>
          <p14:tracePt t="100490" x="3008313" y="4224338"/>
          <p14:tracePt t="100512" x="2998788" y="4224338"/>
          <p14:tracePt t="100533" x="2990850" y="4224338"/>
          <p14:tracePt t="100555" x="2982913" y="4224338"/>
          <p14:tracePt t="100582" x="2973388" y="4224338"/>
          <p14:tracePt t="100603" x="2965450" y="4224338"/>
          <p14:tracePt t="100616" x="2965450" y="4232275"/>
          <p14:tracePt t="100624" x="2955925" y="4232275"/>
          <p14:tracePt t="100631" x="2955925" y="4240213"/>
          <p14:tracePt t="100652" x="2955925" y="4249738"/>
          <p14:tracePt t="100658" x="2947988" y="4249738"/>
          <p14:tracePt t="100680" x="2947988" y="4257675"/>
          <p14:tracePt t="100700" x="2940050" y="4265613"/>
          <p14:tracePt t="100714" x="2940050" y="4275138"/>
          <p14:tracePt t="100735" x="2940050" y="4283075"/>
          <p14:tracePt t="100756" x="2940050" y="4291013"/>
          <p14:tracePt t="100784" x="2940050" y="4300538"/>
          <p14:tracePt t="100791" x="2940050" y="4308475"/>
          <p14:tracePt t="100820" x="2940050" y="4316413"/>
          <p14:tracePt t="100840" x="2940050" y="4325938"/>
          <p14:tracePt t="100875" x="2940050" y="4333875"/>
          <p14:tracePt t="100895" x="2940050" y="4341813"/>
          <p14:tracePt t="100923" x="2947988" y="4341813"/>
          <p14:tracePt t="100944" x="2947988" y="4351338"/>
          <p14:tracePt t="100986" x="2947988" y="4359275"/>
          <p14:tracePt t="101048" x="2947988" y="4368800"/>
          <p14:tracePt t="101069" x="2955925" y="4368800"/>
          <p14:tracePt t="101175" x="2955925" y="4359275"/>
          <p14:tracePt t="101181" x="2955925" y="4351338"/>
          <p14:tracePt t="101189" x="2955925" y="4341813"/>
          <p14:tracePt t="101209" x="2955925" y="4333875"/>
          <p14:tracePt t="101223" x="2955925" y="4325938"/>
          <p14:tracePt t="101252" x="2955925" y="4316413"/>
          <p14:tracePt t="101272" x="2955925" y="4308475"/>
          <p14:tracePt t="101285" x="2955925" y="4300538"/>
          <p14:tracePt t="101314" x="2955925" y="4291013"/>
          <p14:tracePt t="101356" x="2965450" y="4283075"/>
          <p14:tracePt t="101418" x="2973388" y="4275138"/>
          <p14:tracePt t="101921" x="2982913" y="4275138"/>
          <p14:tracePt t="102484" x="2982913" y="4283075"/>
          <p14:tracePt t="102513" x="2990850" y="4283075"/>
          <p14:tracePt t="102561" x="2990850" y="4291013"/>
          <p14:tracePt t="102918" x="2990850" y="4300538"/>
          <p14:tracePt t="103113" x="2998788" y="4300538"/>
          <p14:tracePt t="103210" x="2998788" y="4308475"/>
          <p14:tracePt t="103496" x="2998788" y="4316413"/>
          <p14:tracePt t="104855" x="3008313" y="4316413"/>
          <p14:tracePt t="105107" x="3008313" y="4308475"/>
          <p14:tracePt t="105134" x="3008313" y="4300538"/>
          <p14:tracePt t="105162" x="3008313" y="4291013"/>
          <p14:tracePt t="105190" x="3008313" y="4283075"/>
          <p14:tracePt t="105204" x="3008313" y="4275138"/>
          <p14:tracePt t="105211" x="3016250" y="4275138"/>
          <p14:tracePt t="105218" x="3016250" y="4265613"/>
          <p14:tracePt t="105232" x="3016250" y="4257675"/>
          <p14:tracePt t="105247" x="3016250" y="4249738"/>
          <p14:tracePt t="105267" x="3016250" y="4240213"/>
          <p14:tracePt t="105281" x="3016250" y="4232275"/>
          <p14:tracePt t="105302" x="3016250" y="4224338"/>
          <p14:tracePt t="105330" x="3016250" y="4214813"/>
          <p14:tracePt t="105372" x="3016250" y="4206875"/>
          <p14:tracePt t="105483" x="3016250" y="4214813"/>
          <p14:tracePt t="105510" x="3016250" y="4224338"/>
          <p14:tracePt t="105531" x="3016250" y="4232275"/>
          <p14:tracePt t="105539" x="3016250" y="4240213"/>
          <p14:tracePt t="105567" x="3016250" y="4249738"/>
          <p14:tracePt t="105588" x="3016250" y="4257675"/>
          <p14:tracePt t="105609" x="3016250" y="4265613"/>
          <p14:tracePt t="105622" x="3016250" y="4275138"/>
          <p14:tracePt t="105637" x="3016250" y="4283075"/>
          <p14:tracePt t="105651" x="3016250" y="4291013"/>
          <p14:tracePt t="105671" x="3016250" y="4300538"/>
          <p14:tracePt t="105678" x="3016250" y="4308475"/>
          <p14:tracePt t="105700" x="3016250" y="4316413"/>
          <p14:tracePt t="105706" x="3016250" y="4325938"/>
          <p14:tracePt t="105720" x="3016250" y="4333875"/>
          <p14:tracePt t="105735" x="3016250" y="4341813"/>
          <p14:tracePt t="105747" x="3016250" y="4351338"/>
          <p14:tracePt t="105762" x="3016250" y="4359275"/>
          <p14:tracePt t="105769" x="3016250" y="4368800"/>
          <p14:tracePt t="105797" x="3016250" y="4376738"/>
          <p14:tracePt t="105817" x="3016250" y="4384675"/>
          <p14:tracePt t="105846" x="3016250" y="4394200"/>
          <p14:tracePt t="105859" x="3016250" y="4402138"/>
          <p14:tracePt t="105879" x="3016250" y="4410075"/>
          <p14:tracePt t="105909" x="3016250" y="4419600"/>
          <p14:tracePt t="105943" x="3016250" y="4427538"/>
          <p14:tracePt t="105950" x="3016250" y="4435475"/>
          <p14:tracePt t="105991" x="3016250" y="4445000"/>
          <p14:tracePt t="106061" x="3016250" y="4452938"/>
          <p14:tracePt t="106110" x="3016250" y="4460875"/>
          <p14:tracePt t="106152" x="3016250" y="4470400"/>
          <p14:tracePt t="106201" x="3016250" y="4478338"/>
          <p14:tracePt t="106248" x="3016250" y="4486275"/>
          <p14:tracePt t="106291" x="3016250" y="4495800"/>
          <p14:tracePt t="106306" x="3016250" y="4503738"/>
          <p14:tracePt t="106326" x="3016250" y="4513263"/>
          <p14:tracePt t="106375" x="3016250" y="4521200"/>
          <p14:tracePt t="106706" x="3008313" y="4521200"/>
          <p14:tracePt t="106742" x="2998788" y="4521200"/>
          <p14:tracePt t="106776" x="2990850" y="4521200"/>
          <p14:tracePt t="106825" x="2990850" y="4513263"/>
          <p14:tracePt t="106839" x="2990850" y="4503738"/>
          <p14:tracePt t="106846" x="2990850" y="4495800"/>
          <p14:tracePt t="106853" x="2998788" y="4478338"/>
          <p14:tracePt t="106874" x="2998788" y="4470400"/>
          <p14:tracePt t="106888" x="2998788" y="4452938"/>
          <p14:tracePt t="106903" x="2998788" y="4445000"/>
          <p14:tracePt t="106908" x="3008313" y="4445000"/>
          <p14:tracePt t="106916" x="3008313" y="4435475"/>
          <p14:tracePt t="106922" x="3008313" y="4427538"/>
          <p14:tracePt t="106930" x="3008313" y="4419600"/>
          <p14:tracePt t="106951" x="3008313" y="4394200"/>
          <p14:tracePt t="106971" x="3008313" y="4376738"/>
          <p14:tracePt t="106978" x="3008313" y="4368800"/>
          <p14:tracePt t="106999" x="3008313" y="4359275"/>
          <p14:tracePt t="107007" x="3008313" y="4351338"/>
          <p14:tracePt t="107019" x="3008313" y="4341813"/>
          <p14:tracePt t="107041" x="3008313" y="4333875"/>
          <p14:tracePt t="107055" x="3008313" y="4325938"/>
          <p14:tracePt t="107069" x="3008313" y="4316413"/>
          <p14:tracePt t="107089" x="3008313" y="4308475"/>
          <p14:tracePt t="107117" x="3008313" y="4300538"/>
          <p14:tracePt t="107138" x="3008313" y="4291013"/>
          <p14:tracePt t="107160" x="3008313" y="4283075"/>
          <p14:tracePt t="107166" x="3008313" y="4275138"/>
          <p14:tracePt t="107181" x="3008313" y="4265613"/>
          <p14:tracePt t="107201" x="2998788" y="4257675"/>
          <p14:tracePt t="107208" x="2998788" y="4249738"/>
          <p14:tracePt t="107223" x="2998788" y="4240213"/>
          <p14:tracePt t="107235" x="2990850" y="4240213"/>
          <p14:tracePt t="107243" x="2982913" y="4232275"/>
          <p14:tracePt t="107263" x="2973388" y="4232275"/>
          <p14:tracePt t="107271" x="2973388" y="4224338"/>
          <p14:tracePt t="107285" x="2965450" y="4224338"/>
          <p14:tracePt t="107292" x="2955925" y="4224338"/>
          <p14:tracePt t="107306" x="2947988" y="4224338"/>
          <p14:tracePt t="107320" x="2940050" y="4224338"/>
          <p14:tracePt t="107327" x="2940050" y="4232275"/>
          <p14:tracePt t="107333" x="2930525" y="4232275"/>
          <p14:tracePt t="107341" x="2922588" y="4232275"/>
          <p14:tracePt t="107349" x="2922588" y="4240213"/>
          <p14:tracePt t="107355" x="2922588" y="4249738"/>
          <p14:tracePt t="107362" x="2914650" y="4257675"/>
          <p14:tracePt t="107375" x="2914650" y="4265613"/>
          <p14:tracePt t="107382" x="2914650" y="4275138"/>
          <p14:tracePt t="107397" x="2914650" y="4283075"/>
          <p14:tracePt t="107403" x="2905125" y="4283075"/>
          <p14:tracePt t="107417" x="2905125" y="4291013"/>
          <p14:tracePt t="107431" x="2905125" y="4300538"/>
          <p14:tracePt t="107437" x="2905125" y="4308475"/>
          <p14:tracePt t="107451" x="2905125" y="4316413"/>
          <p14:tracePt t="107466" x="2905125" y="4325938"/>
          <p14:tracePt t="107480" x="2905125" y="4333875"/>
          <p14:tracePt t="107487" x="2905125" y="4341813"/>
          <p14:tracePt t="107508" x="2905125" y="4351338"/>
          <p14:tracePt t="107529" x="2897188" y="4359275"/>
          <p14:tracePt t="107550" x="2897188" y="4368800"/>
          <p14:tracePt t="107593" x="2897188" y="4376738"/>
          <p14:tracePt t="107641" x="2897188" y="4384675"/>
          <p14:tracePt t="107675" x="2905125" y="4394200"/>
          <p14:tracePt t="107711" x="2905125" y="4402138"/>
          <p14:tracePt t="107724" x="2914650" y="4402138"/>
          <p14:tracePt t="107733" x="2914650" y="4410075"/>
          <p14:tracePt t="107745" x="2922588" y="4410075"/>
          <p14:tracePt t="107752" x="2922588" y="4419600"/>
          <p14:tracePt t="107760" x="2930525" y="4419600"/>
          <p14:tracePt t="107767" x="2940050" y="4419600"/>
          <p14:tracePt t="107773" x="2940050" y="4427538"/>
          <p14:tracePt t="107783" x="2947988" y="4427538"/>
          <p14:tracePt t="107794" x="2965450" y="4435475"/>
          <p14:tracePt t="107815" x="2973388" y="4445000"/>
          <p14:tracePt t="107831" x="2982913" y="4445000"/>
          <p14:tracePt t="107843" x="2998788" y="4445000"/>
          <p14:tracePt t="107858" x="3008313" y="4445000"/>
          <p14:tracePt t="107871" x="3016250" y="4445000"/>
          <p14:tracePt t="107878" x="3024188" y="4445000"/>
          <p14:tracePt t="107885" x="3024188" y="4435475"/>
          <p14:tracePt t="107892" x="3033713" y="4427538"/>
          <p14:tracePt t="107900" x="3049588" y="4427538"/>
          <p14:tracePt t="107906" x="3049588" y="4410075"/>
          <p14:tracePt t="107914" x="3059113" y="4410075"/>
          <p14:tracePt t="107919" x="3067050" y="4394200"/>
          <p14:tracePt t="107927" x="3074988" y="4394200"/>
          <p14:tracePt t="107936" x="3084513" y="4384675"/>
          <p14:tracePt t="107948" x="3100388" y="4359275"/>
          <p14:tracePt t="107954" x="3100388" y="4351338"/>
          <p14:tracePt t="107961" x="3109913" y="4333875"/>
          <p14:tracePt t="107968" x="3127375" y="4308475"/>
          <p14:tracePt t="107975" x="3127375" y="4291013"/>
          <p14:tracePt t="107983" x="3143250" y="4265613"/>
          <p14:tracePt t="107988" x="3152775" y="4249738"/>
          <p14:tracePt t="107998" x="3160713" y="4232275"/>
          <p14:tracePt t="108003" x="3168650" y="4214813"/>
          <p14:tracePt t="108010" x="3178175" y="4197350"/>
          <p14:tracePt t="108018" x="3178175" y="4181475"/>
          <p14:tracePt t="108024" x="3178175" y="4164013"/>
          <p14:tracePt t="108037" x="3178175" y="4156075"/>
          <p14:tracePt t="108045" x="3178175" y="4146550"/>
          <p14:tracePt t="108051" x="3178175" y="4138613"/>
          <p14:tracePt t="108058" x="3178175" y="4130675"/>
          <p14:tracePt t="108071" x="3178175" y="4121150"/>
          <p14:tracePt t="108092" x="3168650" y="4113213"/>
          <p14:tracePt t="108106" x="3160713" y="4113213"/>
          <p14:tracePt t="108114" x="3152775" y="4105275"/>
          <p14:tracePt t="108121" x="3143250" y="4105275"/>
          <p14:tracePt t="108128" x="3135313" y="4105275"/>
          <p14:tracePt t="108135" x="3117850" y="4105275"/>
          <p14:tracePt t="108141" x="3109913" y="4095750"/>
          <p14:tracePt t="108149" x="3100388" y="4095750"/>
          <p14:tracePt t="108157" x="3084513" y="4095750"/>
          <p14:tracePt t="108164" x="3074988" y="4095750"/>
          <p14:tracePt t="108170" x="3067050" y="4095750"/>
          <p14:tracePt t="108177" x="3049588" y="4095750"/>
          <p14:tracePt t="108183" x="3041650" y="4095750"/>
          <p14:tracePt t="108190" x="3033713" y="4095750"/>
          <p14:tracePt t="108198" x="3024188" y="4095750"/>
          <p14:tracePt t="108212" x="3008313" y="4095750"/>
          <p14:tracePt t="108219" x="2998788" y="4105275"/>
          <p14:tracePt t="108232" x="2982913" y="4113213"/>
          <p14:tracePt t="108248" x="2973388" y="4113213"/>
          <p14:tracePt t="108253" x="2973388" y="4121150"/>
          <p14:tracePt t="108260" x="2965450" y="4121150"/>
          <p14:tracePt t="108267" x="2955925" y="4130675"/>
          <p14:tracePt t="108275" x="2955925" y="4138613"/>
          <p14:tracePt t="108282" x="2947988" y="4138613"/>
          <p14:tracePt t="108288" x="2947988" y="4146550"/>
          <p14:tracePt t="108296" x="2947988" y="4156075"/>
          <p14:tracePt t="108302" x="2947988" y="4164013"/>
          <p14:tracePt t="108309" x="2947988" y="4171950"/>
          <p14:tracePt t="108316" x="2947988" y="4181475"/>
          <p14:tracePt t="108332" x="2947988" y="4189413"/>
          <p14:tracePt t="108337" x="2947988" y="4197350"/>
          <p14:tracePt t="108350" x="2947988" y="4206875"/>
          <p14:tracePt t="108358" x="2947988" y="4214813"/>
          <p14:tracePt t="108372" x="2947988" y="4224338"/>
          <p14:tracePt t="108393" x="2947988" y="4232275"/>
          <p14:tracePt t="108406" x="2947988" y="4240213"/>
          <p14:tracePt t="108414" x="2947988" y="4249738"/>
          <p14:tracePt t="108434" x="2947988" y="4257675"/>
          <p14:tracePt t="108441" x="2947988" y="4265613"/>
          <p14:tracePt t="108448" x="2947988" y="4275138"/>
          <p14:tracePt t="108464" x="2955925" y="4283075"/>
          <p14:tracePt t="108477" x="2955925" y="4291013"/>
          <p14:tracePt t="108492" x="2955925" y="4300538"/>
          <p14:tracePt t="108504" x="2955925" y="4308475"/>
          <p14:tracePt t="108511" x="2965450" y="4316413"/>
          <p14:tracePt t="108526" x="2965450" y="4325938"/>
          <p14:tracePt t="108540" x="2965450" y="4333875"/>
          <p14:tracePt t="108548" x="2973388" y="4333875"/>
          <p14:tracePt t="108560" x="2973388" y="4341813"/>
          <p14:tracePt t="108574" x="2973388" y="4351338"/>
          <p14:tracePt t="108595" x="2973388" y="4359275"/>
          <p14:tracePt t="108617" x="2982913" y="4359275"/>
          <p14:tracePt t="108631" x="2982913" y="4368800"/>
          <p14:tracePt t="108687" x="2982913" y="4376738"/>
          <p14:tracePt t="108700" x="2990850" y="4384675"/>
          <p14:tracePt t="108748" x="2998788" y="4384675"/>
          <p14:tracePt t="108764" x="3008313" y="4384675"/>
          <p14:tracePt t="108776" x="3008313" y="4376738"/>
          <p14:tracePt t="108818" x="3008313" y="4368800"/>
          <p14:tracePt t="108839" x="3016250" y="4368800"/>
          <p14:tracePt t="108868" x="3016250" y="4359275"/>
          <p14:tracePt t="108882" x="3024188" y="4359275"/>
          <p14:tracePt t="108889" x="3024188" y="4351338"/>
          <p14:tracePt t="108903" x="3024188" y="4341813"/>
          <p14:tracePt t="108924" x="3024188" y="4333875"/>
          <p14:tracePt t="108944" x="3024188" y="4325938"/>
          <p14:tracePt t="108973" x="3024188" y="4316413"/>
          <p14:tracePt t="108986" x="3024188" y="4308475"/>
          <p14:tracePt t="109008" x="3024188" y="4300538"/>
          <p14:tracePt t="109042" x="3024188" y="4291013"/>
          <p14:tracePt t="109083" x="3024188" y="4283075"/>
          <p14:tracePt t="109133" x="3016250" y="4283075"/>
          <p14:tracePt t="109203" x="3008313" y="4283075"/>
          <p14:tracePt t="109223" x="2998788" y="4283075"/>
          <p14:tracePt t="109251" x="2990850" y="4283075"/>
          <p14:tracePt t="109279" x="2982913" y="4283075"/>
          <p14:tracePt t="109286" x="2973388" y="4283075"/>
          <p14:tracePt t="109314" x="2965450" y="4283075"/>
          <p14:tracePt t="109335" x="2955925" y="4283075"/>
          <p14:tracePt t="109348" x="2955925" y="4291013"/>
          <p14:tracePt t="109364" x="2947988" y="4291013"/>
          <p14:tracePt t="109384" x="2947988" y="4300538"/>
          <p14:tracePt t="109399" x="2940050" y="4300538"/>
          <p14:tracePt t="109404" x="2940050" y="4308475"/>
          <p14:tracePt t="109418" x="2940050" y="4316413"/>
          <p14:tracePt t="109439" x="2940050" y="4325938"/>
          <p14:tracePt t="109453" x="2940050" y="4333875"/>
          <p14:tracePt t="109474" x="2940050" y="4341813"/>
          <p14:tracePt t="109489" x="2940050" y="4351338"/>
          <p14:tracePt t="109495" x="2947988" y="4351338"/>
          <p14:tracePt t="109509" x="2947988" y="4359275"/>
          <p14:tracePt t="109537" x="2947988" y="4368800"/>
          <p14:tracePt t="109544" x="2955925" y="4368800"/>
          <p14:tracePt t="109580" x="2955925" y="4376738"/>
          <p14:tracePt t="109593" x="2965450" y="4384675"/>
          <p14:tracePt t="109634" x="2965450" y="4394200"/>
          <p14:tracePt t="109690" x="2973388" y="4394200"/>
          <p14:tracePt t="109718" x="2982913" y="4394200"/>
          <p14:tracePt t="109788" x="2990850" y="4394200"/>
          <p14:tracePt t="109844" x="2998788" y="4394200"/>
          <p14:tracePt t="109864" x="2998788" y="4384675"/>
          <p14:tracePt t="109880" x="2998788" y="4376738"/>
          <p14:tracePt t="109893" x="3008313" y="4376738"/>
          <p14:tracePt t="109935" x="3008313" y="4368800"/>
          <p14:tracePt t="109985" x="3008313" y="4359275"/>
          <p14:tracePt t="110032" x="3016250" y="4359275"/>
          <p14:tracePt t="110172" x="3016250" y="4351338"/>
          <p14:tracePt t="110227" x="3016250" y="4341813"/>
          <p14:tracePt t="110269" x="3016250" y="4333875"/>
          <p14:tracePt t="110297" x="3016250" y="4325938"/>
          <p14:tracePt t="110318" x="3016250" y="4316413"/>
          <p14:tracePt t="110332" x="3016250" y="4308475"/>
          <p14:tracePt t="110353" x="3016250" y="4300538"/>
          <p14:tracePt t="110388" x="3016250" y="4291013"/>
          <p14:tracePt t="110409" x="3016250" y="4283075"/>
          <p14:tracePt t="110443" x="3016250" y="4275138"/>
          <p14:tracePt t="110451" x="3008313" y="4275138"/>
          <p14:tracePt t="110471" x="2998788" y="4275138"/>
          <p14:tracePt t="110480" x="2998788" y="4265613"/>
          <p14:tracePt t="110492" x="2990850" y="4265613"/>
          <p14:tracePt t="110534" x="2982913" y="4265613"/>
          <p14:tracePt t="110541" x="2973388" y="4265613"/>
          <p14:tracePt t="110577" x="2973388" y="4275138"/>
          <p14:tracePt t="110597" x="2965450" y="4275138"/>
          <p14:tracePt t="110611" x="2965450" y="4283075"/>
          <p14:tracePt t="110653" x="2965450" y="4291013"/>
          <p14:tracePt t="110708" x="2965450" y="4300538"/>
          <p14:tracePt t="110805" x="2965450" y="4308475"/>
          <p14:tracePt t="110841" x="2965450" y="4316413"/>
          <p14:tracePt t="110876" x="2965450" y="4325938"/>
          <p14:tracePt t="110931" x="2965450" y="4333875"/>
          <p14:tracePt t="110960" x="2973388" y="4333875"/>
          <p14:tracePt t="110974" x="2973388" y="4341813"/>
          <p14:tracePt t="110994" x="2973388" y="4351338"/>
          <p14:tracePt t="111000" x="2982913" y="4351338"/>
          <p14:tracePt t="111029" x="2982913" y="4359275"/>
          <p14:tracePt t="111043" x="2982913" y="4376738"/>
          <p14:tracePt t="111057" x="2990850" y="4384675"/>
          <p14:tracePt t="111064" x="2990850" y="4394200"/>
          <p14:tracePt t="111078" x="2990850" y="4410075"/>
          <p14:tracePt t="111084" x="2998788" y="4410075"/>
          <p14:tracePt t="111091" x="2998788" y="4419600"/>
          <p14:tracePt t="111099" x="3008313" y="4435475"/>
          <p14:tracePt t="111113" x="3008313" y="4452938"/>
          <p14:tracePt t="111126" x="3008313" y="4460875"/>
          <p14:tracePt t="111147" x="3008313" y="4470400"/>
          <p14:tracePt t="111154" x="3016250" y="4478338"/>
          <p14:tracePt t="111168" x="3016250" y="4486275"/>
          <p14:tracePt t="111189" x="3016250" y="4495800"/>
          <p14:tracePt t="111203" x="3016250" y="4503738"/>
          <p14:tracePt t="111217" x="3016250" y="4513263"/>
          <p14:tracePt t="111231" x="3016250" y="4521200"/>
          <p14:tracePt t="111259" x="3016250" y="4529138"/>
          <p14:tracePt t="111286" x="3016250" y="4538663"/>
          <p14:tracePt t="111314" x="3016250" y="4546600"/>
          <p14:tracePt t="111384" x="3016250" y="4554538"/>
          <p14:tracePt t="111573" x="3016250" y="4546600"/>
          <p14:tracePt t="111670" x="3008313" y="4546600"/>
          <p14:tracePt t="111691" x="2998788" y="4546600"/>
          <p14:tracePt t="111698" x="2998788" y="4554538"/>
          <p14:tracePt t="111720" x="2998788" y="4564063"/>
          <p14:tracePt t="111739" x="2990850" y="4572000"/>
          <p14:tracePt t="111747" x="2990850" y="4579938"/>
          <p14:tracePt t="111762" x="2990850" y="4589463"/>
          <p14:tracePt t="111768" x="2990850" y="4605338"/>
          <p14:tracePt t="111775" x="2990850" y="4614863"/>
          <p14:tracePt t="111782" x="2982913" y="4622800"/>
          <p14:tracePt t="111789" x="2973388" y="4640263"/>
          <p14:tracePt t="111803" x="2973388" y="4657725"/>
          <p14:tracePt t="111812" x="2973388" y="4673600"/>
          <p14:tracePt t="111817" x="2973388" y="4683125"/>
          <p14:tracePt t="111823" x="2965450" y="4691063"/>
          <p14:tracePt t="111830" x="2965450" y="4699000"/>
          <p14:tracePt t="111838" x="2955925" y="4708525"/>
          <p14:tracePt t="111847" x="2955925" y="4716463"/>
          <p14:tracePt t="111859" x="2955925" y="4724400"/>
          <p14:tracePt t="111866" x="2955925" y="4733925"/>
          <p14:tracePt t="111880" x="2955925" y="4741863"/>
          <p14:tracePt t="111896" x="2955925" y="4749800"/>
          <p14:tracePt t="111914" x="2955925" y="4759325"/>
          <p14:tracePt t="111930" x="2955925" y="4767263"/>
          <p14:tracePt t="111946" x="2955925" y="4775200"/>
          <p14:tracePt t="111978" x="2955925" y="4784725"/>
          <p14:tracePt t="112011" x="2955925" y="4792663"/>
          <p14:tracePt t="112032" x="2965450" y="4792663"/>
          <p14:tracePt t="112053" x="2973388" y="4802188"/>
          <p14:tracePt t="112074" x="2982913" y="4810125"/>
          <p14:tracePt t="112095" x="2990850" y="4810125"/>
          <p14:tracePt t="112123" x="2998788" y="4818063"/>
          <p14:tracePt t="112138" x="3008313" y="4818063"/>
          <p14:tracePt t="112159" x="3016250" y="4818063"/>
          <p14:tracePt t="112172" x="3024188" y="4818063"/>
          <p14:tracePt t="112193" x="3033713" y="4818063"/>
          <p14:tracePt t="112200" x="3041650" y="4818063"/>
          <p14:tracePt t="112213" x="3049588" y="4818063"/>
          <p14:tracePt t="112235" x="3067050" y="4818063"/>
          <p14:tracePt t="112262" x="3074988" y="4818063"/>
          <p14:tracePt t="112276" x="3084513" y="4818063"/>
          <p14:tracePt t="112304" x="3092450" y="4818063"/>
          <p14:tracePt t="112319" x="3100388" y="4818063"/>
          <p14:tracePt t="112340" x="3109913" y="4810125"/>
          <p14:tracePt t="112353" x="3109913" y="4802188"/>
          <p14:tracePt t="112373" x="3117850" y="4792663"/>
          <p14:tracePt t="112394" x="3117850" y="4784725"/>
          <p14:tracePt t="112422" x="3127375" y="4775200"/>
          <p14:tracePt t="112429" x="3127375" y="4767263"/>
          <p14:tracePt t="112444" x="3127375" y="4759325"/>
          <p14:tracePt t="112450" x="3135313" y="4759325"/>
          <p14:tracePt t="112464" x="3135313" y="4749800"/>
          <p14:tracePt t="112472" x="3135313" y="4741863"/>
          <p14:tracePt t="112486" x="3135313" y="4733925"/>
          <p14:tracePt t="112488" x="3135313" y="4724400"/>
          <p14:tracePt t="112504" x="3135313" y="4716463"/>
          <p14:tracePt t="112511" x="3135313" y="4708525"/>
          <p14:tracePt t="112524" x="3135313" y="4699000"/>
          <p14:tracePt t="112538" x="3135313" y="4691063"/>
          <p14:tracePt t="112566" x="3135313" y="4683125"/>
          <p14:tracePt t="112573" x="3135313" y="4673600"/>
          <p14:tracePt t="112595" x="3135313" y="4665663"/>
          <p14:tracePt t="112614" x="3135313" y="4657725"/>
          <p14:tracePt t="112636" x="3135313" y="4648200"/>
          <p14:tracePt t="112650" x="3135313" y="4640263"/>
          <p14:tracePt t="112698" x="3135313" y="4630738"/>
          <p14:tracePt t="112719" x="3127375" y="4630738"/>
          <p14:tracePt t="112741" x="3127375" y="4622800"/>
          <p14:tracePt t="112769" x="3117850" y="4622800"/>
          <p14:tracePt t="112790" x="3117850" y="4614863"/>
          <p14:tracePt t="112811" x="3117850" y="4605338"/>
          <p14:tracePt t="112817" x="3109913" y="4605338"/>
          <p14:tracePt t="112838" x="3109913" y="4597400"/>
          <p14:tracePt t="112866" x="3100388" y="4589463"/>
          <p14:tracePt t="112880" x="3100388" y="4579938"/>
          <p14:tracePt t="112894" x="3092450" y="4572000"/>
          <p14:tracePt t="112909" x="3092450" y="4564063"/>
          <p14:tracePt t="112922" x="3092450" y="4554538"/>
          <p14:tracePt t="112943" x="3084513" y="4538663"/>
          <p14:tracePt t="112963" x="3084513" y="4529138"/>
          <p14:tracePt t="112978" x="3084513" y="4521200"/>
          <p14:tracePt t="112985" x="3074988" y="4513263"/>
          <p14:tracePt t="112998" x="3074988" y="4503738"/>
          <p14:tracePt t="113012" x="3067050" y="4503738"/>
          <p14:tracePt t="113019" x="3067050" y="4495800"/>
          <p14:tracePt t="113034" x="3067050" y="4486275"/>
          <p14:tracePt t="113040" x="3059113" y="4478338"/>
          <p14:tracePt t="113068" x="3049588" y="4470400"/>
          <p14:tracePt t="113089" x="3041650" y="4470400"/>
          <p14:tracePt t="113096" x="3033713" y="4460875"/>
          <p14:tracePt t="113118" x="3024188" y="4460875"/>
          <p14:tracePt t="113131" x="3016250" y="4460875"/>
          <p14:tracePt t="113153" x="3008313" y="4460875"/>
          <p14:tracePt t="113160" x="2998788" y="4460875"/>
          <p14:tracePt t="113173" x="2990850" y="4470400"/>
          <p14:tracePt t="113186" x="2982913" y="4470400"/>
          <p14:tracePt t="113201" x="2982913" y="4478338"/>
          <p14:tracePt t="113207" x="2982913" y="4486275"/>
          <p14:tracePt t="113214" x="2973388" y="4486275"/>
          <p14:tracePt t="113222" x="2973388" y="4495800"/>
          <p14:tracePt t="113235" x="2965450" y="4503738"/>
          <p14:tracePt t="113249" x="2965450" y="4513263"/>
          <p14:tracePt t="113256" x="2955925" y="4521200"/>
          <p14:tracePt t="113263" x="2955925" y="4529138"/>
          <p14:tracePt t="113277" x="2955925" y="4538663"/>
          <p14:tracePt t="113284" x="2955925" y="4546600"/>
          <p14:tracePt t="113298" x="2955925" y="4554538"/>
          <p14:tracePt t="113312" x="2955925" y="4564063"/>
          <p14:tracePt t="113327" x="2955925" y="4572000"/>
          <p14:tracePt t="113347" x="2955925" y="4579938"/>
          <p14:tracePt t="113354" x="2955925" y="4589463"/>
          <p14:tracePt t="113368" x="2955925" y="4597400"/>
          <p14:tracePt t="113382" x="2955925" y="4605338"/>
          <p14:tracePt t="113403" x="2955925" y="4614863"/>
          <p14:tracePt t="113411" x="2955925" y="4622800"/>
          <p14:tracePt t="113438" x="2965450" y="4630738"/>
          <p14:tracePt t="113452" x="2965450" y="4640263"/>
          <p14:tracePt t="113460" x="2973388" y="4640263"/>
          <p14:tracePt t="113479" x="2973388" y="4648200"/>
          <p14:tracePt t="113522" x="2982913" y="4657725"/>
          <p14:tracePt t="113549" x="2982913" y="4665663"/>
          <p14:tracePt t="113556" x="2990850" y="4665663"/>
          <p14:tracePt t="113597" x="2990850" y="4673600"/>
          <p14:tracePt t="113612" x="2998788" y="4673600"/>
          <p14:tracePt t="113646" x="2998788" y="4683125"/>
          <p14:tracePt t="113667" x="2998788" y="4691063"/>
          <p14:tracePt t="113689" x="3008313" y="4699000"/>
          <p14:tracePt t="113703" x="3016250" y="4699000"/>
          <p14:tracePt t="113710" x="3016250" y="4708525"/>
          <p14:tracePt t="113752" x="3016250" y="4716463"/>
          <p14:tracePt t="113759" x="3024188" y="4716463"/>
          <p14:tracePt t="113779" x="3024188" y="4724400"/>
          <p14:tracePt t="113794" x="3033713" y="4724400"/>
          <p14:tracePt t="113814" x="3033713" y="4733925"/>
          <p14:tracePt t="113828" x="3041650" y="4733925"/>
          <p14:tracePt t="113843" x="3041650" y="4741863"/>
          <p14:tracePt t="113857" x="3049588" y="4741863"/>
          <p14:tracePt t="113891" x="3049588" y="4749800"/>
          <p14:tracePt t="113911" x="3059113" y="4749800"/>
          <p14:tracePt t="113953" x="3067050" y="4749800"/>
          <p14:tracePt t="113989" x="3074988" y="4749800"/>
          <p14:tracePt t="114002" x="3084513" y="4749800"/>
          <p14:tracePt t="114044" x="3092450" y="4741863"/>
          <p14:tracePt t="114071" x="3100388" y="4741863"/>
          <p14:tracePt t="114093" x="3100388" y="4733925"/>
          <p14:tracePt t="114100" x="3109913" y="4733925"/>
          <p14:tracePt t="114107" x="3117850" y="4733925"/>
          <p14:tracePt t="114121" x="3117850" y="4724400"/>
          <p14:tracePt t="114149" x="3127375" y="4716463"/>
          <p14:tracePt t="114190" x="3135313" y="4716463"/>
          <p14:tracePt t="114198" x="3135313" y="4708525"/>
          <p14:tracePt t="114219" x="3143250" y="4699000"/>
          <p14:tracePt t="114226" x="3152775" y="4699000"/>
          <p14:tracePt t="114238" x="3152775" y="4691063"/>
          <p14:tracePt t="114245" x="3152775" y="4683125"/>
          <p14:tracePt t="114252" x="3160713" y="4683125"/>
          <p14:tracePt t="114277" x="3160713" y="4673600"/>
          <p14:tracePt t="114294" x="3168650" y="4665663"/>
          <p14:tracePt t="114315" x="3168650" y="4657725"/>
          <p14:tracePt t="114330" x="3168650" y="4648200"/>
          <p14:tracePt t="114343" x="3178175" y="4648200"/>
          <p14:tracePt t="114350" x="3178175" y="4640263"/>
          <p14:tracePt t="114364" x="3186113" y="4630738"/>
          <p14:tracePt t="114379" x="3186113" y="4622800"/>
          <p14:tracePt t="114385" x="3186113" y="4614863"/>
          <p14:tracePt t="114399" x="3186113" y="4605338"/>
          <p14:tracePt t="114421" x="3186113" y="4597400"/>
          <p14:tracePt t="114434" x="3186113" y="4589463"/>
          <p14:tracePt t="114456" x="3186113" y="4579938"/>
          <p14:tracePt t="114476" x="3186113" y="4572000"/>
          <p14:tracePt t="114497" x="3186113" y="4564063"/>
          <p14:tracePt t="114518" x="3186113" y="4554538"/>
          <p14:tracePt t="114539" x="3178175" y="4546600"/>
          <p14:tracePt t="114554" x="3178175" y="4538663"/>
          <p14:tracePt t="114574" x="3168650" y="4538663"/>
          <p14:tracePt t="114581" x="3168650" y="4529138"/>
          <p14:tracePt t="114594" x="3160713" y="4529138"/>
          <p14:tracePt t="114615" x="3152775" y="4521200"/>
          <p14:tracePt t="114629" x="3143250" y="4521200"/>
          <p14:tracePt t="114636" x="3143250" y="4513263"/>
          <p14:tracePt t="114651" x="3135313" y="4513263"/>
          <p14:tracePt t="114663" x="3127375" y="4513263"/>
          <p14:tracePt t="114671" x="3117850" y="4513263"/>
          <p14:tracePt t="114692" x="3109913" y="4513263"/>
          <p14:tracePt t="114706" x="3100388" y="4513263"/>
          <p14:tracePt t="114721" x="3092450" y="4513263"/>
          <p14:tracePt t="114734" x="3084513" y="4513263"/>
          <p14:tracePt t="114755" x="3074988" y="4521200"/>
          <p14:tracePt t="114783" x="3067050" y="4521200"/>
          <p14:tracePt t="114804" x="3059113" y="4521200"/>
          <p14:tracePt t="114811" x="3059113" y="4529138"/>
          <p14:tracePt t="114818" x="3049588" y="4529138"/>
          <p14:tracePt t="114845" x="3041650" y="4529138"/>
          <p14:tracePt t="114859" x="3041650" y="4538663"/>
          <p14:tracePt t="114901" x="3033713" y="4546600"/>
          <p14:tracePt t="114929" x="3024188" y="4554538"/>
          <p14:tracePt t="114957" x="3016250" y="4554538"/>
          <p14:tracePt t="114971" x="3016250" y="4564063"/>
          <p14:tracePt t="115028" x="3008313" y="4564063"/>
          <p14:tracePt t="115076" x="2998788" y="4564063"/>
          <p14:tracePt t="115090" x="2998788" y="4572000"/>
          <p14:tracePt t="115118" x="2990850" y="4572000"/>
          <p14:tracePt t="115146" x="2982913" y="4579938"/>
          <p14:tracePt t="115167" x="2982913" y="4589463"/>
          <p14:tracePt t="115202" x="2982913" y="4597400"/>
          <p14:tracePt t="115230" x="2982913" y="4605338"/>
          <p14:tracePt t="115257" x="2982913" y="4614863"/>
          <p14:tracePt t="115264" x="2982913" y="4622800"/>
          <p14:tracePt t="115285" x="2990850" y="4622800"/>
          <p14:tracePt t="115292" x="2990850" y="4630738"/>
          <p14:tracePt t="115313" x="2990850" y="4640263"/>
          <p14:tracePt t="115327" x="2998788" y="4640263"/>
          <p14:tracePt t="115333" x="2998788" y="4648200"/>
          <p14:tracePt t="115349" x="2998788" y="4657725"/>
          <p14:tracePt t="115369" x="2998788" y="4665663"/>
          <p14:tracePt t="115376" x="3008313" y="4665663"/>
          <p14:tracePt t="115392" x="3008313" y="4673600"/>
          <p14:tracePt t="115418" x="3008313" y="4683125"/>
          <p14:tracePt t="115445" x="3016250" y="4691063"/>
          <p14:tracePt t="115459" x="3024188" y="4691063"/>
          <p14:tracePt t="115488" x="3033713" y="4691063"/>
          <p14:tracePt t="115494" x="3033713" y="4699000"/>
          <p14:tracePt t="115529" x="3041650" y="4708525"/>
          <p14:tracePt t="115577" x="3049588" y="4708525"/>
          <p14:tracePt t="115584" x="3049588" y="4716463"/>
          <p14:tracePt t="115592" x="3059113" y="4716463"/>
          <p14:tracePt t="115620" x="3067050" y="4724400"/>
          <p14:tracePt t="115648" x="3074988" y="4724400"/>
          <p14:tracePt t="115711" x="3084513" y="4724400"/>
          <p14:tracePt t="115724" x="3092450" y="4724400"/>
          <p14:tracePt t="115745" x="3100388" y="4724400"/>
          <p14:tracePt t="115759" x="3100388" y="4716463"/>
          <p14:tracePt t="115767" x="3109913" y="4716463"/>
          <p14:tracePt t="115787" x="3117850" y="4708525"/>
          <p14:tracePt t="115794" x="3127375" y="4708525"/>
          <p14:tracePt t="115802" x="3127375" y="4699000"/>
          <p14:tracePt t="115815" x="3135313" y="4691063"/>
          <p14:tracePt t="115822" x="3135313" y="4683125"/>
          <p14:tracePt t="115843" x="3152775" y="4673600"/>
          <p14:tracePt t="115850" x="3152775" y="4665663"/>
          <p14:tracePt t="115864" x="3152775" y="4657725"/>
          <p14:tracePt t="115871" x="3160713" y="4657725"/>
          <p14:tracePt t="115885" x="3160713" y="4648200"/>
          <p14:tracePt t="115899" x="3168650" y="4640263"/>
          <p14:tracePt t="115907" x="3168650" y="4630738"/>
          <p14:tracePt t="115913" x="3168650" y="4622800"/>
          <p14:tracePt t="115941" x="3168650" y="4614863"/>
          <p14:tracePt t="115955" x="3168650" y="4605338"/>
          <p14:tracePt t="115968" x="3168650" y="4597400"/>
          <p14:tracePt t="115991" x="3168650" y="4589463"/>
          <p14:tracePt t="116025" x="3168650" y="4579938"/>
          <p14:tracePt t="116038" x="3168650" y="4572000"/>
          <p14:tracePt t="116045" x="3160713" y="4572000"/>
          <p14:tracePt t="116067" x="3152775" y="4572000"/>
          <p14:tracePt t="116075" x="3152775" y="4564063"/>
          <p14:tracePt t="116079" x="3143250" y="4564063"/>
          <p14:tracePt t="116101" x="3135313" y="4564063"/>
          <p14:tracePt t="116115" x="3127375" y="4564063"/>
          <p14:tracePt t="116130" x="3117850" y="4564063"/>
          <p14:tracePt t="116144" x="3109913" y="4564063"/>
          <p14:tracePt t="116158" x="3100388" y="4564063"/>
          <p14:tracePt t="116178" x="3092450" y="4564063"/>
          <p14:tracePt t="116198" x="3084513" y="4564063"/>
          <p14:tracePt t="116206" x="3084513" y="4554538"/>
          <p14:tracePt t="116212" x="3074988" y="4554538"/>
          <p14:tracePt t="116233" x="3067050" y="4554538"/>
          <p14:tracePt t="116262" x="3059113" y="4554538"/>
          <p14:tracePt t="116286" x="3049588" y="4554538"/>
          <p14:tracePt t="116297" x="3041650" y="4554538"/>
          <p14:tracePt t="116319" x="3033713" y="4554538"/>
          <p14:tracePt t="116345" x="3024188" y="4554538"/>
          <p14:tracePt t="116395" x="3016250" y="4554538"/>
          <p14:tracePt t="116416" x="3008313" y="4554538"/>
          <p14:tracePt t="116437" x="3008313" y="4564063"/>
          <p14:tracePt t="116478" x="3008313" y="4572000"/>
          <p14:tracePt t="116512" x="3008313" y="4579938"/>
          <p14:tracePt t="116870" x="2998788" y="4579938"/>
          <p14:tracePt t="116911" x="2990850" y="4572000"/>
          <p14:tracePt t="116953" x="2982913" y="4564063"/>
          <p14:tracePt t="116975" x="2973388" y="4564063"/>
          <p14:tracePt t="117017" x="2965450" y="4564063"/>
          <p14:tracePt t="117044" x="2955925" y="4564063"/>
          <p14:tracePt t="117059" x="2955925" y="4579938"/>
          <p14:tracePt t="117073" x="2947988" y="4597400"/>
          <p14:tracePt t="117079" x="2947988" y="4605338"/>
          <p14:tracePt t="117087" x="2940050" y="4605338"/>
          <p14:tracePt t="117095" x="2940050" y="4622800"/>
          <p14:tracePt t="117101" x="2930525" y="4648200"/>
          <p14:tracePt t="117109" x="2914650" y="4657725"/>
          <p14:tracePt t="117115" x="2914650" y="4683125"/>
          <p14:tracePt t="117123" x="2897188" y="4708525"/>
          <p14:tracePt t="117129" x="2879725" y="4741863"/>
          <p14:tracePt t="117135" x="2854325" y="4792663"/>
          <p14:tracePt t="117142" x="2846388" y="4818063"/>
          <p14:tracePt t="117150" x="2828925" y="4835525"/>
          <p14:tracePt t="117157" x="2828925" y="4852988"/>
          <p14:tracePt t="117163" x="2811463" y="4878388"/>
          <p14:tracePt t="117172" x="2803525" y="4894263"/>
          <p14:tracePt t="117178" x="2803525" y="4911725"/>
          <p14:tracePt t="117184" x="2795588" y="4919663"/>
          <p14:tracePt t="117193" x="2786063" y="4937125"/>
          <p14:tracePt t="117198" x="2778125" y="4946650"/>
          <p14:tracePt t="117206" x="2770188" y="4954588"/>
          <p14:tracePt t="117212" x="2770188" y="4962525"/>
          <p14:tracePt t="117225" x="2760663" y="4972050"/>
          <p14:tracePt t="117232" x="2752725" y="4979988"/>
          <p14:tracePt t="117240" x="2752725" y="4987925"/>
          <p14:tracePt t="117246" x="2744788" y="4987925"/>
          <p14:tracePt t="117253" x="2744788" y="5005388"/>
          <p14:tracePt t="117260" x="2735263" y="5005388"/>
          <p14:tracePt t="117267" x="2735263" y="5013325"/>
          <p14:tracePt t="117281" x="2735263" y="5022850"/>
          <p14:tracePt t="117289" x="2727325" y="5030788"/>
          <p14:tracePt t="117294" x="2719388" y="5038725"/>
          <p14:tracePt t="117316" x="2709863" y="5048250"/>
          <p14:tracePt t="117330" x="2709863" y="5056188"/>
          <p14:tracePt t="117337" x="2709863" y="5064125"/>
          <p14:tracePt t="117343" x="2701925" y="5064125"/>
          <p14:tracePt t="117351" x="2693988" y="5064125"/>
          <p14:tracePt t="117379" x="2684463" y="5073650"/>
          <p14:tracePt t="117427" x="2676525" y="5073650"/>
          <p14:tracePt t="117477" x="2676525" y="5064125"/>
          <p14:tracePt t="117483" x="2676525" y="5056188"/>
          <p14:tracePt t="117504" x="2676525" y="5048250"/>
          <p14:tracePt t="117525" x="2676525" y="5038725"/>
          <p14:tracePt t="117532" x="2676525" y="5030788"/>
          <p14:tracePt t="117539" x="2676525" y="5022850"/>
          <p14:tracePt t="117561" x="2676525" y="5013325"/>
          <p14:tracePt t="117573" x="2676525" y="5005388"/>
          <p14:tracePt t="117589" x="2676525" y="4997450"/>
          <p14:tracePt t="117595" x="2676525" y="4987925"/>
          <p14:tracePt t="117616" x="2676525" y="4979988"/>
          <p14:tracePt t="117630" x="2676525" y="4972050"/>
          <p14:tracePt t="117636" x="2676525" y="4962525"/>
          <p14:tracePt t="117657" x="2676525" y="4954588"/>
          <p14:tracePt t="117686" x="2676525" y="4946650"/>
          <p14:tracePt t="117700" x="2676525" y="4937125"/>
          <p14:tracePt t="117721" x="2676525" y="4929188"/>
          <p14:tracePt t="117741" x="2676525" y="4919663"/>
          <p14:tracePt t="117783" x="2676525" y="4911725"/>
          <p14:tracePt t="117798" x="2668588" y="4911725"/>
          <p14:tracePt t="117846" x="2659063" y="4911725"/>
          <p14:tracePt t="117867" x="2651125" y="4903788"/>
          <p14:tracePt t="117882" x="2651125" y="4894263"/>
          <p14:tracePt t="117930" x="2651125" y="4886325"/>
          <p14:tracePt t="117957" x="2651125" y="4878388"/>
          <p14:tracePt t="118000" x="2651125" y="4868863"/>
          <p14:tracePt t="118055" x="2641600" y="4868863"/>
          <p14:tracePt t="118062" x="2641600" y="4878388"/>
          <p14:tracePt t="118076" x="2641600" y="4894263"/>
          <p14:tracePt t="118085" x="2641600" y="4911725"/>
          <p14:tracePt t="118092" x="2633663" y="4919663"/>
          <p14:tracePt t="118097" x="2633663" y="4929188"/>
          <p14:tracePt t="118106" x="2625725" y="4937125"/>
          <p14:tracePt t="118111" x="2625725" y="4946650"/>
          <p14:tracePt t="118118" x="2625725" y="4954588"/>
          <p14:tracePt t="118125" x="2625725" y="4962525"/>
          <p14:tracePt t="118132" x="2625725" y="4972050"/>
          <p14:tracePt t="118140" x="2625725" y="4987925"/>
          <p14:tracePt t="118146" x="2616200" y="4987925"/>
          <p14:tracePt t="118153" x="2616200" y="4997450"/>
          <p14:tracePt t="118161" x="2608263" y="5013325"/>
          <p14:tracePt t="118167" x="2608263" y="5030788"/>
          <p14:tracePt t="118174" x="2590800" y="5048250"/>
          <p14:tracePt t="118182" x="2582863" y="5073650"/>
          <p14:tracePt t="118189" x="2582863" y="5091113"/>
          <p14:tracePt t="118195" x="2574925" y="5141913"/>
          <p14:tracePt t="118202" x="2549525" y="5192713"/>
          <p14:tracePt t="118209" x="2540000" y="5226050"/>
          <p14:tracePt t="118215" x="2524125" y="5251450"/>
          <p14:tracePt t="118224" x="2506663" y="5302250"/>
          <p14:tracePt t="118230" x="2497138" y="5337175"/>
          <p14:tracePt t="118239" x="2489200" y="5370513"/>
          <p14:tracePt t="118243" x="2481263" y="5405438"/>
          <p14:tracePt t="118251" x="2463800" y="5438775"/>
          <p14:tracePt t="118258" x="2463800" y="5456238"/>
          <p14:tracePt t="118265" x="2455863" y="5472113"/>
          <p14:tracePt t="118272" x="2455863" y="5489575"/>
          <p14:tracePt t="118278" x="2455863" y="5507038"/>
          <p14:tracePt t="118285" x="2446338" y="5524500"/>
          <p14:tracePt t="118293" x="2446338" y="5549900"/>
          <p14:tracePt t="118298" x="2438400" y="5583238"/>
          <p14:tracePt t="118306" x="2438400" y="5600700"/>
          <p14:tracePt t="118313" x="2438400" y="5608638"/>
          <p14:tracePt t="118321" x="2430463" y="5626100"/>
          <p14:tracePt t="118327" x="2430463" y="5641975"/>
          <p14:tracePt t="118334" x="2430463" y="5651500"/>
          <p14:tracePt t="118340" x="2430463" y="5659438"/>
          <p14:tracePt t="118347" x="2430463" y="5668963"/>
          <p14:tracePt t="118355" x="2430463" y="5676900"/>
          <p14:tracePt t="118361" x="2430463" y="5694363"/>
          <p14:tracePt t="118368" x="2430463" y="5702300"/>
          <p14:tracePt t="118376" x="2430463" y="5719763"/>
          <p14:tracePt t="118383" x="2430463" y="5735638"/>
          <p14:tracePt t="118389" x="2430463" y="5745163"/>
          <p14:tracePt t="118396" x="2430463" y="5761038"/>
          <p14:tracePt t="118405" x="2430463" y="5770563"/>
          <p14:tracePt t="118410" x="2430463" y="5803900"/>
          <p14:tracePt t="118417" x="2430463" y="5829300"/>
          <p14:tracePt t="118425" x="2430463" y="5846763"/>
          <p14:tracePt t="118431" x="2430463" y="5872163"/>
          <p14:tracePt t="118438" x="2430463" y="5889625"/>
          <p14:tracePt t="118445" x="2430463" y="5897563"/>
          <p14:tracePt t="118452" x="2430463" y="5905500"/>
          <p14:tracePt t="118458" x="2430463" y="5922963"/>
          <p14:tracePt t="118472" x="2430463" y="5932488"/>
          <p14:tracePt t="118488" x="2430463" y="5948363"/>
          <p14:tracePt t="118508" x="2430463" y="5957888"/>
          <p14:tracePt t="118522" x="2430463" y="5965825"/>
          <p14:tracePt t="118544" x="2430463" y="5973763"/>
          <p14:tracePt t="118550" x="2430463" y="5983288"/>
          <p14:tracePt t="118571" x="2438400" y="5991225"/>
          <p14:tracePt t="118634" x="2446338" y="5991225"/>
          <p14:tracePt t="118641" x="2455863" y="5991225"/>
          <p14:tracePt t="118647" x="2463800" y="5991225"/>
          <p14:tracePt t="118655" x="2471738" y="5991225"/>
          <p14:tracePt t="118662" x="2481263" y="5983288"/>
          <p14:tracePt t="118668" x="2489200" y="5983288"/>
          <p14:tracePt t="118676" x="2514600" y="5983288"/>
          <p14:tracePt t="118683" x="2532063" y="5973763"/>
          <p14:tracePt t="118689" x="2574925" y="5965825"/>
          <p14:tracePt t="118696" x="2600325" y="5965825"/>
          <p14:tracePt t="118705" x="2625725" y="5957888"/>
          <p14:tracePt t="118710" x="2659063" y="5948363"/>
          <p14:tracePt t="118717" x="2701925" y="5948363"/>
          <p14:tracePt t="118725" x="2719388" y="5948363"/>
          <p14:tracePt t="118731" x="2744788" y="5948363"/>
          <p14:tracePt t="118739" x="2770188" y="5948363"/>
          <p14:tracePt t="118745" x="2786063" y="5948363"/>
          <p14:tracePt t="118752" x="2811463" y="5948363"/>
          <p14:tracePt t="118759" x="2846388" y="5948363"/>
          <p14:tracePt t="118766" x="2863850" y="5948363"/>
          <p14:tracePt t="118773" x="2879725" y="5948363"/>
          <p14:tracePt t="118780" x="2897188" y="5948363"/>
          <p14:tracePt t="118787" x="2922588" y="5948363"/>
          <p14:tracePt t="118794" x="2930525" y="5948363"/>
          <p14:tracePt t="118801" x="2940050" y="5948363"/>
          <p14:tracePt t="118808" x="2955925" y="5948363"/>
          <p14:tracePt t="118814" x="2973388" y="5948363"/>
          <p14:tracePt t="118828" x="2982913" y="5957888"/>
          <p14:tracePt t="118835" x="2990850" y="5957888"/>
          <p14:tracePt t="118843" x="2998788" y="5957888"/>
          <p14:tracePt t="118850" x="3008313" y="5957888"/>
          <p14:tracePt t="118863" x="3016250" y="5957888"/>
          <p14:tracePt t="118871" x="3024188" y="5957888"/>
          <p14:tracePt t="118884" x="3033713" y="5957888"/>
          <p14:tracePt t="118892" x="3041650" y="5957888"/>
          <p14:tracePt t="118905" x="3049588" y="5957888"/>
          <p14:tracePt t="118921" x="3059113" y="5957888"/>
          <p14:tracePt t="118933" x="3067050" y="5957888"/>
          <p14:tracePt t="118954" x="3074988" y="5957888"/>
          <p14:tracePt t="118969" x="3092450" y="5957888"/>
          <p14:tracePt t="118989" x="3100388" y="5957888"/>
          <p14:tracePt t="118996" x="3109913" y="5957888"/>
          <p14:tracePt t="119010" x="3117850" y="5957888"/>
          <p14:tracePt t="119018" x="3127375" y="5957888"/>
          <p14:tracePt t="119025" x="3135313" y="5957888"/>
          <p14:tracePt t="119031" x="3143250" y="5957888"/>
          <p14:tracePt t="119039" x="3160713" y="5957888"/>
          <p14:tracePt t="119045" x="3168650" y="5957888"/>
          <p14:tracePt t="119052" x="3178175" y="5957888"/>
          <p14:tracePt t="119059" x="3203575" y="5957888"/>
          <p14:tracePt t="119066" x="3219450" y="5957888"/>
          <p14:tracePt t="119074" x="3219450" y="5948363"/>
          <p14:tracePt t="119079" x="3236913" y="5940425"/>
          <p14:tracePt t="119088" x="3244850" y="5940425"/>
          <p14:tracePt t="119094" x="3262313" y="5940425"/>
          <p14:tracePt t="119107" x="3270250" y="5940425"/>
          <p14:tracePt t="119115" x="3279775" y="5940425"/>
          <p14:tracePt t="119121" x="3287713" y="5940425"/>
          <p14:tracePt t="119128" x="3305175" y="5940425"/>
          <p14:tracePt t="119135" x="3322638" y="5932488"/>
          <p14:tracePt t="119149" x="3338513" y="5932488"/>
          <p14:tracePt t="119156" x="3355975" y="5932488"/>
          <p14:tracePt t="119171" x="3373438" y="5922963"/>
          <p14:tracePt t="119184" x="3381375" y="5922963"/>
          <p14:tracePt t="119191" x="3398838" y="5922963"/>
          <p14:tracePt t="119198" x="3414713" y="5922963"/>
          <p14:tracePt t="119205" x="3432175" y="5915025"/>
          <p14:tracePt t="119214" x="3441700" y="5915025"/>
          <p14:tracePt t="119220" x="3457575" y="5915025"/>
          <p14:tracePt t="119225" x="3482975" y="5905500"/>
          <p14:tracePt t="119234" x="3508375" y="5905500"/>
          <p14:tracePt t="119240" x="3517900" y="5905500"/>
          <p14:tracePt t="119246" x="3543300" y="5905500"/>
          <p14:tracePt t="119255" x="3568700" y="5905500"/>
          <p14:tracePt t="119262" x="3594100" y="5905500"/>
          <p14:tracePt t="119268" x="3611563" y="5905500"/>
          <p14:tracePt t="119274" x="3644900" y="5905500"/>
          <p14:tracePt t="119281" x="3678238" y="5905500"/>
          <p14:tracePt t="119289" x="3703638" y="5905500"/>
          <p14:tracePt t="119297" x="3721100" y="5905500"/>
          <p14:tracePt t="119304" x="3746500" y="5905500"/>
          <p14:tracePt t="119310" x="3756025" y="5905500"/>
          <p14:tracePt t="119316" x="3781425" y="5905500"/>
          <p14:tracePt t="119323" x="3789363" y="5905500"/>
          <p14:tracePt t="119330" x="3797300" y="5905500"/>
          <p14:tracePt t="119338" x="3806825" y="5905500"/>
          <p14:tracePt t="119352" x="3822700" y="5905500"/>
          <p14:tracePt t="119366" x="3832225" y="5905500"/>
          <p14:tracePt t="119379" x="3840163" y="5905500"/>
          <p14:tracePt t="119394" x="3848100" y="5905500"/>
          <p14:tracePt t="119400" x="3857625" y="5897563"/>
          <p14:tracePt t="119415" x="3865563" y="5897563"/>
          <p14:tracePt t="119429" x="3873500" y="5897563"/>
          <p14:tracePt t="119450" x="3883025" y="5897563"/>
          <p14:tracePt t="119457" x="3883025" y="5889625"/>
          <p14:tracePt t="119464" x="3890963" y="5889625"/>
          <p14:tracePt t="119477" x="3890963" y="5880100"/>
          <p14:tracePt t="119485" x="3900488" y="5880100"/>
          <p14:tracePt t="119513" x="3900488" y="5872163"/>
          <p14:tracePt t="119537" x="3900488" y="5864225"/>
          <p14:tracePt t="119561" x="3900488" y="5854700"/>
          <p14:tracePt t="119569" x="3900488" y="5846763"/>
          <p14:tracePt t="119582" x="3900488" y="5838825"/>
          <p14:tracePt t="119596" x="3900488" y="5821363"/>
          <p14:tracePt t="119604" x="3890963" y="5795963"/>
          <p14:tracePt t="119609" x="3883025" y="5753100"/>
          <p14:tracePt t="119617" x="3865563" y="5684838"/>
          <p14:tracePt t="119623" x="3848100" y="5634038"/>
          <p14:tracePt t="119630" x="3822700" y="5575300"/>
          <p14:tracePt t="119638" x="3806825" y="5514975"/>
          <p14:tracePt t="119645" x="3797300" y="5481638"/>
          <p14:tracePt t="119652" x="3781425" y="5430838"/>
          <p14:tracePt t="119658" x="3763963" y="5405438"/>
          <p14:tracePt t="119666" x="3756025" y="5387975"/>
          <p14:tracePt t="119674" x="3756025" y="5370513"/>
          <p14:tracePt t="119679" x="3746500" y="5362575"/>
          <p14:tracePt t="119687" x="3746500" y="5345113"/>
          <p14:tracePt t="119694" x="3738563" y="5327650"/>
          <p14:tracePt t="119700" x="3738563" y="5319713"/>
          <p14:tracePt t="119706" x="3721100" y="5302250"/>
          <p14:tracePt t="119714" x="3713163" y="5276850"/>
          <p14:tracePt t="119722" x="3713163" y="5268913"/>
          <p14:tracePt t="119729" x="3703638" y="5243513"/>
          <p14:tracePt t="119735" x="3695700" y="5235575"/>
          <p14:tracePt t="119743" x="3687763" y="5208588"/>
          <p14:tracePt t="119749" x="3678238" y="5192713"/>
          <p14:tracePt t="119756" x="3670300" y="5183188"/>
          <p14:tracePt t="119764" x="3670300" y="5167313"/>
          <p14:tracePt t="119771" x="3662363" y="5167313"/>
          <p14:tracePt t="119775" x="3662363" y="5157788"/>
          <p14:tracePt t="119783" x="3652838" y="5141913"/>
          <p14:tracePt t="119797" x="3652838" y="5132388"/>
          <p14:tracePt t="119804" x="3644900" y="5116513"/>
          <p14:tracePt t="119818" x="3636963" y="5099050"/>
          <p14:tracePt t="119825" x="3636963" y="5091113"/>
          <p14:tracePt t="119832" x="3627438" y="5073650"/>
          <p14:tracePt t="119838" x="3619500" y="5056188"/>
          <p14:tracePt t="119846" x="3619500" y="5048250"/>
          <p14:tracePt t="119854" x="3619500" y="5030788"/>
          <p14:tracePt t="119859" x="3602038" y="5013325"/>
          <p14:tracePt t="119867" x="3602038" y="4997450"/>
          <p14:tracePt t="119873" x="3602038" y="4987925"/>
          <p14:tracePt t="119880" x="3602038" y="4979988"/>
          <p14:tracePt t="119888" x="3594100" y="4962525"/>
          <p14:tracePt t="119902" x="3594100" y="4954588"/>
          <p14:tracePt t="119909" x="3586163" y="4946650"/>
          <p14:tracePt t="119916" x="3586163" y="4937125"/>
          <p14:tracePt t="119930" x="3576638" y="4937125"/>
          <p14:tracePt t="119938" x="3576638" y="4929188"/>
          <p14:tracePt t="119959" x="3568700" y="4919663"/>
          <p14:tracePt t="119965" x="3559175" y="4919663"/>
          <p14:tracePt t="119978" x="3551238" y="4919663"/>
          <p14:tracePt t="119993" x="3543300" y="4919663"/>
          <p14:tracePt t="119999" x="3533775" y="4919663"/>
          <p14:tracePt t="120014" x="3525838" y="4911725"/>
          <p14:tracePt t="120020" x="3508375" y="4911725"/>
          <p14:tracePt t="120027" x="3500438" y="4911725"/>
          <p14:tracePt t="120034" x="3492500" y="4911725"/>
          <p14:tracePt t="120041" x="3482975" y="4911725"/>
          <p14:tracePt t="120048" x="3467100" y="4911725"/>
          <p14:tracePt t="120055" x="3449638" y="4911725"/>
          <p14:tracePt t="120062" x="3432175" y="4911725"/>
          <p14:tracePt t="120070" x="3414713" y="4911725"/>
          <p14:tracePt t="120076" x="3389313" y="4911725"/>
          <p14:tracePt t="120082" x="3381375" y="4911725"/>
          <p14:tracePt t="120089" x="3355975" y="4911725"/>
          <p14:tracePt t="120097" x="3330575" y="4911725"/>
          <p14:tracePt t="120104" x="3287713" y="4911725"/>
          <p14:tracePt t="120110" x="3254375" y="4911725"/>
          <p14:tracePt t="120119" x="3228975" y="4911725"/>
          <p14:tracePt t="120124" x="3203575" y="4919663"/>
          <p14:tracePt t="120131" x="3178175" y="4919663"/>
          <p14:tracePt t="120139" x="3152775" y="4919663"/>
          <p14:tracePt t="120145" x="3127375" y="4937125"/>
          <p14:tracePt t="120155" x="3092450" y="4946650"/>
          <p14:tracePt t="120160" x="3074988" y="4946650"/>
          <p14:tracePt t="120166" x="3049588" y="4954588"/>
          <p14:tracePt t="120173" x="3024188" y="4962525"/>
          <p14:tracePt t="120180" x="2998788" y="4972050"/>
          <p14:tracePt t="120187" x="2965450" y="4979988"/>
          <p14:tracePt t="120194" x="2940050" y="4987925"/>
          <p14:tracePt t="120203" x="2871788" y="5005388"/>
          <p14:tracePt t="120208" x="2846388" y="5005388"/>
          <p14:tracePt t="120215" x="2803525" y="5013325"/>
          <p14:tracePt t="120222" x="2752725" y="5030788"/>
          <p14:tracePt t="120229" x="2719388" y="5030788"/>
          <p14:tracePt t="120237" x="2684463" y="5038725"/>
          <p14:tracePt t="120242" x="2651125" y="5048250"/>
          <p14:tracePt t="120250" x="2633663" y="5048250"/>
          <p14:tracePt t="120257" x="2616200" y="5056188"/>
          <p14:tracePt t="120264" x="2600325" y="5056188"/>
          <p14:tracePt t="120271" x="2590800" y="5056188"/>
          <p14:tracePt t="120278" x="2582863" y="5056188"/>
          <p14:tracePt t="120286" x="2574925" y="5056188"/>
          <p14:tracePt t="120292" x="2565400" y="5056188"/>
          <p14:tracePt t="120301" x="2549525" y="5056188"/>
          <p14:tracePt t="120313" x="2540000" y="5056188"/>
          <p14:tracePt t="120320" x="2524125" y="5064125"/>
          <p14:tracePt t="120333" x="2506663" y="5064125"/>
          <p14:tracePt t="120340" x="2497138" y="5064125"/>
          <p14:tracePt t="120355" x="2489200" y="5073650"/>
          <p14:tracePt t="120361" x="2471738" y="5073650"/>
          <p14:tracePt t="120376" x="2463800" y="5073650"/>
          <p14:tracePt t="120383" x="2455863" y="5073650"/>
          <p14:tracePt t="120388" x="2455863" y="5081588"/>
          <p14:tracePt t="120396" x="2446338" y="5081588"/>
          <p14:tracePt t="120403" x="2446338" y="5091113"/>
          <p14:tracePt t="120409" x="2438400" y="5091113"/>
          <p14:tracePt t="120420" x="2430463" y="5091113"/>
          <p14:tracePt t="120439" x="2420938" y="5099050"/>
          <p14:tracePt t="120447" x="2420938" y="5106988"/>
          <p14:tracePt t="120460" x="2420938" y="5116513"/>
          <p14:tracePt t="120467" x="2413000" y="5116513"/>
          <p14:tracePt t="120481" x="2413000" y="5124450"/>
          <p14:tracePt t="120488" x="2405063" y="5124450"/>
          <p14:tracePt t="120495" x="2405063" y="5132388"/>
          <p14:tracePt t="120508" x="2395538" y="5141913"/>
          <p14:tracePt t="120515" x="2395538" y="5149850"/>
          <p14:tracePt t="120529" x="2395538" y="5157788"/>
          <p14:tracePt t="120544" x="2395538" y="5167313"/>
          <p14:tracePt t="120550" x="2395538" y="5175250"/>
          <p14:tracePt t="120557" x="2395538" y="5183188"/>
          <p14:tracePt t="120564" x="2395538" y="5200650"/>
          <p14:tracePt t="120571" x="2395538" y="5226050"/>
          <p14:tracePt t="120578" x="2395538" y="5286375"/>
          <p14:tracePt t="120586" x="2413000" y="5405438"/>
          <p14:tracePt t="120593" x="2438400" y="5514975"/>
          <p14:tracePt t="120599" x="2438400" y="5591175"/>
          <p14:tracePt t="120605" x="2446338" y="5676900"/>
          <p14:tracePt t="120613" x="2455863" y="5778500"/>
          <p14:tracePt t="120621" x="2463800" y="5846763"/>
          <p14:tracePt t="120626" x="2463800" y="5905500"/>
          <p14:tracePt t="120634" x="2471738" y="5940425"/>
          <p14:tracePt t="120641" x="2471738" y="5957888"/>
          <p14:tracePt t="120648" x="2471738" y="5983288"/>
          <p14:tracePt t="120654" x="2471738" y="6008688"/>
          <p14:tracePt t="120662" x="2481263" y="6024563"/>
          <p14:tracePt t="120669" x="2481263" y="6042025"/>
          <p14:tracePt t="120675" x="2489200" y="6059488"/>
          <p14:tracePt t="120683" x="2489200" y="6067425"/>
          <p14:tracePt t="120689" x="2489200" y="6076950"/>
          <p14:tracePt t="120696" x="2489200" y="6084888"/>
          <p14:tracePt t="120711" x="2489200" y="6092825"/>
          <p14:tracePt t="120719" x="2489200" y="6102350"/>
          <p14:tracePt t="120732" x="2489200" y="6110288"/>
          <p14:tracePt t="120753" x="2489200" y="6118225"/>
          <p14:tracePt t="120766" x="2489200" y="6127750"/>
          <p14:tracePt t="120794" x="2489200" y="6135688"/>
          <p14:tracePt t="120829" x="2497138" y="6143625"/>
          <p14:tracePt t="120878" x="2506663" y="6143625"/>
          <p14:tracePt t="120905" x="2514600" y="6143625"/>
          <p14:tracePt t="120941" x="2524125" y="6143625"/>
          <p14:tracePt t="120948" x="2532063" y="6143625"/>
          <p14:tracePt t="120955" x="2549525" y="6143625"/>
          <p14:tracePt t="120962" x="2565400" y="6135688"/>
          <p14:tracePt t="120969" x="2590800" y="6127750"/>
          <p14:tracePt t="120975" x="2676525" y="6118225"/>
          <p14:tracePt t="120983" x="2778125" y="6102350"/>
          <p14:tracePt t="120990" x="2871788" y="6084888"/>
          <p14:tracePt t="120996" x="2982913" y="6076950"/>
          <p14:tracePt t="121004" x="3109913" y="6049963"/>
          <p14:tracePt t="121011" x="3236913" y="6042025"/>
          <p14:tracePt t="121017" x="3348038" y="6024563"/>
          <p14:tracePt t="121023" x="3398838" y="6016625"/>
          <p14:tracePt t="121031" x="3432175" y="6016625"/>
          <p14:tracePt t="121038" x="3449638" y="6016625"/>
          <p14:tracePt t="121044" x="3475038" y="6008688"/>
          <p14:tracePt t="121053" x="3492500" y="6008688"/>
          <p14:tracePt t="121059" x="3500438" y="6008688"/>
          <p14:tracePt t="121065" x="3508375" y="6008688"/>
          <p14:tracePt t="121087" x="3517900" y="6008688"/>
          <p14:tracePt t="121093" x="3525838" y="6008688"/>
          <p14:tracePt t="121101" x="3533775" y="6008688"/>
          <p14:tracePt t="121129" x="3543300" y="6008688"/>
          <p14:tracePt t="121157" x="3551238" y="6008688"/>
          <p14:tracePt t="121163" x="3559175" y="6008688"/>
          <p14:tracePt t="121185" x="3568700" y="6008688"/>
          <p14:tracePt t="121198" x="3576638" y="6008688"/>
          <p14:tracePt t="121212" x="3586163" y="6008688"/>
          <p14:tracePt t="121219" x="3594100" y="6008688"/>
          <p14:tracePt t="121227" x="3602038" y="6008688"/>
          <p14:tracePt t="121240" x="3611563" y="6008688"/>
          <p14:tracePt t="121254" x="3627438" y="6008688"/>
          <p14:tracePt t="121269" x="3636963" y="6008688"/>
          <p14:tracePt t="121289" x="3652838" y="6008688"/>
          <p14:tracePt t="121317" x="3662363" y="6008688"/>
          <p14:tracePt t="121331" x="3670300" y="6008688"/>
          <p14:tracePt t="121344" x="3678238" y="6008688"/>
          <p14:tracePt t="121358" x="3678238" y="5999163"/>
          <p14:tracePt t="121380" x="3687763" y="5999163"/>
          <p14:tracePt t="121402" x="3687763" y="5991225"/>
          <p14:tracePt t="121415" x="3687763" y="5983288"/>
          <p14:tracePt t="121435" x="3687763" y="5973763"/>
          <p14:tracePt t="121449" x="3687763" y="5965825"/>
          <p14:tracePt t="121463" x="3687763" y="5957888"/>
          <p14:tracePt t="121471" x="3687763" y="5948363"/>
          <p14:tracePt t="121485" x="3687763" y="5940425"/>
          <p14:tracePt t="121505" x="3687763" y="5932488"/>
          <p14:tracePt t="121526" x="3687763" y="5922963"/>
          <p14:tracePt t="121535" x="3687763" y="5915025"/>
          <p14:tracePt t="121547" x="3687763" y="5905500"/>
          <p14:tracePt t="121553" x="3687763" y="5897563"/>
          <p14:tracePt t="121561" x="3687763" y="5889625"/>
          <p14:tracePt t="121569" x="3687763" y="5880100"/>
          <p14:tracePt t="121574" x="3687763" y="5872163"/>
          <p14:tracePt t="121581" x="3687763" y="5854700"/>
          <p14:tracePt t="121589" x="3687763" y="5838825"/>
          <p14:tracePt t="121596" x="3687763" y="5813425"/>
          <p14:tracePt t="121603" x="3687763" y="5788025"/>
          <p14:tracePt t="121610" x="3687763" y="5761038"/>
          <p14:tracePt t="121618" x="3687763" y="5745163"/>
          <p14:tracePt t="121624" x="3687763" y="5719763"/>
          <p14:tracePt t="121630" x="3687763" y="5694363"/>
          <p14:tracePt t="121638" x="3687763" y="5668963"/>
          <p14:tracePt t="121645" x="3678238" y="5641975"/>
          <p14:tracePt t="121653" x="3678238" y="5608638"/>
          <p14:tracePt t="121659" x="3678238" y="5583238"/>
          <p14:tracePt t="121665" x="3678238" y="5565775"/>
          <p14:tracePt t="121672" x="3678238" y="5540375"/>
          <p14:tracePt t="121679" x="3670300" y="5514975"/>
          <p14:tracePt t="121687" x="3662363" y="5489575"/>
          <p14:tracePt t="121694" x="3652838" y="5456238"/>
          <p14:tracePt t="121702" x="3644900" y="5421313"/>
          <p14:tracePt t="121707" x="3644900" y="5405438"/>
          <p14:tracePt t="121714" x="3644900" y="5387975"/>
          <p14:tracePt t="121721" x="3636963" y="5380038"/>
          <p14:tracePt t="121729" x="3636963" y="5362575"/>
          <p14:tracePt t="121736" x="3636963" y="5345113"/>
          <p14:tracePt t="121742" x="3627438" y="5337175"/>
          <p14:tracePt t="121749" x="3627438" y="5327650"/>
          <p14:tracePt t="121756" x="3627438" y="5311775"/>
          <p14:tracePt t="121763" x="3627438" y="5302250"/>
          <p14:tracePt t="121777" x="3627438" y="5294313"/>
          <p14:tracePt t="121785" x="3627438" y="5286375"/>
          <p14:tracePt t="121804" x="3619500" y="5268913"/>
          <p14:tracePt t="121825" x="3619500" y="5260975"/>
          <p14:tracePt t="121840" x="3619500" y="5251450"/>
          <p14:tracePt t="121854" x="3619500" y="5243513"/>
          <p14:tracePt t="121869" x="3619500" y="5235575"/>
          <p14:tracePt t="121888" x="3619500" y="5226050"/>
          <p14:tracePt t="121895" x="3619500" y="5208588"/>
          <p14:tracePt t="121902" x="3619500" y="5200650"/>
          <p14:tracePt t="121909" x="3619500" y="5192713"/>
          <p14:tracePt t="121918" x="3619500" y="5175250"/>
          <p14:tracePt t="121923" x="3619500" y="5149850"/>
          <p14:tracePt t="121930" x="3619500" y="5124450"/>
          <p14:tracePt t="121951" x="3627438" y="5048250"/>
          <p14:tracePt t="121958" x="3627438" y="5038725"/>
          <p14:tracePt t="121965" x="3627438" y="5030788"/>
          <p14:tracePt t="121972" x="3627438" y="5013325"/>
          <p14:tracePt t="121993" x="3627438" y="5005388"/>
          <p14:tracePt t="122007" x="3627438" y="4997450"/>
          <p14:tracePt t="122021" x="3627438" y="4987925"/>
          <p14:tracePt t="122035" x="3627438" y="4979988"/>
          <p14:tracePt t="122070" x="3627438" y="4972050"/>
          <p14:tracePt t="122098" x="3619500" y="4972050"/>
          <p14:tracePt t="122112" x="3611563" y="4972050"/>
          <p14:tracePt t="122125" x="3602038" y="4972050"/>
          <p14:tracePt t="122140" x="3594100" y="4972050"/>
          <p14:tracePt t="122145" x="3576638" y="4972050"/>
          <p14:tracePt t="122153" x="3568700" y="4972050"/>
          <p14:tracePt t="122160" x="3559175" y="4979988"/>
          <p14:tracePt t="122168" x="3543300" y="4979988"/>
          <p14:tracePt t="122174" x="3517900" y="4979988"/>
          <p14:tracePt t="122181" x="3475038" y="4987925"/>
          <p14:tracePt t="122188" x="3398838" y="4987925"/>
          <p14:tracePt t="122195" x="3322638" y="4987925"/>
          <p14:tracePt t="122202" x="3194050" y="4997450"/>
          <p14:tracePt t="122208" x="3084513" y="5005388"/>
          <p14:tracePt t="122218" x="2955925" y="5005388"/>
          <p14:tracePt t="122223" x="2863850" y="5013325"/>
          <p14:tracePt t="122230" x="2752725" y="5030788"/>
          <p14:tracePt t="122237" x="2684463" y="5056188"/>
          <p14:tracePt t="122244" x="2590800" y="5073650"/>
          <p14:tracePt t="122253" x="2532063" y="5081588"/>
          <p14:tracePt t="122258" x="2506663" y="5081588"/>
          <p14:tracePt t="122264" x="2471738" y="5091113"/>
          <p14:tracePt t="122271" x="2446338" y="5091113"/>
          <p14:tracePt t="122279" x="2430463" y="5091113"/>
          <p14:tracePt t="122286" x="2420938" y="5091113"/>
          <p14:tracePt t="122293" x="2413000" y="5099050"/>
          <p14:tracePt t="122301" x="2405063" y="5106988"/>
          <p14:tracePt t="122313" x="2395538" y="5106988"/>
          <p14:tracePt t="122327" x="2395538" y="5116513"/>
          <p14:tracePt t="122335" x="2387600" y="5116513"/>
          <p14:tracePt t="122348" x="2387600" y="5124450"/>
          <p14:tracePt t="122354" x="2379663" y="5124450"/>
          <p14:tracePt t="122385" x="2379663" y="5132388"/>
          <p14:tracePt t="122391" x="2379663" y="5141913"/>
          <p14:tracePt t="122405" x="2387600" y="5141913"/>
          <p14:tracePt t="122421" x="2387600" y="5149850"/>
          <p14:tracePt t="122436" x="2395538" y="5149850"/>
          <p14:tracePt t="122440" x="2395538" y="5157788"/>
          <p14:tracePt t="122447" x="2405063" y="5157788"/>
          <p14:tracePt t="122454" x="2420938" y="5167313"/>
          <p14:tracePt t="122460" x="2446338" y="5192713"/>
          <p14:tracePt t="122468" x="2582863" y="5294313"/>
          <p14:tracePt t="122474" x="2838450" y="5507038"/>
          <p14:tracePt t="122482" x="3074988" y="5684838"/>
          <p14:tracePt t="122488" x="3219450" y="5803900"/>
          <p14:tracePt t="122494" x="3406775" y="5915025"/>
          <p14:tracePt t="122502" x="3627438" y="6049963"/>
          <p14:tracePt t="122509" x="3729038" y="6110288"/>
          <p14:tracePt t="122517" x="3848100" y="6186488"/>
          <p14:tracePt t="122523" x="3959225" y="6246813"/>
          <p14:tracePt t="122530" x="4103688" y="6338888"/>
          <p14:tracePt t="122536" x="4256088" y="6424613"/>
          <p14:tracePt t="122544" x="4392613" y="6500813"/>
          <p14:tracePt t="122552" x="4511675" y="6577013"/>
          <p14:tracePt t="122559" x="4579938" y="6611938"/>
          <p14:tracePt t="122565" x="4646613" y="6637338"/>
          <p14:tracePt t="122572" x="4714875" y="6662738"/>
          <p14:tracePt t="122581" x="4808538" y="6696075"/>
          <p14:tracePt t="122589" x="4826000" y="6705600"/>
          <p14:tracePt t="122595" x="4843463" y="6705600"/>
          <p14:tracePt t="122874" x="4833938" y="6705600"/>
          <p14:tracePt t="122895" x="4826000" y="6705600"/>
          <p14:tracePt t="123007" x="4826000" y="6713538"/>
          <p14:tracePt t="123035" x="4826000" y="6721475"/>
          <p14:tracePt t="123048" x="4826000" y="6731000"/>
          <p14:tracePt t="123055" x="4826000" y="6738938"/>
          <p14:tracePt t="123069" x="4826000" y="6746875"/>
          <p14:tracePt t="123085" x="4826000" y="6756400"/>
          <p14:tracePt t="123098" x="4826000" y="6764338"/>
          <p14:tracePt t="123119" x="4818063" y="6772275"/>
          <p14:tracePt t="123132" x="4808538" y="6781800"/>
          <p14:tracePt t="123146" x="4791075" y="6781800"/>
          <p14:tracePt t="123155" x="4775200" y="6789738"/>
          <p14:tracePt t="123160" x="4765675" y="6789738"/>
          <p14:tracePt t="123168" x="4740275" y="6799263"/>
          <p14:tracePt t="123177" x="4714875" y="6799263"/>
          <p14:tracePt t="123182" x="4673600" y="6807200"/>
          <p14:tracePt t="123187" x="4630738" y="6815138"/>
          <p14:tracePt t="123195" x="4587875" y="6815138"/>
          <p14:tracePt t="123203" x="4545013" y="6815138"/>
          <p14:tracePt t="123209" x="4460875" y="6815138"/>
          <p14:tracePt t="123218" x="4384675" y="6815138"/>
          <p14:tracePt t="123224" x="4324350" y="6815138"/>
          <p14:tracePt t="123230" x="4230688" y="6807200"/>
          <p14:tracePt t="123236" x="4154488" y="6807200"/>
          <p14:tracePt t="123244" x="4095750" y="6799263"/>
          <p14:tracePt t="123253" x="4070350" y="6789738"/>
          <p14:tracePt t="123257" x="4044950" y="6781800"/>
          <p14:tracePt t="123263" x="4027488" y="6781800"/>
          <p14:tracePt t="123271" x="4010025" y="6772275"/>
          <p14:tracePt t="123278" x="4002088" y="6772275"/>
          <p14:tracePt t="123285" x="3992563" y="6772275"/>
          <p14:tracePt t="123292" x="3984625" y="6772275"/>
          <p14:tracePt t="123300" x="3959225" y="6772275"/>
          <p14:tracePt t="123313" x="3951288" y="6772275"/>
          <p14:tracePt t="123320" x="3933825" y="6772275"/>
          <p14:tracePt t="123327" x="3925888" y="6772275"/>
          <p14:tracePt t="123334" x="3900488" y="6772275"/>
          <p14:tracePt t="123341" x="3890963" y="6772275"/>
          <p14:tracePt t="123348" x="3883025" y="6772275"/>
          <p14:tracePt t="123354" x="3857625" y="6772275"/>
          <p14:tracePt t="123362" x="3840163" y="6772275"/>
          <p14:tracePt t="123368" x="3832225" y="6772275"/>
          <p14:tracePt t="123374" x="3814763" y="6772275"/>
          <p14:tracePt t="123383" x="3806825" y="6772275"/>
          <p14:tracePt t="123389" x="3781425" y="6772275"/>
          <p14:tracePt t="123396" x="3771900" y="6772275"/>
          <p14:tracePt t="123402" x="3763963" y="6772275"/>
          <p14:tracePt t="123410" x="3746500" y="6772275"/>
          <p14:tracePt t="123417" x="3738563" y="6772275"/>
          <p14:tracePt t="123424" x="3721100" y="6772275"/>
          <p14:tracePt t="123431" x="3703638" y="6772275"/>
          <p14:tracePt t="123437" x="3695700" y="6772275"/>
          <p14:tracePt t="123444" x="3678238" y="6772275"/>
          <p14:tracePt t="123452" x="3662363" y="6772275"/>
          <p14:tracePt t="123459" x="3652838" y="6772275"/>
          <p14:tracePt t="123467" x="3636963" y="6772275"/>
          <p14:tracePt t="123472" x="3627438" y="6772275"/>
          <p14:tracePt t="123481" x="3611563" y="6772275"/>
          <p14:tracePt t="123487" x="3594100" y="6772275"/>
          <p14:tracePt t="123495" x="3586163" y="6772275"/>
          <p14:tracePt t="123501" x="3576638" y="6781800"/>
          <p14:tracePt t="123508" x="3551238" y="6781800"/>
          <p14:tracePt t="123516" x="3543300" y="6781800"/>
          <p14:tracePt t="123522" x="3533775" y="6781800"/>
          <p14:tracePt t="123528" x="3525838" y="6781800"/>
          <p14:tracePt t="123535" x="3508375" y="6781800"/>
          <p14:tracePt t="123542" x="3500438" y="6781800"/>
          <p14:tracePt t="123557" x="3482975" y="6781800"/>
          <p14:tracePt t="123571" x="3475038" y="6781800"/>
          <p14:tracePt t="123584" x="3467100" y="6781800"/>
          <p14:tracePt t="123600" x="3457575" y="6781800"/>
          <p14:tracePt t="123605" x="3449638" y="6781800"/>
          <p14:tracePt t="123633" x="3441700" y="6781800"/>
          <p14:tracePt t="123752" x="3449638" y="6781800"/>
          <p14:tracePt t="123760" x="3457575" y="6772275"/>
          <p14:tracePt t="123773" x="3457575" y="6764338"/>
          <p14:tracePt t="123780" x="3467100" y="6764338"/>
          <p14:tracePt t="123801" x="3482975" y="6764338"/>
          <p14:tracePt t="123809" x="3500438" y="6764338"/>
          <p14:tracePt t="123815" x="3517900" y="6756400"/>
          <p14:tracePt t="123821" x="3533775" y="6756400"/>
          <p14:tracePt t="123829" x="3551238" y="6756400"/>
          <p14:tracePt t="123836" x="3576638" y="6746875"/>
          <p14:tracePt t="123843" x="3602038" y="6746875"/>
          <p14:tracePt t="123851" x="3611563" y="6746875"/>
          <p14:tracePt t="123856" x="3627438" y="6746875"/>
          <p14:tracePt t="123863" x="3652838" y="6746875"/>
          <p14:tracePt t="123871" x="3670300" y="6746875"/>
          <p14:tracePt t="123877" x="3678238" y="6746875"/>
          <p14:tracePt t="123884" x="3695700" y="6746875"/>
          <p14:tracePt t="123892" x="3703638" y="6746875"/>
          <p14:tracePt t="123900" x="3713163" y="6746875"/>
          <p14:tracePt t="123905" x="3721100" y="6746875"/>
          <p14:tracePt t="123912" x="3729038" y="6746875"/>
          <p14:tracePt t="123920" x="3738563" y="6746875"/>
          <p14:tracePt t="123926" x="3746500" y="6746875"/>
          <p14:tracePt t="123949" x="3756025" y="6746875"/>
          <p14:tracePt t="123955" x="3763963" y="6746875"/>
          <p14:tracePt t="123962" x="3771900" y="6746875"/>
          <p14:tracePt t="123975" x="3781425" y="6746875"/>
          <p14:tracePt t="123990" x="3789363" y="6746875"/>
          <p14:tracePt t="124011" x="3797300" y="6746875"/>
          <p14:tracePt t="124031" x="3806825" y="6746875"/>
          <p14:tracePt t="124051" x="3814763" y="6746875"/>
          <p14:tracePt t="124072" x="3822700" y="6746875"/>
          <p14:tracePt t="124129" x="3832225" y="6746875"/>
          <p14:tracePt t="124142" x="3840163" y="6746875"/>
          <p14:tracePt t="124205" x="3848100" y="6746875"/>
          <p14:tracePt t="124261" x="3857625" y="6746875"/>
          <p14:tracePt t="124296" x="3865563" y="6746875"/>
          <p14:tracePt t="124317" x="3873500" y="6746875"/>
          <p14:tracePt t="124324" x="3883025" y="6738938"/>
          <p14:tracePt t="124331" x="3890963" y="6738938"/>
          <p14:tracePt t="124345" x="3900488" y="6738938"/>
          <p14:tracePt t="124351" x="3908425" y="6738938"/>
          <p14:tracePt t="124359" x="3916363" y="6738938"/>
          <p14:tracePt t="124373" x="3933825" y="6738938"/>
          <p14:tracePt t="124386" x="3941763" y="6738938"/>
          <p14:tracePt t="124400" x="3951288" y="6738938"/>
          <p14:tracePt t="124407" x="3959225" y="6738938"/>
          <p14:tracePt t="124416" x="3967163" y="6738938"/>
          <p14:tracePt t="124428" x="3976688" y="6738938"/>
          <p14:tracePt t="124443" x="3992563" y="6738938"/>
          <p14:tracePt t="124456" x="4002088" y="6738938"/>
          <p14:tracePt t="124470" x="4010025" y="6738938"/>
          <p14:tracePt t="124477" x="4017963" y="6738938"/>
          <p14:tracePt t="124485" x="4027488" y="6738938"/>
          <p14:tracePt t="124492" x="4035425" y="6738938"/>
          <p14:tracePt t="124500" x="4044950" y="6738938"/>
          <p14:tracePt t="124505" x="4052888" y="6738938"/>
          <p14:tracePt t="124515" x="4060825" y="6738938"/>
          <p14:tracePt t="124518" x="4070350" y="6738938"/>
          <p14:tracePt t="124526" x="4078288" y="6738938"/>
          <p14:tracePt t="124535" x="4086225" y="6738938"/>
          <p14:tracePt t="124541" x="4095750" y="6738938"/>
          <p14:tracePt t="124554" x="4103688" y="6738938"/>
          <p14:tracePt t="124568" x="4111625" y="6738938"/>
          <p14:tracePt t="124584" x="4121150" y="6738938"/>
          <p14:tracePt t="124588" x="4129088" y="6738938"/>
          <p14:tracePt t="124611" x="4137025" y="6738938"/>
          <p14:tracePt t="124631" x="4146550" y="6738938"/>
          <p14:tracePt t="124659" x="4154488" y="6738938"/>
          <p14:tracePt t="124694" x="4162425" y="6738938"/>
          <p14:tracePt t="124798" x="4162425" y="6746875"/>
          <p14:tracePt t="124833" x="4162425" y="6756400"/>
          <p14:tracePt t="124903" x="4162425" y="6764338"/>
          <p14:tracePt t="124931" x="4154488" y="6764338"/>
          <p14:tracePt t="124951" x="4146550" y="6764338"/>
          <p14:tracePt t="124967" x="4137025" y="6764338"/>
          <p14:tracePt t="124979" x="4129088" y="6764338"/>
          <p14:tracePt t="124986" x="4121150" y="6756400"/>
          <p14:tracePt t="124994" x="4111625" y="6756400"/>
          <p14:tracePt t="125007" x="4103688" y="6746875"/>
          <p14:tracePt t="125016" x="4095750" y="6746875"/>
          <p14:tracePt t="125021" x="4086225" y="6746875"/>
          <p14:tracePt t="125028" x="4086225" y="6731000"/>
          <p14:tracePt t="125034" x="4060825" y="6731000"/>
          <p14:tracePt t="125041" x="4060825" y="6721475"/>
          <p14:tracePt t="125049" x="4044950" y="6713538"/>
          <p14:tracePt t="125054" x="4035425" y="6696075"/>
          <p14:tracePt t="125062" x="4010025" y="6680200"/>
          <p14:tracePt t="125069" x="3976688" y="6637338"/>
          <p14:tracePt t="125075" x="3908425" y="6551613"/>
          <p14:tracePt t="125083" x="3797300" y="6407150"/>
          <p14:tracePt t="125090" x="3695700" y="6246813"/>
          <p14:tracePt t="125098" x="3576638" y="6042025"/>
          <p14:tracePt t="125103" x="3517900" y="5932488"/>
          <p14:tracePt t="125111" x="3500438" y="5872163"/>
          <p14:tracePt t="125118" x="3467100" y="5829300"/>
          <p14:tracePt t="125124" x="3449638" y="5803900"/>
          <p14:tracePt t="125133" x="3441700" y="5788025"/>
          <p14:tracePt t="125138" x="3424238" y="5770563"/>
          <p14:tracePt t="125146" x="3414713" y="5761038"/>
          <p14:tracePt t="125153" x="3406775" y="5753100"/>
          <p14:tracePt t="125160" x="3406775" y="5745163"/>
          <p14:tracePt t="125166" x="3398838" y="5745163"/>
          <p14:tracePt t="125174" x="3398838" y="5735638"/>
          <p14:tracePt t="125182" x="3389313" y="5735638"/>
          <p14:tracePt t="125188" x="3381375" y="5735638"/>
          <p14:tracePt t="125209" x="3373438" y="5727700"/>
          <p14:tracePt t="125237" x="3363913" y="5727700"/>
          <p14:tracePt t="125259" x="3355975" y="5727700"/>
          <p14:tracePt t="125272" x="3348038" y="5719763"/>
          <p14:tracePt t="125300" x="3338513" y="5710238"/>
          <p14:tracePt t="125307" x="3338513" y="5702300"/>
          <p14:tracePt t="125315" x="3330575" y="5702300"/>
          <p14:tracePt t="125320" x="3330575" y="5694363"/>
          <p14:tracePt t="125334" x="3322638" y="5694363"/>
          <p14:tracePt t="125342" x="3313113" y="5676900"/>
          <p14:tracePt t="125355" x="3305175" y="5668963"/>
          <p14:tracePt t="125369" x="3297238" y="5651500"/>
          <p14:tracePt t="125376" x="3287713" y="5641975"/>
          <p14:tracePt t="125383" x="3279775" y="5634038"/>
          <p14:tracePt t="125390" x="3270250" y="5616575"/>
          <p14:tracePt t="125399" x="3262313" y="5616575"/>
          <p14:tracePt t="125405" x="3244850" y="5600700"/>
          <p14:tracePt t="125411" x="3236913" y="5583238"/>
          <p14:tracePt t="125418" x="3219450" y="5565775"/>
          <p14:tracePt t="125425" x="3194050" y="5549900"/>
          <p14:tracePt t="125433" x="3186113" y="5540375"/>
          <p14:tracePt t="125438" x="3178175" y="5524500"/>
          <p14:tracePt t="125448" x="3152775" y="5507038"/>
          <p14:tracePt t="125454" x="3143250" y="5497513"/>
          <p14:tracePt t="125460" x="3127375" y="5481638"/>
          <p14:tracePt t="125467" x="3109913" y="5472113"/>
          <p14:tracePt t="125473" x="3109913" y="5456238"/>
          <p14:tracePt t="125481" x="3084513" y="5446713"/>
          <p14:tracePt t="125489" x="3074988" y="5430838"/>
          <p14:tracePt t="125502" x="3059113" y="5421313"/>
          <p14:tracePt t="125509" x="3059113" y="5413375"/>
          <p14:tracePt t="125523" x="3049588" y="5405438"/>
          <p14:tracePt t="125537" x="3041650" y="5395913"/>
          <p14:tracePt t="125544" x="3041650" y="5387975"/>
          <p14:tracePt t="125550" x="3033713" y="5380038"/>
          <p14:tracePt t="125823" x="3033713" y="5387975"/>
          <p14:tracePt t="125837" x="3024188" y="5395913"/>
          <p14:tracePt t="125850" x="3024188" y="5405438"/>
          <p14:tracePt t="125865" x="3016250" y="5413375"/>
          <p14:tracePt t="125886" x="3016250" y="5421313"/>
          <p14:tracePt t="125893" x="3008313" y="5421313"/>
          <p14:tracePt t="125899" x="3008313" y="5430838"/>
          <p14:tracePt t="125907" x="2998788" y="5430838"/>
          <p14:tracePt t="125915" x="2998788" y="5438775"/>
          <p14:tracePt t="125920" x="2998788" y="5446713"/>
          <p14:tracePt t="125927" x="2998788" y="5456238"/>
          <p14:tracePt t="125949" x="2990850" y="5481638"/>
          <p14:tracePt t="125955" x="2990850" y="5489575"/>
          <p14:tracePt t="125965" x="2982913" y="5497513"/>
          <p14:tracePt t="125969" x="2982913" y="5524500"/>
          <p14:tracePt t="125975" x="2965450" y="5557838"/>
          <p14:tracePt t="125983" x="2965450" y="5575300"/>
          <p14:tracePt t="125991" x="2965450" y="5600700"/>
          <p14:tracePt t="125998" x="2965450" y="5616575"/>
          <p14:tracePt t="126004" x="2955925" y="5641975"/>
          <p14:tracePt t="126011" x="2947988" y="5668963"/>
          <p14:tracePt t="126018" x="2940050" y="5694363"/>
          <p14:tracePt t="126025" x="2940050" y="5719763"/>
          <p14:tracePt t="126033" x="2940050" y="5727700"/>
          <p14:tracePt t="126040" x="2930525" y="5753100"/>
          <p14:tracePt t="126048" x="2930525" y="5778500"/>
          <p14:tracePt t="126052" x="2930525" y="5795963"/>
          <p14:tracePt t="126061" x="2930525" y="5803900"/>
          <p14:tracePt t="126066" x="2922588" y="5821363"/>
          <p14:tracePt t="126074" x="2922588" y="5838825"/>
          <p14:tracePt t="126081" x="2922588" y="5846763"/>
          <p14:tracePt t="126094" x="2922588" y="5854700"/>
          <p14:tracePt t="126101" x="2922588" y="5864225"/>
          <p14:tracePt t="126109" x="2922588" y="5872163"/>
          <p14:tracePt t="126116" x="2922588" y="5880100"/>
          <p14:tracePt t="126136" x="2922588" y="5889625"/>
          <p14:tracePt t="126145" x="2922588" y="5897563"/>
          <p14:tracePt t="126158" x="2922588" y="5905500"/>
          <p14:tracePt t="126171" x="2922588" y="5915025"/>
          <p14:tracePt t="126201" x="2922588" y="5922963"/>
          <p14:tracePt t="126206" x="2922588" y="5932488"/>
          <p14:tracePt t="126234" x="2922588" y="5940425"/>
          <p14:tracePt t="126262" x="2922588" y="5948363"/>
          <p14:tracePt t="126332" x="2922588" y="5940425"/>
          <p14:tracePt t="126347" x="2922588" y="5932488"/>
          <p14:tracePt t="126353" x="2922588" y="5922963"/>
          <p14:tracePt t="126359" x="2922588" y="5915025"/>
          <p14:tracePt t="126367" x="2922588" y="5889625"/>
          <p14:tracePt t="126374" x="2922588" y="5872163"/>
          <p14:tracePt t="126382" x="2922588" y="5854700"/>
          <p14:tracePt t="126387" x="2922588" y="5838825"/>
          <p14:tracePt t="126395" x="2922588" y="5803900"/>
          <p14:tracePt t="126401" x="2930525" y="5788025"/>
          <p14:tracePt t="126408" x="2940050" y="5745163"/>
          <p14:tracePt t="126416" x="2940050" y="5702300"/>
          <p14:tracePt t="126422" x="2947988" y="5651500"/>
          <p14:tracePt t="126431" x="2965450" y="5524500"/>
          <p14:tracePt t="126436" x="2990850" y="5276850"/>
          <p14:tracePt t="126443" x="3024188" y="5124450"/>
          <p14:tracePt t="126450" x="3024188" y="5022850"/>
          <p14:tracePt t="126457" x="3024188" y="4894263"/>
          <p14:tracePt t="126467" x="3041650" y="4741863"/>
          <p14:tracePt t="126471" x="3033713" y="4572000"/>
          <p14:tracePt t="126478" x="3024188" y="4470400"/>
          <p14:tracePt t="126485" x="3016250" y="4308475"/>
          <p14:tracePt t="126491" x="2990850" y="4206875"/>
          <p14:tracePt t="126500" x="2982913" y="4079875"/>
          <p14:tracePt t="126504" x="2965450" y="3976688"/>
          <p14:tracePt t="126514" x="2955925" y="3900488"/>
          <p14:tracePt t="126518" x="2955925" y="3824288"/>
          <p14:tracePt t="126525" x="2955925" y="3738563"/>
          <p14:tracePt t="126532" x="2955925" y="3687763"/>
          <p14:tracePt t="126540" x="2955925" y="3646488"/>
          <p14:tracePt t="126547" x="2955925" y="3603625"/>
          <p14:tracePt t="126553" x="2965450" y="3552825"/>
          <p14:tracePt t="126561" x="2973388" y="3492500"/>
          <p14:tracePt t="126567" x="2982913" y="3449638"/>
          <p14:tracePt t="126574" x="2990850" y="3424238"/>
          <p14:tracePt t="126581" x="2998788" y="3398838"/>
          <p14:tracePt t="126589" x="3008313" y="3365500"/>
          <p14:tracePt t="126597" x="3008313" y="3348038"/>
          <p14:tracePt t="126603" x="3016250" y="3322638"/>
          <p14:tracePt t="126610" x="3016250" y="3314700"/>
          <p14:tracePt t="126617" x="3016250" y="3305175"/>
          <p14:tracePt t="126624" x="3016250" y="3297238"/>
          <p14:tracePt t="126632" x="3016250" y="3289300"/>
          <p14:tracePt t="126639" x="3016250" y="3279775"/>
          <p14:tracePt t="126652" x="3016250" y="3263900"/>
          <p14:tracePt t="126660" x="3016250" y="3254375"/>
          <p14:tracePt t="126673" x="3016250" y="3238500"/>
          <p14:tracePt t="126687" x="3016250" y="3228975"/>
          <p14:tracePt t="126932" x="3008313" y="3228975"/>
          <p14:tracePt t="126995" x="2998788" y="3228975"/>
          <p14:tracePt t="127009" x="2990850" y="3228975"/>
          <p14:tracePt t="127023" x="2982913" y="3228975"/>
          <p14:tracePt t="127031" x="2973388" y="3228975"/>
          <p14:tracePt t="127037" x="2965450" y="3228975"/>
          <p14:tracePt t="127046" x="2947988" y="3228975"/>
          <p14:tracePt t="127050" x="2940050" y="3228975"/>
          <p14:tracePt t="127059" x="2922588" y="3228975"/>
          <p14:tracePt t="127065" x="2905125" y="3221038"/>
          <p14:tracePt t="127072" x="2889250" y="3221038"/>
          <p14:tracePt t="127080" x="2871788" y="3221038"/>
          <p14:tracePt t="127086" x="2846388" y="3211513"/>
          <p14:tracePt t="127093" x="2838450" y="3211513"/>
          <p14:tracePt t="127100" x="2828925" y="3211513"/>
          <p14:tracePt t="127106" x="2811463" y="3203575"/>
          <p14:tracePt t="127115" x="2803525" y="3203575"/>
          <p14:tracePt t="127121" x="2795588" y="3203575"/>
          <p14:tracePt t="127128" x="2786063" y="3203575"/>
          <p14:tracePt t="127134" x="2770188" y="3203575"/>
          <p14:tracePt t="127142" x="2752725" y="3203575"/>
          <p14:tracePt t="127148" x="2744788" y="3203575"/>
          <p14:tracePt t="127155" x="2735263" y="3195638"/>
          <p14:tracePt t="127164" x="2727325" y="3195638"/>
          <p14:tracePt t="127169" x="2719388" y="3195638"/>
          <p14:tracePt t="127175" x="2709863" y="3186113"/>
          <p14:tracePt t="127183" x="2693988" y="3186113"/>
          <p14:tracePt t="127190" x="2684463" y="3186113"/>
          <p14:tracePt t="127198" x="2668588" y="3186113"/>
          <p14:tracePt t="127205" x="2651125" y="3186113"/>
          <p14:tracePt t="127213" x="2641600" y="3178175"/>
          <p14:tracePt t="127219" x="2625725" y="3170238"/>
          <p14:tracePt t="127224" x="2608263" y="3170238"/>
          <p14:tracePt t="127233" x="2590800" y="3170238"/>
          <p14:tracePt t="127239" x="2565400" y="3170238"/>
          <p14:tracePt t="127247" x="2549525" y="3152775"/>
          <p14:tracePt t="127254" x="2532063" y="3152775"/>
          <p14:tracePt t="127260" x="2514600" y="3144838"/>
          <p14:tracePt t="127266" x="2506663" y="3135313"/>
          <p14:tracePt t="127273" x="2497138" y="3135313"/>
          <p14:tracePt t="127281" x="2481263" y="3135313"/>
          <p14:tracePt t="127287" x="2481263" y="3127375"/>
          <p14:tracePt t="127296" x="2471738" y="3127375"/>
          <p14:tracePt t="127302" x="2463800" y="3119438"/>
          <p14:tracePt t="127308" x="2455863" y="3119438"/>
          <p14:tracePt t="127322" x="2446338" y="3109913"/>
          <p14:tracePt t="127336" x="2438400" y="3109913"/>
          <p14:tracePt t="127343" x="2430463" y="3101975"/>
          <p14:tracePt t="127350" x="2420938" y="3094038"/>
          <p14:tracePt t="127364" x="2413000" y="3084513"/>
          <p14:tracePt t="127371" x="2405063" y="3076575"/>
          <p14:tracePt t="127380" x="2395538" y="3067050"/>
          <p14:tracePt t="127392" x="2387600" y="3059113"/>
          <p14:tracePt t="127407" x="2379663" y="3059113"/>
          <p14:tracePt t="127415" x="2379663" y="3051175"/>
          <p14:tracePt t="127420" x="2370138" y="3041650"/>
          <p14:tracePt t="127434" x="2362200" y="3033713"/>
          <p14:tracePt t="127448" x="2362200" y="3025775"/>
          <p14:tracePt t="127455" x="2344738" y="3016250"/>
          <p14:tracePt t="127469" x="2336800" y="3008313"/>
          <p14:tracePt t="127482" x="2327275" y="2990850"/>
          <p14:tracePt t="127490" x="2319338" y="2990850"/>
          <p14:tracePt t="127498" x="2319338" y="2982913"/>
          <p14:tracePt t="127503" x="2301875" y="2974975"/>
          <p14:tracePt t="127517" x="2301875" y="2965450"/>
          <p14:tracePt t="127524" x="2293938" y="2965450"/>
          <p14:tracePt t="127532" x="2293938" y="2949575"/>
          <p14:tracePt t="127546" x="2286000" y="2949575"/>
          <p14:tracePt t="127554" x="2276475" y="2940050"/>
          <p14:tracePt t="127565" x="2276475" y="2932113"/>
          <p14:tracePt t="127580" x="2276475" y="2922588"/>
          <p14:tracePt t="127587" x="2268538" y="2922588"/>
          <p14:tracePt t="127595" x="2268538" y="2914650"/>
          <p14:tracePt t="127608" x="2268538" y="2906713"/>
          <p14:tracePt t="127629" x="2268538" y="2897188"/>
          <p14:tracePt t="127649" x="2268538" y="2889250"/>
          <p14:tracePt t="127720" x="2276475" y="2889250"/>
          <p14:tracePt t="127741" x="2286000" y="2889250"/>
          <p14:tracePt t="127755" x="2293938" y="2889250"/>
          <p14:tracePt t="127775" x="2301875" y="2889250"/>
          <p14:tracePt t="127797" x="2311400" y="2889250"/>
          <p14:tracePt t="127810" x="2319338" y="2889250"/>
          <p14:tracePt t="127825" x="2327275" y="2889250"/>
          <p14:tracePt t="127845" x="2336800" y="2889250"/>
          <p14:tracePt t="127866" x="2344738" y="2889250"/>
          <p14:tracePt t="127874" x="2344738" y="2897188"/>
          <p14:tracePt t="127894" x="2352675" y="2897188"/>
          <p14:tracePt t="127908" x="2362200" y="2897188"/>
          <p14:tracePt t="127921" x="2362200" y="2906713"/>
          <p14:tracePt t="127929" x="2370138" y="2906713"/>
          <p14:tracePt t="127977" x="2370138" y="2914650"/>
          <p14:tracePt t="127990" x="2379663" y="2914650"/>
          <p14:tracePt t="128019" x="2379663" y="2922588"/>
          <p14:tracePt t="128033" x="2387600" y="2922588"/>
          <p14:tracePt t="128039" x="2387600" y="2932113"/>
          <p14:tracePt t="128118" x="2395538" y="2932113"/>
          <p14:tracePt t="129240" x="2395538" y="2940050"/>
          <p14:tracePt t="129273" x="2395538" y="2949575"/>
          <p14:tracePt t="129328" x="2395538" y="2957513"/>
          <p14:tracePt t="129900" x="2395538" y="2965450"/>
          <p14:tracePt t="129913" x="2395538" y="2974975"/>
          <p14:tracePt t="129928" x="2395538" y="2982913"/>
          <p14:tracePt t="129934" x="2395538" y="2990850"/>
          <p14:tracePt t="129944" x="2395538" y="3008313"/>
          <p14:tracePt t="129948" x="2395538" y="3025775"/>
          <p14:tracePt t="129955" x="2395538" y="3059113"/>
          <p14:tracePt t="129963" x="2405063" y="3094038"/>
          <p14:tracePt t="129969" x="2405063" y="3119438"/>
          <p14:tracePt t="129976" x="2405063" y="3144838"/>
          <p14:tracePt t="129984" x="2413000" y="3203575"/>
          <p14:tracePt t="129989" x="2420938" y="3228975"/>
          <p14:tracePt t="129996" x="2420938" y="3263900"/>
          <p14:tracePt t="130002" x="2430463" y="3289300"/>
          <p14:tracePt t="130011" x="2430463" y="3305175"/>
          <p14:tracePt t="130017" x="2438400" y="3322638"/>
          <p14:tracePt t="130024" x="2438400" y="3340100"/>
          <p14:tracePt t="130038" x="2438400" y="3348038"/>
          <p14:tracePt t="130045" x="2438400" y="3365500"/>
          <p14:tracePt t="130060" x="2438400" y="3373438"/>
          <p14:tracePt t="130066" x="2438400" y="3382963"/>
          <p14:tracePt t="130073" x="2446338" y="3382963"/>
          <p14:tracePt t="130080" x="2446338" y="3390900"/>
          <p14:tracePt t="130094" x="2446338" y="3398838"/>
          <p14:tracePt t="130107" x="2446338" y="3416300"/>
          <p14:tracePt t="130114" x="2455863" y="3424238"/>
          <p14:tracePt t="130121" x="2463800" y="3441700"/>
          <p14:tracePt t="134920" x="2463800" y="3433763"/>
          <p14:tracePt t="134926" x="2463800" y="3424238"/>
          <p14:tracePt t="134942" x="2463800" y="3373438"/>
          <p14:tracePt t="134948" x="2463800" y="3330575"/>
          <p14:tracePt t="134957" x="2463800" y="3254375"/>
          <p14:tracePt t="134962" x="2463800" y="3221038"/>
          <p14:tracePt t="134969" x="2463800" y="3170238"/>
          <p14:tracePt t="134976" x="2463800" y="3101975"/>
          <p14:tracePt t="134982" x="2463800" y="3041650"/>
          <p14:tracePt t="134990" x="2463800" y="2990850"/>
          <p14:tracePt t="134996" x="2463800" y="2965450"/>
          <p14:tracePt t="135003" x="2463800" y="2949575"/>
          <p14:tracePt t="135010" x="2463800" y="2932113"/>
          <p14:tracePt t="135016" x="2463800" y="2914650"/>
          <p14:tracePt t="135023" x="2463800" y="2906713"/>
          <p14:tracePt t="135030" x="2463800" y="2889250"/>
          <p14:tracePt t="135039" x="2463800" y="2881313"/>
          <p14:tracePt t="135043" x="2463800" y="2871788"/>
          <p14:tracePt t="135050" x="2463800" y="2863850"/>
          <p14:tracePt t="135058" x="2463800" y="2838450"/>
          <p14:tracePt t="135065" x="2463800" y="2830513"/>
          <p14:tracePt t="135073" x="2463800" y="2820988"/>
          <p14:tracePt t="135079" x="2463800" y="2805113"/>
          <p14:tracePt t="135085" x="2463800" y="2795588"/>
          <p14:tracePt t="135093" x="2471738" y="2787650"/>
          <p14:tracePt t="135099" x="2471738" y="2770188"/>
          <p14:tracePt t="135107" x="2481263" y="2744788"/>
          <p14:tracePt t="135114" x="2481263" y="2727325"/>
          <p14:tracePt t="135122" x="2481263" y="2701925"/>
          <p14:tracePt t="135128" x="2481263" y="2686050"/>
          <p14:tracePt t="135135" x="2489200" y="2668588"/>
          <p14:tracePt t="135141" x="2497138" y="2643188"/>
          <p14:tracePt t="135148" x="2506663" y="2617788"/>
          <p14:tracePt t="135157" x="2506663" y="2600325"/>
          <p14:tracePt t="135164" x="2524125" y="2566988"/>
          <p14:tracePt t="135171" x="2532063" y="2557463"/>
          <p14:tracePt t="135177" x="2540000" y="2541588"/>
          <p14:tracePt t="135185" x="2549525" y="2524125"/>
          <p14:tracePt t="135193" x="2565400" y="2498725"/>
          <p14:tracePt t="135199" x="2582863" y="2481263"/>
          <p14:tracePt t="135207" x="2600325" y="2463800"/>
          <p14:tracePt t="135212" x="2608263" y="2447925"/>
          <p14:tracePt t="135219" x="2625725" y="2438400"/>
          <p14:tracePt t="135225" x="2633663" y="2422525"/>
          <p14:tracePt t="135234" x="2651125" y="2413000"/>
          <p14:tracePt t="135240" x="2659063" y="2413000"/>
          <p14:tracePt t="135246" x="2659063" y="2405063"/>
          <p14:tracePt t="135253" x="2676525" y="2405063"/>
          <p14:tracePt t="135261" x="2684463" y="2397125"/>
          <p14:tracePt t="135267" x="2693988" y="2397125"/>
          <p14:tracePt t="135281" x="2709863" y="2387600"/>
          <p14:tracePt t="135289" x="2719388" y="2387600"/>
          <p14:tracePt t="135295" x="2744788" y="2387600"/>
          <p14:tracePt t="135302" x="2752725" y="2387600"/>
          <p14:tracePt t="135310" x="2760663" y="2387600"/>
          <p14:tracePt t="135316" x="2778125" y="2387600"/>
          <p14:tracePt t="135323" x="2803525" y="2387600"/>
          <p14:tracePt t="135330" x="2820988" y="2387600"/>
          <p14:tracePt t="135337" x="2854325" y="2387600"/>
          <p14:tracePt t="135344" x="2879725" y="2397125"/>
          <p14:tracePt t="135355" x="2889250" y="2397125"/>
          <p14:tracePt t="135358" x="2897188" y="2405063"/>
          <p14:tracePt t="135365" x="2914650" y="2413000"/>
          <p14:tracePt t="135372" x="2940050" y="2413000"/>
          <p14:tracePt t="135378" x="2947988" y="2413000"/>
          <p14:tracePt t="135385" x="2965450" y="2422525"/>
          <p14:tracePt t="135392" x="2982913" y="2430463"/>
          <p14:tracePt t="135406" x="2990850" y="2430463"/>
          <p14:tracePt t="135413" x="2998788" y="2438400"/>
          <p14:tracePt t="135421" x="3008313" y="2438400"/>
          <p14:tracePt t="135428" x="3016250" y="2438400"/>
          <p14:tracePt t="135434" x="3024188" y="2455863"/>
          <p14:tracePt t="135441" x="3033713" y="2455863"/>
          <p14:tracePt t="135456" x="3041650" y="2455863"/>
          <p14:tracePt t="135462" x="3049588" y="2463800"/>
          <p14:tracePt t="135470" x="3059113" y="2473325"/>
          <p14:tracePt t="135484" x="3059113" y="2481263"/>
          <p14:tracePt t="135491" x="3067050" y="2481263"/>
          <p14:tracePt t="135505" x="3067050" y="2489200"/>
          <p14:tracePt t="135525" x="3067050" y="2498725"/>
          <p14:tracePt t="135532" x="3074988" y="2506663"/>
          <p14:tracePt t="135553" x="3074988" y="2516188"/>
          <p14:tracePt t="135581" x="3074988" y="2524125"/>
          <p14:tracePt t="135595" x="3059113" y="2524125"/>
          <p14:tracePt t="135602" x="3033713" y="2524125"/>
          <p14:tracePt t="135609" x="3008313" y="2524125"/>
          <p14:tracePt t="135615" x="2930525" y="2498725"/>
          <p14:tracePt t="135624" x="2820988" y="2447925"/>
          <p14:tracePt t="135630" x="2651125" y="2371725"/>
          <p14:tracePt t="135638" x="2225675" y="2184400"/>
          <p14:tracePt t="135644" x="1852613" y="2022475"/>
          <p14:tracePt t="135651" x="1563688" y="1895475"/>
          <p14:tracePt t="135658" x="1317625" y="1766888"/>
          <p14:tracePt t="135665" x="1087438" y="1622425"/>
          <p14:tracePt t="135672" x="831850" y="1444625"/>
          <p14:tracePt t="135678" x="509588" y="1198563"/>
          <p14:tracePt t="135686" x="314325" y="1036638"/>
          <p14:tracePt t="135693" x="119063" y="866775"/>
          <p14:tracePt t="136399" x="271463" y="220663"/>
          <p14:tracePt t="136406" x="501650" y="365125"/>
          <p14:tracePt t="136413" x="714375" y="519113"/>
          <p14:tracePt t="136421" x="858838" y="636588"/>
          <p14:tracePt t="136427" x="993775" y="773113"/>
          <p14:tracePt t="136434" x="1087438" y="849313"/>
          <p14:tracePt t="136442" x="1163638" y="925513"/>
          <p14:tracePt t="136448" x="1231900" y="993775"/>
          <p14:tracePt t="136455" x="1265238" y="1028700"/>
          <p14:tracePt t="136462" x="1282700" y="1054100"/>
          <p14:tracePt t="136470" x="1290638" y="1069975"/>
          <p14:tracePt t="136477" x="1300163" y="1079500"/>
          <p14:tracePt t="136490" x="1300163" y="1087438"/>
          <p14:tracePt t="136533" x="1290638" y="1087438"/>
          <p14:tracePt t="136539" x="1282700" y="1087438"/>
          <p14:tracePt t="136546" x="1265238" y="1087438"/>
          <p14:tracePt t="136554" x="1239838" y="1069975"/>
          <p14:tracePt t="136560" x="1206500" y="1054100"/>
          <p14:tracePt t="136567" x="1155700" y="1019175"/>
          <p14:tracePt t="136573" x="1069975" y="960438"/>
          <p14:tracePt t="136581" x="925513" y="858838"/>
          <p14:tracePt t="136589" x="714375" y="704850"/>
          <p14:tracePt t="136595" x="476250" y="509588"/>
          <p14:tracePt t="136602" x="306388" y="331788"/>
          <p14:tracePt t="136609" x="212725" y="246063"/>
          <p14:tracePt t="136616" x="127000" y="152400"/>
          <p14:tracePt t="138319" x="119063" y="815975"/>
          <p14:tracePt t="138326" x="230188" y="925513"/>
          <p14:tracePt t="138333" x="314325" y="1003300"/>
          <p14:tracePt t="138339" x="425450" y="1079500"/>
          <p14:tracePt t="138347" x="527050" y="1163638"/>
          <p14:tracePt t="138354" x="628650" y="1241425"/>
          <p14:tracePt t="138360" x="714375" y="1300163"/>
          <p14:tracePt t="138368" x="798513" y="1376363"/>
          <p14:tracePt t="138376" x="866775" y="1419225"/>
          <p14:tracePt t="138382" x="968375" y="1487488"/>
          <p14:tracePt t="138389" x="1062038" y="1546225"/>
          <p14:tracePt t="138395" x="1112838" y="1581150"/>
          <p14:tracePt t="138404" x="1173163" y="1614488"/>
          <p14:tracePt t="138409" x="1249363" y="1657350"/>
          <p14:tracePt t="138415" x="1317625" y="1708150"/>
          <p14:tracePt t="138423" x="1376363" y="1733550"/>
          <p14:tracePt t="138430" x="1427163" y="1751013"/>
          <p14:tracePt t="138438" x="1470025" y="1766888"/>
          <p14:tracePt t="138444" x="1528763" y="1793875"/>
          <p14:tracePt t="138451" x="1546225" y="1801813"/>
          <p14:tracePt t="138458" x="1571625" y="1819275"/>
          <p14:tracePt t="138465" x="1597025" y="1819275"/>
          <p14:tracePt t="138472" x="1622425" y="1827213"/>
          <p14:tracePt t="138479" x="1647825" y="1835150"/>
          <p14:tracePt t="138487" x="1657350" y="1835150"/>
          <p14:tracePt t="138493" x="1673225" y="1844675"/>
          <p14:tracePt t="138500" x="1682750" y="1844675"/>
          <p14:tracePt t="138506" x="1690688" y="1852613"/>
          <p14:tracePt t="138513" x="1698625" y="1860550"/>
          <p14:tracePt t="138522" x="1708150" y="1860550"/>
          <p14:tracePt t="138535" x="1716088" y="1860550"/>
          <p14:tracePt t="138542" x="1724025" y="1860550"/>
          <p14:tracePt t="138549" x="1733550" y="1870075"/>
          <p14:tracePt t="138563" x="1741488" y="1870075"/>
          <p14:tracePt t="138571" x="1749425" y="1878013"/>
          <p14:tracePt t="138576" x="1758950" y="1878013"/>
          <p14:tracePt t="138583" x="1766888" y="1885950"/>
          <p14:tracePt t="138590" x="1776413" y="1885950"/>
          <p14:tracePt t="138597" x="1784350" y="1885950"/>
          <p14:tracePt t="138606" x="1792288" y="1895475"/>
          <p14:tracePt t="138612" x="1801813" y="1895475"/>
          <p14:tracePt t="138621" x="1809750" y="1895475"/>
          <p14:tracePt t="138626" x="1817688" y="1895475"/>
          <p14:tracePt t="138634" x="1817688" y="1903413"/>
          <p14:tracePt t="138640" x="1827213" y="1911350"/>
          <p14:tracePt t="138647" x="1835150" y="1911350"/>
          <p14:tracePt t="138656" x="1843088" y="1920875"/>
          <p14:tracePt t="138660" x="1860550" y="1928813"/>
          <p14:tracePt t="138667" x="1878013" y="1938338"/>
          <p14:tracePt t="138676" x="1893888" y="1946275"/>
          <p14:tracePt t="138681" x="1911350" y="1963738"/>
          <p14:tracePt t="138689" x="1936750" y="1979613"/>
          <p14:tracePt t="138696" x="1971675" y="1997075"/>
          <p14:tracePt t="138702" x="2022475" y="2030413"/>
          <p14:tracePt t="138709" x="2073275" y="2065338"/>
          <p14:tracePt t="138716" x="2116138" y="2098675"/>
          <p14:tracePt t="138723" x="2157413" y="2124075"/>
          <p14:tracePt t="138730" x="2208213" y="2166938"/>
          <p14:tracePt t="138738" x="2260600" y="2209800"/>
          <p14:tracePt t="138744" x="2276475" y="2227263"/>
          <p14:tracePt t="138751" x="2311400" y="2252663"/>
          <p14:tracePt t="138757" x="2327275" y="2268538"/>
          <p14:tracePt t="138765" x="2344738" y="2303463"/>
          <p14:tracePt t="138773" x="2370138" y="2319338"/>
          <p14:tracePt t="138778" x="2387600" y="2336800"/>
          <p14:tracePt t="138785" x="2405063" y="2362200"/>
          <p14:tracePt t="138793" x="2420938" y="2387600"/>
          <p14:tracePt t="138800" x="2438400" y="2405063"/>
          <p14:tracePt t="138807" x="2446338" y="2422525"/>
          <p14:tracePt t="138814" x="2463800" y="2447925"/>
          <p14:tracePt t="138820" x="2481263" y="2463800"/>
          <p14:tracePt t="138827" x="2489200" y="2481263"/>
          <p14:tracePt t="138835" x="2497138" y="2498725"/>
          <p14:tracePt t="138841" x="2514600" y="2506663"/>
          <p14:tracePt t="138848" x="2524125" y="2524125"/>
          <p14:tracePt t="138856" x="2532063" y="2541588"/>
          <p14:tracePt t="138862" x="2540000" y="2549525"/>
          <p14:tracePt t="138871" x="2549525" y="2557463"/>
          <p14:tracePt t="138884" x="2549525" y="2566988"/>
          <p14:tracePt t="139167" x="2549525" y="2574925"/>
          <p14:tracePt t="139174" x="2557463" y="2600325"/>
          <p14:tracePt t="139180" x="2557463" y="2608263"/>
          <p14:tracePt t="139188" x="2565400" y="2625725"/>
          <p14:tracePt t="139195" x="2574925" y="2643188"/>
          <p14:tracePt t="139201" x="2582863" y="2686050"/>
          <p14:tracePt t="139208" x="2608263" y="2711450"/>
          <p14:tracePt t="139216" x="2608263" y="2736850"/>
          <p14:tracePt t="139224" x="2625725" y="2752725"/>
          <p14:tracePt t="139230" x="2633663" y="2787650"/>
          <p14:tracePt t="139237" x="2641600" y="2813050"/>
          <p14:tracePt t="139243" x="2651125" y="2830513"/>
          <p14:tracePt t="139249" x="2659063" y="2846388"/>
          <p14:tracePt t="139256" x="2659063" y="2863850"/>
          <p14:tracePt t="139264" x="2676525" y="2889250"/>
          <p14:tracePt t="139272" x="2676525" y="2906713"/>
          <p14:tracePt t="139278" x="2684463" y="2922588"/>
          <p14:tracePt t="139285" x="2693988" y="2932113"/>
          <p14:tracePt t="139292" x="2701925" y="2949575"/>
          <p14:tracePt t="139299" x="2701925" y="2957513"/>
          <p14:tracePt t="139312" x="2701925" y="2965450"/>
          <p14:tracePt t="139321" x="2701925" y="2974975"/>
          <p14:tracePt t="139326" x="2709863" y="2982913"/>
          <p14:tracePt t="139341" x="2709863" y="2990850"/>
          <p14:tracePt t="139347" x="2719388" y="2990850"/>
          <p14:tracePt t="139355" x="2719388" y="3000375"/>
          <p14:tracePt t="139367" x="2719388" y="3008313"/>
          <p14:tracePt t="139375" x="2727325" y="3008313"/>
          <p14:tracePt t="139388" x="2727325" y="3016250"/>
          <p14:tracePt t="139416" x="2735263" y="3025775"/>
          <p14:tracePt t="139430" x="2735263" y="3033713"/>
          <p14:tracePt t="139446" x="2735263" y="3041650"/>
          <p14:tracePt t="139453" x="2744788" y="3041650"/>
          <p14:tracePt t="139466" x="2744788" y="3051175"/>
          <p14:tracePt t="139472" x="2752725" y="3051175"/>
          <p14:tracePt t="139479" x="2760663" y="3051175"/>
          <p14:tracePt t="139487" x="2760663" y="3067050"/>
          <p14:tracePt t="139493" x="2770188" y="3067050"/>
          <p14:tracePt t="139501" x="2770188" y="3076575"/>
          <p14:tracePt t="139514" x="2778125" y="3084513"/>
          <p14:tracePt t="139528" x="2786063" y="3094038"/>
          <p14:tracePt t="139536" x="2795588" y="3109913"/>
          <p14:tracePt t="139541" x="2803525" y="3127375"/>
          <p14:tracePt t="139549" x="2811463" y="3152775"/>
          <p14:tracePt t="139556" x="2820988" y="3160713"/>
          <p14:tracePt t="139563" x="2828925" y="3170238"/>
          <p14:tracePt t="139570" x="2838450" y="3195638"/>
          <p14:tracePt t="139576" x="2854325" y="3211513"/>
          <p14:tracePt t="139584" x="2854325" y="3228975"/>
          <p14:tracePt t="139591" x="2879725" y="3254375"/>
          <p14:tracePt t="139597" x="2889250" y="3271838"/>
          <p14:tracePt t="139605" x="2897188" y="3289300"/>
          <p14:tracePt t="139612" x="2905125" y="3305175"/>
          <p14:tracePt t="139620" x="2914650" y="3322638"/>
          <p14:tracePt t="139626" x="2922588" y="3330575"/>
          <p14:tracePt t="139633" x="2922588" y="3340100"/>
          <p14:tracePt t="139639" x="2930525" y="3348038"/>
          <p14:tracePt t="139646" x="2930525" y="3355975"/>
          <p14:tracePt t="139655" x="2940050" y="3365500"/>
          <p14:tracePt t="139667" x="2940050" y="3382963"/>
          <p14:tracePt t="139675" x="2947988" y="3382963"/>
          <p14:tracePt t="139682" x="2947988" y="3390900"/>
          <p14:tracePt t="139709" x="2947988" y="3398838"/>
          <p14:tracePt t="139716" x="2955925" y="3408363"/>
          <p14:tracePt t="139730" x="2965450" y="3416300"/>
          <p14:tracePt t="139745" x="2965450" y="3424238"/>
          <p14:tracePt t="139766" x="2973388" y="3424238"/>
          <p14:tracePt t="139773" x="2973388" y="3433763"/>
          <p14:tracePt t="139788" x="2973388" y="3441700"/>
          <p14:tracePt t="140273" x="2973388" y="3449638"/>
          <p14:tracePt t="140280" x="2973388" y="3475038"/>
          <p14:tracePt t="140287" x="2965450" y="3492500"/>
          <p14:tracePt t="140294" x="2965450" y="3502025"/>
          <p14:tracePt t="140301" x="2955925" y="3527425"/>
          <p14:tracePt t="140308" x="2947988" y="3527425"/>
          <p14:tracePt t="140315" x="2947988" y="3535363"/>
          <p14:tracePt t="140322" x="2947988" y="3552825"/>
          <p14:tracePt t="140329" x="2940050" y="3552825"/>
          <p14:tracePt t="140337" x="2940050" y="3560763"/>
          <p14:tracePt t="140349" x="2930525" y="3560763"/>
          <p14:tracePt t="140355" x="2922588" y="3578225"/>
          <p14:tracePt t="140370" x="2922588" y="3586163"/>
          <p14:tracePt t="140377" x="2914650" y="3586163"/>
          <p14:tracePt t="140385" x="2914650" y="3594100"/>
          <p14:tracePt t="140397" x="2897188" y="3603625"/>
          <p14:tracePt t="140425" x="2897188" y="3611563"/>
          <p14:tracePt t="140440" x="2889250" y="3611563"/>
          <p14:tracePt t="140454" x="2889250" y="3619500"/>
          <p14:tracePt t="140461" x="2879725" y="3619500"/>
          <p14:tracePt t="140475" x="2871788" y="3619500"/>
          <p14:tracePt t="140524" x="2863850" y="3619500"/>
          <p14:tracePt t="140545" x="2854325" y="3619500"/>
          <p14:tracePt t="140566" x="2854325" y="3611563"/>
          <p14:tracePt t="140572" x="2846388" y="3611563"/>
          <p14:tracePt t="140593" x="2838450" y="3611563"/>
          <p14:tracePt t="140600" x="2838450" y="3603625"/>
          <p14:tracePt t="140607" x="2838450" y="3594100"/>
          <p14:tracePt t="140628" x="2828925" y="3586163"/>
          <p14:tracePt t="140649" x="2828925" y="3578225"/>
          <p14:tracePt t="140663" x="2828925" y="3568700"/>
          <p14:tracePt t="140677" x="2828925" y="3560763"/>
          <p14:tracePt t="140698" x="2820988" y="3560763"/>
          <p14:tracePt t="140705" x="2820988" y="3552825"/>
          <p14:tracePt t="140740" x="2820988" y="3543300"/>
          <p14:tracePt t="140789" x="2820988" y="3535363"/>
          <p14:tracePt t="140829" x="2820988" y="3527425"/>
          <p14:tracePt t="140885" x="2820988" y="3517900"/>
          <p14:tracePt t="140928" x="2820988" y="3509963"/>
          <p14:tracePt t="140949" x="2820988" y="3502025"/>
          <p14:tracePt t="140956" x="2820988" y="3492500"/>
          <p14:tracePt t="140970" x="2820988" y="3484563"/>
          <p14:tracePt t="140989" x="2820988" y="3475038"/>
          <p14:tracePt t="141011" x="2820988" y="3467100"/>
          <p14:tracePt t="141032" x="2820988" y="3459163"/>
          <p14:tracePt t="141046" x="2820988" y="3449638"/>
          <p14:tracePt t="141060" x="2820988" y="3441700"/>
          <p14:tracePt t="141068" x="2820988" y="3433763"/>
          <p14:tracePt t="141074" x="2820988" y="3424238"/>
          <p14:tracePt t="141088" x="2820988" y="3416300"/>
          <p14:tracePt t="141104" x="2820988" y="3408363"/>
          <p14:tracePt t="141116" x="2828925" y="3398838"/>
          <p14:tracePt t="141123" x="2838450" y="3390900"/>
          <p14:tracePt t="141138" x="2838450" y="3382963"/>
          <p14:tracePt t="141153" x="2838450" y="3373438"/>
          <p14:tracePt t="141165" x="2838450" y="3365500"/>
          <p14:tracePt t="141172" x="2846388" y="3355975"/>
          <p14:tracePt t="141188" x="2846388" y="3348038"/>
          <p14:tracePt t="141200" x="2854325" y="3348038"/>
          <p14:tracePt t="141207" x="2854325" y="3340100"/>
          <p14:tracePt t="141215" x="2854325" y="3330575"/>
          <p14:tracePt t="141236" x="2863850" y="3322638"/>
          <p14:tracePt t="141249" x="2863850" y="3314700"/>
          <p14:tracePt t="141256" x="2863850" y="3305175"/>
          <p14:tracePt t="141263" x="2871788" y="3297238"/>
          <p14:tracePt t="141286" x="2879725" y="3279775"/>
          <p14:tracePt t="141291" x="2889250" y="3279775"/>
          <p14:tracePt t="141298" x="2889250" y="3271838"/>
          <p14:tracePt t="141308" x="2897188" y="3263900"/>
          <p14:tracePt t="141311" x="2897188" y="3254375"/>
          <p14:tracePt t="141319" x="2897188" y="3246438"/>
          <p14:tracePt t="141325" x="2905125" y="3238500"/>
          <p14:tracePt t="141338" x="2905125" y="3228975"/>
          <p14:tracePt t="141346" x="2914650" y="3221038"/>
          <p14:tracePt t="141353" x="2922588" y="3221038"/>
          <p14:tracePt t="141360" x="2922588" y="3211513"/>
          <p14:tracePt t="141368" x="2922588" y="3203575"/>
          <p14:tracePt t="141381" x="2930525" y="3195638"/>
          <p14:tracePt t="141401" x="2930525" y="3186113"/>
          <p14:tracePt t="141415" x="2930525" y="3178175"/>
          <p14:tracePt t="141430" x="2940050" y="3178175"/>
          <p14:tracePt t="141451" x="2940050" y="3170238"/>
          <p14:tracePt t="141464" x="2947988" y="3170238"/>
          <p14:tracePt t="141486" x="2955925" y="3170238"/>
          <p14:tracePt t="141527" x="2965450" y="3170238"/>
          <p14:tracePt t="142085" x="2955925" y="3170238"/>
          <p14:tracePt t="142105" x="2947988" y="3170238"/>
          <p14:tracePt t="142112" x="2947988" y="3178175"/>
          <p14:tracePt t="142119" x="2940050" y="3178175"/>
          <p14:tracePt t="142134" x="2930525" y="3178175"/>
          <p14:tracePt t="142140" x="2930525" y="3186113"/>
          <p14:tracePt t="142168" x="2922588" y="3186113"/>
          <p14:tracePt t="142196" x="2914650" y="3186113"/>
          <p14:tracePt t="142224" x="2905125" y="3186113"/>
          <p14:tracePt t="142336" x="2905125" y="3178175"/>
          <p14:tracePt t="142350" x="2905125" y="3170238"/>
          <p14:tracePt t="142365" x="2905125" y="3160713"/>
          <p14:tracePt t="142378" x="2905125" y="3152775"/>
          <p14:tracePt t="142385" x="2905125" y="3144838"/>
          <p14:tracePt t="142392" x="2914650" y="3135313"/>
          <p14:tracePt t="142399" x="2914650" y="3127375"/>
          <p14:tracePt t="142406" x="2922588" y="3127375"/>
          <p14:tracePt t="142413" x="2922588" y="3109913"/>
          <p14:tracePt t="142420" x="2922588" y="3101975"/>
          <p14:tracePt t="142427" x="2922588" y="3094038"/>
          <p14:tracePt t="142436" x="2922588" y="3084513"/>
          <p14:tracePt t="142441" x="2930525" y="3084513"/>
          <p14:tracePt t="142448" x="2930525" y="3067050"/>
          <p14:tracePt t="142454" x="2940050" y="3059113"/>
          <p14:tracePt t="142462" x="2947988" y="3051175"/>
          <p14:tracePt t="142475" x="2947988" y="3041650"/>
          <p14:tracePt t="142483" x="2955925" y="3025775"/>
          <p14:tracePt t="142489" x="2965450" y="3016250"/>
          <p14:tracePt t="142496" x="2973388" y="3008313"/>
          <p14:tracePt t="142502" x="2982913" y="3000375"/>
          <p14:tracePt t="142510" x="2990850" y="2982913"/>
          <p14:tracePt t="142517" x="3008313" y="2965450"/>
          <p14:tracePt t="142523" x="3016250" y="2949575"/>
          <p14:tracePt t="142530" x="3033713" y="2932113"/>
          <p14:tracePt t="142538" x="3059113" y="2914650"/>
          <p14:tracePt t="142544" x="3074988" y="2897188"/>
          <p14:tracePt t="142551" x="3100388" y="2881313"/>
          <p14:tracePt t="142558" x="3135313" y="2855913"/>
          <p14:tracePt t="142565" x="3152775" y="2838450"/>
          <p14:tracePt t="142572" x="3160713" y="2830513"/>
          <p14:tracePt t="142579" x="3186113" y="2820988"/>
          <p14:tracePt t="142586" x="3203575" y="2813050"/>
          <p14:tracePt t="142594" x="3203575" y="2795588"/>
          <p14:tracePt t="142601" x="3219450" y="2795588"/>
          <p14:tracePt t="142614" x="3236913" y="2795588"/>
          <p14:tracePt t="142621" x="3236913" y="2787650"/>
          <p14:tracePt t="142628" x="3244850" y="2787650"/>
          <p14:tracePt t="142635" x="3254375" y="2778125"/>
          <p14:tracePt t="142642" x="3262313" y="2778125"/>
          <p14:tracePt t="142651" x="3262313" y="2770188"/>
          <p14:tracePt t="142656" x="3270250" y="2770188"/>
          <p14:tracePt t="142663" x="3279775" y="2762250"/>
          <p14:tracePt t="142669" x="3287713" y="2762250"/>
          <p14:tracePt t="142677" x="3297238" y="2762250"/>
          <p14:tracePt t="142684" x="3297238" y="2752725"/>
          <p14:tracePt t="142691" x="3313113" y="2744788"/>
          <p14:tracePt t="142705" x="3322638" y="2744788"/>
          <p14:tracePt t="142712" x="3330575" y="2736850"/>
          <p14:tracePt t="142719" x="3338513" y="2736850"/>
          <p14:tracePt t="142725" x="3348038" y="2727325"/>
          <p14:tracePt t="142733" x="3355975" y="2719388"/>
          <p14:tracePt t="142740" x="3363913" y="2711450"/>
          <p14:tracePt t="142747" x="3373438" y="2711450"/>
          <p14:tracePt t="142754" x="3389313" y="2701925"/>
          <p14:tracePt t="142761" x="3398838" y="2701925"/>
          <p14:tracePt t="142768" x="3406775" y="2676525"/>
          <p14:tracePt t="142775" x="3414713" y="2676525"/>
          <p14:tracePt t="142782" x="3424238" y="2676525"/>
          <p14:tracePt t="142788" x="3432175" y="2660650"/>
          <p14:tracePt t="142795" x="3441700" y="2660650"/>
          <p14:tracePt t="142802" x="3449638" y="2651125"/>
          <p14:tracePt t="142818" x="3457575" y="2643188"/>
          <p14:tracePt t="142823" x="3467100" y="2643188"/>
          <p14:tracePt t="142832" x="3475038" y="2633663"/>
          <p14:tracePt t="142854" x="3482975" y="2617788"/>
          <p14:tracePt t="142868" x="3492500" y="2617788"/>
          <p14:tracePt t="142888" x="3500438" y="2617788"/>
          <p14:tracePt t="142895" x="3500438" y="2608263"/>
          <p14:tracePt t="142985" x="3492500" y="2608263"/>
          <p14:tracePt t="143000" x="3482975" y="2608263"/>
          <p14:tracePt t="143012" x="3475038" y="2608263"/>
          <p14:tracePt t="143021" x="3475038" y="2617788"/>
          <p14:tracePt t="143026" x="3467100" y="2625725"/>
          <p14:tracePt t="143034" x="3457575" y="2625725"/>
          <p14:tracePt t="143047" x="3441700" y="2633663"/>
          <p14:tracePt t="143061" x="3441700" y="2643188"/>
          <p14:tracePt t="143069" x="3432175" y="2643188"/>
          <p14:tracePt t="143075" x="3432175" y="2651125"/>
          <p14:tracePt t="143089" x="3424238" y="2651125"/>
          <p14:tracePt t="143096" x="3424238" y="2660650"/>
          <p14:tracePt t="143117" x="3414713" y="2668588"/>
          <p14:tracePt t="143130" x="3406775" y="2668588"/>
          <p14:tracePt t="143481" x="3414713" y="2668588"/>
          <p14:tracePt t="143487" x="3432175" y="2668588"/>
          <p14:tracePt t="143498" x="3441700" y="2668588"/>
          <p14:tracePt t="143509" x="3449638" y="2668588"/>
          <p14:tracePt t="143515" x="3457575" y="2668588"/>
          <p14:tracePt t="143523" x="3467100" y="2668588"/>
          <p14:tracePt t="143530" x="3475038" y="2668588"/>
          <p14:tracePt t="143536" x="3482975" y="2668588"/>
          <p14:tracePt t="143544" x="3492500" y="2668588"/>
          <p14:tracePt t="143552" x="3500438" y="2668588"/>
          <p14:tracePt t="143559" x="3500438" y="2660650"/>
          <p14:tracePt t="143564" x="3508375" y="2660650"/>
          <p14:tracePt t="143571" x="3517900" y="2660650"/>
          <p14:tracePt t="143578" x="3525838" y="2651125"/>
          <p14:tracePt t="143586" x="3533775" y="2651125"/>
          <p14:tracePt t="143592" x="3543300" y="2651125"/>
          <p14:tracePt t="143601" x="3551238" y="2651125"/>
          <p14:tracePt t="143606" x="3559175" y="2651125"/>
          <p14:tracePt t="143613" x="3559175" y="2643188"/>
          <p14:tracePt t="143620" x="3576638" y="2643188"/>
          <p14:tracePt t="143627" x="3602038" y="2633663"/>
          <p14:tracePt t="143634" x="3611563" y="2633663"/>
          <p14:tracePt t="143649" x="3627438" y="2625725"/>
          <p14:tracePt t="143655" x="3644900" y="2625725"/>
          <p14:tracePt t="143662" x="3662363" y="2617788"/>
          <p14:tracePt t="143675" x="3678238" y="2617788"/>
          <p14:tracePt t="143684" x="3695700" y="2617788"/>
          <p14:tracePt t="143690" x="3703638" y="2617788"/>
          <p14:tracePt t="143696" x="3713163" y="2617788"/>
          <p14:tracePt t="143703" x="3721100" y="2617788"/>
          <p14:tracePt t="143710" x="3729038" y="2608263"/>
          <p14:tracePt t="143718" x="3746500" y="2608263"/>
          <p14:tracePt t="143724" x="3756025" y="2600325"/>
          <p14:tracePt t="143739" x="3771900" y="2600325"/>
          <p14:tracePt t="143751" x="3781425" y="2600325"/>
          <p14:tracePt t="143760" x="3789363" y="2600325"/>
          <p14:tracePt t="143770" x="3797300" y="2600325"/>
          <p14:tracePt t="143772" x="3797300" y="2592388"/>
          <p14:tracePt t="143780" x="3806825" y="2592388"/>
          <p14:tracePt t="143800" x="3814763" y="2592388"/>
          <p14:tracePt t="143815" x="3822700" y="2592388"/>
          <p14:tracePt t="143829" x="3832225" y="2592388"/>
          <p14:tracePt t="143857" x="3840163" y="2592388"/>
          <p14:tracePt t="143864" x="3840163" y="2582863"/>
          <p14:tracePt t="143892" x="3848100" y="2574925"/>
          <p14:tracePt t="143926" x="3848100" y="2566988"/>
          <p14:tracePt t="143947" x="3848100" y="2557463"/>
          <p14:tracePt t="143977" x="3848100" y="2549525"/>
          <p14:tracePt t="143982" x="3840163" y="2549525"/>
          <p14:tracePt t="143989" x="3840163" y="2541588"/>
          <p14:tracePt t="143997" x="3840163" y="2532063"/>
          <p14:tracePt t="144003" x="3832225" y="2532063"/>
          <p14:tracePt t="144010" x="3832225" y="2524125"/>
          <p14:tracePt t="144025" x="3822700" y="2506663"/>
          <p14:tracePt t="144037" x="3814763" y="2498725"/>
          <p14:tracePt t="144044" x="3814763" y="2489200"/>
          <p14:tracePt t="144052" x="3806825" y="2481263"/>
          <p14:tracePt t="144059" x="3806825" y="2473325"/>
          <p14:tracePt t="144066" x="3797300" y="2455863"/>
          <p14:tracePt t="144073" x="3797300" y="2447925"/>
          <p14:tracePt t="144079" x="3789363" y="2438400"/>
          <p14:tracePt t="144088" x="3781425" y="2430463"/>
          <p14:tracePt t="144094" x="3781425" y="2422525"/>
          <p14:tracePt t="144102" x="3771900" y="2413000"/>
          <p14:tracePt t="144107" x="3771900" y="2405063"/>
          <p14:tracePt t="144116" x="3771900" y="2397125"/>
          <p14:tracePt t="144121" x="3756025" y="2387600"/>
          <p14:tracePt t="144128" x="3756025" y="2379663"/>
          <p14:tracePt t="144142" x="3746500" y="2371725"/>
          <p14:tracePt t="144156" x="3738563" y="2371725"/>
          <p14:tracePt t="144163" x="3729038" y="2362200"/>
          <p14:tracePt t="144184" x="3721100" y="2354263"/>
          <p14:tracePt t="144199" x="3713163" y="2354263"/>
          <p14:tracePt t="144205" x="3703638" y="2344738"/>
          <p14:tracePt t="144220" x="3695700" y="2344738"/>
          <p14:tracePt t="144234" x="3687763" y="2344738"/>
          <p14:tracePt t="144254" x="3678238" y="2344738"/>
          <p14:tracePt t="144283" x="3662363" y="2344738"/>
          <p14:tracePt t="144289" x="3652838" y="2344738"/>
          <p14:tracePt t="144296" x="3652838" y="2354263"/>
          <p14:tracePt t="144303" x="3636963" y="2354263"/>
          <p14:tracePt t="144318" x="3627438" y="2354263"/>
          <p14:tracePt t="144323" x="3619500" y="2362200"/>
          <p14:tracePt t="144331" x="3611563" y="2362200"/>
          <p14:tracePt t="144345" x="3602038" y="2362200"/>
          <p14:tracePt t="144351" x="3602038" y="2371725"/>
          <p14:tracePt t="144358" x="3594100" y="2371725"/>
          <p14:tracePt t="144367" x="3586163" y="2371725"/>
          <p14:tracePt t="144372" x="3576638" y="2371725"/>
          <p14:tracePt t="144386" x="3568700" y="2371725"/>
          <p14:tracePt t="144394" x="3568700" y="2379663"/>
          <p14:tracePt t="144400" x="3559175" y="2379663"/>
          <p14:tracePt t="144407" x="3551238" y="2379663"/>
          <p14:tracePt t="144416" x="3543300" y="2379663"/>
          <p14:tracePt t="144421" x="3543300" y="2387600"/>
          <p14:tracePt t="144435" x="3533775" y="2387600"/>
          <p14:tracePt t="144450" x="3525838" y="2387600"/>
          <p14:tracePt t="144455" x="3525838" y="2397125"/>
          <p14:tracePt t="144470" x="3517900" y="2397125"/>
          <p14:tracePt t="144477" x="3508375" y="2405063"/>
          <p14:tracePt t="144505" x="3500438" y="2405063"/>
          <p14:tracePt t="144512" x="3500438" y="2413000"/>
          <p14:tracePt t="144519" x="3500438" y="2422525"/>
          <p14:tracePt t="144525" x="3492500" y="2422525"/>
          <p14:tracePt t="144546" x="3492500" y="2430463"/>
          <p14:tracePt t="144567" x="3482975" y="2438400"/>
          <p14:tracePt t="144588" x="3475038" y="2447925"/>
          <p14:tracePt t="144602" x="3475038" y="2455863"/>
          <p14:tracePt t="144623" x="3475038" y="2463800"/>
          <p14:tracePt t="144644" x="3467100" y="2463800"/>
          <p14:tracePt t="144651" x="3467100" y="2473325"/>
          <p14:tracePt t="144672" x="3467100" y="2481263"/>
          <p14:tracePt t="144700" x="3467100" y="2489200"/>
          <p14:tracePt t="144706" x="3467100" y="2498725"/>
          <p14:tracePt t="144734" x="3467100" y="2506663"/>
          <p14:tracePt t="144749" x="3467100" y="2516188"/>
          <p14:tracePt t="144756" x="3467100" y="2524125"/>
          <p14:tracePt t="144769" x="3467100" y="2532063"/>
          <p14:tracePt t="144783" x="3467100" y="2541588"/>
          <p14:tracePt t="144799" x="3467100" y="2549525"/>
          <p14:tracePt t="144803" x="3467100" y="2557463"/>
          <p14:tracePt t="144825" x="3467100" y="2566988"/>
          <p14:tracePt t="144838" x="3467100" y="2574925"/>
          <p14:tracePt t="144860" x="3467100" y="2592388"/>
          <p14:tracePt t="144881" x="3467100" y="2600325"/>
          <p14:tracePt t="144895" x="3467100" y="2608263"/>
          <p14:tracePt t="144929" x="3467100" y="2617788"/>
          <p14:tracePt t="145006" x="3475038" y="2617788"/>
          <p14:tracePt t="145035" x="3482975" y="2617788"/>
          <p14:tracePt t="145076" x="3492500" y="2617788"/>
          <p14:tracePt t="145104" x="3500438" y="2625725"/>
          <p14:tracePt t="145118" x="3500438" y="2633663"/>
          <p14:tracePt t="145125" x="3508375" y="2651125"/>
          <p14:tracePt t="145132" x="3517900" y="2651125"/>
          <p14:tracePt t="145146" x="3517900" y="2668588"/>
          <p14:tracePt t="145161" x="3517900" y="2676525"/>
          <p14:tracePt t="145167" x="3525838" y="2676525"/>
          <p14:tracePt t="145173" x="3525838" y="2693988"/>
          <p14:tracePt t="145195" x="3525838" y="2701925"/>
          <p14:tracePt t="145209" x="3533775" y="2701925"/>
          <p14:tracePt t="145217" x="3533775" y="2711450"/>
          <p14:tracePt t="145222" x="3543300" y="2711450"/>
          <p14:tracePt t="145236" x="3543300" y="2719388"/>
          <p14:tracePt t="145250" x="3543300" y="2727325"/>
          <p14:tracePt t="145281" x="3543300" y="2736850"/>
          <p14:tracePt t="145300" x="3543300" y="2744788"/>
          <p14:tracePt t="145320" x="3543300" y="2762250"/>
          <p14:tracePt t="145334" x="3533775" y="2762250"/>
          <p14:tracePt t="145341" x="3533775" y="2770188"/>
          <p14:tracePt t="145355" x="3533775" y="2778125"/>
          <p14:tracePt t="145370" x="3533775" y="2795588"/>
          <p14:tracePt t="145376" x="3517900" y="2805113"/>
          <p14:tracePt t="145383" x="3517900" y="2820988"/>
          <p14:tracePt t="145390" x="3517900" y="2830513"/>
          <p14:tracePt t="145398" x="3517900" y="2846388"/>
          <p14:tracePt t="145403" x="3508375" y="2863850"/>
          <p14:tracePt t="145411" x="3508375" y="2881313"/>
          <p14:tracePt t="145417" x="3492500" y="2914650"/>
          <p14:tracePt t="145423" x="3492500" y="2940050"/>
          <p14:tracePt t="145431" x="3492500" y="2965450"/>
          <p14:tracePt t="145438" x="3492500" y="2990850"/>
          <p14:tracePt t="145445" x="3482975" y="3008313"/>
          <p14:tracePt t="145452" x="3482975" y="3025775"/>
          <p14:tracePt t="145459" x="3475038" y="3041650"/>
          <p14:tracePt t="145466" x="3475038" y="3059113"/>
          <p14:tracePt t="145474" x="3467100" y="3076575"/>
          <p14:tracePt t="145481" x="3467100" y="3084513"/>
          <p14:tracePt t="145495" x="3467100" y="3101975"/>
          <p14:tracePt t="145508" x="3467100" y="3109913"/>
          <p14:tracePt t="145522" x="3467100" y="3119438"/>
          <p14:tracePt t="145529" x="3467100" y="3127375"/>
          <p14:tracePt t="145543" x="3467100" y="3135313"/>
          <p14:tracePt t="145564" x="3467100" y="3144838"/>
          <p14:tracePt t="145578" x="3467100" y="3152775"/>
          <p14:tracePt t="145585" x="3467100" y="3160713"/>
          <p14:tracePt t="145599" x="3467100" y="3170238"/>
          <p14:tracePt t="145626" x="3475038" y="3170238"/>
          <p14:tracePt t="145634" x="3475038" y="3178175"/>
          <p14:tracePt t="145655" x="3475038" y="3186113"/>
          <p14:tracePt t="145668" x="3482975" y="3195638"/>
          <p14:tracePt t="145689" x="3492500" y="3203575"/>
          <p14:tracePt t="145710" x="3500438" y="3203575"/>
          <p14:tracePt t="145717" x="3508375" y="3203575"/>
          <p14:tracePt t="145724" x="3517900" y="3203575"/>
          <p14:tracePt t="145732" x="3525838" y="3203575"/>
          <p14:tracePt t="145738" x="3533775" y="3203575"/>
          <p14:tracePt t="145745" x="3559175" y="3203575"/>
          <p14:tracePt t="145752" x="3576638" y="3203575"/>
          <p14:tracePt t="145759" x="3594100" y="3195638"/>
          <p14:tracePt t="145768" x="3602038" y="3195638"/>
          <p14:tracePt t="145775" x="3619500" y="3186113"/>
          <p14:tracePt t="145782" x="3636963" y="3186113"/>
          <p14:tracePt t="145787" x="3644900" y="3186113"/>
          <p14:tracePt t="145794" x="3652838" y="3186113"/>
          <p14:tracePt t="145802" x="3670300" y="3186113"/>
          <p14:tracePt t="145808" x="3678238" y="3178175"/>
          <p14:tracePt t="145815" x="3695700" y="3170238"/>
          <p14:tracePt t="145822" x="3703638" y="3170238"/>
          <p14:tracePt t="145829" x="3721100" y="3170238"/>
          <p14:tracePt t="145836" x="3738563" y="3170238"/>
          <p14:tracePt t="145843" x="3756025" y="3160713"/>
          <p14:tracePt t="145850" x="3781425" y="3144838"/>
          <p14:tracePt t="145857" x="3814763" y="3144838"/>
          <p14:tracePt t="145864" x="3832225" y="3144838"/>
          <p14:tracePt t="145871" x="3857625" y="3135313"/>
          <p14:tracePt t="145877" x="3865563" y="3127375"/>
          <p14:tracePt t="145885" x="3883025" y="3127375"/>
          <p14:tracePt t="145892" x="3890963" y="3127375"/>
          <p14:tracePt t="145905" x="3900488" y="3127375"/>
          <p14:tracePt t="145914" x="3908425" y="3119438"/>
          <p14:tracePt t="145926" x="3916363" y="3119438"/>
          <p14:tracePt t="145940" x="3916363" y="3109913"/>
          <p14:tracePt t="145949" x="3925888" y="3109913"/>
          <p14:tracePt t="145968" x="3933825" y="3101975"/>
          <p14:tracePt t="145982" x="3941763" y="3101975"/>
          <p14:tracePt t="145989" x="3941763" y="3094038"/>
          <p14:tracePt t="146010" x="3951288" y="3094038"/>
          <p14:tracePt t="146017" x="3951288" y="3084513"/>
          <p14:tracePt t="146031" x="3951288" y="3076575"/>
          <p14:tracePt t="146045" x="3951288" y="3067050"/>
          <p14:tracePt t="146059" x="3951288" y="3059113"/>
          <p14:tracePt t="146072" x="3951288" y="3051175"/>
          <p14:tracePt t="146087" x="3951288" y="3041650"/>
          <p14:tracePt t="146101" x="3951288" y="3033713"/>
          <p14:tracePt t="146107" x="3951288" y="3025775"/>
          <p14:tracePt t="146122" x="3941763" y="3016250"/>
          <p14:tracePt t="146128" x="3941763" y="3008313"/>
          <p14:tracePt t="146137" x="3933825" y="3008313"/>
          <p14:tracePt t="146149" x="3925888" y="2990850"/>
          <p14:tracePt t="146165" x="3916363" y="2982913"/>
          <p14:tracePt t="146171" x="3916363" y="2974975"/>
          <p14:tracePt t="146177" x="3900488" y="2965450"/>
          <p14:tracePt t="146192" x="3900488" y="2949575"/>
          <p14:tracePt t="146198" x="3890963" y="2949575"/>
          <p14:tracePt t="146205" x="3890963" y="2940050"/>
          <p14:tracePt t="146214" x="3883025" y="2940050"/>
          <p14:tracePt t="146219" x="3883025" y="2932113"/>
          <p14:tracePt t="146227" x="3873500" y="2922588"/>
          <p14:tracePt t="146241" x="3873500" y="2914650"/>
          <p14:tracePt t="146254" x="3865563" y="2906713"/>
          <p14:tracePt t="146279" x="3857625" y="2889250"/>
          <p14:tracePt t="146295" x="3848100" y="2881313"/>
          <p14:tracePt t="146303" x="3840163" y="2881313"/>
          <p14:tracePt t="146309" x="3832225" y="2881313"/>
          <p14:tracePt t="146323" x="3822700" y="2881313"/>
          <p14:tracePt t="146331" x="3814763" y="2881313"/>
          <p14:tracePt t="146350" x="3806825" y="2881313"/>
          <p14:tracePt t="146359" x="3789363" y="2881313"/>
          <p14:tracePt t="146373" x="3771900" y="2881313"/>
          <p14:tracePt t="146386" x="3763963" y="2881313"/>
          <p14:tracePt t="146392" x="3746500" y="2881313"/>
          <p14:tracePt t="146407" x="3738563" y="2881313"/>
          <p14:tracePt t="146414" x="3729038" y="2881313"/>
          <p14:tracePt t="146430" x="3721100" y="2881313"/>
          <p14:tracePt t="146435" x="3713163" y="2881313"/>
          <p14:tracePt t="146449" x="3703638" y="2881313"/>
          <p14:tracePt t="146457" x="3695700" y="2881313"/>
          <p14:tracePt t="146465" x="3687763" y="2881313"/>
          <p14:tracePt t="146478" x="3678238" y="2881313"/>
          <p14:tracePt t="146484" x="3662363" y="2881313"/>
          <p14:tracePt t="146499" x="3652838" y="2871788"/>
          <p14:tracePt t="146505" x="3636963" y="2863850"/>
          <p14:tracePt t="146520" x="3619500" y="2863850"/>
          <p14:tracePt t="146526" x="3619500" y="2855913"/>
          <p14:tracePt t="146533" x="3611563" y="2855913"/>
          <p14:tracePt t="146540" x="3611563" y="2846388"/>
          <p14:tracePt t="146548" x="3602038" y="2846388"/>
          <p14:tracePt t="146554" x="3594100" y="2846388"/>
          <p14:tracePt t="146560" x="3594100" y="2838450"/>
          <p14:tracePt t="146568" x="3586163" y="2838450"/>
          <p14:tracePt t="146581" x="3576638" y="2820988"/>
          <p14:tracePt t="146602" x="3568700" y="2813050"/>
          <p14:tracePt t="146609" x="3559175" y="2813050"/>
          <p14:tracePt t="146616" x="3559175" y="2805113"/>
          <p14:tracePt t="146623" x="3551238" y="2795588"/>
          <p14:tracePt t="146631" x="3551238" y="2787650"/>
          <p14:tracePt t="146636" x="3551238" y="2778125"/>
          <p14:tracePt t="146645" x="3543300" y="2778125"/>
          <p14:tracePt t="146651" x="3543300" y="2770188"/>
          <p14:tracePt t="146658" x="3533775" y="2762250"/>
          <p14:tracePt t="146673" x="3533775" y="2752725"/>
          <p14:tracePt t="146680" x="3525838" y="2752725"/>
          <p14:tracePt t="146686" x="3525838" y="2744788"/>
          <p14:tracePt t="146700" x="3517900" y="2736850"/>
          <p14:tracePt t="146707" x="3517900" y="2727325"/>
          <p14:tracePt t="146721" x="3517900" y="2719388"/>
          <p14:tracePt t="146728" x="3508375" y="2719388"/>
          <p14:tracePt t="146742" x="3500438" y="2711450"/>
          <p14:tracePt t="146755" x="3492500" y="2711450"/>
          <p14:tracePt t="146764" x="3492500" y="2701925"/>
          <p14:tracePt t="146780" x="3492500" y="2693988"/>
          <p14:tracePt t="146791" x="3482975" y="2693988"/>
          <p14:tracePt t="146847" x="3482975" y="2686050"/>
          <p14:tracePt t="146896" x="3482975" y="2676525"/>
          <p14:tracePt t="146903" x="3492500" y="2676525"/>
          <p14:tracePt t="146917" x="3500438" y="2676525"/>
          <p14:tracePt t="146938" x="3508375" y="2676525"/>
          <p14:tracePt t="146952" x="3517900" y="2676525"/>
          <p14:tracePt t="146973" x="3525838" y="2676525"/>
          <p14:tracePt t="146981" x="3533775" y="2676525"/>
          <p14:tracePt t="147000" x="3543300" y="2676525"/>
          <p14:tracePt t="147014" x="3551238" y="2676525"/>
          <p14:tracePt t="147022" x="3551238" y="2686050"/>
          <p14:tracePt t="147028" x="3559175" y="2686050"/>
          <p14:tracePt t="147036" x="3568700" y="2686050"/>
          <p14:tracePt t="147041" x="3576638" y="2686050"/>
          <p14:tracePt t="147056" x="3586163" y="2686050"/>
          <p14:tracePt t="147065" x="3594100" y="2686050"/>
          <p14:tracePt t="147070" x="3602038" y="2686050"/>
          <p14:tracePt t="147077" x="3611563" y="2686050"/>
          <p14:tracePt t="147085" x="3619500" y="2686050"/>
          <p14:tracePt t="147091" x="3627438" y="2686050"/>
          <p14:tracePt t="147106" x="3644900" y="2686050"/>
          <p14:tracePt t="147119" x="3652838" y="2686050"/>
          <p14:tracePt t="147126" x="3662363" y="2686050"/>
          <p14:tracePt t="147133" x="3670300" y="2686050"/>
          <p14:tracePt t="147140" x="3678238" y="2686050"/>
          <p14:tracePt t="147149" x="3687763" y="2686050"/>
          <p14:tracePt t="147154" x="3695700" y="2686050"/>
          <p14:tracePt t="147161" x="3703638" y="2686050"/>
          <p14:tracePt t="147168" x="3703638" y="2676525"/>
          <p14:tracePt t="147174" x="3721100" y="2676525"/>
          <p14:tracePt t="147189" x="3729038" y="2668588"/>
          <p14:tracePt t="147202" x="3738563" y="2668588"/>
          <p14:tracePt t="147216" x="3746500" y="2668588"/>
          <p14:tracePt t="147232" x="3756025" y="2660650"/>
          <p14:tracePt t="147251" x="3763963" y="2651125"/>
          <p14:tracePt t="147280" x="3771900" y="2651125"/>
          <p14:tracePt t="147292" x="3771900" y="2643188"/>
          <p14:tracePt t="147300" x="3781425" y="2643188"/>
          <p14:tracePt t="147313" x="3781425" y="2633663"/>
          <p14:tracePt t="147363" x="3781425" y="2625725"/>
          <p14:tracePt t="147398" x="3781425" y="2617788"/>
          <p14:tracePt t="147419" x="3781425" y="2608263"/>
          <p14:tracePt t="147433" x="3781425" y="2600325"/>
          <p14:tracePt t="147454" x="3781425" y="2592388"/>
          <p14:tracePt t="147481" x="3781425" y="2582863"/>
          <p14:tracePt t="147498" x="3781425" y="2574925"/>
          <p14:tracePt t="147509" x="3781425" y="2566988"/>
          <p14:tracePt t="147524" x="3781425" y="2557463"/>
          <p14:tracePt t="147537" x="3781425" y="2549525"/>
          <p14:tracePt t="147551" x="3781425" y="2532063"/>
          <p14:tracePt t="147564" x="3781425" y="2524125"/>
          <p14:tracePt t="147579" x="3771900" y="2516188"/>
          <p14:tracePt t="147585" x="3771900" y="2506663"/>
          <p14:tracePt t="147606" x="3771900" y="2498725"/>
          <p14:tracePt t="147614" x="3763963" y="2498725"/>
          <p14:tracePt t="147621" x="3763963" y="2489200"/>
          <p14:tracePt t="147634" x="3763963" y="2481263"/>
          <p14:tracePt t="147641" x="3756025" y="2473325"/>
          <p14:tracePt t="147662" x="3746500" y="2463800"/>
          <p14:tracePt t="147670" x="3738563" y="2463800"/>
          <p14:tracePt t="147697" x="3729038" y="2455863"/>
          <p14:tracePt t="147704" x="3729038" y="2447925"/>
          <p14:tracePt t="147718" x="3721100" y="2447925"/>
          <p14:tracePt t="147725" x="3721100" y="2438400"/>
          <p14:tracePt t="147739" x="3713163" y="2438400"/>
          <p14:tracePt t="147748" x="3703638" y="2438400"/>
          <p14:tracePt t="147753" x="3703638" y="2430463"/>
          <p14:tracePt t="147774" x="3695700" y="2430463"/>
          <p14:tracePt t="147788" x="3695700" y="2422525"/>
          <p14:tracePt t="147802" x="3687763" y="2422525"/>
          <p14:tracePt t="147817" x="3678238" y="2413000"/>
          <p14:tracePt t="147822" x="3670300" y="2413000"/>
          <p14:tracePt t="147837" x="3662363" y="2413000"/>
          <p14:tracePt t="147850" x="3652838" y="2405063"/>
          <p14:tracePt t="147864" x="3644900" y="2405063"/>
          <p14:tracePt t="147871" x="3636963" y="2405063"/>
          <p14:tracePt t="147879" x="3627438" y="2405063"/>
          <p14:tracePt t="147886" x="3619500" y="2405063"/>
          <p14:tracePt t="147893" x="3611563" y="2405063"/>
          <p14:tracePt t="147899" x="3602038" y="2405063"/>
          <p14:tracePt t="147913" x="3594100" y="2405063"/>
          <p14:tracePt t="147920" x="3586163" y="2405063"/>
          <p14:tracePt t="147927" x="3576638" y="2405063"/>
          <p14:tracePt t="147941" x="3568700" y="2405063"/>
          <p14:tracePt t="147956" x="3551238" y="2405063"/>
          <p14:tracePt t="147969" x="3543300" y="2405063"/>
          <p14:tracePt t="147983" x="3533775" y="2405063"/>
          <p14:tracePt t="147996" x="3525838" y="2405063"/>
          <p14:tracePt t="148004" x="3517900" y="2405063"/>
          <p14:tracePt t="148018" x="3508375" y="2413000"/>
          <p14:tracePt t="148032" x="3500438" y="2413000"/>
          <p14:tracePt t="148046" x="3492500" y="2422525"/>
          <p14:tracePt t="148052" x="3482975" y="2422525"/>
          <p14:tracePt t="148068" x="3475038" y="2422525"/>
          <p14:tracePt t="148081" x="3467100" y="2422525"/>
          <p14:tracePt t="148095" x="3467100" y="2430463"/>
          <p14:tracePt t="148108" x="3457575" y="2430463"/>
          <p14:tracePt t="148115" x="3449638" y="2430463"/>
          <p14:tracePt t="148144" x="3441700" y="2430463"/>
          <p14:tracePt t="148151" x="3441700" y="2438400"/>
          <p14:tracePt t="148171" x="3432175" y="2438400"/>
          <p14:tracePt t="148179" x="3432175" y="2447925"/>
          <p14:tracePt t="148184" x="3424238" y="2455863"/>
          <p14:tracePt t="148206" x="3414713" y="2463800"/>
          <p14:tracePt t="148226" x="3414713" y="2473325"/>
          <p14:tracePt t="148233" x="3414713" y="2481263"/>
          <p14:tracePt t="148247" x="3414713" y="2489200"/>
          <p14:tracePt t="148254" x="3414713" y="2498725"/>
          <p14:tracePt t="148278" x="3414713" y="2506663"/>
          <p14:tracePt t="148290" x="3414713" y="2516188"/>
          <p14:tracePt t="148303" x="3414713" y="2524125"/>
          <p14:tracePt t="148331" x="3414713" y="2532063"/>
          <p14:tracePt t="148359" x="3414713" y="2541588"/>
          <p14:tracePt t="148367" x="3414713" y="2549525"/>
          <p14:tracePt t="148373" x="3424238" y="2549525"/>
          <p14:tracePt t="148380" x="3432175" y="2549525"/>
          <p14:tracePt t="148396" x="3432175" y="2557463"/>
          <p14:tracePt t="148408" x="3432175" y="2566988"/>
          <p14:tracePt t="148422" x="3432175" y="2574925"/>
          <p14:tracePt t="148430" x="3441700" y="2582863"/>
          <p14:tracePt t="148443" x="3441700" y="2592388"/>
          <p14:tracePt t="148463" x="3449638" y="2592388"/>
          <p14:tracePt t="148478" x="3449638" y="2600325"/>
          <p14:tracePt t="148497" x="3457575" y="2600325"/>
          <p14:tracePt t="148505" x="3457575" y="2608263"/>
          <p14:tracePt t="148519" x="3467100" y="2617788"/>
          <p14:tracePt t="148568" x="3475038" y="2625725"/>
          <p14:tracePt t="148639" x="3482975" y="2625725"/>
          <p14:tracePt t="148653" x="3482975" y="2633663"/>
          <p14:tracePt t="148813" x="3492500" y="2633663"/>
          <p14:tracePt t="148835" x="3500438" y="2633663"/>
          <p14:tracePt t="148858" x="3500438" y="2625725"/>
          <p14:tracePt t="148876" x="3508375" y="2625725"/>
          <p14:tracePt t="148904" x="3508375" y="2617788"/>
          <p14:tracePt t="148911" x="3517900" y="2617788"/>
          <p14:tracePt t="148932" x="3517900" y="2608263"/>
          <p14:tracePt t="148981" x="3525838" y="2600325"/>
          <p14:tracePt t="149029" x="3533775" y="2600325"/>
          <p14:tracePt t="149099" x="3543300" y="2600325"/>
          <p14:tracePt t="149162" x="3551238" y="2600325"/>
          <p14:tracePt t="149218" x="3559175" y="2600325"/>
          <p14:tracePt t="149253" x="3568700" y="2600325"/>
          <p14:tracePt t="149287" x="3576638" y="2600325"/>
          <p14:tracePt t="149329" x="3586163" y="2600325"/>
          <p14:tracePt t="149511" x="3586163" y="2608263"/>
          <p14:tracePt t="149531" x="3586163" y="2617788"/>
          <p14:tracePt t="149546" x="3576638" y="2617788"/>
          <p14:tracePt t="149573" x="3576638" y="2625725"/>
          <p14:tracePt t="149595" x="3568700" y="2625725"/>
          <p14:tracePt t="149609" x="3568700" y="2633663"/>
          <p14:tracePt t="149629" x="3568700" y="2643188"/>
          <p14:tracePt t="149650" x="3568700" y="2651125"/>
          <p14:tracePt t="149657" x="3559175" y="2651125"/>
          <p14:tracePt t="149664" x="3559175" y="2660650"/>
          <p14:tracePt t="149684" x="3559175" y="2668588"/>
          <p14:tracePt t="149697" x="3559175" y="2676525"/>
          <p14:tracePt t="149711" x="3559175" y="2686050"/>
          <p14:tracePt t="149732" x="3559175" y="2693988"/>
          <p14:tracePt t="149739" x="3551238" y="2693988"/>
          <p14:tracePt t="149767" x="3551238" y="2701925"/>
          <p14:tracePt t="149781" x="3551238" y="2711450"/>
          <p14:tracePt t="149797" x="3551238" y="2719388"/>
          <p14:tracePt t="149810" x="3543300" y="2719388"/>
          <p14:tracePt t="149824" x="3543300" y="2727325"/>
          <p14:tracePt t="149845" x="3543300" y="2736850"/>
          <p14:tracePt t="149866" x="3543300" y="2744788"/>
          <p14:tracePt t="149879" x="3543300" y="2752725"/>
          <p14:tracePt t="149894" x="3533775" y="2752725"/>
          <p14:tracePt t="149906" x="3533775" y="2762250"/>
          <p14:tracePt t="149935" x="3525838" y="2762250"/>
          <p14:tracePt t="149941" x="3525838" y="2770188"/>
          <p14:tracePt t="149948" x="3525838" y="2778125"/>
          <p14:tracePt t="149962" x="3525838" y="2787650"/>
          <p14:tracePt t="149978" x="3525838" y="2795588"/>
          <p14:tracePt t="149984" x="3517900" y="2805113"/>
          <p14:tracePt t="149991" x="3517900" y="2813050"/>
          <p14:tracePt t="150004" x="3517900" y="2820988"/>
          <p14:tracePt t="150018" x="3517900" y="2830513"/>
          <p14:tracePt t="150032" x="3517900" y="2846388"/>
          <p14:tracePt t="150053" x="3517900" y="2855913"/>
          <p14:tracePt t="150060" x="3517900" y="2863850"/>
          <p14:tracePt t="150067" x="3517900" y="2871788"/>
          <p14:tracePt t="150088" x="3517900" y="2881313"/>
          <p14:tracePt t="150095" x="3517900" y="2889250"/>
          <p14:tracePt t="150116" x="3517900" y="2897188"/>
          <p14:tracePt t="150129" x="3517900" y="2906713"/>
          <p14:tracePt t="150144" x="3517900" y="2914650"/>
          <p14:tracePt t="150158" x="3517900" y="2922588"/>
          <p14:tracePt t="150172" x="3517900" y="2932113"/>
          <p14:tracePt t="150186" x="3517900" y="2940050"/>
          <p14:tracePt t="150200" x="3525838" y="2940050"/>
          <p14:tracePt t="150207" x="3533775" y="2949575"/>
          <p14:tracePt t="150221" x="3533775" y="2957513"/>
          <p14:tracePt t="150235" x="3533775" y="2965450"/>
          <p14:tracePt t="150243" x="3543300" y="2965450"/>
          <p14:tracePt t="150249" x="3543300" y="2974975"/>
          <p14:tracePt t="150262" x="3543300" y="2982913"/>
          <p14:tracePt t="150278" x="3551238" y="2982913"/>
          <p14:tracePt t="150283" x="3551238" y="2990850"/>
          <p14:tracePt t="150304" x="3559175" y="3000375"/>
          <p14:tracePt t="150312" x="3568700" y="3000375"/>
          <p14:tracePt t="150319" x="3568700" y="3008313"/>
          <p14:tracePt t="150333" x="3568700" y="3016250"/>
          <p14:tracePt t="150353" x="3568700" y="3025775"/>
          <p14:tracePt t="150361" x="3576638" y="3033713"/>
          <p14:tracePt t="150395" x="3576638" y="3041650"/>
          <p14:tracePt t="150416" x="3576638" y="3051175"/>
          <p14:tracePt t="150422" x="3586163" y="3051175"/>
          <p14:tracePt t="150444" x="3586163" y="3059113"/>
          <p14:tracePt t="150465" x="3594100" y="3059113"/>
          <p14:tracePt t="150472" x="3594100" y="3067050"/>
          <p14:tracePt t="150478" x="3602038" y="3067050"/>
          <p14:tracePt t="150494" x="3602038" y="3076575"/>
          <p14:tracePt t="150499" x="3611563" y="3076575"/>
          <p14:tracePt t="150513" x="3619500" y="3084513"/>
          <p14:tracePt t="150528" x="3627438" y="3084513"/>
          <p14:tracePt t="150534" x="3636963" y="3084513"/>
          <p14:tracePt t="150543" x="3636963" y="3094038"/>
          <p14:tracePt t="150548" x="3644900" y="3094038"/>
          <p14:tracePt t="150555" x="3652838" y="3094038"/>
          <p14:tracePt t="150562" x="3662363" y="3094038"/>
          <p14:tracePt t="150577" x="3670300" y="3101975"/>
          <p14:tracePt t="150583" x="3678238" y="3101975"/>
          <p14:tracePt t="150597" x="3695700" y="3101975"/>
          <p14:tracePt t="150604" x="3703638" y="3101975"/>
          <p14:tracePt t="150611" x="3713163" y="3101975"/>
          <p14:tracePt t="150618" x="3721100" y="3101975"/>
          <p14:tracePt t="150632" x="3738563" y="3101975"/>
          <p14:tracePt t="150648" x="3746500" y="3101975"/>
          <p14:tracePt t="150653" x="3756025" y="3101975"/>
          <p14:tracePt t="150660" x="3763963" y="3094038"/>
          <p14:tracePt t="150674" x="3781425" y="3094038"/>
          <p14:tracePt t="150681" x="3797300" y="3084513"/>
          <p14:tracePt t="150688" x="3806825" y="3084513"/>
          <p14:tracePt t="150694" x="3814763" y="3076575"/>
          <p14:tracePt t="150703" x="3822700" y="3076575"/>
          <p14:tracePt t="150723" x="3840163" y="3067050"/>
          <p14:tracePt t="150736" x="3848100" y="3067050"/>
          <p14:tracePt t="150750" x="3857625" y="3067050"/>
          <p14:tracePt t="150757" x="3865563" y="3059113"/>
          <p14:tracePt t="150771" x="3873500" y="3051175"/>
          <p14:tracePt t="150786" x="3873500" y="3041650"/>
          <p14:tracePt t="150795" x="3883025" y="3041650"/>
          <p14:tracePt t="150806" x="3890963" y="3033713"/>
          <p14:tracePt t="150820" x="3900488" y="3033713"/>
          <p14:tracePt t="150842" x="3908425" y="3025775"/>
          <p14:tracePt t="150848" x="3908425" y="3016250"/>
          <p14:tracePt t="150876" x="3916363" y="3008313"/>
          <p14:tracePt t="150890" x="3925888" y="2990850"/>
          <p14:tracePt t="150911" x="3925888" y="2982913"/>
          <p14:tracePt t="150926" x="3925888" y="2974975"/>
          <p14:tracePt t="150938" x="3925888" y="2965450"/>
          <p14:tracePt t="150953" x="3925888" y="2957513"/>
          <p14:tracePt t="150967" x="3925888" y="2949575"/>
          <p14:tracePt t="150980" x="3925888" y="2940050"/>
          <p14:tracePt t="151009" x="3925888" y="2922588"/>
          <p14:tracePt t="151022" x="3916363" y="2922588"/>
          <p14:tracePt t="151036" x="3916363" y="2914650"/>
          <p14:tracePt t="151059" x="3908425" y="2906713"/>
          <p14:tracePt t="151085" x="3900488" y="2897188"/>
          <p14:tracePt t="151099" x="3900488" y="2889250"/>
          <p14:tracePt t="151107" x="3890963" y="2889250"/>
          <p14:tracePt t="151113" x="3883025" y="2889250"/>
          <p14:tracePt t="151120" x="3883025" y="2881313"/>
          <p14:tracePt t="151142" x="3873500" y="2871788"/>
          <p14:tracePt t="151169" x="3865563" y="2863850"/>
          <p14:tracePt t="151176" x="3865563" y="2855913"/>
          <p14:tracePt t="151183" x="3857625" y="2855913"/>
          <p14:tracePt t="151190" x="3848100" y="2855913"/>
          <p14:tracePt t="151203" x="3840163" y="2846388"/>
          <p14:tracePt t="151225" x="3832225" y="2838450"/>
          <p14:tracePt t="151232" x="3822700" y="2838450"/>
          <p14:tracePt t="151239" x="3814763" y="2838450"/>
          <p14:tracePt t="151252" x="3806825" y="2838450"/>
          <p14:tracePt t="151260" x="3797300" y="2838450"/>
          <p14:tracePt t="151265" x="3789363" y="2838450"/>
          <p14:tracePt t="151277" x="3789363" y="2830513"/>
          <p14:tracePt t="151280" x="3781425" y="2830513"/>
          <p14:tracePt t="151295" x="3771900" y="2830513"/>
          <p14:tracePt t="151315" x="3763963" y="2830513"/>
          <p14:tracePt t="151322" x="3756025" y="2830513"/>
          <p14:tracePt t="151336" x="3746500" y="2830513"/>
          <p14:tracePt t="151349" x="3738563" y="2820988"/>
          <p14:tracePt t="151370" x="3721100" y="2820988"/>
          <p14:tracePt t="151385" x="3721100" y="2813050"/>
          <p14:tracePt t="151392" x="3713163" y="2813050"/>
          <p14:tracePt t="151405" x="3703638" y="2813050"/>
          <p14:tracePt t="151419" x="3695700" y="2813050"/>
          <p14:tracePt t="151426" x="3687763" y="2813050"/>
          <p14:tracePt t="151441" x="3678238" y="2813050"/>
          <p14:tracePt t="151455" x="3670300" y="2813050"/>
          <p14:tracePt t="151461" x="3662363" y="2813050"/>
          <p14:tracePt t="151478" x="3652838" y="2813050"/>
          <p14:tracePt t="151482" x="3644900" y="2813050"/>
          <p14:tracePt t="151497" x="3636963" y="2813050"/>
          <p14:tracePt t="151511" x="3627438" y="2820988"/>
          <p14:tracePt t="151525" x="3619500" y="2820988"/>
          <p14:tracePt t="151539" x="3611563" y="2820988"/>
          <p14:tracePt t="151552" x="3602038" y="2830513"/>
          <p14:tracePt t="151565" x="3594100" y="2830513"/>
          <p14:tracePt t="151573" x="3594100" y="2838450"/>
          <p14:tracePt t="151586" x="3586163" y="2838450"/>
          <p14:tracePt t="151594" x="3576638" y="2846388"/>
          <p14:tracePt t="151601" x="3576638" y="2855913"/>
          <p14:tracePt t="151622" x="3568700" y="2863850"/>
          <p14:tracePt t="151636" x="3568700" y="2871788"/>
          <p14:tracePt t="151642" x="3559175" y="2871788"/>
          <p14:tracePt t="151656" x="3559175" y="2881313"/>
          <p14:tracePt t="151663" x="3559175" y="2889250"/>
          <p14:tracePt t="151677" x="3559175" y="2897188"/>
          <p14:tracePt t="151693" x="3551238" y="2897188"/>
          <p14:tracePt t="151699" x="3551238" y="2906713"/>
          <p14:tracePt t="151712" x="3551238" y="2914650"/>
          <p14:tracePt t="151728" x="3543300" y="2922588"/>
          <p14:tracePt t="151755" x="3543300" y="2932113"/>
          <p14:tracePt t="151769" x="3543300" y="2940050"/>
          <p14:tracePt t="151803" x="3543300" y="2949575"/>
          <p14:tracePt t="151824" x="3543300" y="2957513"/>
          <p14:tracePt t="151831" x="3543300" y="2965450"/>
          <p14:tracePt t="151866" x="3543300" y="2974975"/>
          <p14:tracePt t="151901" x="3543300" y="2982913"/>
          <p14:tracePt t="151928" x="3543300" y="2990850"/>
          <p14:tracePt t="151936" x="3543300" y="3000375"/>
          <p14:tracePt t="151978" x="3543300" y="3008313"/>
          <p14:tracePt t="152026" x="3543300" y="3016250"/>
          <p14:tracePt t="152083" x="3543300" y="3025775"/>
          <p14:tracePt t="152131" x="3551238" y="3025775"/>
          <p14:tracePt t="152187" x="3559175" y="3025775"/>
          <p14:tracePt t="152229" x="3568700" y="3025775"/>
          <p14:tracePt t="152256" x="3576638" y="3025775"/>
          <p14:tracePt t="152263" x="3586163" y="3025775"/>
          <p14:tracePt t="152298" x="3594100" y="3025775"/>
          <p14:tracePt t="152319" x="3602038" y="3025775"/>
          <p14:tracePt t="152348" x="3611563" y="3025775"/>
          <p14:tracePt t="152361" x="3619500" y="3025775"/>
          <p14:tracePt t="152382" x="3627438" y="3025775"/>
          <p14:tracePt t="152402" x="3644900" y="3033713"/>
          <p14:tracePt t="152423" x="3652838" y="3033713"/>
          <p14:tracePt t="152444" x="3662363" y="3033713"/>
          <p14:tracePt t="152465" x="3670300" y="3033713"/>
          <p14:tracePt t="152473" x="3678238" y="3033713"/>
          <p14:tracePt t="152486" x="3687763" y="3033713"/>
          <p14:tracePt t="152507" x="3695700" y="3033713"/>
          <p14:tracePt t="152521" x="3703638" y="3033713"/>
          <p14:tracePt t="152527" x="3713163" y="3033713"/>
          <p14:tracePt t="152550" x="3721100" y="3033713"/>
          <p14:tracePt t="152563" x="3729038" y="3033713"/>
          <p14:tracePt t="152570" x="3738563" y="3033713"/>
          <p14:tracePt t="152584" x="3746500" y="3033713"/>
          <p14:tracePt t="152604" x="3756025" y="3033713"/>
          <p14:tracePt t="152619" x="3763963" y="3033713"/>
          <p14:tracePt t="152640" x="3771900" y="3033713"/>
          <p14:tracePt t="152646" x="3781425" y="3033713"/>
          <p14:tracePt t="152667" x="3789363" y="3041650"/>
          <p14:tracePt t="152675" x="3797300" y="3041650"/>
          <p14:tracePt t="152688" x="3806825" y="3041650"/>
          <p14:tracePt t="152703" x="3814763" y="3041650"/>
          <p14:tracePt t="152724" x="3822700" y="3041650"/>
          <p14:tracePt t="152751" x="3832225" y="3041650"/>
          <p14:tracePt t="152765" x="3840163" y="3041650"/>
          <p14:tracePt t="152837" x="3848100" y="3041650"/>
          <p14:tracePt t="152892" x="3857625" y="3041650"/>
          <p14:tracePt t="152939" x="3857625" y="3033713"/>
          <p14:tracePt t="152953" x="3865563" y="3033713"/>
          <p14:tracePt t="152981" x="3873500" y="3033713"/>
          <p14:tracePt t="152996" x="3873500" y="3025775"/>
          <p14:tracePt t="153023" x="3883025" y="3016250"/>
          <p14:tracePt t="153065" x="3883025" y="3008313"/>
          <p14:tracePt t="153080" x="3890963" y="3008313"/>
          <p14:tracePt t="153101" x="3890963" y="3000375"/>
          <p14:tracePt t="153122" x="3890963" y="2990850"/>
          <p14:tracePt t="153135" x="3890963" y="2982913"/>
          <p14:tracePt t="153163" x="3890963" y="2974975"/>
          <p14:tracePt t="153184" x="3890963" y="2965450"/>
          <p14:tracePt t="153205" x="3890963" y="2957513"/>
          <p14:tracePt t="153212" x="3890963" y="2949575"/>
          <p14:tracePt t="153228" x="3890963" y="2940050"/>
          <p14:tracePt t="153246" x="3890963" y="2932113"/>
          <p14:tracePt t="153275" x="3890963" y="2922588"/>
          <p14:tracePt t="153281" x="3890963" y="2914650"/>
          <p14:tracePt t="153309" x="3890963" y="2906713"/>
          <p14:tracePt t="153337" x="3883025" y="2897188"/>
          <p14:tracePt t="153379" x="3883025" y="2889250"/>
          <p14:tracePt t="153386" x="3873500" y="2889250"/>
          <p14:tracePt t="153400" x="3873500" y="2881313"/>
          <p14:tracePt t="153406" x="3865563" y="2881313"/>
          <p14:tracePt t="153449" x="3865563" y="2871788"/>
          <p14:tracePt t="153483" x="3857625" y="2863850"/>
          <p14:tracePt t="153533" x="3848100" y="2863850"/>
          <p14:tracePt t="153540" x="3848100" y="2855913"/>
          <p14:tracePt t="153560" x="3840163" y="2846388"/>
          <p14:tracePt t="153596" x="3832225" y="2846388"/>
          <p14:tracePt t="153602" x="3832225" y="2838450"/>
          <p14:tracePt t="153624" x="3832225" y="2830513"/>
          <p14:tracePt t="153644" x="3822700" y="2830513"/>
          <p14:tracePt t="153650" x="3822700" y="2820988"/>
          <p14:tracePt t="153659" x="3822700" y="2813050"/>
          <p14:tracePt t="153679" x="3814763" y="2805113"/>
          <p14:tracePt t="153701" x="3814763" y="2795588"/>
          <p14:tracePt t="153721" x="3806825" y="2795588"/>
          <p14:tracePt t="153728" x="3797300" y="2787650"/>
          <p14:tracePt t="153748" x="3797300" y="2778125"/>
          <p14:tracePt t="153763" x="3789363" y="2778125"/>
          <p14:tracePt t="153776" x="3789363" y="2770188"/>
          <p14:tracePt t="153783" x="3781425" y="2770188"/>
          <p14:tracePt t="153812" x="3771900" y="2770188"/>
          <p14:tracePt t="153818" x="3763963" y="2770188"/>
          <p14:tracePt t="153846" x="3756025" y="2770188"/>
          <p14:tracePt t="153867" x="3746500" y="2770188"/>
          <p14:tracePt t="153888" x="3738563" y="2770188"/>
          <p14:tracePt t="153902" x="3729038" y="2770188"/>
          <p14:tracePt t="153922" x="3721100" y="2770188"/>
          <p14:tracePt t="153964" x="3713163" y="2770188"/>
          <p14:tracePt t="153985" x="3703638" y="2770188"/>
          <p14:tracePt t="154005" x="3695700" y="2770188"/>
          <p14:tracePt t="154034" x="3695700" y="2778125"/>
          <p14:tracePt t="154049" x="3687763" y="2778125"/>
          <p14:tracePt t="154054" x="3687763" y="2787650"/>
          <p14:tracePt t="154075" x="3678238" y="2787650"/>
          <p14:tracePt t="154110" x="3670300" y="2795588"/>
          <p14:tracePt t="154146" x="3662363" y="2805113"/>
          <p14:tracePt t="154152" x="3652838" y="2805113"/>
          <p14:tracePt t="154179" x="3644900" y="2813050"/>
          <p14:tracePt t="154194" x="3644900" y="2820988"/>
          <p14:tracePt t="154208" x="3636963" y="2820988"/>
          <p14:tracePt t="154222" x="3636963" y="2830513"/>
          <p14:tracePt t="154229" x="3627438" y="2830513"/>
          <p14:tracePt t="154243" x="3619500" y="2838450"/>
          <p14:tracePt t="154257" x="3611563" y="2846388"/>
          <p14:tracePt t="154273" x="3611563" y="2855913"/>
          <p14:tracePt t="154285" x="3602038" y="2863850"/>
          <p14:tracePt t="154299" x="3602038" y="2871788"/>
          <p14:tracePt t="154307" x="3594100" y="2871788"/>
          <p14:tracePt t="154320" x="3586163" y="2881313"/>
          <p14:tracePt t="154327" x="3586163" y="2889250"/>
          <p14:tracePt t="154341" x="3586163" y="2897188"/>
          <p14:tracePt t="154348" x="3576638" y="2897188"/>
          <p14:tracePt t="154361" x="3576638" y="2914650"/>
          <p14:tracePt t="154375" x="3568700" y="2914650"/>
          <p14:tracePt t="154382" x="3568700" y="2922588"/>
          <p14:tracePt t="154411" x="3568700" y="2932113"/>
          <p14:tracePt t="154424" x="3559175" y="2932113"/>
          <p14:tracePt t="154432" x="3559175" y="2940050"/>
          <p14:tracePt t="154445" x="3559175" y="2949575"/>
          <p14:tracePt t="154467" x="3559175" y="2957513"/>
          <p14:tracePt t="154528" x="3559175" y="2965450"/>
          <p14:tracePt t="154571" x="3559175" y="2974975"/>
          <p14:tracePt t="154591" x="3559175" y="2982913"/>
          <p14:tracePt t="154612" x="3551238" y="2982913"/>
          <p14:tracePt t="154654" x="3551238" y="2990850"/>
          <p14:tracePt t="154745" x="3551238" y="3000375"/>
          <p14:tracePt t="154793" x="3551238" y="3008313"/>
          <p14:tracePt t="154836" x="3551238" y="3016250"/>
          <p14:tracePt t="154849" x="3559175" y="3016250"/>
          <p14:tracePt t="154877" x="3559175" y="3025775"/>
          <p14:tracePt t="154912" x="3559175" y="3033713"/>
          <p14:tracePt t="154940" x="3568700" y="3041650"/>
          <p14:tracePt t="154954" x="3568700" y="3051175"/>
          <p14:tracePt t="154975" x="3568700" y="3059113"/>
          <p14:tracePt t="155003" x="3568700" y="3067050"/>
          <p14:tracePt t="155038" x="3576638" y="3067050"/>
          <p14:tracePt t="155058" x="3576638" y="3076575"/>
          <p14:tracePt t="155080" x="3576638" y="3084513"/>
          <p14:tracePt t="155114" x="3576638" y="3094038"/>
          <p14:tracePt t="155489" x="3568700" y="3094038"/>
          <p14:tracePt t="155498" x="3568700" y="3101975"/>
          <p14:tracePt t="155529" x="3559175" y="3101975"/>
          <p14:tracePt t="155544" x="3551238" y="3109913"/>
          <p14:tracePt t="155578" x="3543300" y="3109913"/>
          <p14:tracePt t="155597" x="3533775" y="3109913"/>
          <p14:tracePt t="155618" x="3525838" y="3109913"/>
          <p14:tracePt t="155639" x="3517900" y="3109913"/>
          <p14:tracePt t="155659" x="3517900" y="3101975"/>
          <p14:tracePt t="155667" x="3508375" y="3101975"/>
          <p14:tracePt t="155701" x="3533775" y="3101975"/>
          <p14:tracePt t="155708" x="3551238" y="3101975"/>
          <p14:tracePt t="155716" x="3559175" y="3101975"/>
          <p14:tracePt t="155723" x="3602038" y="3094038"/>
          <p14:tracePt t="155729" x="3652838" y="3094038"/>
          <p14:tracePt t="155741" x="3703638" y="3094038"/>
          <p14:tracePt t="155744" x="3746500" y="3084513"/>
          <p14:tracePt t="155750" x="3781425" y="3084513"/>
          <p14:tracePt t="155758" x="3822700" y="3084513"/>
          <p14:tracePt t="155764" x="3848100" y="3084513"/>
          <p14:tracePt t="155773" x="3890963" y="3076575"/>
          <p14:tracePt t="155778" x="3916363" y="3076575"/>
          <p14:tracePt t="155790" x="3941763" y="3076575"/>
          <p14:tracePt t="155793" x="3967163" y="3076575"/>
          <p14:tracePt t="155798" x="3984625" y="3076575"/>
          <p14:tracePt t="155806" x="4002088" y="3076575"/>
          <p14:tracePt t="155814" x="4010025" y="3076575"/>
          <p14:tracePt t="155819" x="4027488" y="3076575"/>
          <p14:tracePt t="155826" x="4044950" y="3076575"/>
          <p14:tracePt t="155834" x="4060825" y="3076575"/>
          <p14:tracePt t="155846" x="4070350" y="3076575"/>
          <p14:tracePt t="155854" x="4086225" y="3076575"/>
          <p14:tracePt t="155867" x="4095750" y="3076575"/>
          <p14:tracePt t="155882" x="4103688" y="3076575"/>
          <p14:tracePt t="155888" x="4111625" y="3076575"/>
          <p14:tracePt t="155895" x="4121150" y="3076575"/>
          <p14:tracePt t="155910" x="4129088" y="3076575"/>
          <p14:tracePt t="155917" x="4137025" y="3076575"/>
          <p14:tracePt t="155923" x="4146550" y="3076575"/>
          <p14:tracePt t="155945" x="4154488" y="3076575"/>
          <p14:tracePt t="155958" x="4162425" y="3076575"/>
          <p14:tracePt t="155965" x="4171950" y="3076575"/>
          <p14:tracePt t="155986" x="4179888" y="3076575"/>
          <p14:tracePt t="156007" x="4187825" y="3076575"/>
          <p14:tracePt t="156042" x="4197350" y="3076575"/>
          <p14:tracePt t="156078" x="4205288" y="3076575"/>
          <p14:tracePt t="156099" x="4214813" y="3076575"/>
          <p14:tracePt t="156113" x="4222750" y="3076575"/>
          <p14:tracePt t="156134" x="4240213" y="3076575"/>
          <p14:tracePt t="156147" x="4248150" y="3076575"/>
          <p14:tracePt t="156155" x="4265613" y="3076575"/>
          <p14:tracePt t="156161" x="4273550" y="3076575"/>
          <p14:tracePt t="156168" x="4281488" y="3076575"/>
          <p14:tracePt t="156175" x="4291013" y="3076575"/>
          <p14:tracePt t="156182" x="4316413" y="3076575"/>
          <p14:tracePt t="156189" x="4332288" y="3076575"/>
          <p14:tracePt t="156198" x="4341813" y="3076575"/>
          <p14:tracePt t="156205" x="4349750" y="3076575"/>
          <p14:tracePt t="156210" x="4375150" y="3076575"/>
          <p14:tracePt t="156216" x="4384675" y="3076575"/>
          <p14:tracePt t="156224" x="4392613" y="3076575"/>
          <p14:tracePt t="156231" x="4400550" y="3076575"/>
          <p14:tracePt t="156245" x="4410075" y="3076575"/>
          <p14:tracePt t="156251" x="4418013" y="3076575"/>
          <p14:tracePt t="156259" x="4425950" y="3076575"/>
          <p14:tracePt t="156274" x="4435475" y="3076575"/>
          <p14:tracePt t="156288" x="4443413" y="3076575"/>
          <p14:tracePt t="156307" x="4451350" y="3076575"/>
          <p14:tracePt t="156315" x="4460875" y="3076575"/>
          <p14:tracePt t="156481" x="4451350" y="3076575"/>
          <p14:tracePt t="156497" x="4443413" y="3076575"/>
          <p14:tracePt t="156513" x="4435475" y="3076575"/>
          <p14:tracePt t="156536" x="4425950" y="3076575"/>
          <p14:tracePt t="156543" x="4418013" y="3076575"/>
          <p14:tracePt t="156590" x="4410075" y="3076575"/>
          <p14:tracePt t="156622" x="4400550" y="3076575"/>
          <p14:tracePt t="156643" x="4392613" y="3076575"/>
          <p14:tracePt t="156692" x="4384675" y="3076575"/>
          <p14:tracePt t="156713" x="4375150" y="3076575"/>
          <p14:tracePt t="156920" x="4384675" y="3076575"/>
          <p14:tracePt t="156962" x="4392613" y="3076575"/>
          <p14:tracePt t="156998" x="4400550" y="3076575"/>
          <p14:tracePt t="157073" x="4410075" y="3076575"/>
          <p14:tracePt t="157115" x="4418013" y="3076575"/>
          <p14:tracePt t="157152" x="4425950" y="3076575"/>
          <p14:tracePt t="157186" x="4435475" y="3076575"/>
          <p14:tracePt t="157221" x="4435475" y="3067050"/>
          <p14:tracePt t="157239" x="4443413" y="3067050"/>
          <p14:tracePt t="157270" x="4443413" y="3059113"/>
          <p14:tracePt t="157277" x="4451350" y="3059113"/>
          <p14:tracePt t="157284" x="4460875" y="3059113"/>
          <p14:tracePt t="157290" x="4460875" y="3051175"/>
          <p14:tracePt t="157305" x="4468813" y="3051175"/>
          <p14:tracePt t="157311" x="4476750" y="3051175"/>
          <p14:tracePt t="157319" x="4486275" y="3051175"/>
          <p14:tracePt t="157326" x="4503738" y="3041650"/>
          <p14:tracePt t="157332" x="4511675" y="3041650"/>
          <p14:tracePt t="157339" x="4519613" y="3033713"/>
          <p14:tracePt t="157346" x="4537075" y="3033713"/>
          <p14:tracePt t="157355" x="4554538" y="3033713"/>
          <p14:tracePt t="157360" x="4570413" y="3025775"/>
          <p14:tracePt t="157367" x="4587875" y="3025775"/>
          <p14:tracePt t="157375" x="4605338" y="3025775"/>
          <p14:tracePt t="157382" x="4613275" y="3025775"/>
          <p14:tracePt t="157389" x="4630738" y="3025775"/>
          <p14:tracePt t="157396" x="4638675" y="3025775"/>
          <p14:tracePt t="157404" x="4656138" y="3025775"/>
          <p14:tracePt t="157409" x="4664075" y="3025775"/>
          <p14:tracePt t="157416" x="4681538" y="3025775"/>
          <p14:tracePt t="157424" x="4689475" y="3025775"/>
          <p14:tracePt t="157438" x="4699000" y="3025775"/>
          <p14:tracePt t="157445" x="4706938" y="3025775"/>
          <p14:tracePt t="157458" x="4714875" y="3025775"/>
          <p14:tracePt t="157465" x="4724400" y="3025775"/>
          <p14:tracePt t="157479" x="4732338" y="3025775"/>
          <p14:tracePt t="157493" x="4749800" y="3025775"/>
          <p14:tracePt t="157506" x="4757738" y="3025775"/>
          <p14:tracePt t="157527" x="4765675" y="3025775"/>
          <p14:tracePt t="157542" x="4775200" y="3025775"/>
          <p14:tracePt t="157563" x="4783138" y="3025775"/>
          <p14:tracePt t="157612" x="4791075" y="3025775"/>
          <p14:tracePt t="157737" x="4800600" y="3025775"/>
          <p14:tracePt t="157772" x="4808538" y="3025775"/>
          <p14:tracePt t="157897" x="4808538" y="3016250"/>
          <p14:tracePt t="157932" x="4818063" y="3016250"/>
          <p14:tracePt t="157948" x="4818063" y="3008313"/>
          <p14:tracePt t="157973" x="4826000" y="3008313"/>
          <p14:tracePt t="157995" x="4826000" y="3000375"/>
          <p14:tracePt t="158010" x="4833938" y="3000375"/>
          <p14:tracePt t="158030" x="4843463" y="3000375"/>
          <p14:tracePt t="158043" x="4843463" y="2990850"/>
          <p14:tracePt t="158051" x="4851400" y="2990850"/>
          <p14:tracePt t="158058" x="4851400" y="2982913"/>
          <p14:tracePt t="158078" x="4859338" y="2982913"/>
          <p14:tracePt t="158099" x="4868863" y="2974975"/>
          <p14:tracePt t="158113" x="4876800" y="2974975"/>
          <p14:tracePt t="158127" x="4876800" y="2957513"/>
          <p14:tracePt t="158136" x="4884738" y="2957513"/>
          <p14:tracePt t="158141" x="4894263" y="2949575"/>
          <p14:tracePt t="158148" x="4894263" y="2940050"/>
          <p14:tracePt t="158156" x="4902200" y="2932113"/>
          <p14:tracePt t="158170" x="4910138" y="2914650"/>
          <p14:tracePt t="158176" x="4910138" y="2906713"/>
          <p14:tracePt t="158184" x="4910138" y="2897188"/>
          <p14:tracePt t="158190" x="4919663" y="2881313"/>
          <p14:tracePt t="158197" x="4927600" y="2863850"/>
          <p14:tracePt t="158206" x="4935538" y="2855913"/>
          <p14:tracePt t="158211" x="4935538" y="2838450"/>
          <p14:tracePt t="158219" x="4935538" y="2830513"/>
          <p14:tracePt t="158226" x="4945063" y="2820988"/>
          <p14:tracePt t="158232" x="4953000" y="2805113"/>
          <p14:tracePt t="158238" x="4953000" y="2787650"/>
          <p14:tracePt t="158255" x="4953000" y="2770188"/>
          <p14:tracePt t="158260" x="4953000" y="2762250"/>
          <p14:tracePt t="158267" x="4953000" y="2752725"/>
          <p14:tracePt t="158274" x="4962525" y="2744788"/>
          <p14:tracePt t="158289" x="4962525" y="2727325"/>
          <p14:tracePt t="158295" x="4962525" y="2719388"/>
          <p14:tracePt t="158304" x="4962525" y="2711450"/>
          <p14:tracePt t="158310" x="4962525" y="2693988"/>
          <p14:tracePt t="158316" x="4962525" y="2686050"/>
          <p14:tracePt t="158322" x="4970463" y="2668588"/>
          <p14:tracePt t="158330" x="4970463" y="2643188"/>
          <p14:tracePt t="158337" x="4978400" y="2617788"/>
          <p14:tracePt t="158343" x="4987925" y="2592388"/>
          <p14:tracePt t="158351" x="5003800" y="2532063"/>
          <p14:tracePt t="158358" x="5013325" y="2473325"/>
          <p14:tracePt t="158364" x="5038725" y="2422525"/>
          <p14:tracePt t="158373" x="5054600" y="2344738"/>
          <p14:tracePt t="158378" x="5072063" y="2260600"/>
          <p14:tracePt t="158386" x="5080000" y="2235200"/>
          <p14:tracePt t="158391" x="5080000" y="2209800"/>
          <p14:tracePt t="158399" x="5089525" y="2192338"/>
          <p14:tracePt t="158405" x="5089525" y="2174875"/>
          <p14:tracePt t="158420" x="5089525" y="2159000"/>
          <p14:tracePt t="158426" x="5089525" y="2149475"/>
          <p14:tracePt t="158440" x="5089525" y="2141538"/>
          <p14:tracePt t="158455" x="5089525" y="2133600"/>
          <p14:tracePt t="158474" x="5089525" y="2124075"/>
          <p14:tracePt t="158489" x="5089525" y="2116138"/>
          <p14:tracePt t="158503" x="5089525" y="2108200"/>
          <p14:tracePt t="158539" x="5089525" y="2098675"/>
          <p14:tracePt t="158545" x="5072063" y="2098675"/>
          <p14:tracePt t="158573" x="5064125" y="2098675"/>
          <p14:tracePt t="158581" x="5064125" y="2090738"/>
          <p14:tracePt t="158587" x="5046663" y="2090738"/>
          <p14:tracePt t="158595" x="5046663" y="2082800"/>
          <p14:tracePt t="158603" x="5046663" y="2073275"/>
          <p14:tracePt t="158608" x="5038725" y="2065338"/>
          <p14:tracePt t="158618" x="5029200" y="2047875"/>
          <p14:tracePt t="158621" x="5021263" y="2047875"/>
          <p14:tracePt t="158630" x="5021263" y="2030413"/>
          <p14:tracePt t="158638" x="5013325" y="2030413"/>
          <p14:tracePt t="158643" x="5013325" y="2014538"/>
          <p14:tracePt t="158650" x="5003800" y="2005013"/>
          <p14:tracePt t="158658" x="5003800" y="1997075"/>
          <p14:tracePt t="158664" x="5003800" y="1989138"/>
          <p14:tracePt t="158678" x="5003800" y="1979613"/>
          <p14:tracePt t="158686" x="5003800" y="1971675"/>
          <p14:tracePt t="158691" x="4995863" y="1971675"/>
          <p14:tracePt t="158698" x="4995863" y="1963738"/>
          <p14:tracePt t="158713" x="4987925" y="1954213"/>
          <p14:tracePt t="158735" x="4987925" y="1946275"/>
          <p14:tracePt t="158741" x="4987925" y="1938338"/>
          <p14:tracePt t="158804" x="4987925" y="1946275"/>
          <p14:tracePt t="158827" x="4987925" y="1954213"/>
          <p14:tracePt t="158831" x="4987925" y="1963738"/>
          <p14:tracePt t="158845" x="4987925" y="1971675"/>
          <p14:tracePt t="158853" x="4987925" y="1979613"/>
          <p14:tracePt t="158859" x="4987925" y="1989138"/>
          <p14:tracePt t="158873" x="4987925" y="1997075"/>
          <p14:tracePt t="158880" x="4987925" y="2005013"/>
          <p14:tracePt t="158887" x="4987925" y="2014538"/>
          <p14:tracePt t="158895" x="4987925" y="2030413"/>
          <p14:tracePt t="158902" x="4987925" y="2039938"/>
          <p14:tracePt t="158908" x="4987925" y="2055813"/>
          <p14:tracePt t="158915" x="4987925" y="2073275"/>
          <p14:tracePt t="158922" x="4987925" y="2090738"/>
          <p14:tracePt t="158929" x="4987925" y="2116138"/>
          <p14:tracePt t="158937" x="4987925" y="2133600"/>
          <p14:tracePt t="158943" x="4987925" y="2159000"/>
          <p14:tracePt t="158950" x="4987925" y="2192338"/>
          <p14:tracePt t="158957" x="4987925" y="2227263"/>
          <p14:tracePt t="158964" x="4995863" y="2260600"/>
          <p14:tracePt t="158971" x="4995863" y="2311400"/>
          <p14:tracePt t="158978" x="4995863" y="2336800"/>
          <p14:tracePt t="158986" x="4995863" y="2371725"/>
          <p14:tracePt t="158991" x="4995863" y="2413000"/>
          <p14:tracePt t="158998" x="4995863" y="2473325"/>
          <p14:tracePt t="159006" x="5003800" y="2506663"/>
          <p14:tracePt t="159012" x="5003800" y="2557463"/>
          <p14:tracePt t="159021" x="5013325" y="2600325"/>
          <p14:tracePt t="159026" x="5013325" y="2643188"/>
          <p14:tracePt t="159036" x="5013325" y="2660650"/>
          <p14:tracePt t="159040" x="5013325" y="2686050"/>
          <p14:tracePt t="159047" x="5021263" y="2711450"/>
          <p14:tracePt t="159055" x="5021263" y="2727325"/>
          <p14:tracePt t="159061" x="5029200" y="2744788"/>
          <p14:tracePt t="159069" x="5029200" y="2762250"/>
          <p14:tracePt t="159076" x="5029200" y="2795588"/>
          <p14:tracePt t="159083" x="5029200" y="2820988"/>
          <p14:tracePt t="159089" x="5029200" y="2838450"/>
          <p14:tracePt t="159095" x="5029200" y="2855913"/>
          <p14:tracePt t="159103" x="5029200" y="2889250"/>
          <p14:tracePt t="159110" x="5029200" y="2922588"/>
          <p14:tracePt t="159118" x="5029200" y="2940050"/>
          <p14:tracePt t="159122" x="5029200" y="2957513"/>
          <p14:tracePt t="159131" x="5029200" y="2974975"/>
          <p14:tracePt t="159138" x="5038725" y="3000375"/>
          <p14:tracePt t="159144" x="5038725" y="3016250"/>
          <p14:tracePt t="159151" x="5038725" y="3033713"/>
          <p14:tracePt t="159159" x="5038725" y="3051175"/>
          <p14:tracePt t="159165" x="5038725" y="3076575"/>
          <p14:tracePt t="159172" x="5038725" y="3094038"/>
          <p14:tracePt t="159180" x="5038725" y="3109913"/>
          <p14:tracePt t="159186" x="5038725" y="3135313"/>
          <p14:tracePt t="159194" x="5046663" y="3152775"/>
          <p14:tracePt t="159202" x="5046663" y="3186113"/>
          <p14:tracePt t="159208" x="5046663" y="3221038"/>
          <p14:tracePt t="159214" x="5054600" y="3279775"/>
          <p14:tracePt t="159221" x="5064125" y="3365500"/>
          <p14:tracePt t="159229" x="5072063" y="3416300"/>
          <p14:tracePt t="159237" x="5072063" y="3459163"/>
          <p14:tracePt t="159242" x="5080000" y="3509963"/>
          <p14:tracePt t="159249" x="5089525" y="3568700"/>
          <p14:tracePt t="159256" x="5089525" y="3603625"/>
          <p14:tracePt t="159263" x="5089525" y="3629025"/>
          <p14:tracePt t="159271" x="5089525" y="3662363"/>
          <p14:tracePt t="159277" x="5089525" y="3687763"/>
          <p14:tracePt t="159287" x="5089525" y="3713163"/>
          <p14:tracePt t="159291" x="5089525" y="3730625"/>
          <p14:tracePt t="159298" x="5097463" y="3756025"/>
          <p14:tracePt t="159305" x="5097463" y="3773488"/>
          <p14:tracePt t="159312" x="5097463" y="3798888"/>
          <p14:tracePt t="159319" x="5097463" y="3824288"/>
          <p14:tracePt t="159326" x="5097463" y="3857625"/>
          <p14:tracePt t="159335" x="5097463" y="3883025"/>
          <p14:tracePt t="159340" x="5097463" y="3943350"/>
          <p14:tracePt t="159346" x="5097463" y="4019550"/>
          <p14:tracePt t="159354" x="5097463" y="4079875"/>
          <p14:tracePt t="159361" x="5106988" y="4113213"/>
          <p14:tracePt t="159369" x="5106988" y="4138613"/>
          <p14:tracePt t="159374" x="5106988" y="4164013"/>
          <p14:tracePt t="159382" x="5106988" y="4181475"/>
          <p14:tracePt t="159388" x="5106988" y="4189413"/>
          <p14:tracePt t="159395" x="5106988" y="4197350"/>
          <p14:tracePt t="159402" x="5106988" y="4206875"/>
          <p14:tracePt t="159410" x="5106988" y="4214813"/>
          <p14:tracePt t="159416" x="5106988" y="4224338"/>
          <p14:tracePt t="159423" x="5114925" y="4224338"/>
          <p14:tracePt t="159430" x="5114925" y="4232275"/>
          <p14:tracePt t="159451" x="5114925" y="4249738"/>
          <p14:tracePt t="159466" x="5122863" y="4249738"/>
          <p14:tracePt t="159479" x="5122863" y="4257675"/>
          <p14:tracePt t="159501" x="5132388" y="4257675"/>
          <p14:tracePt t="159740" x="5132388" y="4249738"/>
          <p14:tracePt t="159755" x="5122863" y="4232275"/>
          <p14:tracePt t="159761" x="5122863" y="4224338"/>
          <p14:tracePt t="159776" x="5114925" y="4206875"/>
          <p14:tracePt t="159782" x="5106988" y="4189413"/>
          <p14:tracePt t="159788" x="5089525" y="4146550"/>
          <p14:tracePt t="159797" x="5054600" y="4052888"/>
          <p14:tracePt t="159805" x="5021263" y="3943350"/>
          <p14:tracePt t="159810" x="4978400" y="3841750"/>
          <p14:tracePt t="159818" x="4927600" y="3738563"/>
          <p14:tracePt t="159824" x="4894263" y="3619500"/>
          <p14:tracePt t="159830" x="4868863" y="3517900"/>
          <p14:tracePt t="159839" x="4826000" y="3433763"/>
          <p14:tracePt t="159845" x="4818063" y="3398838"/>
          <p14:tracePt t="159853" x="4808538" y="3365500"/>
          <p14:tracePt t="159859" x="4800600" y="3340100"/>
          <p14:tracePt t="159866" x="4791075" y="3322638"/>
          <p14:tracePt t="159872" x="4783138" y="3297238"/>
          <p14:tracePt t="159879" x="4783138" y="3279775"/>
          <p14:tracePt t="159887" x="4775200" y="3263900"/>
          <p14:tracePt t="159892" x="4765675" y="3254375"/>
          <p14:tracePt t="159898" x="4757738" y="3246438"/>
          <p14:tracePt t="159906" x="4757738" y="3228975"/>
          <p14:tracePt t="159913" x="4749800" y="3228975"/>
          <p14:tracePt t="159920" x="4749800" y="3221038"/>
          <p14:tracePt t="159927" x="4740275" y="3203575"/>
          <p14:tracePt t="159941" x="4740275" y="3195638"/>
          <p14:tracePt t="159948" x="4732338" y="3186113"/>
          <p14:tracePt t="159955" x="4732338" y="3178175"/>
          <p14:tracePt t="159962" x="4724400" y="3170238"/>
          <p14:tracePt t="159969" x="4724400" y="3160713"/>
          <p14:tracePt t="159976" x="4714875" y="3152775"/>
          <p14:tracePt t="159990" x="4714875" y="3135313"/>
          <p14:tracePt t="160004" x="4706938" y="3119438"/>
          <p14:tracePt t="160018" x="4706938" y="3109913"/>
          <p14:tracePt t="160025" x="4706938" y="3101975"/>
          <p14:tracePt t="160034" x="4699000" y="3094038"/>
          <p14:tracePt t="160039" x="4689475" y="3076575"/>
          <p14:tracePt t="160046" x="4689475" y="3051175"/>
          <p14:tracePt t="160053" x="4681538" y="3041650"/>
          <p14:tracePt t="160060" x="4673600" y="3025775"/>
          <p14:tracePt t="160067" x="4673600" y="3008313"/>
          <p14:tracePt t="160073" x="4656138" y="2990850"/>
          <p14:tracePt t="160081" x="4646613" y="2982913"/>
          <p14:tracePt t="160088" x="4646613" y="2965450"/>
          <p14:tracePt t="160102" x="4638675" y="2957513"/>
          <p14:tracePt t="160109" x="4638675" y="2949575"/>
          <p14:tracePt t="160117" x="4630738" y="2949575"/>
          <p14:tracePt t="160123" x="4630738" y="2940050"/>
          <p14:tracePt t="160136" x="4630738" y="2932113"/>
          <p14:tracePt t="160165" x="4630738" y="2922588"/>
          <p14:tracePt t="160193" x="4638675" y="2922588"/>
          <p14:tracePt t="160214" x="4646613" y="2922588"/>
          <p14:tracePt t="160220" x="4664075" y="2922588"/>
          <p14:tracePt t="160228" x="4681538" y="2922588"/>
          <p14:tracePt t="160236" x="4740275" y="2922588"/>
          <p14:tracePt t="160242" x="4833938" y="2922588"/>
          <p14:tracePt t="160250" x="4902200" y="2922588"/>
          <p14:tracePt t="160256" x="4970463" y="2922588"/>
          <p14:tracePt t="160262" x="5089525" y="2922588"/>
          <p14:tracePt t="160270" x="5191125" y="2922588"/>
          <p14:tracePt t="160277" x="5276850" y="2922588"/>
          <p14:tracePt t="160285" x="5360988" y="2922588"/>
          <p14:tracePt t="160291" x="5446713" y="2932113"/>
          <p14:tracePt t="160299" x="5487988" y="2932113"/>
          <p14:tracePt t="160303" x="5548313" y="2932113"/>
          <p14:tracePt t="160310" x="5624513" y="2940050"/>
          <p14:tracePt t="160318" x="5718175" y="2949575"/>
          <p14:tracePt t="160325" x="5786438" y="2957513"/>
          <p14:tracePt t="160332" x="5870575" y="2974975"/>
          <p14:tracePt t="160338" x="5921375" y="2982913"/>
          <p14:tracePt t="160345" x="5964238" y="2982913"/>
          <p14:tracePt t="160352" x="5997575" y="2990850"/>
          <p14:tracePt t="160360" x="6057900" y="3000375"/>
          <p14:tracePt t="160367" x="6142038" y="3016250"/>
          <p14:tracePt t="160374" x="6184900" y="3025775"/>
          <p14:tracePt t="160380" x="6278563" y="3033713"/>
          <p14:tracePt t="160387" x="6372225" y="3059113"/>
          <p14:tracePt t="160394" x="6448425" y="3067050"/>
          <p14:tracePt t="160401" x="6483350" y="3067050"/>
          <p14:tracePt t="160408" x="6575425" y="3076575"/>
          <p14:tracePt t="160414" x="6643688" y="3084513"/>
          <p14:tracePt t="160422" x="6694488" y="3084513"/>
          <p14:tracePt t="160429" x="6729413" y="3094038"/>
          <p14:tracePt t="160436" x="6745288" y="3094038"/>
          <p14:tracePt t="160443" x="6770688" y="3094038"/>
          <p14:tracePt t="160451" x="6780213" y="3094038"/>
          <p14:tracePt t="160456" x="6797675" y="3094038"/>
          <p14:tracePt t="160464" x="6797675" y="3101975"/>
          <p14:tracePt t="160471" x="6805613" y="3101975"/>
          <p14:tracePt t="160513" x="6805613" y="3109913"/>
          <p14:tracePt t="160617" x="6797675" y="3109913"/>
          <p14:tracePt t="160626" x="6788150" y="3109913"/>
          <p14:tracePt t="160643" x="6780213" y="3109913"/>
          <p14:tracePt t="160668" x="6770688" y="3109913"/>
          <p14:tracePt t="160686" x="6762750" y="3109913"/>
          <p14:tracePt t="160701" x="6754813" y="3109913"/>
          <p14:tracePt t="160790" x="6762750" y="3101975"/>
          <p14:tracePt t="160797" x="6770688" y="3094038"/>
          <p14:tracePt t="160804" x="6788150" y="3076575"/>
          <p14:tracePt t="160811" x="6856413" y="3041650"/>
          <p14:tracePt t="160818" x="6915150" y="3008313"/>
          <p14:tracePt t="160826" x="6983413" y="2965450"/>
          <p14:tracePt t="160834" x="7051675" y="2940050"/>
          <p14:tracePt t="160839" x="7102475" y="2914650"/>
          <p14:tracePt t="160846" x="7145338" y="2897188"/>
          <p14:tracePt t="160852" x="7170738" y="2897188"/>
          <p14:tracePt t="160861" x="7188200" y="2889250"/>
          <p14:tracePt t="160868" x="7204075" y="2881313"/>
          <p14:tracePt t="160874" x="7213600" y="2881313"/>
          <p14:tracePt t="160881" x="7221538" y="2881313"/>
          <p14:tracePt t="160888" x="7229475" y="2871788"/>
          <p14:tracePt t="160902" x="7239000" y="2871788"/>
          <p14:tracePt t="160923" x="7246938" y="2871788"/>
          <p14:tracePt t="160951" x="7256463" y="2871788"/>
          <p14:tracePt t="161007" x="7264400" y="2871788"/>
          <p14:tracePt t="161153" x="7272338" y="2871788"/>
          <p14:tracePt t="161216" x="7272338" y="2881313"/>
          <p14:tracePt t="161237" x="7264400" y="2881313"/>
          <p14:tracePt t="161265" x="7256463" y="2881313"/>
          <p14:tracePt t="161279" x="7256463" y="2889250"/>
          <p14:tracePt t="161300" x="7246938" y="2889250"/>
          <p14:tracePt t="161322" x="7246938" y="2897188"/>
          <p14:tracePt t="161336" x="7239000" y="2897188"/>
          <p14:tracePt t="161357" x="7229475" y="2897188"/>
          <p14:tracePt t="161369" x="7221538" y="2897188"/>
          <p14:tracePt t="161377" x="7221538" y="2906713"/>
          <p14:tracePt t="161397" x="7213600" y="2914650"/>
          <p14:tracePt t="161418" x="7204075" y="2922588"/>
          <p14:tracePt t="161440" x="7196138" y="2932113"/>
          <p14:tracePt t="161453" x="7188200" y="2932113"/>
          <p14:tracePt t="161468" x="7188200" y="2940050"/>
          <p14:tracePt t="161481" x="7178675" y="2949575"/>
          <p14:tracePt t="161501" x="7170738" y="2957513"/>
          <p14:tracePt t="161522" x="7162800" y="2965450"/>
          <p14:tracePt t="161543" x="7153275" y="2965450"/>
          <p14:tracePt t="161550" x="7153275" y="2974975"/>
          <p14:tracePt t="161565" x="7153275" y="2982913"/>
          <p14:tracePt t="161570" x="7145338" y="2982913"/>
          <p14:tracePt t="161592" x="7137400" y="2990850"/>
          <p14:tracePt t="161634" x="7127875" y="3000375"/>
          <p14:tracePt t="161662" x="7119938" y="3000375"/>
          <p14:tracePt t="161683" x="7119938" y="3008313"/>
          <p14:tracePt t="161711" x="7112000" y="3016250"/>
          <p14:tracePt t="161731" x="7102475" y="3016250"/>
          <p14:tracePt t="161752" x="7094538" y="3025775"/>
          <p14:tracePt t="161767" x="7085013" y="3025775"/>
          <p14:tracePt t="161774" x="7077075" y="3025775"/>
          <p14:tracePt t="161780" x="7077075" y="3033713"/>
          <p14:tracePt t="161787" x="7069138" y="3033713"/>
          <p14:tracePt t="161796" x="7059613" y="3033713"/>
          <p14:tracePt t="161801" x="7051675" y="3041650"/>
          <p14:tracePt t="161809" x="7043738" y="3041650"/>
          <p14:tracePt t="161817" x="7034213" y="3041650"/>
          <p14:tracePt t="161823" x="7034213" y="3051175"/>
          <p14:tracePt t="161829" x="7026275" y="3051175"/>
          <p14:tracePt t="161844" x="7018338" y="3051175"/>
          <p14:tracePt t="161857" x="7008813" y="3051175"/>
          <p14:tracePt t="161865" x="7000875" y="3051175"/>
          <p14:tracePt t="161885" x="6992938" y="3051175"/>
          <p14:tracePt t="161899" x="6983413" y="3051175"/>
          <p14:tracePt t="161913" x="6983413" y="3041650"/>
          <p14:tracePt t="161920" x="6975475" y="3041650"/>
          <p14:tracePt t="161941" x="6967538" y="3033713"/>
          <p14:tracePt t="161962" x="6967538" y="3025775"/>
          <p14:tracePt t="162002" x="6967538" y="3016250"/>
          <p14:tracePt t="162009" x="6967538" y="3008313"/>
          <p14:tracePt t="162016" x="6975475" y="3008313"/>
          <p14:tracePt t="162037" x="6975475" y="3000375"/>
          <p14:tracePt t="162044" x="6983413" y="3000375"/>
          <p14:tracePt t="162065" x="6992938" y="2990850"/>
          <p14:tracePt t="162086" x="7000875" y="2982913"/>
          <p14:tracePt t="162093" x="7008813" y="2982913"/>
          <p14:tracePt t="162115" x="7008813" y="2974975"/>
          <p14:tracePt t="162135" x="7018338" y="2974975"/>
          <p14:tracePt t="162142" x="7018338" y="2965450"/>
          <p14:tracePt t="162184" x="7018338" y="2957513"/>
          <p14:tracePt t="162234" x="7018338" y="2949575"/>
          <p14:tracePt t="162262" x="7018338" y="2940050"/>
          <p14:tracePt t="162277" x="7018338" y="2932113"/>
          <p14:tracePt t="162283" x="7026275" y="2932113"/>
          <p14:tracePt t="162296" x="7026275" y="2922588"/>
          <p14:tracePt t="162317" x="7026275" y="2914650"/>
          <p14:tracePt t="162324" x="7034213" y="2914650"/>
          <p14:tracePt t="162344" x="7034213" y="2906713"/>
          <p14:tracePt t="162352" x="7043738" y="2906713"/>
          <p14:tracePt t="162359" x="7043738" y="2897188"/>
          <p14:tracePt t="162394" x="7043738" y="2889250"/>
          <p14:tracePt t="162401" x="7051675" y="2889250"/>
          <p14:tracePt t="162422" x="7059613" y="2889250"/>
          <p14:tracePt t="162464" x="7069138" y="2889250"/>
          <p14:tracePt t="162471" x="7077075" y="2889250"/>
          <p14:tracePt t="162498" x="7085013" y="2889250"/>
          <p14:tracePt t="162519" x="7094538" y="2889250"/>
          <p14:tracePt t="162533" x="7112000" y="2897188"/>
          <p14:tracePt t="162547" x="7119938" y="2906713"/>
          <p14:tracePt t="162561" x="7127875" y="2906713"/>
          <p14:tracePt t="162576" x="7137400" y="2914650"/>
          <p14:tracePt t="162589" x="7145338" y="2914650"/>
          <p14:tracePt t="162599" x="7145338" y="2922588"/>
          <p14:tracePt t="162602" x="7153275" y="2922588"/>
          <p14:tracePt t="162616" x="7162800" y="2932113"/>
          <p14:tracePt t="162624" x="7170738" y="2940050"/>
          <p14:tracePt t="162648" x="7178675" y="2940050"/>
          <p14:tracePt t="162652" x="7178675" y="2949575"/>
          <p14:tracePt t="162659" x="7188200" y="2949575"/>
          <p14:tracePt t="162667" x="7196138" y="2949575"/>
          <p14:tracePt t="162686" x="7204075" y="2949575"/>
          <p14:tracePt t="162707" x="7204075" y="2957513"/>
          <p14:tracePt t="162716" x="7213600" y="2957513"/>
          <p14:tracePt t="162742" x="7213600" y="2965450"/>
          <p14:tracePt t="162750" x="7221538" y="2965450"/>
          <p14:tracePt t="162770" x="7221538" y="2974975"/>
          <p14:tracePt t="162827" x="7221538" y="2982913"/>
          <p14:tracePt t="162875" x="7221538" y="2990850"/>
          <p14:tracePt t="162881" x="7213600" y="2990850"/>
          <p14:tracePt t="162902" x="7204075" y="2990850"/>
          <p14:tracePt t="162924" x="7196138" y="2990850"/>
          <p14:tracePt t="162931" x="7188200" y="2990850"/>
          <p14:tracePt t="162951" x="7178675" y="2990850"/>
          <p14:tracePt t="162967" x="7170738" y="2990850"/>
          <p14:tracePt t="162972" x="7170738" y="2982913"/>
          <p14:tracePt t="162986" x="7162800" y="2982913"/>
          <p14:tracePt t="162993" x="7153275" y="2982913"/>
          <p14:tracePt t="163001" x="7145338" y="2982913"/>
          <p14:tracePt t="163016" x="7145338" y="2974975"/>
          <p14:tracePt t="163022" x="7137400" y="2974975"/>
          <p14:tracePt t="163028" x="7127875" y="2974975"/>
          <p14:tracePt t="163049" x="7119938" y="2965450"/>
          <p14:tracePt t="163076" x="7112000" y="2965450"/>
          <p14:tracePt t="163105" x="7112000" y="2957513"/>
          <p14:tracePt t="163112" x="7102475" y="2957513"/>
          <p14:tracePt t="163140" x="7102475" y="2949575"/>
          <p14:tracePt t="163203" x="7102475" y="2940050"/>
          <p14:tracePt t="163223" x="7112000" y="2940050"/>
          <p14:tracePt t="163244" x="7119938" y="2940050"/>
          <p14:tracePt t="163268" x="7127875" y="2940050"/>
          <p14:tracePt t="163286" x="7137400" y="2940050"/>
          <p14:tracePt t="163307" x="7145338" y="2949575"/>
          <p14:tracePt t="163321" x="7153275" y="2949575"/>
          <p14:tracePt t="163335" x="7162800" y="2949575"/>
          <p14:tracePt t="163343" x="7162800" y="2957513"/>
          <p14:tracePt t="163349" x="7170738" y="2957513"/>
          <p14:tracePt t="163376" x="7178675" y="2957513"/>
          <p14:tracePt t="163383" x="7178675" y="2965450"/>
          <p14:tracePt t="163404" x="7188200" y="2965450"/>
          <p14:tracePt t="163412" x="7196138" y="2965450"/>
          <p14:tracePt t="163439" x="7204075" y="2965450"/>
          <p14:tracePt t="163489" x="7204075" y="2974975"/>
          <p14:tracePt t="163634" x="7196138" y="2974975"/>
          <p14:tracePt t="163750" x="7188200" y="2974975"/>
          <p14:tracePt t="163796" x="7178675" y="2974975"/>
          <p14:tracePt t="163966" x="7170738" y="2974975"/>
          <p14:tracePt t="164045" x="7162800" y="2974975"/>
          <p14:tracePt t="164061" x="7153275" y="2974975"/>
          <p14:tracePt t="164123" x="7145338" y="2974975"/>
          <p14:tracePt t="164177" x="7145338" y="2982913"/>
          <p14:tracePt t="164193" x="7137400" y="2982913"/>
          <p14:tracePt t="164263" x="7127875" y="2982913"/>
          <p14:tracePt t="164278" x="7119938" y="2982913"/>
          <p14:tracePt t="164396" x="7112000" y="2982913"/>
          <p14:tracePt t="164448" x="7102475" y="2982913"/>
          <p14:tracePt t="164517" x="7102475" y="2990850"/>
          <p14:tracePt t="164559" x="7102475" y="3000375"/>
          <p14:tracePt t="164586" x="7102475" y="3008313"/>
          <p14:tracePt t="164615" x="7102475" y="3016250"/>
          <p14:tracePt t="164671" x="7102475" y="3025775"/>
          <p14:tracePt t="164768" x="7112000" y="3033713"/>
          <p14:tracePt t="164859" x="7119938" y="3033713"/>
          <p14:tracePt t="164887" x="7127875" y="3033713"/>
          <p14:tracePt t="165082" x="7137400" y="3033713"/>
          <p14:tracePt t="165368" x="7153275" y="3051175"/>
          <p14:tracePt t="165375" x="7170738" y="3076575"/>
          <p14:tracePt t="165384" x="7196138" y="3119438"/>
          <p14:tracePt t="165387" x="7239000" y="3170238"/>
          <p14:tracePt t="165395" x="7272338" y="3228975"/>
          <p14:tracePt t="165402" x="7307263" y="3271838"/>
          <p14:tracePt t="165409" x="7340600" y="3314700"/>
          <p14:tracePt t="165415" x="7383463" y="3373438"/>
          <p14:tracePt t="165422" x="7434263" y="3441700"/>
          <p14:tracePt t="165430" x="7451725" y="3475038"/>
          <p14:tracePt t="165436" x="7477125" y="3502025"/>
          <p14:tracePt t="165443" x="7518400" y="3543300"/>
          <p14:tracePt t="165450" x="7535863" y="3560763"/>
          <p14:tracePt t="165458" x="7545388" y="3568700"/>
          <p14:tracePt t="165464" x="7561263" y="3578225"/>
          <p14:tracePt t="165471" x="7570788" y="3586163"/>
          <p14:tracePt t="165480" x="7578725" y="3586163"/>
          <p14:tracePt t="165485" x="7578725" y="3594100"/>
          <p14:tracePt t="165493" x="7604125" y="3594100"/>
          <p14:tracePt t="165499" x="7612063" y="3594100"/>
          <p14:tracePt t="165506" x="7629525" y="3594100"/>
          <p14:tracePt t="165753" x="7629525" y="3603625"/>
          <p14:tracePt t="165766" x="7629525" y="3619500"/>
          <p14:tracePt t="165774" x="7629525" y="3636963"/>
          <p14:tracePt t="165780" x="7621588" y="3662363"/>
          <p14:tracePt t="165787" x="7586663" y="3713163"/>
          <p14:tracePt t="165796" x="7553325" y="3790950"/>
          <p14:tracePt t="165802" x="7535863" y="3824288"/>
          <p14:tracePt t="165808" x="7518400" y="3867150"/>
          <p14:tracePt t="165815" x="7510463" y="3883025"/>
          <p14:tracePt t="165822" x="7493000" y="3917950"/>
          <p14:tracePt t="165830" x="7485063" y="3925888"/>
          <p14:tracePt t="165836" x="7477125" y="3943350"/>
          <p14:tracePt t="165843" x="7467600" y="3943350"/>
          <p14:tracePt t="165850" x="7467600" y="3951288"/>
          <p14:tracePt t="165857" x="7467600" y="3960813"/>
          <p14:tracePt t="165871" x="7459663" y="3968750"/>
          <p14:tracePt t="165891" x="7451725" y="3976688"/>
          <p14:tracePt t="165905" x="7442200" y="3976688"/>
          <p14:tracePt t="165913" x="7442200" y="3986213"/>
          <p14:tracePt t="165947" x="7442200" y="3994150"/>
          <p14:tracePt t="165954" x="7434263" y="3994150"/>
          <p14:tracePt t="165988" x="7416800" y="3994150"/>
          <p14:tracePt t="166031" x="7408863" y="3994150"/>
          <p14:tracePt t="166073" x="7400925" y="3994150"/>
          <p14:tracePt t="166108" x="7391400" y="3994150"/>
          <p14:tracePt t="166136" x="7383463" y="3986213"/>
          <p14:tracePt t="166163" x="7373938" y="3986213"/>
          <p14:tracePt t="166180" x="7373938" y="3976688"/>
          <p14:tracePt t="166213" x="7366000" y="3968750"/>
          <p14:tracePt t="166261" x="7366000" y="3960813"/>
          <p14:tracePt t="166289" x="7358063" y="3951288"/>
          <p14:tracePt t="166331" x="7358063" y="3943350"/>
          <p14:tracePt t="166386" x="7358063" y="3935413"/>
          <p14:tracePt t="166903" x="7358063" y="3925888"/>
          <p14:tracePt t="166917" x="7358063" y="3917950"/>
          <p14:tracePt t="166930" x="7358063" y="3908425"/>
          <p14:tracePt t="166946" x="7358063" y="3892550"/>
          <p14:tracePt t="166951" x="7348538" y="3883025"/>
          <p14:tracePt t="166959" x="7348538" y="3875088"/>
          <p14:tracePt t="166966" x="7348538" y="3867150"/>
          <p14:tracePt t="166973" x="7348538" y="3841750"/>
          <p14:tracePt t="166980" x="7348538" y="3824288"/>
          <p14:tracePt t="166987" x="7340600" y="3816350"/>
          <p14:tracePt t="166996" x="7340600" y="3798888"/>
          <p14:tracePt t="167000" x="7332663" y="3781425"/>
          <p14:tracePt t="167008" x="7332663" y="3773488"/>
          <p14:tracePt t="167014" x="7332663" y="3756025"/>
          <p14:tracePt t="167021" x="7323138" y="3738563"/>
          <p14:tracePt t="167029" x="7323138" y="3722688"/>
          <p14:tracePt t="167034" x="7315200" y="3713163"/>
          <p14:tracePt t="167040" x="7315200" y="3697288"/>
          <p14:tracePt t="167049" x="7315200" y="3687763"/>
          <p14:tracePt t="167055" x="7315200" y="3671888"/>
          <p14:tracePt t="167062" x="7307263" y="3662363"/>
          <p14:tracePt t="167070" x="7307263" y="3654425"/>
          <p14:tracePt t="167076" x="7307263" y="3636963"/>
          <p14:tracePt t="167082" x="7307263" y="3619500"/>
          <p14:tracePt t="167090" x="7307263" y="3611563"/>
          <p14:tracePt t="167097" x="7297738" y="3594100"/>
          <p14:tracePt t="167104" x="7297738" y="3578225"/>
          <p14:tracePt t="167111" x="7297738" y="3568700"/>
          <p14:tracePt t="167118" x="7297738" y="3560763"/>
          <p14:tracePt t="167128" x="7289800" y="3543300"/>
          <p14:tracePt t="167132" x="7289800" y="3527425"/>
          <p14:tracePt t="167140" x="7289800" y="3509963"/>
          <p14:tracePt t="167146" x="7289800" y="3502025"/>
          <p14:tracePt t="167153" x="7289800" y="3492500"/>
          <p14:tracePt t="167162" x="7289800" y="3475038"/>
          <p14:tracePt t="167167" x="7289800" y="3467100"/>
          <p14:tracePt t="167173" x="7289800" y="3459163"/>
          <p14:tracePt t="167181" x="7289800" y="3449638"/>
          <p14:tracePt t="167188" x="7289800" y="3433763"/>
          <p14:tracePt t="167195" x="7289800" y="3424238"/>
          <p14:tracePt t="167202" x="7289800" y="3416300"/>
          <p14:tracePt t="167210" x="7289800" y="3408363"/>
          <p14:tracePt t="167215" x="7289800" y="3390900"/>
          <p14:tracePt t="167229" x="7289800" y="3373438"/>
          <p14:tracePt t="167237" x="7289800" y="3355975"/>
          <p14:tracePt t="167244" x="7289800" y="3348038"/>
          <p14:tracePt t="167250" x="7289800" y="3322638"/>
          <p14:tracePt t="167258" x="7289800" y="3314700"/>
          <p14:tracePt t="167265" x="7289800" y="3297238"/>
          <p14:tracePt t="167279" x="7289800" y="3238500"/>
          <p14:tracePt t="167287" x="7289800" y="3211513"/>
          <p14:tracePt t="167295" x="7289800" y="3178175"/>
          <p14:tracePt t="167299" x="7297738" y="3144838"/>
          <p14:tracePt t="167306" x="7297738" y="3119438"/>
          <p14:tracePt t="167313" x="7297738" y="3094038"/>
          <p14:tracePt t="167320" x="7297738" y="3059113"/>
          <p14:tracePt t="167328" x="7307263" y="3033713"/>
          <p14:tracePt t="167335" x="7307263" y="3000375"/>
          <p14:tracePt t="167342" x="7307263" y="2982913"/>
          <p14:tracePt t="167348" x="7307263" y="2957513"/>
          <p14:tracePt t="167355" x="7307263" y="2940050"/>
          <p14:tracePt t="167369" x="7315200" y="2922588"/>
          <p14:tracePt t="167384" x="7315200" y="2914650"/>
          <p14:tracePt t="167396" x="7315200" y="2906713"/>
          <p14:tracePt t="167418" x="7315200" y="2897188"/>
          <p14:tracePt t="167427" x="7315200" y="2889250"/>
          <p14:tracePt t="167445" x="7323138" y="2889250"/>
          <p14:tracePt t="167613" x="7323138" y="2897188"/>
          <p14:tracePt t="167858" x="7323138" y="2906713"/>
          <p14:tracePt t="167878" x="7315200" y="2914650"/>
          <p14:tracePt t="167887" x="7315200" y="2922588"/>
          <p14:tracePt t="167899" x="7307263" y="2932113"/>
          <p14:tracePt t="167907" x="7289800" y="2949575"/>
          <p14:tracePt t="167913" x="7281863" y="2957513"/>
          <p14:tracePt t="167921" x="7256463" y="2982913"/>
          <p14:tracePt t="167928" x="7127875" y="3067050"/>
          <p14:tracePt t="167935" x="6899275" y="3203575"/>
          <p14:tracePt t="167943" x="6584950" y="3382963"/>
          <p14:tracePt t="167948" x="6338888" y="3492500"/>
          <p14:tracePt t="167958" x="6159500" y="3543300"/>
          <p14:tracePt t="167965" x="6065838" y="3586163"/>
          <p14:tracePt t="167969" x="5972175" y="3611563"/>
          <p14:tracePt t="167978" x="5845175" y="3629025"/>
          <p14:tracePt t="167983" x="5761038" y="3636963"/>
          <p14:tracePt t="167990" x="5692775" y="3646488"/>
          <p14:tracePt t="167997" x="5581650" y="3654425"/>
          <p14:tracePt t="168004" x="5513388" y="3662363"/>
          <p14:tracePt t="168012" x="5429250" y="3671888"/>
          <p14:tracePt t="168017" x="5353050" y="3679825"/>
          <p14:tracePt t="168024" x="5284788" y="3687763"/>
          <p14:tracePt t="168031" x="5216525" y="3687763"/>
          <p14:tracePt t="168039" x="5157788" y="3687763"/>
          <p14:tracePt t="168045" x="5132388" y="3687763"/>
          <p14:tracePt t="168052" x="5114925" y="3687763"/>
          <p14:tracePt t="168061" x="5089525" y="3697288"/>
          <p14:tracePt t="168066" x="5072063" y="3697288"/>
          <p14:tracePt t="168073" x="5064125" y="3697288"/>
          <p14:tracePt t="168081" x="5054600" y="3697288"/>
          <p14:tracePt t="168087" x="5046663" y="3697288"/>
          <p14:tracePt t="168110" x="5038725" y="3697288"/>
          <p14:tracePt t="168388" x="5029200" y="3687763"/>
          <p14:tracePt t="168395" x="5021263" y="3679825"/>
          <p14:tracePt t="168401" x="4995863" y="3654425"/>
          <p14:tracePt t="168410" x="4987925" y="3646488"/>
          <p14:tracePt t="168415" x="4962525" y="3619500"/>
          <p14:tracePt t="168423" x="4927600" y="3586163"/>
          <p14:tracePt t="168429" x="4894263" y="3552825"/>
          <p14:tracePt t="168439" x="4876800" y="3535363"/>
          <p14:tracePt t="168445" x="4859338" y="3517900"/>
          <p14:tracePt t="168450" x="4826000" y="3484563"/>
          <p14:tracePt t="168456" x="4818063" y="3475038"/>
          <p14:tracePt t="168464" x="4800600" y="3459163"/>
          <p14:tracePt t="168470" x="4783138" y="3441700"/>
          <p14:tracePt t="168478" x="4775200" y="3433763"/>
          <p14:tracePt t="168486" x="4749800" y="3416300"/>
          <p14:tracePt t="168493" x="4749800" y="3408363"/>
          <p14:tracePt t="168498" x="4732338" y="3390900"/>
          <p14:tracePt t="168505" x="4714875" y="3382963"/>
          <p14:tracePt t="168513" x="4706938" y="3373438"/>
          <p14:tracePt t="168519" x="4699000" y="3355975"/>
          <p14:tracePt t="168527" x="4689475" y="3355975"/>
          <p14:tracePt t="168535" x="4673600" y="3330575"/>
          <p14:tracePt t="168543" x="4646613" y="3314700"/>
          <p14:tracePt t="168548" x="4646613" y="3305175"/>
          <p14:tracePt t="168555" x="4630738" y="3297238"/>
          <p14:tracePt t="168563" x="4613275" y="3289300"/>
          <p14:tracePt t="168569" x="4595813" y="3263900"/>
          <p14:tracePt t="168577" x="4587875" y="3246438"/>
          <p14:tracePt t="168584" x="4579938" y="3238500"/>
          <p14:tracePt t="168590" x="4570413" y="3238500"/>
          <p14:tracePt t="168597" x="4562475" y="3228975"/>
          <p14:tracePt t="168605" x="4562475" y="3211513"/>
          <p14:tracePt t="168612" x="4554538" y="3203575"/>
          <p14:tracePt t="168617" x="4545013" y="3195638"/>
          <p14:tracePt t="168625" x="4537075" y="3178175"/>
          <p14:tracePt t="168632" x="4537075" y="3170238"/>
          <p14:tracePt t="168647" x="4537075" y="3152775"/>
          <p14:tracePt t="168654" x="4537075" y="3144838"/>
          <p14:tracePt t="168661" x="4529138" y="3127375"/>
          <p14:tracePt t="168666" x="4529138" y="3119438"/>
          <p14:tracePt t="168674" x="4529138" y="3109913"/>
          <p14:tracePt t="168680" x="4529138" y="3101975"/>
          <p14:tracePt t="168687" x="4529138" y="3094038"/>
          <p14:tracePt t="168702" x="4529138" y="3076575"/>
          <p14:tracePt t="168715" x="4529138" y="3067050"/>
          <p14:tracePt t="168729" x="4537075" y="3059113"/>
          <p14:tracePt t="168736" x="4537075" y="3051175"/>
          <p14:tracePt t="168745" x="4537075" y="3041650"/>
          <p14:tracePt t="168765" x="4537075" y="3033713"/>
          <p14:tracePt t="168786" x="4537075" y="3025775"/>
          <p14:tracePt t="168792" x="4545013" y="3016250"/>
          <p14:tracePt t="168799" x="4545013" y="3008313"/>
          <p14:tracePt t="168820" x="4545013" y="3000375"/>
          <p14:tracePt t="168828" x="4545013" y="2990850"/>
          <p14:tracePt t="168862" x="4545013" y="2982913"/>
          <p14:tracePt t="168903" x="4545013" y="2974975"/>
          <p14:tracePt t="168952" x="4537075" y="2974975"/>
          <p14:tracePt t="168961" x="4529138" y="2974975"/>
          <p14:tracePt t="168987" x="4519613" y="2974975"/>
          <p14:tracePt t="168994" x="4519613" y="2965450"/>
          <p14:tracePt t="169014" x="4511675" y="2957513"/>
          <p14:tracePt t="169034" x="4503738" y="2957513"/>
          <p14:tracePt t="169057" x="4494213" y="2957513"/>
          <p14:tracePt t="169078" x="4494213" y="2949575"/>
          <p14:tracePt t="169098" x="4486275" y="2949575"/>
          <p14:tracePt t="169176" x="4486275" y="2957513"/>
          <p14:tracePt t="169189" x="4486275" y="2965450"/>
          <p14:tracePt t="169218" x="4486275" y="2974975"/>
          <p14:tracePt t="169238" x="4486275" y="2982913"/>
          <p14:tracePt t="169245" x="4494213" y="2982913"/>
          <p14:tracePt t="169261" x="4494213" y="2990850"/>
          <p14:tracePt t="169280" x="4503738" y="3000375"/>
          <p14:tracePt t="169302" x="4503738" y="3008313"/>
          <p14:tracePt t="169308" x="4511675" y="3008313"/>
          <p14:tracePt t="169323" x="4511675" y="3016250"/>
          <p14:tracePt t="169357" x="4511675" y="3025775"/>
          <p14:tracePt t="169364" x="4519613" y="3033713"/>
          <p14:tracePt t="169385" x="4529138" y="3033713"/>
          <p14:tracePt t="169398" x="4537075" y="3033713"/>
          <p14:tracePt t="169406" x="4537075" y="3041650"/>
          <p14:tracePt t="169426" x="4545013" y="3041650"/>
          <p14:tracePt t="169434" x="4545013" y="3051175"/>
          <p14:tracePt t="169440" x="4554538" y="3051175"/>
          <p14:tracePt t="169454" x="4554538" y="3059113"/>
          <p14:tracePt t="169461" x="4562475" y="3067050"/>
          <p14:tracePt t="169467" x="4570413" y="3067050"/>
          <p14:tracePt t="169481" x="4579938" y="3067050"/>
          <p14:tracePt t="169496" x="4587875" y="3067050"/>
          <p14:tracePt t="169503" x="4595813" y="3076575"/>
          <p14:tracePt t="169511" x="4605338" y="3076575"/>
          <p14:tracePt t="169524" x="4613275" y="3076575"/>
          <p14:tracePt t="169532" x="4621213" y="3076575"/>
          <p14:tracePt t="169539" x="4630738" y="3076575"/>
          <p14:tracePt t="169545" x="4630738" y="3084513"/>
          <p14:tracePt t="169552" x="4638675" y="3084513"/>
          <p14:tracePt t="169560" x="4656138" y="3084513"/>
          <p14:tracePt t="169566" x="4664075" y="3094038"/>
          <p14:tracePt t="169573" x="4681538" y="3094038"/>
          <p14:tracePt t="169580" x="4706938" y="3094038"/>
          <p14:tracePt t="169590" x="4740275" y="3094038"/>
          <p14:tracePt t="169595" x="4800600" y="3101975"/>
          <p14:tracePt t="169600" x="4910138" y="3101975"/>
          <p14:tracePt t="169609" x="5038725" y="3109913"/>
          <p14:tracePt t="169614" x="5249863" y="3119438"/>
          <p14:tracePt t="169622" x="5573713" y="3135313"/>
          <p14:tracePt t="169628" x="5786438" y="3135313"/>
          <p14:tracePt t="169635" x="5870575" y="3135313"/>
          <p14:tracePt t="169642" x="6032500" y="3109913"/>
          <p14:tracePt t="169648" x="6159500" y="3094038"/>
          <p14:tracePt t="169657" x="6219825" y="3084513"/>
          <p14:tracePt t="169663" x="6303963" y="3076575"/>
          <p14:tracePt t="169670" x="6364288" y="3076575"/>
          <p14:tracePt t="169679" x="6389688" y="3067050"/>
          <p14:tracePt t="169684" x="6405563" y="3067050"/>
          <p14:tracePt t="169692" x="6430963" y="3067050"/>
          <p14:tracePt t="169698" x="6448425" y="3067050"/>
          <p14:tracePt t="169705" x="6456363" y="3067050"/>
          <p14:tracePt t="169711" x="6465888" y="3067050"/>
          <p14:tracePt t="169727" x="6473825" y="3067050"/>
          <p14:tracePt t="169740" x="6483350" y="3067050"/>
          <p14:tracePt t="169818" x="6491288" y="3067050"/>
          <p14:tracePt t="169970" x="6499225" y="3067050"/>
          <p14:tracePt t="170012" x="6508750" y="3067050"/>
          <p14:tracePt t="170047" x="6516688" y="3067050"/>
          <p14:tracePt t="170068" x="6516688" y="3059113"/>
          <p14:tracePt t="170081" x="6516688" y="3051175"/>
          <p14:tracePt t="170096" x="6524625" y="3051175"/>
          <p14:tracePt t="170144" x="6524625" y="3041650"/>
          <p14:tracePt t="170419" x="6516688" y="3041650"/>
          <p14:tracePt t="170435" x="6508750" y="3041650"/>
          <p14:tracePt t="170450" x="6499225" y="3041650"/>
          <p14:tracePt t="170465" x="6491288" y="3041650"/>
          <p14:tracePt t="170488" x="6473825" y="3041650"/>
          <p14:tracePt t="170512" x="6465888" y="3041650"/>
          <p14:tracePt t="170537" x="6456363" y="3033713"/>
          <p14:tracePt t="170544" x="6448425" y="3033713"/>
          <p14:tracePt t="170572" x="6440488" y="3033713"/>
          <p14:tracePt t="170588" x="6440488" y="3025775"/>
          <p14:tracePt t="170593" x="6430963" y="3025775"/>
          <p14:tracePt t="170621" x="6430963" y="3016250"/>
          <p14:tracePt t="170628" x="6440488" y="3016250"/>
          <p14:tracePt t="170635" x="6456363" y="3016250"/>
          <p14:tracePt t="170642" x="6465888" y="3008313"/>
          <p14:tracePt t="170650" x="6499225" y="2990850"/>
          <p14:tracePt t="170657" x="6542088" y="2974975"/>
          <p14:tracePt t="170663" x="6600825" y="2957513"/>
          <p14:tracePt t="170671" x="6661150" y="2940050"/>
          <p14:tracePt t="170677" x="6711950" y="2922588"/>
          <p14:tracePt t="170684" x="6780213" y="2914650"/>
          <p14:tracePt t="170692" x="6848475" y="2889250"/>
          <p14:tracePt t="170698" x="6907213" y="2871788"/>
          <p14:tracePt t="170708" x="6950075" y="2871788"/>
          <p14:tracePt t="170712" x="6975475" y="2863850"/>
          <p14:tracePt t="170719" x="6992938" y="2863850"/>
          <p14:tracePt t="170727" x="7008813" y="2863850"/>
          <p14:tracePt t="170732" x="7026275" y="2863850"/>
          <p14:tracePt t="170742" x="7043738" y="2863850"/>
          <p14:tracePt t="170746" x="7051675" y="2863850"/>
          <p14:tracePt t="170761" x="7059613" y="2863850"/>
          <p14:tracePt t="170768" x="7069138" y="2863850"/>
          <p14:tracePt t="170782" x="7077075" y="2863850"/>
          <p14:tracePt t="170795" x="7085013" y="2863850"/>
          <p14:tracePt t="170831" x="7094538" y="2863850"/>
          <p14:tracePt t="170837" x="7102475" y="2863850"/>
          <p14:tracePt t="170851" x="7112000" y="2863850"/>
          <p14:tracePt t="170867" x="7119938" y="2863850"/>
          <p14:tracePt t="170879" x="7127875" y="2871788"/>
          <p14:tracePt t="170892" x="7137400" y="2871788"/>
          <p14:tracePt t="170907" x="7145338" y="2871788"/>
          <p14:tracePt t="170914" x="7153275" y="2871788"/>
          <p14:tracePt t="170921" x="7162800" y="2881313"/>
          <p14:tracePt t="170935" x="7170738" y="2881313"/>
          <p14:tracePt t="170950" x="7178675" y="2881313"/>
          <p14:tracePt t="170957" x="7178675" y="2889250"/>
          <p14:tracePt t="170963" x="7188200" y="2889250"/>
          <p14:tracePt t="170970" x="7196138" y="2889250"/>
          <p14:tracePt t="170984" x="7204075" y="2889250"/>
          <p14:tracePt t="171004" x="7213600" y="2897188"/>
          <p14:tracePt t="171011" x="7221538" y="2897188"/>
          <p14:tracePt t="171025" x="7229475" y="2897188"/>
          <p14:tracePt t="171032" x="7239000" y="2906713"/>
          <p14:tracePt t="171047" x="7246938" y="2914650"/>
          <p14:tracePt t="171053" x="7256463" y="2914650"/>
          <p14:tracePt t="171067" x="7264400" y="2914650"/>
          <p14:tracePt t="171075" x="7264400" y="2922588"/>
          <p14:tracePt t="171080" x="7272338" y="2922588"/>
          <p14:tracePt t="171088" x="7272338" y="2932113"/>
          <p14:tracePt t="171095" x="7281863" y="2932113"/>
          <p14:tracePt t="171108" x="7289800" y="2940050"/>
          <p14:tracePt t="171124" x="7297738" y="2940050"/>
          <p14:tracePt t="171137" x="7297738" y="2949575"/>
          <p14:tracePt t="171150" x="7315200" y="2949575"/>
          <p14:tracePt t="171165" x="7315200" y="2957513"/>
          <p14:tracePt t="171193" x="7315200" y="2965450"/>
          <p14:tracePt t="171208" x="7323138" y="2965450"/>
          <p14:tracePt t="171227" x="7323138" y="2974975"/>
          <p14:tracePt t="171388" x="7332663" y="2974975"/>
          <p14:tracePt t="171473" x="7332663" y="2982913"/>
          <p14:tracePt t="171800" x="7332663" y="2990850"/>
          <p14:tracePt t="171814" x="7323138" y="2990850"/>
          <p14:tracePt t="171821" x="7323138" y="3000375"/>
          <p14:tracePt t="171856" x="7323138" y="3008313"/>
          <p14:tracePt t="171863" x="7315200" y="3033713"/>
          <p14:tracePt t="171872" x="7307263" y="3067050"/>
          <p14:tracePt t="171877" x="7297738" y="3127375"/>
          <p14:tracePt t="171884" x="7281863" y="3254375"/>
          <p14:tracePt t="171891" x="7256463" y="3382963"/>
          <p14:tracePt t="171898" x="7239000" y="3459163"/>
          <p14:tracePt t="171905" x="7229475" y="3492500"/>
          <p14:tracePt t="171911" x="7213600" y="3552825"/>
          <p14:tracePt t="171919" x="7213600" y="3578225"/>
          <p14:tracePt t="171928" x="7204075" y="3594100"/>
          <p14:tracePt t="171932" x="7196138" y="3611563"/>
          <p14:tracePt t="171940" x="7188200" y="3619500"/>
          <p14:tracePt t="171946" x="7178675" y="3636963"/>
          <p14:tracePt t="171953" x="7170738" y="3654425"/>
          <p14:tracePt t="171960" x="7162800" y="3662363"/>
          <p14:tracePt t="171967" x="7153275" y="3671888"/>
          <p14:tracePt t="171977" x="7145338" y="3687763"/>
          <p14:tracePt t="171980" x="7127875" y="3713163"/>
          <p14:tracePt t="171987" x="7119938" y="3730625"/>
          <p14:tracePt t="171995" x="7102475" y="3748088"/>
          <p14:tracePt t="172002" x="7094538" y="3763963"/>
          <p14:tracePt t="172010" x="7069138" y="3781425"/>
          <p14:tracePt t="172015" x="7059613" y="3816350"/>
          <p14:tracePt t="172024" x="7034213" y="3824288"/>
          <p14:tracePt t="172028" x="7026275" y="3841750"/>
          <p14:tracePt t="172036" x="7008813" y="3867150"/>
          <p14:tracePt t="172042" x="6992938" y="3892550"/>
          <p14:tracePt t="172050" x="6975475" y="3900488"/>
          <p14:tracePt t="172056" x="6958013" y="3925888"/>
          <p14:tracePt t="172063" x="6942138" y="3925888"/>
          <p14:tracePt t="172072" x="6932613" y="3943350"/>
          <p14:tracePt t="172077" x="6915150" y="3951288"/>
          <p14:tracePt t="172084" x="6907213" y="3960813"/>
          <p14:tracePt t="172092" x="6889750" y="3968750"/>
          <p14:tracePt t="172098" x="6881813" y="3968750"/>
          <p14:tracePt t="172107" x="6881813" y="3976688"/>
          <p14:tracePt t="172112" x="6864350" y="3986213"/>
          <p14:tracePt t="172120" x="6856413" y="3994150"/>
          <p14:tracePt t="172126" x="6848475" y="3994150"/>
          <p14:tracePt t="172133" x="6831013" y="3994150"/>
          <p14:tracePt t="172141" x="6823075" y="4002088"/>
          <p14:tracePt t="172147" x="6805613" y="4019550"/>
          <p14:tracePt t="172154" x="6788150" y="4019550"/>
          <p14:tracePt t="172161" x="6780213" y="4019550"/>
          <p14:tracePt t="172169" x="6770688" y="4027488"/>
          <p14:tracePt t="172175" x="6754813" y="4037013"/>
          <p14:tracePt t="172182" x="6729413" y="4037013"/>
          <p14:tracePt t="172190" x="6704013" y="4044950"/>
          <p14:tracePt t="172196" x="6686550" y="4052888"/>
          <p14:tracePt t="172203" x="6678613" y="4052888"/>
          <p14:tracePt t="172210" x="6669088" y="4052888"/>
          <p14:tracePt t="172217" x="6661150" y="4052888"/>
          <p14:tracePt t="172225" x="6653213" y="4062413"/>
          <p14:tracePt t="172231" x="6643688" y="4062413"/>
          <p14:tracePt t="172239" x="6626225" y="4062413"/>
          <p14:tracePt t="172402" x="6618288" y="4062413"/>
          <p14:tracePt t="172465" x="6610350" y="4062413"/>
          <p14:tracePt t="172519" x="6600825" y="4062413"/>
          <p14:tracePt t="172531" x="6592888" y="4062413"/>
          <p14:tracePt t="172546" x="6584950" y="4062413"/>
          <p14:tracePt t="172552" x="6575425" y="4062413"/>
          <p14:tracePt t="172567" x="6567488" y="4062413"/>
          <p14:tracePt t="172594" x="6559550" y="4062413"/>
          <p14:tracePt t="172607" x="6550025" y="4062413"/>
          <p14:tracePt t="172623" x="6534150" y="4052888"/>
          <p14:tracePt t="172628" x="6508750" y="4044950"/>
          <p14:tracePt t="172636" x="6465888" y="4019550"/>
          <p14:tracePt t="172644" x="6261100" y="3935413"/>
          <p14:tracePt t="172648" x="6032500" y="3849688"/>
          <p14:tracePt t="172658" x="5794375" y="3763963"/>
          <p14:tracePt t="172663" x="5581650" y="3687763"/>
          <p14:tracePt t="172670" x="5368925" y="3619500"/>
          <p14:tracePt t="172677" x="5208588" y="3578225"/>
          <p14:tracePt t="172683" x="4884738" y="3502025"/>
          <p14:tracePt t="172692" x="4613275" y="3441700"/>
          <p14:tracePt t="172698" x="4418013" y="3408363"/>
          <p14:tracePt t="172706" x="4154488" y="3373438"/>
          <p14:tracePt t="172712" x="3976688" y="3355975"/>
          <p14:tracePt t="172720" x="3865563" y="3348038"/>
          <p14:tracePt t="172725" x="3738563" y="3348038"/>
          <p14:tracePt t="172732" x="3662363" y="3348038"/>
          <p14:tracePt t="172741" x="3602038" y="3348038"/>
          <p14:tracePt t="172746" x="3533775" y="3348038"/>
          <p14:tracePt t="172752" x="3482975" y="3348038"/>
          <p14:tracePt t="172760" x="3449638" y="3348038"/>
          <p14:tracePt t="172766" x="3414713" y="3355975"/>
          <p14:tracePt t="172773" x="3389313" y="3373438"/>
          <p14:tracePt t="172780" x="3355975" y="3382963"/>
          <p14:tracePt t="172789" x="3338513" y="3382963"/>
          <p14:tracePt t="172794" x="3322638" y="3382963"/>
          <p14:tracePt t="172801" x="3313113" y="3390900"/>
          <p14:tracePt t="172808" x="3297238" y="3398838"/>
          <p14:tracePt t="172823" x="3287713" y="3398838"/>
          <p14:tracePt t="172837" x="3279775" y="3398838"/>
          <p14:tracePt t="172852" x="3270250" y="3398838"/>
          <p14:tracePt t="173233" x="3270250" y="3408363"/>
          <p14:tracePt t="173240" x="3279775" y="3416300"/>
          <p14:tracePt t="173262" x="3287713" y="3424238"/>
          <p14:tracePt t="173274" x="3297238" y="3424238"/>
          <p14:tracePt t="173289" x="3313113" y="3424238"/>
          <p14:tracePt t="173295" x="3322638" y="3441700"/>
          <p14:tracePt t="173302" x="3338513" y="3441700"/>
          <p14:tracePt t="173309" x="3355975" y="3441700"/>
          <p14:tracePt t="173316" x="3363913" y="3459163"/>
          <p14:tracePt t="173323" x="3381375" y="3467100"/>
          <p14:tracePt t="173330" x="3389313" y="3467100"/>
          <p14:tracePt t="173337" x="3406775" y="3475038"/>
          <p14:tracePt t="173344" x="3424238" y="3484563"/>
          <p14:tracePt t="173351" x="3432175" y="3492500"/>
          <p14:tracePt t="173357" x="3441700" y="3502025"/>
          <p14:tracePt t="173365" x="3449638" y="3502025"/>
          <p14:tracePt t="173372" x="3467100" y="3509963"/>
          <p14:tracePt t="173378" x="3467100" y="3517900"/>
          <p14:tracePt t="173386" x="3475038" y="3517900"/>
          <p14:tracePt t="173392" x="3475038" y="3527425"/>
          <p14:tracePt t="173399" x="3492500" y="3527425"/>
          <p14:tracePt t="173407" x="3492500" y="3535363"/>
          <p14:tracePt t="173413" x="3500438" y="3543300"/>
          <p14:tracePt t="173428" x="3508375" y="3552825"/>
          <p14:tracePt t="173434" x="3517900" y="3552825"/>
          <p14:tracePt t="173441" x="3525838" y="3568700"/>
          <p14:tracePt t="173448" x="3543300" y="3578225"/>
          <p14:tracePt t="173457" x="3551238" y="3586163"/>
          <p14:tracePt t="173462" x="3559175" y="3603625"/>
          <p14:tracePt t="173469" x="3568700" y="3611563"/>
          <p14:tracePt t="173476" x="3594100" y="3636963"/>
          <p14:tracePt t="173483" x="3602038" y="3654425"/>
          <p14:tracePt t="173490" x="3627438" y="3671888"/>
          <p14:tracePt t="173497" x="3636963" y="3687763"/>
          <p14:tracePt t="173505" x="3644900" y="3705225"/>
          <p14:tracePt t="173511" x="3652838" y="3722688"/>
          <p14:tracePt t="173518" x="3662363" y="3730625"/>
          <p14:tracePt t="173525" x="3670300" y="3748088"/>
          <p14:tracePt t="173532" x="3670300" y="3756025"/>
          <p14:tracePt t="173540" x="3670300" y="3763963"/>
          <p14:tracePt t="173546" x="3678238" y="3773488"/>
          <p14:tracePt t="173553" x="3678238" y="3781425"/>
          <p14:tracePt t="173567" x="3678238" y="3790950"/>
          <p14:tracePt t="173574" x="3678238" y="3798888"/>
          <p14:tracePt t="173589" x="3678238" y="3816350"/>
          <p14:tracePt t="173595" x="3678238" y="3824288"/>
          <p14:tracePt t="173608" x="3670300" y="3832225"/>
          <p14:tracePt t="173615" x="3662363" y="3832225"/>
          <p14:tracePt t="173623" x="3652838" y="3841750"/>
          <p14:tracePt t="173630" x="3644900" y="3841750"/>
          <p14:tracePt t="173636" x="3619500" y="3849688"/>
          <p14:tracePt t="173644" x="3568700" y="3867150"/>
          <p14:tracePt t="173651" x="3543300" y="3875088"/>
          <p14:tracePt t="173657" x="3508375" y="3883025"/>
          <p14:tracePt t="173664" x="3457575" y="3892550"/>
          <p14:tracePt t="173673" x="3406775" y="3900488"/>
          <p14:tracePt t="173677" x="3363913" y="3908425"/>
          <p14:tracePt t="173684" x="3330575" y="3908425"/>
          <p14:tracePt t="173693" x="3287713" y="3908425"/>
          <p14:tracePt t="173698" x="3270250" y="3908425"/>
          <p14:tracePt t="173708" x="3236913" y="3908425"/>
          <p14:tracePt t="173714" x="3211513" y="3917950"/>
          <p14:tracePt t="173724" x="3203575" y="3917950"/>
          <p14:tracePt t="173728" x="3194050" y="3917950"/>
          <p14:tracePt t="173735" x="3186113" y="3917950"/>
          <p14:tracePt t="173742" x="3178175" y="3925888"/>
          <p14:tracePt t="173758" x="3168650" y="3925888"/>
          <p14:tracePt t="173777" x="3160713" y="3925888"/>
          <p14:tracePt t="173811" x="3152775" y="3925888"/>
          <p14:tracePt t="173833" x="3152775" y="3935413"/>
          <p14:tracePt t="173903" x="3160713" y="3935413"/>
          <p14:tracePt t="173923" x="3168650" y="3935413"/>
          <p14:tracePt t="173951" x="3178175" y="3935413"/>
          <p14:tracePt t="173972" x="3186113" y="3935413"/>
          <p14:tracePt t="173986" x="3194050" y="3935413"/>
          <p14:tracePt t="174014" x="3203575" y="3935413"/>
          <p14:tracePt t="174035" x="3211513" y="3935413"/>
          <p14:tracePt t="174049" x="3219450" y="3935413"/>
          <p14:tracePt t="174069" x="3228975" y="3935413"/>
          <p14:tracePt t="174076" x="3228975" y="3925888"/>
          <p14:tracePt t="174083" x="3236913" y="3925888"/>
          <p14:tracePt t="174090" x="3244850" y="3925888"/>
          <p14:tracePt t="174097" x="3254375" y="3925888"/>
          <p14:tracePt t="174105" x="3279775" y="3925888"/>
          <p14:tracePt t="174112" x="3305175" y="3925888"/>
          <p14:tracePt t="174118" x="3330575" y="3917950"/>
          <p14:tracePt t="174125" x="3406775" y="3917950"/>
          <p14:tracePt t="174132" x="3568700" y="3908425"/>
          <p14:tracePt t="174140" x="3738563" y="3908425"/>
          <p14:tracePt t="174146" x="3900488" y="3908425"/>
          <p14:tracePt t="174153" x="4027488" y="3935413"/>
          <p14:tracePt t="174160" x="4095750" y="3935413"/>
          <p14:tracePt t="174166" x="4146550" y="3951288"/>
          <p14:tracePt t="174173" x="4205288" y="3960813"/>
          <p14:tracePt t="174181" x="4273550" y="3968750"/>
          <p14:tracePt t="174189" x="4298950" y="3976688"/>
          <p14:tracePt t="174194" x="4349750" y="3986213"/>
          <p14:tracePt t="174201" x="4392613" y="3986213"/>
          <p14:tracePt t="174209" x="4451350" y="3986213"/>
          <p14:tracePt t="174217" x="4511675" y="4002088"/>
          <p14:tracePt t="174224" x="4545013" y="4011613"/>
          <p14:tracePt t="174229" x="4630738" y="4027488"/>
          <p14:tracePt t="174238" x="4699000" y="4037013"/>
          <p14:tracePt t="174244" x="4808538" y="4070350"/>
          <p14:tracePt t="174250" x="4902200" y="4087813"/>
          <p14:tracePt t="174257" x="4962525" y="4105275"/>
          <p14:tracePt t="174264" x="5013325" y="4113213"/>
          <p14:tracePt t="174272" x="5046663" y="4121150"/>
          <p14:tracePt t="174278" x="5089525" y="4130675"/>
          <p14:tracePt t="174286" x="5097463" y="4130675"/>
          <p14:tracePt t="174292" x="5106988" y="4138613"/>
          <p14:tracePt t="174299" x="5114925" y="4138613"/>
          <p14:tracePt t="174321" x="5122863" y="4138613"/>
          <p14:tracePt t="174326" x="5132388" y="4138613"/>
          <p14:tracePt t="174524" x="5122863" y="4138613"/>
          <p14:tracePt t="174595" x="5140325" y="4146550"/>
          <p14:tracePt t="174601" x="5216525" y="4146550"/>
          <p14:tracePt t="174609" x="5343525" y="4164013"/>
          <p14:tracePt t="174617" x="5497513" y="4171950"/>
          <p14:tracePt t="174623" x="5641975" y="4181475"/>
          <p14:tracePt t="174629" x="5794375" y="4189413"/>
          <p14:tracePt t="174637" x="5913438" y="4189413"/>
          <p14:tracePt t="174643" x="5997575" y="4206875"/>
          <p14:tracePt t="174649" x="6040438" y="4214813"/>
          <p14:tracePt t="174656" x="6083300" y="4224338"/>
          <p14:tracePt t="174663" x="6100763" y="4232275"/>
          <p14:tracePt t="174671" x="6116638" y="4240213"/>
          <p14:tracePt t="174677" x="6126163" y="4240213"/>
          <p14:tracePt t="174684" x="6142038" y="4249738"/>
          <p14:tracePt t="174691" x="6151563" y="4249738"/>
          <p14:tracePt t="174698" x="6159500" y="4257675"/>
          <p14:tracePt t="174711" x="6167438" y="4257675"/>
          <p14:tracePt t="174722" x="6176963" y="4265613"/>
          <p14:tracePt t="174726" x="6184900" y="4265613"/>
          <p14:tracePt t="174740" x="6194425" y="4275138"/>
          <p14:tracePt t="174757" x="6202363" y="4275138"/>
          <p14:tracePt t="174768" x="6219825" y="4275138"/>
          <p14:tracePt t="174776" x="6219825" y="4283075"/>
          <p14:tracePt t="174790" x="6227763" y="4291013"/>
          <p14:tracePt t="174805" x="6235700" y="4291013"/>
          <p14:tracePt t="174810" x="6245225" y="4291013"/>
          <p14:tracePt t="174824" x="6253163" y="4300538"/>
          <p14:tracePt t="174839" x="6261100" y="4300538"/>
          <p14:tracePt t="174846" x="6261100" y="4308475"/>
          <p14:tracePt t="174855" x="6278563" y="4308475"/>
          <p14:tracePt t="174859" x="6286500" y="4316413"/>
          <p14:tracePt t="174866" x="6296025" y="4316413"/>
          <p14:tracePt t="174874" x="6311900" y="4325938"/>
          <p14:tracePt t="174883" x="6321425" y="4333875"/>
          <p14:tracePt t="174889" x="6329363" y="4333875"/>
          <p14:tracePt t="174893" x="6354763" y="4341813"/>
          <p14:tracePt t="174901" x="6364288" y="4351338"/>
          <p14:tracePt t="174907" x="6380163" y="4359275"/>
          <p14:tracePt t="174914" x="6397625" y="4359275"/>
          <p14:tracePt t="174922" x="6405563" y="4368800"/>
          <p14:tracePt t="174929" x="6415088" y="4368800"/>
          <p14:tracePt t="174942" x="6423025" y="4376738"/>
          <p14:tracePt t="174950" x="6430963" y="4384675"/>
          <p14:tracePt t="174963" x="6440488" y="4384675"/>
          <p14:tracePt t="174972" x="6448425" y="4384675"/>
          <p14:tracePt t="174984" x="6448425" y="4394200"/>
          <p14:tracePt t="174990" x="6456363" y="4402138"/>
          <p14:tracePt t="174998" x="6465888" y="4402138"/>
          <p14:tracePt t="175011" x="6473825" y="4402138"/>
          <p14:tracePt t="175039" x="6483350" y="4410075"/>
          <p14:tracePt t="175046" x="6491288" y="4410075"/>
          <p14:tracePt t="175076" x="6491288" y="4419600"/>
          <p14:tracePt t="175103" x="6499225" y="4427538"/>
          <p14:tracePt t="175131" x="6499225" y="4435475"/>
          <p14:tracePt t="175146" x="6499225" y="4445000"/>
          <p14:tracePt t="175166" x="6499225" y="4452938"/>
          <p14:tracePt t="175186" x="6499225" y="4460875"/>
          <p14:tracePt t="175200" x="6491288" y="4460875"/>
          <p14:tracePt t="175214" x="6491288" y="4470400"/>
          <p14:tracePt t="175221" x="6483350" y="4478338"/>
          <p14:tracePt t="175249" x="6473825" y="4486275"/>
          <p14:tracePt t="175270" x="6465888" y="4495800"/>
          <p14:tracePt t="175319" x="6456363" y="4503738"/>
          <p14:tracePt t="175466" x="6465888" y="4495800"/>
          <p14:tracePt t="175506" x="6473825" y="4495800"/>
          <p14:tracePt t="175528" x="6473825" y="4486275"/>
          <p14:tracePt t="175557" x="6483350" y="4486275"/>
          <p14:tracePt t="175576" x="6491288" y="4478338"/>
          <p14:tracePt t="175584" x="6491288" y="4470400"/>
          <p14:tracePt t="175646" x="6499225" y="4460875"/>
          <p14:tracePt t="175674" x="6508750" y="4460875"/>
          <p14:tracePt t="175681" x="6508750" y="4452938"/>
          <p14:tracePt t="175702" x="6516688" y="4452938"/>
          <p14:tracePt t="175710" x="6516688" y="4445000"/>
          <p14:tracePt t="175716" x="6524625" y="4445000"/>
          <p14:tracePt t="175731" x="6534150" y="4435475"/>
          <p14:tracePt t="175744" x="6550025" y="4427538"/>
          <p14:tracePt t="175752" x="6567488" y="4427538"/>
          <p14:tracePt t="175759" x="6584950" y="4419600"/>
          <p14:tracePt t="175766" x="6635750" y="4410075"/>
          <p14:tracePt t="175771" x="6729413" y="4394200"/>
          <p14:tracePt t="175779" x="6797675" y="4384675"/>
          <p14:tracePt t="175787" x="6889750" y="4359275"/>
          <p14:tracePt t="175793" x="7008813" y="4341813"/>
          <p14:tracePt t="175799" x="7127875" y="4333875"/>
          <p14:tracePt t="175808" x="7196138" y="4333875"/>
          <p14:tracePt t="175814" x="7264400" y="4333875"/>
          <p14:tracePt t="175821" x="7289800" y="4333875"/>
          <p14:tracePt t="175828" x="7307263" y="4333875"/>
          <p14:tracePt t="175836" x="7315200" y="4333875"/>
          <p14:tracePt t="175848" x="7332663" y="4333875"/>
          <p14:tracePt t="175869" x="7340600" y="4333875"/>
          <p14:tracePt t="175876" x="7366000" y="4333875"/>
          <p14:tracePt t="175886" x="7383463" y="4333875"/>
          <p14:tracePt t="175889" x="7400925" y="4333875"/>
          <p14:tracePt t="175897" x="7442200" y="4325938"/>
          <p14:tracePt t="175903" x="7459663" y="4316413"/>
          <p14:tracePt t="176100" x="7451725" y="4316413"/>
          <p14:tracePt t="176155" x="7442200" y="4316413"/>
          <p14:tracePt t="176204" x="7434263" y="4316413"/>
          <p14:tracePt t="176392" x="7434263" y="4325938"/>
          <p14:tracePt t="176427" x="7434263" y="4333875"/>
          <p14:tracePt t="176469" x="7426325" y="4333875"/>
          <p14:tracePt t="176483" x="7416800" y="4333875"/>
          <p14:tracePt t="176497" x="7416800" y="4325938"/>
          <p14:tracePt t="176511" x="7408863" y="4316413"/>
          <p14:tracePt t="176525" x="7400925" y="4316413"/>
          <p14:tracePt t="176532" x="7391400" y="4300538"/>
          <p14:tracePt t="176548" x="7383463" y="4291013"/>
          <p14:tracePt t="176560" x="7373938" y="4275138"/>
          <p14:tracePt t="176565" x="7358063" y="4257675"/>
          <p14:tracePt t="176572" x="7340600" y="4249738"/>
          <p14:tracePt t="176579" x="7332663" y="4224338"/>
          <p14:tracePt t="176586" x="7315200" y="4214813"/>
          <p14:tracePt t="176593" x="7297738" y="4197350"/>
          <p14:tracePt t="176602" x="7281863" y="4171950"/>
          <p14:tracePt t="176614" x="7272338" y="4156075"/>
          <p14:tracePt t="176621" x="7256463" y="4146550"/>
          <p14:tracePt t="176635" x="7256463" y="4138613"/>
          <p14:tracePt t="176642" x="7246938" y="4138613"/>
          <p14:tracePt t="176649" x="7246938" y="4130675"/>
          <p14:tracePt t="176663" x="7239000" y="4121150"/>
          <p14:tracePt t="176691" x="7239000" y="4113213"/>
          <p14:tracePt t="176727" x="7246938" y="4113213"/>
          <p14:tracePt t="176747" x="7264400" y="4121150"/>
          <p14:tracePt t="176761" x="7272338" y="4138613"/>
          <p14:tracePt t="176769" x="7289800" y="4146550"/>
          <p14:tracePt t="176775" x="7297738" y="4164013"/>
          <p14:tracePt t="176782" x="7315200" y="4171950"/>
          <p14:tracePt t="176789" x="7323138" y="4181475"/>
          <p14:tracePt t="176795" x="7340600" y="4189413"/>
          <p14:tracePt t="176804" x="7348538" y="4206875"/>
          <p14:tracePt t="176810" x="7366000" y="4214813"/>
          <p14:tracePt t="176816" x="7383463" y="4232275"/>
          <p14:tracePt t="176831" x="7391400" y="4240213"/>
          <p14:tracePt t="176837" x="7400925" y="4240213"/>
          <p14:tracePt t="176845" x="7408863" y="4249738"/>
          <p14:tracePt t="176859" x="7408863" y="4257675"/>
          <p14:tracePt t="176865" x="7416800" y="4257675"/>
          <p14:tracePt t="176880" x="7426325" y="4265613"/>
          <p14:tracePt t="176890" x="7434263" y="4265613"/>
          <p14:tracePt t="176902" x="7442200" y="4265613"/>
          <p14:tracePt t="176915" x="7451725" y="4265613"/>
          <p14:tracePt t="176935" x="7459663" y="4265613"/>
          <p14:tracePt t="176942" x="7467600" y="4265613"/>
          <p14:tracePt t="176949" x="7485063" y="4257675"/>
          <p14:tracePt t="176956" x="7493000" y="4240213"/>
          <p14:tracePt t="176963" x="7502525" y="4232275"/>
          <p14:tracePt t="176971" x="7510463" y="4224338"/>
          <p14:tracePt t="176977" x="7518400" y="4214813"/>
          <p14:tracePt t="176985" x="7518400" y="4206875"/>
          <p14:tracePt t="176992" x="7527925" y="4189413"/>
          <p14:tracePt t="176998" x="7535863" y="4171950"/>
          <p14:tracePt t="177005" x="7535863" y="4164013"/>
          <p14:tracePt t="177012" x="7545388" y="4146550"/>
          <p14:tracePt t="177021" x="7545388" y="4138613"/>
          <p14:tracePt t="177028" x="7553325" y="4130675"/>
          <p14:tracePt t="177033" x="7553325" y="4113213"/>
          <p14:tracePt t="177040" x="7553325" y="4095750"/>
          <p14:tracePt t="177047" x="7553325" y="4079875"/>
          <p14:tracePt t="177054" x="7553325" y="4070350"/>
          <p14:tracePt t="177061" x="7553325" y="4062413"/>
          <p14:tracePt t="177070" x="7553325" y="4052888"/>
          <p14:tracePt t="177082" x="7553325" y="4044950"/>
          <p14:tracePt t="177089" x="7553325" y="4037013"/>
          <p14:tracePt t="177102" x="7553325" y="4027488"/>
          <p14:tracePt t="177194" x="7545388" y="4037013"/>
          <p14:tracePt t="177201" x="7545388" y="4052888"/>
          <p14:tracePt t="177207" x="7545388" y="4062413"/>
          <p14:tracePt t="177215" x="7535863" y="4079875"/>
          <p14:tracePt t="177221" x="7527925" y="4087813"/>
          <p14:tracePt t="177228" x="7518400" y="4095750"/>
          <p14:tracePt t="177237" x="7518400" y="4121150"/>
          <p14:tracePt t="177243" x="7510463" y="4171950"/>
          <p14:tracePt t="177249" x="7502525" y="4224338"/>
          <p14:tracePt t="177255" x="7493000" y="4308475"/>
          <p14:tracePt t="177263" x="7485063" y="4402138"/>
          <p14:tracePt t="177284" x="7485063" y="4886325"/>
          <p14:tracePt t="177290" x="7485063" y="5022850"/>
          <p14:tracePt t="177297" x="7485063" y="5116513"/>
          <p14:tracePt t="177304" x="7485063" y="5183188"/>
          <p14:tracePt t="177311" x="7493000" y="5235575"/>
          <p14:tracePt t="177318" x="7493000" y="5294313"/>
          <p14:tracePt t="177325" x="7493000" y="5327650"/>
          <p14:tracePt t="177334" x="7493000" y="5353050"/>
          <p14:tracePt t="177339" x="7493000" y="5370513"/>
          <p14:tracePt t="177345" x="7493000" y="5387975"/>
          <p14:tracePt t="177361" x="7493000" y="5405438"/>
          <p14:tracePt t="177368" x="7485063" y="5405438"/>
          <p14:tracePt t="177374" x="7485063" y="5413375"/>
          <p14:tracePt t="177631" x="7477125" y="5413375"/>
          <p14:tracePt t="177638" x="7459663" y="5413375"/>
          <p14:tracePt t="177645" x="7434263" y="5413375"/>
          <p14:tracePt t="177653" x="7391400" y="5413375"/>
          <p14:tracePt t="177658" x="7289800" y="5413375"/>
          <p14:tracePt t="177669" x="7137400" y="5413375"/>
          <p14:tracePt t="177672" x="6856413" y="5430838"/>
          <p14:tracePt t="177679" x="6653213" y="5430838"/>
          <p14:tracePt t="177687" x="6524625" y="5438775"/>
          <p14:tracePt t="177694" x="6430963" y="5438775"/>
          <p14:tracePt t="177702" x="6261100" y="5446713"/>
          <p14:tracePt t="177707" x="5997575" y="5472113"/>
          <p14:tracePt t="177715" x="5870575" y="5472113"/>
          <p14:tracePt t="177721" x="5751513" y="5472113"/>
          <p14:tracePt t="177729" x="5556250" y="5464175"/>
          <p14:tracePt t="177738" x="5318125" y="5446713"/>
          <p14:tracePt t="177743" x="5216525" y="5438775"/>
          <p14:tracePt t="177751" x="5106988" y="5430838"/>
          <p14:tracePt t="177756" x="4987925" y="5430838"/>
          <p14:tracePt t="177764" x="4808538" y="5430838"/>
          <p14:tracePt t="177770" x="4621213" y="5430838"/>
          <p14:tracePt t="177777" x="4545013" y="5430838"/>
          <p14:tracePt t="177785" x="4451350" y="5421313"/>
          <p14:tracePt t="177792" x="4375150" y="5421313"/>
          <p14:tracePt t="177798" x="4298950" y="5413375"/>
          <p14:tracePt t="177805" x="4240213" y="5405438"/>
          <p14:tracePt t="177813" x="4187825" y="5395913"/>
          <p14:tracePt t="177821" x="4154488" y="5380038"/>
          <p14:tracePt t="177828" x="4121150" y="5362575"/>
          <p14:tracePt t="177834" x="4095750" y="5353050"/>
          <p14:tracePt t="177840" x="4070350" y="5319713"/>
          <p14:tracePt t="177847" x="4060825" y="5311775"/>
          <p14:tracePt t="177854" x="4052888" y="5294313"/>
          <p14:tracePt t="178006" x="4052888" y="5286375"/>
          <p14:tracePt t="178160" x="4044950" y="5286375"/>
          <p14:tracePt t="178167" x="4035425" y="5286375"/>
          <p14:tracePt t="178175" x="4002088" y="5286375"/>
          <p14:tracePt t="178182" x="3967163" y="5286375"/>
          <p14:tracePt t="178188" x="3873500" y="5286375"/>
          <p14:tracePt t="178195" x="3771900" y="5268913"/>
          <p14:tracePt t="178204" x="3644900" y="5260975"/>
          <p14:tracePt t="178209" x="3492500" y="5251450"/>
          <p14:tracePt t="178223" x="3330575" y="5235575"/>
          <p14:tracePt t="178229" x="3279775" y="5226050"/>
          <p14:tracePt t="178236" x="3244850" y="5226050"/>
          <p14:tracePt t="178242" x="3219450" y="5218113"/>
          <p14:tracePt t="178251" x="3203575" y="5218113"/>
          <p14:tracePt t="178258" x="3194050" y="5218113"/>
          <p14:tracePt t="178264" x="3178175" y="5218113"/>
          <p14:tracePt t="178286" x="3143250" y="5208588"/>
          <p14:tracePt t="178292" x="3127375" y="5208588"/>
          <p14:tracePt t="178301" x="3117850" y="5200650"/>
          <p14:tracePt t="178308" x="3100388" y="5200650"/>
          <p14:tracePt t="178313" x="3084513" y="5200650"/>
          <p14:tracePt t="178319" x="3074988" y="5200650"/>
          <p14:tracePt t="178327" x="3067050" y="5200650"/>
          <p14:tracePt t="178336" x="3059113" y="5200650"/>
          <p14:tracePt t="178340" x="3049588" y="5200650"/>
          <p14:tracePt t="178347" x="3041650" y="5200650"/>
          <p14:tracePt t="178355" x="3033713" y="5200650"/>
          <p14:tracePt t="178361" x="3016250" y="5200650"/>
          <p14:tracePt t="178376" x="2998788" y="5200650"/>
          <p14:tracePt t="178385" x="2990850" y="5200650"/>
          <p14:tracePt t="178390" x="2982913" y="5200650"/>
          <p14:tracePt t="178397" x="2973388" y="5200650"/>
          <p14:tracePt t="178404" x="2965450" y="5200650"/>
          <p14:tracePt t="178411" x="2955925" y="5200650"/>
          <p14:tracePt t="178424" x="2947988" y="5200650"/>
          <p14:tracePt t="178433" x="2940050" y="5200650"/>
          <p14:tracePt t="178445" x="2930525" y="5200650"/>
          <p14:tracePt t="178460" x="2922588" y="5200650"/>
          <p14:tracePt t="178467" x="2922588" y="5192713"/>
          <p14:tracePt t="178473" x="2914650" y="5192713"/>
          <p14:tracePt t="178487" x="2905125" y="5183188"/>
          <p14:tracePt t="178543" x="2897188" y="5183188"/>
          <p14:tracePt t="178683" x="2897188" y="5175250"/>
          <p14:tracePt t="178703" x="2905125" y="5175250"/>
          <p14:tracePt t="178738" x="2914650" y="5175250"/>
          <p14:tracePt t="178759" x="2922588" y="5175250"/>
          <p14:tracePt t="178780" x="2922588" y="5167313"/>
          <p14:tracePt t="178786" x="2930525" y="5167313"/>
          <p14:tracePt t="178795" x="2940050" y="5167313"/>
          <p14:tracePt t="178816" x="2947988" y="5167313"/>
          <p14:tracePt t="178836" x="2955925" y="5167313"/>
          <p14:tracePt t="178864" x="2965450" y="5167313"/>
          <p14:tracePt t="178878" x="2973388" y="5167313"/>
          <p14:tracePt t="178895" x="2982913" y="5167313"/>
          <p14:tracePt t="178920" x="2990850" y="5167313"/>
          <p14:tracePt t="178940" x="2998788" y="5167313"/>
          <p14:tracePt t="178947" x="3008313" y="5167313"/>
          <p14:tracePt t="178961" x="3016250" y="5167313"/>
          <p14:tracePt t="178975" x="3033713" y="5167313"/>
          <p14:tracePt t="178983" x="3041650" y="5167313"/>
          <p14:tracePt t="178996" x="3049588" y="5167313"/>
          <p14:tracePt t="179010" x="3059113" y="5167313"/>
          <p14:tracePt t="179018" x="3067050" y="5175250"/>
          <p14:tracePt t="179032" x="3074988" y="5175250"/>
          <p14:tracePt t="179046" x="3084513" y="5175250"/>
          <p14:tracePt t="179074" x="3092450" y="5175250"/>
          <p14:tracePt t="179080" x="3100388" y="5175250"/>
          <p14:tracePt t="179115" x="3109913" y="5175250"/>
          <p14:tracePt t="179156" x="3117850" y="5175250"/>
          <p14:tracePt t="179199" x="3127375" y="5175250"/>
          <p14:tracePt t="179498" x="3127375" y="5183188"/>
          <p14:tracePt t="179575" x="3127375" y="5192713"/>
          <p14:tracePt t="179819" x="3127375" y="5200650"/>
          <p14:tracePt t="179931" x="3135313" y="5200650"/>
          <p14:tracePt t="179952" x="3143250" y="5200650"/>
          <p14:tracePt t="179959" x="3152775" y="5200650"/>
          <p14:tracePt t="179968" x="3160713" y="5200650"/>
          <p14:tracePt t="179973" x="3178175" y="5200650"/>
          <p14:tracePt t="179980" x="3211513" y="5208588"/>
          <p14:tracePt t="179986" x="3279775" y="5208588"/>
          <p14:tracePt t="179994" x="3338513" y="5208588"/>
          <p14:tracePt t="180001" x="3449638" y="5208588"/>
          <p14:tracePt t="180006" x="3543300" y="5218113"/>
          <p14:tracePt t="180015" x="3619500" y="5226050"/>
          <p14:tracePt t="180021" x="3678238" y="5226050"/>
          <p14:tracePt t="180027" x="3746500" y="5235575"/>
          <p14:tracePt t="180035" x="3822700" y="5260975"/>
          <p14:tracePt t="180043" x="3865563" y="5260975"/>
          <p14:tracePt t="180050" x="3900488" y="5260975"/>
          <p14:tracePt t="180055" x="3951288" y="5268913"/>
          <p14:tracePt t="180062" x="3984625" y="5276850"/>
          <p14:tracePt t="180069" x="4017963" y="5276850"/>
          <p14:tracePt t="180076" x="4052888" y="5276850"/>
          <p14:tracePt t="180083" x="4078288" y="5294313"/>
          <p14:tracePt t="180091" x="4095750" y="5294313"/>
          <p14:tracePt t="180099" x="4137025" y="5311775"/>
          <p14:tracePt t="180104" x="4187825" y="5319713"/>
          <p14:tracePt t="180112" x="4222750" y="5319713"/>
          <p14:tracePt t="180119" x="4240213" y="5337175"/>
          <p14:tracePt t="180125" x="4291013" y="5345113"/>
          <p14:tracePt t="180133" x="4332288" y="5362575"/>
          <p14:tracePt t="180139" x="4349750" y="5362575"/>
          <p14:tracePt t="180146" x="4367213" y="5370513"/>
          <p14:tracePt t="180153" x="4384675" y="5370513"/>
          <p14:tracePt t="180160" x="4400550" y="5380038"/>
          <p14:tracePt t="180174" x="4418013" y="5380038"/>
          <p14:tracePt t="180182" x="4418013" y="5387975"/>
          <p14:tracePt t="180188" x="4425950" y="5387975"/>
          <p14:tracePt t="180195" x="4435475" y="5387975"/>
          <p14:tracePt t="180202" x="4443413" y="5395913"/>
          <p14:tracePt t="180230" x="4451350" y="5405438"/>
          <p14:tracePt t="180244" x="4460875" y="5405438"/>
          <p14:tracePt t="180279" x="4468813" y="5405438"/>
          <p14:tracePt t="180377" x="4476750" y="5405438"/>
          <p14:tracePt t="180397" x="4486275" y="5413375"/>
          <p14:tracePt t="180418" x="4503738" y="5421313"/>
          <p14:tracePt t="180427" x="4519613" y="5430838"/>
          <p14:tracePt t="180432" x="4554538" y="5438775"/>
          <p14:tracePt t="180440" x="4595813" y="5438775"/>
          <p14:tracePt t="180448" x="4638675" y="5446713"/>
          <p14:tracePt t="180453" x="4673600" y="5446713"/>
          <p14:tracePt t="180460" x="4714875" y="5464175"/>
          <p14:tracePt t="180468" x="4749800" y="5464175"/>
          <p14:tracePt t="180474" x="4833938" y="5472113"/>
          <p14:tracePt t="180483" x="4910138" y="5472113"/>
          <p14:tracePt t="180488" x="4978400" y="5481638"/>
          <p14:tracePt t="180495" x="5046663" y="5481638"/>
          <p14:tracePt t="180501" x="5157788" y="5481638"/>
          <p14:tracePt t="180508" x="5284788" y="5481638"/>
          <p14:tracePt t="180516" x="5360988" y="5481638"/>
          <p14:tracePt t="180523" x="5446713" y="5472113"/>
          <p14:tracePt t="180531" x="5565775" y="5464175"/>
          <p14:tracePt t="180536" x="5726113" y="5456238"/>
          <p14:tracePt t="180544" x="5819775" y="5438775"/>
          <p14:tracePt t="180550" x="5921375" y="5405438"/>
          <p14:tracePt t="180557" x="6007100" y="5370513"/>
          <p14:tracePt t="180566" x="6091238" y="5327650"/>
          <p14:tracePt t="180572" x="6142038" y="5276850"/>
          <p14:tracePt t="180705" x="6134100" y="5276850"/>
          <p14:tracePt t="180728" x="6126163" y="5276850"/>
          <p14:tracePt t="180744" x="6108700" y="5276850"/>
          <p14:tracePt t="180760" x="6100763" y="5276850"/>
          <p14:tracePt t="180767" x="6091238" y="5276850"/>
          <p14:tracePt t="180796" x="6083300" y="5276850"/>
          <p14:tracePt t="180819" x="6075363" y="5276850"/>
          <p14:tracePt t="180853" x="6065838" y="5276850"/>
          <p14:tracePt t="180937" x="6075363" y="5286375"/>
          <p14:tracePt t="180945" x="6083300" y="5286375"/>
          <p14:tracePt t="180951" x="6108700" y="5286375"/>
          <p14:tracePt t="180958" x="6134100" y="5286375"/>
          <p14:tracePt t="180967" x="6151563" y="5286375"/>
          <p14:tracePt t="180972" x="6159500" y="5294313"/>
          <p14:tracePt t="180979" x="6176963" y="5302250"/>
          <p14:tracePt t="180986" x="6210300" y="5311775"/>
          <p14:tracePt t="180993" x="6235700" y="5311775"/>
          <p14:tracePt t="181001" x="6253163" y="5319713"/>
          <p14:tracePt t="181007" x="6270625" y="5327650"/>
          <p14:tracePt t="181016" x="6296025" y="5337175"/>
          <p14:tracePt t="181020" x="6311900" y="5345113"/>
          <p14:tracePt t="181027" x="6329363" y="5362575"/>
          <p14:tracePt t="181035" x="6346825" y="5362575"/>
          <p14:tracePt t="181042" x="6354763" y="5362575"/>
          <p14:tracePt t="181050" x="6364288" y="5370513"/>
          <p14:tracePt t="181056" x="6372225" y="5370513"/>
          <p14:tracePt t="181064" x="6380163" y="5370513"/>
          <p14:tracePt t="181070" x="6380163" y="5380038"/>
          <p14:tracePt t="181084" x="6397625" y="5387975"/>
          <p14:tracePt t="181103" x="6405563" y="5387975"/>
          <p14:tracePt t="181124" x="6415088" y="5387975"/>
          <p14:tracePt t="181138" x="6415088" y="5395913"/>
          <p14:tracePt t="181159" x="6415088" y="5405438"/>
          <p14:tracePt t="181187" x="6423025" y="5405438"/>
          <p14:tracePt t="181201" x="6430963" y="5413375"/>
          <p14:tracePt t="181230" x="6430963" y="5421313"/>
          <p14:tracePt t="181264" x="6440488" y="5421313"/>
          <p14:tracePt t="181271" x="6440488" y="5430838"/>
          <p14:tracePt t="181319" x="6448425" y="5430838"/>
          <p14:tracePt t="181339" x="6448425" y="5438775"/>
          <p14:tracePt t="181354" x="6456363" y="5438775"/>
          <p14:tracePt t="181360" x="6465888" y="5438775"/>
          <p14:tracePt t="181367" x="6473825" y="5438775"/>
          <p14:tracePt t="181375" x="6483350" y="5438775"/>
          <p14:tracePt t="181382" x="6491288" y="5446713"/>
          <p14:tracePt t="181388" x="6508750" y="5446713"/>
          <p14:tracePt t="181396" x="6524625" y="5456238"/>
          <p14:tracePt t="181402" x="6534150" y="5464175"/>
          <p14:tracePt t="181409" x="6550025" y="5464175"/>
          <p14:tracePt t="181416" x="6567488" y="5464175"/>
          <p14:tracePt t="181424" x="6575425" y="5472113"/>
          <p14:tracePt t="181431" x="6592888" y="5472113"/>
          <p14:tracePt t="181437" x="6610350" y="5472113"/>
          <p14:tracePt t="181444" x="6626225" y="5472113"/>
          <p14:tracePt t="181452" x="6643688" y="5481638"/>
          <p14:tracePt t="181458" x="6653213" y="5481638"/>
          <p14:tracePt t="181465" x="6661150" y="5489575"/>
          <p14:tracePt t="181473" x="6686550" y="5497513"/>
          <p14:tracePt t="181479" x="6704013" y="5497513"/>
          <p14:tracePt t="181486" x="6729413" y="5497513"/>
          <p14:tracePt t="181493" x="6754813" y="5507038"/>
          <p14:tracePt t="181501" x="6762750" y="5507038"/>
          <p14:tracePt t="181508" x="6780213" y="5507038"/>
          <p14:tracePt t="181514" x="6805613" y="5514975"/>
          <p14:tracePt t="181521" x="6823075" y="5524500"/>
          <p14:tracePt t="181531" x="6838950" y="5524500"/>
          <p14:tracePt t="181535" x="6848475" y="5524500"/>
          <p14:tracePt t="181542" x="6856413" y="5524500"/>
          <p14:tracePt t="181550" x="6873875" y="5524500"/>
          <p14:tracePt t="181564" x="6881813" y="5532438"/>
          <p14:tracePt t="181578" x="6889750" y="5532438"/>
          <p14:tracePt t="181591" x="6907213" y="5532438"/>
          <p14:tracePt t="181902" x="6915150" y="5532438"/>
          <p14:tracePt t="181908" x="6932613" y="5532438"/>
          <p14:tracePt t="181915" x="6950075" y="5532438"/>
          <p14:tracePt t="181922" x="6975475" y="5524500"/>
          <p14:tracePt t="181931" x="6983413" y="5524500"/>
          <p14:tracePt t="181936" x="7000875" y="5514975"/>
          <p14:tracePt t="181943" x="7008813" y="5514975"/>
          <p14:tracePt t="181951" x="7026275" y="5507038"/>
          <p14:tracePt t="181957" x="7034213" y="5507038"/>
          <p14:tracePt t="181965" x="7043738" y="5507038"/>
          <p14:tracePt t="181971" x="7051675" y="5507038"/>
          <p14:tracePt t="181985" x="7059613" y="5507038"/>
          <p14:tracePt t="181999" x="7069138" y="5507038"/>
          <p14:tracePt t="182014" x="7077075" y="5507038"/>
          <p14:tracePt t="182041" x="7085013" y="5507038"/>
          <p14:tracePt t="182061" x="7094538" y="5507038"/>
          <p14:tracePt t="182075" x="7102475" y="5507038"/>
          <p14:tracePt t="182125" x="7112000" y="5507038"/>
          <p14:tracePt t="182147" x="7119938" y="5507038"/>
          <p14:tracePt t="182168" x="7127875" y="5507038"/>
          <p14:tracePt t="182174" x="7137400" y="5507038"/>
          <p14:tracePt t="182195" x="7145338" y="5507038"/>
          <p14:tracePt t="182208" x="7153275" y="5507038"/>
          <p14:tracePt t="182222" x="7162800" y="5507038"/>
          <p14:tracePt t="182230" x="7170738" y="5507038"/>
          <p14:tracePt t="182235" x="7188200" y="5507038"/>
          <p14:tracePt t="182250" x="7196138" y="5507038"/>
          <p14:tracePt t="182257" x="7221538" y="5507038"/>
          <p14:tracePt t="182265" x="7239000" y="5507038"/>
          <p14:tracePt t="182283" x="7272338" y="5507038"/>
          <p14:tracePt t="182285" x="7289800" y="5507038"/>
          <p14:tracePt t="182292" x="7315200" y="5507038"/>
          <p14:tracePt t="182298" x="7340600" y="5507038"/>
          <p14:tracePt t="182306" x="7348538" y="5507038"/>
          <p14:tracePt t="182313" x="7366000" y="5507038"/>
          <p14:tracePt t="182320" x="7383463" y="5507038"/>
          <p14:tracePt t="182326" x="7400925" y="5514975"/>
          <p14:tracePt t="182333" x="7416800" y="5514975"/>
          <p14:tracePt t="182342" x="7426325" y="5514975"/>
          <p14:tracePt t="182348" x="7434263" y="5514975"/>
          <p14:tracePt t="182361" x="7442200" y="5514975"/>
          <p14:tracePt t="182368" x="7451725" y="5514975"/>
          <p14:tracePt t="182375" x="7459663" y="5514975"/>
          <p14:tracePt t="182381" x="7467600" y="5514975"/>
          <p14:tracePt t="182403" x="7477125" y="5514975"/>
          <p14:tracePt t="182417" x="7485063" y="5514975"/>
          <p14:tracePt t="182438" x="7493000" y="5514975"/>
          <p14:tracePt t="182459" x="7502525" y="5514975"/>
          <p14:tracePt t="182493" x="7510463" y="5507038"/>
          <p14:tracePt t="182507" x="7510463" y="5497513"/>
          <p14:tracePt t="182520" x="7510463" y="5489575"/>
          <p14:tracePt t="182549" x="7510463" y="5481638"/>
          <p14:tracePt t="182563" x="7510463" y="5472113"/>
          <p14:tracePt t="182576" x="7502525" y="5472113"/>
          <p14:tracePt t="182582" x="7502525" y="5464175"/>
          <p14:tracePt t="182590" x="7493000" y="5456238"/>
          <p14:tracePt t="182612" x="7485063" y="5456238"/>
          <p14:tracePt t="182618" x="7485063" y="5446713"/>
          <p14:tracePt t="182625" x="7477125" y="5446713"/>
          <p14:tracePt t="182632" x="7467600" y="5446713"/>
          <p14:tracePt t="182640" x="7467600" y="5430838"/>
          <p14:tracePt t="182646" x="7451725" y="5421313"/>
          <p14:tracePt t="182653" x="7451725" y="5413375"/>
          <p14:tracePt t="182660" x="7434263" y="5395913"/>
          <p14:tracePt t="182667" x="7426325" y="5387975"/>
          <p14:tracePt t="182675" x="7416800" y="5380038"/>
          <p14:tracePt t="182681" x="7408863" y="5370513"/>
          <p14:tracePt t="182688" x="7400925" y="5362575"/>
          <p14:tracePt t="182697" x="7391400" y="5345113"/>
          <p14:tracePt t="182702" x="7383463" y="5337175"/>
          <p14:tracePt t="182709" x="7373938" y="5327650"/>
          <p14:tracePt t="182723" x="7366000" y="5327650"/>
          <p14:tracePt t="182730" x="7366000" y="5311775"/>
          <p14:tracePt t="182737" x="7358063" y="5311775"/>
          <p14:tracePt t="182751" x="7348538" y="5311775"/>
          <p14:tracePt t="182758" x="7340600" y="5311775"/>
          <p14:tracePt t="182765" x="7340600" y="5302250"/>
          <p14:tracePt t="182771" x="7332663" y="5302250"/>
          <p14:tracePt t="182792" x="7323138" y="5302250"/>
          <p14:tracePt t="182807" x="7315200" y="5302250"/>
          <p14:tracePt t="182813" x="7307263" y="5302250"/>
          <p14:tracePt t="182835" x="7297738" y="5302250"/>
          <p14:tracePt t="182856" x="7289800" y="5311775"/>
          <p14:tracePt t="182864" x="7289800" y="5319713"/>
          <p14:tracePt t="182876" x="7281863" y="5319713"/>
          <p14:tracePt t="182884" x="7281863" y="5327650"/>
          <p14:tracePt t="182897" x="7281863" y="5337175"/>
          <p14:tracePt t="182913" x="7281863" y="5353050"/>
          <p14:tracePt t="182926" x="7281863" y="5362575"/>
          <p14:tracePt t="182940" x="7281863" y="5380038"/>
          <p14:tracePt t="182954" x="7281863" y="5387975"/>
          <p14:tracePt t="182967" x="7281863" y="5395913"/>
          <p14:tracePt t="182975" x="7281863" y="5405438"/>
          <p14:tracePt t="182982" x="7289800" y="5413375"/>
          <p14:tracePt t="182997" x="7289800" y="5430838"/>
          <p14:tracePt t="183009" x="7297738" y="5438775"/>
          <p14:tracePt t="183016" x="7307263" y="5446713"/>
          <p14:tracePt t="183023" x="7315200" y="5464175"/>
          <p14:tracePt t="183032" x="7323138" y="5464175"/>
          <p14:tracePt t="183037" x="7323138" y="5472113"/>
          <p14:tracePt t="183052" x="7332663" y="5481638"/>
          <p14:tracePt t="183058" x="7332663" y="5489575"/>
          <p14:tracePt t="183072" x="7340600" y="5497513"/>
          <p14:tracePt t="183086" x="7348538" y="5497513"/>
          <p14:tracePt t="183113" x="7358063" y="5497513"/>
          <p14:tracePt t="183122" x="7366000" y="5497513"/>
          <p14:tracePt t="183135" x="7373938" y="5497513"/>
          <p14:tracePt t="183142" x="7391400" y="5489575"/>
          <p14:tracePt t="183155" x="7400925" y="5481638"/>
          <p14:tracePt t="183164" x="7416800" y="5472113"/>
          <p14:tracePt t="183169" x="7426325" y="5456238"/>
          <p14:tracePt t="183176" x="7434263" y="5430838"/>
          <p14:tracePt t="183184" x="7451725" y="5413375"/>
          <p14:tracePt t="183190" x="7459663" y="5387975"/>
          <p14:tracePt t="183198" x="7477125" y="5337175"/>
          <p14:tracePt t="183204" x="7502525" y="5286375"/>
          <p14:tracePt t="183212" x="7518400" y="5251450"/>
          <p14:tracePt t="183217" x="7518400" y="5218113"/>
          <p14:tracePt t="183226" x="7518400" y="5200650"/>
          <p14:tracePt t="183231" x="7518400" y="5192713"/>
          <p14:tracePt t="183239" x="7518400" y="5175250"/>
          <p14:tracePt t="183246" x="7518400" y="5167313"/>
          <p14:tracePt t="183253" x="7518400" y="5157788"/>
          <p14:tracePt t="183260" x="7510463" y="5149850"/>
          <p14:tracePt t="183266" x="7510463" y="5141913"/>
          <p14:tracePt t="183279" x="7502525" y="5141913"/>
          <p14:tracePt t="183287" x="7493000" y="5132388"/>
          <p14:tracePt t="183296" x="7485063" y="5132388"/>
          <p14:tracePt t="183302" x="7477125" y="5124450"/>
          <p14:tracePt t="183316" x="7467600" y="5124450"/>
          <p14:tracePt t="183322" x="7459663" y="5124450"/>
          <p14:tracePt t="183329" x="7451725" y="5124450"/>
          <p14:tracePt t="183345" x="7442200" y="5124450"/>
          <p14:tracePt t="183350" x="7434263" y="5124450"/>
          <p14:tracePt t="183364" x="7426325" y="5124450"/>
          <p14:tracePt t="183379" x="7416800" y="5124450"/>
          <p14:tracePt t="183393" x="7416800" y="5132388"/>
          <p14:tracePt t="183399" x="7408863" y="5141913"/>
          <p14:tracePt t="183414" x="7408863" y="5149850"/>
          <p14:tracePt t="183421" x="7400925" y="5167313"/>
          <p14:tracePt t="183429" x="7400925" y="5175250"/>
          <p14:tracePt t="183435" x="7400925" y="5183188"/>
          <p14:tracePt t="183442" x="7391400" y="5192713"/>
          <p14:tracePt t="183449" x="7391400" y="5200650"/>
          <p14:tracePt t="183455" x="7391400" y="5218113"/>
          <p14:tracePt t="183464" x="7391400" y="5235575"/>
          <p14:tracePt t="183470" x="7391400" y="5243513"/>
          <p14:tracePt t="183476" x="7391400" y="5260975"/>
          <p14:tracePt t="183484" x="7391400" y="5268913"/>
          <p14:tracePt t="183491" x="7391400" y="5286375"/>
          <p14:tracePt t="183497" x="7400925" y="5311775"/>
          <p14:tracePt t="183505" x="7400925" y="5337175"/>
          <p14:tracePt t="183513" x="7400925" y="5345113"/>
          <p14:tracePt t="183518" x="7400925" y="5362575"/>
          <p14:tracePt t="183525" x="7400925" y="5380038"/>
          <p14:tracePt t="183533" x="7408863" y="5395913"/>
          <p14:tracePt t="183540" x="7408863" y="5421313"/>
          <p14:tracePt t="183548" x="7408863" y="5430838"/>
          <p14:tracePt t="183553" x="7408863" y="5438775"/>
          <p14:tracePt t="183563" x="7408863" y="5446713"/>
          <p14:tracePt t="183567" x="7416800" y="5446713"/>
          <p14:tracePt t="183575" x="7416800" y="5456238"/>
          <p14:tracePt t="183588" x="7416800" y="5464175"/>
          <p14:tracePt t="183602" x="7416800" y="5472113"/>
          <p14:tracePt t="183616" x="7426325" y="5472113"/>
          <p14:tracePt t="183623" x="7434263" y="5472113"/>
          <p14:tracePt t="183631" x="7434263" y="5481638"/>
          <p14:tracePt t="183672" x="7442200" y="5481638"/>
          <p14:tracePt t="183720" x="7451725" y="5481638"/>
          <p14:tracePt t="183728" x="7451725" y="5472113"/>
          <p14:tracePt t="183735" x="7451725" y="5464175"/>
          <p14:tracePt t="183741" x="7451725" y="5456238"/>
          <p14:tracePt t="183749" x="7459663" y="5456238"/>
          <p14:tracePt t="183756" x="7467600" y="5446713"/>
          <p14:tracePt t="183770" x="7467600" y="5438775"/>
          <p14:tracePt t="183776" x="7467600" y="5430838"/>
          <p14:tracePt t="183783" x="7477125" y="5413375"/>
          <p14:tracePt t="183798" x="7477125" y="5405438"/>
          <p14:tracePt t="183803" x="7477125" y="5395913"/>
          <p14:tracePt t="183812" x="7485063" y="5387975"/>
          <p14:tracePt t="183818" x="7485063" y="5380038"/>
          <p14:tracePt t="183825" x="7493000" y="5370513"/>
          <p14:tracePt t="183833" x="7493000" y="5362575"/>
          <p14:tracePt t="183839" x="7493000" y="5353050"/>
          <p14:tracePt t="183854" x="7502525" y="5353050"/>
          <p14:tracePt t="183861" x="7502525" y="5345113"/>
          <p14:tracePt t="183866" x="7502525" y="5337175"/>
          <p14:tracePt t="183881" x="7502525" y="5327650"/>
          <p14:tracePt t="183897" x="7502525" y="5319713"/>
          <p14:tracePt t="183909" x="7502525" y="5311775"/>
          <p14:tracePt t="183922" x="7502525" y="5302250"/>
          <p14:tracePt t="183930" x="7502525" y="5294313"/>
          <p14:tracePt t="183937" x="7510463" y="5286375"/>
          <p14:tracePt t="183945" x="7510463" y="5268913"/>
          <p14:tracePt t="183951" x="7510463" y="5235575"/>
          <p14:tracePt t="183957" x="7510463" y="5218113"/>
          <p14:tracePt t="183965" x="7510463" y="5192713"/>
          <p14:tracePt t="183972" x="7510463" y="5157788"/>
          <p14:tracePt t="183980" x="7510463" y="5132388"/>
          <p14:tracePt t="183986" x="7510463" y="5116513"/>
          <p14:tracePt t="183993" x="7510463" y="5106988"/>
          <p14:tracePt t="184000" x="7510463" y="5091113"/>
          <p14:tracePt t="184006" x="7510463" y="5081588"/>
          <p14:tracePt t="184021" x="7510463" y="5073650"/>
          <p14:tracePt t="184028" x="7510463" y="5064125"/>
          <p14:tracePt t="184042" x="7510463" y="5056188"/>
          <p14:tracePt t="184055" x="7510463" y="5048250"/>
          <p14:tracePt t="184064" x="7502525" y="5048250"/>
          <p14:tracePt t="184076" x="7502525" y="5038725"/>
          <p14:tracePt t="184091" x="7493000" y="5038725"/>
          <p14:tracePt t="184112" x="7485063" y="5038725"/>
          <p14:tracePt t="184118" x="7477125" y="5038725"/>
          <p14:tracePt t="184138" x="7467600" y="5038725"/>
          <p14:tracePt t="184145" x="7459663" y="5038725"/>
          <p14:tracePt t="184153" x="7451725" y="5038725"/>
          <p14:tracePt t="184180" x="7442200" y="5038725"/>
          <p14:tracePt t="184202" x="7434263" y="5048250"/>
          <p14:tracePt t="184229" x="7426325" y="5048250"/>
          <p14:tracePt t="184251" x="7416800" y="5048250"/>
          <p14:tracePt t="184271" x="7416800" y="5056188"/>
          <p14:tracePt t="184292" x="7408863" y="5056188"/>
          <p14:tracePt t="184320" x="7408863" y="5064125"/>
          <p14:tracePt t="184341" x="7408863" y="5073650"/>
          <p14:tracePt t="184355" x="7408863" y="5081588"/>
          <p14:tracePt t="184378" x="7408863" y="5091113"/>
          <p14:tracePt t="184397" x="7408863" y="5106988"/>
          <p14:tracePt t="184412" x="7408863" y="5116513"/>
          <p14:tracePt t="184424" x="7408863" y="5124450"/>
          <p14:tracePt t="184438" x="7408863" y="5132388"/>
          <p14:tracePt t="184445" x="7408863" y="5141913"/>
          <p14:tracePt t="184460" x="7408863" y="5149850"/>
          <p14:tracePt t="184466" x="7408863" y="5157788"/>
          <p14:tracePt t="184473" x="7408863" y="5167313"/>
          <p14:tracePt t="184480" x="7408863" y="5175250"/>
          <p14:tracePt t="184501" x="7408863" y="5192713"/>
          <p14:tracePt t="184517" x="7408863" y="5200650"/>
          <p14:tracePt t="184522" x="7408863" y="5208588"/>
          <p14:tracePt t="184529" x="7408863" y="5218113"/>
          <p14:tracePt t="184536" x="7408863" y="5226050"/>
          <p14:tracePt t="184545" x="7408863" y="5235575"/>
          <p14:tracePt t="184557" x="7408863" y="5251450"/>
          <p14:tracePt t="184571" x="7408863" y="5260975"/>
          <p14:tracePt t="184579" x="7408863" y="5268913"/>
          <p14:tracePt t="184587" x="7408863" y="5276850"/>
          <p14:tracePt t="184591" x="7408863" y="5286375"/>
          <p14:tracePt t="184606" x="7408863" y="5294313"/>
          <p14:tracePt t="184613" x="7408863" y="5302250"/>
          <p14:tracePt t="184620" x="7408863" y="5311775"/>
          <p14:tracePt t="184634" x="7408863" y="5327650"/>
          <p14:tracePt t="184647" x="7408863" y="5337175"/>
          <p14:tracePt t="184654" x="7408863" y="5345113"/>
          <p14:tracePt t="184662" x="7408863" y="5353050"/>
          <p14:tracePt t="184669" x="7408863" y="5362575"/>
          <p14:tracePt t="184675" x="7416800" y="5370513"/>
          <p14:tracePt t="184690" x="7416800" y="5387975"/>
          <p14:tracePt t="184704" x="7416800" y="5395913"/>
          <p14:tracePt t="184718" x="7426325" y="5405438"/>
          <p14:tracePt t="184732" x="7426325" y="5413375"/>
          <p14:tracePt t="184746" x="7426325" y="5421313"/>
          <p14:tracePt t="184752" x="7426325" y="5430838"/>
          <p14:tracePt t="184774" x="7434263" y="5430838"/>
          <p14:tracePt t="184795" x="7442200" y="5430838"/>
          <p14:tracePt t="184822" x="7442200" y="5438775"/>
          <p14:tracePt t="184871" x="7442200" y="5446713"/>
          <p14:tracePt t="184920" x="7442200" y="5456238"/>
          <p14:tracePt t="185081" x="7451725" y="5456238"/>
          <p14:tracePt t="185121" x="7459663" y="5456238"/>
          <p14:tracePt t="185142" x="7459663" y="5446713"/>
          <p14:tracePt t="185213" x="7459663" y="5438775"/>
          <p14:tracePt t="185295" x="7459663" y="5430838"/>
          <p14:tracePt t="185302" x="7459663" y="5421313"/>
          <p14:tracePt t="185323" x="7459663" y="5413375"/>
          <p14:tracePt t="185351" x="7459663" y="5405438"/>
          <p14:tracePt t="185372" x="7459663" y="5395913"/>
          <p14:tracePt t="185386" x="7459663" y="5387975"/>
          <p14:tracePt t="185400" x="7459663" y="5380038"/>
          <p14:tracePt t="185414" x="7459663" y="5370513"/>
          <p14:tracePt t="185435" x="7459663" y="5362575"/>
          <p14:tracePt t="185442" x="7459663" y="5353050"/>
          <p14:tracePt t="185463" x="7459663" y="5345113"/>
          <p14:tracePt t="185491" x="7459663" y="5337175"/>
          <p14:tracePt t="185512" x="7459663" y="5327650"/>
          <p14:tracePt t="185519" x="7459663" y="5319713"/>
          <p14:tracePt t="185554" x="7459663" y="5311775"/>
          <p14:tracePt t="185589" x="7459663" y="5302250"/>
          <p14:tracePt t="185638" x="7459663" y="5294313"/>
          <p14:tracePt t="185687" x="7459663" y="5286375"/>
          <p14:tracePt t="185721" x="7451725" y="5286375"/>
          <p14:tracePt t="186315" x="7442200" y="5286375"/>
          <p14:tracePt t="186461" x="7434263" y="5286375"/>
          <p14:tracePt t="186594" x="7426325" y="5286375"/>
          <p14:tracePt t="186731" x="7416800" y="5286375"/>
          <p14:tracePt t="186817" x="7408863" y="5286375"/>
          <p14:tracePt t="186962" x="7400925" y="5286375"/>
          <p14:tracePt t="187339" x="7400925" y="5276850"/>
          <p14:tracePt t="187381" x="7408863" y="5268913"/>
          <p14:tracePt t="187443" x="7408863" y="5260975"/>
          <p14:tracePt t="187589" x="7408863" y="5251450"/>
          <p14:tracePt t="187627" x="7408863" y="5243513"/>
          <p14:tracePt t="187660" x="7408863" y="5235575"/>
          <p14:tracePt t="187708" x="7408863" y="5226050"/>
          <p14:tracePt t="187723" x="7408863" y="5218113"/>
          <p14:tracePt t="187730" x="7408863" y="5208588"/>
          <p14:tracePt t="187735" x="7408863" y="5200650"/>
          <p14:tracePt t="187742" x="7408863" y="5192713"/>
          <p14:tracePt t="187750" x="7408863" y="5183188"/>
          <p14:tracePt t="187758" x="7408863" y="5167313"/>
          <p14:tracePt t="187770" x="7408863" y="5149850"/>
          <p14:tracePt t="187778" x="7408863" y="5132388"/>
          <p14:tracePt t="187785" x="7408863" y="5124450"/>
          <p14:tracePt t="187791" x="7408863" y="5106988"/>
          <p14:tracePt t="187798" x="7408863" y="5091113"/>
          <p14:tracePt t="187806" x="7408863" y="5073650"/>
          <p14:tracePt t="187813" x="7408863" y="5056188"/>
          <p14:tracePt t="187820" x="7408863" y="5038725"/>
          <p14:tracePt t="187827" x="7408863" y="5022850"/>
          <p14:tracePt t="187834" x="7416800" y="4979988"/>
          <p14:tracePt t="187842" x="7426325" y="4946650"/>
          <p14:tracePt t="187847" x="7426325" y="4919663"/>
          <p14:tracePt t="187855" x="7434263" y="4878388"/>
          <p14:tracePt t="187862" x="7434263" y="4852988"/>
          <p14:tracePt t="187869" x="7442200" y="4802188"/>
          <p14:tracePt t="187876" x="7451725" y="4741863"/>
          <p14:tracePt t="187883" x="7451725" y="4691063"/>
          <p14:tracePt t="187891" x="7451725" y="4657725"/>
          <p14:tracePt t="187897" x="7477125" y="4546600"/>
          <p14:tracePt t="187903" x="7502525" y="4410075"/>
          <p14:tracePt t="187911" x="7510463" y="4333875"/>
          <p14:tracePt t="187917" x="7527925" y="4249738"/>
          <p14:tracePt t="187929" x="7561263" y="4146550"/>
          <p14:tracePt t="187931" x="7578725" y="4019550"/>
          <p14:tracePt t="187939" x="7596188" y="3960813"/>
          <p14:tracePt t="187946" x="7596188" y="3892550"/>
          <p14:tracePt t="187952" x="7604125" y="3832225"/>
          <p14:tracePt t="187961" x="7621588" y="3738563"/>
          <p14:tracePt t="187966" x="7629525" y="3697288"/>
          <p14:tracePt t="187974" x="7637463" y="3636963"/>
          <p14:tracePt t="187979" x="7654925" y="3586163"/>
          <p14:tracePt t="187988" x="7662863" y="3535363"/>
          <p14:tracePt t="187994" x="7672388" y="3502025"/>
          <p14:tracePt t="188001" x="7680325" y="3433763"/>
          <p14:tracePt t="188009" x="7688263" y="3348038"/>
          <p14:tracePt t="188016" x="7697788" y="3305175"/>
          <p14:tracePt t="188021" x="7697788" y="3271838"/>
          <p14:tracePt t="188028" x="7705725" y="3228975"/>
          <p14:tracePt t="188036" x="7705725" y="3203575"/>
          <p14:tracePt t="188044" x="7715250" y="3186113"/>
          <p14:tracePt t="188050" x="7715250" y="3178175"/>
          <p14:tracePt t="188058" x="7723188" y="3160713"/>
          <p14:tracePt t="188064" x="7723188" y="3152775"/>
          <p14:tracePt t="188267" x="7723188" y="3160713"/>
          <p14:tracePt t="188482" x="7731125" y="3152775"/>
          <p14:tracePt t="188488" x="7748588" y="3127375"/>
          <p14:tracePt t="188495" x="7773988" y="3076575"/>
          <p14:tracePt t="188502" x="7824788" y="2982913"/>
          <p14:tracePt t="188510" x="7850188" y="2914650"/>
          <p14:tracePt t="188519" x="7885113" y="2846388"/>
          <p14:tracePt t="188525" x="7918450" y="2762250"/>
          <p14:tracePt t="188531" x="7935913" y="2727325"/>
          <p14:tracePt t="188537" x="7951788" y="2676525"/>
          <p14:tracePt t="188546" x="7977188" y="2633663"/>
          <p14:tracePt t="188552" x="7986713" y="2600325"/>
          <p14:tracePt t="188559" x="7994650" y="2582863"/>
          <p14:tracePt t="188564" x="8012113" y="2557463"/>
          <p14:tracePt t="188571" x="8020050" y="2541588"/>
          <p14:tracePt t="188579" x="8029575" y="2524125"/>
          <p14:tracePt t="188585" x="8045450" y="2498725"/>
          <p14:tracePt t="188593" x="8045450" y="2489200"/>
          <p14:tracePt t="188599" x="8045450" y="2473325"/>
          <p14:tracePt t="188608" x="8054975" y="2473325"/>
          <p14:tracePt t="188613" x="8062913" y="2455863"/>
          <p14:tracePt t="188620" x="8070850" y="2430463"/>
          <p14:tracePt t="188627" x="8080375" y="2430463"/>
          <p14:tracePt t="188634" x="8088313" y="2413000"/>
          <p14:tracePt t="188642" x="8096250" y="2397125"/>
          <p14:tracePt t="188647" x="8121650" y="2379663"/>
          <p14:tracePt t="188656" x="8121650" y="2362200"/>
          <p14:tracePt t="188662" x="8147050" y="2336800"/>
          <p14:tracePt t="188668" x="8156575" y="2311400"/>
          <p14:tracePt t="188676" x="8181975" y="2303463"/>
          <p14:tracePt t="188683" x="8181975" y="2286000"/>
          <p14:tracePt t="188691" x="8199438" y="2268538"/>
          <p14:tracePt t="188696" x="8207375" y="2252663"/>
          <p14:tracePt t="188704" x="8215313" y="2243138"/>
          <p14:tracePt t="188710" x="8224838" y="2243138"/>
          <p14:tracePt t="188726" x="8232775" y="2235200"/>
          <p14:tracePt t="188741" x="8232775" y="2227263"/>
          <p14:tracePt t="188746" x="8240713" y="2227263"/>
          <p14:tracePt t="188759" x="8240713" y="2217738"/>
          <p14:tracePt t="188775" x="8250238" y="2217738"/>
          <p14:tracePt t="188781" x="8258175" y="2217738"/>
          <p14:tracePt t="188794" x="8258175" y="2209800"/>
          <p14:tracePt t="188802" x="8266113" y="2209800"/>
          <p14:tracePt t="188808" x="8275638" y="2200275"/>
          <p14:tracePt t="188815" x="8283575" y="2192338"/>
          <p14:tracePt t="188822" x="8291513" y="2184400"/>
          <p14:tracePt t="188829" x="8301038" y="2174875"/>
          <p14:tracePt t="188835" x="8318500" y="2159000"/>
          <p14:tracePt t="188843" x="8343900" y="2149475"/>
          <p14:tracePt t="188850" x="8359775" y="2133600"/>
          <p14:tracePt t="188858" x="8369300" y="2116138"/>
          <p14:tracePt t="188863" x="8402638" y="2098675"/>
          <p14:tracePt t="188870" x="8428038" y="2082800"/>
          <p14:tracePt t="188878" x="8470900" y="2047875"/>
          <p14:tracePt t="188884" x="8513763" y="2022475"/>
          <p14:tracePt t="188891" x="8539163" y="1989138"/>
          <p14:tracePt t="188899" x="8572500" y="1971675"/>
          <p14:tracePt t="188907" x="8589963" y="1954213"/>
          <p14:tracePt t="188912" x="8615363" y="1938338"/>
          <p14:tracePt t="188919" x="8648700" y="1920875"/>
          <p14:tracePt t="188927" x="8674100" y="1911350"/>
          <p14:tracePt t="188934" x="8691563" y="1895475"/>
          <p14:tracePt t="188941" x="8709025" y="1878013"/>
          <p14:tracePt t="188947" x="8724900" y="1878013"/>
          <p14:tracePt t="188955" x="8734425" y="1860550"/>
          <p14:tracePt t="188961" x="8750300" y="1852613"/>
          <p14:tracePt t="188968" x="8767763" y="1844675"/>
          <p14:tracePt t="188982" x="8785225" y="1835150"/>
          <p14:tracePt t="188996" x="8793163" y="1835150"/>
          <p14:tracePt t="189010" x="8793163" y="1827213"/>
          <p14:tracePt t="189031" x="8802688" y="1827213"/>
          <p14:tracePt t="189442" x="8793163" y="1827213"/>
          <p14:tracePt t="189450" x="8785225" y="1827213"/>
          <p14:tracePt t="189458" x="8767763" y="1827213"/>
          <p14:tracePt t="189463" x="8750300" y="1827213"/>
          <p14:tracePt t="189471" x="8734425" y="1827213"/>
          <p14:tracePt t="189477" x="8709025" y="1827213"/>
          <p14:tracePt t="189484" x="8683625" y="1819275"/>
          <p14:tracePt t="189493" x="8658225" y="1819275"/>
          <p14:tracePt t="189498" x="8640763" y="1819275"/>
          <p14:tracePt t="189505" x="8615363" y="1809750"/>
          <p14:tracePt t="189512" x="8597900" y="1809750"/>
          <p14:tracePt t="189519" x="8589963" y="1809750"/>
          <p14:tracePt t="189527" x="8572500" y="1809750"/>
          <p14:tracePt t="189533" x="8555038" y="1809750"/>
          <p14:tracePt t="189542" x="8547100" y="1809750"/>
          <p14:tracePt t="189554" x="8539163" y="1809750"/>
          <p14:tracePt t="189561" x="8529638" y="1809750"/>
          <p14:tracePt t="189582" x="8521700" y="1809750"/>
          <p14:tracePt t="189589" x="8513763" y="1809750"/>
          <p14:tracePt t="189609" x="8504238" y="1809750"/>
          <p14:tracePt t="189687" x="8504238" y="1819275"/>
          <p14:tracePt t="189707" x="8513763" y="1819275"/>
          <p14:tracePt t="189714" x="8521700" y="1819275"/>
          <p14:tracePt t="189735" x="8529638" y="1819275"/>
          <p14:tracePt t="189742" x="8547100" y="1819275"/>
          <p14:tracePt t="189750" x="8555038" y="1819275"/>
          <p14:tracePt t="189757" x="8572500" y="1819275"/>
          <p14:tracePt t="189763" x="8597900" y="1819275"/>
          <p14:tracePt t="189770" x="8640763" y="1819275"/>
          <p14:tracePt t="189777" x="8734425" y="1819275"/>
          <p14:tracePt t="189784" x="8810625" y="1809750"/>
          <p14:tracePt t="189792" x="8894763" y="1801813"/>
          <p14:tracePt t="189797" x="8997950" y="1793875"/>
          <p14:tracePt t="189804" x="9074150" y="1776413"/>
          <p14:tracePt t="189811" x="9124950" y="1776413"/>
          <p14:tracePt t="189818" x="9193213" y="1751013"/>
          <p14:tracePt t="189825" x="9218613" y="1751013"/>
          <p14:tracePt t="189832" x="9251950" y="1751013"/>
          <p14:tracePt t="189841" x="9269413" y="1751013"/>
          <p14:tracePt t="189847" x="9312275" y="1751013"/>
          <p14:tracePt t="189853" x="9337675" y="1751013"/>
          <p14:tracePt t="189861" x="9353550" y="1751013"/>
          <p14:tracePt t="189867" x="9363075" y="1751013"/>
          <p14:tracePt t="189874" x="9380538" y="1751013"/>
          <p14:tracePt t="189882" x="9388475" y="1751013"/>
          <p14:tracePt t="189889" x="9396413" y="1751013"/>
          <p14:tracePt t="189896" x="9413875" y="1751013"/>
          <p14:tracePt t="189902" x="9421813" y="1751013"/>
          <p14:tracePt t="189916" x="9431338" y="1751013"/>
          <p14:tracePt t="189924" x="9439275" y="1751013"/>
          <p14:tracePt t="189937" x="9447213" y="1751013"/>
          <p14:tracePt t="189964" x="9456738" y="1751013"/>
          <p14:tracePt t="189985" x="9464675" y="1751013"/>
          <p14:tracePt t="190327" x="9456738" y="1758950"/>
          <p14:tracePt t="190341" x="9456738" y="1766888"/>
          <p14:tracePt t="190347" x="9447213" y="1766888"/>
          <p14:tracePt t="190362" x="9439275" y="1766888"/>
          <p14:tracePt t="190369" x="9439275" y="1776413"/>
          <p14:tracePt t="190383" x="9431338" y="1784350"/>
          <p14:tracePt t="190398" x="9421813" y="1793875"/>
          <p14:tracePt t="190411" x="9421813" y="1801813"/>
          <p14:tracePt t="190419" x="9413875" y="1801813"/>
          <p14:tracePt t="190425" x="9413875" y="1809750"/>
          <p14:tracePt t="190432" x="9405938" y="1809750"/>
          <p14:tracePt t="190446" x="9396413" y="1819275"/>
          <p14:tracePt t="190452" x="9396413" y="1827213"/>
          <p14:tracePt t="190460" x="9396413" y="1835150"/>
          <p14:tracePt t="190468" x="9380538" y="1852613"/>
          <p14:tracePt t="190474" x="9380538" y="1860550"/>
          <p14:tracePt t="190481" x="9371013" y="1870075"/>
          <p14:tracePt t="190487" x="9363075" y="1885950"/>
          <p14:tracePt t="190493" x="9353550" y="1895475"/>
          <p14:tracePt t="190501" x="9345613" y="1903413"/>
          <p14:tracePt t="190508" x="9337675" y="1920875"/>
          <p14:tracePt t="190515" x="9328150" y="1928813"/>
          <p14:tracePt t="190528" x="9312275" y="1946275"/>
          <p14:tracePt t="190543" x="9302750" y="1954213"/>
          <p14:tracePt t="190556" x="9294813" y="1963738"/>
          <p14:tracePt t="190572" x="9286875" y="1963738"/>
          <p14:tracePt t="190577" x="9277350" y="1971675"/>
          <p14:tracePt t="190598" x="9269413" y="1979613"/>
          <p14:tracePt t="190605" x="9261475" y="1979613"/>
          <p14:tracePt t="190619" x="9261475" y="1989138"/>
          <p14:tracePt t="190626" x="9251950" y="1989138"/>
          <p14:tracePt t="190640" x="9244013" y="1989138"/>
          <p14:tracePt t="190661" x="9226550" y="1997075"/>
          <p14:tracePt t="190682" x="9218613" y="1997075"/>
          <p14:tracePt t="190689" x="9218613" y="2005013"/>
          <p14:tracePt t="190703" x="9201150" y="2005013"/>
          <p14:tracePt t="190710" x="9201150" y="2014538"/>
          <p14:tracePt t="190717" x="9193213" y="2014538"/>
          <p14:tracePt t="190731" x="9183688" y="2014538"/>
          <p14:tracePt t="190746" x="9175750" y="2022475"/>
          <p14:tracePt t="190752" x="9167813" y="2022475"/>
          <p14:tracePt t="190766" x="9158288" y="2022475"/>
          <p14:tracePt t="190786" x="9150350" y="2022475"/>
          <p14:tracePt t="190794" x="9150350" y="2030413"/>
          <p14:tracePt t="190801" x="9142413" y="2030413"/>
          <p14:tracePt t="190807" x="9132888" y="2030413"/>
          <p14:tracePt t="190823" x="9132888" y="2039938"/>
          <p14:tracePt t="190829" x="9124950" y="2039938"/>
          <p14:tracePt t="190857" x="9117013" y="2039938"/>
          <p14:tracePt t="190863" x="9117013" y="2047875"/>
          <p14:tracePt t="190877" x="9107488" y="2047875"/>
          <p14:tracePt t="190892" x="9099550" y="2047875"/>
          <p14:tracePt t="190926" x="9091613" y="2047875"/>
          <p14:tracePt t="190940" x="9091613" y="2055813"/>
          <p14:tracePt t="190969" x="9082088" y="2065338"/>
          <p14:tracePt t="191003" x="9074150" y="2073275"/>
          <p14:tracePt t="191010" x="9064625" y="2073275"/>
          <p14:tracePt t="191039" x="9056688" y="2082800"/>
          <p14:tracePt t="191059" x="9048750" y="2082800"/>
          <p14:tracePt t="191087" x="9039225" y="2082800"/>
          <p14:tracePt t="191107" x="9031288" y="2082800"/>
          <p14:tracePt t="191185" x="9023350" y="2073275"/>
          <p14:tracePt t="191227" x="9023350" y="2065338"/>
          <p14:tracePt t="191255" x="9023350" y="2055813"/>
          <p14:tracePt t="191275" x="9023350" y="2047875"/>
          <p14:tracePt t="191304" x="9023350" y="2039938"/>
          <p14:tracePt t="191317" x="9023350" y="2030413"/>
          <p14:tracePt t="191346" x="9023350" y="2022475"/>
          <p14:tracePt t="191372" x="9023350" y="2014538"/>
          <p14:tracePt t="191393" x="9023350" y="2005013"/>
          <p14:tracePt t="191429" x="9023350" y="1997075"/>
          <p14:tracePt t="191471" x="9023350" y="1989138"/>
          <p14:tracePt t="191513" x="9031288" y="1989138"/>
          <p14:tracePt t="191519" x="9031288" y="1979613"/>
          <p14:tracePt t="191554" x="9039225" y="1979613"/>
          <p14:tracePt t="191561" x="9039225" y="1971675"/>
          <p14:tracePt t="191568" x="9039225" y="1963738"/>
          <p14:tracePt t="191603" x="9039225" y="1954213"/>
          <p14:tracePt t="191630" x="9039225" y="1946275"/>
          <p14:tracePt t="191652" x="9039225" y="1938338"/>
          <p14:tracePt t="191659" x="9048750" y="1938338"/>
          <p14:tracePt t="191666" x="9048750" y="1928813"/>
          <p14:tracePt t="191688" x="9048750" y="1920875"/>
          <p14:tracePt t="191701" x="9056688" y="1920875"/>
          <p14:tracePt t="191707" x="9056688" y="1911350"/>
          <p14:tracePt t="191723" x="9056688" y="1903413"/>
          <p14:tracePt t="191728" x="9056688" y="1895475"/>
          <p14:tracePt t="191742" x="9064625" y="1895475"/>
          <p14:tracePt t="191749" x="9064625" y="1885950"/>
          <p14:tracePt t="191771" x="9064625" y="1878013"/>
          <p14:tracePt t="191798" x="9064625" y="1870075"/>
          <p14:tracePt t="191819" x="9064625" y="1860550"/>
          <p14:tracePt t="191846" x="9064625" y="1852613"/>
          <p14:tracePt t="191888" x="9064625" y="1844675"/>
          <p14:tracePt t="191930" x="9064625" y="1835150"/>
          <p14:tracePt t="192641" x="9064625" y="1844675"/>
          <p14:tracePt t="192679" x="9056688" y="1844675"/>
          <p14:tracePt t="192697" x="9056688" y="1852613"/>
          <p14:tracePt t="192719" x="9056688" y="1860550"/>
          <p14:tracePt t="192766" x="9056688" y="1870075"/>
          <p14:tracePt t="192794" x="9056688" y="1878013"/>
          <p14:tracePt t="192815" x="9048750" y="1885950"/>
          <p14:tracePt t="192838" x="9048750" y="1895475"/>
          <p14:tracePt t="192843" x="9048750" y="1903413"/>
          <p14:tracePt t="192878" x="9048750" y="1911350"/>
          <p14:tracePt t="192906" x="9048750" y="1920875"/>
          <p14:tracePt t="192926" x="9048750" y="1928813"/>
          <p14:tracePt t="192947" x="9048750" y="1938338"/>
          <p14:tracePt t="192969" x="9039225" y="1946275"/>
          <p14:tracePt t="192989" x="9031288" y="1954213"/>
          <p14:tracePt t="193010" x="9031288" y="1963738"/>
          <p14:tracePt t="193025" x="9031288" y="1971675"/>
          <p14:tracePt t="193046" x="9031288" y="1979613"/>
          <p14:tracePt t="193052" x="9023350" y="1979613"/>
          <p14:tracePt t="193059" x="9023350" y="1989138"/>
          <p14:tracePt t="193074" x="9023350" y="1997075"/>
          <p14:tracePt t="193080" x="9023350" y="2005013"/>
          <p14:tracePt t="193093" x="9023350" y="2014538"/>
          <p14:tracePt t="193108" x="9023350" y="2022475"/>
          <p14:tracePt t="193115" x="9013825" y="2022475"/>
          <p14:tracePt t="193129" x="9013825" y="2030413"/>
          <p14:tracePt t="193137" x="9013825" y="2039938"/>
          <p14:tracePt t="193150" x="9013825" y="2047875"/>
          <p14:tracePt t="193164" x="9013825" y="2055813"/>
          <p14:tracePt t="193171" x="9013825" y="2065338"/>
          <p14:tracePt t="193177" x="9005888" y="2073275"/>
          <p14:tracePt t="193192" x="9005888" y="2082800"/>
          <p14:tracePt t="193206" x="9005888" y="2090738"/>
          <p14:tracePt t="193219" x="8997950" y="2098675"/>
          <p14:tracePt t="193225" x="8997950" y="2108200"/>
          <p14:tracePt t="193246" x="8988425" y="2116138"/>
          <p14:tracePt t="193318" x="8988425" y="2098675"/>
          <p14:tracePt t="193325" x="8988425" y="2090738"/>
          <p14:tracePt t="193331" x="8988425" y="2082800"/>
          <p14:tracePt t="193339" x="8988425" y="2065338"/>
          <p14:tracePt t="193346" x="8988425" y="2047875"/>
          <p14:tracePt t="193354" x="8988425" y="2030413"/>
          <p14:tracePt t="193360" x="8997950" y="2014538"/>
          <p14:tracePt t="193366" x="9005888" y="1997075"/>
          <p14:tracePt t="193373" x="9005888" y="1979613"/>
          <p14:tracePt t="193381" x="9005888" y="1954213"/>
          <p14:tracePt t="193388" x="9023350" y="1946275"/>
          <p14:tracePt t="193394" x="9031288" y="1938338"/>
          <p14:tracePt t="193404" x="9031288" y="1911350"/>
          <p14:tracePt t="193415" x="9031288" y="1903413"/>
          <p14:tracePt t="193423" x="9039225" y="1903413"/>
          <p14:tracePt t="193429" x="9039225" y="1885950"/>
          <p14:tracePt t="193444" x="9039225" y="1878013"/>
          <p14:tracePt t="193457" x="9039225" y="1870075"/>
          <p14:tracePt t="193477" x="9048750" y="1860550"/>
          <p14:tracePt t="193487" x="9048750" y="1852613"/>
          <p14:tracePt t="193520" x="9056688" y="1844675"/>
          <p14:tracePt t="193534" x="9064625" y="1844675"/>
          <p14:tracePt t="193562" x="9074150" y="1844675"/>
          <p14:tracePt t="193577" x="9082088" y="1844675"/>
          <p14:tracePt t="193589" x="9091613" y="1844675"/>
          <p14:tracePt t="193604" x="9099550" y="1844675"/>
          <p14:tracePt t="193618" x="9107488" y="1844675"/>
          <p14:tracePt t="193624" x="9107488" y="1852613"/>
          <p14:tracePt t="193639" x="9107488" y="1860550"/>
          <p14:tracePt t="193645" x="9117013" y="1860550"/>
          <p14:tracePt t="193666" x="9117013" y="1870075"/>
          <p14:tracePt t="193673" x="9124950" y="1870075"/>
          <p14:tracePt t="193688" x="9124950" y="1878013"/>
          <p14:tracePt t="193701" x="9124950" y="1885950"/>
          <p14:tracePt t="193708" x="9124950" y="1895475"/>
          <p14:tracePt t="193722" x="9124950" y="1903413"/>
          <p14:tracePt t="193737" x="9117013" y="1920875"/>
          <p14:tracePt t="193750" x="9107488" y="1928813"/>
          <p14:tracePt t="193756" x="9099550" y="1928813"/>
          <p14:tracePt t="193764" x="9091613" y="1938338"/>
          <p14:tracePt t="193772" x="9082088" y="1946275"/>
          <p14:tracePt t="193784" x="9074150" y="1954213"/>
          <p14:tracePt t="193792" x="9064625" y="1954213"/>
          <p14:tracePt t="193805" x="9064625" y="1963738"/>
          <p14:tracePt t="193814" x="9056688" y="1971675"/>
          <p14:tracePt t="193821" x="9048750" y="1971675"/>
          <p14:tracePt t="193834" x="9039225" y="1971675"/>
          <p14:tracePt t="193840" x="9039225" y="1979613"/>
          <p14:tracePt t="193910" x="9039225" y="1971675"/>
          <p14:tracePt t="193918" x="9039225" y="1963738"/>
          <p14:tracePt t="193924" x="9039225" y="1954213"/>
          <p14:tracePt t="193931" x="9048750" y="1954213"/>
          <p14:tracePt t="193938" x="9056688" y="1946275"/>
          <p14:tracePt t="193945" x="9064625" y="1938338"/>
          <p14:tracePt t="193952" x="9064625" y="1928813"/>
          <p14:tracePt t="193958" x="9074150" y="1928813"/>
          <p14:tracePt t="193965" x="9082088" y="1911350"/>
          <p14:tracePt t="193980" x="9091613" y="1911350"/>
          <p14:tracePt t="193993" x="9091613" y="1903413"/>
          <p14:tracePt t="194070" x="9091613" y="1920875"/>
          <p14:tracePt t="194091" x="9091613" y="1928813"/>
          <p14:tracePt t="194105" x="9091613" y="1938338"/>
          <p14:tracePt t="194112" x="9091613" y="1946275"/>
          <p14:tracePt t="194126" x="9091613" y="1954213"/>
          <p14:tracePt t="194146" x="9091613" y="1963738"/>
          <p14:tracePt t="194175" x="9091613" y="1971675"/>
          <p14:tracePt t="194238" x="9099550" y="1971675"/>
          <p14:tracePt t="194259" x="9107488" y="1963738"/>
          <p14:tracePt t="194265" x="9117013" y="1963738"/>
          <p14:tracePt t="194273" x="9117013" y="1954213"/>
          <p14:tracePt t="194280" x="9124950" y="1954213"/>
          <p14:tracePt t="194287" x="9132888" y="1938338"/>
          <p14:tracePt t="194307" x="9142413" y="1938338"/>
          <p14:tracePt t="194315" x="9142413" y="1928813"/>
          <p14:tracePt t="194321" x="9150350" y="1928813"/>
          <p14:tracePt t="194328" x="9150350" y="1920875"/>
          <p14:tracePt t="194337" x="9158288" y="1920875"/>
          <p14:tracePt t="194363" x="9167813" y="1920875"/>
          <p14:tracePt t="194432" x="9167813" y="1928813"/>
          <p14:tracePt t="194460" x="9167813" y="1938338"/>
          <p14:tracePt t="194468" x="9158288" y="1946275"/>
          <p14:tracePt t="194481" x="9158288" y="1954213"/>
          <p14:tracePt t="194488" x="9150350" y="1954213"/>
          <p14:tracePt t="194496" x="9150350" y="1963738"/>
          <p14:tracePt t="194503" x="9142413" y="1971675"/>
          <p14:tracePt t="194509" x="9132888" y="1979613"/>
          <p14:tracePt t="194523" x="9124950" y="1989138"/>
          <p14:tracePt t="194537" x="9117013" y="2005013"/>
          <p14:tracePt t="194558" x="9107488" y="2005013"/>
          <p14:tracePt t="194564" x="9099550" y="2014538"/>
          <p14:tracePt t="194586" x="9099550" y="2022475"/>
          <p14:tracePt t="194593" x="9091613" y="2022475"/>
          <p14:tracePt t="194628" x="9082088" y="2022475"/>
          <p14:tracePt t="194669" x="9091613" y="2022475"/>
          <p14:tracePt t="194676" x="9091613" y="2014538"/>
          <p14:tracePt t="194685" x="9107488" y="2005013"/>
          <p14:tracePt t="194697" x="9117013" y="1997075"/>
          <p14:tracePt t="194711" x="9124950" y="1979613"/>
          <p14:tracePt t="194719" x="9132888" y="1979613"/>
          <p14:tracePt t="194726" x="9142413" y="1979613"/>
          <p14:tracePt t="194732" x="9150350" y="1963738"/>
          <p14:tracePt t="194739" x="9158288" y="1963738"/>
          <p14:tracePt t="194746" x="9167813" y="1954213"/>
          <p14:tracePt t="194754" x="9183688" y="1946275"/>
          <p14:tracePt t="194760" x="9201150" y="1928813"/>
          <p14:tracePt t="194769" x="9218613" y="1928813"/>
          <p14:tracePt t="194774" x="9236075" y="1920875"/>
          <p14:tracePt t="194781" x="9244013" y="1911350"/>
          <p14:tracePt t="194788" x="9261475" y="1903413"/>
          <p14:tracePt t="194795" x="9277350" y="1895475"/>
          <p14:tracePt t="194803" x="9294813" y="1878013"/>
          <p14:tracePt t="194809" x="9302750" y="1878013"/>
          <p14:tracePt t="194816" x="9320213" y="1870075"/>
          <p14:tracePt t="194823" x="9328150" y="1860550"/>
          <p14:tracePt t="194831" x="9337675" y="1860550"/>
          <p14:tracePt t="194838" x="9345613" y="1852613"/>
          <p14:tracePt t="194843" x="9345613" y="1844675"/>
          <p14:tracePt t="194852" x="9363075" y="1844675"/>
          <p14:tracePt t="194865" x="9371013" y="1835150"/>
          <p14:tracePt t="194872" x="9380538" y="1835150"/>
          <p14:tracePt t="194879" x="9380538" y="1827213"/>
          <p14:tracePt t="194893" x="9388475" y="1819275"/>
          <p14:tracePt t="194906" x="9396413" y="1819275"/>
          <p14:tracePt t="194913" x="9396413" y="1809750"/>
          <p14:tracePt t="194928" x="9413875" y="1801813"/>
          <p14:tracePt t="194948" x="9421813" y="1793875"/>
          <p14:tracePt t="194955" x="9421813" y="1784350"/>
          <p14:tracePt t="194963" x="9431338" y="1784350"/>
          <p14:tracePt t="194970" x="9431338" y="1776413"/>
          <p14:tracePt t="194986" x="9439275" y="1776413"/>
          <p14:tracePt t="194996" x="9439275" y="1766888"/>
          <p14:tracePt t="195018" x="9447213" y="1758950"/>
          <p14:tracePt t="195039" x="9447213" y="1751013"/>
          <p14:tracePt t="195095" x="9447213" y="1758950"/>
          <p14:tracePt t="195109" x="9439275" y="1758950"/>
          <p14:tracePt t="195116" x="9431338" y="1766888"/>
          <p14:tracePt t="195122" x="9431338" y="1784350"/>
          <p14:tracePt t="195130" x="9421813" y="1784350"/>
          <p14:tracePt t="195136" x="9413875" y="1801813"/>
          <p14:tracePt t="195144" x="9396413" y="1819275"/>
          <p14:tracePt t="195152" x="9388475" y="1835150"/>
          <p14:tracePt t="195157" x="9380538" y="1852613"/>
          <p14:tracePt t="195164" x="9371013" y="1878013"/>
          <p14:tracePt t="195171" x="9353550" y="1895475"/>
          <p14:tracePt t="195179" x="9345613" y="1903413"/>
          <p14:tracePt t="195188" x="9337675" y="1920875"/>
          <p14:tracePt t="195192" x="9320213" y="1946275"/>
          <p14:tracePt t="195201" x="9320213" y="1963738"/>
          <p14:tracePt t="195206" x="9312275" y="1979613"/>
          <p14:tracePt t="195213" x="9302750" y="1997075"/>
          <p14:tracePt t="195220" x="9302750" y="2014538"/>
          <p14:tracePt t="195228" x="9294813" y="2030413"/>
          <p14:tracePt t="195235" x="9286875" y="2047875"/>
          <p14:tracePt t="195240" x="9277350" y="2065338"/>
          <p14:tracePt t="195248" x="9277350" y="2073275"/>
          <p14:tracePt t="195255" x="9277350" y="2082800"/>
          <p14:tracePt t="195261" x="9269413" y="2090738"/>
          <p14:tracePt t="195284" x="9269413" y="2116138"/>
          <p14:tracePt t="195304" x="9269413" y="2124075"/>
          <p14:tracePt t="195310" x="9261475" y="2124075"/>
          <p14:tracePt t="195318" x="9261475" y="2133600"/>
          <p14:tracePt t="195324" x="9261475" y="2141538"/>
          <p14:tracePt t="195346" x="9261475" y="2149475"/>
          <p14:tracePt t="195401" x="9269413" y="2149475"/>
          <p14:tracePt t="195422" x="9277350" y="2149475"/>
          <p14:tracePt t="195429" x="9277350" y="2141538"/>
          <p14:tracePt t="195436" x="9286875" y="2133600"/>
          <p14:tracePt t="195443" x="9294813" y="2124075"/>
          <p14:tracePt t="195451" x="9302750" y="2116138"/>
          <p14:tracePt t="195458" x="9312275" y="2090738"/>
          <p14:tracePt t="195463" x="9320213" y="2090738"/>
          <p14:tracePt t="195470" x="9328150" y="2073275"/>
          <p14:tracePt t="195479" x="9337675" y="2055813"/>
          <p14:tracePt t="195486" x="9337675" y="2047875"/>
          <p14:tracePt t="195490" x="9345613" y="2047875"/>
          <p14:tracePt t="195498" x="9353550" y="2030413"/>
          <p14:tracePt t="195505" x="9363075" y="2022475"/>
          <p14:tracePt t="195512" x="9371013" y="2014538"/>
          <p14:tracePt t="195520" x="9371013" y="1997075"/>
          <p14:tracePt t="195526" x="9380538" y="1997075"/>
          <p14:tracePt t="195534" x="9380538" y="1989138"/>
          <p14:tracePt t="195547" x="9388475" y="1979613"/>
          <p14:tracePt t="195562" x="9388475" y="1971675"/>
          <p14:tracePt t="195569" x="9396413" y="1963738"/>
          <p14:tracePt t="195589" x="9405938" y="1954213"/>
          <p14:tracePt t="195596" x="9413875" y="1954213"/>
          <p14:tracePt t="195610" x="9413875" y="1946275"/>
          <p14:tracePt t="195625" x="9421813" y="1938338"/>
          <p14:tracePt t="195638" x="9421813" y="1928813"/>
          <p14:tracePt t="195667" x="9431338" y="1928813"/>
          <p14:tracePt t="195673" x="9431338" y="1920875"/>
          <p14:tracePt t="195708" x="9439275" y="1920875"/>
          <p14:tracePt t="195750" x="9447213" y="1920875"/>
          <p14:tracePt t="195778" x="9447213" y="1911350"/>
          <p14:tracePt t="195819" x="9456738" y="1903413"/>
          <p14:tracePt t="195826" x="9456738" y="1895475"/>
          <p14:tracePt t="195834" x="9464675" y="1895475"/>
          <p14:tracePt t="195840" x="9464675" y="1885950"/>
          <p14:tracePt t="195848" x="9482138" y="1885950"/>
          <p14:tracePt t="195855" x="9482138" y="1870075"/>
          <p14:tracePt t="195869" x="9490075" y="1870075"/>
          <p14:tracePt t="195876" x="9490075" y="1860550"/>
          <p14:tracePt t="195882" x="9507538" y="1860550"/>
          <p14:tracePt t="195889" x="9507538" y="1852613"/>
          <p14:tracePt t="195918" x="9515475" y="1844675"/>
          <p14:tracePt t="195987" x="9507538" y="1852613"/>
          <p14:tracePt t="195994" x="9498013" y="1860550"/>
          <p14:tracePt t="196001" x="9490075" y="1878013"/>
          <p14:tracePt t="196008" x="9482138" y="1895475"/>
          <p14:tracePt t="196015" x="9464675" y="1903413"/>
          <p14:tracePt t="196022" x="9456738" y="1911350"/>
          <p14:tracePt t="196028" x="9431338" y="1938338"/>
          <p14:tracePt t="196036" x="9431338" y="1946275"/>
          <p14:tracePt t="196042" x="9413875" y="1963738"/>
          <p14:tracePt t="196051" x="9405938" y="1971675"/>
          <p14:tracePt t="196056" x="9388475" y="1979613"/>
          <p14:tracePt t="196063" x="9388475" y="1997075"/>
          <p14:tracePt t="196071" x="9380538" y="1997075"/>
          <p14:tracePt t="196086" x="9371013" y="2005013"/>
          <p14:tracePt t="196093" x="9363075" y="2005013"/>
          <p14:tracePt t="196105" x="9353550" y="2014538"/>
          <p14:tracePt t="196114" x="9353550" y="2022475"/>
          <p14:tracePt t="196127" x="9345613" y="2022475"/>
          <p14:tracePt t="196155" x="9337675" y="2022475"/>
          <p14:tracePt t="196168" x="9328150" y="2014538"/>
          <p14:tracePt t="196176" x="9328150" y="2005013"/>
          <p14:tracePt t="196185" x="9328150" y="1989138"/>
          <p14:tracePt t="196189" x="9328150" y="1971675"/>
          <p14:tracePt t="196197" x="9328150" y="1946275"/>
          <p14:tracePt t="196203" x="9328150" y="1920875"/>
          <p14:tracePt t="196210" x="9337675" y="1885950"/>
          <p14:tracePt t="196218" x="9353550" y="1835150"/>
          <p14:tracePt t="196225" x="9371013" y="1809750"/>
          <p14:tracePt t="196232" x="9371013" y="1793875"/>
          <p14:tracePt t="196237" x="9371013" y="1776413"/>
          <p14:tracePt t="196245" x="9388475" y="1758950"/>
          <p14:tracePt t="196253" x="9388475" y="1751013"/>
          <p14:tracePt t="196258" x="9396413" y="1741488"/>
          <p14:tracePt t="196284" x="9405938" y="1733550"/>
          <p14:tracePt t="196288" x="9413875" y="1725613"/>
          <p14:tracePt t="196308" x="9421813" y="1725613"/>
          <p14:tracePt t="196316" x="9431338" y="1725613"/>
          <p14:tracePt t="196330" x="9439275" y="1725613"/>
          <p14:tracePt t="196342" x="9456738" y="1741488"/>
          <p14:tracePt t="196351" x="9472613" y="1758950"/>
          <p14:tracePt t="196357" x="9550400" y="1835150"/>
          <p14:tracePt t="196364" x="9652000" y="1928813"/>
          <p14:tracePt t="196370" x="9710738" y="1989138"/>
          <p14:tracePt t="196378" x="9771063" y="2047875"/>
          <p14:tracePt t="196386" x="9812338" y="2082800"/>
          <p14:tracePt t="196392" x="9829800" y="2082800"/>
          <p14:tracePt t="196399" x="9829800" y="2098675"/>
          <p14:tracePt t="196413" x="9839325" y="2108200"/>
          <p14:tracePt t="196448" x="9847263" y="2108200"/>
          <p14:tracePt t="196468" x="9847263" y="2116138"/>
          <p14:tracePt t="196531" x="9847263" y="2108200"/>
          <p14:tracePt t="196544" x="9847263" y="2098675"/>
          <p14:tracePt t="196552" x="9847263" y="2090738"/>
          <p14:tracePt t="196566" x="9847263" y="2082800"/>
          <p14:tracePt t="196580" x="9847263" y="2073275"/>
          <p14:tracePt t="196586" x="9839325" y="2073275"/>
          <p14:tracePt t="196594" x="9839325" y="2065338"/>
          <p14:tracePt t="196601" x="9839325" y="2055813"/>
          <p14:tracePt t="196608" x="9839325" y="2047875"/>
          <p14:tracePt t="196616" x="9839325" y="2039938"/>
          <p14:tracePt t="196622" x="9829800" y="2030413"/>
          <p14:tracePt t="196629" x="9821863" y="2022475"/>
          <p14:tracePt t="196635" x="9821863" y="2005013"/>
          <p14:tracePt t="196643" x="9812338" y="1997075"/>
          <p14:tracePt t="196651" x="9804400" y="1979613"/>
          <p14:tracePt t="196657" x="9804400" y="1971675"/>
          <p14:tracePt t="196664" x="9796463" y="1954213"/>
          <p14:tracePt t="196670" x="9786938" y="1946275"/>
          <p14:tracePt t="196686" x="9779000" y="1928813"/>
          <p14:tracePt t="196698" x="9761538" y="1911350"/>
          <p14:tracePt t="196706" x="9761538" y="1903413"/>
          <p14:tracePt t="196712" x="9753600" y="1895475"/>
          <p14:tracePt t="196719" x="9745663" y="1895475"/>
          <p14:tracePt t="196728" x="9745663" y="1885950"/>
          <p14:tracePt t="196740" x="9736138" y="1885950"/>
          <p14:tracePt t="196747" x="9736138" y="1878013"/>
          <p14:tracePt t="196754" x="9728200" y="1878013"/>
          <p14:tracePt t="196775" x="9728200" y="1870075"/>
          <p14:tracePt t="196784" x="9710738" y="1870075"/>
          <p14:tracePt t="196802" x="9702800" y="1870075"/>
          <p14:tracePt t="196818" x="9694863" y="1878013"/>
          <p14:tracePt t="196831" x="9685338" y="1895475"/>
          <p14:tracePt t="196845" x="9685338" y="1903413"/>
          <p14:tracePt t="196852" x="9685338" y="1928813"/>
          <p14:tracePt t="196859" x="9677400" y="1938338"/>
          <p14:tracePt t="196873" x="9677400" y="1954213"/>
          <p14:tracePt t="196879" x="9677400" y="1963738"/>
          <p14:tracePt t="196886" x="9667875" y="1971675"/>
          <p14:tracePt t="196894" x="9667875" y="1989138"/>
          <p14:tracePt t="196901" x="9659938" y="1989138"/>
          <p14:tracePt t="196907" x="9659938" y="1997075"/>
          <p14:tracePt t="196916" x="9659938" y="2005013"/>
          <p14:tracePt t="196921" x="9659938" y="2014538"/>
          <p14:tracePt t="196943" x="9659938" y="2022475"/>
          <p14:tracePt t="196950" x="9652000" y="2022475"/>
          <p14:tracePt t="196963" x="9652000" y="2030413"/>
          <p14:tracePt t="197020" x="9652000" y="2022475"/>
          <p14:tracePt t="197026" x="9652000" y="2014538"/>
          <p14:tracePt t="197033" x="9652000" y="1997075"/>
          <p14:tracePt t="197041" x="9659938" y="1979613"/>
          <p14:tracePt t="197047" x="9677400" y="1963738"/>
          <p14:tracePt t="197052" x="9685338" y="1946275"/>
          <p14:tracePt t="197060" x="9694863" y="1928813"/>
          <p14:tracePt t="197067" x="9694863" y="1920875"/>
          <p14:tracePt t="197074" x="9702800" y="1911350"/>
          <p14:tracePt t="197083" x="9720263" y="1895475"/>
          <p14:tracePt t="197088" x="9720263" y="1885950"/>
          <p14:tracePt t="197102" x="9728200" y="1878013"/>
          <p14:tracePt t="197130" x="9736138" y="1870075"/>
          <p14:tracePt t="197137" x="9745663" y="1870075"/>
          <p14:tracePt t="197158" x="9753600" y="1870075"/>
          <p14:tracePt t="197179" x="9771063" y="1870075"/>
          <p14:tracePt t="197193" x="9771063" y="1878013"/>
          <p14:tracePt t="197200" x="9779000" y="1878013"/>
          <p14:tracePt t="197216" x="9779000" y="1885950"/>
          <p14:tracePt t="197221" x="9786938" y="1885950"/>
          <p14:tracePt t="197228" x="9786938" y="1895475"/>
          <p14:tracePt t="197242" x="9796463" y="1895475"/>
          <p14:tracePt t="197250" x="9796463" y="1903413"/>
          <p14:tracePt t="197263" x="9796463" y="1911350"/>
          <p14:tracePt t="197284" x="9796463" y="1920875"/>
          <p14:tracePt t="197285" x="9796463" y="1928813"/>
          <p14:tracePt t="197299" x="9796463" y="1938338"/>
          <p14:tracePt t="197304" x="9796463" y="1946275"/>
          <p14:tracePt t="197311" x="9796463" y="1954213"/>
          <p14:tracePt t="197326" x="9796463" y="1963738"/>
          <p14:tracePt t="197334" x="9786938" y="1963738"/>
          <p14:tracePt t="197340" x="9786938" y="1971675"/>
          <p14:tracePt t="197353" x="9779000" y="1979613"/>
          <p14:tracePt t="197361" x="9779000" y="1989138"/>
          <p14:tracePt t="197367" x="9771063" y="1997075"/>
          <p14:tracePt t="197375" x="9761538" y="1997075"/>
          <p14:tracePt t="197383" x="9761538" y="2005013"/>
          <p14:tracePt t="197388" x="9753600" y="2014538"/>
          <p14:tracePt t="197395" x="9745663" y="2014538"/>
          <p14:tracePt t="197402" x="9736138" y="2014538"/>
          <p14:tracePt t="197417" x="9728200" y="2022475"/>
          <p14:tracePt t="197429" x="9720263" y="2022475"/>
          <p14:tracePt t="197437" x="9710738" y="2022475"/>
          <p14:tracePt t="197444" x="9702800" y="2022475"/>
          <p14:tracePt t="197458" x="9694863" y="2022475"/>
          <p14:tracePt t="197479" x="9685338" y="2022475"/>
          <p14:tracePt t="197493" x="9677400" y="2022475"/>
          <p14:tracePt t="197500" x="9667875" y="2022475"/>
          <p14:tracePt t="197521" x="9659938" y="2022475"/>
          <p14:tracePt t="197549" x="9652000" y="2022475"/>
          <p14:tracePt t="197647" x="9652000" y="2030413"/>
          <p14:tracePt t="197765" x="9652000" y="2014538"/>
          <p14:tracePt t="197779" x="9659938" y="2005013"/>
          <p14:tracePt t="197786" x="9667875" y="1989138"/>
          <p14:tracePt t="197793" x="9677400" y="1979613"/>
          <p14:tracePt t="197800" x="9694863" y="1963738"/>
          <p14:tracePt t="197807" x="9702800" y="1946275"/>
          <p14:tracePt t="197815" x="9710738" y="1938338"/>
          <p14:tracePt t="197821" x="9728200" y="1920875"/>
          <p14:tracePt t="197827" x="9736138" y="1911350"/>
          <p14:tracePt t="197835" x="9736138" y="1903413"/>
          <p14:tracePt t="197842" x="9745663" y="1895475"/>
          <p14:tracePt t="197856" x="9753600" y="1885950"/>
          <p14:tracePt t="197862" x="9753600" y="1878013"/>
          <p14:tracePt t="197876" x="9753600" y="1870075"/>
          <p14:tracePt t="197883" x="9761538" y="1870075"/>
          <p14:tracePt t="197899" x="9771063" y="1870075"/>
          <p14:tracePt t="197911" x="9771063" y="1860550"/>
          <p14:tracePt t="197974" x="9771063" y="1870075"/>
          <p14:tracePt t="197988" x="9771063" y="1878013"/>
          <p14:tracePt t="197995" x="9771063" y="1885950"/>
          <p14:tracePt t="198009" x="9771063" y="1895475"/>
          <p14:tracePt t="198024" x="9771063" y="1903413"/>
          <p14:tracePt t="198036" x="9771063" y="1911350"/>
          <p14:tracePt t="198044" x="9771063" y="1920875"/>
          <p14:tracePt t="198051" x="9771063" y="1928813"/>
          <p14:tracePt t="198058" x="9771063" y="1938338"/>
          <p14:tracePt t="198066" x="9771063" y="1946275"/>
          <p14:tracePt t="198080" x="9761538" y="1963738"/>
          <p14:tracePt t="198092" x="9761538" y="1971675"/>
          <p14:tracePt t="198101" x="9761538" y="1979613"/>
          <p14:tracePt t="198107" x="9761538" y="1989138"/>
          <p14:tracePt t="198115" x="9761538" y="1997075"/>
          <p14:tracePt t="198121" x="9745663" y="2005013"/>
          <p14:tracePt t="198128" x="9745663" y="2014538"/>
          <p14:tracePt t="198142" x="9745663" y="2030413"/>
          <p14:tracePt t="198149" x="9736138" y="2030413"/>
          <p14:tracePt t="198156" x="9736138" y="2039938"/>
          <p14:tracePt t="198170" x="9728200" y="2047875"/>
          <p14:tracePt t="198183" x="9728200" y="2055813"/>
          <p14:tracePt t="198191" x="9720263" y="2065338"/>
          <p14:tracePt t="198204" x="9710738" y="2073275"/>
          <p14:tracePt t="198225" x="9702800" y="2073275"/>
          <p14:tracePt t="198233" x="9694863" y="2082800"/>
          <p14:tracePt t="198245" x="9685338" y="2082800"/>
          <p14:tracePt t="198253" x="9677400" y="2082800"/>
          <p14:tracePt t="198260" x="9667875" y="2082800"/>
          <p14:tracePt t="198282" x="9659938" y="2082800"/>
          <p14:tracePt t="198295" x="9652000" y="2073275"/>
          <p14:tracePt t="198302" x="9642475" y="2073275"/>
          <p14:tracePt t="198331" x="9634538" y="2073275"/>
          <p14:tracePt t="198428" x="9642475" y="2073275"/>
          <p14:tracePt t="198438" x="9642475" y="2082800"/>
          <p14:tracePt t="198450" x="9652000" y="2082800"/>
          <p14:tracePt t="198463" x="9659938" y="2090738"/>
          <p14:tracePt t="198484" x="9659938" y="2098675"/>
          <p14:tracePt t="198505" x="9667875" y="2108200"/>
          <p14:tracePt t="198533" x="9677400" y="2108200"/>
          <p14:tracePt t="198561" x="9685338" y="2116138"/>
          <p14:tracePt t="198602" x="9694863" y="2124075"/>
          <p14:tracePt t="198623" x="9694863" y="2133600"/>
          <p14:tracePt t="198665" x="9702800" y="2133600"/>
          <p14:tracePt t="198686" x="9702800" y="2141538"/>
          <p14:tracePt t="198721" x="9710738" y="2141538"/>
          <p14:tracePt t="198727" x="9710738" y="2149475"/>
          <p14:tracePt t="198777" x="9720263" y="2159000"/>
          <p14:tracePt t="198799" x="9720263" y="2166938"/>
          <p14:tracePt t="199154" x="9634538" y="2166938"/>
          <p14:tracePt t="199160" x="9490075" y="2166938"/>
          <p14:tracePt t="199167" x="9312275" y="2200275"/>
          <p14:tracePt t="199175" x="9175750" y="2227263"/>
          <p14:tracePt t="199183" x="9064625" y="2260600"/>
          <p14:tracePt t="199188" x="8980488" y="2286000"/>
          <p14:tracePt t="199198" x="8921750" y="2303463"/>
          <p14:tracePt t="199202" x="8878888" y="2311400"/>
          <p14:tracePt t="199209" x="8818563" y="2328863"/>
          <p14:tracePt t="199216" x="8734425" y="2336800"/>
          <p14:tracePt t="199224" x="8658225" y="2354263"/>
          <p14:tracePt t="199231" x="8572500" y="2371725"/>
          <p14:tracePt t="199236" x="8504238" y="2379663"/>
          <p14:tracePt t="199244" x="8453438" y="2397125"/>
          <p14:tracePt t="199251" x="8369300" y="2422525"/>
          <p14:tracePt t="199257" x="8283575" y="2447925"/>
          <p14:tracePt t="199267" x="8240713" y="2447925"/>
          <p14:tracePt t="199282" x="8121650" y="2463800"/>
          <p14:tracePt t="199285" x="8080375" y="2473325"/>
          <p14:tracePt t="199293" x="8045450" y="2473325"/>
          <p14:tracePt t="199300" x="8020050" y="2473325"/>
          <p14:tracePt t="199306" x="7994650" y="2481263"/>
          <p14:tracePt t="199315" x="7977188" y="2481263"/>
          <p14:tracePt t="199320" x="7969250" y="2481263"/>
          <p14:tracePt t="199327" x="7943850" y="2481263"/>
          <p14:tracePt t="199334" x="7918450" y="2481263"/>
          <p14:tracePt t="199342" x="7893050" y="2481263"/>
          <p14:tracePt t="199348" x="7875588" y="2481263"/>
          <p14:tracePt t="199355" x="7832725" y="2481263"/>
          <p14:tracePt t="199364" x="7781925" y="2489200"/>
          <p14:tracePt t="199370" x="7740650" y="2489200"/>
          <p14:tracePt t="199376" x="7680325" y="2489200"/>
          <p14:tracePt t="199383" x="7637463" y="2498725"/>
          <p14:tracePt t="199390" x="7586663" y="2498725"/>
          <p14:tracePt t="199398" x="7553325" y="2506663"/>
          <p14:tracePt t="199404" x="7527925" y="2506663"/>
          <p14:tracePt t="199412" x="7493000" y="2516188"/>
          <p14:tracePt t="199418" x="7467600" y="2516188"/>
          <p14:tracePt t="199425" x="7434263" y="2524125"/>
          <p14:tracePt t="199434" x="7416800" y="2524125"/>
          <p14:tracePt t="199439" x="7408863" y="2524125"/>
          <p14:tracePt t="199447" x="7391400" y="2532063"/>
          <p14:tracePt t="199453" x="7373938" y="2532063"/>
          <p14:tracePt t="199460" x="7348538" y="2541588"/>
          <p14:tracePt t="199467" x="7332663" y="2541588"/>
          <p14:tracePt t="199474" x="7307263" y="2541588"/>
          <p14:tracePt t="199482" x="7281863" y="2541588"/>
          <p14:tracePt t="199488" x="7246938" y="2541588"/>
          <p14:tracePt t="199495" x="7229475" y="2541588"/>
          <p14:tracePt t="199501" x="7170738" y="2549525"/>
          <p14:tracePt t="199509" x="7102475" y="2566988"/>
          <p14:tracePt t="199516" x="7051675" y="2574925"/>
          <p14:tracePt t="199523" x="6983413" y="2592388"/>
          <p14:tracePt t="199531" x="6924675" y="2617788"/>
          <p14:tracePt t="199537" x="6864350" y="2625725"/>
          <p14:tracePt t="199544" x="6813550" y="2643188"/>
          <p14:tracePt t="199551" x="6745288" y="2660650"/>
          <p14:tracePt t="199557" x="6669088" y="2693988"/>
          <p14:tracePt t="199566" x="6635750" y="2711450"/>
          <p14:tracePt t="199571" x="6584950" y="2736850"/>
          <p14:tracePt t="199579" x="6524625" y="2762250"/>
          <p14:tracePt t="199586" x="6456363" y="2787650"/>
          <p14:tracePt t="199592" x="6405563" y="2813050"/>
          <p14:tracePt t="199601" x="6372225" y="2830513"/>
          <p14:tracePt t="199606" x="6329363" y="2855913"/>
          <p14:tracePt t="199615" x="6311900" y="2863850"/>
          <p14:tracePt t="199620" x="6303963" y="2863850"/>
          <p14:tracePt t="199627" x="6296025" y="2871788"/>
          <p14:tracePt t="199634" x="6286500" y="2871788"/>
          <p14:tracePt t="199649" x="6278563" y="2871788"/>
          <p14:tracePt t="199676" x="6270625" y="2871788"/>
          <p14:tracePt t="199705" x="6261100" y="2871788"/>
          <p14:tracePt t="199815" x="6270625" y="2863850"/>
          <p14:tracePt t="199823" x="6270625" y="2855913"/>
          <p14:tracePt t="199830" x="6286500" y="2855913"/>
          <p14:tracePt t="199836" x="6311900" y="2846388"/>
          <p14:tracePt t="199843" x="6354763" y="2846388"/>
          <p14:tracePt t="199851" x="6380163" y="2846388"/>
          <p14:tracePt t="199857" x="6397625" y="2846388"/>
          <p14:tracePt t="199865" x="6430963" y="2846388"/>
          <p14:tracePt t="199872" x="6473825" y="2846388"/>
          <p14:tracePt t="199878" x="6508750" y="2846388"/>
          <p14:tracePt t="199885" x="6550025" y="2855913"/>
          <p14:tracePt t="199892" x="6567488" y="2863850"/>
          <p14:tracePt t="199899" x="6584950" y="2871788"/>
          <p14:tracePt t="199906" x="6618288" y="2871788"/>
          <p14:tracePt t="199915" x="6635750" y="2881313"/>
          <p14:tracePt t="199920" x="6661150" y="2889250"/>
          <p14:tracePt t="199927" x="6678613" y="2889250"/>
          <p14:tracePt t="199934" x="6694488" y="2897188"/>
          <p14:tracePt t="199942" x="6704013" y="2897188"/>
          <p14:tracePt t="199949" x="6729413" y="2906713"/>
          <p14:tracePt t="199962" x="6737350" y="2914650"/>
          <p14:tracePt t="199983" x="6745288" y="2914650"/>
          <p14:tracePt t="199998" x="6754813" y="2914650"/>
          <p14:tracePt t="200004" x="6762750" y="2922588"/>
          <p14:tracePt t="200025" x="6770688" y="2922588"/>
          <p14:tracePt t="200052" x="6780213" y="2932113"/>
          <p14:tracePt t="200262" x="6788150" y="2932113"/>
          <p14:tracePt t="200279" x="6797675" y="2932113"/>
          <p14:tracePt t="200385" x="6805613" y="2932113"/>
          <p14:tracePt t="200447" x="6805613" y="2922588"/>
          <p14:tracePt t="200462" x="6797675" y="2922588"/>
          <p14:tracePt t="200469" x="6797675" y="2914650"/>
          <p14:tracePt t="200475" x="6797675" y="2906713"/>
          <p14:tracePt t="200489" x="6797675" y="2897188"/>
          <p14:tracePt t="200509" x="6797675" y="2889250"/>
          <p14:tracePt t="200516" x="6797675" y="2871788"/>
          <p14:tracePt t="200523" x="6788150" y="2846388"/>
          <p14:tracePt t="200530" x="6788150" y="2830513"/>
          <p14:tracePt t="200538" x="6788150" y="2820988"/>
          <p14:tracePt t="200547" x="6788150" y="2805113"/>
          <p14:tracePt t="200551" x="6788150" y="2778125"/>
          <p14:tracePt t="200558" x="6788150" y="2752725"/>
          <p14:tracePt t="200564" x="6788150" y="2736850"/>
          <p14:tracePt t="200571" x="6788150" y="2727325"/>
          <p14:tracePt t="200580" x="6788150" y="2701925"/>
          <p14:tracePt t="200585" x="6788150" y="2686050"/>
          <p14:tracePt t="200592" x="6780213" y="2668588"/>
          <p14:tracePt t="200599" x="6780213" y="2651125"/>
          <p14:tracePt t="200606" x="6780213" y="2643188"/>
          <p14:tracePt t="200614" x="6780213" y="2633663"/>
          <p14:tracePt t="200621" x="6780213" y="2625725"/>
          <p14:tracePt t="200629" x="6780213" y="2617788"/>
          <p14:tracePt t="200635" x="6780213" y="2608263"/>
          <p14:tracePt t="200642" x="6770688" y="2600325"/>
          <p14:tracePt t="200656" x="6770688" y="2592388"/>
          <p14:tracePt t="200670" x="6770688" y="2582863"/>
          <p14:tracePt t="200676" x="6770688" y="2574925"/>
          <p14:tracePt t="200683" x="6770688" y="2566988"/>
          <p14:tracePt t="200698" x="6770688" y="2557463"/>
          <p14:tracePt t="200704" x="6770688" y="2549525"/>
          <p14:tracePt t="200719" x="6770688" y="2541588"/>
          <p14:tracePt t="200740" x="6770688" y="2524125"/>
          <p14:tracePt t="200767" x="6770688" y="2516188"/>
          <p14:tracePt t="200788" x="6762750" y="2506663"/>
          <p14:tracePt t="200823" x="6762750" y="2498725"/>
          <p14:tracePt t="200844" x="6754813" y="2498725"/>
          <p14:tracePt t="200851" x="6754813" y="2489200"/>
          <p14:tracePt t="200859" x="6745288" y="2489200"/>
          <p14:tracePt t="200880" x="6737350" y="2489200"/>
          <p14:tracePt t="200892" x="6729413" y="2489200"/>
          <p14:tracePt t="200907" x="6719888" y="2489200"/>
          <p14:tracePt t="200914" x="6711950" y="2489200"/>
          <p14:tracePt t="200921" x="6694488" y="2489200"/>
          <p14:tracePt t="200928" x="6669088" y="2481263"/>
          <p14:tracePt t="200934" x="6661150" y="2481263"/>
          <p14:tracePt t="200942" x="6653213" y="2481263"/>
          <p14:tracePt t="200949" x="6626225" y="2481263"/>
          <p14:tracePt t="200956" x="6600825" y="2481263"/>
          <p14:tracePt t="200964" x="6584950" y="2481263"/>
          <p14:tracePt t="200969" x="6559550" y="2481263"/>
          <p14:tracePt t="200976" x="6534150" y="2489200"/>
          <p14:tracePt t="200984" x="6508750" y="2489200"/>
          <p14:tracePt t="200991" x="6491288" y="2506663"/>
          <p14:tracePt t="200998" x="6465888" y="2516188"/>
          <p14:tracePt t="201005" x="6448425" y="2524125"/>
          <p14:tracePt t="201013" x="6430963" y="2532063"/>
          <p14:tracePt t="201017" x="6415088" y="2541588"/>
          <p14:tracePt t="201026" x="6405563" y="2549525"/>
          <p14:tracePt t="201034" x="6389688" y="2557463"/>
          <p14:tracePt t="201040" x="6380163" y="2574925"/>
          <p14:tracePt t="201049" x="6372225" y="2574925"/>
          <p14:tracePt t="201054" x="6364288" y="2582863"/>
          <p14:tracePt t="201063" x="6364288" y="2592388"/>
          <p14:tracePt t="201067" x="6354763" y="2608263"/>
          <p14:tracePt t="201075" x="6346825" y="2608263"/>
          <p14:tracePt t="201081" x="6346825" y="2617788"/>
          <p14:tracePt t="201088" x="6338888" y="2617788"/>
          <p14:tracePt t="201097" x="6329363" y="2633663"/>
          <p14:tracePt t="201102" x="6329363" y="2643188"/>
          <p14:tracePt t="201109" x="6329363" y="2651125"/>
          <p14:tracePt t="201117" x="6321425" y="2651125"/>
          <p14:tracePt t="201123" x="6321425" y="2660650"/>
          <p14:tracePt t="201131" x="6321425" y="2668588"/>
          <p14:tracePt t="201151" x="6321425" y="2676525"/>
          <p14:tracePt t="201172" x="6321425" y="2686050"/>
          <p14:tracePt t="201180" x="6321425" y="2693988"/>
          <p14:tracePt t="201193" x="6321425" y="2701925"/>
          <p14:tracePt t="201207" x="6321425" y="2711450"/>
          <p14:tracePt t="201221" x="6321425" y="2719388"/>
          <p14:tracePt t="201236" x="6321425" y="2727325"/>
          <p14:tracePt t="201242" x="6321425" y="2736850"/>
          <p14:tracePt t="201248" x="6321425" y="2752725"/>
          <p14:tracePt t="201256" x="6321425" y="2762250"/>
          <p14:tracePt t="201264" x="6329363" y="2770188"/>
          <p14:tracePt t="201281" x="6338888" y="2813050"/>
          <p14:tracePt t="201284" x="6338888" y="2838450"/>
          <p14:tracePt t="201291" x="6338888" y="2855913"/>
          <p14:tracePt t="201298" x="6346825" y="2889250"/>
          <p14:tracePt t="201305" x="6346825" y="2906713"/>
          <p14:tracePt t="201313" x="6354763" y="2922588"/>
          <p14:tracePt t="201318" x="6364288" y="2940050"/>
          <p14:tracePt t="201325" x="6372225" y="2965450"/>
          <p14:tracePt t="201333" x="6372225" y="2982913"/>
          <p14:tracePt t="201339" x="6372225" y="2990850"/>
          <p14:tracePt t="201346" x="6372225" y="3000375"/>
          <p14:tracePt t="201354" x="6380163" y="3025775"/>
          <p14:tracePt t="201362" x="6380163" y="3033713"/>
          <p14:tracePt t="201367" x="6389688" y="3051175"/>
          <p14:tracePt t="201375" x="6397625" y="3059113"/>
          <p14:tracePt t="201382" x="6397625" y="3067050"/>
          <p14:tracePt t="201388" x="6405563" y="3076575"/>
          <p14:tracePt t="201396" x="6405563" y="3094038"/>
          <p14:tracePt t="201402" x="6423025" y="3101975"/>
          <p14:tracePt t="201410" x="6423025" y="3109913"/>
          <p14:tracePt t="201418" x="6440488" y="3119438"/>
          <p14:tracePt t="201423" x="6456363" y="3135313"/>
          <p14:tracePt t="201432" x="6473825" y="3152775"/>
          <p14:tracePt t="201437" x="6483350" y="3152775"/>
          <p14:tracePt t="201446" x="6499225" y="3160713"/>
          <p14:tracePt t="201451" x="6524625" y="3170238"/>
          <p14:tracePt t="201458" x="6542088" y="3178175"/>
          <p14:tracePt t="201465" x="6559550" y="3195638"/>
          <p14:tracePt t="201472" x="6584950" y="3195638"/>
          <p14:tracePt t="201481" x="6600825" y="3211513"/>
          <p14:tracePt t="201486" x="6626225" y="3221038"/>
          <p14:tracePt t="201493" x="6653213" y="3221038"/>
          <p14:tracePt t="201500" x="6686550" y="3228975"/>
          <p14:tracePt t="201507" x="6694488" y="3238500"/>
          <p14:tracePt t="201515" x="6719888" y="3238500"/>
          <p14:tracePt t="201520" x="6737350" y="3238500"/>
          <p14:tracePt t="201529" x="6762750" y="3246438"/>
          <p14:tracePt t="201535" x="6770688" y="3246438"/>
          <p14:tracePt t="201541" x="6780213" y="3246438"/>
          <p14:tracePt t="201548" x="6797675" y="3246438"/>
          <p14:tracePt t="201556" x="6823075" y="3246438"/>
          <p14:tracePt t="201563" x="6831013" y="3246438"/>
          <p14:tracePt t="201570" x="6838950" y="3246438"/>
          <p14:tracePt t="201577" x="6848475" y="3246438"/>
          <p14:tracePt t="201583" x="6864350" y="3246438"/>
          <p14:tracePt t="201591" x="6889750" y="3246438"/>
          <p14:tracePt t="201597" x="6915150" y="3238500"/>
          <p14:tracePt t="201605" x="6932613" y="3238500"/>
          <p14:tracePt t="201613" x="6967538" y="3228975"/>
          <p14:tracePt t="201617" x="7018338" y="3221038"/>
          <p14:tracePt t="201625" x="7051675" y="3211513"/>
          <p14:tracePt t="201632" x="7077075" y="3203575"/>
          <p14:tracePt t="201639" x="7127875" y="3195638"/>
          <p14:tracePt t="201647" x="7188200" y="3186113"/>
          <p14:tracePt t="201653" x="7213600" y="3178175"/>
          <p14:tracePt t="201660" x="7239000" y="3170238"/>
          <p14:tracePt t="201665" x="7264400" y="3170238"/>
          <p14:tracePt t="201673" x="7289800" y="3160713"/>
          <p14:tracePt t="201681" x="7297738" y="3160713"/>
          <p14:tracePt t="201688" x="7315200" y="3152775"/>
          <p14:tracePt t="201695" x="7323138" y="3152775"/>
          <p14:tracePt t="201701" x="7340600" y="3152775"/>
          <p14:tracePt t="201708" x="7358063" y="3144838"/>
          <p14:tracePt t="201715" x="7373938" y="3144838"/>
          <p14:tracePt t="201722" x="7391400" y="3135313"/>
          <p14:tracePt t="201730" x="7400925" y="3127375"/>
          <p14:tracePt t="201736" x="7416800" y="3127375"/>
          <p14:tracePt t="201744" x="7442200" y="3119438"/>
          <p14:tracePt t="201751" x="7459663" y="3109913"/>
          <p14:tracePt t="201758" x="7467600" y="3101975"/>
          <p14:tracePt t="201764" x="7485063" y="3094038"/>
          <p14:tracePt t="201771" x="7502525" y="3084513"/>
          <p14:tracePt t="201779" x="7518400" y="3067050"/>
          <p14:tracePt t="201784" x="7545388" y="3059113"/>
          <p14:tracePt t="201792" x="7561263" y="3041650"/>
          <p14:tracePt t="201799" x="7586663" y="3033713"/>
          <p14:tracePt t="201807" x="7596188" y="3025775"/>
          <p14:tracePt t="201813" x="7612063" y="3008313"/>
          <p14:tracePt t="201829" x="7621588" y="3000375"/>
          <p14:tracePt t="201841" x="7629525" y="2990850"/>
          <p14:tracePt t="201848" x="7637463" y="2990850"/>
          <p14:tracePt t="201856" x="7637463" y="2982913"/>
          <p14:tracePt t="201868" x="7637463" y="2974975"/>
          <p14:tracePt t="201883" x="7637463" y="2957513"/>
          <p14:tracePt t="201897" x="7637463" y="2949575"/>
          <p14:tracePt t="201913" x="7637463" y="2940050"/>
          <p14:tracePt t="201926" x="7629525" y="2932113"/>
          <p14:tracePt t="201932" x="7629525" y="2914650"/>
          <p14:tracePt t="201939" x="7612063" y="2906713"/>
          <p14:tracePt t="201947" x="7604125" y="2889250"/>
          <p14:tracePt t="201953" x="7578725" y="2863850"/>
          <p14:tracePt t="201962" x="7570788" y="2846388"/>
          <p14:tracePt t="201966" x="7545388" y="2820988"/>
          <p14:tracePt t="201978" x="7527925" y="2787650"/>
          <p14:tracePt t="201981" x="7510463" y="2770188"/>
          <p14:tracePt t="201986" x="7485063" y="2744788"/>
          <p14:tracePt t="201996" x="7442200" y="2701925"/>
          <p14:tracePt t="202003" x="7426325" y="2676525"/>
          <p14:tracePt t="202010" x="7391400" y="2660650"/>
          <p14:tracePt t="202017" x="7366000" y="2625725"/>
          <p14:tracePt t="202023" x="7323138" y="2592388"/>
          <p14:tracePt t="202031" x="7264400" y="2557463"/>
          <p14:tracePt t="202037" x="7196138" y="2524125"/>
          <p14:tracePt t="202045" x="7137400" y="2498725"/>
          <p14:tracePt t="202051" x="7069138" y="2473325"/>
          <p14:tracePt t="202058" x="6992938" y="2455863"/>
          <p14:tracePt t="202064" x="6950075" y="2447925"/>
          <p14:tracePt t="202071" x="6899275" y="2438400"/>
          <p14:tracePt t="202081" x="6838950" y="2430463"/>
          <p14:tracePt t="202085" x="6805613" y="2422525"/>
          <p14:tracePt t="202093" x="6737350" y="2413000"/>
          <p14:tracePt t="202100" x="6686550" y="2405063"/>
          <p14:tracePt t="202106" x="6653213" y="2405063"/>
          <p14:tracePt t="202113" x="6610350" y="2405063"/>
          <p14:tracePt t="202120" x="6584950" y="2405063"/>
          <p14:tracePt t="202128" x="6559550" y="2397125"/>
          <p14:tracePt t="202134" x="6542088" y="2397125"/>
          <p14:tracePt t="202142" x="6524625" y="2397125"/>
          <p14:tracePt t="202155" x="6516688" y="2397125"/>
          <p14:tracePt t="202162" x="6508750" y="2405063"/>
          <p14:tracePt t="202169" x="6508750" y="2413000"/>
          <p14:tracePt t="202175" x="6499225" y="2413000"/>
          <p14:tracePt t="202184" x="6491288" y="2422525"/>
          <p14:tracePt t="202197" x="6491288" y="2438400"/>
          <p14:tracePt t="202204" x="6483350" y="2438400"/>
          <p14:tracePt t="202212" x="6483350" y="2447925"/>
          <p14:tracePt t="202218" x="6483350" y="2455863"/>
          <p14:tracePt t="202231" x="6483350" y="2463800"/>
          <p14:tracePt t="202246" x="6483350" y="2473325"/>
          <p14:tracePt t="202253" x="6483350" y="2481263"/>
          <p14:tracePt t="202266" x="6483350" y="2498725"/>
          <p14:tracePt t="202280" x="6483350" y="2506663"/>
          <p14:tracePt t="202287" x="6491288" y="2506663"/>
          <p14:tracePt t="202296" x="6499225" y="2524125"/>
          <p14:tracePt t="202302" x="6508750" y="2557463"/>
          <p14:tracePt t="202309" x="6524625" y="2600325"/>
          <p14:tracePt t="202315" x="6550025" y="2676525"/>
          <p14:tracePt t="202323" x="6592888" y="2778125"/>
          <p14:tracePt t="202330" x="6635750" y="2881313"/>
          <p14:tracePt t="202336" x="6686550" y="2990850"/>
          <p14:tracePt t="202348" x="6711950" y="3067050"/>
          <p14:tracePt t="202350" x="6729413" y="3144838"/>
          <p14:tracePt t="202357" x="6770688" y="3246438"/>
          <p14:tracePt t="202364" x="6797675" y="3330575"/>
          <p14:tracePt t="202372" x="6813550" y="3373438"/>
          <p14:tracePt t="202379" x="6831013" y="3408363"/>
          <p14:tracePt t="202385" x="6831013" y="3449638"/>
          <p14:tracePt t="202392" x="6838950" y="3492500"/>
          <p14:tracePt t="202400" x="6848475" y="3509963"/>
          <p14:tracePt t="202406" x="6856413" y="3535363"/>
          <p14:tracePt t="202413" x="6864350" y="3552825"/>
          <p14:tracePt t="202421" x="6864350" y="3568700"/>
          <p14:tracePt t="202428" x="6864350" y="3586163"/>
          <p14:tracePt t="202434" x="6864350" y="3594100"/>
          <p14:tracePt t="202441" x="6864350" y="3603625"/>
          <p14:tracePt t="202455" x="6864350" y="3611563"/>
          <p14:tracePt t="202469" x="6864350" y="3619500"/>
          <p14:tracePt t="202490" x="6864350" y="3629025"/>
          <p14:tracePt t="202504" x="6873875" y="3629025"/>
          <p14:tracePt t="202512" x="6873875" y="3636963"/>
          <p14:tracePt t="202525" x="6873875" y="3646488"/>
          <p14:tracePt t="202538" x="6873875" y="3654425"/>
          <p14:tracePt t="202546" x="6873875" y="3662363"/>
          <p14:tracePt t="202553" x="6873875" y="3671888"/>
          <p14:tracePt t="202566" x="6873875" y="3679825"/>
          <p14:tracePt t="202580" x="6873875" y="3687763"/>
          <p14:tracePt t="202587" x="6873875" y="3697288"/>
          <p14:tracePt t="202595" x="6873875" y="3705225"/>
          <p14:tracePt t="202615" x="6873875" y="3713163"/>
          <p14:tracePt t="202623" x="6873875" y="3722688"/>
          <p14:tracePt t="202636" x="6864350" y="3722688"/>
          <p14:tracePt t="202644" x="6864350" y="3730625"/>
          <p14:tracePt t="202663" x="6856413" y="3738563"/>
          <p14:tracePt t="202706" x="6848475" y="3738563"/>
          <p14:tracePt t="202733" x="6838950" y="3738563"/>
          <p14:tracePt t="202748" x="6831013" y="3738563"/>
          <p14:tracePt t="202755" x="6813550" y="3738563"/>
          <p14:tracePt t="202762" x="6797675" y="3738563"/>
          <p14:tracePt t="202769" x="6780213" y="3730625"/>
          <p14:tracePt t="202776" x="6762750" y="3722688"/>
          <p14:tracePt t="202783" x="6729413" y="3713163"/>
          <p14:tracePt t="202791" x="6653213" y="3705225"/>
          <p14:tracePt t="202797" x="6567488" y="3705225"/>
          <p14:tracePt t="202804" x="6456363" y="3705225"/>
          <p14:tracePt t="202812" x="6346825" y="3705225"/>
          <p14:tracePt t="202819" x="6278563" y="3713163"/>
          <p14:tracePt t="202825" x="6194425" y="3738563"/>
          <p14:tracePt t="202832" x="6108700" y="3773488"/>
          <p14:tracePt t="202839" x="6065838" y="3790950"/>
          <p14:tracePt t="202847" x="6040438" y="3798888"/>
          <p14:tracePt t="202852" x="6015038" y="3816350"/>
          <p14:tracePt t="202859" x="5997575" y="3824288"/>
          <p14:tracePt t="202867" x="5989638" y="3841750"/>
          <p14:tracePt t="202874" x="5981700" y="3841750"/>
          <p14:tracePt t="202880" x="5972175" y="3849688"/>
          <p14:tracePt t="202888" x="5972175" y="3857625"/>
          <p14:tracePt t="202901" x="5964238" y="3867150"/>
          <p14:tracePt t="202916" x="5964238" y="3875088"/>
          <p14:tracePt t="202929" x="5964238" y="3883025"/>
          <p14:tracePt t="202937" x="5964238" y="3892550"/>
          <p14:tracePt t="202958" x="5964238" y="3900488"/>
          <p14:tracePt t="202971" x="5964238" y="3908425"/>
          <p14:tracePt t="202981" x="5964238" y="3925888"/>
          <p14:tracePt t="202985" x="5964238" y="3943350"/>
          <p14:tracePt t="202992" x="5964238" y="3960813"/>
          <p14:tracePt t="202999" x="5964238" y="3994150"/>
          <p14:tracePt t="203007" x="5964238" y="4011613"/>
          <p14:tracePt t="203013" x="5964238" y="4037013"/>
          <p14:tracePt t="203020" x="5964238" y="4062413"/>
          <p14:tracePt t="203028" x="5964238" y="4070350"/>
          <p14:tracePt t="203034" x="5964238" y="4095750"/>
          <p14:tracePt t="203041" x="5964238" y="4105275"/>
          <p14:tracePt t="203055" x="5964238" y="4121150"/>
          <p14:tracePt t="203069" x="5964238" y="4130675"/>
          <p14:tracePt t="203077" x="5964238" y="4138613"/>
          <p14:tracePt t="203082" x="5972175" y="4146550"/>
          <p14:tracePt t="203104" x="5972175" y="4156075"/>
          <p14:tracePt t="203117" x="5972175" y="4164013"/>
          <p14:tracePt t="203132" x="5981700" y="4171950"/>
          <p14:tracePt t="203139" x="5981700" y="4181475"/>
          <p14:tracePt t="203146" x="5989638" y="4181475"/>
          <p14:tracePt t="203153" x="5997575" y="4189413"/>
          <p14:tracePt t="203161" x="6015038" y="4189413"/>
          <p14:tracePt t="203166" x="6024563" y="4214813"/>
          <p14:tracePt t="203174" x="6049963" y="4224338"/>
          <p14:tracePt t="203180" x="6091238" y="4249738"/>
          <p14:tracePt t="203187" x="6134100" y="4275138"/>
          <p14:tracePt t="203195" x="6159500" y="4291013"/>
          <p14:tracePt t="203202" x="6184900" y="4308475"/>
          <p14:tracePt t="203208" x="6227763" y="4333875"/>
          <p14:tracePt t="203215" x="6270625" y="4351338"/>
          <p14:tracePt t="203223" x="6296025" y="4351338"/>
          <p14:tracePt t="203230" x="6321425" y="4368800"/>
          <p14:tracePt t="203235" x="6346825" y="4384675"/>
          <p14:tracePt t="203244" x="6372225" y="4394200"/>
          <p14:tracePt t="203250" x="6405563" y="4402138"/>
          <p14:tracePt t="203256" x="6456363" y="4410075"/>
          <p14:tracePt t="203263" x="6550025" y="4435475"/>
          <p14:tracePt t="203280" x="6729413" y="4478338"/>
          <p14:tracePt t="203285" x="6823075" y="4486275"/>
          <p14:tracePt t="203291" x="6924675" y="4513263"/>
          <p14:tracePt t="203299" x="7034213" y="4529138"/>
          <p14:tracePt t="203305" x="7085013" y="4538663"/>
          <p14:tracePt t="203315" x="7145338" y="4554538"/>
          <p14:tracePt t="203320" x="7170738" y="4564063"/>
          <p14:tracePt t="203328" x="7188200" y="4572000"/>
          <p14:tracePt t="203334" x="7196138" y="4572000"/>
          <p14:tracePt t="203342" x="7204075" y="4572000"/>
          <p14:tracePt t="203348" x="7213600" y="4572000"/>
          <p14:tracePt t="203356" x="7221538" y="4572000"/>
          <p14:tracePt t="203384" x="7229475" y="4572000"/>
          <p14:tracePt t="203391" x="7239000" y="4572000"/>
          <p14:tracePt t="203404" x="7246938" y="4572000"/>
          <p14:tracePt t="203413" x="7256463" y="4572000"/>
          <p14:tracePt t="203424" x="7272338" y="4572000"/>
          <p14:tracePt t="203432" x="7281863" y="4572000"/>
          <p14:tracePt t="203439" x="7289800" y="4572000"/>
          <p14:tracePt t="203446" x="7297738" y="4572000"/>
          <p14:tracePt t="203453" x="7315200" y="4564063"/>
          <p14:tracePt t="203461" x="7323138" y="4554538"/>
          <p14:tracePt t="203466" x="7340600" y="4546600"/>
          <p14:tracePt t="203474" x="7383463" y="4521200"/>
          <p14:tracePt t="203480" x="7459663" y="4470400"/>
          <p14:tracePt t="203487" x="7518400" y="4419600"/>
          <p14:tracePt t="203495" x="7596188" y="4359275"/>
          <p14:tracePt t="203501" x="7654925" y="4300538"/>
          <p14:tracePt t="203508" x="7705725" y="4257675"/>
          <p14:tracePt t="203516" x="7723188" y="4240213"/>
          <p14:tracePt t="203522" x="7756525" y="4214813"/>
          <p14:tracePt t="203530" x="7773988" y="4206875"/>
          <p14:tracePt t="203535" x="7773988" y="4197350"/>
          <p14:tracePt t="203544" x="7781925" y="4197350"/>
          <p14:tracePt t="203549" x="7799388" y="4181475"/>
          <p14:tracePt t="203570" x="7807325" y="4171950"/>
          <p14:tracePt t="203605" x="7807325" y="4164013"/>
          <p14:tracePt t="203633" x="7799388" y="4156075"/>
          <p14:tracePt t="203640" x="7791450" y="4146550"/>
          <p14:tracePt t="203646" x="7781925" y="4146550"/>
          <p14:tracePt t="203654" x="7766050" y="4130675"/>
          <p14:tracePt t="203661" x="7715250" y="4121150"/>
          <p14:tracePt t="203668" x="7662863" y="4095750"/>
          <p14:tracePt t="203676" x="7596188" y="4070350"/>
          <p14:tracePt t="203682" x="7477125" y="4019550"/>
          <p14:tracePt t="203689" x="7239000" y="3951288"/>
          <p14:tracePt t="203696" x="7102475" y="3917950"/>
          <p14:tracePt t="203703" x="6975475" y="3900488"/>
          <p14:tracePt t="203710" x="6873875" y="3900488"/>
          <p14:tracePt t="203717" x="6805613" y="3900488"/>
          <p14:tracePt t="203724" x="6762750" y="3900488"/>
          <p14:tracePt t="203730" x="6694488" y="3900488"/>
          <p14:tracePt t="203737" x="6643688" y="3917950"/>
          <p14:tracePt t="203745" x="6626225" y="3917950"/>
          <p14:tracePt t="203752" x="6610350" y="3917950"/>
          <p14:tracePt t="203759" x="6610350" y="3925888"/>
          <p14:tracePt t="203766" x="6600825" y="3925888"/>
          <p14:tracePt t="203786" x="6600825" y="3935413"/>
          <p14:tracePt t="203795" x="6592888" y="3935413"/>
          <p14:tracePt t="203822" x="6592888" y="3943350"/>
          <p14:tracePt t="203835" x="6592888" y="3951288"/>
          <p14:tracePt t="203844" x="6592888" y="3968750"/>
          <p14:tracePt t="203849" x="6600825" y="3994150"/>
          <p14:tracePt t="203856" x="6618288" y="4062413"/>
          <p14:tracePt t="203863" x="6653213" y="4164013"/>
          <p14:tracePt t="203870" x="6678613" y="4257675"/>
          <p14:tracePt t="203878" x="6704013" y="4376738"/>
          <p14:tracePt t="203884" x="6729413" y="4445000"/>
          <p14:tracePt t="203890" x="6745288" y="4486275"/>
          <p14:tracePt t="203899" x="6754813" y="4513263"/>
          <p14:tracePt t="203905" x="6762750" y="4521200"/>
          <p14:tracePt t="203912" x="6788150" y="4554538"/>
          <p14:tracePt t="203919" x="6797675" y="4564063"/>
          <p14:tracePt t="203927" x="6813550" y="4564063"/>
          <p14:tracePt t="203933" x="6823075" y="4564063"/>
          <p14:tracePt t="204064" x="6813550" y="4564063"/>
          <p14:tracePt t="204078" x="6813550" y="4554538"/>
          <p14:tracePt t="204136" x="6805613" y="4554538"/>
          <p14:tracePt t="204150" x="6797675" y="4564063"/>
          <p14:tracePt t="204157" x="6780213" y="4579938"/>
          <p14:tracePt t="204164" x="6770688" y="4605338"/>
          <p14:tracePt t="204171" x="6737350" y="4648200"/>
          <p14:tracePt t="204180" x="6686550" y="4699000"/>
          <p14:tracePt t="204185" x="6626225" y="4767263"/>
          <p14:tracePt t="204194" x="6524625" y="4886325"/>
          <p14:tracePt t="204198" x="6456363" y="4972050"/>
          <p14:tracePt t="204206" x="6415088" y="5038725"/>
          <p14:tracePt t="204212" x="6389688" y="5073650"/>
          <p14:tracePt t="204219" x="6364288" y="5116513"/>
          <p14:tracePt t="204227" x="6338888" y="5141913"/>
          <p14:tracePt t="204233" x="6321425" y="5183188"/>
          <p14:tracePt t="204240" x="6311900" y="5192713"/>
          <p14:tracePt t="204246" x="6303963" y="5208588"/>
          <p14:tracePt t="204255" x="6303963" y="5218113"/>
          <p14:tracePt t="204263" x="6296025" y="5226050"/>
          <p14:tracePt t="204267" x="6286500" y="5235575"/>
          <p14:tracePt t="204277" x="6286500" y="5243513"/>
          <p14:tracePt t="204289" x="6278563" y="5251450"/>
          <p14:tracePt t="204296" x="6278563" y="5260975"/>
          <p14:tracePt t="204303" x="6278563" y="5268913"/>
          <p14:tracePt t="204311" x="6278563" y="5276850"/>
          <p14:tracePt t="204317" x="6278563" y="5286375"/>
          <p14:tracePt t="204324" x="6278563" y="5294313"/>
          <p14:tracePt t="204331" x="6278563" y="5302250"/>
          <p14:tracePt t="204338" x="6278563" y="5319713"/>
          <p14:tracePt t="204344" x="6278563" y="5337175"/>
          <p14:tracePt t="204352" x="6278563" y="5353050"/>
          <p14:tracePt t="204360" x="6278563" y="5380038"/>
          <p14:tracePt t="204366" x="6278563" y="5413375"/>
          <p14:tracePt t="204373" x="6278563" y="5456238"/>
          <p14:tracePt t="204379" x="6286500" y="5472113"/>
          <p14:tracePt t="204386" x="6296025" y="5497513"/>
          <p14:tracePt t="204394" x="6303963" y="5514975"/>
          <p14:tracePt t="204400" x="6303963" y="5532438"/>
          <p14:tracePt t="204409" x="6321425" y="5557838"/>
          <p14:tracePt t="204414" x="6346825" y="5600700"/>
          <p14:tracePt t="204421" x="6415088" y="5651500"/>
          <p14:tracePt t="204429" x="6499225" y="5702300"/>
          <p14:tracePt t="204436" x="6567488" y="5735638"/>
          <p14:tracePt t="204444" x="6669088" y="5770563"/>
          <p14:tracePt t="204449" x="6788150" y="5778500"/>
          <p14:tracePt t="204456" x="6907213" y="5788025"/>
          <p14:tracePt t="204463" x="7051675" y="5788025"/>
          <p14:tracePt t="204470" x="7162800" y="5788025"/>
          <p14:tracePt t="204479" x="7272338" y="5761038"/>
          <p14:tracePt t="204484" x="7332663" y="5761038"/>
          <p14:tracePt t="204493" x="7416800" y="5753100"/>
          <p14:tracePt t="204498" x="7518400" y="5745163"/>
          <p14:tracePt t="204505" x="7612063" y="5727700"/>
          <p14:tracePt t="204512" x="7662863" y="5727700"/>
          <p14:tracePt t="204519" x="7731125" y="5727700"/>
          <p14:tracePt t="204527" x="7816850" y="5727700"/>
          <p14:tracePt t="204533" x="7859713" y="5727700"/>
          <p14:tracePt t="204540" x="7893050" y="5727700"/>
          <p14:tracePt t="204546" x="7918450" y="5727700"/>
          <p14:tracePt t="204554" x="7943850" y="5719763"/>
          <p14:tracePt t="204568" x="7951788" y="5719763"/>
          <p14:tracePt t="204603" x="7951788" y="5710238"/>
          <p14:tracePt t="204622" x="7951788" y="5702300"/>
          <p14:tracePt t="204629" x="7943850" y="5694363"/>
          <p14:tracePt t="204637" x="7935913" y="5694363"/>
          <p14:tracePt t="204643" x="7935913" y="5684838"/>
          <p14:tracePt t="204651" x="7918450" y="5668963"/>
          <p14:tracePt t="204658" x="7885113" y="5641975"/>
          <p14:tracePt t="204665" x="7799388" y="5565775"/>
          <p14:tracePt t="204672" x="7637463" y="5362575"/>
          <p14:tracePt t="204678" x="7434263" y="5141913"/>
          <p14:tracePt t="204685" x="7289800" y="4972050"/>
          <p14:tracePt t="204694" x="7229475" y="4911725"/>
          <p14:tracePt t="204699" x="7178675" y="4852988"/>
          <p14:tracePt t="204706" x="7127875" y="4810125"/>
          <p14:tracePt t="204714" x="7077075" y="4767263"/>
          <p14:tracePt t="204720" x="7018338" y="4741863"/>
          <p14:tracePt t="204727" x="6992938" y="4733925"/>
          <p14:tracePt t="204735" x="6950075" y="4716463"/>
          <p14:tracePt t="204744" x="6915150" y="4716463"/>
          <p14:tracePt t="204748" x="6889750" y="4708525"/>
          <p14:tracePt t="204755" x="6873875" y="4708525"/>
          <p14:tracePt t="204762" x="6856413" y="4708525"/>
          <p14:tracePt t="204777" x="6848475" y="4708525"/>
          <p14:tracePt t="204793" x="6838950" y="4708525"/>
          <p14:tracePt t="204811" x="6831013" y="4708525"/>
          <p14:tracePt t="204819" x="6823075" y="4716463"/>
          <p14:tracePt t="204832" x="6813550" y="4724400"/>
          <p14:tracePt t="204847" x="6805613" y="4741863"/>
          <p14:tracePt t="204854" x="6797675" y="4759325"/>
          <p14:tracePt t="204861" x="6797675" y="4767263"/>
          <p14:tracePt t="204867" x="6797675" y="4775200"/>
          <p14:tracePt t="204875" x="6788150" y="4792663"/>
          <p14:tracePt t="204881" x="6780213" y="4792663"/>
          <p14:tracePt t="204888" x="6780213" y="4810125"/>
          <p14:tracePt t="204895" x="6780213" y="4818063"/>
          <p14:tracePt t="204902" x="6770688" y="4827588"/>
          <p14:tracePt t="204910" x="6762750" y="4843463"/>
          <p14:tracePt t="204925" x="6762750" y="4852988"/>
          <p14:tracePt t="204931" x="6762750" y="4860925"/>
          <p14:tracePt t="204937" x="6754813" y="4868863"/>
          <p14:tracePt t="204960" x="6754813" y="4878388"/>
          <p14:tracePt t="204979" x="6754813" y="4886325"/>
          <p14:tracePt t="205056" x="6762750" y="4886325"/>
          <p14:tracePt t="205063" x="6770688" y="4878388"/>
          <p14:tracePt t="205070" x="6770688" y="4868863"/>
          <p14:tracePt t="205078" x="6788150" y="4860925"/>
          <p14:tracePt t="205093" x="6797675" y="4843463"/>
          <p14:tracePt t="205105" x="6805613" y="4835525"/>
          <p14:tracePt t="205111" x="6813550" y="4827588"/>
          <p14:tracePt t="205119" x="6813550" y="4818063"/>
          <p14:tracePt t="205126" x="6823075" y="4818063"/>
          <p14:tracePt t="205132" x="6823075" y="4810125"/>
          <p14:tracePt t="205139" x="6831013" y="4810125"/>
          <p14:tracePt t="205147" x="6831013" y="4802188"/>
          <p14:tracePt t="205153" x="6838950" y="4792663"/>
          <p14:tracePt t="205161" x="6848475" y="4784725"/>
          <p14:tracePt t="205176" x="6856413" y="4775200"/>
          <p14:tracePt t="205181" x="6864350" y="4767263"/>
          <p14:tracePt t="205188" x="6873875" y="4749800"/>
          <p14:tracePt t="205195" x="6889750" y="4733925"/>
          <p14:tracePt t="205203" x="6907213" y="4716463"/>
          <p14:tracePt t="205210" x="6915150" y="4691063"/>
          <p14:tracePt t="205216" x="6942138" y="4665663"/>
          <p14:tracePt t="205225" x="6967538" y="4640263"/>
          <p14:tracePt t="205230" x="7008813" y="4589463"/>
          <p14:tracePt t="205237" x="7069138" y="4538663"/>
          <p14:tracePt t="205244" x="7094538" y="4495800"/>
          <p14:tracePt t="205251" x="7127875" y="4460875"/>
          <p14:tracePt t="205259" x="7188200" y="4394200"/>
          <p14:tracePt t="205264" x="7239000" y="4333875"/>
          <p14:tracePt t="205276" x="7256463" y="4308475"/>
          <p14:tracePt t="205279" x="7272338" y="4291013"/>
          <p14:tracePt t="205285" x="7281863" y="4275138"/>
          <p14:tracePt t="205293" x="7297738" y="4257675"/>
          <p14:tracePt t="205299" x="7307263" y="4232275"/>
          <p14:tracePt t="205305" x="7323138" y="4214813"/>
          <p14:tracePt t="205314" x="7340600" y="4189413"/>
          <p14:tracePt t="205320" x="7366000" y="4138613"/>
          <p14:tracePt t="205327" x="7426325" y="4070350"/>
          <p14:tracePt t="205334" x="7459663" y="4002088"/>
          <p14:tracePt t="205342" x="7502525" y="3951288"/>
          <p14:tracePt t="205347" x="7527925" y="3900488"/>
          <p14:tracePt t="205355" x="7561263" y="3824288"/>
          <p14:tracePt t="205362" x="7578725" y="3781425"/>
          <p14:tracePt t="205369" x="7596188" y="3738563"/>
          <p14:tracePt t="205376" x="7604125" y="3722688"/>
          <p14:tracePt t="205383" x="7604125" y="3713163"/>
          <p14:tracePt t="205391" x="7612063" y="3697288"/>
          <p14:tracePt t="205404" x="7612063" y="3687763"/>
          <p14:tracePt t="205410" x="7612063" y="3679825"/>
          <p14:tracePt t="205417" x="7612063" y="3671888"/>
          <p14:tracePt t="205425" x="7612063" y="3662363"/>
          <p14:tracePt t="205439" x="7612063" y="3654425"/>
          <p14:tracePt t="205445" x="7612063" y="3636963"/>
          <p14:tracePt t="205453" x="7612063" y="3629025"/>
          <p14:tracePt t="205459" x="7621588" y="3603625"/>
          <p14:tracePt t="205466" x="7621588" y="3578225"/>
          <p14:tracePt t="205475" x="7621588" y="3560763"/>
          <p14:tracePt t="205481" x="7621588" y="3543300"/>
          <p14:tracePt t="205488" x="7621588" y="3517900"/>
          <p14:tracePt t="205494" x="7621588" y="3502025"/>
          <p14:tracePt t="205503" x="7612063" y="3492500"/>
          <p14:tracePt t="205509" x="7612063" y="3467100"/>
          <p14:tracePt t="205515" x="7596188" y="3433763"/>
          <p14:tracePt t="205522" x="7578725" y="3398838"/>
          <p14:tracePt t="205529" x="7561263" y="3348038"/>
          <p14:tracePt t="205708" x="7553325" y="3348038"/>
          <p14:tracePt t="205756" x="7545388" y="3348038"/>
          <p14:tracePt t="205899" x="7545388" y="3340100"/>
          <p14:tracePt t="205919" x="7545388" y="3330575"/>
          <p14:tracePt t="205933" x="7545388" y="3322638"/>
          <p14:tracePt t="205947" x="7553325" y="3322638"/>
          <p14:tracePt t="205955" x="7553325" y="3314700"/>
          <p14:tracePt t="205983" x="7553325" y="3305175"/>
          <p14:tracePt t="205992" x="7561263" y="3305175"/>
          <p14:tracePt t="205998" x="7561263" y="3297238"/>
          <p14:tracePt t="206016" x="7561263" y="3289300"/>
          <p14:tracePt t="206031" x="7561263" y="3279775"/>
          <p14:tracePt t="206044" x="7570788" y="3279775"/>
          <p14:tracePt t="206065" x="7570788" y="3271838"/>
          <p14:tracePt t="206100" x="7570788" y="3263900"/>
          <p14:tracePt t="206136" x="7570788" y="3254375"/>
          <p14:tracePt t="206177" x="7570788" y="3246438"/>
          <p14:tracePt t="206317" x="7570788" y="3238500"/>
          <p14:tracePt t="206345" x="7578725" y="3228975"/>
          <p14:tracePt t="206373" x="7586663" y="3228975"/>
          <p14:tracePt t="206387" x="7586663" y="3221038"/>
          <p14:tracePt t="206436" x="7586663" y="3211513"/>
          <p14:tracePt t="206450" x="7586663" y="3195638"/>
          <p14:tracePt t="206464" x="7604125" y="3170238"/>
          <p14:tracePt t="206470" x="7612063" y="3135313"/>
          <p14:tracePt t="206477" x="7621588" y="3109913"/>
          <p14:tracePt t="206484" x="7637463" y="3076575"/>
          <p14:tracePt t="206494" x="7646988" y="3051175"/>
          <p14:tracePt t="206498" x="7662863" y="3033713"/>
          <p14:tracePt t="206504" x="7662863" y="3016250"/>
          <p14:tracePt t="206512" x="7672388" y="3008313"/>
          <p14:tracePt t="206519" x="7672388" y="3000375"/>
          <p14:tracePt t="206528" x="7680325" y="3000375"/>
          <p14:tracePt t="206533" x="7680325" y="2990850"/>
          <p14:tracePt t="206554" x="7680325" y="2982913"/>
          <p14:tracePt t="206561" x="7680325" y="2974975"/>
          <p14:tracePt t="206567" x="7688263" y="2974975"/>
          <p14:tracePt t="206596" x="7688263" y="2965450"/>
          <p14:tracePt t="206645" x="7688263" y="2957513"/>
          <p14:tracePt t="206679" x="7688263" y="2949575"/>
          <p14:tracePt t="206694" x="7680325" y="2949575"/>
          <p14:tracePt t="206701" x="7680325" y="2940050"/>
          <p14:tracePt t="206736" x="7672388" y="2940050"/>
          <p14:tracePt t="206749" x="7662863" y="2932113"/>
          <p14:tracePt t="206798" x="7654925" y="2922588"/>
          <p14:tracePt t="206840" x="7654925" y="2914650"/>
          <p14:tracePt t="206875" x="7654925" y="2906713"/>
          <p14:tracePt t="206938" x="7662863" y="2906713"/>
          <p14:tracePt t="206952" x="7672388" y="2906713"/>
          <p14:tracePt t="206966" x="7680325" y="2906713"/>
          <p14:tracePt t="206973" x="7688263" y="2906713"/>
          <p14:tracePt t="206979" x="7697788" y="2906713"/>
          <p14:tracePt t="206986" x="7705725" y="2906713"/>
          <p14:tracePt t="206997" x="7723188" y="2906713"/>
          <p14:tracePt t="207000" x="7748588" y="2906713"/>
          <p14:tracePt t="207009" x="7773988" y="2906713"/>
          <p14:tracePt t="207014" x="7842250" y="2897188"/>
          <p14:tracePt t="207021" x="7926388" y="2881313"/>
          <p14:tracePt t="207028" x="8004175" y="2871788"/>
          <p14:tracePt t="207035" x="8054975" y="2871788"/>
          <p14:tracePt t="207046" x="8121650" y="2863850"/>
          <p14:tracePt t="207050" x="8181975" y="2855913"/>
          <p14:tracePt t="207057" x="8224838" y="2846388"/>
          <p14:tracePt t="207062" x="8250238" y="2846388"/>
          <p14:tracePt t="207069" x="8275638" y="2846388"/>
          <p14:tracePt t="207077" x="8308975" y="2846388"/>
          <p14:tracePt t="207083" x="8326438" y="2846388"/>
          <p14:tracePt t="207091" x="8359775" y="2846388"/>
          <p14:tracePt t="207098" x="8402638" y="2846388"/>
          <p14:tracePt t="207105" x="8420100" y="2846388"/>
          <p14:tracePt t="207111" x="8462963" y="2846388"/>
          <p14:tracePt t="207119" x="8496300" y="2846388"/>
          <p14:tracePt t="207126" x="8529638" y="2846388"/>
          <p14:tracePt t="207132" x="8555038" y="2846388"/>
          <p14:tracePt t="207141" x="8572500" y="2846388"/>
          <p14:tracePt t="207146" x="8589963" y="2846388"/>
          <p14:tracePt t="207154" x="8605838" y="2846388"/>
          <p14:tracePt t="207160" x="8615363" y="2846388"/>
          <p14:tracePt t="207167" x="8623300" y="2846388"/>
          <p14:tracePt t="207181" x="8632825" y="2846388"/>
          <p14:tracePt t="207188" x="8632825" y="2855913"/>
          <p14:tracePt t="207195" x="8640763" y="2855913"/>
          <p14:tracePt t="207209" x="8648700" y="2855913"/>
          <p14:tracePt t="207230" x="8658225" y="2855913"/>
          <p14:tracePt t="207251" x="8666163" y="2855913"/>
          <p14:tracePt t="207385" x="8666163" y="2846388"/>
          <p14:tracePt t="207528" x="8666163" y="2838450"/>
          <p14:tracePt t="207536" x="8674100" y="2830513"/>
          <p14:tracePt t="207542" x="8683625" y="2820988"/>
          <p14:tracePt t="207549" x="8699500" y="2805113"/>
          <p14:tracePt t="207558" x="8724900" y="2795588"/>
          <p14:tracePt t="207563" x="8742363" y="2778125"/>
          <p14:tracePt t="207570" x="8759825" y="2770188"/>
          <p14:tracePt t="207577" x="8767763" y="2762250"/>
          <p14:tracePt t="207584" x="8785225" y="2752725"/>
          <p14:tracePt t="207598" x="8802688" y="2744788"/>
          <p14:tracePt t="207618" x="8810625" y="2736850"/>
          <p14:tracePt t="207633" x="8818563" y="2736850"/>
          <p14:tracePt t="207646" x="8828088" y="2736850"/>
          <p14:tracePt t="207660" x="8836025" y="2736850"/>
          <p14:tracePt t="207667" x="8836025" y="2727325"/>
          <p14:tracePt t="207688" x="8843963" y="2727325"/>
          <p14:tracePt t="207716" x="8853488" y="2727325"/>
          <p14:tracePt t="207786" x="8861425" y="2727325"/>
          <p14:tracePt t="207801" x="8869363" y="2719388"/>
          <p14:tracePt t="207813" x="8878888" y="2719388"/>
          <p14:tracePt t="207820" x="8878888" y="2711450"/>
          <p14:tracePt t="207834" x="8886825" y="2711450"/>
          <p14:tracePt t="207841" x="8894763" y="2711450"/>
          <p14:tracePt t="207848" x="8894763" y="2701925"/>
          <p14:tracePt t="207856" x="8904288" y="2701925"/>
          <p14:tracePt t="207861" x="8904288" y="2693988"/>
          <p14:tracePt t="207869" x="8912225" y="2693988"/>
          <p14:tracePt t="207891" x="8921750" y="2693988"/>
          <p14:tracePt t="207918" x="8929688" y="2686050"/>
          <p14:tracePt t="207940" x="8937625" y="2686050"/>
          <p14:tracePt t="208023" x="8937625" y="2676525"/>
          <p14:tracePt t="208036" x="8937625" y="2668588"/>
          <p14:tracePt t="208114" x="8937625" y="2660650"/>
          <p14:tracePt t="208162" x="8937625" y="2651125"/>
          <p14:tracePt t="208246" x="8937625" y="2643188"/>
          <p14:tracePt t="208309" x="8937625" y="2633663"/>
          <p14:tracePt t="208413" x="8937625" y="2625725"/>
          <p14:tracePt t="208421" x="8929688" y="2625725"/>
          <p14:tracePt t="208483" x="8921750" y="2625725"/>
          <p14:tracePt t="208566" x="8921750" y="2617788"/>
          <p14:tracePt t="208608" x="8912225" y="2617788"/>
          <p14:tracePt t="208657" x="8904288" y="2617788"/>
          <p14:tracePt t="208706" x="8894763" y="2617788"/>
          <p14:tracePt t="208748" x="8886825" y="2617788"/>
          <p14:tracePt t="208797" x="8878888" y="2617788"/>
          <p14:tracePt t="208831" x="8869363" y="2617788"/>
          <p14:tracePt t="208853" x="8869363" y="2625725"/>
          <p14:tracePt t="208880" x="8861425" y="2625725"/>
          <p14:tracePt t="208895" x="8861425" y="2633663"/>
          <p14:tracePt t="208902" x="8853488" y="2643188"/>
          <p14:tracePt t="208944" x="8853488" y="2651125"/>
          <p14:tracePt t="208971" x="8853488" y="2660650"/>
          <p14:tracePt t="208993" x="8853488" y="2668588"/>
          <p14:tracePt t="208999" x="8843963" y="2668588"/>
          <p14:tracePt t="209013" x="8843963" y="2676525"/>
          <p14:tracePt t="209034" x="8843963" y="2686050"/>
          <p14:tracePt t="209055" x="8843963" y="2693988"/>
          <p14:tracePt t="209069" x="8836025" y="2693988"/>
          <p14:tracePt t="209083" x="8836025" y="2701925"/>
          <p14:tracePt t="209097" x="8836025" y="2711450"/>
          <p14:tracePt t="209118" x="8836025" y="2719388"/>
          <p14:tracePt t="209139" x="8836025" y="2727325"/>
          <p14:tracePt t="209166" x="8836025" y="2736850"/>
          <p14:tracePt t="209187" x="8836025" y="2744788"/>
          <p14:tracePt t="209194" x="8836025" y="2752725"/>
          <p14:tracePt t="209222" x="8836025" y="2762250"/>
          <p14:tracePt t="209242" x="8836025" y="2770188"/>
          <p14:tracePt t="209291" x="8836025" y="2778125"/>
          <p14:tracePt t="209298" x="8836025" y="2787650"/>
          <p14:tracePt t="209354" x="8836025" y="2795588"/>
          <p14:tracePt t="209396" x="8836025" y="2805113"/>
          <p14:tracePt t="209522" x="8836025" y="2813050"/>
          <p14:tracePt t="209537" x="8843963" y="2813050"/>
          <p14:tracePt t="209578" x="8853488" y="2813050"/>
          <p14:tracePt t="209586" x="8853488" y="2820988"/>
          <p14:tracePt t="209607" x="8861425" y="2820988"/>
          <p14:tracePt t="209620" x="8861425" y="2830513"/>
          <p14:tracePt t="209648" x="8861425" y="2838450"/>
          <p14:tracePt t="209662" x="8861425" y="2846388"/>
          <p14:tracePt t="209676" x="8861425" y="2855913"/>
          <p14:tracePt t="209711" x="8861425" y="2863850"/>
          <p14:tracePt t="209738" x="8869363" y="2863850"/>
          <p14:tracePt t="209760" x="8869363" y="2871788"/>
          <p14:tracePt t="209815" x="8869363" y="2881313"/>
          <p14:tracePt t="209836" x="8869363" y="2889250"/>
          <p14:tracePt t="209872" x="8878888" y="2889250"/>
          <p14:tracePt t="209955" x="8886825" y="2889250"/>
          <p14:tracePt t="210018" x="8894763" y="2889250"/>
          <p14:tracePt t="210031" x="8904288" y="2897188"/>
          <p14:tracePt t="210073" x="8912225" y="2897188"/>
          <p14:tracePt t="210080" x="8912225" y="2906713"/>
          <p14:tracePt t="210103" x="8921750" y="2906713"/>
          <p14:tracePt t="210129" x="8929688" y="2914650"/>
          <p14:tracePt t="210136" x="8937625" y="2914650"/>
          <p14:tracePt t="210150" x="8937625" y="2922588"/>
          <p14:tracePt t="210156" x="8947150" y="2922588"/>
          <p14:tracePt t="210185" x="8963025" y="2922588"/>
          <p14:tracePt t="210213" x="8972550" y="2932113"/>
          <p14:tracePt t="210233" x="8980488" y="2932113"/>
          <p14:tracePt t="210276" x="8988425" y="2932113"/>
          <p14:tracePt t="210290" x="8997950" y="2932113"/>
          <p14:tracePt t="210310" x="9005888" y="2940050"/>
          <p14:tracePt t="210318" x="9013825" y="2940050"/>
          <p14:tracePt t="210339" x="9023350" y="2940050"/>
          <p14:tracePt t="210346" x="9031288" y="2940050"/>
          <p14:tracePt t="210359" x="9039225" y="2940050"/>
          <p14:tracePt t="210380" x="9056688" y="2940050"/>
          <p14:tracePt t="210407" x="9064625" y="2940050"/>
          <p14:tracePt t="210428" x="9074150" y="2940050"/>
          <p14:tracePt t="210442" x="9082088" y="2940050"/>
          <p14:tracePt t="210470" x="9091613" y="2940050"/>
          <p14:tracePt t="210483" x="9099550" y="2940050"/>
          <p14:tracePt t="210498" x="9107488" y="2940050"/>
          <p14:tracePt t="210511" x="9124950" y="2932113"/>
          <p14:tracePt t="210525" x="9132888" y="2922588"/>
          <p14:tracePt t="210539" x="9142413" y="2922588"/>
          <p14:tracePt t="210560" x="9150350" y="2914650"/>
          <p14:tracePt t="210568" x="9158288" y="2914650"/>
          <p14:tracePt t="210581" x="9167813" y="2906713"/>
          <p14:tracePt t="210596" x="9175750" y="2906713"/>
          <p14:tracePt t="210604" x="9175750" y="2897188"/>
          <p14:tracePt t="210610" x="9175750" y="2889250"/>
          <p14:tracePt t="210616" x="9183688" y="2889250"/>
          <p14:tracePt t="210624" x="9183688" y="2881313"/>
          <p14:tracePt t="210630" x="9193213" y="2881313"/>
          <p14:tracePt t="210638" x="9193213" y="2871788"/>
          <p14:tracePt t="210644" x="9193213" y="2863850"/>
          <p14:tracePt t="210652" x="9201150" y="2863850"/>
          <p14:tracePt t="210665" x="9209088" y="2855913"/>
          <p14:tracePt t="210673" x="9218613" y="2846388"/>
          <p14:tracePt t="210679" x="9218613" y="2838450"/>
          <p14:tracePt t="210687" x="9236075" y="2830513"/>
          <p14:tracePt t="210694" x="9236075" y="2820988"/>
          <p14:tracePt t="210701" x="9251950" y="2805113"/>
          <p14:tracePt t="210714" x="9261475" y="2787650"/>
          <p14:tracePt t="210728" x="9269413" y="2778125"/>
          <p14:tracePt t="210736" x="9277350" y="2770188"/>
          <p14:tracePt t="210749" x="9277350" y="2762250"/>
          <p14:tracePt t="210757" x="9277350" y="2752725"/>
          <p14:tracePt t="210763" x="9286875" y="2752725"/>
          <p14:tracePt t="210771" x="9286875" y="2744788"/>
          <p14:tracePt t="210791" x="9286875" y="2736850"/>
          <p14:tracePt t="210804" x="9286875" y="2727325"/>
          <p14:tracePt t="210812" x="9286875" y="2719388"/>
          <p14:tracePt t="210840" x="9286875" y="2711450"/>
          <p14:tracePt t="210861" x="9286875" y="2701925"/>
          <p14:tracePt t="210881" x="9277350" y="2701925"/>
          <p14:tracePt t="210889" x="9277350" y="2693988"/>
          <p14:tracePt t="210903" x="9269413" y="2686050"/>
          <p14:tracePt t="210923" x="9261475" y="2686050"/>
          <p14:tracePt t="210930" x="9261475" y="2676525"/>
          <p14:tracePt t="210951" x="9251950" y="2676525"/>
          <p14:tracePt t="210972" x="9236075" y="2676525"/>
          <p14:tracePt t="210993" x="9226550" y="2668588"/>
          <p14:tracePt t="211009" x="9218613" y="2668588"/>
          <p14:tracePt t="211014" x="9209088" y="2668588"/>
          <p14:tracePt t="211021" x="9201150" y="2660650"/>
          <p14:tracePt t="211028" x="9201150" y="2651125"/>
          <p14:tracePt t="211037" x="9183688" y="2651125"/>
          <p14:tracePt t="211049" x="9175750" y="2651125"/>
          <p14:tracePt t="211063" x="9167813" y="2643188"/>
          <p14:tracePt t="211071" x="9158288" y="2643188"/>
          <p14:tracePt t="211076" x="9150350" y="2643188"/>
          <p14:tracePt t="211084" x="9142413" y="2633663"/>
          <p14:tracePt t="211097" x="9132888" y="2633663"/>
          <p14:tracePt t="211111" x="9117013" y="2633663"/>
          <p14:tracePt t="211125" x="9107488" y="2633663"/>
          <p14:tracePt t="211139" x="9091613" y="2633663"/>
          <p14:tracePt t="211154" x="9082088" y="2633663"/>
          <p14:tracePt t="211167" x="9074150" y="2633663"/>
          <p14:tracePt t="211174" x="9064625" y="2633663"/>
          <p14:tracePt t="211188" x="9056688" y="2633663"/>
          <p14:tracePt t="211197" x="9048750" y="2633663"/>
          <p14:tracePt t="211216" x="9039225" y="2633663"/>
          <p14:tracePt t="211223" x="9031288" y="2633663"/>
          <p14:tracePt t="211237" x="9023350" y="2633663"/>
          <p14:tracePt t="211258" x="9013825" y="2633663"/>
          <p14:tracePt t="211272" x="9005888" y="2633663"/>
          <p14:tracePt t="211279" x="8997950" y="2633663"/>
          <p14:tracePt t="211293" x="8988425" y="2643188"/>
          <p14:tracePt t="211313" x="8980488" y="2643188"/>
          <p14:tracePt t="211335" x="8972550" y="2643188"/>
          <p14:tracePt t="211342" x="8963025" y="2643188"/>
          <p14:tracePt t="211349" x="8963025" y="2651125"/>
          <p14:tracePt t="211363" x="8955088" y="2651125"/>
          <p14:tracePt t="211390" x="8947150" y="2660650"/>
          <p14:tracePt t="211397" x="8937625" y="2660650"/>
          <p14:tracePt t="211420" x="8937625" y="2668588"/>
          <p14:tracePt t="211426" x="8929688" y="2668588"/>
          <p14:tracePt t="211439" x="8929688" y="2676525"/>
          <p14:tracePt t="211446" x="8921750" y="2676525"/>
          <p14:tracePt t="211454" x="8921750" y="2686050"/>
          <p14:tracePt t="211474" x="8912225" y="2693988"/>
          <p14:tracePt t="211481" x="8912225" y="2701925"/>
          <p14:tracePt t="211488" x="8904288" y="2701925"/>
          <p14:tracePt t="211503" x="8894763" y="2711450"/>
          <p14:tracePt t="211509" x="8894763" y="2719388"/>
          <p14:tracePt t="211523" x="8886825" y="2719388"/>
          <p14:tracePt t="211530" x="8886825" y="2727325"/>
          <p14:tracePt t="211537" x="8878888" y="2736850"/>
          <p14:tracePt t="211557" x="8878888" y="2744788"/>
          <p14:tracePt t="211565" x="8878888" y="2752725"/>
          <p14:tracePt t="211579" x="8869363" y="2752725"/>
          <p14:tracePt t="211586" x="8869363" y="2762250"/>
          <p14:tracePt t="211606" x="8869363" y="2770188"/>
          <p14:tracePt t="211628" x="8869363" y="2778125"/>
          <p14:tracePt t="211670" x="8869363" y="2787650"/>
          <p14:tracePt t="211725" x="8869363" y="2795588"/>
          <p14:tracePt t="211760" x="8869363" y="2805113"/>
          <p14:tracePt t="211781" x="8869363" y="2813050"/>
          <p14:tracePt t="211801" x="8869363" y="2830513"/>
          <p14:tracePt t="211823" x="8869363" y="2838450"/>
          <p14:tracePt t="211844" x="8869363" y="2846388"/>
          <p14:tracePt t="211857" x="8869363" y="2855913"/>
          <p14:tracePt t="211886" x="8869363" y="2863850"/>
          <p14:tracePt t="211920" x="8869363" y="2871788"/>
          <p14:tracePt t="211985" x="8869363" y="2881313"/>
          <p14:tracePt t="212019" x="8878888" y="2881313"/>
          <p14:tracePt t="212075" x="8878888" y="2889250"/>
          <p14:tracePt t="212207" x="8886825" y="2889250"/>
          <p14:tracePt t="212221" x="8886825" y="2881313"/>
          <p14:tracePt t="212284" x="8886825" y="2871788"/>
          <p14:tracePt t="212514" x="8894763" y="2871788"/>
          <p14:tracePt t="213120" x="8886825" y="2871788"/>
          <p14:tracePt t="213142" x="8878888" y="2871788"/>
          <p14:tracePt t="213168" x="8869363" y="2871788"/>
          <p14:tracePt t="213190" x="8861425" y="2871788"/>
          <p14:tracePt t="213211" x="8853488" y="2871788"/>
          <p14:tracePt t="213224" x="8843963" y="2871788"/>
          <p14:tracePt t="213245" x="8836025" y="2871788"/>
          <p14:tracePt t="213302" x="8828088" y="2871788"/>
          <p14:tracePt t="213406" x="8828088" y="2881313"/>
          <p14:tracePt t="213420" x="8828088" y="2889250"/>
          <p14:tracePt t="213554" x="8836025" y="2889250"/>
          <p14:tracePt t="213713" x="8828088" y="2889250"/>
          <p14:tracePt t="213761" x="8818563" y="2889250"/>
          <p14:tracePt t="213791" x="8810625" y="2889250"/>
          <p14:tracePt t="213838" x="8810625" y="2881313"/>
          <p14:tracePt t="213854" x="8802688" y="2881313"/>
          <p14:tracePt t="213878" x="8802688" y="2871788"/>
          <p14:tracePt t="213893" x="8793163" y="2871788"/>
          <p14:tracePt t="213956" x="8785225" y="2871788"/>
          <p14:tracePt t="213995" x="8777288" y="2871788"/>
          <p14:tracePt t="214040" x="8777288" y="2863850"/>
          <p14:tracePt t="214075" x="8767763" y="2863850"/>
          <p14:tracePt t="214117" x="8759825" y="2863850"/>
          <p14:tracePt t="214167" x="8759825" y="2871788"/>
          <p14:tracePt t="214179" x="8750300" y="2871788"/>
          <p14:tracePt t="214201" x="8750300" y="2881313"/>
          <p14:tracePt t="214207" x="8750300" y="2889250"/>
          <p14:tracePt t="214256" x="8750300" y="2897188"/>
          <p14:tracePt t="214298" x="8750300" y="2906713"/>
          <p14:tracePt t="214340" x="8750300" y="2914650"/>
          <p14:tracePt t="214389" x="8750300" y="2922588"/>
          <p14:tracePt t="214472" x="8750300" y="2932113"/>
          <p14:tracePt t="214654" x="8750300" y="2922588"/>
          <p14:tracePt t="214682" x="8750300" y="2914650"/>
          <p14:tracePt t="214709" x="8759825" y="2906713"/>
          <p14:tracePt t="214730" x="8767763" y="2906713"/>
          <p14:tracePt t="214737" x="8767763" y="2897188"/>
          <p14:tracePt t="214757" x="8767763" y="2889250"/>
          <p14:tracePt t="214772" x="8777288" y="2881313"/>
          <p14:tracePt t="214792" x="8777288" y="2871788"/>
          <p14:tracePt t="214802" x="8785225" y="2871788"/>
          <p14:tracePt t="214821" x="8785225" y="2863850"/>
          <p14:tracePt t="214835" x="8793163" y="2863850"/>
          <p14:tracePt t="214842" x="8793163" y="2855913"/>
          <p14:tracePt t="214855" x="8793163" y="2846388"/>
          <p14:tracePt t="214862" x="8802688" y="2838450"/>
          <p14:tracePt t="214884" x="8810625" y="2830513"/>
          <p14:tracePt t="214889" x="8810625" y="2820988"/>
          <p14:tracePt t="214904" x="8810625" y="2813050"/>
          <p14:tracePt t="214919" x="8810625" y="2805113"/>
          <p14:tracePt t="214933" x="8818563" y="2805113"/>
          <p14:tracePt t="214939" x="8818563" y="2795588"/>
          <p14:tracePt t="214946" x="8818563" y="2787650"/>
          <p14:tracePt t="214959" x="8818563" y="2778125"/>
          <p14:tracePt t="214974" x="8818563" y="2770188"/>
          <p14:tracePt t="214981" x="8828088" y="2770188"/>
          <p14:tracePt t="214987" x="8828088" y="2762250"/>
          <p14:tracePt t="215002" x="8828088" y="2752725"/>
          <p14:tracePt t="215017" x="8836025" y="2744788"/>
          <p14:tracePt t="215044" x="8836025" y="2736850"/>
          <p14:tracePt t="215057" x="8843963" y="2736850"/>
          <p14:tracePt t="215065" x="8843963" y="2727325"/>
          <p14:tracePt t="215078" x="8843963" y="2719388"/>
          <p14:tracePt t="215093" x="8853488" y="2719388"/>
          <p14:tracePt t="215106" x="8853488" y="2711450"/>
          <p14:tracePt t="215126" x="8861425" y="2711450"/>
          <p14:tracePt t="215155" x="8861425" y="2701925"/>
          <p14:tracePt t="215175" x="8869363" y="2701925"/>
          <p14:tracePt t="215184" x="8869363" y="2693988"/>
          <p14:tracePt t="215210" x="8878888" y="2693988"/>
          <p14:tracePt t="215217" x="8886825" y="2693988"/>
          <p14:tracePt t="215232" x="8886825" y="2686050"/>
          <p14:tracePt t="215246" x="8894763" y="2676525"/>
          <p14:tracePt t="215259" x="8904288" y="2676525"/>
          <p14:tracePt t="215268" x="8904288" y="2668588"/>
          <p14:tracePt t="215286" x="8912225" y="2668588"/>
          <p14:tracePt t="215294" x="8912225" y="2660650"/>
          <p14:tracePt t="215301" x="8921750" y="2660650"/>
          <p14:tracePt t="215329" x="8929688" y="2651125"/>
          <p14:tracePt t="215371" x="8929688" y="2643188"/>
          <p14:tracePt t="215378" x="8937625" y="2643188"/>
          <p14:tracePt t="215405" x="8937625" y="2633663"/>
          <p14:tracePt t="215490" x="8937625" y="2625725"/>
          <p14:tracePt t="215531" x="8937625" y="2617788"/>
          <p14:tracePt t="215537" x="8929688" y="2617788"/>
          <p14:tracePt t="215574" x="8921750" y="2617788"/>
          <p14:tracePt t="215608" x="8912225" y="2617788"/>
          <p14:tracePt t="215691" x="8904288" y="2617788"/>
          <p14:tracePt t="215697" x="8904288" y="2625725"/>
          <p14:tracePt t="216005" x="8912225" y="2625725"/>
          <p14:tracePt t="216019" x="8921750" y="2625725"/>
          <p14:tracePt t="216034" x="8929688" y="2625725"/>
          <p14:tracePt t="216048" x="8947150" y="2625725"/>
          <p14:tracePt t="216062" x="8955088" y="2625725"/>
          <p14:tracePt t="216068" x="8963025" y="2617788"/>
          <p14:tracePt t="216075" x="8972550" y="2617788"/>
          <p14:tracePt t="216097" x="8980488" y="2617788"/>
          <p14:tracePt t="216103" x="8988425" y="2617788"/>
          <p14:tracePt t="216132" x="8997950" y="2617788"/>
          <p14:tracePt t="216152" x="9005888" y="2617788"/>
          <p14:tracePt t="216167" x="9013825" y="2617788"/>
          <p14:tracePt t="216195" x="9023350" y="2617788"/>
          <p14:tracePt t="216243" x="9023350" y="2625725"/>
          <p14:tracePt t="216291" x="9013825" y="2625725"/>
          <p14:tracePt t="216298" x="9005888" y="2625725"/>
          <p14:tracePt t="216312" x="8997950" y="2625725"/>
          <p14:tracePt t="216319" x="8988425" y="2625725"/>
          <p14:tracePt t="216334" x="8980488" y="2625725"/>
          <p14:tracePt t="216340" x="8972550" y="2625725"/>
          <p14:tracePt t="216348" x="8963025" y="2625725"/>
          <p14:tracePt t="216361" x="8955088" y="2625725"/>
          <p14:tracePt t="216368" x="8955088" y="2633663"/>
          <p14:tracePt t="216375" x="8947150" y="2633663"/>
          <p14:tracePt t="216383" x="8937625" y="2643188"/>
          <p14:tracePt t="216389" x="8921750" y="2651125"/>
          <p14:tracePt t="216404" x="8904288" y="2660650"/>
          <p14:tracePt t="216410" x="8904288" y="2668588"/>
          <p14:tracePt t="216419" x="8886825" y="2686050"/>
          <p14:tracePt t="216424" x="8878888" y="2693988"/>
          <p14:tracePt t="216433" x="8869363" y="2701925"/>
          <p14:tracePt t="216438" x="8869363" y="2719388"/>
          <p14:tracePt t="216445" x="8853488" y="2736850"/>
          <p14:tracePt t="216452" x="8853488" y="2744788"/>
          <p14:tracePt t="216459" x="8853488" y="2752725"/>
          <p14:tracePt t="216466" x="8853488" y="2762250"/>
          <p14:tracePt t="216473" x="8843963" y="2770188"/>
          <p14:tracePt t="216483" x="8836025" y="2778125"/>
          <p14:tracePt t="216494" x="8836025" y="2795588"/>
          <p14:tracePt t="216508" x="8836025" y="2805113"/>
          <p14:tracePt t="216516" x="8828088" y="2805113"/>
          <p14:tracePt t="216521" x="8828088" y="2820988"/>
          <p14:tracePt t="216543" x="8828088" y="2830513"/>
          <p14:tracePt t="216564" x="8828088" y="2846388"/>
          <p14:tracePt t="216584" x="8828088" y="2855913"/>
          <p14:tracePt t="216591" x="8828088" y="2863850"/>
          <p14:tracePt t="216600" x="8828088" y="2871788"/>
          <p14:tracePt t="216606" x="8828088" y="2881313"/>
          <p14:tracePt t="216614" x="8836025" y="2881313"/>
          <p14:tracePt t="216619" x="8843963" y="2889250"/>
          <p14:tracePt t="216627" x="8843963" y="2897188"/>
          <p14:tracePt t="216634" x="8843963" y="2906713"/>
          <p14:tracePt t="216641" x="8853488" y="2906713"/>
          <p14:tracePt t="216649" x="8861425" y="2914650"/>
          <p14:tracePt t="216655" x="8861425" y="2922588"/>
          <p14:tracePt t="216661" x="8869363" y="2932113"/>
          <p14:tracePt t="216668" x="8878888" y="2932113"/>
          <p14:tracePt t="216684" x="8878888" y="2940050"/>
          <p14:tracePt t="216689" x="8886825" y="2940050"/>
          <p14:tracePt t="216696" x="8886825" y="2949575"/>
          <p14:tracePt t="216703" x="8894763" y="2949575"/>
          <p14:tracePt t="216709" x="8904288" y="2957513"/>
          <p14:tracePt t="216717" x="8912225" y="2957513"/>
          <p14:tracePt t="216732" x="8929688" y="2957513"/>
          <p14:tracePt t="216745" x="8937625" y="2957513"/>
          <p14:tracePt t="216758" x="8955088" y="2957513"/>
          <p14:tracePt t="216766" x="8963025" y="2957513"/>
          <p14:tracePt t="216773" x="8972550" y="2957513"/>
          <p14:tracePt t="216781" x="8988425" y="2957513"/>
          <p14:tracePt t="216786" x="9005888" y="2957513"/>
          <p14:tracePt t="216793" x="9023350" y="2957513"/>
          <p14:tracePt t="216801" x="9031288" y="2957513"/>
          <p14:tracePt t="216807" x="9064625" y="2957513"/>
          <p14:tracePt t="216815" x="9091613" y="2957513"/>
          <p14:tracePt t="216820" x="9117013" y="2949575"/>
          <p14:tracePt t="216828" x="9142413" y="2940050"/>
          <p14:tracePt t="216834" x="9167813" y="2940050"/>
          <p14:tracePt t="216841" x="9193213" y="2940050"/>
          <p14:tracePt t="216849" x="9218613" y="2932113"/>
          <p14:tracePt t="216855" x="9236075" y="2932113"/>
          <p14:tracePt t="216864" x="9251950" y="2922588"/>
          <p14:tracePt t="216869" x="9261475" y="2922588"/>
          <p14:tracePt t="216877" x="9269413" y="2922588"/>
          <p14:tracePt t="216883" x="9277350" y="2922588"/>
          <p14:tracePt t="216890" x="9286875" y="2914650"/>
          <p14:tracePt t="216898" x="9294813" y="2914650"/>
          <p14:tracePt t="216911" x="9302750" y="2914650"/>
          <p14:tracePt t="216926" x="9302750" y="2906713"/>
          <p14:tracePt t="216932" x="9312275" y="2906713"/>
          <p14:tracePt t="216940" x="9312275" y="2897188"/>
          <p14:tracePt t="216948" x="9320213" y="2897188"/>
          <p14:tracePt t="216953" x="9320213" y="2889250"/>
          <p14:tracePt t="216976" x="9328150" y="2881313"/>
          <p14:tracePt t="216984" x="9337675" y="2871788"/>
          <p14:tracePt t="216989" x="9337675" y="2863850"/>
          <p14:tracePt t="216996" x="9337675" y="2855913"/>
          <p14:tracePt t="217010" x="9337675" y="2846388"/>
          <p14:tracePt t="217017" x="9337675" y="2838450"/>
          <p14:tracePt t="217025" x="9337675" y="2830513"/>
          <p14:tracePt t="217034" x="9337675" y="2813050"/>
          <p14:tracePt t="217038" x="9337675" y="2805113"/>
          <p14:tracePt t="217046" x="9328150" y="2795588"/>
          <p14:tracePt t="217052" x="9320213" y="2778125"/>
          <p14:tracePt t="217059" x="9294813" y="2744788"/>
          <p14:tracePt t="217066" x="9261475" y="2668588"/>
          <p14:tracePt t="217073" x="9226550" y="2617788"/>
          <p14:tracePt t="217081" x="9142413" y="2506663"/>
          <p14:tracePt t="217087" x="9039225" y="2397125"/>
          <p14:tracePt t="217094" x="8972550" y="2344738"/>
          <p14:tracePt t="217102" x="8912225" y="2303463"/>
          <p14:tracePt t="217107" x="8869363" y="2278063"/>
          <p14:tracePt t="217115" x="8843963" y="2260600"/>
          <p14:tracePt t="217121" x="8818563" y="2252663"/>
          <p14:tracePt t="217128" x="8793163" y="2252663"/>
          <p14:tracePt t="217135" x="8777288" y="2252663"/>
          <p14:tracePt t="217149" x="8767763" y="2252663"/>
          <p14:tracePt t="217156" x="8742363" y="2268538"/>
          <p14:tracePt t="217170" x="8734425" y="2268538"/>
          <p14:tracePt t="217177" x="8734425" y="2278063"/>
          <p14:tracePt t="217184" x="8724900" y="2286000"/>
          <p14:tracePt t="217191" x="8716963" y="2293938"/>
          <p14:tracePt t="217200" x="8709025" y="2303463"/>
          <p14:tracePt t="217204" x="8699500" y="2311400"/>
          <p14:tracePt t="217213" x="8699500" y="2319338"/>
          <p14:tracePt t="217217" x="8691563" y="2336800"/>
          <p14:tracePt t="217225" x="8691563" y="2354263"/>
          <p14:tracePt t="217231" x="8683625" y="2362200"/>
          <p14:tracePt t="217239" x="8683625" y="2387600"/>
          <p14:tracePt t="217248" x="8666163" y="2397125"/>
          <p14:tracePt t="217252" x="8666163" y="2405063"/>
          <p14:tracePt t="217260" x="8666163" y="2422525"/>
          <p14:tracePt t="217267" x="8658225" y="2438400"/>
          <p14:tracePt t="217279" x="8648700" y="2447925"/>
          <p14:tracePt t="217281" x="8648700" y="2455863"/>
          <p14:tracePt t="217287" x="8648700" y="2463800"/>
          <p14:tracePt t="217297" x="8640763" y="2473325"/>
          <p14:tracePt t="217302" x="8640763" y="2481263"/>
          <p14:tracePt t="217309" x="8640763" y="2489200"/>
          <p14:tracePt t="217315" x="8640763" y="2498725"/>
          <p14:tracePt t="217323" x="8640763" y="2516188"/>
          <p14:tracePt t="217330" x="8632825" y="2524125"/>
          <p14:tracePt t="217336" x="8632825" y="2541588"/>
          <p14:tracePt t="217343" x="8632825" y="2549525"/>
          <p14:tracePt t="217350" x="8632825" y="2574925"/>
          <p14:tracePt t="217364" x="8632825" y="2600325"/>
          <p14:tracePt t="217372" x="8632825" y="2608263"/>
          <p14:tracePt t="217380" x="8632825" y="2643188"/>
          <p14:tracePt t="217385" x="8632825" y="2668588"/>
          <p14:tracePt t="217393" x="8632825" y="2693988"/>
          <p14:tracePt t="217399" x="8632825" y="2711450"/>
          <p14:tracePt t="217407" x="8632825" y="2744788"/>
          <p14:tracePt t="217415" x="8632825" y="2762250"/>
          <p14:tracePt t="217421" x="8632825" y="2795588"/>
          <p14:tracePt t="217427" x="8632825" y="2820988"/>
          <p14:tracePt t="217435" x="8632825" y="2846388"/>
          <p14:tracePt t="217442" x="8640763" y="2871788"/>
          <p14:tracePt t="217449" x="8640763" y="2897188"/>
          <p14:tracePt t="217456" x="8640763" y="2932113"/>
          <p14:tracePt t="217464" x="8648700" y="2965450"/>
          <p14:tracePt t="217470" x="8658225" y="3000375"/>
          <p14:tracePt t="217476" x="8666163" y="3041650"/>
          <p14:tracePt t="217483" x="8674100" y="3094038"/>
          <p14:tracePt t="217491" x="8691563" y="3186113"/>
          <p14:tracePt t="217499" x="8709025" y="3246438"/>
          <p14:tracePt t="217504" x="8724900" y="3322638"/>
          <p14:tracePt t="217511" x="8759825" y="3416300"/>
          <p14:tracePt t="217519" x="8810625" y="3509963"/>
          <p14:tracePt t="217525" x="8861425" y="3578225"/>
          <p14:tracePt t="217533" x="8904288" y="3619500"/>
          <p14:tracePt t="217668" x="8894763" y="3619500"/>
          <p14:tracePt t="217746" x="8894763" y="3679825"/>
          <p14:tracePt t="217760" x="8894763" y="3713163"/>
          <p14:tracePt t="217767" x="8894763" y="3722688"/>
          <p14:tracePt t="217782" x="8894763" y="3730625"/>
          <p14:tracePt t="217803" x="8894763" y="3738563"/>
          <p14:tracePt t="217816" x="8894763" y="3748088"/>
          <p14:tracePt t="217844" x="8894763" y="3756025"/>
          <p14:tracePt t="217857" x="8894763" y="3763963"/>
          <p14:tracePt t="217872" x="8894763" y="3781425"/>
          <p14:tracePt t="217879" x="8894763" y="3824288"/>
          <p14:tracePt t="217885" x="8894763" y="3900488"/>
          <p14:tracePt t="217893" x="8904288" y="3968750"/>
          <p14:tracePt t="217899" x="8921750" y="4037013"/>
          <p14:tracePt t="217906" x="8929688" y="4070350"/>
          <p14:tracePt t="217914" x="8937625" y="4113213"/>
          <p14:tracePt t="217921" x="8947150" y="4130675"/>
          <p14:tracePt t="217927" x="8947150" y="4138613"/>
          <p14:tracePt t="217933" x="8947150" y="4156075"/>
          <p14:tracePt t="217949" x="8947150" y="4164013"/>
          <p14:tracePt t="217963" x="8947150" y="4171950"/>
          <p14:tracePt t="217982" x="8947150" y="4181475"/>
          <p14:tracePt t="218003" x="8947150" y="4189413"/>
          <p14:tracePt t="218052" x="8947150" y="4197350"/>
          <p14:tracePt t="218080" x="8947150" y="4206875"/>
          <p14:tracePt t="218220" x="8955088" y="4206875"/>
          <p14:tracePt t="218247" x="8963025" y="4206875"/>
          <p14:tracePt t="218318" x="8972550" y="4206875"/>
          <p14:tracePt t="218325" x="8972550" y="4197350"/>
          <p14:tracePt t="218368" x="8980488" y="4197350"/>
          <p14:tracePt t="218390" x="8988425" y="4189413"/>
          <p14:tracePt t="218411" x="8997950" y="4189413"/>
          <p14:tracePt t="218417" x="8997950" y="4181475"/>
          <p14:tracePt t="218424" x="9005888" y="4181475"/>
          <p14:tracePt t="218439" x="9005888" y="4171950"/>
          <p14:tracePt t="218447" x="9013825" y="4171950"/>
          <p14:tracePt t="218460" x="9013825" y="4164013"/>
          <p14:tracePt t="218466" x="9023350" y="4164013"/>
          <p14:tracePt t="218481" x="9031288" y="4164013"/>
          <p14:tracePt t="218487" x="9039225" y="4156075"/>
          <p14:tracePt t="218500" x="9039225" y="4146550"/>
          <p14:tracePt t="218508" x="9048750" y="4146550"/>
          <p14:tracePt t="218521" x="9048750" y="4138613"/>
          <p14:tracePt t="218530" x="9056688" y="4138613"/>
          <p14:tracePt t="218550" x="9056688" y="4130675"/>
          <p14:tracePt t="218557" x="9064625" y="4130675"/>
          <p14:tracePt t="218570" x="9074150" y="4130675"/>
          <p14:tracePt t="218592" x="9082088" y="4130675"/>
          <p14:tracePt t="218598" x="9082088" y="4121150"/>
          <p14:tracePt t="218614" x="9091613" y="4113213"/>
          <p14:tracePt t="218626" x="9091613" y="4105275"/>
          <p14:tracePt t="218633" x="9099550" y="4105275"/>
          <p14:tracePt t="218655" x="9107488" y="4105275"/>
          <p14:tracePt t="218661" x="9107488" y="4095750"/>
          <p14:tracePt t="218689" x="9117013" y="4087813"/>
          <p14:tracePt t="218696" x="9117013" y="4079875"/>
          <p14:tracePt t="218731" x="9117013" y="4070350"/>
          <p14:tracePt t="218745" x="9124950" y="4070350"/>
          <p14:tracePt t="218752" x="9124950" y="4062413"/>
          <p14:tracePt t="218787" x="9132888" y="4052888"/>
          <p14:tracePt t="218814" x="9142413" y="4052888"/>
          <p14:tracePt t="218822" x="9142413" y="4044950"/>
          <p14:tracePt t="218856" x="9142413" y="4037013"/>
          <p14:tracePt t="218911" x="9142413" y="4027488"/>
          <p14:tracePt t="218961" x="9142413" y="4019550"/>
          <p14:tracePt t="218982" x="9132888" y="4019550"/>
          <p14:tracePt t="218998" x="9132888" y="4011613"/>
          <p14:tracePt t="219024" x="9124950" y="4011613"/>
          <p14:tracePt t="219031" x="9124950" y="4002088"/>
          <p14:tracePt t="219045" x="9117013" y="4002088"/>
          <p14:tracePt t="219072" x="9107488" y="4002088"/>
          <p14:tracePt t="219080" x="9099550" y="4002088"/>
          <p14:tracePt t="219087" x="9099550" y="3994150"/>
          <p14:tracePt t="219093" x="9091613" y="3994150"/>
          <p14:tracePt t="219107" x="9082088" y="3994150"/>
          <p14:tracePt t="219121" x="9064625" y="3994150"/>
          <p14:tracePt t="219129" x="9056688" y="3994150"/>
          <p14:tracePt t="219136" x="9048750" y="3994150"/>
          <p14:tracePt t="219142" x="9031288" y="3986213"/>
          <p14:tracePt t="219149" x="9023350" y="3986213"/>
          <p14:tracePt t="219156" x="9005888" y="3976688"/>
          <p14:tracePt t="219164" x="8988425" y="3976688"/>
          <p14:tracePt t="219170" x="8980488" y="3976688"/>
          <p14:tracePt t="219177" x="8963025" y="3976688"/>
          <p14:tracePt t="219183" x="8947150" y="3976688"/>
          <p14:tracePt t="219191" x="8937625" y="3976688"/>
          <p14:tracePt t="219197" x="8921750" y="3976688"/>
          <p14:tracePt t="219205" x="8912225" y="3976688"/>
          <p14:tracePt t="219214" x="8904288" y="3976688"/>
          <p14:tracePt t="219219" x="8894763" y="3976688"/>
          <p14:tracePt t="219226" x="8886825" y="3976688"/>
          <p14:tracePt t="219240" x="8878888" y="3976688"/>
          <p14:tracePt t="219249" x="8869363" y="3976688"/>
          <p14:tracePt t="219252" x="8869363" y="3986213"/>
          <p14:tracePt t="219260" x="8853488" y="3994150"/>
          <p14:tracePt t="219280" x="8843963" y="4002088"/>
          <p14:tracePt t="219287" x="8836025" y="4011613"/>
          <p14:tracePt t="219296" x="8828088" y="4011613"/>
          <p14:tracePt t="219301" x="8828088" y="4019550"/>
          <p14:tracePt t="219309" x="8818563" y="4027488"/>
          <p14:tracePt t="219315" x="8818563" y="4037013"/>
          <p14:tracePt t="219323" x="8810625" y="4037013"/>
          <p14:tracePt t="219329" x="8802688" y="4044950"/>
          <p14:tracePt t="219336" x="8802688" y="4052888"/>
          <p14:tracePt t="219345" x="8793163" y="4062413"/>
          <p14:tracePt t="219351" x="8785225" y="4070350"/>
          <p14:tracePt t="219358" x="8777288" y="4087813"/>
          <p14:tracePt t="219373" x="8767763" y="4105275"/>
          <p14:tracePt t="219379" x="8759825" y="4113213"/>
          <p14:tracePt t="219385" x="8759825" y="4121150"/>
          <p14:tracePt t="219394" x="8750300" y="4130675"/>
          <p14:tracePt t="219407" x="8742363" y="4138613"/>
          <p14:tracePt t="219414" x="8742363" y="4146550"/>
          <p14:tracePt t="219429" x="8742363" y="4156075"/>
          <p14:tracePt t="219434" x="8734425" y="4156075"/>
          <p14:tracePt t="219442" x="8734425" y="4164013"/>
          <p14:tracePt t="219463" x="8734425" y="4181475"/>
          <p14:tracePt t="219484" x="8734425" y="4189413"/>
          <p14:tracePt t="219497" x="8734425" y="4206875"/>
          <p14:tracePt t="219504" x="8734425" y="4214813"/>
          <p14:tracePt t="219518" x="8734425" y="4224338"/>
          <p14:tracePt t="219525" x="8734425" y="4240213"/>
          <p14:tracePt t="219532" x="8734425" y="4249738"/>
          <p14:tracePt t="219540" x="8734425" y="4265613"/>
          <p14:tracePt t="219547" x="8734425" y="4283075"/>
          <p14:tracePt t="219553" x="8734425" y="4300538"/>
          <p14:tracePt t="219561" x="8742363" y="4308475"/>
          <p14:tracePt t="219567" x="8750300" y="4325938"/>
          <p14:tracePt t="219574" x="8750300" y="4333875"/>
          <p14:tracePt t="219581" x="8750300" y="4359275"/>
          <p14:tracePt t="219588" x="8750300" y="4368800"/>
          <p14:tracePt t="219597" x="8759825" y="4384675"/>
          <p14:tracePt t="219602" x="8767763" y="4394200"/>
          <p14:tracePt t="219609" x="8767763" y="4402138"/>
          <p14:tracePt t="219616" x="8767763" y="4410075"/>
          <p14:tracePt t="219630" x="8767763" y="4427538"/>
          <p14:tracePt t="219645" x="8767763" y="4435475"/>
          <p14:tracePt t="219651" x="8777288" y="4445000"/>
          <p14:tracePt t="219658" x="8777288" y="4452938"/>
          <p14:tracePt t="219672" x="8777288" y="4460875"/>
          <p14:tracePt t="219686" x="8777288" y="4470400"/>
          <p14:tracePt t="219693" x="8785225" y="4470400"/>
          <p14:tracePt t="219700" x="8785225" y="4478338"/>
          <p14:tracePt t="219706" x="8793163" y="4486275"/>
          <p14:tracePt t="219728" x="8802688" y="4495800"/>
          <p14:tracePt t="219749" x="8810625" y="4503738"/>
          <p14:tracePt t="219763" x="8810625" y="4513263"/>
          <p14:tracePt t="219770" x="8818563" y="4513263"/>
          <p14:tracePt t="219784" x="8828088" y="4513263"/>
          <p14:tracePt t="219791" x="8828088" y="4521200"/>
          <p14:tracePt t="219797" x="8836025" y="4521200"/>
          <p14:tracePt t="219804" x="8843963" y="4521200"/>
          <p14:tracePt t="219813" x="8853488" y="4529138"/>
          <p14:tracePt t="219825" x="8861425" y="4538663"/>
          <p14:tracePt t="219832" x="8878888" y="4538663"/>
          <p14:tracePt t="219846" x="8886825" y="4538663"/>
          <p14:tracePt t="219853" x="8904288" y="4538663"/>
          <p14:tracePt t="219861" x="8921750" y="4538663"/>
          <p14:tracePt t="219867" x="8929688" y="4538663"/>
          <p14:tracePt t="219873" x="8937625" y="4538663"/>
          <p14:tracePt t="219880" x="8955088" y="4538663"/>
          <p14:tracePt t="219889" x="8972550" y="4538663"/>
          <p14:tracePt t="219896" x="8988425" y="4538663"/>
          <p14:tracePt t="219902" x="9013825" y="4538663"/>
          <p14:tracePt t="219910" x="9031288" y="4538663"/>
          <p14:tracePt t="219915" x="9048750" y="4538663"/>
          <p14:tracePt t="219923" x="9074150" y="4529138"/>
          <p14:tracePt t="219929" x="9117013" y="4529138"/>
          <p14:tracePt t="219937" x="9132888" y="4521200"/>
          <p14:tracePt t="219945" x="9158288" y="4513263"/>
          <p14:tracePt t="219951" x="9183688" y="4513263"/>
          <p14:tracePt t="219958" x="9201150" y="4503738"/>
          <p14:tracePt t="219965" x="9209088" y="4495800"/>
          <p14:tracePt t="219972" x="9226550" y="4495800"/>
          <p14:tracePt t="219986" x="9236075" y="4486275"/>
          <p14:tracePt t="219999" x="9251950" y="4486275"/>
          <p14:tracePt t="220006" x="9251950" y="4478338"/>
          <p14:tracePt t="220021" x="9261475" y="4470400"/>
          <p14:tracePt t="220028" x="9269413" y="4470400"/>
          <p14:tracePt t="220035" x="9277350" y="4452938"/>
          <p14:tracePt t="220046" x="9286875" y="4445000"/>
          <p14:tracePt t="220048" x="9294813" y="4435475"/>
          <p14:tracePt t="220055" x="9302750" y="4419600"/>
          <p14:tracePt t="220063" x="9312275" y="4402138"/>
          <p14:tracePt t="220070" x="9345613" y="4359275"/>
          <p14:tracePt t="220077" x="9380538" y="4316413"/>
          <p14:tracePt t="220084" x="9388475" y="4300538"/>
          <p14:tracePt t="220091" x="9413875" y="4275138"/>
          <p14:tracePt t="220097" x="9421813" y="4257675"/>
          <p14:tracePt t="220104" x="9431338" y="4240213"/>
          <p14:tracePt t="220113" x="9439275" y="4232275"/>
          <p14:tracePt t="220119" x="9439275" y="4224338"/>
          <p14:tracePt t="220125" x="9456738" y="4214813"/>
          <p14:tracePt t="220139" x="9456738" y="4197350"/>
          <p14:tracePt t="220154" x="9456738" y="4189413"/>
          <p14:tracePt t="220174" x="9456738" y="4181475"/>
          <p14:tracePt t="220195" x="9456738" y="4171950"/>
          <p14:tracePt t="220209" x="9456738" y="4164013"/>
          <p14:tracePt t="220223" x="9447213" y="4164013"/>
          <p14:tracePt t="220230" x="9447213" y="4156075"/>
          <p14:tracePt t="220237" x="9439275" y="4156075"/>
          <p14:tracePt t="220244" x="9439275" y="4146550"/>
          <p14:tracePt t="220252" x="9431338" y="4138613"/>
          <p14:tracePt t="220258" x="9431338" y="4130675"/>
          <p14:tracePt t="220277" x="9405938" y="4113213"/>
          <p14:tracePt t="220279" x="9405938" y="4105275"/>
          <p14:tracePt t="220285" x="9396413" y="4095750"/>
          <p14:tracePt t="220294" x="9388475" y="4087813"/>
          <p14:tracePt t="220299" x="9380538" y="4079875"/>
          <p14:tracePt t="220307" x="9380538" y="4070350"/>
          <p14:tracePt t="220313" x="9371013" y="4070350"/>
          <p14:tracePt t="220320" x="9363075" y="4052888"/>
          <p14:tracePt t="220328" x="9353550" y="4044950"/>
          <p14:tracePt t="220333" x="9337675" y="4027488"/>
          <p14:tracePt t="220340" x="9328150" y="4019550"/>
          <p14:tracePt t="220349" x="9302750" y="4011613"/>
          <p14:tracePt t="220355" x="9294813" y="4002088"/>
          <p14:tracePt t="220362" x="9269413" y="3986213"/>
          <p14:tracePt t="220369" x="9251950" y="3976688"/>
          <p14:tracePt t="220378" x="9226550" y="3968750"/>
          <p14:tracePt t="220383" x="9201150" y="3960813"/>
          <p14:tracePt t="220390" x="9183688" y="3960813"/>
          <p14:tracePt t="220397" x="9158288" y="3951288"/>
          <p14:tracePt t="220404" x="9132888" y="3943350"/>
          <p14:tracePt t="220412" x="9107488" y="3935413"/>
          <p14:tracePt t="220419" x="9082088" y="3925888"/>
          <p14:tracePt t="220425" x="9056688" y="3925888"/>
          <p14:tracePt t="220431" x="9031288" y="3925888"/>
          <p14:tracePt t="220439" x="9005888" y="3917950"/>
          <p14:tracePt t="220446" x="8988425" y="3917950"/>
          <p14:tracePt t="220453" x="8963025" y="3908425"/>
          <p14:tracePt t="220461" x="8937625" y="3908425"/>
          <p14:tracePt t="220467" x="8921750" y="3908425"/>
          <p14:tracePt t="220480" x="8904288" y="3908425"/>
          <p14:tracePt t="220488" x="8894763" y="3908425"/>
          <p14:tracePt t="220502" x="8886825" y="3908425"/>
          <p14:tracePt t="220510" x="8878888" y="3908425"/>
          <p14:tracePt t="220515" x="8869363" y="3908425"/>
          <p14:tracePt t="220522" x="8861425" y="3917950"/>
          <p14:tracePt t="220529" x="8853488" y="3917950"/>
          <p14:tracePt t="220536" x="8843963" y="3925888"/>
          <p14:tracePt t="220543" x="8836025" y="3925888"/>
          <p14:tracePt t="220557" x="8828088" y="3935413"/>
          <p14:tracePt t="220564" x="8818563" y="3935413"/>
          <p14:tracePt t="220571" x="8810625" y="3943350"/>
          <p14:tracePt t="220578" x="8810625" y="3951288"/>
          <p14:tracePt t="220593" x="8802688" y="3951288"/>
          <p14:tracePt t="220599" x="8793163" y="3968750"/>
          <p14:tracePt t="220620" x="8785225" y="3976688"/>
          <p14:tracePt t="220635" x="8785225" y="3986213"/>
          <p14:tracePt t="220648" x="8785225" y="3994150"/>
          <p14:tracePt t="220662" x="8785225" y="4002088"/>
          <p14:tracePt t="220669" x="8785225" y="4011613"/>
          <p14:tracePt t="220690" x="8785225" y="4019550"/>
          <p14:tracePt t="220703" x="8785225" y="4037013"/>
          <p14:tracePt t="220711" x="8785225" y="4044950"/>
          <p14:tracePt t="220718" x="8785225" y="4052888"/>
          <p14:tracePt t="220725" x="8785225" y="4087813"/>
          <p14:tracePt t="220733" x="8785225" y="4121150"/>
          <p14:tracePt t="220739" x="8785225" y="4181475"/>
          <p14:tracePt t="220746" x="8785225" y="4291013"/>
          <p14:tracePt t="220753" x="8785225" y="4460875"/>
          <p14:tracePt t="220762" x="8785225" y="4579938"/>
          <p14:tracePt t="220767" x="8785225" y="4716463"/>
          <p14:tracePt t="220774" x="8793163" y="4835525"/>
          <p14:tracePt t="220781" x="8802688" y="4997450"/>
          <p14:tracePt t="220788" x="8828088" y="5149850"/>
          <p14:tracePt t="220796" x="8836025" y="5218113"/>
          <p14:tracePt t="220802" x="8836025" y="5286375"/>
          <p14:tracePt t="220809" x="8836025" y="5345113"/>
          <p14:tracePt t="220816" x="8843963" y="5387975"/>
          <p14:tracePt t="220823" x="8853488" y="5430838"/>
          <p14:tracePt t="220829" x="8853488" y="5456238"/>
          <p14:tracePt t="220845" x="8853488" y="5464175"/>
          <p14:tracePt t="220849" x="8853488" y="5472113"/>
          <p14:tracePt t="221220" x="8843963" y="5464175"/>
          <p14:tracePt t="221276" x="8843963" y="5456238"/>
          <p14:tracePt t="221296" x="8843963" y="5446713"/>
          <p14:tracePt t="221317" x="8843963" y="5438775"/>
          <p14:tracePt t="221332" x="8843963" y="5430838"/>
          <p14:tracePt t="221345" x="8843963" y="5421313"/>
          <p14:tracePt t="221360" x="8843963" y="5413375"/>
          <p14:tracePt t="221366" x="8843963" y="5405438"/>
          <p14:tracePt t="221379" x="8843963" y="5395913"/>
          <p14:tracePt t="221400" x="8843963" y="5387975"/>
          <p14:tracePt t="221414" x="8853488" y="5387975"/>
          <p14:tracePt t="221428" x="8853488" y="5380038"/>
          <p14:tracePt t="221436" x="8853488" y="5370513"/>
          <p14:tracePt t="221456" x="8861425" y="5362575"/>
          <p14:tracePt t="221477" x="8861425" y="5353050"/>
          <p14:tracePt t="221492" x="8861425" y="5337175"/>
          <p14:tracePt t="221498" x="8869363" y="5337175"/>
          <p14:tracePt t="221504" x="8869363" y="5327650"/>
          <p14:tracePt t="221519" x="8878888" y="5319713"/>
          <p14:tracePt t="221526" x="8878888" y="5311775"/>
          <p14:tracePt t="221534" x="8886825" y="5311775"/>
          <p14:tracePt t="221540" x="8886825" y="5302250"/>
          <p14:tracePt t="221554" x="8886825" y="5294313"/>
          <p14:tracePt t="221561" x="8894763" y="5294313"/>
          <p14:tracePt t="221575" x="8894763" y="5286375"/>
          <p14:tracePt t="221582" x="8904288" y="5286375"/>
          <p14:tracePt t="221589" x="8904288" y="5276850"/>
          <p14:tracePt t="221603" x="8912225" y="5276850"/>
          <p14:tracePt t="221616" x="8921750" y="5276850"/>
          <p14:tracePt t="221631" x="8929688" y="5276850"/>
          <p14:tracePt t="221645" x="8947150" y="5276850"/>
          <p14:tracePt t="221652" x="8963025" y="5276850"/>
          <p14:tracePt t="221660" x="8988425" y="5276850"/>
          <p14:tracePt t="221665" x="8997950" y="5276850"/>
          <p14:tracePt t="221672" x="9013825" y="5276850"/>
          <p14:tracePt t="221679" x="9039225" y="5276850"/>
          <p14:tracePt t="221686" x="9048750" y="5276850"/>
          <p14:tracePt t="221695" x="9064625" y="5276850"/>
          <p14:tracePt t="221700" x="9082088" y="5276850"/>
          <p14:tracePt t="221708" x="9091613" y="5276850"/>
          <p14:tracePt t="221714" x="9099550" y="5276850"/>
          <p14:tracePt t="221721" x="9099550" y="5286375"/>
          <p14:tracePt t="221728" x="9107488" y="5286375"/>
          <p14:tracePt t="221743" x="9117013" y="5286375"/>
          <p14:tracePt t="221757" x="9124950" y="5286375"/>
          <p14:tracePt t="221770" x="9132888" y="5294313"/>
          <p14:tracePt t="221791" x="9142413" y="5294313"/>
          <p14:tracePt t="221812" x="9150350" y="5294313"/>
          <p14:tracePt t="221833" x="9150350" y="5302250"/>
          <p14:tracePt t="221848" x="9158288" y="5302250"/>
          <p14:tracePt t="221861" x="9158288" y="5311775"/>
          <p14:tracePt t="221882" x="9167813" y="5311775"/>
          <p14:tracePt t="221923" x="9175750" y="5311775"/>
          <p14:tracePt t="221972" x="9183688" y="5311775"/>
          <p14:tracePt t="222007" x="9183688" y="5302250"/>
          <p14:tracePt t="222021" x="9193213" y="5302250"/>
          <p14:tracePt t="222041" x="9193213" y="5294313"/>
          <p14:tracePt t="222055" x="9193213" y="5286375"/>
          <p14:tracePt t="222069" x="9201150" y="5276850"/>
          <p14:tracePt t="222097" x="9209088" y="5276850"/>
          <p14:tracePt t="222118" x="9209088" y="5268913"/>
          <p14:tracePt t="222139" x="9209088" y="5260975"/>
          <p14:tracePt t="222175" x="9209088" y="5243513"/>
          <p14:tracePt t="222224" x="9201150" y="5235575"/>
          <p14:tracePt t="222244" x="9193213" y="5235575"/>
          <p14:tracePt t="222272" x="9183688" y="5226050"/>
          <p14:tracePt t="222287" x="9175750" y="5226050"/>
          <p14:tracePt t="222296" x="9175750" y="5218113"/>
          <p14:tracePt t="222299" x="9158288" y="5218113"/>
          <p14:tracePt t="222306" x="9158288" y="5208588"/>
          <p14:tracePt t="222313" x="9150350" y="5200650"/>
          <p14:tracePt t="222320" x="9142413" y="5200650"/>
          <p14:tracePt t="222328" x="9124950" y="5192713"/>
          <p14:tracePt t="222334" x="9117013" y="5192713"/>
          <p14:tracePt t="222343" x="9107488" y="5183188"/>
          <p14:tracePt t="222348" x="9091613" y="5175250"/>
          <p14:tracePt t="222356" x="9082088" y="5175250"/>
          <p14:tracePt t="222361" x="9074150" y="5175250"/>
          <p14:tracePt t="222368" x="9048750" y="5167313"/>
          <p14:tracePt t="222376" x="9039225" y="5157788"/>
          <p14:tracePt t="222382" x="9023350" y="5157788"/>
          <p14:tracePt t="222389" x="9005888" y="5157788"/>
          <p14:tracePt t="222396" x="8997950" y="5157788"/>
          <p14:tracePt t="222403" x="8988425" y="5157788"/>
          <p14:tracePt t="222410" x="8980488" y="5141913"/>
          <p14:tracePt t="222417" x="8963025" y="5141913"/>
          <p14:tracePt t="222426" x="8947150" y="5141913"/>
          <p14:tracePt t="222438" x="8929688" y="5141913"/>
          <p14:tracePt t="222445" x="8921750" y="5141913"/>
          <p14:tracePt t="222459" x="8904288" y="5141913"/>
          <p14:tracePt t="222466" x="8886825" y="5141913"/>
          <p14:tracePt t="222475" x="8878888" y="5141913"/>
          <p14:tracePt t="222480" x="8869363" y="5141913"/>
          <p14:tracePt t="222486" x="8853488" y="5149850"/>
          <p14:tracePt t="222494" x="8853488" y="5157788"/>
          <p14:tracePt t="222501" x="8843963" y="5157788"/>
          <p14:tracePt t="222509" x="8836025" y="5167313"/>
          <p14:tracePt t="222515" x="8828088" y="5175250"/>
          <p14:tracePt t="222529" x="8818563" y="5183188"/>
          <p14:tracePt t="222544" x="8810625" y="5200650"/>
          <p14:tracePt t="222551" x="8802688" y="5208588"/>
          <p14:tracePt t="222558" x="8793163" y="5218113"/>
          <p14:tracePt t="222564" x="8785225" y="5235575"/>
          <p14:tracePt t="222572" x="8785225" y="5243513"/>
          <p14:tracePt t="222578" x="8777288" y="5251450"/>
          <p14:tracePt t="222585" x="8777288" y="5268913"/>
          <p14:tracePt t="222594" x="8767763" y="5286375"/>
          <p14:tracePt t="222599" x="8767763" y="5294313"/>
          <p14:tracePt t="222606" x="8759825" y="5302250"/>
          <p14:tracePt t="222614" x="8750300" y="5319713"/>
          <p14:tracePt t="222621" x="8750300" y="5327650"/>
          <p14:tracePt t="222627" x="8750300" y="5337175"/>
          <p14:tracePt t="222634" x="8750300" y="5345113"/>
          <p14:tracePt t="222648" x="8742363" y="5353050"/>
          <p14:tracePt t="222655" x="8742363" y="5362575"/>
          <p14:tracePt t="222662" x="8742363" y="5370513"/>
          <p14:tracePt t="222670" x="8742363" y="5380038"/>
          <p14:tracePt t="222677" x="8742363" y="5387975"/>
          <p14:tracePt t="222683" x="8742363" y="5405438"/>
          <p14:tracePt t="222692" x="8742363" y="5421313"/>
          <p14:tracePt t="222704" x="8750300" y="5446713"/>
          <p14:tracePt t="222710" x="8759825" y="5464175"/>
          <p14:tracePt t="222719" x="8759825" y="5481638"/>
          <p14:tracePt t="222725" x="8759825" y="5489575"/>
          <p14:tracePt t="222732" x="8759825" y="5497513"/>
          <p14:tracePt t="222739" x="8767763" y="5514975"/>
          <p14:tracePt t="222745" x="8777288" y="5514975"/>
          <p14:tracePt t="222752" x="8777288" y="5524500"/>
          <p14:tracePt t="222773" x="8777288" y="5540375"/>
          <p14:tracePt t="222781" x="8785225" y="5540375"/>
          <p14:tracePt t="222795" x="8785225" y="5549900"/>
          <p14:tracePt t="222801" x="8802688" y="5549900"/>
          <p14:tracePt t="222809" x="8810625" y="5565775"/>
          <p14:tracePt t="222816" x="8828088" y="5565775"/>
          <p14:tracePt t="222822" x="8836025" y="5575300"/>
          <p14:tracePt t="222829" x="8861425" y="5583238"/>
          <p14:tracePt t="222836" x="8912225" y="5600700"/>
          <p14:tracePt t="222844" x="8937625" y="5608638"/>
          <p14:tracePt t="222851" x="8955088" y="5608638"/>
          <p14:tracePt t="222857" x="8980488" y="5608638"/>
          <p14:tracePt t="222865" x="8997950" y="5608638"/>
          <p14:tracePt t="222871" x="9005888" y="5608638"/>
          <p14:tracePt t="222878" x="9023350" y="5608638"/>
          <p14:tracePt t="222885" x="9031288" y="5608638"/>
          <p14:tracePt t="222906" x="9039225" y="5608638"/>
          <p14:tracePt t="222920" x="9048750" y="5608638"/>
          <p14:tracePt t="222934" x="9064625" y="5608638"/>
          <p14:tracePt t="222948" x="9074150" y="5608638"/>
          <p14:tracePt t="222955" x="9091613" y="5608638"/>
          <p14:tracePt t="222968" x="9099550" y="5608638"/>
          <p14:tracePt t="222976" x="9107488" y="5600700"/>
          <p14:tracePt t="222983" x="9117013" y="5600700"/>
          <p14:tracePt t="222992" x="9124950" y="5600700"/>
          <p14:tracePt t="223003" x="9132888" y="5591175"/>
          <p14:tracePt t="223018" x="9142413" y="5591175"/>
          <p14:tracePt t="223027" x="9150350" y="5583238"/>
          <p14:tracePt t="223031" x="9167813" y="5565775"/>
          <p14:tracePt t="223038" x="9175750" y="5549900"/>
          <p14:tracePt t="223045" x="9183688" y="5540375"/>
          <p14:tracePt t="223055" x="9226550" y="5507038"/>
          <p14:tracePt t="223061" x="9244013" y="5481638"/>
          <p14:tracePt t="223066" x="9261475" y="5464175"/>
          <p14:tracePt t="223073" x="9269413" y="5438775"/>
          <p14:tracePt t="223079" x="9277350" y="5421313"/>
          <p14:tracePt t="223087" x="9286875" y="5413375"/>
          <p14:tracePt t="223093" x="9286875" y="5405438"/>
          <p14:tracePt t="223100" x="9294813" y="5395913"/>
          <p14:tracePt t="223109" x="9294813" y="5387975"/>
          <p14:tracePt t="223121" x="9294813" y="5380038"/>
          <p14:tracePt t="223136" x="9294813" y="5370513"/>
          <p14:tracePt t="223142" x="9294813" y="5362575"/>
          <p14:tracePt t="223157" x="9294813" y="5353050"/>
          <p14:tracePt t="223170" x="9286875" y="5345113"/>
          <p14:tracePt t="223185" x="9286875" y="5327650"/>
          <p14:tracePt t="223193" x="9277350" y="5319713"/>
          <p14:tracePt t="223199" x="9277350" y="5311775"/>
          <p14:tracePt t="223206" x="9277350" y="5294313"/>
          <p14:tracePt t="223214" x="9269413" y="5276850"/>
          <p14:tracePt t="223219" x="9269413" y="5251450"/>
          <p14:tracePt t="223226" x="9261475" y="5226050"/>
          <p14:tracePt t="223234" x="9261475" y="5218113"/>
          <p14:tracePt t="223242" x="9261475" y="5208588"/>
          <p14:tracePt t="223248" x="9251950" y="5192713"/>
          <p14:tracePt t="223254" x="9244013" y="5183188"/>
          <p14:tracePt t="223262" x="9244013" y="5175250"/>
          <p14:tracePt t="223276" x="9226550" y="5167313"/>
          <p14:tracePt t="223289" x="9226550" y="5157788"/>
          <p14:tracePt t="223297" x="9218613" y="5149850"/>
          <p14:tracePt t="223304" x="9209088" y="5149850"/>
          <p14:tracePt t="223317" x="9193213" y="5141913"/>
          <p14:tracePt t="223325" x="9175750" y="5132388"/>
          <p14:tracePt t="223332" x="9167813" y="5132388"/>
          <p14:tracePt t="223339" x="9142413" y="5124450"/>
          <p14:tracePt t="223346" x="9107488" y="5124450"/>
          <p14:tracePt t="223353" x="9056688" y="5124450"/>
          <p14:tracePt t="223360" x="9031288" y="5124450"/>
          <p14:tracePt t="223366" x="8997950" y="5124450"/>
          <p14:tracePt t="223373" x="8963025" y="5124450"/>
          <p14:tracePt t="223380" x="8947150" y="5124450"/>
          <p14:tracePt t="223387" x="8937625" y="5124450"/>
          <p14:tracePt t="223394" x="8912225" y="5124450"/>
          <p14:tracePt t="223401" x="8886825" y="5124450"/>
          <p14:tracePt t="223410" x="8878888" y="5124450"/>
          <p14:tracePt t="223415" x="8869363" y="5132388"/>
          <p14:tracePt t="223422" x="8853488" y="5141913"/>
          <p14:tracePt t="223430" x="8836025" y="5141913"/>
          <p14:tracePt t="223443" x="8828088" y="5141913"/>
          <p14:tracePt t="223450" x="8828088" y="5149850"/>
          <p14:tracePt t="223457" x="8818563" y="5149850"/>
          <p14:tracePt t="223464" x="8810625" y="5157788"/>
          <p14:tracePt t="223477" x="8802688" y="5157788"/>
          <p14:tracePt t="223484" x="8802688" y="5167313"/>
          <p14:tracePt t="223498" x="8793163" y="5167313"/>
          <p14:tracePt t="223512" x="8793163" y="5175250"/>
          <p14:tracePt t="223519" x="8785225" y="5175250"/>
          <p14:tracePt t="223527" x="8777288" y="5183188"/>
          <p14:tracePt t="223534" x="8777288" y="5192713"/>
          <p14:tracePt t="223547" x="8777288" y="5200650"/>
          <p14:tracePt t="223561" x="8777288" y="5208588"/>
          <p14:tracePt t="223582" x="8777288" y="5218113"/>
          <p14:tracePt t="223590" x="8767763" y="5226050"/>
          <p14:tracePt t="223616" x="8767763" y="5235575"/>
          <p14:tracePt t="223630" x="8759825" y="5235575"/>
          <p14:tracePt t="223659" x="8759825" y="5243513"/>
          <p14:tracePt t="223686" x="8759825" y="5251450"/>
          <p14:tracePt t="224406" x="8759825" y="5243513"/>
          <p14:tracePt t="225026" x="8359775" y="5048250"/>
          <p14:tracePt t="225033" x="7935913" y="4843463"/>
          <p14:tracePt t="225041" x="7510463" y="4673600"/>
          <p14:tracePt t="225046" x="7043738" y="4460875"/>
          <p14:tracePt t="225053" x="6618288" y="4300538"/>
          <p14:tracePt t="225064" x="6108700" y="4062413"/>
          <p14:tracePt t="225067" x="5649913" y="3824288"/>
          <p14:tracePt t="225075" x="5208588" y="3611563"/>
          <p14:tracePt t="225082" x="4800600" y="3390900"/>
          <p14:tracePt t="225090" x="4392613" y="3195638"/>
          <p14:tracePt t="225095" x="3822700" y="2863850"/>
          <p14:tracePt t="225102" x="3475038" y="2592388"/>
          <p14:tracePt t="225109" x="3100388" y="2286000"/>
          <p14:tracePt t="225116" x="2540000" y="1725613"/>
          <p14:tracePt t="225126" x="2073275" y="1189038"/>
          <p14:tracePt t="225130" x="1860550" y="925513"/>
          <p14:tracePt t="225138" x="1657350" y="628650"/>
          <p14:tracePt t="225145" x="1462088" y="407988"/>
          <p14:tracePt t="225151" x="1368425" y="306388"/>
          <p14:tracePt t="225160" x="1223963" y="177800"/>
          <p14:tracePt t="225419" x="884238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C74E2-A86F-4F5A-B783-938037C7A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1999686" cy="1325563"/>
          </a:xfrm>
        </p:spPr>
        <p:txBody>
          <a:bodyPr/>
          <a:lstStyle/>
          <a:p>
            <a:r>
              <a:rPr lang="es-PA" dirty="0"/>
              <a:t>Diagramas de cuerpo libre (D.C.L)-Leyes de Newton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2E2C9BA-1859-48CE-8063-BA0E7D5004EC}"/>
              </a:ext>
            </a:extLst>
          </p:cNvPr>
          <p:cNvSpPr txBox="1"/>
          <p:nvPr/>
        </p:nvSpPr>
        <p:spPr>
          <a:xfrm>
            <a:off x="362857" y="1343818"/>
            <a:ext cx="11350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Es un diagrama sencillo (a modo de bosquejo), donde se representan todas la fuerzas (magnitud y dirección) que actúan sobre un cuerpo. Por ejemplo, supongamos un cuerpo (rectángulo azul) desplazándose hacia la derecha debido a una fuerza externa “F”.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1FDE3B3-B450-4731-B889-A0FC1EC11C8E}"/>
              </a:ext>
            </a:extLst>
          </p:cNvPr>
          <p:cNvSpPr/>
          <p:nvPr/>
        </p:nvSpPr>
        <p:spPr>
          <a:xfrm>
            <a:off x="1719943" y="2917173"/>
            <a:ext cx="2394857" cy="135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F8A67DC-CE25-4E9E-8124-E2FFF1BE7E25}"/>
              </a:ext>
            </a:extLst>
          </p:cNvPr>
          <p:cNvCxnSpPr/>
          <p:nvPr/>
        </p:nvCxnSpPr>
        <p:spPr>
          <a:xfrm>
            <a:off x="703943" y="4268249"/>
            <a:ext cx="43107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A37FFF1-649A-4CA0-939D-6EF5A021C7F4}"/>
              </a:ext>
            </a:extLst>
          </p:cNvPr>
          <p:cNvCxnSpPr/>
          <p:nvPr/>
        </p:nvCxnSpPr>
        <p:spPr>
          <a:xfrm flipH="1">
            <a:off x="4434115" y="4268249"/>
            <a:ext cx="348342" cy="261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64215A8-13D8-46E3-989F-4FE75F398CED}"/>
              </a:ext>
            </a:extLst>
          </p:cNvPr>
          <p:cNvCxnSpPr/>
          <p:nvPr/>
        </p:nvCxnSpPr>
        <p:spPr>
          <a:xfrm flipH="1">
            <a:off x="1215573" y="4268160"/>
            <a:ext cx="348342" cy="261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7FBA324-0AFD-4F73-A445-B8C2622BB571}"/>
              </a:ext>
            </a:extLst>
          </p:cNvPr>
          <p:cNvCxnSpPr/>
          <p:nvPr/>
        </p:nvCxnSpPr>
        <p:spPr>
          <a:xfrm flipH="1">
            <a:off x="1676401" y="4268249"/>
            <a:ext cx="348342" cy="261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F3ED488-E74F-4642-94CD-455E0E2AC1F1}"/>
              </a:ext>
            </a:extLst>
          </p:cNvPr>
          <p:cNvCxnSpPr/>
          <p:nvPr/>
        </p:nvCxnSpPr>
        <p:spPr>
          <a:xfrm flipH="1">
            <a:off x="2202544" y="4268339"/>
            <a:ext cx="348342" cy="261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036C42B-C71E-4336-8DAB-BAEA77A9A91B}"/>
              </a:ext>
            </a:extLst>
          </p:cNvPr>
          <p:cNvCxnSpPr/>
          <p:nvPr/>
        </p:nvCxnSpPr>
        <p:spPr>
          <a:xfrm flipH="1">
            <a:off x="2794001" y="4268249"/>
            <a:ext cx="348342" cy="261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98DFD34-36B3-498F-9723-D49D5CA3931C}"/>
              </a:ext>
            </a:extLst>
          </p:cNvPr>
          <p:cNvCxnSpPr/>
          <p:nvPr/>
        </p:nvCxnSpPr>
        <p:spPr>
          <a:xfrm flipH="1">
            <a:off x="3367315" y="4289931"/>
            <a:ext cx="348342" cy="261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F18DF51-BD7B-4E83-BCD3-F6F98C754AD6}"/>
              </a:ext>
            </a:extLst>
          </p:cNvPr>
          <p:cNvCxnSpPr/>
          <p:nvPr/>
        </p:nvCxnSpPr>
        <p:spPr>
          <a:xfrm flipH="1">
            <a:off x="3926115" y="4268249"/>
            <a:ext cx="348342" cy="261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9698309-3F7C-4972-967F-61D980D2F551}"/>
              </a:ext>
            </a:extLst>
          </p:cNvPr>
          <p:cNvCxnSpPr/>
          <p:nvPr/>
        </p:nvCxnSpPr>
        <p:spPr>
          <a:xfrm>
            <a:off x="4100286" y="3592711"/>
            <a:ext cx="899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EDC1689-FC4F-48A7-B5CC-9BEA39F2AE7A}"/>
              </a:ext>
            </a:extLst>
          </p:cNvPr>
          <p:cNvCxnSpPr>
            <a:cxnSpLocks/>
          </p:cNvCxnSpPr>
          <p:nvPr/>
        </p:nvCxnSpPr>
        <p:spPr>
          <a:xfrm flipH="1">
            <a:off x="1037771" y="4253467"/>
            <a:ext cx="2024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A9127F47-26CF-4838-A642-841ACFDBA859}"/>
              </a:ext>
            </a:extLst>
          </p:cNvPr>
          <p:cNvSpPr/>
          <p:nvPr/>
        </p:nvSpPr>
        <p:spPr>
          <a:xfrm>
            <a:off x="4114800" y="3455628"/>
            <a:ext cx="899886" cy="246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30ED02CD-B55E-4D53-AF1D-F524E2E5A1CB}"/>
              </a:ext>
            </a:extLst>
          </p:cNvPr>
          <p:cNvSpPr/>
          <p:nvPr/>
        </p:nvSpPr>
        <p:spPr>
          <a:xfrm rot="10800000">
            <a:off x="1066800" y="4148328"/>
            <a:ext cx="986972" cy="261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9" name="Flecha: hacia abajo 28">
            <a:extLst>
              <a:ext uri="{FF2B5EF4-FFF2-40B4-BE49-F238E27FC236}">
                <a16:creationId xmlns:a16="http://schemas.microsoft.com/office/drawing/2014/main" id="{0E5FE4D7-57D2-4A40-B42E-3BC6A0CC2A84}"/>
              </a:ext>
            </a:extLst>
          </p:cNvPr>
          <p:cNvSpPr/>
          <p:nvPr/>
        </p:nvSpPr>
        <p:spPr>
          <a:xfrm>
            <a:off x="2815771" y="3949114"/>
            <a:ext cx="286658" cy="1001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1C3BCCD-6460-4F47-84C3-ABAFC8DE5CA7}"/>
              </a:ext>
            </a:extLst>
          </p:cNvPr>
          <p:cNvSpPr txBox="1"/>
          <p:nvPr/>
        </p:nvSpPr>
        <p:spPr>
          <a:xfrm>
            <a:off x="5000172" y="3270571"/>
            <a:ext cx="2525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Fuerza externa (F), en dirección horizontal (X)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2A96026-4939-4E75-81D0-1A1CD756FF63}"/>
              </a:ext>
            </a:extLst>
          </p:cNvPr>
          <p:cNvSpPr txBox="1"/>
          <p:nvPr/>
        </p:nvSpPr>
        <p:spPr>
          <a:xfrm>
            <a:off x="2068287" y="4940336"/>
            <a:ext cx="2525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Peso (W), en dirección vertical (Y)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C5F310D-5D3D-435C-87D6-B75D26A8D29D}"/>
              </a:ext>
            </a:extLst>
          </p:cNvPr>
          <p:cNvSpPr txBox="1"/>
          <p:nvPr/>
        </p:nvSpPr>
        <p:spPr>
          <a:xfrm>
            <a:off x="362857" y="4440590"/>
            <a:ext cx="1284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Fricción, en dirección horizontal (X)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972550E-AF8C-4D28-8BA3-0D1796A6D850}"/>
              </a:ext>
            </a:extLst>
          </p:cNvPr>
          <p:cNvSpPr txBox="1"/>
          <p:nvPr/>
        </p:nvSpPr>
        <p:spPr>
          <a:xfrm>
            <a:off x="7391400" y="2162888"/>
            <a:ext cx="4608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Paso 1: Hacer un diagrama de cuerpo libre, colocando la dirección y sentido de cada fuerza. Esto se explicara en el salón.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21583D78-DDDE-465C-9F11-E74A20889518}"/>
              </a:ext>
            </a:extLst>
          </p:cNvPr>
          <p:cNvCxnSpPr/>
          <p:nvPr/>
        </p:nvCxnSpPr>
        <p:spPr>
          <a:xfrm flipV="1">
            <a:off x="2815771" y="2267148"/>
            <a:ext cx="0" cy="91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F57E5A92-5C65-4C6C-8D91-A84C376063A2}"/>
              </a:ext>
            </a:extLst>
          </p:cNvPr>
          <p:cNvCxnSpPr/>
          <p:nvPr/>
        </p:nvCxnSpPr>
        <p:spPr>
          <a:xfrm>
            <a:off x="2496457" y="2772229"/>
            <a:ext cx="1211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0BE2873-5A41-4F7D-9D89-339C88447137}"/>
              </a:ext>
            </a:extLst>
          </p:cNvPr>
          <p:cNvSpPr txBox="1"/>
          <p:nvPr/>
        </p:nvSpPr>
        <p:spPr>
          <a:xfrm>
            <a:off x="3606800" y="2538023"/>
            <a:ext cx="84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+x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B2C0487-40C0-4D76-A580-5AF556BA309C}"/>
              </a:ext>
            </a:extLst>
          </p:cNvPr>
          <p:cNvSpPr txBox="1"/>
          <p:nvPr/>
        </p:nvSpPr>
        <p:spPr>
          <a:xfrm>
            <a:off x="2641600" y="1978222"/>
            <a:ext cx="84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+y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040D2176-0735-4645-A1F9-5D9891A55EC5}"/>
              </a:ext>
            </a:extLst>
          </p:cNvPr>
          <p:cNvSpPr/>
          <p:nvPr/>
        </p:nvSpPr>
        <p:spPr>
          <a:xfrm>
            <a:off x="7358746" y="3100035"/>
            <a:ext cx="48332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A" dirty="0"/>
              <a:t>Paso 2: colocar un sistema de coordenadas, tomando las direcciones positivas tanto de “X”, como de “Y”. Esto es a criterio y conveniencia de cada uno, pero el que se muestra en la figura es uno muy utilizado.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CC7C080-CAB3-424C-8E95-C9100D67E626}"/>
              </a:ext>
            </a:extLst>
          </p:cNvPr>
          <p:cNvSpPr/>
          <p:nvPr/>
        </p:nvSpPr>
        <p:spPr>
          <a:xfrm>
            <a:off x="7358746" y="4747899"/>
            <a:ext cx="47243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A" dirty="0"/>
              <a:t>Paso 3: se hace una suma de aquellas fuerzas que van en la dirección de “x” y luego las que van en la dirección de “y” (por separado).</a:t>
            </a:r>
          </a:p>
          <a:p>
            <a:r>
              <a:rPr lang="es-PA" dirty="0"/>
              <a:t>Si una fuerza va en sentido de su eje “positivo”, esta fuerza será positiva, mientras que si va en sentido de su eje “negativo”, llevara signo negativo.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E1C98BF2-BEA8-44CC-9C70-44EE251EC10F}"/>
                  </a:ext>
                </a:extLst>
              </p:cNvPr>
              <p:cNvSpPr txBox="1"/>
              <p:nvPr/>
            </p:nvSpPr>
            <p:spPr>
              <a:xfrm>
                <a:off x="362857" y="5907314"/>
                <a:ext cx="4724396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A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𝐹𝑥</m:t>
                      </m:r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𝑓𝑟𝑖𝑐𝑐𝑖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𝑖𝑛𝑒𝑟𝑐𝑖𝑎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A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E1C98BF2-BEA8-44CC-9C70-44EE251EC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57" y="5907314"/>
                <a:ext cx="4724396" cy="668581"/>
              </a:xfrm>
              <a:prstGeom prst="rect">
                <a:avLst/>
              </a:prstGeom>
              <a:blipFill>
                <a:blip r:embed="rId5"/>
                <a:stretch>
                  <a:fillRect l="-387" b="-5455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Flecha: a la derecha 45">
            <a:extLst>
              <a:ext uri="{FF2B5EF4-FFF2-40B4-BE49-F238E27FC236}">
                <a16:creationId xmlns:a16="http://schemas.microsoft.com/office/drawing/2014/main" id="{43271201-E33F-4720-BB68-0AAE67E0455F}"/>
              </a:ext>
            </a:extLst>
          </p:cNvPr>
          <p:cNvSpPr/>
          <p:nvPr/>
        </p:nvSpPr>
        <p:spPr>
          <a:xfrm rot="10800000">
            <a:off x="1148443" y="3402033"/>
            <a:ext cx="986972" cy="261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15C7889-689E-4A62-BB00-FA3FE40B10CF}"/>
              </a:ext>
            </a:extLst>
          </p:cNvPr>
          <p:cNvSpPr txBox="1"/>
          <p:nvPr/>
        </p:nvSpPr>
        <p:spPr>
          <a:xfrm>
            <a:off x="54428" y="2947954"/>
            <a:ext cx="1284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Inercia, en la dirección horizontal (X)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724E8FDC-97A4-4171-913B-9493C91138E9}"/>
              </a:ext>
            </a:extLst>
          </p:cNvPr>
          <p:cNvCxnSpPr>
            <a:cxnSpLocks/>
          </p:cNvCxnSpPr>
          <p:nvPr/>
        </p:nvCxnSpPr>
        <p:spPr>
          <a:xfrm flipH="1">
            <a:off x="1560287" y="6125029"/>
            <a:ext cx="2365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FA9A7302-84CA-49D0-A668-7E88A155FEFA}"/>
              </a:ext>
            </a:extLst>
          </p:cNvPr>
          <p:cNvSpPr txBox="1"/>
          <p:nvPr/>
        </p:nvSpPr>
        <p:spPr>
          <a:xfrm>
            <a:off x="4027713" y="5907314"/>
            <a:ext cx="263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b="1" i="1" u="sng" dirty="0"/>
              <a:t>Principio de </a:t>
            </a:r>
            <a:r>
              <a:rPr lang="es-PA" b="1" i="1" u="sng" dirty="0" err="1"/>
              <a:t>D’Alembert</a:t>
            </a:r>
            <a:endParaRPr lang="es-PA" b="1" i="1" u="sng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ACF181F-4ED8-453D-94C3-2639F92BEBF2}"/>
              </a:ext>
            </a:extLst>
          </p:cNvPr>
          <p:cNvSpPr txBox="1"/>
          <p:nvPr/>
        </p:nvSpPr>
        <p:spPr>
          <a:xfrm>
            <a:off x="2627086" y="3418776"/>
            <a:ext cx="13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M1</a:t>
            </a:r>
          </a:p>
        </p:txBody>
      </p:sp>
      <p:sp>
        <p:nvSpPr>
          <p:cNvPr id="35" name="Flecha: hacia abajo 34">
            <a:extLst>
              <a:ext uri="{FF2B5EF4-FFF2-40B4-BE49-F238E27FC236}">
                <a16:creationId xmlns:a16="http://schemas.microsoft.com/office/drawing/2014/main" id="{D27D9FBF-1BBC-4924-973E-CED08AABB886}"/>
              </a:ext>
            </a:extLst>
          </p:cNvPr>
          <p:cNvSpPr/>
          <p:nvPr/>
        </p:nvSpPr>
        <p:spPr>
          <a:xfrm rot="10800000">
            <a:off x="3115129" y="2123819"/>
            <a:ext cx="286658" cy="1001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0819096-00BC-4C4D-B3E2-79AAD7B50546}"/>
              </a:ext>
            </a:extLst>
          </p:cNvPr>
          <p:cNvSpPr txBox="1"/>
          <p:nvPr/>
        </p:nvSpPr>
        <p:spPr>
          <a:xfrm>
            <a:off x="3407229" y="1943491"/>
            <a:ext cx="2525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Normal (N), en dirección vertical (Y)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151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706"/>
    </mc:Choice>
    <mc:Fallback xmlns="">
      <p:transition spd="slow" advTm="2047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9" grpId="0" animBg="1"/>
      <p:bldP spid="30" grpId="0"/>
      <p:bldP spid="32" grpId="0"/>
      <p:bldP spid="33" grpId="0"/>
      <p:bldP spid="34" grpId="0"/>
      <p:bldP spid="41" grpId="0"/>
      <p:bldP spid="42" grpId="0"/>
      <p:bldP spid="43" grpId="0"/>
      <p:bldP spid="44" grpId="0"/>
      <p:bldP spid="45" grpId="0"/>
      <p:bldP spid="46" grpId="0" animBg="1"/>
      <p:bldP spid="47" grpId="0"/>
      <p:bldP spid="51" grpId="0"/>
      <p:bldP spid="35" grpId="0" animBg="1"/>
      <p:bldP spid="36" grpId="0"/>
    </p:bldLst>
  </p:timing>
  <p:extLst>
    <p:ext uri="{3A86A75C-4F4B-4683-9AE1-C65F6400EC91}">
      <p14:laserTraceLst xmlns:p14="http://schemas.microsoft.com/office/powerpoint/2010/main">
        <p14:tracePtLst>
          <p14:tracePt t="10862" x="4367213" y="2752725"/>
          <p14:tracePt t="10867" x="4468813" y="2711450"/>
          <p14:tracePt t="10875" x="4646613" y="2643188"/>
          <p14:tracePt t="10882" x="4765675" y="2582863"/>
          <p14:tracePt t="10890" x="4843463" y="2549525"/>
          <p14:tracePt t="10896" x="4962525" y="2498725"/>
          <p14:tracePt t="10904" x="5106988" y="2447925"/>
          <p14:tracePt t="10910" x="5191125" y="2405063"/>
          <p14:tracePt t="10920" x="5259388" y="2379663"/>
          <p14:tracePt t="10924" x="5368925" y="2354263"/>
          <p14:tracePt t="10931" x="5437188" y="2336800"/>
          <p14:tracePt t="10938" x="5548313" y="2303463"/>
          <p14:tracePt t="10952" x="5761038" y="2260600"/>
          <p14:tracePt t="10958" x="5837238" y="2243138"/>
          <p14:tracePt t="10965" x="5938838" y="2217738"/>
          <p14:tracePt t="10972" x="6015038" y="2200275"/>
          <p14:tracePt t="10979" x="6083300" y="2174875"/>
          <p14:tracePt t="10987" x="6167438" y="2159000"/>
          <p14:tracePt t="10993" x="6235700" y="2141538"/>
          <p14:tracePt t="11002" x="6303963" y="2124075"/>
          <p14:tracePt t="11007" x="6364288" y="2098675"/>
          <p14:tracePt t="11014" x="6415088" y="2073275"/>
          <p14:tracePt t="11021" x="6491288" y="2039938"/>
          <p14:tracePt t="11028" x="6559550" y="2014538"/>
          <p14:tracePt t="11035" x="6618288" y="1971675"/>
          <p14:tracePt t="11042" x="6704013" y="1928813"/>
          <p14:tracePt t="11048" x="6788150" y="1860550"/>
          <p14:tracePt t="11055" x="6873875" y="1827213"/>
          <p14:tracePt t="11063" x="6924675" y="1801813"/>
          <p14:tracePt t="11071" x="6975475" y="1766888"/>
          <p14:tracePt t="11076" x="7034213" y="1741488"/>
          <p14:tracePt t="11083" x="7077075" y="1716088"/>
          <p14:tracePt t="11091" x="7102475" y="1690688"/>
          <p14:tracePt t="11098" x="7145338" y="1682750"/>
          <p14:tracePt t="11104" x="7170738" y="1665288"/>
          <p14:tracePt t="11111" x="7178675" y="1657350"/>
          <p14:tracePt t="11119" x="7204075" y="1639888"/>
          <p14:tracePt t="11125" x="7221538" y="1622425"/>
          <p14:tracePt t="11132" x="7239000" y="1622425"/>
          <p14:tracePt t="11139" x="7256463" y="1606550"/>
          <p14:tracePt t="11146" x="7272338" y="1589088"/>
          <p14:tracePt t="11153" x="7289800" y="1581150"/>
          <p14:tracePt t="11161" x="7307263" y="1555750"/>
          <p14:tracePt t="11168" x="7332663" y="1538288"/>
          <p14:tracePt t="11174" x="7358063" y="1512888"/>
          <p14:tracePt t="11181" x="7400925" y="1477963"/>
          <p14:tracePt t="11187" x="7426325" y="1452563"/>
          <p14:tracePt t="11194" x="7442200" y="1436688"/>
          <p14:tracePt t="11202" x="7477125" y="1411288"/>
          <p14:tracePt t="11209" x="7510463" y="1385888"/>
          <p14:tracePt t="11219" x="7527925" y="1376363"/>
          <p14:tracePt t="11223" x="7545388" y="1360488"/>
          <p14:tracePt t="11230" x="7561263" y="1343025"/>
          <p14:tracePt t="11237" x="7570788" y="1333500"/>
          <p14:tracePt t="11244" x="7578725" y="1333500"/>
          <p14:tracePt t="11252" x="7586663" y="1333500"/>
          <p14:tracePt t="11257" x="7586663" y="1325563"/>
          <p14:tracePt t="11264" x="7596188" y="1325563"/>
          <p14:tracePt t="11271" x="7604125" y="1325563"/>
          <p14:tracePt t="11279" x="7604125" y="1317625"/>
          <p14:tracePt t="11292" x="7612063" y="1317625"/>
          <p14:tracePt t="11306" x="7621588" y="1308100"/>
          <p14:tracePt t="11320" x="7629525" y="1308100"/>
          <p14:tracePt t="11327" x="7629525" y="1300163"/>
          <p14:tracePt t="11335" x="7637463" y="1300163"/>
          <p14:tracePt t="11341" x="7646988" y="1300163"/>
          <p14:tracePt t="11348" x="7654925" y="1292225"/>
          <p14:tracePt t="11355" x="7672388" y="1282700"/>
          <p14:tracePt t="11369" x="7680325" y="1282700"/>
          <p14:tracePt t="11376" x="7697788" y="1282700"/>
          <p14:tracePt t="11397" x="7715250" y="1282700"/>
          <p14:tracePt t="11410" x="7723188" y="1282700"/>
          <p14:tracePt t="11432" x="7740650" y="1282700"/>
          <p14:tracePt t="11446" x="7748588" y="1282700"/>
          <p14:tracePt t="11453" x="7756525" y="1274763"/>
          <p14:tracePt t="11460" x="7766050" y="1274763"/>
          <p14:tracePt t="11466" x="7773988" y="1274763"/>
          <p14:tracePt t="11473" x="7781925" y="1266825"/>
          <p14:tracePt t="11481" x="7799388" y="1266825"/>
          <p14:tracePt t="11488" x="7807325" y="1266825"/>
          <p14:tracePt t="11495" x="7816850" y="1266825"/>
          <p14:tracePt t="11502" x="7824788" y="1266825"/>
          <p14:tracePt t="11508" x="7842250" y="1257300"/>
          <p14:tracePt t="11524" x="7850188" y="1257300"/>
          <p14:tracePt t="11530" x="7867650" y="1249363"/>
          <p14:tracePt t="11538" x="7875588" y="1249363"/>
          <p14:tracePt t="11544" x="7885113" y="1249363"/>
          <p14:tracePt t="11554" x="7900988" y="1249363"/>
          <p14:tracePt t="11565" x="7918450" y="1241425"/>
          <p14:tracePt t="11572" x="7935913" y="1241425"/>
          <p14:tracePt t="11579" x="7935913" y="1231900"/>
          <p14:tracePt t="11586" x="7943850" y="1231900"/>
          <p14:tracePt t="11593" x="7951788" y="1231900"/>
          <p14:tracePt t="11604" x="7961313" y="1223963"/>
          <p14:tracePt t="11614" x="7969250" y="1223963"/>
          <p14:tracePt t="11621" x="7977188" y="1223963"/>
          <p14:tracePt t="11627" x="7986713" y="1216025"/>
          <p14:tracePt t="11641" x="7994650" y="1216025"/>
          <p14:tracePt t="11648" x="7994650" y="1206500"/>
          <p14:tracePt t="11662" x="8004175" y="1206500"/>
          <p14:tracePt t="12170" x="8020050" y="1198563"/>
          <p14:tracePt t="12177" x="8029575" y="1198563"/>
          <p14:tracePt t="12185" x="8037513" y="1198563"/>
          <p14:tracePt t="12190" x="8045450" y="1189038"/>
          <p14:tracePt t="12198" x="8062913" y="1189038"/>
          <p14:tracePt t="12205" x="8096250" y="1181100"/>
          <p14:tracePt t="12211" x="8156575" y="1173163"/>
          <p14:tracePt t="12221" x="8189913" y="1163638"/>
          <p14:tracePt t="12226" x="8250238" y="1155700"/>
          <p14:tracePt t="12232" x="8318500" y="1147763"/>
          <p14:tracePt t="12240" x="8377238" y="1130300"/>
          <p14:tracePt t="12247" x="8445500" y="1130300"/>
          <p14:tracePt t="12255" x="8496300" y="1122363"/>
          <p14:tracePt t="12262" x="8529638" y="1122363"/>
          <p14:tracePt t="12270" x="8555038" y="1122363"/>
          <p14:tracePt t="12274" x="8572500" y="1112838"/>
          <p14:tracePt t="12282" x="8597900" y="1112838"/>
          <p14:tracePt t="12288" x="8640763" y="1112838"/>
          <p14:tracePt t="12295" x="8666163" y="1112838"/>
          <p14:tracePt t="12304" x="8674100" y="1112838"/>
          <p14:tracePt t="12310" x="8699500" y="1112838"/>
          <p14:tracePt t="12319" x="8724900" y="1104900"/>
          <p14:tracePt t="12323" x="8750300" y="1104900"/>
          <p14:tracePt t="12330" x="8793163" y="1104900"/>
          <p14:tracePt t="12337" x="8828088" y="1096963"/>
          <p14:tracePt t="12345" x="8861425" y="1096963"/>
          <p14:tracePt t="12353" x="8912225" y="1096963"/>
          <p14:tracePt t="12358" x="8955088" y="1087438"/>
          <p14:tracePt t="12368" x="9013825" y="1087438"/>
          <p14:tracePt t="12372" x="9074150" y="1079500"/>
          <p14:tracePt t="12379" x="9107488" y="1079500"/>
          <p14:tracePt t="12387" x="9124950" y="1079500"/>
          <p14:tracePt t="12393" x="9150350" y="1079500"/>
          <p14:tracePt t="12402" x="9183688" y="1079500"/>
          <p14:tracePt t="12407" x="9201150" y="1079500"/>
          <p14:tracePt t="12414" x="9226550" y="1079500"/>
          <p14:tracePt t="12420" x="9244013" y="1079500"/>
          <p14:tracePt t="12428" x="9261475" y="1079500"/>
          <p14:tracePt t="12436" x="9269413" y="1079500"/>
          <p14:tracePt t="12441" x="9286875" y="1079500"/>
          <p14:tracePt t="12449" x="9302750" y="1079500"/>
          <p14:tracePt t="12455" x="9312275" y="1079500"/>
          <p14:tracePt t="12463" x="9328150" y="1087438"/>
          <p14:tracePt t="12470" x="9337675" y="1087438"/>
          <p14:tracePt t="12477" x="9353550" y="1087438"/>
          <p14:tracePt t="12484" x="9363075" y="1087438"/>
          <p14:tracePt t="12490" x="9371013" y="1087438"/>
          <p14:tracePt t="12498" x="9380538" y="1087438"/>
          <p14:tracePt t="12504" x="9388475" y="1087438"/>
          <p14:tracePt t="12511" x="9396413" y="1087438"/>
          <p14:tracePt t="12517" x="9413875" y="1087438"/>
          <p14:tracePt t="12790" x="9421813" y="1087438"/>
          <p14:tracePt t="12798" x="9447213" y="1087438"/>
          <p14:tracePt t="12804" x="9490075" y="1079500"/>
          <p14:tracePt t="12811" x="9591675" y="1069975"/>
          <p14:tracePt t="12819" x="9694863" y="1036638"/>
          <p14:tracePt t="12826" x="9786938" y="1036638"/>
          <p14:tracePt t="12835" x="9855200" y="1036638"/>
          <p14:tracePt t="12839" x="9898063" y="1036638"/>
          <p14:tracePt t="12847" x="9940925" y="1036638"/>
          <p14:tracePt t="12854" x="9991725" y="1036638"/>
          <p14:tracePt t="12860" x="10034588" y="1036638"/>
          <p14:tracePt t="12869" x="10075863" y="1036638"/>
          <p14:tracePt t="12874" x="10093325" y="1036638"/>
          <p14:tracePt t="12882" x="10118725" y="1044575"/>
          <p14:tracePt t="12889" x="10144125" y="1044575"/>
          <p14:tracePt t="12895" x="10161588" y="1044575"/>
          <p14:tracePt t="12903" x="10194925" y="1054100"/>
          <p14:tracePt t="12909" x="10237788" y="1054100"/>
          <p14:tracePt t="12918" x="10271125" y="1054100"/>
          <p14:tracePt t="12923" x="10298113" y="1054100"/>
          <p14:tracePt t="12930" x="10331450" y="1054100"/>
          <p14:tracePt t="12937" x="10399713" y="1044575"/>
          <p14:tracePt t="12953" x="10493375" y="1036638"/>
          <p14:tracePt t="12958" x="10560050" y="1028700"/>
          <p14:tracePt t="12970" x="10585450" y="1019175"/>
          <p14:tracePt t="12972" x="10620375" y="1019175"/>
          <p14:tracePt t="12978" x="10653713" y="1019175"/>
          <p14:tracePt t="12985" x="10679113" y="1019175"/>
          <p14:tracePt t="12992" x="10704513" y="1019175"/>
          <p14:tracePt t="13001" x="10721975" y="1019175"/>
          <p14:tracePt t="13007" x="10747375" y="1019175"/>
          <p14:tracePt t="13013" x="10764838" y="1019175"/>
          <p14:tracePt t="13020" x="10782300" y="1019175"/>
          <p14:tracePt t="13027" x="10790238" y="1019175"/>
          <p14:tracePt t="13035" x="10807700" y="1019175"/>
          <p14:tracePt t="13042" x="10833100" y="1019175"/>
          <p14:tracePt t="13047" x="10858500" y="1019175"/>
          <p14:tracePt t="13055" x="10874375" y="1019175"/>
          <p14:tracePt t="13062" x="10901363" y="1019175"/>
          <p14:tracePt t="13069" x="10934700" y="1019175"/>
          <p14:tracePt t="13076" x="10952163" y="1019175"/>
          <p14:tracePt t="13085" x="10977563" y="1019175"/>
          <p14:tracePt t="13089" x="10993438" y="1019175"/>
          <p14:tracePt t="13096" x="11018838" y="1019175"/>
          <p14:tracePt t="13104" x="11028363" y="1019175"/>
          <p14:tracePt t="13111" x="11044238" y="1019175"/>
          <p14:tracePt t="13118" x="11071225" y="1019175"/>
          <p14:tracePt t="13125" x="11096625" y="1019175"/>
          <p14:tracePt t="13134" x="11104563" y="1019175"/>
          <p14:tracePt t="13138" x="11122025" y="1019175"/>
          <p14:tracePt t="13145" x="11129963" y="1019175"/>
          <p14:tracePt t="13153" x="11155363" y="1019175"/>
          <p14:tracePt t="13160" x="11172825" y="1019175"/>
          <p14:tracePt t="13168" x="11198225" y="1019175"/>
          <p14:tracePt t="13173" x="11206163" y="1019175"/>
          <p14:tracePt t="13183" x="11223625" y="1019175"/>
          <p14:tracePt t="13187" x="11241088" y="1019175"/>
          <p14:tracePt t="13195" x="11249025" y="1019175"/>
          <p14:tracePt t="13202" x="11256963" y="1019175"/>
          <p14:tracePt t="13208" x="11282363" y="1019175"/>
          <p14:tracePt t="13218" x="11299825" y="1019175"/>
          <p14:tracePt t="13222" x="11325225" y="1019175"/>
          <p14:tracePt t="13230" x="11342688" y="1019175"/>
          <p14:tracePt t="13236" x="11350625" y="1019175"/>
          <p14:tracePt t="13243" x="11376025" y="1019175"/>
          <p14:tracePt t="13251" x="11426825" y="1019175"/>
          <p14:tracePt t="13258" x="11444288" y="1019175"/>
          <p14:tracePt t="13264" x="11461750" y="1028700"/>
          <p14:tracePt t="13271" x="11477625" y="1028700"/>
          <p14:tracePt t="13279" x="11503025" y="1028700"/>
          <p14:tracePt t="13285" x="11520488" y="1028700"/>
          <p14:tracePt t="13292" x="11545888" y="1036638"/>
          <p14:tracePt t="13300" x="11555413" y="1036638"/>
          <p14:tracePt t="13313" x="11571288" y="1036638"/>
          <p14:tracePt t="13328" x="11580813" y="1036638"/>
          <p14:tracePt t="13335" x="11580813" y="1044575"/>
          <p14:tracePt t="13341" x="11588750" y="1044575"/>
          <p14:tracePt t="13356" x="11596688" y="1044575"/>
          <p14:tracePt t="13368" x="11606213" y="1044575"/>
          <p14:tracePt t="13383" x="11614150" y="1044575"/>
          <p14:tracePt t="13411" x="11622088" y="1044575"/>
          <p14:tracePt t="13425" x="11631613" y="1044575"/>
          <p14:tracePt t="13487" x="11631613" y="1054100"/>
          <p14:tracePt t="13558" x="11622088" y="1054100"/>
          <p14:tracePt t="13599" x="11614150" y="1054100"/>
          <p14:tracePt t="13621" x="11606213" y="1054100"/>
          <p14:tracePt t="13655" x="11596688" y="1054100"/>
          <p14:tracePt t="13662" x="11588750" y="1054100"/>
          <p14:tracePt t="13711" x="11580813" y="1054100"/>
          <p14:tracePt t="13767" x="11571288" y="1054100"/>
          <p14:tracePt t="14517" x="11555413" y="1054100"/>
          <p14:tracePt t="14526" x="11520488" y="1044575"/>
          <p14:tracePt t="14534" x="11410950" y="1028700"/>
          <p14:tracePt t="14541" x="11061700" y="985838"/>
          <p14:tracePt t="14550" x="10518775" y="917575"/>
          <p14:tracePt t="14557" x="10118725" y="866775"/>
          <p14:tracePt t="14567" x="9829800" y="823913"/>
          <p14:tracePt t="14572" x="9566275" y="781050"/>
          <p14:tracePt t="14580" x="9431338" y="765175"/>
          <p14:tracePt t="14588" x="9099550" y="730250"/>
          <p14:tracePt t="14596" x="8904288" y="696913"/>
          <p14:tracePt t="14604" x="8683625" y="671513"/>
          <p14:tracePt t="14612" x="8572500" y="663575"/>
          <p14:tracePt t="14619" x="8410575" y="654050"/>
          <p14:tracePt t="14627" x="8318500" y="654050"/>
          <p14:tracePt t="14636" x="8232775" y="654050"/>
          <p14:tracePt t="14643" x="8164513" y="654050"/>
          <p14:tracePt t="14652" x="8096250" y="654050"/>
          <p14:tracePt t="14659" x="8029575" y="654050"/>
          <p14:tracePt t="14668" x="7977188" y="663575"/>
          <p14:tracePt t="14684" x="7910513" y="671513"/>
          <p14:tracePt t="14691" x="7885113" y="671513"/>
          <p14:tracePt t="14700" x="7867650" y="679450"/>
          <p14:tracePt t="14707" x="7850188" y="688975"/>
          <p14:tracePt t="14717" x="7842250" y="688975"/>
          <p14:tracePt t="14723" x="7832725" y="688975"/>
          <p14:tracePt t="14733" x="7816850" y="688975"/>
          <p14:tracePt t="14739" x="7807325" y="688975"/>
          <p14:tracePt t="14747" x="7799388" y="688975"/>
          <p14:tracePt t="14754" x="7791450" y="696913"/>
          <p14:tracePt t="14771" x="7773988" y="696913"/>
          <p14:tracePt t="14786" x="7756525" y="704850"/>
          <p14:tracePt t="14802" x="7748588" y="704850"/>
          <p14:tracePt t="14810" x="7740650" y="704850"/>
          <p14:tracePt t="14826" x="7731125" y="704850"/>
          <p14:tracePt t="14842" x="7723188" y="704850"/>
          <p14:tracePt t="15267" x="7502525" y="730250"/>
          <p14:tracePt t="15283" x="7051675" y="798513"/>
          <p14:tracePt t="15288" x="6678613" y="841375"/>
          <p14:tracePt t="15295" x="6372225" y="874713"/>
          <p14:tracePt t="15302" x="6126163" y="900113"/>
          <p14:tracePt t="15309" x="5870575" y="909638"/>
          <p14:tracePt t="15318" x="5581650" y="942975"/>
          <p14:tracePt t="15323" x="5318125" y="985838"/>
          <p14:tracePt t="15333" x="5021263" y="1028700"/>
          <p14:tracePt t="15338" x="4714875" y="1054100"/>
          <p14:tracePt t="15344" x="4435475" y="1087438"/>
          <p14:tracePt t="15351" x="4171950" y="1096963"/>
          <p14:tracePt t="15358" x="3959225" y="1112838"/>
          <p14:tracePt t="15366" x="3763963" y="1122363"/>
          <p14:tracePt t="15372" x="3602038" y="1130300"/>
          <p14:tracePt t="15379" x="3389313" y="1130300"/>
          <p14:tracePt t="15386" x="3228975" y="1130300"/>
          <p14:tracePt t="15393" x="3084513" y="1147763"/>
          <p14:tracePt t="15401" x="2940050" y="1147763"/>
          <p14:tracePt t="15406" x="2795588" y="1155700"/>
          <p14:tracePt t="15416" x="2668588" y="1163638"/>
          <p14:tracePt t="15421" x="2565400" y="1173163"/>
          <p14:tracePt t="15428" x="2455863" y="1189038"/>
          <p14:tracePt t="15434" x="2352675" y="1198563"/>
          <p14:tracePt t="15442" x="2268538" y="1216025"/>
          <p14:tracePt t="15450" x="2157413" y="1231900"/>
          <p14:tracePt t="15454" x="2073275" y="1241425"/>
          <p14:tracePt t="15461" x="2038350" y="1241425"/>
          <p14:tracePt t="15469" x="1997075" y="1241425"/>
          <p14:tracePt t="15476" x="1971675" y="1241425"/>
          <p14:tracePt t="15482" x="1962150" y="1241425"/>
          <p14:tracePt t="15489" x="1946275" y="1241425"/>
          <p14:tracePt t="15497" x="1936750" y="1241425"/>
          <p14:tracePt t="15511" x="1928813" y="1241425"/>
          <p14:tracePt t="15532" x="1920875" y="1241425"/>
          <p14:tracePt t="15553" x="1911350" y="1241425"/>
          <p14:tracePt t="15566" x="1903413" y="1241425"/>
          <p14:tracePt t="15581" x="1893888" y="1241425"/>
          <p14:tracePt t="15587" x="1885950" y="1241425"/>
          <p14:tracePt t="15594" x="1878013" y="1241425"/>
          <p14:tracePt t="15602" x="1868488" y="1241425"/>
          <p14:tracePt t="15609" x="1843088" y="1231900"/>
          <p14:tracePt t="15616" x="1817688" y="1231900"/>
          <p14:tracePt t="15622" x="1758950" y="1231900"/>
          <p14:tracePt t="15631" x="1647825" y="1231900"/>
          <p14:tracePt t="15637" x="1495425" y="1231900"/>
          <p14:tracePt t="15643" x="1300163" y="1241425"/>
          <p14:tracePt t="15650" x="1181100" y="1257300"/>
          <p14:tracePt t="15658" x="968375" y="1266825"/>
          <p14:tracePt t="15665" x="781050" y="1274763"/>
          <p14:tracePt t="15671" x="611188" y="1274763"/>
          <p14:tracePt t="15678" x="466725" y="1292225"/>
          <p14:tracePt t="15685" x="357188" y="1300163"/>
          <p14:tracePt t="15692" x="246063" y="1300163"/>
          <p14:tracePt t="15700" x="161925" y="1300163"/>
          <p14:tracePt t="15707" x="119063" y="1300163"/>
          <p14:tracePt t="15714" x="68263" y="1300163"/>
          <p14:tracePt t="15720" x="33338" y="1292225"/>
          <p14:tracePt t="16155" x="17463" y="1112838"/>
          <p14:tracePt t="16161" x="50800" y="1104900"/>
          <p14:tracePt t="16167" x="68263" y="1079500"/>
          <p14:tracePt t="16175" x="76200" y="1079500"/>
          <p14:tracePt t="16183" x="101600" y="1062038"/>
          <p14:tracePt t="16189" x="111125" y="1054100"/>
          <p14:tracePt t="16199" x="119063" y="1044575"/>
          <p14:tracePt t="16203" x="127000" y="1044575"/>
          <p14:tracePt t="16210" x="136525" y="1036638"/>
          <p14:tracePt t="16219" x="144463" y="1036638"/>
          <p14:tracePt t="16223" x="144463" y="1028700"/>
          <p14:tracePt t="16232" x="152400" y="1028700"/>
          <p14:tracePt t="16244" x="161925" y="1019175"/>
          <p14:tracePt t="16251" x="169863" y="1019175"/>
          <p14:tracePt t="16259" x="177800" y="1019175"/>
          <p14:tracePt t="16267" x="177800" y="1011238"/>
          <p14:tracePt t="16273" x="187325" y="1011238"/>
          <p14:tracePt t="16286" x="195263" y="1011238"/>
          <p14:tracePt t="16301" x="195263" y="1003300"/>
          <p14:tracePt t="16315" x="203200" y="1003300"/>
          <p14:tracePt t="16343" x="203200" y="993775"/>
          <p14:tracePt t="16356" x="212725" y="993775"/>
          <p14:tracePt t="16377" x="212725" y="985838"/>
          <p14:tracePt t="16399" x="212725" y="977900"/>
          <p14:tracePt t="16517" x="203200" y="977900"/>
          <p14:tracePt t="16567" x="195263" y="977900"/>
          <p14:tracePt t="16783" x="314325" y="977900"/>
          <p14:tracePt t="16789" x="415925" y="977900"/>
          <p14:tracePt t="16798" x="544513" y="985838"/>
          <p14:tracePt t="16803" x="646113" y="985838"/>
          <p14:tracePt t="16810" x="739775" y="1003300"/>
          <p14:tracePt t="16817" x="823913" y="1003300"/>
          <p14:tracePt t="16825" x="900113" y="1003300"/>
          <p14:tracePt t="16832" x="1036638" y="1003300"/>
          <p14:tracePt t="16838" x="1198563" y="1003300"/>
          <p14:tracePt t="16849" x="1308100" y="1003300"/>
          <p14:tracePt t="16852" x="1409700" y="1011238"/>
          <p14:tracePt t="16859" x="1563688" y="1011238"/>
          <p14:tracePt t="16866" x="1758950" y="1036638"/>
          <p14:tracePt t="16873" x="1852613" y="1036638"/>
          <p14:tracePt t="16881" x="1928813" y="1036638"/>
          <p14:tracePt t="16887" x="2047875" y="1044575"/>
          <p14:tracePt t="16893" x="2124075" y="1054100"/>
          <p14:tracePt t="16900" x="2217738" y="1062038"/>
          <p14:tracePt t="16908" x="2293938" y="1062038"/>
          <p14:tracePt t="16916" x="2379663" y="1087438"/>
          <p14:tracePt t="16921" x="2446338" y="1087438"/>
          <p14:tracePt t="16931" x="2481263" y="1087438"/>
          <p14:tracePt t="16936" x="2532063" y="1096963"/>
          <p14:tracePt t="16951" x="2625725" y="1104900"/>
          <p14:tracePt t="16957" x="2659063" y="1104900"/>
          <p14:tracePt t="16964" x="2684463" y="1104900"/>
          <p14:tracePt t="16971" x="2709863" y="1104900"/>
          <p14:tracePt t="16980" x="2735263" y="1104900"/>
          <p14:tracePt t="16984" x="2744788" y="1087438"/>
          <p14:tracePt t="17100" x="2735263" y="1087438"/>
          <p14:tracePt t="17108" x="2727325" y="1087438"/>
          <p14:tracePt t="17122" x="2719388" y="1087438"/>
          <p14:tracePt t="17131" x="2709863" y="1087438"/>
          <p14:tracePt t="17141" x="2701925" y="1087438"/>
          <p14:tracePt t="17158" x="2693988" y="1087438"/>
          <p14:tracePt t="17165" x="2684463" y="1087438"/>
          <p14:tracePt t="17199" x="2676525" y="1087438"/>
          <p14:tracePt t="17226" x="2668588" y="1087438"/>
          <p14:tracePt t="17240" x="2684463" y="1087438"/>
          <p14:tracePt t="17247" x="2770188" y="1087438"/>
          <p14:tracePt t="17254" x="2930525" y="1079500"/>
          <p14:tracePt t="17265" x="3211513" y="1069975"/>
          <p14:tracePt t="17268" x="3449638" y="1054100"/>
          <p14:tracePt t="17275" x="3611563" y="1054100"/>
          <p14:tracePt t="17283" x="3721100" y="1062038"/>
          <p14:tracePt t="17289" x="3840163" y="1069975"/>
          <p14:tracePt t="17298" x="3925888" y="1087438"/>
          <p14:tracePt t="17303" x="3984625" y="1087438"/>
          <p14:tracePt t="17310" x="4044950" y="1104900"/>
          <p14:tracePt t="17318" x="4103688" y="1104900"/>
          <p14:tracePt t="17323" x="4162425" y="1122363"/>
          <p14:tracePt t="17332" x="4256088" y="1130300"/>
          <p14:tracePt t="17337" x="4359275" y="1138238"/>
          <p14:tracePt t="17347" x="4418013" y="1147763"/>
          <p14:tracePt t="17351" x="4494213" y="1147763"/>
          <p14:tracePt t="17358" x="4570413" y="1147763"/>
          <p14:tracePt t="17366" x="4638675" y="1147763"/>
          <p14:tracePt t="17373" x="4740275" y="1147763"/>
          <p14:tracePt t="17380" x="4843463" y="1147763"/>
          <p14:tracePt t="17387" x="4919663" y="1147763"/>
          <p14:tracePt t="17393" x="5003800" y="1147763"/>
          <p14:tracePt t="17400" x="5106988" y="1147763"/>
          <p14:tracePt t="17408" x="5216525" y="1147763"/>
          <p14:tracePt t="17415" x="5292725" y="1147763"/>
          <p14:tracePt t="17422" x="5360988" y="1147763"/>
          <p14:tracePt t="17430" x="5429250" y="1147763"/>
          <p14:tracePt t="17436" x="5513388" y="1147763"/>
          <p14:tracePt t="17442" x="5556250" y="1147763"/>
          <p14:tracePt t="17449" x="5616575" y="1147763"/>
          <p14:tracePt t="17456" x="5675313" y="1147763"/>
          <p14:tracePt t="17465" x="5718175" y="1147763"/>
          <p14:tracePt t="17469" x="5768975" y="1147763"/>
          <p14:tracePt t="17477" x="5802313" y="1138238"/>
          <p14:tracePt t="17485" x="5853113" y="1138238"/>
          <p14:tracePt t="17491" x="5888038" y="1138238"/>
          <p14:tracePt t="17498" x="5921375" y="1138238"/>
          <p14:tracePt t="17506" x="5972175" y="1138238"/>
          <p14:tracePt t="17513" x="6015038" y="1138238"/>
          <p14:tracePt t="17519" x="6091238" y="1138238"/>
          <p14:tracePt t="17650" x="6083300" y="1138238"/>
          <p14:tracePt t="17673" x="6075363" y="1138238"/>
          <p14:tracePt t="17692" x="6065838" y="1138238"/>
          <p14:tracePt t="17707" x="6057900" y="1138238"/>
          <p14:tracePt t="17741" x="6049963" y="1138238"/>
          <p14:tracePt t="17784" x="6057900" y="1138238"/>
          <p14:tracePt t="17791" x="6108700" y="1130300"/>
          <p14:tracePt t="17798" x="6210300" y="1122363"/>
          <p14:tracePt t="17805" x="6415088" y="1096963"/>
          <p14:tracePt t="17814" x="6745288" y="1069975"/>
          <p14:tracePt t="17820" x="6932613" y="1069975"/>
          <p14:tracePt t="17826" x="7043738" y="1062038"/>
          <p14:tracePt t="17832" x="7127875" y="1062038"/>
          <p14:tracePt t="17840" x="7196138" y="1079500"/>
          <p14:tracePt t="17848" x="7229475" y="1079500"/>
          <p14:tracePt t="17853" x="7264400" y="1087438"/>
          <p14:tracePt t="17860" x="7289800" y="1096963"/>
          <p14:tracePt t="17868" x="7307263" y="1096963"/>
          <p14:tracePt t="17874" x="7332663" y="1112838"/>
          <p14:tracePt t="17883" x="7348538" y="1112838"/>
          <p14:tracePt t="17889" x="7366000" y="1112838"/>
          <p14:tracePt t="17897" x="7400925" y="1122363"/>
          <p14:tracePt t="17903" x="7426325" y="1122363"/>
          <p14:tracePt t="17910" x="7442200" y="1122363"/>
          <p14:tracePt t="17917" x="7451725" y="1122363"/>
          <p14:tracePt t="17924" x="7467600" y="1122363"/>
          <p14:tracePt t="17932" x="7477125" y="1122363"/>
          <p14:tracePt t="17939" x="7485063" y="1122363"/>
          <p14:tracePt t="17949" x="7493000" y="1122363"/>
          <p14:tracePt t="17959" x="7502525" y="1122363"/>
          <p14:tracePt t="17979" x="7510463" y="1122363"/>
          <p14:tracePt t="18041" x="7510463" y="1130300"/>
          <p14:tracePt t="18112" x="7510463" y="1122363"/>
          <p14:tracePt t="18154" x="7510463" y="1112838"/>
          <p14:tracePt t="18168" x="7510463" y="1104900"/>
          <p14:tracePt t="18182" x="7510463" y="1096963"/>
          <p14:tracePt t="18197" x="7510463" y="1087438"/>
          <p14:tracePt t="18202" x="7518400" y="1087438"/>
          <p14:tracePt t="18210" x="7518400" y="1079500"/>
          <p14:tracePt t="18223" x="7518400" y="1069975"/>
          <p14:tracePt t="18231" x="7518400" y="1062038"/>
          <p14:tracePt t="18238" x="7527925" y="1062038"/>
          <p14:tracePt t="18246" x="7527925" y="1054100"/>
          <p14:tracePt t="18252" x="7527925" y="1044575"/>
          <p14:tracePt t="18258" x="7527925" y="1036638"/>
          <p14:tracePt t="18265" x="7535863" y="1011238"/>
          <p14:tracePt t="18272" x="7545388" y="1003300"/>
          <p14:tracePt t="18280" x="7545388" y="993775"/>
          <p14:tracePt t="18286" x="7545388" y="977900"/>
          <p14:tracePt t="18293" x="7553325" y="968375"/>
          <p14:tracePt t="18300" x="7553325" y="960438"/>
          <p14:tracePt t="18307" x="7561263" y="935038"/>
          <p14:tracePt t="18315" x="7570788" y="909638"/>
          <p14:tracePt t="18321" x="7570788" y="874713"/>
          <p14:tracePt t="18331" x="7570788" y="858838"/>
          <p14:tracePt t="18335" x="7570788" y="833438"/>
          <p14:tracePt t="18342" x="7570788" y="815975"/>
          <p14:tracePt t="18348" x="7578725" y="781050"/>
          <p14:tracePt t="18355" x="7578725" y="755650"/>
          <p14:tracePt t="18364" x="7578725" y="730250"/>
          <p14:tracePt t="18370" x="7586663" y="722313"/>
          <p14:tracePt t="18378" x="7586663" y="704850"/>
          <p14:tracePt t="18383" x="7586663" y="688975"/>
          <p14:tracePt t="18391" x="7586663" y="679450"/>
          <p14:tracePt t="18397" x="7586663" y="671513"/>
          <p14:tracePt t="18404" x="7586663" y="663575"/>
          <p14:tracePt t="18412" x="7596188" y="646113"/>
          <p14:tracePt t="18418" x="7596188" y="636588"/>
          <p14:tracePt t="18425" x="7596188" y="611188"/>
          <p14:tracePt t="18432" x="7596188" y="595313"/>
          <p14:tracePt t="18439" x="7604125" y="577850"/>
          <p14:tracePt t="18447" x="7604125" y="560388"/>
          <p14:tracePt t="18452" x="7612063" y="552450"/>
          <p14:tracePt t="18462" x="7612063" y="527050"/>
          <p14:tracePt t="18467" x="7612063" y="519113"/>
          <p14:tracePt t="18474" x="7612063" y="509588"/>
          <p14:tracePt t="18481" x="7621588" y="492125"/>
          <p14:tracePt t="18495" x="7621588" y="484188"/>
          <p14:tracePt t="18512" x="7621588" y="476250"/>
          <p14:tracePt t="18523" x="7621588" y="466725"/>
          <p14:tracePt t="18530" x="7621588" y="458788"/>
          <p14:tracePt t="18548" x="7621588" y="450850"/>
          <p14:tracePt t="18559" x="7621588" y="441325"/>
          <p14:tracePt t="18564" x="7621588" y="433388"/>
          <p14:tracePt t="18585" x="7612063" y="425450"/>
          <p14:tracePt t="18607" x="7612063" y="415925"/>
          <p14:tracePt t="18620" x="7604125" y="415925"/>
          <p14:tracePt t="18634" x="7604125" y="407988"/>
          <p14:tracePt t="18641" x="7604125" y="400050"/>
          <p14:tracePt t="18655" x="7604125" y="390525"/>
          <p14:tracePt t="18668" x="7604125" y="382588"/>
          <p14:tracePt t="18683" x="7604125" y="374650"/>
          <p14:tracePt t="18690" x="7604125" y="365125"/>
          <p14:tracePt t="18704" x="7604125" y="357188"/>
          <p14:tracePt t="18718" x="7604125" y="347663"/>
          <p14:tracePt t="18739" x="7604125" y="339725"/>
          <p14:tracePt t="18753" x="7604125" y="331788"/>
          <p14:tracePt t="18774" x="7596188" y="331788"/>
          <p14:tracePt t="18788" x="7586663" y="331788"/>
          <p14:tracePt t="18816" x="7578725" y="331788"/>
          <p14:tracePt t="18851" x="7570788" y="331788"/>
          <p14:tracePt t="18871" x="7561263" y="331788"/>
          <p14:tracePt t="18878" x="7553325" y="331788"/>
          <p14:tracePt t="18884" x="7535863" y="331788"/>
          <p14:tracePt t="18891" x="7518400" y="322263"/>
          <p14:tracePt t="18898" x="7442200" y="314325"/>
          <p14:tracePt t="18905" x="7162800" y="280988"/>
          <p14:tracePt t="18913" x="6848475" y="220663"/>
          <p14:tracePt t="18919" x="6694488" y="195263"/>
          <p14:tracePt t="18928" x="6448425" y="152400"/>
          <p14:tracePt t="18933" x="6184900" y="111125"/>
          <p14:tracePt t="18945" x="6083300" y="101600"/>
          <p14:tracePt t="18947" x="5989638" y="85725"/>
          <p14:tracePt t="18954" x="5802313" y="76200"/>
          <p14:tracePt t="18963" x="5591175" y="76200"/>
          <p14:tracePt t="18968" x="5462588" y="76200"/>
          <p14:tracePt t="18975" x="5292725" y="85725"/>
          <p14:tracePt t="18982" x="5106988" y="85725"/>
          <p14:tracePt t="18990" x="4962525" y="93663"/>
          <p14:tracePt t="18996" x="4894263" y="101600"/>
          <p14:tracePt t="19003" x="4800600" y="101600"/>
          <p14:tracePt t="19010" x="4689475" y="101600"/>
          <p14:tracePt t="19259" x="4689475" y="93663"/>
          <p14:tracePt t="19290" x="4689475" y="85725"/>
          <p14:tracePt t="19314" x="4689475" y="76200"/>
          <p14:tracePt t="19394" x="4681538" y="76200"/>
          <p14:tracePt t="19414" x="4673600" y="76200"/>
          <p14:tracePt t="19422" x="4656138" y="68263"/>
          <p14:tracePt t="19429" x="4630738" y="68263"/>
          <p14:tracePt t="19435" x="4476750" y="68263"/>
          <p14:tracePt t="19446" x="4060825" y="33338"/>
          <p14:tracePt t="19449" x="3771900" y="7938"/>
          <p14:tracePt t="19456" x="3492500" y="7938"/>
          <p14:tracePt t="19465" x="3287713" y="7938"/>
          <p14:tracePt t="19525" x="1631950" y="7938"/>
          <p14:tracePt t="19532" x="1546225" y="7938"/>
          <p14:tracePt t="19538" x="1444625" y="17463"/>
          <p14:tracePt t="19546" x="1368425" y="17463"/>
          <p14:tracePt t="19552" x="1308100" y="25400"/>
          <p14:tracePt t="19562" x="1239838" y="33338"/>
          <p14:tracePt t="19568" x="1189038" y="42863"/>
          <p14:tracePt t="19575" x="1155700" y="42863"/>
          <p14:tracePt t="19580" x="1130300" y="42863"/>
          <p14:tracePt t="19588" x="1104900" y="50800"/>
          <p14:tracePt t="19594" x="1087438" y="50800"/>
          <p14:tracePt t="19601" x="1079500" y="50800"/>
          <p14:tracePt t="19611" x="1069975" y="50800"/>
          <p14:tracePt t="19615" x="1062038" y="50800"/>
          <p14:tracePt t="19621" x="1054100" y="58738"/>
          <p14:tracePt t="19908" x="1036638" y="58738"/>
          <p14:tracePt t="19922" x="1011238" y="58738"/>
          <p14:tracePt t="19929" x="976313" y="58738"/>
          <p14:tracePt t="19935" x="917575" y="68263"/>
          <p14:tracePt t="19948" x="841375" y="76200"/>
          <p14:tracePt t="19949" x="722313" y="101600"/>
          <p14:tracePt t="19955" x="527050" y="144463"/>
          <p14:tracePt t="19963" x="347663" y="169863"/>
          <p14:tracePt t="19969" x="255588" y="195263"/>
          <p14:tracePt t="19978" x="144463" y="230188"/>
          <p14:tracePt t="19983" x="76200" y="246063"/>
          <p14:tracePt t="19990" x="25400" y="263525"/>
          <p14:tracePt t="20422" x="25400" y="1130300"/>
          <p14:tracePt t="20429" x="50800" y="1147763"/>
          <p14:tracePt t="20437" x="85725" y="1155700"/>
          <p14:tracePt t="20445" x="127000" y="1173163"/>
          <p14:tracePt t="20451" x="177800" y="1181100"/>
          <p14:tracePt t="20461" x="212725" y="1189038"/>
          <p14:tracePt t="20464" x="238125" y="1198563"/>
          <p14:tracePt t="20471" x="263525" y="1198563"/>
          <p14:tracePt t="20479" x="306388" y="1198563"/>
          <p14:tracePt t="20486" x="373063" y="1198563"/>
          <p14:tracePt t="20495" x="450850" y="1198563"/>
          <p14:tracePt t="20499" x="517525" y="1198563"/>
          <p14:tracePt t="20507" x="585788" y="1198563"/>
          <p14:tracePt t="20514" x="611188" y="1198563"/>
          <p14:tracePt t="20520" x="671513" y="1198563"/>
          <p14:tracePt t="20528" x="722313" y="1189038"/>
          <p14:tracePt t="20534" x="773113" y="1181100"/>
          <p14:tracePt t="20544" x="823913" y="1173163"/>
          <p14:tracePt t="20548" x="900113" y="1147763"/>
          <p14:tracePt t="20555" x="985838" y="1130300"/>
          <p14:tracePt t="20563" x="1019175" y="1112838"/>
          <p14:tracePt t="20568" x="1079500" y="1104900"/>
          <p14:tracePt t="20576" x="1130300" y="1087438"/>
          <p14:tracePt t="20582" x="1163638" y="1079500"/>
          <p14:tracePt t="20588" x="1189038" y="1069975"/>
          <p14:tracePt t="20595" x="1214438" y="1069975"/>
          <p14:tracePt t="20602" x="1249363" y="1062038"/>
          <p14:tracePt t="20610" x="1265238" y="1062038"/>
          <p14:tracePt t="20617" x="1290638" y="1054100"/>
          <p14:tracePt t="20623" x="1308100" y="1054100"/>
          <p14:tracePt t="20630" x="1325563" y="1054100"/>
          <p14:tracePt t="20639" x="1333500" y="1044575"/>
          <p14:tracePt t="20649" x="1350963" y="1044575"/>
          <p14:tracePt t="20652" x="1358900" y="1044575"/>
          <p14:tracePt t="20661" x="1368425" y="1044575"/>
          <p14:tracePt t="20667" x="1393825" y="1044575"/>
          <p14:tracePt t="20679" x="1401763" y="1036638"/>
          <p14:tracePt t="20681" x="1409700" y="1036638"/>
          <p14:tracePt t="20688" x="1419225" y="1036638"/>
          <p14:tracePt t="20696" x="1427163" y="1036638"/>
          <p14:tracePt t="20702" x="1435100" y="1028700"/>
          <p14:tracePt t="20712" x="1444625" y="1028700"/>
          <p14:tracePt t="20730" x="1452563" y="1028700"/>
          <p14:tracePt t="20737" x="1462088" y="1028700"/>
          <p14:tracePt t="20760" x="1470025" y="1028700"/>
          <p14:tracePt t="20786" x="1477963" y="1028700"/>
          <p14:tracePt t="20855" x="1477963" y="1036638"/>
          <p14:tracePt t="20897" x="1477963" y="1044575"/>
          <p14:tracePt t="20979" x="1477963" y="1062038"/>
          <p14:tracePt t="20986" x="1477963" y="1079500"/>
          <p14:tracePt t="20993" x="1477963" y="1112838"/>
          <p14:tracePt t="21001" x="1487488" y="1223963"/>
          <p14:tracePt t="21007" x="1495425" y="1436688"/>
          <p14:tracePt t="21014" x="1563688" y="1819275"/>
          <p14:tracePt t="21021" x="1639888" y="2133600"/>
          <p14:tracePt t="21029" x="1682750" y="2319338"/>
          <p14:tracePt t="21034" x="1724025" y="2438400"/>
          <p14:tracePt t="21043" x="1766888" y="2582863"/>
          <p14:tracePt t="21048" x="1809750" y="2686050"/>
          <p14:tracePt t="21055" x="1835150" y="2787650"/>
          <p14:tracePt t="21062" x="1860550" y="2871788"/>
          <p14:tracePt t="21070" x="1885950" y="2940050"/>
          <p14:tracePt t="21078" x="1911350" y="3008313"/>
          <p14:tracePt t="21083" x="1920875" y="3084513"/>
          <p14:tracePt t="21090" x="1936750" y="3144838"/>
          <p14:tracePt t="21097" x="1946275" y="3211513"/>
          <p14:tracePt t="21104" x="1954213" y="3246438"/>
          <p14:tracePt t="21113" x="1962150" y="3289300"/>
          <p14:tracePt t="21118" x="1979613" y="3330575"/>
          <p14:tracePt t="21126" x="1987550" y="3373438"/>
          <p14:tracePt t="21132" x="1997075" y="3382963"/>
          <p14:tracePt t="21140" x="1997075" y="3398838"/>
          <p14:tracePt t="21146" x="2005013" y="3408363"/>
          <p14:tracePt t="21154" x="2012950" y="3416300"/>
          <p14:tracePt t="21482" x="2022475" y="3424238"/>
          <p14:tracePt t="21495" x="2030413" y="3433763"/>
          <p14:tracePt t="21501" x="2038350" y="3433763"/>
          <p14:tracePt t="21509" x="2038350" y="3449638"/>
          <p14:tracePt t="21515" x="2047875" y="3449638"/>
          <p14:tracePt t="21530" x="2055813" y="3459163"/>
          <p14:tracePt t="21537" x="2065338" y="3459163"/>
          <p14:tracePt t="21545" x="2065338" y="3467100"/>
          <p14:tracePt t="21561" x="2065338" y="3475038"/>
          <p14:tracePt t="21564" x="2065338" y="3484563"/>
          <p14:tracePt t="21571" x="2073275" y="3492500"/>
          <p14:tracePt t="21585" x="2073275" y="3502025"/>
          <p14:tracePt t="21593" x="2073275" y="3509963"/>
          <p14:tracePt t="21612" x="2073275" y="3517900"/>
          <p14:tracePt t="21619" x="2073275" y="3527425"/>
          <p14:tracePt t="21633" x="2073275" y="3535363"/>
          <p14:tracePt t="21643" x="2073275" y="3543300"/>
          <p14:tracePt t="21648" x="2073275" y="3552825"/>
          <p14:tracePt t="21661" x="2073275" y="3560763"/>
          <p14:tracePt t="21682" x="2073275" y="3578225"/>
          <p14:tracePt t="21697" x="2073275" y="3586163"/>
          <p14:tracePt t="21711" x="2065338" y="3594100"/>
          <p14:tracePt t="21717" x="2065338" y="3603625"/>
          <p14:tracePt t="21731" x="2055813" y="3603625"/>
          <p14:tracePt t="21738" x="2055813" y="3611563"/>
          <p14:tracePt t="21766" x="2047875" y="3619500"/>
          <p14:tracePt t="21787" x="2038350" y="3619500"/>
          <p14:tracePt t="21809" x="2030413" y="3619500"/>
          <p14:tracePt t="21822" x="2022475" y="3611563"/>
          <p14:tracePt t="21829" x="2022475" y="3603625"/>
          <p14:tracePt t="21836" x="2022475" y="3594100"/>
          <p14:tracePt t="21843" x="2022475" y="3578225"/>
          <p14:tracePt t="21850" x="2012950" y="3568700"/>
          <p14:tracePt t="21858" x="2012950" y="3552825"/>
          <p14:tracePt t="21864" x="2005013" y="3535363"/>
          <p14:tracePt t="21871" x="2005013" y="3517900"/>
          <p14:tracePt t="21878" x="1997075" y="3502025"/>
          <p14:tracePt t="21885" x="1997075" y="3492500"/>
          <p14:tracePt t="21894" x="1997075" y="3484563"/>
          <p14:tracePt t="21899" x="1997075" y="3475038"/>
          <p14:tracePt t="21912" x="1987550" y="3467100"/>
          <p14:tracePt t="21927" x="1979613" y="3459163"/>
          <p14:tracePt t="21933" x="1979613" y="3449638"/>
          <p14:tracePt t="21949" x="1979613" y="3433763"/>
          <p14:tracePt t="21962" x="1971675" y="3416300"/>
          <p14:tracePt t="21968" x="1962150" y="3416300"/>
          <p14:tracePt t="21976" x="1962150" y="3398838"/>
          <p14:tracePt t="21982" x="1954213" y="3398838"/>
          <p14:tracePt t="21990" x="1954213" y="3390900"/>
          <p14:tracePt t="21996" x="1954213" y="3373438"/>
          <p14:tracePt t="22003" x="1954213" y="3365500"/>
          <p14:tracePt t="22011" x="1936750" y="3348038"/>
          <p14:tracePt t="22017" x="1928813" y="3330575"/>
          <p14:tracePt t="22026" x="1928813" y="3322638"/>
          <p14:tracePt t="22031" x="1920875" y="3314700"/>
          <p14:tracePt t="22038" x="1920875" y="3297238"/>
          <p14:tracePt t="22045" x="1911350" y="3289300"/>
          <p14:tracePt t="22052" x="1911350" y="3279775"/>
          <p14:tracePt t="22060" x="1911350" y="3271838"/>
          <p14:tracePt t="22073" x="1903413" y="3254375"/>
          <p14:tracePt t="22087" x="1903413" y="3246438"/>
          <p14:tracePt t="22094" x="1903413" y="3228975"/>
          <p14:tracePt t="22115" x="1903413" y="3211513"/>
          <p14:tracePt t="22122" x="1903413" y="3203575"/>
          <p14:tracePt t="22143" x="1903413" y="3195638"/>
          <p14:tracePt t="22150" x="1903413" y="3186113"/>
          <p14:tracePt t="22178" x="1903413" y="3178175"/>
          <p14:tracePt t="22240" x="1911350" y="3170238"/>
          <p14:tracePt t="22274" x="1911350" y="3160713"/>
          <p14:tracePt t="22296" x="1911350" y="3152775"/>
          <p14:tracePt t="22324" x="1911350" y="3144838"/>
          <p14:tracePt t="22366" x="1911350" y="3135313"/>
          <p14:tracePt t="22387" x="1911350" y="3127375"/>
          <p14:tracePt t="22401" x="1911350" y="3119438"/>
          <p14:tracePt t="22409" x="1911350" y="3109913"/>
          <p14:tracePt t="22415" x="1911350" y="3094038"/>
          <p14:tracePt t="22421" x="1911350" y="3084513"/>
          <p14:tracePt t="22428" x="1911350" y="3076575"/>
          <p14:tracePt t="22436" x="1911350" y="3059113"/>
          <p14:tracePt t="22444" x="1903413" y="3051175"/>
          <p14:tracePt t="22450" x="1903413" y="3033713"/>
          <p14:tracePt t="22460" x="1903413" y="3025775"/>
          <p14:tracePt t="22464" x="1903413" y="3016250"/>
          <p14:tracePt t="22471" x="1893888" y="3016250"/>
          <p14:tracePt t="22478" x="1893888" y="3000375"/>
          <p14:tracePt t="22492" x="1893888" y="2990850"/>
          <p14:tracePt t="22505" x="1893888" y="2974975"/>
          <p14:tracePt t="22519" x="1885950" y="2965450"/>
          <p14:tracePt t="22541" x="1885950" y="2957513"/>
          <p14:tracePt t="22554" x="1878013" y="2957513"/>
          <p14:tracePt t="22582" x="1868488" y="2949575"/>
          <p14:tracePt t="22596" x="1860550" y="2940050"/>
          <p14:tracePt t="22617" x="1852613" y="2940050"/>
          <p14:tracePt t="22638" x="1843088" y="2940050"/>
          <p14:tracePt t="22660" x="1835150" y="2940050"/>
          <p14:tracePt t="22674" x="1827213" y="2940050"/>
          <p14:tracePt t="22849" x="1827213" y="2949575"/>
          <p14:tracePt t="22855" x="1827213" y="3008313"/>
          <p14:tracePt t="22862" x="1835150" y="3094038"/>
          <p14:tracePt t="22870" x="1835150" y="3160713"/>
          <p14:tracePt t="22878" x="1835150" y="3246438"/>
          <p14:tracePt t="22885" x="1843088" y="3355975"/>
          <p14:tracePt t="22893" x="1843088" y="3459163"/>
          <p14:tracePt t="22897" x="1860550" y="3552825"/>
          <p14:tracePt t="22903" x="1868488" y="3629025"/>
          <p14:tracePt t="22909" x="1885950" y="3705225"/>
          <p14:tracePt t="22917" x="1885950" y="3748088"/>
          <p14:tracePt t="22924" x="1893888" y="3781425"/>
          <p14:tracePt t="22930" x="1893888" y="3824288"/>
          <p14:tracePt t="22942" x="1903413" y="3857625"/>
          <p14:tracePt t="22945" x="1911350" y="3883025"/>
          <p14:tracePt t="22951" x="1920875" y="3917950"/>
          <p14:tracePt t="22959" x="1928813" y="3968750"/>
          <p14:tracePt t="22966" x="1936750" y="3994150"/>
          <p14:tracePt t="22973" x="1946275" y="4027488"/>
          <p14:tracePt t="22979" x="1946275" y="4052888"/>
          <p14:tracePt t="22986" x="1954213" y="4087813"/>
          <p14:tracePt t="22993" x="1962150" y="4105275"/>
          <p14:tracePt t="23000" x="1962150" y="4130675"/>
          <p14:tracePt t="23008" x="1962150" y="4146550"/>
          <p14:tracePt t="23015" x="1971675" y="4156075"/>
          <p14:tracePt t="23021" x="1979613" y="4171950"/>
          <p14:tracePt t="23028" x="1979613" y="4181475"/>
          <p14:tracePt t="23036" x="1979613" y="4189413"/>
          <p14:tracePt t="23042" x="1979613" y="4197350"/>
          <p14:tracePt t="23049" x="1987550" y="4206875"/>
          <p14:tracePt t="23064" x="1987550" y="4214813"/>
          <p14:tracePt t="23077" x="1997075" y="4224338"/>
          <p14:tracePt t="23111" x="1997075" y="4232275"/>
          <p14:tracePt t="23118" x="1997075" y="4240213"/>
          <p14:tracePt t="23147" x="1997075" y="4249738"/>
          <p14:tracePt t="23182" x="1997075" y="4257675"/>
          <p14:tracePt t="23210" x="2005013" y="4257675"/>
          <p14:tracePt t="23225" x="2005013" y="4265613"/>
          <p14:tracePt t="23251" x="2012950" y="4265613"/>
          <p14:tracePt t="23279" x="2012950" y="4257675"/>
          <p14:tracePt t="23286" x="2030413" y="4257675"/>
          <p14:tracePt t="23293" x="2038350" y="4240213"/>
          <p14:tracePt t="23300" x="2047875" y="4240213"/>
          <p14:tracePt t="23307" x="2073275" y="4232275"/>
          <p14:tracePt t="23313" x="2106613" y="4224338"/>
          <p14:tracePt t="23323" x="2157413" y="4206875"/>
          <p14:tracePt t="23328" x="2225675" y="4197350"/>
          <p14:tracePt t="23335" x="2301875" y="4189413"/>
          <p14:tracePt t="23342" x="2370138" y="4189413"/>
          <p14:tracePt t="23349" x="2430463" y="4189413"/>
          <p14:tracePt t="23356" x="2540000" y="4189413"/>
          <p14:tracePt t="23362" x="2659063" y="4197350"/>
          <p14:tracePt t="23371" x="2727325" y="4206875"/>
          <p14:tracePt t="23376" x="2803525" y="4214813"/>
          <p14:tracePt t="23384" x="2905125" y="4224338"/>
          <p14:tracePt t="23392" x="2998788" y="4232275"/>
          <p14:tracePt t="23398" x="3074988" y="4240213"/>
          <p14:tracePt t="23407" x="3203575" y="4249738"/>
          <p14:tracePt t="23411" x="3348038" y="4265613"/>
          <p14:tracePt t="23419" x="3457575" y="4265613"/>
          <p14:tracePt t="23425" x="3533775" y="4275138"/>
          <p14:tracePt t="23432" x="3662363" y="4283075"/>
          <p14:tracePt t="23440" x="3756025" y="4300538"/>
          <p14:tracePt t="23447" x="3806825" y="4300538"/>
          <p14:tracePt t="23453" x="3840163" y="4308475"/>
          <p14:tracePt t="23460" x="3857625" y="4308475"/>
          <p14:tracePt t="23468" x="3865563" y="4308475"/>
          <p14:tracePt t="23475" x="3873500" y="4308475"/>
          <p14:tracePt t="23481" x="3873500" y="4316413"/>
          <p14:tracePt t="23698" x="3873500" y="4300538"/>
          <p14:tracePt t="23705" x="3883025" y="4249738"/>
          <p14:tracePt t="23713" x="3900488" y="4171950"/>
          <p14:tracePt t="23718" x="3900488" y="4079875"/>
          <p14:tracePt t="23726" x="3916363" y="3892550"/>
          <p14:tracePt t="23732" x="3925888" y="3722688"/>
          <p14:tracePt t="23741" x="3933825" y="3619500"/>
          <p14:tracePt t="23747" x="3933825" y="3552825"/>
          <p14:tracePt t="23754" x="3933825" y="3484563"/>
          <p14:tracePt t="23761" x="3941763" y="3459163"/>
          <p14:tracePt t="23768" x="3941763" y="3441700"/>
          <p14:tracePt t="23776" x="3941763" y="3424238"/>
          <p14:tracePt t="23782" x="3941763" y="3416300"/>
          <p14:tracePt t="23792" x="3941763" y="3408363"/>
          <p14:tracePt t="23795" x="3941763" y="3398838"/>
          <p14:tracePt t="23802" x="3941763" y="3390900"/>
          <p14:tracePt t="23810" x="3941763" y="3373438"/>
          <p14:tracePt t="23817" x="3941763" y="3355975"/>
          <p14:tracePt t="23824" x="3941763" y="3340100"/>
          <p14:tracePt t="23831" x="3933825" y="3322638"/>
          <p14:tracePt t="23838" x="3933825" y="3297238"/>
          <p14:tracePt t="23844" x="3933825" y="3289300"/>
          <p14:tracePt t="23851" x="3933825" y="3263900"/>
          <p14:tracePt t="23859" x="3925888" y="3246438"/>
          <p14:tracePt t="23866" x="3916363" y="3228975"/>
          <p14:tracePt t="23874" x="3908425" y="3221038"/>
          <p14:tracePt t="23879" x="3908425" y="3195638"/>
          <p14:tracePt t="23886" x="3908425" y="3178175"/>
          <p14:tracePt t="23892" x="3890963" y="3144838"/>
          <p14:tracePt t="23899" x="3883025" y="3127375"/>
          <p14:tracePt t="23908" x="3883025" y="3109913"/>
          <p14:tracePt t="23913" x="3873500" y="3094038"/>
          <p14:tracePt t="23920" x="3865563" y="3067050"/>
          <p14:tracePt t="23928" x="3857625" y="3041650"/>
          <p14:tracePt t="23935" x="3848100" y="3008313"/>
          <p14:tracePt t="23941" x="3848100" y="2990850"/>
          <p14:tracePt t="23957" x="3848100" y="2957513"/>
          <p14:tracePt t="23962" x="3840163" y="2949575"/>
          <p14:tracePt t="23970" x="3840163" y="2932113"/>
          <p14:tracePt t="23976" x="3832225" y="2914650"/>
          <p14:tracePt t="23991" x="3832225" y="2897188"/>
          <p14:tracePt t="24004" x="3832225" y="2889250"/>
          <p14:tracePt t="24011" x="3822700" y="2889250"/>
          <p14:tracePt t="24018" x="3822700" y="2881313"/>
          <p14:tracePt t="24025" x="3814763" y="2871788"/>
          <p14:tracePt t="24032" x="3806825" y="2863850"/>
          <p14:tracePt t="24040" x="3797300" y="2863850"/>
          <p14:tracePt t="24046" x="3781425" y="2863850"/>
          <p14:tracePt t="24053" x="3771900" y="2863850"/>
          <p14:tracePt t="24060" x="3738563" y="2863850"/>
          <p14:tracePt t="24068" x="3678238" y="2863850"/>
          <p14:tracePt t="24074" x="3586163" y="2863850"/>
          <p14:tracePt t="24081" x="3432175" y="2863850"/>
          <p14:tracePt t="24091" x="3287713" y="2881313"/>
          <p14:tracePt t="24095" x="3160713" y="2889250"/>
          <p14:tracePt t="24102" x="3049588" y="2889250"/>
          <p14:tracePt t="24109" x="2955925" y="2889250"/>
          <p14:tracePt t="24116" x="2854325" y="2897188"/>
          <p14:tracePt t="24124" x="2744788" y="2897188"/>
          <p14:tracePt t="24131" x="2641600" y="2897188"/>
          <p14:tracePt t="24137" x="2574925" y="2897188"/>
          <p14:tracePt t="24143" x="2506663" y="2897188"/>
          <p14:tracePt t="24151" x="2413000" y="2897188"/>
          <p14:tracePt t="24157" x="2379663" y="2906713"/>
          <p14:tracePt t="24165" x="2311400" y="2914650"/>
          <p14:tracePt t="24173" x="2286000" y="2914650"/>
          <p14:tracePt t="24179" x="2268538" y="2922588"/>
          <p14:tracePt t="24185" x="2251075" y="2922588"/>
          <p14:tracePt t="24193" x="2251075" y="2932113"/>
          <p14:tracePt t="24199" x="2243138" y="2932113"/>
          <p14:tracePt t="24207" x="2243138" y="2940050"/>
          <p14:tracePt t="24213" x="2235200" y="2940050"/>
          <p14:tracePt t="24227" x="2235200" y="2949575"/>
          <p14:tracePt t="24234" x="2235200" y="2957513"/>
          <p14:tracePt t="24241" x="2225675" y="2957513"/>
          <p14:tracePt t="24262" x="2225675" y="2965450"/>
          <p14:tracePt t="24290" x="2217738" y="2965450"/>
          <p14:tracePt t="24297" x="2217738" y="2974975"/>
          <p14:tracePt t="24332" x="2208213" y="2982913"/>
          <p14:tracePt t="24352" x="2208213" y="2990850"/>
          <p14:tracePt t="24395" x="2208213" y="3000375"/>
          <p14:tracePt t="24444" x="2208213" y="3008313"/>
          <p14:tracePt t="24472" x="2208213" y="3025775"/>
          <p14:tracePt t="24479" x="2208213" y="3033713"/>
          <p14:tracePt t="24486" x="2208213" y="3076575"/>
          <p14:tracePt t="24493" x="2225675" y="3160713"/>
          <p14:tracePt t="24501" x="2225675" y="3330575"/>
          <p14:tracePt t="24508" x="2225675" y="3467100"/>
          <p14:tracePt t="24513" x="2225675" y="3629025"/>
          <p14:tracePt t="24520" x="2225675" y="3756025"/>
          <p14:tracePt t="24529" x="2225675" y="3824288"/>
          <p14:tracePt t="24534" x="2225675" y="3917950"/>
          <p14:tracePt t="24542" x="2225675" y="3960813"/>
          <p14:tracePt t="24549" x="2235200" y="4011613"/>
          <p14:tracePt t="24557" x="2243138" y="4052888"/>
          <p14:tracePt t="24566" x="2243138" y="4079875"/>
          <p14:tracePt t="24569" x="2260600" y="4113213"/>
          <p14:tracePt t="24577" x="2268538" y="4146550"/>
          <p14:tracePt t="24584" x="2276475" y="4181475"/>
          <p14:tracePt t="24592" x="2286000" y="4232275"/>
          <p14:tracePt t="24598" x="2286000" y="4257675"/>
          <p14:tracePt t="24606" x="2301875" y="4283075"/>
          <p14:tracePt t="24611" x="2311400" y="4300538"/>
          <p14:tracePt t="24619" x="2311400" y="4325938"/>
          <p14:tracePt t="24627" x="2319338" y="4341813"/>
          <p14:tracePt t="24632" x="2327275" y="4359275"/>
          <p14:tracePt t="24640" x="2336800" y="4368800"/>
          <p14:tracePt t="24647" x="2336800" y="4384675"/>
          <p14:tracePt t="24660" x="2336800" y="4394200"/>
          <p14:tracePt t="24668" x="2336800" y="4402138"/>
          <p14:tracePt t="24676" x="2336800" y="4410075"/>
          <p14:tracePt t="24702" x="2336800" y="4419600"/>
          <p14:tracePt t="24723" x="2336800" y="4427538"/>
          <p14:tracePt t="24775" x="2336800" y="4435475"/>
          <p14:tracePt t="24806" x="2327275" y="4445000"/>
          <p14:tracePt t="24853" x="2319338" y="4445000"/>
          <p14:tracePt t="24877" x="2311400" y="4445000"/>
          <p14:tracePt t="24936" x="2301875" y="4445000"/>
          <p14:tracePt t="24942" x="2286000" y="4445000"/>
          <p14:tracePt t="24951" x="2260600" y="4445000"/>
          <p14:tracePt t="24958" x="2225675" y="4445000"/>
          <p14:tracePt t="24964" x="2149475" y="4445000"/>
          <p14:tracePt t="24975" x="2047875" y="4445000"/>
          <p14:tracePt t="24978" x="1936750" y="4445000"/>
          <p14:tracePt t="24985" x="1809750" y="4435475"/>
          <p14:tracePt t="24993" x="1708150" y="4435475"/>
          <p14:tracePt t="24999" x="1606550" y="4435475"/>
          <p14:tracePt t="25007" x="1503363" y="4445000"/>
          <p14:tracePt t="25013" x="1435100" y="4445000"/>
          <p14:tracePt t="25020" x="1368425" y="4445000"/>
          <p14:tracePt t="25027" x="1300163" y="4445000"/>
          <p14:tracePt t="25034" x="1231900" y="4445000"/>
          <p14:tracePt t="25042" x="1163638" y="4445000"/>
          <p14:tracePt t="25048" x="1130300" y="4445000"/>
          <p14:tracePt t="25057" x="1095375" y="4445000"/>
          <p14:tracePt t="25062" x="1036638" y="4460875"/>
          <p14:tracePt t="25069" x="968375" y="4460875"/>
          <p14:tracePt t="25075" x="935038" y="4460875"/>
          <p14:tracePt t="25083" x="900113" y="4460875"/>
          <p14:tracePt t="25091" x="866775" y="4460875"/>
          <p14:tracePt t="25096" x="831850" y="4460875"/>
          <p14:tracePt t="25103" x="798513" y="4470400"/>
          <p14:tracePt t="25110" x="773113" y="4470400"/>
          <p14:tracePt t="25117" x="755650" y="4470400"/>
          <p14:tracePt t="25126" x="739775" y="4478338"/>
          <p14:tracePt t="25132" x="730250" y="4478338"/>
          <p14:tracePt t="25145" x="722313" y="4478338"/>
          <p14:tracePt t="25153" x="714375" y="4478338"/>
          <p14:tracePt t="25166" x="704850" y="4478338"/>
          <p14:tracePt t="25194" x="696913" y="4478338"/>
          <p14:tracePt t="25235" x="688975" y="4486275"/>
          <p14:tracePt t="25249" x="688975" y="4495800"/>
          <p14:tracePt t="25291" x="688975" y="4503738"/>
          <p14:tracePt t="25339" x="696913" y="4503738"/>
          <p14:tracePt t="25354" x="704850" y="4503738"/>
          <p14:tracePt t="25361" x="714375" y="4503738"/>
          <p14:tracePt t="25382" x="722313" y="4503738"/>
          <p14:tracePt t="25389" x="730250" y="4503738"/>
          <p14:tracePt t="25402" x="739775" y="4503738"/>
          <p14:tracePt t="25409" x="747713" y="4503738"/>
          <p14:tracePt t="25417" x="765175" y="4503738"/>
          <p14:tracePt t="25425" x="773113" y="4503738"/>
          <p14:tracePt t="25430" x="790575" y="4503738"/>
          <p14:tracePt t="25440" x="806450" y="4503738"/>
          <p14:tracePt t="25446" x="841375" y="4495800"/>
          <p14:tracePt t="25453" x="892175" y="4495800"/>
          <p14:tracePt t="25458" x="950913" y="4486275"/>
          <p14:tracePt t="25466" x="993775" y="4478338"/>
          <p14:tracePt t="25473" x="1028700" y="4478338"/>
          <p14:tracePt t="25480" x="1112838" y="4470400"/>
          <p14:tracePt t="25487" x="1189038" y="4452938"/>
          <p14:tracePt t="25494" x="1274763" y="4445000"/>
          <p14:tracePt t="25501" x="1358900" y="4435475"/>
          <p14:tracePt t="25509" x="1444625" y="4427538"/>
          <p14:tracePt t="25514" x="1477963" y="4427538"/>
          <p14:tracePt t="25523" x="1512888" y="4427538"/>
          <p14:tracePt t="25528" x="1546225" y="4427538"/>
          <p14:tracePt t="25535" x="1579563" y="4427538"/>
          <p14:tracePt t="25542" x="1631950" y="4427538"/>
          <p14:tracePt t="25549" x="1698625" y="4427538"/>
          <p14:tracePt t="25557" x="1766888" y="4427538"/>
          <p14:tracePt t="25563" x="1827213" y="4427538"/>
          <p14:tracePt t="25573" x="1893888" y="4419600"/>
          <p14:tracePt t="25577" x="1946275" y="4419600"/>
          <p14:tracePt t="25584" x="1987550" y="4419600"/>
          <p14:tracePt t="25591" x="2030413" y="4419600"/>
          <p14:tracePt t="25598" x="2098675" y="4419600"/>
          <p14:tracePt t="25605" x="2157413" y="4419600"/>
          <p14:tracePt t="25612" x="2200275" y="4419600"/>
          <p14:tracePt t="25619" x="2251075" y="4427538"/>
          <p14:tracePt t="25626" x="2293938" y="4427538"/>
          <p14:tracePt t="25634" x="2352675" y="4435475"/>
          <p14:tracePt t="25641" x="2405063" y="4435475"/>
          <p14:tracePt t="25647" x="2446338" y="4445000"/>
          <p14:tracePt t="25656" x="2497138" y="4445000"/>
          <p14:tracePt t="25661" x="2532063" y="4452938"/>
          <p14:tracePt t="25668" x="2582863" y="4460875"/>
          <p14:tracePt t="25674" x="2625725" y="4460875"/>
          <p14:tracePt t="25682" x="2684463" y="4460875"/>
          <p14:tracePt t="25690" x="2727325" y="4460875"/>
          <p14:tracePt t="25696" x="2778125" y="4460875"/>
          <p14:tracePt t="25702" x="2838450" y="4460875"/>
          <p14:tracePt t="25710" x="2879725" y="4460875"/>
          <p14:tracePt t="25717" x="2897188" y="4460875"/>
          <p14:tracePt t="25724" x="2922588" y="4460875"/>
          <p14:tracePt t="25731" x="2955925" y="4460875"/>
          <p14:tracePt t="25739" x="3008313" y="4460875"/>
          <p14:tracePt t="25744" x="3059113" y="4460875"/>
          <p14:tracePt t="25751" x="3117850" y="4460875"/>
          <p14:tracePt t="25759" x="3168650" y="4460875"/>
          <p14:tracePt t="25766" x="3211513" y="4452938"/>
          <p14:tracePt t="25773" x="3297238" y="4445000"/>
          <p14:tracePt t="25780" x="3398838" y="4427538"/>
          <p14:tracePt t="25786" x="3500438" y="4419600"/>
          <p14:tracePt t="25793" x="3687763" y="4410075"/>
          <p14:tracePt t="25800" x="3883025" y="4384675"/>
          <p14:tracePt t="25810" x="3984625" y="4376738"/>
          <p14:tracePt t="25813" x="4086225" y="4376738"/>
          <p14:tracePt t="25822" x="4230688" y="4368800"/>
          <p14:tracePt t="25827" x="4375150" y="4368800"/>
          <p14:tracePt t="25836" x="4460875" y="4368800"/>
          <p14:tracePt t="25843" x="4537075" y="4376738"/>
          <p14:tracePt t="25849" x="4587875" y="4384675"/>
          <p14:tracePt t="25858" x="4621213" y="4394200"/>
          <p14:tracePt t="25863" x="4638675" y="4394200"/>
          <p14:tracePt t="25871" x="4646613" y="4394200"/>
          <p14:tracePt t="25878" x="4664075" y="4394200"/>
          <p14:tracePt t="26019" x="4656138" y="4394200"/>
          <p14:tracePt t="26035" x="4656138" y="4402138"/>
          <p14:tracePt t="26043" x="4646613" y="4402138"/>
          <p14:tracePt t="26051" x="4638675" y="4402138"/>
          <p14:tracePt t="26067" x="4630738" y="4402138"/>
          <p14:tracePt t="26074" x="4621213" y="4402138"/>
          <p14:tracePt t="26082" x="4613275" y="4402138"/>
          <p14:tracePt t="26098" x="4595813" y="4402138"/>
          <p14:tracePt t="26123" x="4587875" y="4402138"/>
          <p14:tracePt t="26150" x="4579938" y="4402138"/>
          <p14:tracePt t="26172" x="4570413" y="4402138"/>
          <p14:tracePt t="26185" x="4562475" y="4402138"/>
          <p14:tracePt t="26200" x="4562475" y="4410075"/>
          <p14:tracePt t="26221" x="4570413" y="4410075"/>
          <p14:tracePt t="26227" x="4587875" y="4410075"/>
          <p14:tracePt t="26233" x="4605338" y="4410075"/>
          <p14:tracePt t="26241" x="4630738" y="4410075"/>
          <p14:tracePt t="26248" x="4656138" y="4410075"/>
          <p14:tracePt t="26256" x="4681538" y="4410075"/>
          <p14:tracePt t="26262" x="4699000" y="4410075"/>
          <p14:tracePt t="26272" x="4714875" y="4410075"/>
          <p14:tracePt t="26275" x="4740275" y="4410075"/>
          <p14:tracePt t="26282" x="4757738" y="4410075"/>
          <p14:tracePt t="26290" x="4765675" y="4410075"/>
          <p14:tracePt t="26297" x="4775200" y="4410075"/>
          <p14:tracePt t="26305" x="4783138" y="4419600"/>
          <p14:tracePt t="26311" x="4791075" y="4419600"/>
          <p14:tracePt t="26318" x="4800600" y="4419600"/>
          <p14:tracePt t="26324" x="4818063" y="4419600"/>
          <p14:tracePt t="26332" x="4826000" y="4419600"/>
          <p14:tracePt t="26339" x="4833938" y="4419600"/>
          <p14:tracePt t="26352" x="4851400" y="4419600"/>
          <p14:tracePt t="26359" x="4859338" y="4419600"/>
          <p14:tracePt t="26373" x="4868863" y="4419600"/>
          <p14:tracePt t="26380" x="4876800" y="4419600"/>
          <p14:tracePt t="26389" x="4884738" y="4419600"/>
          <p14:tracePt t="26408" x="4894263" y="4419600"/>
          <p14:tracePt t="26422" x="4902200" y="4419600"/>
          <p14:tracePt t="26450" x="4910138" y="4427538"/>
          <p14:tracePt t="26471" x="4919663" y="4427538"/>
          <p14:tracePt t="26492" x="4927600" y="4427538"/>
          <p14:tracePt t="26526" x="4927600" y="4435475"/>
          <p14:tracePt t="26972" x="4919663" y="4435475"/>
          <p14:tracePt t="26979" x="4910138" y="4435475"/>
          <p14:tracePt t="26987" x="4884738" y="4435475"/>
          <p14:tracePt t="26993" x="4833938" y="4445000"/>
          <p14:tracePt t="27000" x="4706938" y="4470400"/>
          <p14:tracePt t="27007" x="4460875" y="4503738"/>
          <p14:tracePt t="27013" x="4179888" y="4538663"/>
          <p14:tracePt t="27021" x="3941763" y="4546600"/>
          <p14:tracePt t="27028" x="3781425" y="4546600"/>
          <p14:tracePt t="27035" x="3678238" y="4546600"/>
          <p14:tracePt t="27042" x="3482975" y="4521200"/>
          <p14:tracePt t="27049" x="3305175" y="4503738"/>
          <p14:tracePt t="27058" x="3178175" y="4478338"/>
          <p14:tracePt t="27062" x="3024188" y="4460875"/>
          <p14:tracePt t="27072" x="2871788" y="4435475"/>
          <p14:tracePt t="27076" x="2760663" y="4419600"/>
          <p14:tracePt t="27083" x="2625725" y="4384675"/>
          <p14:tracePt t="27091" x="2549525" y="4359275"/>
          <p14:tracePt t="27098" x="2481263" y="4351338"/>
          <p14:tracePt t="27105" x="2430463" y="4325938"/>
          <p14:tracePt t="27111" x="2344738" y="4316413"/>
          <p14:tracePt t="27119" x="2301875" y="4308475"/>
          <p14:tracePt t="27126" x="2260600" y="4300538"/>
          <p14:tracePt t="27132" x="2225675" y="4300538"/>
          <p14:tracePt t="27141" x="2200275" y="4300538"/>
          <p14:tracePt t="27155" x="2182813" y="4300538"/>
          <p14:tracePt t="27167" x="2174875" y="4300538"/>
          <p14:tracePt t="27436" x="2098675" y="4300538"/>
          <p14:tracePt t="27444" x="2022475" y="4300538"/>
          <p14:tracePt t="27450" x="1936750" y="4308475"/>
          <p14:tracePt t="27457" x="1885950" y="4308475"/>
          <p14:tracePt t="27465" x="1817688" y="4308475"/>
          <p14:tracePt t="27473" x="1758950" y="4308475"/>
          <p14:tracePt t="27481" x="1690688" y="4308475"/>
          <p14:tracePt t="27488" x="1622425" y="4316413"/>
          <p14:tracePt t="27496" x="1563688" y="4325938"/>
          <p14:tracePt t="27504" x="1503363" y="4325938"/>
          <p14:tracePt t="27511" x="1444625" y="4333875"/>
          <p14:tracePt t="27526" x="1393825" y="4333875"/>
          <p14:tracePt t="27533" x="1343025" y="4341813"/>
          <p14:tracePt t="27540" x="1308100" y="4341813"/>
          <p14:tracePt t="27547" x="1290638" y="4341813"/>
          <p14:tracePt t="27554" x="1274763" y="4341813"/>
          <p14:tracePt t="27561" x="1257300" y="4341813"/>
          <p14:tracePt t="27577" x="1239838" y="4341813"/>
          <p14:tracePt t="27588" x="1231900" y="4341813"/>
          <p14:tracePt t="27596" x="1231900" y="4351338"/>
          <p14:tracePt t="27603" x="1214438" y="4351338"/>
          <p14:tracePt t="27617" x="1206500" y="4351338"/>
          <p14:tracePt t="27623" x="1198563" y="4351338"/>
          <p14:tracePt t="27631" x="1189038" y="4351338"/>
          <p14:tracePt t="27638" x="1181100" y="4351338"/>
          <p14:tracePt t="27645" x="1173163" y="4351338"/>
          <p14:tracePt t="27654" x="1155700" y="4351338"/>
          <p14:tracePt t="27658" x="1155700" y="4359275"/>
          <p14:tracePt t="27665" x="1147763" y="4359275"/>
          <p14:tracePt t="27672" x="1130300" y="4359275"/>
          <p14:tracePt t="27679" x="1120775" y="4359275"/>
          <p14:tracePt t="27687" x="1112838" y="4359275"/>
          <p14:tracePt t="27693" x="1104900" y="4359275"/>
          <p14:tracePt t="27701" x="1095375" y="4359275"/>
          <p14:tracePt t="27708" x="1087438" y="4359275"/>
          <p14:tracePt t="27714" x="1079500" y="4359275"/>
          <p14:tracePt t="27721" x="1069975" y="4359275"/>
          <p14:tracePt t="27728" x="1062038" y="4359275"/>
          <p14:tracePt t="27741" x="1054100" y="4359275"/>
          <p14:tracePt t="27756" x="1044575" y="4359275"/>
          <p14:tracePt t="27763" x="1036638" y="4359275"/>
          <p14:tracePt t="27784" x="1028700" y="4359275"/>
          <p14:tracePt t="27805" x="1019175" y="4359275"/>
          <p14:tracePt t="27826" x="1011238" y="4359275"/>
          <p14:tracePt t="27840" x="1003300" y="4359275"/>
          <p14:tracePt t="27847" x="993775" y="4359275"/>
          <p14:tracePt t="27853" x="985838" y="4359275"/>
          <p14:tracePt t="27860" x="976313" y="4359275"/>
          <p14:tracePt t="27869" x="968375" y="4359275"/>
          <p14:tracePt t="27875" x="950913" y="4359275"/>
          <p14:tracePt t="27882" x="935038" y="4351338"/>
          <p14:tracePt t="27888" x="925513" y="4351338"/>
          <p14:tracePt t="27895" x="909638" y="4351338"/>
          <p14:tracePt t="27903" x="884238" y="4351338"/>
          <p14:tracePt t="27909" x="874713" y="4341813"/>
          <p14:tracePt t="27916" x="866775" y="4341813"/>
          <p14:tracePt t="27923" x="849313" y="4341813"/>
          <p14:tracePt t="27931" x="831850" y="4341813"/>
          <p14:tracePt t="27938" x="823913" y="4333875"/>
          <p14:tracePt t="27944" x="815975" y="4333875"/>
          <p14:tracePt t="27953" x="798513" y="4333875"/>
          <p14:tracePt t="27965" x="790575" y="4333875"/>
          <p14:tracePt t="27972" x="781050" y="4333875"/>
          <p14:tracePt t="27987" x="765175" y="4333875"/>
          <p14:tracePt t="28000" x="755650" y="4333875"/>
          <p14:tracePt t="28014" x="747713" y="4333875"/>
          <p14:tracePt t="28028" x="739775" y="4333875"/>
          <p14:tracePt t="28055" x="730250" y="4333875"/>
          <p14:tracePt t="28518" x="747713" y="4333875"/>
          <p14:tracePt t="28524" x="755650" y="4333875"/>
          <p14:tracePt t="28532" x="765175" y="4333875"/>
          <p14:tracePt t="28539" x="781050" y="4333875"/>
          <p14:tracePt t="28546" x="798513" y="4333875"/>
          <p14:tracePt t="28553" x="815975" y="4333875"/>
          <p14:tracePt t="28561" x="831850" y="4333875"/>
          <p14:tracePt t="28567" x="858838" y="4333875"/>
          <p14:tracePt t="28573" x="874713" y="4333875"/>
          <p14:tracePt t="28582" x="892175" y="4333875"/>
          <p14:tracePt t="28588" x="917575" y="4333875"/>
          <p14:tracePt t="28594" x="942975" y="4333875"/>
          <p14:tracePt t="28604" x="960438" y="4333875"/>
          <p14:tracePt t="28609" x="976313" y="4333875"/>
          <p14:tracePt t="28615" x="1028700" y="4333875"/>
          <p14:tracePt t="28622" x="1112838" y="4333875"/>
          <p14:tracePt t="28630" x="1181100" y="4333875"/>
          <p14:tracePt t="28637" x="1290638" y="4333875"/>
          <p14:tracePt t="28643" x="1384300" y="4325938"/>
          <p14:tracePt t="28654" x="1487488" y="4316413"/>
          <p14:tracePt t="28657" x="1589088" y="4316413"/>
          <p14:tracePt t="28664" x="1690688" y="4316413"/>
          <p14:tracePt t="28671" x="1792288" y="4308475"/>
          <p14:tracePt t="28679" x="1860550" y="4308475"/>
          <p14:tracePt t="28687" x="1911350" y="4308475"/>
          <p14:tracePt t="28692" x="2022475" y="4283075"/>
          <p14:tracePt t="28699" x="2124075" y="4275138"/>
          <p14:tracePt t="28707" x="2192338" y="4275138"/>
          <p14:tracePt t="28712" x="2260600" y="4275138"/>
          <p14:tracePt t="28721" x="2336800" y="4275138"/>
          <p14:tracePt t="28728" x="2446338" y="4275138"/>
          <p14:tracePt t="28734" x="2549525" y="4275138"/>
          <p14:tracePt t="28741" x="2625725" y="4275138"/>
          <p14:tracePt t="28748" x="2693988" y="4275138"/>
          <p14:tracePt t="28756" x="2735263" y="4275138"/>
          <p14:tracePt t="28762" x="2760663" y="4275138"/>
          <p14:tracePt t="28770" x="2786063" y="4275138"/>
          <p14:tracePt t="28776" x="2811463" y="4275138"/>
          <p14:tracePt t="28783" x="2820988" y="4275138"/>
          <p14:tracePt t="28790" x="2828925" y="4275138"/>
          <p14:tracePt t="28797" x="2838450" y="4275138"/>
          <p14:tracePt t="28805" x="2846388" y="4275138"/>
          <p14:tracePt t="28811" x="2854325" y="4275138"/>
          <p14:tracePt t="28820" x="2863850" y="4275138"/>
          <p14:tracePt t="28825" x="2879725" y="4275138"/>
          <p14:tracePt t="28832" x="2889250" y="4275138"/>
          <p14:tracePt t="28838" x="2897188" y="4275138"/>
          <p14:tracePt t="28845" x="2905125" y="4275138"/>
          <p14:tracePt t="28854" x="2914650" y="4275138"/>
          <p14:tracePt t="28860" x="2940050" y="4275138"/>
          <p14:tracePt t="28867" x="2955925" y="4275138"/>
          <p14:tracePt t="28873" x="2990850" y="4275138"/>
          <p14:tracePt t="28881" x="3024188" y="4275138"/>
          <p14:tracePt t="28889" x="3084513" y="4275138"/>
          <p14:tracePt t="28893" x="3152775" y="4275138"/>
          <p14:tracePt t="28903" x="3194050" y="4275138"/>
          <p14:tracePt t="28907" x="3254375" y="4275138"/>
          <p14:tracePt t="28914" x="3348038" y="4275138"/>
          <p14:tracePt t="28921" x="3467100" y="4275138"/>
          <p14:tracePt t="28929" x="3602038" y="4275138"/>
          <p14:tracePt t="28952" x="3763963" y="4257675"/>
          <p14:tracePt t="29256" x="3789363" y="4257675"/>
          <p14:tracePt t="29262" x="3832225" y="4257675"/>
          <p14:tracePt t="29269" x="3900488" y="4257675"/>
          <p14:tracePt t="29277" x="3984625" y="4257675"/>
          <p14:tracePt t="29282" x="4086225" y="4257675"/>
          <p14:tracePt t="29289" x="4205288" y="4257675"/>
          <p14:tracePt t="29297" x="4291013" y="4265613"/>
          <p14:tracePt t="29304" x="4367213" y="4265613"/>
          <p14:tracePt t="29311" x="4476750" y="4275138"/>
          <p14:tracePt t="29319" x="4595813" y="4275138"/>
          <p14:tracePt t="29326" x="4638675" y="4283075"/>
          <p14:tracePt t="29332" x="4673600" y="4283075"/>
          <p14:tracePt t="29338" x="4732338" y="4283075"/>
          <p14:tracePt t="29346" x="4791075" y="4283075"/>
          <p14:tracePt t="29353" x="4818063" y="4283075"/>
          <p14:tracePt t="29360" x="4868863" y="4283075"/>
          <p14:tracePt t="29369" x="4902200" y="4283075"/>
          <p14:tracePt t="29374" x="4935538" y="4283075"/>
          <p14:tracePt t="29381" x="4970463" y="4283075"/>
          <p14:tracePt t="29387" x="4995863" y="4283075"/>
          <p14:tracePt t="29395" x="5029200" y="4283075"/>
          <p14:tracePt t="29402" x="5046663" y="4283075"/>
          <p14:tracePt t="29408" x="5072063" y="4283075"/>
          <p14:tracePt t="29415" x="5089525" y="4283075"/>
          <p14:tracePt t="29422" x="5097463" y="4283075"/>
          <p14:tracePt t="29429" x="5122863" y="4283075"/>
          <p14:tracePt t="29436" x="5148263" y="4283075"/>
          <p14:tracePt t="29443" x="5157788" y="4283075"/>
          <p14:tracePt t="29453" x="5173663" y="4283075"/>
          <p14:tracePt t="29457" x="5183188" y="4283075"/>
          <p14:tracePt t="29464" x="5208588" y="4283075"/>
          <p14:tracePt t="29471" x="5216525" y="4283075"/>
          <p14:tracePt t="29478" x="5224463" y="4283075"/>
          <p14:tracePt t="29485" x="5241925" y="4283075"/>
          <p14:tracePt t="29492" x="5249863" y="4283075"/>
          <p14:tracePt t="29502" x="5259388" y="4283075"/>
          <p14:tracePt t="29505" x="5267325" y="4283075"/>
          <p14:tracePt t="29513" x="5276850" y="4283075"/>
          <p14:tracePt t="29526" x="5284788" y="4283075"/>
          <p14:tracePt t="29555" x="5302250" y="4283075"/>
          <p14:tracePt t="29659" x="5292725" y="4283075"/>
          <p14:tracePt t="29681" x="5284788" y="4283075"/>
          <p14:tracePt t="29688" x="5267325" y="4291013"/>
          <p14:tracePt t="29702" x="5249863" y="4300538"/>
          <p14:tracePt t="29708" x="5224463" y="4300538"/>
          <p14:tracePt t="29716" x="5199063" y="4308475"/>
          <p14:tracePt t="29722" x="5114925" y="4308475"/>
          <p14:tracePt t="29729" x="4987925" y="4341813"/>
          <p14:tracePt t="29736" x="4808538" y="4376738"/>
          <p14:tracePt t="29743" x="4689475" y="4402138"/>
          <p14:tracePt t="29752" x="4476750" y="4435475"/>
          <p14:tracePt t="29757" x="4240213" y="4470400"/>
          <p14:tracePt t="29764" x="4103688" y="4486275"/>
          <p14:tracePt t="29771" x="3890963" y="4513263"/>
          <p14:tracePt t="29778" x="3695700" y="4538663"/>
          <p14:tracePt t="29786" x="3517900" y="4564063"/>
          <p14:tracePt t="29792" x="3414713" y="4579938"/>
          <p14:tracePt t="29799" x="3313113" y="4589463"/>
          <p14:tracePt t="29806" x="3186113" y="4597400"/>
          <p14:tracePt t="29814" x="3109913" y="4605338"/>
          <p14:tracePt t="29821" x="3008313" y="4622800"/>
          <p14:tracePt t="29826" x="2905125" y="4622800"/>
          <p14:tracePt t="29835" x="2828925" y="4622800"/>
          <p14:tracePt t="29840" x="2735263" y="4622800"/>
          <p14:tracePt t="29847" x="2608263" y="4622800"/>
          <p14:tracePt t="29854" x="2524125" y="4622800"/>
          <p14:tracePt t="29861" x="2455863" y="4630738"/>
          <p14:tracePt t="29868" x="2311400" y="4657725"/>
          <p14:tracePt t="29875" x="2157413" y="4665663"/>
          <p14:tracePt t="29884" x="2081213" y="4673600"/>
          <p14:tracePt t="29889" x="2012950" y="4673600"/>
          <p14:tracePt t="29896" x="1903413" y="4673600"/>
          <p14:tracePt t="29903" x="1801813" y="4673600"/>
          <p14:tracePt t="29910" x="1741488" y="4673600"/>
          <p14:tracePt t="29918" x="1690688" y="4673600"/>
          <p14:tracePt t="29924" x="1657350" y="4665663"/>
          <p14:tracePt t="29931" x="1622425" y="4665663"/>
          <p14:tracePt t="29951" x="1563688" y="4657725"/>
          <p14:tracePt t="29953" x="1538288" y="4657725"/>
          <p14:tracePt t="29959" x="1512888" y="4657725"/>
          <p14:tracePt t="29969" x="1487488" y="4648200"/>
          <p14:tracePt t="29972" x="1435100" y="4648200"/>
          <p14:tracePt t="29979" x="1409700" y="4630738"/>
          <p14:tracePt t="29986" x="1376363" y="4630738"/>
          <p14:tracePt t="29994" x="1358900" y="4630738"/>
          <p14:tracePt t="30001" x="1333500" y="4630738"/>
          <p14:tracePt t="30007" x="1317625" y="4622800"/>
          <p14:tracePt t="30015" x="1308100" y="4614863"/>
          <p14:tracePt t="30021" x="1300163" y="4614863"/>
          <p14:tracePt t="30028" x="1290638" y="4605338"/>
          <p14:tracePt t="30042" x="1282700" y="4597400"/>
          <p14:tracePt t="30056" x="1274763" y="4589463"/>
          <p14:tracePt t="30064" x="1265238" y="4589463"/>
          <p14:tracePt t="30072" x="1265238" y="4579938"/>
          <p14:tracePt t="30079" x="1265238" y="4572000"/>
          <p14:tracePt t="30086" x="1265238" y="4564063"/>
          <p14:tracePt t="30093" x="1257300" y="4564063"/>
          <p14:tracePt t="30106" x="1249363" y="4546600"/>
          <p14:tracePt t="30127" x="1249363" y="4538663"/>
          <p14:tracePt t="30148" x="1249363" y="4529138"/>
          <p14:tracePt t="30154" x="1239838" y="4521200"/>
          <p14:tracePt t="30162" x="1239838" y="4513263"/>
          <p14:tracePt t="30175" x="1239838" y="4503738"/>
          <p14:tracePt t="30186" x="1239838" y="4495800"/>
          <p14:tracePt t="30189" x="1239838" y="4486275"/>
          <p14:tracePt t="30197" x="1239838" y="4470400"/>
          <p14:tracePt t="30203" x="1239838" y="4460875"/>
          <p14:tracePt t="30211" x="1239838" y="4445000"/>
          <p14:tracePt t="30218" x="1239838" y="4419600"/>
          <p14:tracePt t="30224" x="1239838" y="4394200"/>
          <p14:tracePt t="30234" x="1239838" y="4359275"/>
          <p14:tracePt t="30238" x="1239838" y="4325938"/>
          <p14:tracePt t="30245" x="1249363" y="4291013"/>
          <p14:tracePt t="30253" x="1257300" y="4275138"/>
          <p14:tracePt t="30259" x="1265238" y="4240213"/>
          <p14:tracePt t="30269" x="1265238" y="4224338"/>
          <p14:tracePt t="30273" x="1282700" y="4206875"/>
          <p14:tracePt t="30280" x="1282700" y="4197350"/>
          <p14:tracePt t="30294" x="1290638" y="4189413"/>
          <p14:tracePt t="30302" x="1300163" y="4181475"/>
          <p14:tracePt t="30316" x="1300163" y="4171950"/>
          <p14:tracePt t="30322" x="1308100" y="4171950"/>
          <p14:tracePt t="30337" x="1317625" y="4171950"/>
          <p14:tracePt t="30352" x="1325563" y="4171950"/>
          <p14:tracePt t="30356" x="1333500" y="4171950"/>
          <p14:tracePt t="30371" x="1343025" y="4171950"/>
          <p14:tracePt t="30386" x="1350963" y="4171950"/>
          <p14:tracePt t="30391" x="1358900" y="4171950"/>
          <p14:tracePt t="30398" x="1368425" y="4181475"/>
          <p14:tracePt t="30405" x="1368425" y="4189413"/>
          <p14:tracePt t="30412" x="1376363" y="4189413"/>
          <p14:tracePt t="30418" x="1376363" y="4197350"/>
          <p14:tracePt t="30426" x="1384300" y="4197350"/>
          <p14:tracePt t="30434" x="1384300" y="4206875"/>
          <p14:tracePt t="30440" x="1393825" y="4206875"/>
          <p14:tracePt t="30447" x="1393825" y="4214813"/>
          <p14:tracePt t="30453" x="1393825" y="4224338"/>
          <p14:tracePt t="30460" x="1401763" y="4224338"/>
          <p14:tracePt t="30468" x="1401763" y="4232275"/>
          <p14:tracePt t="30489" x="1401763" y="4240213"/>
          <p14:tracePt t="30502" x="1409700" y="4249738"/>
          <p14:tracePt t="30537" x="1409700" y="4257675"/>
          <p14:tracePt t="30664" x="1401763" y="4265613"/>
          <p14:tracePt t="30692" x="1401763" y="4275138"/>
          <p14:tracePt t="30700" x="1401763" y="4283075"/>
          <p14:tracePt t="30727" x="1401763" y="4291013"/>
          <p14:tracePt t="30748" x="1401763" y="4300538"/>
          <p14:tracePt t="30754" x="1401763" y="4308475"/>
          <p14:tracePt t="30769" x="1401763" y="4316413"/>
          <p14:tracePt t="30783" x="1401763" y="4325938"/>
          <p14:tracePt t="30811" x="1401763" y="4333875"/>
          <p14:tracePt t="30859" x="1409700" y="4333875"/>
          <p14:tracePt t="30888" x="1419225" y="4333875"/>
          <p14:tracePt t="30894" x="1427163" y="4333875"/>
          <p14:tracePt t="30902" x="1444625" y="4333875"/>
          <p14:tracePt t="30908" x="1477963" y="4333875"/>
          <p14:tracePt t="30914" x="1538288" y="4333875"/>
          <p14:tracePt t="30922" x="1622425" y="4333875"/>
          <p14:tracePt t="30929" x="1708150" y="4325938"/>
          <p14:tracePt t="30937" x="1843088" y="4325938"/>
          <p14:tracePt t="30954" x="2030413" y="4308475"/>
          <p14:tracePt t="30956" x="2106613" y="4308475"/>
          <p14:tracePt t="30963" x="2174875" y="4308475"/>
          <p14:tracePt t="30970" x="2260600" y="4308475"/>
          <p14:tracePt t="30976" x="2344738" y="4325938"/>
          <p14:tracePt t="30985" x="2430463" y="4333875"/>
          <p14:tracePt t="30990" x="2497138" y="4351338"/>
          <p14:tracePt t="31000" x="2532063" y="4359275"/>
          <p14:tracePt t="31004" x="2582863" y="4359275"/>
          <p14:tracePt t="31011" x="2633663" y="4368800"/>
          <p14:tracePt t="31019" x="2651125" y="4368800"/>
          <p14:tracePt t="31025" x="2684463" y="4376738"/>
          <p14:tracePt t="31032" x="2709863" y="4376738"/>
          <p14:tracePt t="31039" x="2744788" y="4384675"/>
          <p14:tracePt t="31045" x="2760663" y="4394200"/>
          <p14:tracePt t="31052" x="2795588" y="4394200"/>
          <p14:tracePt t="31060" x="2838450" y="4402138"/>
          <p14:tracePt t="31067" x="2863850" y="4402138"/>
          <p14:tracePt t="31074" x="2897188" y="4402138"/>
          <p14:tracePt t="31080" x="2922588" y="4410075"/>
          <p14:tracePt t="31088" x="2947988" y="4410075"/>
          <p14:tracePt t="31094" x="2973388" y="4419600"/>
          <p14:tracePt t="31102" x="3008313" y="4427538"/>
          <p14:tracePt t="31110" x="3059113" y="4427538"/>
          <p14:tracePt t="31117" x="3074988" y="4427538"/>
          <p14:tracePt t="31122" x="3109913" y="4427538"/>
          <p14:tracePt t="31130" x="3152775" y="4427538"/>
          <p14:tracePt t="31137" x="3178175" y="4427538"/>
          <p14:tracePt t="31144" x="3219450" y="4427538"/>
          <p14:tracePt t="31151" x="3254375" y="4427538"/>
          <p14:tracePt t="31159" x="3270250" y="4427538"/>
          <p14:tracePt t="31167" x="3287713" y="4427538"/>
          <p14:tracePt t="31172" x="3313113" y="4427538"/>
          <p14:tracePt t="31179" x="3348038" y="4427538"/>
          <p14:tracePt t="31186" x="3355975" y="4427538"/>
          <p14:tracePt t="31193" x="3373438" y="4427538"/>
          <p14:tracePt t="31201" x="3414713" y="4445000"/>
          <p14:tracePt t="31207" x="3467100" y="4445000"/>
          <p14:tracePt t="31214" x="3500438" y="4452938"/>
          <p14:tracePt t="31220" x="3533775" y="4452938"/>
          <p14:tracePt t="31228" x="3586163" y="4452938"/>
          <p14:tracePt t="31235" x="3611563" y="4452938"/>
          <p14:tracePt t="31242" x="3636963" y="4452938"/>
          <p14:tracePt t="31251" x="3662363" y="4452938"/>
          <p14:tracePt t="31255" x="3678238" y="4452938"/>
          <p14:tracePt t="31263" x="3695700" y="4452938"/>
          <p14:tracePt t="31269" x="3703638" y="4452938"/>
          <p14:tracePt t="31276" x="3721100" y="4452938"/>
          <p14:tracePt t="31284" x="3729038" y="4452938"/>
          <p14:tracePt t="31291" x="3746500" y="4452938"/>
          <p14:tracePt t="31297" x="3756025" y="4452938"/>
          <p14:tracePt t="31304" x="3763963" y="4452938"/>
          <p14:tracePt t="31311" x="3781425" y="4452938"/>
          <p14:tracePt t="31318" x="3806825" y="4452938"/>
          <p14:tracePt t="31333" x="3822700" y="4452938"/>
          <p14:tracePt t="31340" x="3832225" y="4452938"/>
          <p14:tracePt t="31346" x="3857625" y="4452938"/>
          <p14:tracePt t="31353" x="3883025" y="4452938"/>
          <p14:tracePt t="31360" x="3900488" y="4452938"/>
          <p14:tracePt t="31368" x="3925888" y="4452938"/>
          <p14:tracePt t="31373" x="3933825" y="4445000"/>
          <p14:tracePt t="31381" x="3951288" y="4445000"/>
          <p14:tracePt t="31389" x="3959225" y="4445000"/>
          <p14:tracePt t="31395" x="3976688" y="4445000"/>
          <p14:tracePt t="31402" x="3992563" y="4445000"/>
          <p14:tracePt t="31410" x="4002088" y="4445000"/>
          <p14:tracePt t="31417" x="4010025" y="4445000"/>
          <p14:tracePt t="31423" x="4027488" y="4445000"/>
          <p14:tracePt t="31430" x="4035425" y="4445000"/>
          <p14:tracePt t="31437" x="4044950" y="4445000"/>
          <p14:tracePt t="31444" x="4060825" y="4445000"/>
          <p14:tracePt t="31451" x="4078288" y="4445000"/>
          <p14:tracePt t="31457" x="4095750" y="4445000"/>
          <p14:tracePt t="31467" x="4103688" y="4445000"/>
          <p14:tracePt t="31472" x="4111625" y="4445000"/>
          <p14:tracePt t="31478" x="4129088" y="4445000"/>
          <p14:tracePt t="31486" x="4137025" y="4445000"/>
          <p14:tracePt t="31492" x="4146550" y="4445000"/>
          <p14:tracePt t="31499" x="4154488" y="4445000"/>
          <p14:tracePt t="31507" x="4171950" y="4445000"/>
          <p14:tracePt t="31517" x="4179888" y="4445000"/>
          <p14:tracePt t="31521" x="4187825" y="4445000"/>
          <p14:tracePt t="31526" x="4197350" y="4445000"/>
          <p14:tracePt t="31535" x="4222750" y="4435475"/>
          <p14:tracePt t="31542" x="4248150" y="4435475"/>
          <p14:tracePt t="31548" x="4265613" y="4427538"/>
          <p14:tracePt t="31554" x="4281488" y="4427538"/>
          <p14:tracePt t="31563" x="4298950" y="4427538"/>
          <p14:tracePt t="31568" x="4324350" y="4419600"/>
          <p14:tracePt t="31576" x="4349750" y="4419600"/>
          <p14:tracePt t="31583" x="4359275" y="4419600"/>
          <p14:tracePt t="31592" x="4384675" y="4419600"/>
          <p14:tracePt t="31596" x="4400550" y="4419600"/>
          <p14:tracePt t="31603" x="4418013" y="4419600"/>
          <p14:tracePt t="31611" x="4425950" y="4419600"/>
          <p14:tracePt t="31617" x="4435475" y="4419600"/>
          <p14:tracePt t="31625" x="4460875" y="4419600"/>
          <p14:tracePt t="31633" x="4468813" y="4419600"/>
          <p14:tracePt t="31645" x="4476750" y="4419600"/>
          <p14:tracePt t="31652" x="4486275" y="4419600"/>
          <p14:tracePt t="31660" x="4494213" y="4419600"/>
          <p14:tracePt t="31667" x="4511675" y="4419600"/>
          <p14:tracePt t="31680" x="4529138" y="4419600"/>
          <p14:tracePt t="31694" x="4537075" y="4419600"/>
          <p14:tracePt t="31701" x="4554538" y="4419600"/>
          <p14:tracePt t="31709" x="4562475" y="4419600"/>
          <p14:tracePt t="31722" x="4570413" y="4419600"/>
          <p14:tracePt t="31729" x="4579938" y="4419600"/>
          <p14:tracePt t="31737" x="4587875" y="4419600"/>
          <p14:tracePt t="31751" x="4595813" y="4419600"/>
          <p14:tracePt t="31766" x="4605338" y="4419600"/>
          <p14:tracePt t="31827" x="4595813" y="4419600"/>
          <p14:tracePt t="31835" x="4587875" y="4410075"/>
          <p14:tracePt t="31840" x="4570413" y="4410075"/>
          <p14:tracePt t="31847" x="4545013" y="4410075"/>
          <p14:tracePt t="31854" x="4511675" y="4410075"/>
          <p14:tracePt t="31861" x="4443413" y="4402138"/>
          <p14:tracePt t="31868" x="4367213" y="4384675"/>
          <p14:tracePt t="31875" x="4256088" y="4384675"/>
          <p14:tracePt t="31884" x="4137025" y="4384675"/>
          <p14:tracePt t="31889" x="3933825" y="4376738"/>
          <p14:tracePt t="31896" x="3721100" y="4376738"/>
          <p14:tracePt t="31903" x="3636963" y="4376738"/>
          <p14:tracePt t="31911" x="3551238" y="4376738"/>
          <p14:tracePt t="31917" x="3449638" y="4376738"/>
          <p14:tracePt t="31924" x="3348038" y="4376738"/>
          <p14:tracePt t="31933" x="3305175" y="4384675"/>
          <p14:tracePt t="31938" x="3254375" y="4384675"/>
          <p14:tracePt t="31945" x="3186113" y="4394200"/>
          <p14:tracePt t="31952" x="3143250" y="4394200"/>
          <p14:tracePt t="31959" x="3109913" y="4394200"/>
          <p14:tracePt t="31967" x="3049588" y="4394200"/>
          <p14:tracePt t="31973" x="2982913" y="4394200"/>
          <p14:tracePt t="31983" x="2922588" y="4394200"/>
          <p14:tracePt t="31987" x="2879725" y="4402138"/>
          <p14:tracePt t="31994" x="2828925" y="4402138"/>
          <p14:tracePt t="32001" x="2795588" y="4402138"/>
          <p14:tracePt t="32007" x="2770188" y="4402138"/>
          <p14:tracePt t="32016" x="2727325" y="4402138"/>
          <p14:tracePt t="32021" x="2668588" y="4402138"/>
          <p14:tracePt t="32030" x="2633663" y="4402138"/>
          <p14:tracePt t="32035" x="2590800" y="4402138"/>
          <p14:tracePt t="32042" x="2524125" y="4410075"/>
          <p14:tracePt t="32050" x="2430463" y="4410075"/>
          <p14:tracePt t="32057" x="2395538" y="4410075"/>
          <p14:tracePt t="32066" x="2344738" y="4410075"/>
          <p14:tracePt t="32070" x="2301875" y="4410075"/>
          <p14:tracePt t="32078" x="2251075" y="4419600"/>
          <p14:tracePt t="32084" x="2225675" y="4419600"/>
          <p14:tracePt t="32091" x="2192338" y="4419600"/>
          <p14:tracePt t="32099" x="2157413" y="4419600"/>
          <p14:tracePt t="32106" x="2124075" y="4419600"/>
          <p14:tracePt t="32112" x="2090738" y="4419600"/>
          <p14:tracePt t="32119" x="2065338" y="4419600"/>
          <p14:tracePt t="32126" x="2055813" y="4419600"/>
          <p14:tracePt t="32133" x="2030413" y="4427538"/>
          <p14:tracePt t="32140" x="2005013" y="4435475"/>
          <p14:tracePt t="32149" x="1979613" y="4435475"/>
          <p14:tracePt t="32153" x="1962150" y="4435475"/>
          <p14:tracePt t="32161" x="1946275" y="4435475"/>
          <p14:tracePt t="32168" x="1920875" y="4435475"/>
          <p14:tracePt t="32175" x="1893888" y="4435475"/>
          <p14:tracePt t="32182" x="1878013" y="4435475"/>
          <p14:tracePt t="32190" x="1827213" y="4435475"/>
          <p14:tracePt t="32198" x="1766888" y="4435475"/>
          <p14:tracePt t="32203" x="1708150" y="4427538"/>
          <p14:tracePt t="32211" x="1682750" y="4427538"/>
          <p14:tracePt t="32217" x="1622425" y="4410075"/>
          <p14:tracePt t="32224" x="1579563" y="4402138"/>
          <p14:tracePt t="32232" x="1538288" y="4394200"/>
          <p14:tracePt t="32238" x="1495425" y="4384675"/>
          <p14:tracePt t="32245" x="1452563" y="4376738"/>
          <p14:tracePt t="32252" x="1427163" y="4368800"/>
          <p14:tracePt t="32259" x="1393825" y="4359275"/>
          <p14:tracePt t="32267" x="1368425" y="4359275"/>
          <p14:tracePt t="32273" x="1333500" y="4351338"/>
          <p14:tracePt t="32280" x="1317625" y="4341813"/>
          <p14:tracePt t="32287" x="1300163" y="4333875"/>
          <p14:tracePt t="32294" x="1274763" y="4333875"/>
          <p14:tracePt t="32300" x="1257300" y="4325938"/>
          <p14:tracePt t="32307" x="1223963" y="4316413"/>
          <p14:tracePt t="32317" x="1198563" y="4308475"/>
          <p14:tracePt t="32321" x="1181100" y="4308475"/>
          <p14:tracePt t="32328" x="1173163" y="4300538"/>
          <p14:tracePt t="32335" x="1155700" y="4300538"/>
          <p14:tracePt t="32342" x="1138238" y="4291013"/>
          <p14:tracePt t="32350" x="1130300" y="4283075"/>
          <p14:tracePt t="32357" x="1120775" y="4283075"/>
          <p14:tracePt t="32365" x="1112838" y="4275138"/>
          <p14:tracePt t="32370" x="1104900" y="4275138"/>
          <p14:tracePt t="32378" x="1104900" y="4265613"/>
          <p14:tracePt t="32391" x="1095375" y="4265613"/>
          <p14:tracePt t="32400" x="1095375" y="4257675"/>
          <p14:tracePt t="32420" x="1095375" y="4249738"/>
          <p14:tracePt t="32434" x="1095375" y="4240213"/>
          <p14:tracePt t="32441" x="1104900" y="4240213"/>
          <p14:tracePt t="32454" x="1112838" y="4232275"/>
          <p14:tracePt t="32462" x="1120775" y="4232275"/>
          <p14:tracePt t="32468" x="1130300" y="4224338"/>
          <p14:tracePt t="32476" x="1147763" y="4224338"/>
          <p14:tracePt t="32484" x="1173163" y="4214813"/>
          <p14:tracePt t="32490" x="1223963" y="4206875"/>
          <p14:tracePt t="32497" x="1325563" y="4197350"/>
          <p14:tracePt t="32504" x="1427163" y="4189413"/>
          <p14:tracePt t="32511" x="1495425" y="4181475"/>
          <p14:tracePt t="32517" x="1563688" y="4181475"/>
          <p14:tracePt t="32524" x="1631950" y="4181475"/>
          <p14:tracePt t="32533" x="1657350" y="4189413"/>
          <p14:tracePt t="32538" x="1708150" y="4197350"/>
          <p14:tracePt t="32545" x="1724025" y="4197350"/>
          <p14:tracePt t="32554" x="1741488" y="4206875"/>
          <p14:tracePt t="32557" x="1766888" y="4214813"/>
          <p14:tracePt t="32572" x="1776413" y="4224338"/>
          <p14:tracePt t="32586" x="1784350" y="4224338"/>
          <p14:tracePt t="32595" x="1784350" y="4232275"/>
          <p14:tracePt t="32600" x="1784350" y="4240213"/>
          <p14:tracePt t="32607" x="1792288" y="4240213"/>
          <p14:tracePt t="32621" x="1792288" y="4249738"/>
          <p14:tracePt t="32649" x="1792288" y="4257675"/>
          <p14:tracePt t="32671" x="1792288" y="4265613"/>
          <p14:tracePt t="32685" x="1792288" y="4275138"/>
          <p14:tracePt t="32714" x="1792288" y="4283075"/>
          <p14:tracePt t="32734" x="1792288" y="4291013"/>
          <p14:tracePt t="32754" x="1792288" y="4300538"/>
          <p14:tracePt t="32768" x="1784350" y="4308475"/>
          <p14:tracePt t="32789" x="1776413" y="4308475"/>
          <p14:tracePt t="32796" x="1776413" y="4316413"/>
          <p14:tracePt t="32817" x="1766888" y="4316413"/>
          <p14:tracePt t="32825" x="1758950" y="4325938"/>
          <p14:tracePt t="32838" x="1749425" y="4325938"/>
          <p14:tracePt t="32859" x="1741488" y="4325938"/>
          <p14:tracePt t="32873" x="1733550" y="4325938"/>
          <p14:tracePt t="32880" x="1724025" y="4325938"/>
          <p14:tracePt t="32894" x="1716088" y="4325938"/>
          <p14:tracePt t="32907" x="1708150" y="4325938"/>
          <p14:tracePt t="32922" x="1698625" y="4325938"/>
          <p14:tracePt t="32929" x="1690688" y="4325938"/>
          <p14:tracePt t="32950" x="1665288" y="4316413"/>
          <p14:tracePt t="32957" x="1647825" y="4316413"/>
          <p14:tracePt t="32963" x="1631950" y="4316413"/>
          <p14:tracePt t="32977" x="1614488" y="4316413"/>
          <p14:tracePt t="32983" x="1606550" y="4316413"/>
          <p14:tracePt t="32991" x="1597025" y="4308475"/>
          <p14:tracePt t="32999" x="1589088" y="4308475"/>
          <p14:tracePt t="33011" x="1579563" y="4308475"/>
          <p14:tracePt t="33019" x="1579563" y="4300538"/>
          <p14:tracePt t="33025" x="1563688" y="4300538"/>
          <p14:tracePt t="33047" x="1554163" y="4300538"/>
          <p14:tracePt t="33060" x="1546225" y="4300538"/>
          <p14:tracePt t="33074" x="1538288" y="4300538"/>
          <p14:tracePt t="33088" x="1528763" y="4300538"/>
          <p14:tracePt t="33131" x="1520825" y="4300538"/>
          <p14:tracePt t="33242" x="1520825" y="4291013"/>
          <p14:tracePt t="33325" x="1512888" y="4291013"/>
          <p14:tracePt t="33374" x="1503363" y="4291013"/>
          <p14:tracePt t="33382" x="1495425" y="4300538"/>
          <p14:tracePt t="33403" x="1487488" y="4316413"/>
          <p14:tracePt t="33409" x="1477963" y="4325938"/>
          <p14:tracePt t="33416" x="1452563" y="4341813"/>
          <p14:tracePt t="33423" x="1427163" y="4376738"/>
          <p14:tracePt t="33432" x="1376363" y="4419600"/>
          <p14:tracePt t="33436" x="1325563" y="4452938"/>
          <p14:tracePt t="33445" x="1290638" y="4486275"/>
          <p14:tracePt t="33451" x="1257300" y="4513263"/>
          <p14:tracePt t="33458" x="1239838" y="4538663"/>
          <p14:tracePt t="33467" x="1231900" y="4546600"/>
          <p14:tracePt t="33471" x="1214438" y="4564063"/>
          <p14:tracePt t="33486" x="1198563" y="4572000"/>
          <p14:tracePt t="33492" x="1198563" y="4579938"/>
          <p14:tracePt t="33499" x="1189038" y="4589463"/>
          <p14:tracePt t="33515" x="1181100" y="4589463"/>
          <p14:tracePt t="33519" x="1181100" y="4597400"/>
          <p14:tracePt t="33534" x="1173163" y="4605338"/>
          <p14:tracePt t="33555" x="1163638" y="4605338"/>
          <p14:tracePt t="33562" x="1163638" y="4614863"/>
          <p14:tracePt t="33569" x="1155700" y="4614863"/>
          <p14:tracePt t="33600" x="1155700" y="4622800"/>
          <p14:tracePt t="33675" x="1155700" y="4614863"/>
          <p14:tracePt t="33696" x="1163638" y="4614863"/>
          <p14:tracePt t="33702" x="1173163" y="4605338"/>
          <p14:tracePt t="33709" x="1189038" y="4597400"/>
          <p14:tracePt t="33716" x="1198563" y="4597400"/>
          <p14:tracePt t="33723" x="1206500" y="4579938"/>
          <p14:tracePt t="33732" x="1223963" y="4579938"/>
          <p14:tracePt t="33738" x="1231900" y="4572000"/>
          <p14:tracePt t="33743" x="1239838" y="4564063"/>
          <p14:tracePt t="33750" x="1265238" y="4554538"/>
          <p14:tracePt t="33758" x="1274763" y="4546600"/>
          <p14:tracePt t="33766" x="1300163" y="4538663"/>
          <p14:tracePt t="33771" x="1343025" y="4529138"/>
          <p14:tracePt t="33778" x="1376363" y="4503738"/>
          <p14:tracePt t="33786" x="1409700" y="4486275"/>
          <p14:tracePt t="33792" x="1452563" y="4470400"/>
          <p14:tracePt t="33801" x="1503363" y="4460875"/>
          <p14:tracePt t="33807" x="1546225" y="4452938"/>
          <p14:tracePt t="33815" x="1597025" y="4445000"/>
          <p14:tracePt t="33820" x="1639888" y="4427538"/>
          <p14:tracePt t="33827" x="1690688" y="4410075"/>
          <p14:tracePt t="33834" x="1716088" y="4402138"/>
          <p14:tracePt t="33842" x="1749425" y="4394200"/>
          <p14:tracePt t="33849" x="1792288" y="4376738"/>
          <p14:tracePt t="33855" x="1817688" y="4376738"/>
          <p14:tracePt t="33864" x="1835150" y="4359275"/>
          <p14:tracePt t="33868" x="1852613" y="4359275"/>
          <p14:tracePt t="33877" x="1868488" y="4351338"/>
          <p14:tracePt t="33883" x="1878013" y="4351338"/>
          <p14:tracePt t="33890" x="1885950" y="4351338"/>
          <p14:tracePt t="33898" x="1893888" y="4351338"/>
          <p14:tracePt t="33904" x="1911350" y="4341813"/>
          <p14:tracePt t="33910" x="1920875" y="4341813"/>
          <p14:tracePt t="33917" x="1928813" y="4333875"/>
          <p14:tracePt t="33934" x="1936750" y="4333875"/>
          <p14:tracePt t="33940" x="1946275" y="4333875"/>
          <p14:tracePt t="33951" x="1954213" y="4333875"/>
          <p14:tracePt t="33954" x="1962150" y="4325938"/>
          <p14:tracePt t="33967" x="1971675" y="4325938"/>
          <p14:tracePt t="33974" x="1979613" y="4325938"/>
          <p14:tracePt t="33988" x="1987550" y="4316413"/>
          <p14:tracePt t="34001" x="1997075" y="4316413"/>
          <p14:tracePt t="34009" x="2005013" y="4308475"/>
          <p14:tracePt t="34022" x="2012950" y="4308475"/>
          <p14:tracePt t="34030" x="2022475" y="4308475"/>
          <p14:tracePt t="34036" x="2030413" y="4308475"/>
          <p14:tracePt t="34043" x="2038350" y="4300538"/>
          <p14:tracePt t="34058" x="2047875" y="4300538"/>
          <p14:tracePt t="34065" x="2055813" y="4291013"/>
          <p14:tracePt t="34081" x="2065338" y="4291013"/>
          <p14:tracePt t="34085" x="2073275" y="4291013"/>
          <p14:tracePt t="34092" x="2073275" y="4283075"/>
          <p14:tracePt t="34107" x="2081213" y="4283075"/>
          <p14:tracePt t="34120" x="2090738" y="4283075"/>
          <p14:tracePt t="34127" x="2090738" y="4275138"/>
          <p14:tracePt t="34133" x="2098675" y="4275138"/>
          <p14:tracePt t="34183" x="2106613" y="4275138"/>
          <p14:tracePt t="34226" x="2098675" y="4275138"/>
          <p14:tracePt t="34239" x="2090738" y="4283075"/>
          <p14:tracePt t="34247" x="2081213" y="4291013"/>
          <p14:tracePt t="34259" x="2073275" y="4291013"/>
          <p14:tracePt t="34266" x="2065338" y="4300538"/>
          <p14:tracePt t="34273" x="2047875" y="4308475"/>
          <p14:tracePt t="34281" x="2030413" y="4325938"/>
          <p14:tracePt t="34294" x="2012950" y="4333875"/>
          <p14:tracePt t="34301" x="2005013" y="4341813"/>
          <p14:tracePt t="34308" x="1979613" y="4351338"/>
          <p14:tracePt t="34314" x="1971675" y="4359275"/>
          <p14:tracePt t="34321" x="1954213" y="4368800"/>
          <p14:tracePt t="34331" x="1946275" y="4376738"/>
          <p14:tracePt t="34336" x="1936750" y="4394200"/>
          <p14:tracePt t="34343" x="1911350" y="4394200"/>
          <p14:tracePt t="34356" x="1893888" y="4410075"/>
          <p14:tracePt t="34364" x="1878013" y="4427538"/>
          <p14:tracePt t="34370" x="1860550" y="4435475"/>
          <p14:tracePt t="34379" x="1843088" y="4445000"/>
          <p14:tracePt t="34384" x="1835150" y="4452938"/>
          <p14:tracePt t="34391" x="1809750" y="4478338"/>
          <p14:tracePt t="34399" x="1766888" y="4503738"/>
          <p14:tracePt t="34405" x="1749425" y="4521200"/>
          <p14:tracePt t="34413" x="1708150" y="4546600"/>
          <p14:tracePt t="34420" x="1698625" y="4564063"/>
          <p14:tracePt t="34427" x="1673225" y="4572000"/>
          <p14:tracePt t="34433" x="1657350" y="4589463"/>
          <p14:tracePt t="34441" x="1639888" y="4605338"/>
          <p14:tracePt t="34448" x="1631950" y="4614863"/>
          <p14:tracePt t="34454" x="1614488" y="4630738"/>
          <p14:tracePt t="34468" x="1606550" y="4640263"/>
          <p14:tracePt t="34475" x="1597025" y="4640263"/>
          <p14:tracePt t="34482" x="1589088" y="4640263"/>
          <p14:tracePt t="34489" x="1589088" y="4648200"/>
          <p14:tracePt t="34497" x="1589088" y="4657725"/>
          <p14:tracePt t="34503" x="1579563" y="4657725"/>
          <p14:tracePt t="34532" x="1571625" y="4665663"/>
          <p14:tracePt t="34642" x="1579563" y="4665663"/>
          <p14:tracePt t="34664" x="1597025" y="4665663"/>
          <p14:tracePt t="34671" x="1606550" y="4665663"/>
          <p14:tracePt t="34678" x="1614488" y="4657725"/>
          <p14:tracePt t="34684" x="1631950" y="4648200"/>
          <p14:tracePt t="34692" x="1647825" y="4648200"/>
          <p14:tracePt t="34698" x="1657350" y="4630738"/>
          <p14:tracePt t="34706" x="1682750" y="4622800"/>
          <p14:tracePt t="34714" x="1724025" y="4597400"/>
          <p14:tracePt t="34720" x="1776413" y="4564063"/>
          <p14:tracePt t="34726" x="1843088" y="4538663"/>
          <p14:tracePt t="34733" x="1954213" y="4486275"/>
          <p14:tracePt t="34741" x="2073275" y="4435475"/>
          <p14:tracePt t="34748" x="2141538" y="4410075"/>
          <p14:tracePt t="34753" x="2217738" y="4384675"/>
          <p14:tracePt t="34760" x="2268538" y="4368800"/>
          <p14:tracePt t="34767" x="2286000" y="4351338"/>
          <p14:tracePt t="34775" x="2319338" y="4341813"/>
          <p14:tracePt t="34781" x="2344738" y="4333875"/>
          <p14:tracePt t="34789" x="2362200" y="4325938"/>
          <p14:tracePt t="34797" x="2370138" y="4325938"/>
          <p14:tracePt t="34802" x="2379663" y="4325938"/>
          <p14:tracePt t="34809" x="2387600" y="4325938"/>
          <p14:tracePt t="34816" x="2395538" y="4325938"/>
          <p14:tracePt t="34823" x="2395538" y="4316413"/>
          <p14:tracePt t="34830" x="2413000" y="4316413"/>
          <p14:tracePt t="34851" x="2420938" y="4316413"/>
          <p14:tracePt t="34866" x="2430463" y="4316413"/>
          <p14:tracePt t="34872" x="2438400" y="4316413"/>
          <p14:tracePt t="34893" x="2446338" y="4316413"/>
          <p14:tracePt t="34900" x="2455863" y="4308475"/>
          <p14:tracePt t="34907" x="2463800" y="4308475"/>
          <p14:tracePt t="34937" x="2471738" y="4300538"/>
          <p14:tracePt t="34950" x="2481263" y="4300538"/>
          <p14:tracePt t="34978" x="2489200" y="4300538"/>
          <p14:tracePt t="34985" x="2489200" y="4291013"/>
          <p14:tracePt t="34999" x="2497138" y="4291013"/>
          <p14:tracePt t="35015" x="2506663" y="4291013"/>
          <p14:tracePt t="35020" x="2506663" y="4283075"/>
          <p14:tracePt t="35033" x="2514600" y="4275138"/>
          <p14:tracePt t="35063" x="2524125" y="4275138"/>
          <p14:tracePt t="35082" x="2532063" y="4275138"/>
          <p14:tracePt t="35090" x="2540000" y="4275138"/>
          <p14:tracePt t="35096" x="2540000" y="4265613"/>
          <p14:tracePt t="35145" x="2549525" y="4265613"/>
          <p14:tracePt t="35187" x="2549525" y="4275138"/>
          <p14:tracePt t="35194" x="2549525" y="4283075"/>
          <p14:tracePt t="35208" x="2549525" y="4291013"/>
          <p14:tracePt t="35214" x="2540000" y="4300538"/>
          <p14:tracePt t="35222" x="2532063" y="4308475"/>
          <p14:tracePt t="35231" x="2524125" y="4316413"/>
          <p14:tracePt t="35242" x="2514600" y="4325938"/>
          <p14:tracePt t="35249" x="2497138" y="4333875"/>
          <p14:tracePt t="35257" x="2489200" y="4351338"/>
          <p14:tracePt t="35264" x="2463800" y="4351338"/>
          <p14:tracePt t="35270" x="2438400" y="4368800"/>
          <p14:tracePt t="35280" x="2430463" y="4376738"/>
          <p14:tracePt t="35284" x="2413000" y="4394200"/>
          <p14:tracePt t="35291" x="2379663" y="4410075"/>
          <p14:tracePt t="35298" x="2362200" y="4427538"/>
          <p14:tracePt t="35306" x="2352675" y="4435475"/>
          <p14:tracePt t="35314" x="2327275" y="4435475"/>
          <p14:tracePt t="35319" x="2319338" y="4460875"/>
          <p14:tracePt t="35327" x="2311400" y="4460875"/>
          <p14:tracePt t="35333" x="2286000" y="4478338"/>
          <p14:tracePt t="35340" x="2276475" y="4478338"/>
          <p14:tracePt t="35347" x="2268538" y="4486275"/>
          <p14:tracePt t="35354" x="2268538" y="4495800"/>
          <p14:tracePt t="35363" x="2251075" y="4503738"/>
          <p14:tracePt t="35367" x="2235200" y="4513263"/>
          <p14:tracePt t="35375" x="2235200" y="4529138"/>
          <p14:tracePt t="35382" x="2217738" y="4538663"/>
          <p14:tracePt t="35389" x="2208213" y="4554538"/>
          <p14:tracePt t="35396" x="2200275" y="4554538"/>
          <p14:tracePt t="35403" x="2192338" y="4564063"/>
          <p14:tracePt t="35410" x="2174875" y="4564063"/>
          <p14:tracePt t="35416" x="2174875" y="4579938"/>
          <p14:tracePt t="35424" x="2166938" y="4579938"/>
          <p14:tracePt t="35437" x="2157413" y="4589463"/>
          <p14:tracePt t="35444" x="2157413" y="4597400"/>
          <p14:tracePt t="35466" x="2149475" y="4605338"/>
          <p14:tracePt t="35472" x="2141538" y="4605338"/>
          <p14:tracePt t="35542" x="2149475" y="4605338"/>
          <p14:tracePt t="35549" x="2149475" y="4597400"/>
          <p14:tracePt t="35556" x="2157413" y="4597400"/>
          <p14:tracePt t="35564" x="2166938" y="4589463"/>
          <p14:tracePt t="35570" x="2174875" y="4579938"/>
          <p14:tracePt t="35577" x="2182813" y="4579938"/>
          <p14:tracePt t="35583" x="2192338" y="4579938"/>
          <p14:tracePt t="35592" x="2200275" y="4564063"/>
          <p14:tracePt t="35599" x="2217738" y="4554538"/>
          <p14:tracePt t="35606" x="2243138" y="4546600"/>
          <p14:tracePt t="35612" x="2260600" y="4538663"/>
          <p14:tracePt t="35618" x="2293938" y="4521200"/>
          <p14:tracePt t="35625" x="2336800" y="4521200"/>
          <p14:tracePt t="35631" x="2387600" y="4503738"/>
          <p14:tracePt t="35638" x="2430463" y="4478338"/>
          <p14:tracePt t="35647" x="2471738" y="4460875"/>
          <p14:tracePt t="35652" x="2506663" y="4452938"/>
          <p14:tracePt t="35660" x="2532063" y="4445000"/>
          <p14:tracePt t="35667" x="2565400" y="4435475"/>
          <p14:tracePt t="35674" x="2600325" y="4427538"/>
          <p14:tracePt t="35680" x="2659063" y="4402138"/>
          <p14:tracePt t="35687" x="2727325" y="4384675"/>
          <p14:tracePt t="35696" x="2795588" y="4368800"/>
          <p14:tracePt t="35701" x="2879725" y="4341813"/>
          <p14:tracePt t="35708" x="2965450" y="4325938"/>
          <p14:tracePt t="35715" x="3033713" y="4316413"/>
          <p14:tracePt t="35723" x="3059113" y="4316413"/>
          <p14:tracePt t="35730" x="3084513" y="4316413"/>
          <p14:tracePt t="35737" x="3100388" y="4316413"/>
          <p14:tracePt t="35748" x="3117850" y="4316413"/>
          <p14:tracePt t="35751" x="3127375" y="4316413"/>
          <p14:tracePt t="35759" x="3135313" y="4316413"/>
          <p14:tracePt t="35765" x="3143250" y="4316413"/>
          <p14:tracePt t="35821" x="3152775" y="4316413"/>
          <p14:tracePt t="35870" x="3160713" y="4316413"/>
          <p14:tracePt t="35884" x="3168650" y="4316413"/>
          <p14:tracePt t="36010" x="3178175" y="4316413"/>
          <p14:tracePt t="36058" x="3178175" y="4325938"/>
          <p14:tracePt t="36100" x="3178175" y="4333875"/>
          <p14:tracePt t="36114" x="3168650" y="4333875"/>
          <p14:tracePt t="36128" x="3160713" y="4333875"/>
          <p14:tracePt t="36149" x="3152775" y="4341813"/>
          <p14:tracePt t="36164" x="3143250" y="4341813"/>
          <p14:tracePt t="36177" x="3135313" y="4341813"/>
          <p14:tracePt t="36184" x="3127375" y="4351338"/>
          <p14:tracePt t="36191" x="3117850" y="4351338"/>
          <p14:tracePt t="36199" x="3109913" y="4359275"/>
          <p14:tracePt t="36204" x="3092450" y="4368800"/>
          <p14:tracePt t="36213" x="3067050" y="4376738"/>
          <p14:tracePt t="36218" x="3041650" y="4402138"/>
          <p14:tracePt t="36224" x="2982913" y="4445000"/>
          <p14:tracePt t="36231" x="2905125" y="4503738"/>
          <p14:tracePt t="36239" x="2854325" y="4554538"/>
          <p14:tracePt t="36247" x="2770188" y="4640263"/>
          <p14:tracePt t="36252" x="2701925" y="4708525"/>
          <p14:tracePt t="36260" x="2659063" y="4767263"/>
          <p14:tracePt t="36267" x="2633663" y="4792663"/>
          <p14:tracePt t="36273" x="2616200" y="4835525"/>
          <p14:tracePt t="36281" x="2590800" y="4852988"/>
          <p14:tracePt t="36288" x="2582863" y="4868863"/>
          <p14:tracePt t="36297" x="2565400" y="4894263"/>
          <p14:tracePt t="36302" x="2557463" y="4903788"/>
          <p14:tracePt t="36309" x="2549525" y="4911725"/>
          <p14:tracePt t="36316" x="2549525" y="4919663"/>
          <p14:tracePt t="36331" x="2540000" y="4929188"/>
          <p14:tracePt t="36358" x="2532063" y="4929188"/>
          <p14:tracePt t="36400" x="2540000" y="4929188"/>
          <p14:tracePt t="36413" x="2549525" y="4929188"/>
          <p14:tracePt t="36427" x="2557463" y="4919663"/>
          <p14:tracePt t="36435" x="2574925" y="4911725"/>
          <p14:tracePt t="36442" x="2582863" y="4894263"/>
          <p14:tracePt t="36449" x="2600325" y="4886325"/>
          <p14:tracePt t="36455" x="2701925" y="4827588"/>
          <p14:tracePt t="36463" x="2879725" y="4716463"/>
          <p14:tracePt t="36469" x="2982913" y="4673600"/>
          <p14:tracePt t="36476" x="3117850" y="4622800"/>
          <p14:tracePt t="36486" x="3211513" y="4589463"/>
          <p14:tracePt t="36491" x="3270250" y="4579938"/>
          <p14:tracePt t="36498" x="3287713" y="4572000"/>
          <p14:tracePt t="36503" x="3313113" y="4564063"/>
          <p14:tracePt t="36512" x="3330575" y="4554538"/>
          <p14:tracePt t="36524" x="3338513" y="4554538"/>
          <p14:tracePt t="36531" x="3348038" y="4554538"/>
          <p14:tracePt t="36559" x="3355975" y="4554538"/>
          <p14:tracePt t="36567" x="3355975" y="4546600"/>
          <p14:tracePt t="36588" x="3363913" y="4546600"/>
          <p14:tracePt t="36601" x="3363913" y="4538663"/>
          <p14:tracePt t="36612" x="3373438" y="4538663"/>
          <p14:tracePt t="36650" x="3373438" y="4529138"/>
          <p14:tracePt t="36657" x="3373438" y="4521200"/>
          <p14:tracePt t="36664" x="3381375" y="4521200"/>
          <p14:tracePt t="36685" x="3381375" y="4513263"/>
          <p14:tracePt t="36699" x="3381375" y="4503738"/>
          <p14:tracePt t="36727" x="3381375" y="4495800"/>
          <p14:tracePt t="36733" x="3381375" y="4486275"/>
          <p14:tracePt t="36741" x="3373438" y="4486275"/>
          <p14:tracePt t="36747" x="3363913" y="4478338"/>
          <p14:tracePt t="36755" x="3355975" y="4478338"/>
          <p14:tracePt t="36762" x="3348038" y="4478338"/>
          <p14:tracePt t="36769" x="3322638" y="4470400"/>
          <p14:tracePt t="36775" x="3313113" y="4460875"/>
          <p14:tracePt t="36782" x="3297238" y="4460875"/>
          <p14:tracePt t="36790" x="3254375" y="4445000"/>
          <p14:tracePt t="36798" x="3168650" y="4427538"/>
          <p14:tracePt t="36804" x="3109913" y="4410075"/>
          <p14:tracePt t="36812" x="3049588" y="4394200"/>
          <p14:tracePt t="36818" x="2998788" y="4384675"/>
          <p14:tracePt t="36824" x="2955925" y="4368800"/>
          <p14:tracePt t="36831" x="2930525" y="4368800"/>
          <p14:tracePt t="36838" x="2922588" y="4368800"/>
          <p14:tracePt t="36846" x="2914650" y="4368800"/>
          <p14:tracePt t="36851" x="2905125" y="4359275"/>
          <p14:tracePt t="36858" x="2897188" y="4359275"/>
          <p14:tracePt t="36879" x="2889250" y="4359275"/>
          <p14:tracePt t="36894" x="2879725" y="4359275"/>
          <p14:tracePt t="36900" x="2879725" y="4351338"/>
          <p14:tracePt t="36956" x="2889250" y="4351338"/>
          <p14:tracePt t="36963" x="2897188" y="4351338"/>
          <p14:tracePt t="36970" x="2905125" y="4351338"/>
          <p14:tracePt t="36977" x="2914650" y="4351338"/>
          <p14:tracePt t="36984" x="2930525" y="4351338"/>
          <p14:tracePt t="36991" x="2947988" y="4341813"/>
          <p14:tracePt t="36997" x="2982913" y="4341813"/>
          <p14:tracePt t="37004" x="3033713" y="4341813"/>
          <p14:tracePt t="37012" x="3262313" y="4325938"/>
          <p14:tracePt t="37019" x="3662363" y="4300538"/>
          <p14:tracePt t="37025" x="3941763" y="4283075"/>
          <p14:tracePt t="37033" x="4095750" y="4265613"/>
          <p14:tracePt t="37040" x="4171950" y="4249738"/>
          <p14:tracePt t="37046" x="4222750" y="4249738"/>
          <p14:tracePt t="37053" x="4273550" y="4249738"/>
          <p14:tracePt t="37062" x="4332288" y="4240213"/>
          <p14:tracePt t="37067" x="4384675" y="4240213"/>
          <p14:tracePt t="37074" x="4400550" y="4240213"/>
          <p14:tracePt t="37081" x="4418013" y="4240213"/>
          <p14:tracePt t="37089" x="4425950" y="4240213"/>
          <p14:tracePt t="37102" x="4425950" y="4249738"/>
          <p14:tracePt t="37159" x="4425950" y="4257675"/>
          <p14:tracePt t="37166" x="4418013" y="4257675"/>
          <p14:tracePt t="37173" x="4410075" y="4257675"/>
          <p14:tracePt t="37181" x="4400550" y="4265613"/>
          <p14:tracePt t="37187" x="4384675" y="4265613"/>
          <p14:tracePt t="37195" x="4367213" y="4275138"/>
          <p14:tracePt t="37201" x="4349750" y="4275138"/>
          <p14:tracePt t="37208" x="4332288" y="4275138"/>
          <p14:tracePt t="37215" x="4316413" y="4283075"/>
          <p14:tracePt t="37222" x="4273550" y="4283075"/>
          <p14:tracePt t="37230" x="4214813" y="4291013"/>
          <p14:tracePt t="37236" x="4179888" y="4291013"/>
          <p14:tracePt t="37246" x="4146550" y="4291013"/>
          <p14:tracePt t="37249" x="4060825" y="4291013"/>
          <p14:tracePt t="37257" x="3992563" y="4300538"/>
          <p14:tracePt t="37266" x="3933825" y="4300538"/>
          <p14:tracePt t="37271" x="3900488" y="4300538"/>
          <p14:tracePt t="37278" x="3848100" y="4300538"/>
          <p14:tracePt t="37284" x="3789363" y="4300538"/>
          <p14:tracePt t="37292" x="3756025" y="4300538"/>
          <p14:tracePt t="37298" x="3703638" y="4300538"/>
          <p14:tracePt t="37305" x="3687763" y="4308475"/>
          <p14:tracePt t="37314" x="3678238" y="4308475"/>
          <p14:tracePt t="37319" x="3670300" y="4308475"/>
          <p14:tracePt t="37329" x="3662363" y="4308475"/>
          <p14:tracePt t="37333" x="3652838" y="4316413"/>
          <p14:tracePt t="37347" x="3644900" y="4325938"/>
          <p14:tracePt t="37368" x="3636963" y="4333875"/>
          <p14:tracePt t="37382" x="3636963" y="4341813"/>
          <p14:tracePt t="37389" x="3627438" y="4351338"/>
          <p14:tracePt t="37398" x="3627438" y="4368800"/>
          <p14:tracePt t="37402" x="3619500" y="4376738"/>
          <p14:tracePt t="37412" x="3611563" y="4402138"/>
          <p14:tracePt t="37417" x="3594100" y="4419600"/>
          <p14:tracePt t="37423" x="3586163" y="4445000"/>
          <p14:tracePt t="37431" x="3586163" y="4460875"/>
          <p14:tracePt t="37438" x="3568700" y="4470400"/>
          <p14:tracePt t="37445" x="3568700" y="4486275"/>
          <p14:tracePt t="37452" x="3551238" y="4503738"/>
          <p14:tracePt t="37462" x="3543300" y="4521200"/>
          <p14:tracePt t="37473" x="3543300" y="4529138"/>
          <p14:tracePt t="37481" x="3533775" y="4538663"/>
          <p14:tracePt t="37487" x="3533775" y="4546600"/>
          <p14:tracePt t="37508" x="3525838" y="4546600"/>
          <p14:tracePt t="37514" x="3517900" y="4554538"/>
          <p14:tracePt t="37549" x="3508375" y="4554538"/>
          <p14:tracePt t="37592" x="3508375" y="4546600"/>
          <p14:tracePt t="37598" x="3508375" y="4538663"/>
          <p14:tracePt t="37619" x="3508375" y="4529138"/>
          <p14:tracePt t="37628" x="3500438" y="4529138"/>
          <p14:tracePt t="37647" x="3492500" y="4513263"/>
          <p14:tracePt t="37654" x="3482975" y="4513263"/>
          <p14:tracePt t="37662" x="3457575" y="4495800"/>
          <p14:tracePt t="37668" x="3381375" y="4460875"/>
          <p14:tracePt t="37678" x="3262313" y="4410075"/>
          <p14:tracePt t="37682" x="2965450" y="4325938"/>
          <p14:tracePt t="37688" x="2786063" y="4283075"/>
          <p14:tracePt t="37696" x="2625725" y="4249738"/>
          <p14:tracePt t="37703" x="2532063" y="4240213"/>
          <p14:tracePt t="37712" x="2413000" y="4240213"/>
          <p14:tracePt t="37716" x="2311400" y="4240213"/>
          <p14:tracePt t="37724" x="2225675" y="4257675"/>
          <p14:tracePt t="37731" x="2141538" y="4265613"/>
          <p14:tracePt t="37738" x="2030413" y="4283075"/>
          <p14:tracePt t="37746" x="1954213" y="4308475"/>
          <p14:tracePt t="37752" x="1893888" y="4325938"/>
          <p14:tracePt t="37758" x="1809750" y="4351338"/>
          <p14:tracePt t="37764" x="1724025" y="4376738"/>
          <p14:tracePt t="37772" x="1631950" y="4410075"/>
          <p14:tracePt t="37780" x="1563688" y="4435475"/>
          <p14:tracePt t="37786" x="1528763" y="4445000"/>
          <p14:tracePt t="37795" x="1512888" y="4445000"/>
          <p14:tracePt t="37800" x="1487488" y="4452938"/>
          <p14:tracePt t="37806" x="1477963" y="4452938"/>
          <p14:tracePt t="37814" x="1470025" y="4452938"/>
          <p14:tracePt t="37835" x="1462088" y="4452938"/>
          <p14:tracePt t="37884" x="1452563" y="4452938"/>
          <p14:tracePt t="37904" x="1435100" y="4452938"/>
          <p14:tracePt t="37919" x="1427163" y="4452938"/>
          <p14:tracePt t="37925" x="1427163" y="4445000"/>
          <p14:tracePt t="37932" x="1419225" y="4445000"/>
          <p14:tracePt t="37943" x="1409700" y="4445000"/>
          <p14:tracePt t="37947" x="1401763" y="4445000"/>
          <p14:tracePt t="37961" x="1393825" y="4445000"/>
          <p14:tracePt t="37968" x="1384300" y="4445000"/>
          <p14:tracePt t="37974" x="1376363" y="4445000"/>
          <p14:tracePt t="37981" x="1368425" y="4445000"/>
          <p14:tracePt t="37989" x="1358900" y="4445000"/>
          <p14:tracePt t="37996" x="1350963" y="4435475"/>
          <p14:tracePt t="38001" x="1343025" y="4435475"/>
          <p14:tracePt t="38011" x="1325563" y="4435475"/>
          <p14:tracePt t="38016" x="1308100" y="4435475"/>
          <p14:tracePt t="38023" x="1290638" y="4435475"/>
          <p14:tracePt t="38030" x="1274763" y="4427538"/>
          <p14:tracePt t="38037" x="1239838" y="4419600"/>
          <p14:tracePt t="38044" x="1214438" y="4410075"/>
          <p14:tracePt t="38051" x="1173163" y="4410075"/>
          <p14:tracePt t="38057" x="1104900" y="4384675"/>
          <p14:tracePt t="38064" x="1062038" y="4384675"/>
          <p14:tracePt t="38072" x="1019175" y="4376738"/>
          <p14:tracePt t="38078" x="1011238" y="4368800"/>
          <p14:tracePt t="38085" x="1003300" y="4368800"/>
          <p14:tracePt t="38094" x="976313" y="4368800"/>
          <p14:tracePt t="38099" x="976313" y="4359275"/>
          <p14:tracePt t="38106" x="968375" y="4359275"/>
          <p14:tracePt t="38113" x="960438" y="4359275"/>
          <p14:tracePt t="38141" x="950913" y="4359275"/>
          <p14:tracePt t="38148" x="950913" y="4368800"/>
          <p14:tracePt t="38156" x="942975" y="4368800"/>
          <p14:tracePt t="38182" x="942975" y="4376738"/>
          <p14:tracePt t="38239" x="942975" y="4384675"/>
          <p14:tracePt t="38252" x="950913" y="4384675"/>
          <p14:tracePt t="38273" x="960438" y="4384675"/>
          <p14:tracePt t="38294" x="968375" y="4384675"/>
          <p14:tracePt t="38309" x="976313" y="4384675"/>
          <p14:tracePt t="38323" x="985838" y="4384675"/>
          <p14:tracePt t="38329" x="993775" y="4384675"/>
          <p14:tracePt t="38344" x="1003300" y="4384675"/>
          <p14:tracePt t="38350" x="1019175" y="4384675"/>
          <p14:tracePt t="38357" x="1044575" y="4384675"/>
          <p14:tracePt t="38365" x="1069975" y="4394200"/>
          <p14:tracePt t="38371" x="1095375" y="4394200"/>
          <p14:tracePt t="38378" x="1138238" y="4394200"/>
          <p14:tracePt t="38386" x="1173163" y="4402138"/>
          <p14:tracePt t="38394" x="1223963" y="4402138"/>
          <p14:tracePt t="38399" x="1265238" y="4402138"/>
          <p14:tracePt t="38407" x="1325563" y="4402138"/>
          <p14:tracePt t="38412" x="1393825" y="4402138"/>
          <p14:tracePt t="38420" x="1462088" y="4402138"/>
          <p14:tracePt t="38428" x="1520825" y="4402138"/>
          <p14:tracePt t="38434" x="1571625" y="4402138"/>
          <p14:tracePt t="38441" x="1631950" y="4402138"/>
          <p14:tracePt t="38448" x="1673225" y="4402138"/>
          <p14:tracePt t="38455" x="1716088" y="4402138"/>
          <p14:tracePt t="38462" x="1741488" y="4402138"/>
          <p14:tracePt t="38469" x="1784350" y="4402138"/>
          <p14:tracePt t="38476" x="1817688" y="4402138"/>
          <p14:tracePt t="38482" x="1852613" y="4402138"/>
          <p14:tracePt t="38490" x="1878013" y="4402138"/>
          <p14:tracePt t="38496" x="1911350" y="4402138"/>
          <p14:tracePt t="38503" x="1954213" y="4402138"/>
          <p14:tracePt t="38511" x="1987550" y="4402138"/>
          <p14:tracePt t="38518" x="2030413" y="4402138"/>
          <p14:tracePt t="38526" x="2073275" y="4402138"/>
          <p14:tracePt t="38531" x="2141538" y="4402138"/>
          <p14:tracePt t="38539" x="2217738" y="4402138"/>
          <p14:tracePt t="38545" x="2286000" y="4402138"/>
          <p14:tracePt t="38552" x="2370138" y="4402138"/>
          <p14:tracePt t="38561" x="2430463" y="4394200"/>
          <p14:tracePt t="38567" x="2463800" y="4394200"/>
          <p14:tracePt t="38573" x="2497138" y="4394200"/>
          <p14:tracePt t="38580" x="2524125" y="4384675"/>
          <p14:tracePt t="38588" x="2549525" y="4384675"/>
          <p14:tracePt t="38595" x="2574925" y="4384675"/>
          <p14:tracePt t="38601" x="2600325" y="4384675"/>
          <p14:tracePt t="38610" x="2633663" y="4384675"/>
          <p14:tracePt t="38617" x="2651125" y="4376738"/>
          <p14:tracePt t="38622" x="2693988" y="4376738"/>
          <p14:tracePt t="38628" x="2752725" y="4376738"/>
          <p14:tracePt t="38636" x="2786063" y="4376738"/>
          <p14:tracePt t="38645" x="2803525" y="4376738"/>
          <p14:tracePt t="38651" x="2828925" y="4376738"/>
          <p14:tracePt t="38657" x="2863850" y="4376738"/>
          <p14:tracePt t="38663" x="2879725" y="4376738"/>
          <p14:tracePt t="38671" x="2940050" y="4376738"/>
          <p14:tracePt t="38678" x="2982913" y="4376738"/>
          <p14:tracePt t="38685" x="3059113" y="4368800"/>
          <p14:tracePt t="38694" x="3135313" y="4351338"/>
          <p14:tracePt t="38698" x="3211513" y="4341813"/>
          <p14:tracePt t="38706" x="3270250" y="4333875"/>
          <p14:tracePt t="38712" x="3322638" y="4325938"/>
          <p14:tracePt t="38720" x="3389313" y="4316413"/>
          <p14:tracePt t="38727" x="3432175" y="4308475"/>
          <p14:tracePt t="38734" x="3457575" y="4308475"/>
          <p14:tracePt t="38740" x="3482975" y="4308475"/>
          <p14:tracePt t="38747" x="3508375" y="4300538"/>
          <p14:tracePt t="38754" x="3525838" y="4300538"/>
          <p14:tracePt t="38762" x="3543300" y="4300538"/>
          <p14:tracePt t="38768" x="3551238" y="4300538"/>
          <p14:tracePt t="38777" x="3568700" y="4300538"/>
          <p14:tracePt t="38782" x="3586163" y="4291013"/>
          <p14:tracePt t="38790" x="3602038" y="4291013"/>
          <p14:tracePt t="38796" x="3619500" y="4283075"/>
          <p14:tracePt t="38803" x="3636963" y="4283075"/>
          <p14:tracePt t="38811" x="3644900" y="4283075"/>
          <p14:tracePt t="38817" x="3652838" y="4283075"/>
          <p14:tracePt t="38824" x="3670300" y="4283075"/>
          <p14:tracePt t="38831" x="3678238" y="4283075"/>
          <p14:tracePt t="38845" x="3687763" y="4283075"/>
          <p14:tracePt t="38860" x="3703638" y="4283075"/>
          <p14:tracePt t="38866" x="3713163" y="4283075"/>
          <p14:tracePt t="38874" x="3721100" y="4283075"/>
          <p14:tracePt t="38879" x="3729038" y="4283075"/>
          <p14:tracePt t="38888" x="3746500" y="4283075"/>
          <p14:tracePt t="38894" x="3763963" y="4283075"/>
          <p14:tracePt t="38901" x="3781425" y="4283075"/>
          <p14:tracePt t="38910" x="3789363" y="4283075"/>
          <p14:tracePt t="38915" x="3806825" y="4283075"/>
          <p14:tracePt t="38921" x="3822700" y="4283075"/>
          <p14:tracePt t="38928" x="3840163" y="4275138"/>
          <p14:tracePt t="38936" x="3857625" y="4275138"/>
          <p14:tracePt t="38944" x="3873500" y="4275138"/>
          <p14:tracePt t="38959" x="3951288" y="4265613"/>
          <p14:tracePt t="38964" x="3984625" y="4265613"/>
          <p14:tracePt t="38971" x="4044950" y="4265613"/>
          <p14:tracePt t="38979" x="4111625" y="4265613"/>
          <p14:tracePt t="38984" x="4146550" y="4265613"/>
          <p14:tracePt t="38993" x="4171950" y="4265613"/>
          <p14:tracePt t="38999" x="4205288" y="4265613"/>
          <p14:tracePt t="39006" x="4240213" y="4265613"/>
          <p14:tracePt t="39019" x="4256088" y="4265613"/>
          <p14:tracePt t="39028" x="4265613" y="4265613"/>
          <p14:tracePt t="39033" x="4273550" y="4275138"/>
          <p14:tracePt t="39043" x="4281488" y="4275138"/>
          <p14:tracePt t="39054" x="4298950" y="4275138"/>
          <p14:tracePt t="39068" x="4306888" y="4275138"/>
          <p14:tracePt t="39077" x="4324350" y="4275138"/>
          <p14:tracePt t="39082" x="4341813" y="4275138"/>
          <p14:tracePt t="39090" x="4359275" y="4275138"/>
          <p14:tracePt t="39096" x="4375150" y="4275138"/>
          <p14:tracePt t="39103" x="4410075" y="4283075"/>
          <p14:tracePt t="39111" x="4476750" y="4291013"/>
          <p14:tracePt t="39118" x="4529138" y="4300538"/>
          <p14:tracePt t="39126" x="4562475" y="4300538"/>
          <p14:tracePt t="39131" x="4613275" y="4308475"/>
          <p14:tracePt t="39139" x="4630738" y="4316413"/>
          <p14:tracePt t="39145" x="4656138" y="4316413"/>
          <p14:tracePt t="39153" x="4673600" y="4316413"/>
          <p14:tracePt t="39159" x="4689475" y="4325938"/>
          <p14:tracePt t="39166" x="4706938" y="4325938"/>
          <p14:tracePt t="39173" x="4714875" y="4325938"/>
          <p14:tracePt t="39180" x="4732338" y="4325938"/>
          <p14:tracePt t="39188" x="4740275" y="4325938"/>
          <p14:tracePt t="39194" x="4757738" y="4325938"/>
          <p14:tracePt t="39201" x="4765675" y="4333875"/>
          <p14:tracePt t="39210" x="4775200" y="4333875"/>
          <p14:tracePt t="39221" x="4783138" y="4333875"/>
          <p14:tracePt t="39243" x="4791075" y="4333875"/>
          <p14:tracePt t="39250" x="4800600" y="4333875"/>
          <p14:tracePt t="39270" x="4808538" y="4333875"/>
          <p14:tracePt t="39285" x="4818063" y="4333875"/>
          <p14:tracePt t="39313" x="4826000" y="4333875"/>
          <p14:tracePt t="39319" x="4833938" y="4333875"/>
          <p14:tracePt t="39375" x="4843463" y="4333875"/>
          <p14:tracePt t="39418" x="4843463" y="4325938"/>
          <p14:tracePt t="39545" x="4851400" y="4333875"/>
          <p14:tracePt t="39552" x="4851400" y="4341813"/>
          <p14:tracePt t="39577" x="4851400" y="4351338"/>
          <p14:tracePt t="39965" x="4843463" y="4351338"/>
          <p14:tracePt t="39972" x="4826000" y="4341813"/>
          <p14:tracePt t="39979" x="4818063" y="4341813"/>
          <p14:tracePt t="39986" x="4800600" y="4325938"/>
          <p14:tracePt t="39994" x="4765675" y="4316413"/>
          <p14:tracePt t="39999" x="4699000" y="4275138"/>
          <p14:tracePt t="40009" x="4613275" y="4240213"/>
          <p14:tracePt t="40013" x="4554538" y="4197350"/>
          <p14:tracePt t="40021" x="4468813" y="4146550"/>
          <p14:tracePt t="40029" x="4359275" y="4087813"/>
          <p14:tracePt t="40033" x="4273550" y="4037013"/>
          <p14:tracePt t="40042" x="4222750" y="4002088"/>
          <p14:tracePt t="40047" x="4162425" y="3976688"/>
          <p14:tracePt t="40055" x="4129088" y="3951288"/>
          <p14:tracePt t="40061" x="4095750" y="3935413"/>
          <p14:tracePt t="40069" x="4060825" y="3908425"/>
          <p14:tracePt t="40075" x="4002088" y="3875088"/>
          <p14:tracePt t="40082" x="3933825" y="3832225"/>
          <p14:tracePt t="40092" x="3890963" y="3798888"/>
          <p14:tracePt t="40096" x="3848100" y="3781425"/>
          <p14:tracePt t="40104" x="3797300" y="3756025"/>
          <p14:tracePt t="40110" x="3738563" y="3730625"/>
          <p14:tracePt t="40118" x="3678238" y="3687763"/>
          <p14:tracePt t="40126" x="3602038" y="3654425"/>
          <p14:tracePt t="40132" x="3533775" y="3619500"/>
          <p14:tracePt t="40143" x="3449638" y="3586163"/>
          <p14:tracePt t="40147" x="3398838" y="3568700"/>
          <p14:tracePt t="40153" x="3330575" y="3543300"/>
          <p14:tracePt t="40161" x="3270250" y="3509963"/>
          <p14:tracePt t="40167" x="3228975" y="3509963"/>
          <p14:tracePt t="40176" x="3203575" y="3502025"/>
          <p14:tracePt t="40181" x="3178175" y="3492500"/>
          <p14:tracePt t="40188" x="3152775" y="3484563"/>
          <p14:tracePt t="40195" x="3143250" y="3484563"/>
          <p14:tracePt t="40201" x="3135313" y="3484563"/>
          <p14:tracePt t="40209" x="3127375" y="3484563"/>
          <p14:tracePt t="40215" x="3109913" y="3475038"/>
          <p14:tracePt t="40222" x="3100388" y="3475038"/>
          <p14:tracePt t="40229" x="3092450" y="3467100"/>
          <p14:tracePt t="40236" x="3084513" y="3467100"/>
          <p14:tracePt t="40244" x="3059113" y="3467100"/>
          <p14:tracePt t="40251" x="3049588" y="3459163"/>
          <p14:tracePt t="40259" x="3024188" y="3449638"/>
          <p14:tracePt t="40264" x="2998788" y="3441700"/>
          <p14:tracePt t="40272" x="2965450" y="3433763"/>
          <p14:tracePt t="40278" x="2922588" y="3424238"/>
          <p14:tracePt t="40285" x="2871788" y="3416300"/>
          <p14:tracePt t="40293" x="2846388" y="3408363"/>
          <p14:tracePt t="40299" x="2828925" y="3390900"/>
          <p14:tracePt t="40306" x="2811463" y="3390900"/>
          <p14:tracePt t="40314" x="2803525" y="3390900"/>
          <p14:tracePt t="40320" x="2786063" y="3390900"/>
          <p14:tracePt t="40328" x="2778125" y="3390900"/>
          <p14:tracePt t="40342" x="2770188" y="3390900"/>
          <p14:tracePt t="40347" x="2760663" y="3390900"/>
          <p14:tracePt t="40362" x="2752725" y="3390900"/>
          <p14:tracePt t="40369" x="2735263" y="3390900"/>
          <p14:tracePt t="40383" x="2727325" y="3390900"/>
          <p14:tracePt t="40392" x="2719388" y="3390900"/>
          <p14:tracePt t="40397" x="2709863" y="3390900"/>
          <p14:tracePt t="40403" x="2709863" y="3398838"/>
          <p14:tracePt t="40410" x="2701925" y="3408363"/>
          <p14:tracePt t="40425" x="2693988" y="3424238"/>
          <p14:tracePt t="40432" x="2676525" y="3467100"/>
          <p14:tracePt t="40438" x="2668588" y="3535363"/>
          <p14:tracePt t="40446" x="2668588" y="3603625"/>
          <p14:tracePt t="40452" x="2651125" y="3679825"/>
          <p14:tracePt t="40460" x="2651125" y="3763963"/>
          <p14:tracePt t="40467" x="2651125" y="3790950"/>
          <p14:tracePt t="40476" x="2651125" y="3816350"/>
          <p14:tracePt t="40480" x="2651125" y="3824288"/>
          <p14:tracePt t="40487" x="2651125" y="3841750"/>
          <p14:tracePt t="40495" x="2651125" y="3849688"/>
          <p14:tracePt t="40509" x="2651125" y="3857625"/>
          <p14:tracePt t="40516" x="2651125" y="3867150"/>
          <p14:tracePt t="40522" x="2659063" y="3883025"/>
          <p14:tracePt t="40529" x="2659063" y="3892550"/>
          <p14:tracePt t="40536" x="2668588" y="3900488"/>
          <p14:tracePt t="40544" x="2676525" y="3908425"/>
          <p14:tracePt t="40550" x="2684463" y="3925888"/>
          <p14:tracePt t="40559" x="2701925" y="3943350"/>
          <p14:tracePt t="40565" x="2719388" y="3951288"/>
          <p14:tracePt t="40571" x="2727325" y="3968750"/>
          <p14:tracePt t="40580" x="2752725" y="3986213"/>
          <p14:tracePt t="40584" x="2778125" y="4002088"/>
          <p14:tracePt t="40596" x="2786063" y="4002088"/>
          <p14:tracePt t="40598" x="2795588" y="4011613"/>
          <p14:tracePt t="40605" x="2803525" y="4019550"/>
          <p14:tracePt t="40613" x="2820988" y="4019550"/>
          <p14:tracePt t="40628" x="2846388" y="4037013"/>
          <p14:tracePt t="40633" x="2863850" y="4037013"/>
          <p14:tracePt t="40641" x="2879725" y="4037013"/>
          <p14:tracePt t="40647" x="2947988" y="4027488"/>
          <p14:tracePt t="40654" x="3049588" y="4002088"/>
          <p14:tracePt t="40662" x="3135313" y="3968750"/>
          <p14:tracePt t="40668" x="3228975" y="3935413"/>
          <p14:tracePt t="40677" x="3338513" y="3849688"/>
          <p14:tracePt t="40682" x="3398838" y="3806825"/>
          <p14:tracePt t="40693" x="3432175" y="3790950"/>
          <p14:tracePt t="40697" x="3441700" y="3781425"/>
          <p14:tracePt t="40702" x="3449638" y="3763963"/>
          <p14:tracePt t="40710" x="3449638" y="3748088"/>
          <p14:tracePt t="40717" x="3449638" y="3738563"/>
          <p14:tracePt t="40725" x="3449638" y="3730625"/>
          <p14:tracePt t="40729" x="3449638" y="3722688"/>
          <p14:tracePt t="40745" x="3449638" y="3705225"/>
          <p14:tracePt t="40759" x="3449638" y="3697288"/>
          <p14:tracePt t="40771" x="3432175" y="3679825"/>
          <p14:tracePt t="40779" x="3414713" y="3671888"/>
          <p14:tracePt t="40786" x="3406775" y="3654425"/>
          <p14:tracePt t="40793" x="3381375" y="3629025"/>
          <p14:tracePt t="40800" x="3348038" y="3594100"/>
          <p14:tracePt t="40808" x="3287713" y="3535363"/>
          <p14:tracePt t="40814" x="3211513" y="3484563"/>
          <p14:tracePt t="40820" x="3135313" y="3433763"/>
          <p14:tracePt t="40828" x="3084513" y="3398838"/>
          <p14:tracePt t="40834" x="3016250" y="3382963"/>
          <p14:tracePt t="40842" x="2982913" y="3365500"/>
          <p14:tracePt t="40849" x="2930525" y="3348038"/>
          <p14:tracePt t="40858" x="2889250" y="3348038"/>
          <p14:tracePt t="40862" x="2863850" y="3340100"/>
          <p14:tracePt t="40871" x="2854325" y="3340100"/>
          <p14:tracePt t="40877" x="2846388" y="3340100"/>
          <p14:tracePt t="40883" x="2828925" y="3340100"/>
          <p14:tracePt t="40898" x="2820988" y="3340100"/>
          <p14:tracePt t="40905" x="2811463" y="3355975"/>
          <p14:tracePt t="40912" x="2803525" y="3373438"/>
          <p14:tracePt t="40919" x="2803525" y="3382963"/>
          <p14:tracePt t="40926" x="2778125" y="3433763"/>
          <p14:tracePt t="40933" x="2760663" y="3517900"/>
          <p14:tracePt t="40942" x="2719388" y="3611563"/>
          <p14:tracePt t="40946" x="2668588" y="3730625"/>
          <p14:tracePt t="40954" x="2616200" y="3824288"/>
          <p14:tracePt t="40961" x="2590800" y="3892550"/>
          <p14:tracePt t="40968" x="2565400" y="3935413"/>
          <p14:tracePt t="40976" x="2557463" y="3968750"/>
          <p14:tracePt t="40992" x="2557463" y="3976688"/>
          <p14:tracePt t="40996" x="2557463" y="3986213"/>
          <p14:tracePt t="41129" x="2574925" y="3986213"/>
          <p14:tracePt t="41143" x="2582863" y="3986213"/>
          <p14:tracePt t="41163" x="2590800" y="3986213"/>
          <p14:tracePt t="41170" x="2600325" y="3986213"/>
          <p14:tracePt t="41200" x="2608263" y="3986213"/>
          <p14:tracePt t="41218" x="2616200" y="3986213"/>
          <p14:tracePt t="41247" x="2625725" y="3986213"/>
          <p14:tracePt t="41254" x="2633663" y="3986213"/>
          <p14:tracePt t="41261" x="2641600" y="3986213"/>
          <p14:tracePt t="41269" x="2641600" y="3976688"/>
          <p14:tracePt t="41276" x="2651125" y="3976688"/>
          <p14:tracePt t="41281" x="2659063" y="3968750"/>
          <p14:tracePt t="41288" x="2684463" y="3960813"/>
          <p14:tracePt t="41296" x="2693988" y="3951288"/>
          <p14:tracePt t="41303" x="2719388" y="3935413"/>
          <p14:tracePt t="41311" x="2752725" y="3917950"/>
          <p14:tracePt t="41317" x="2760663" y="3917950"/>
          <p14:tracePt t="41325" x="2778125" y="3908425"/>
          <p14:tracePt t="41331" x="2795588" y="3900488"/>
          <p14:tracePt t="41338" x="2820988" y="3892550"/>
          <p14:tracePt t="41345" x="2828925" y="3892550"/>
          <p14:tracePt t="41352" x="2838450" y="3883025"/>
          <p14:tracePt t="41366" x="2846388" y="3883025"/>
          <p14:tracePt t="41374" x="2854325" y="3875088"/>
          <p14:tracePt t="41379" x="2854325" y="3867150"/>
          <p14:tracePt t="41394" x="2863850" y="3867150"/>
          <p14:tracePt t="41400" x="2871788" y="3867150"/>
          <p14:tracePt t="41408" x="2871788" y="3857625"/>
          <p14:tracePt t="41414" x="2879725" y="3857625"/>
          <p14:tracePt t="41421" x="2879725" y="3849688"/>
          <p14:tracePt t="41428" x="2889250" y="3849688"/>
          <p14:tracePt t="41435" x="2897188" y="3841750"/>
          <p14:tracePt t="41456" x="2897188" y="3832225"/>
          <p14:tracePt t="41463" x="2905125" y="3824288"/>
          <p14:tracePt t="41476" x="2905125" y="3806825"/>
          <p14:tracePt t="41492" x="2905125" y="3798888"/>
          <p14:tracePt t="41498" x="2905125" y="3790950"/>
          <p14:tracePt t="41508" x="2905125" y="3781425"/>
          <p14:tracePt t="41518" x="2897188" y="3781425"/>
          <p14:tracePt t="41526" x="2897188" y="3763963"/>
          <p14:tracePt t="41533" x="2897188" y="3748088"/>
          <p14:tracePt t="41541" x="2889250" y="3748088"/>
          <p14:tracePt t="41547" x="2889250" y="3738563"/>
          <p14:tracePt t="41553" x="2889250" y="3730625"/>
          <p14:tracePt t="41560" x="2879725" y="3722688"/>
          <p14:tracePt t="41568" x="2871788" y="3713163"/>
          <p14:tracePt t="41582" x="2871788" y="3697288"/>
          <p14:tracePt t="41591" x="2863850" y="3697288"/>
          <p14:tracePt t="41602" x="2846388" y="3687763"/>
          <p14:tracePt t="41616" x="2838450" y="3687763"/>
          <p14:tracePt t="41625" x="2838450" y="3679825"/>
          <p14:tracePt t="41631" x="2828925" y="3679825"/>
          <p14:tracePt t="41638" x="2820988" y="3679825"/>
          <p14:tracePt t="41644" x="2803525" y="3671888"/>
          <p14:tracePt t="41659" x="2795588" y="3671888"/>
          <p14:tracePt t="41665" x="2778125" y="3671888"/>
          <p14:tracePt t="41674" x="2735263" y="3687763"/>
          <p14:tracePt t="41680" x="2668588" y="3722688"/>
          <p14:tracePt t="41686" x="2471738" y="3832225"/>
          <p14:tracePt t="41693" x="2217738" y="4011613"/>
          <p14:tracePt t="41701" x="2005013" y="4146550"/>
          <p14:tracePt t="41709" x="1827213" y="4257675"/>
          <p14:tracePt t="41713" x="1673225" y="4325938"/>
          <p14:tracePt t="41723" x="1597025" y="4359275"/>
          <p14:tracePt t="41728" x="1520825" y="4376738"/>
          <p14:tracePt t="41734" x="1452563" y="4394200"/>
          <p14:tracePt t="41743" x="1368425" y="4410075"/>
          <p14:tracePt t="41748" x="1265238" y="4435475"/>
          <p14:tracePt t="41757" x="1189038" y="4445000"/>
          <p14:tracePt t="41762" x="1130300" y="4452938"/>
          <p14:tracePt t="41769" x="1095375" y="4452938"/>
          <p14:tracePt t="41775" x="1062038" y="4452938"/>
          <p14:tracePt t="41784" x="1036638" y="4452938"/>
          <p14:tracePt t="41791" x="993775" y="4452938"/>
          <p14:tracePt t="41797" x="950913" y="4452938"/>
          <p14:tracePt t="41807" x="935038" y="4452938"/>
          <p14:tracePt t="41810" x="917575" y="4452938"/>
          <p14:tracePt t="41817" x="909638" y="4460875"/>
          <p14:tracePt t="41825" x="900113" y="4460875"/>
          <p14:tracePt t="41841" x="892175" y="4470400"/>
          <p14:tracePt t="41859" x="884238" y="4470400"/>
          <p14:tracePt t="41881" x="874713" y="4470400"/>
          <p14:tracePt t="41922" x="874713" y="4478338"/>
          <p14:tracePt t="42077" x="884238" y="4478338"/>
          <p14:tracePt t="42098" x="892175" y="4478338"/>
          <p14:tracePt t="42111" x="900113" y="4478338"/>
          <p14:tracePt t="42125" x="909638" y="4470400"/>
          <p14:tracePt t="42132" x="917575" y="4470400"/>
          <p14:tracePt t="42145" x="925513" y="4470400"/>
          <p14:tracePt t="42160" x="935038" y="4470400"/>
          <p14:tracePt t="42167" x="935038" y="4460875"/>
          <p14:tracePt t="42174" x="942975" y="4460875"/>
          <p14:tracePt t="42181" x="950913" y="4460875"/>
          <p14:tracePt t="42189" x="960438" y="4460875"/>
          <p14:tracePt t="42194" x="960438" y="4452938"/>
          <p14:tracePt t="42202" x="968375" y="4452938"/>
          <p14:tracePt t="42215" x="976313" y="4452938"/>
          <p14:tracePt t="42223" x="985838" y="4452938"/>
          <p14:tracePt t="42236" x="993775" y="4452938"/>
          <p14:tracePt t="42243" x="1011238" y="4452938"/>
          <p14:tracePt t="42251" x="1011238" y="4445000"/>
          <p14:tracePt t="42258" x="1028700" y="4445000"/>
          <p14:tracePt t="42263" x="1036638" y="4445000"/>
          <p14:tracePt t="42273" x="1062038" y="4445000"/>
          <p14:tracePt t="42278" x="1069975" y="4445000"/>
          <p14:tracePt t="42285" x="1087438" y="4435475"/>
          <p14:tracePt t="42292" x="1104900" y="4435475"/>
          <p14:tracePt t="42299" x="1120775" y="4427538"/>
          <p14:tracePt t="42306" x="1147763" y="4427538"/>
          <p14:tracePt t="42313" x="1173163" y="4427538"/>
          <p14:tracePt t="42320" x="1198563" y="4427538"/>
          <p14:tracePt t="42326" x="1231900" y="4419600"/>
          <p14:tracePt t="42334" x="1249363" y="4419600"/>
          <p14:tracePt t="42341" x="1282700" y="4419600"/>
          <p14:tracePt t="42347" x="1308100" y="4419600"/>
          <p14:tracePt t="42357" x="1325563" y="4419600"/>
          <p14:tracePt t="42362" x="1358900" y="4419600"/>
          <p14:tracePt t="42369" x="1384300" y="4419600"/>
          <p14:tracePt t="42376" x="1401763" y="4419600"/>
          <p14:tracePt t="42382" x="1419225" y="4419600"/>
          <p14:tracePt t="42389" x="1435100" y="4419600"/>
          <p14:tracePt t="42396" x="1462088" y="4419600"/>
          <p14:tracePt t="42402" x="1495425" y="4419600"/>
          <p14:tracePt t="42409" x="1512888" y="4419600"/>
          <p14:tracePt t="42417" x="1528763" y="4419600"/>
          <p14:tracePt t="42424" x="1538288" y="4419600"/>
          <p14:tracePt t="42430" x="1554163" y="4419600"/>
          <p14:tracePt t="42440" x="1571625" y="4419600"/>
          <p14:tracePt t="42445" x="1597025" y="4419600"/>
          <p14:tracePt t="42452" x="1614488" y="4419600"/>
          <p14:tracePt t="42458" x="1622425" y="4419600"/>
          <p14:tracePt t="42466" x="1639888" y="4419600"/>
          <p14:tracePt t="42473" x="1647825" y="4419600"/>
          <p14:tracePt t="42480" x="1665288" y="4419600"/>
          <p14:tracePt t="42489" x="1682750" y="4419600"/>
          <p14:tracePt t="42494" x="1708150" y="4419600"/>
          <p14:tracePt t="42501" x="1724025" y="4419600"/>
          <p14:tracePt t="42508" x="1741488" y="4419600"/>
          <p14:tracePt t="42515" x="1758950" y="4419600"/>
          <p14:tracePt t="42522" x="1776413" y="4419600"/>
          <p14:tracePt t="42529" x="1809750" y="4410075"/>
          <p14:tracePt t="42536" x="1835150" y="4410075"/>
          <p14:tracePt t="42542" x="1860550" y="4410075"/>
          <p14:tracePt t="42549" x="1885950" y="4410075"/>
          <p14:tracePt t="42557" x="1903413" y="4410075"/>
          <p14:tracePt t="42564" x="1928813" y="4410075"/>
          <p14:tracePt t="42570" x="1962150" y="4410075"/>
          <p14:tracePt t="42578" x="1979613" y="4402138"/>
          <p14:tracePt t="42585" x="1997075" y="4402138"/>
          <p14:tracePt t="42591" x="2012950" y="4402138"/>
          <p14:tracePt t="42598" x="2030413" y="4402138"/>
          <p14:tracePt t="42606" x="2047875" y="4402138"/>
          <p14:tracePt t="42612" x="2055813" y="4394200"/>
          <p14:tracePt t="42619" x="2081213" y="4394200"/>
          <p14:tracePt t="42628" x="2098675" y="4394200"/>
          <p14:tracePt t="42634" x="2116138" y="4394200"/>
          <p14:tracePt t="42640" x="2132013" y="4394200"/>
          <p14:tracePt t="42647" x="2157413" y="4394200"/>
          <p14:tracePt t="42656" x="2182813" y="4394200"/>
          <p14:tracePt t="42662" x="2208213" y="4384675"/>
          <p14:tracePt t="42668" x="2225675" y="4384675"/>
          <p14:tracePt t="42675" x="2251075" y="4376738"/>
          <p14:tracePt t="42683" x="2268538" y="4376738"/>
          <p14:tracePt t="42690" x="2301875" y="4368800"/>
          <p14:tracePt t="42695" x="2327275" y="4368800"/>
          <p14:tracePt t="42703" x="2344738" y="4359275"/>
          <p14:tracePt t="42709" x="2370138" y="4359275"/>
          <p14:tracePt t="42717" x="2405063" y="4359275"/>
          <p14:tracePt t="42723" x="2446338" y="4351338"/>
          <p14:tracePt t="42731" x="2489200" y="4351338"/>
          <p14:tracePt t="42739" x="2532063" y="4341813"/>
          <p14:tracePt t="42745" x="2590800" y="4333875"/>
          <p14:tracePt t="42752" x="2616200" y="4325938"/>
          <p14:tracePt t="42758" x="2641600" y="4316413"/>
          <p14:tracePt t="42766" x="2693988" y="4316413"/>
          <p14:tracePt t="42774" x="2735263" y="4308475"/>
          <p14:tracePt t="42779" x="2752725" y="4300538"/>
          <p14:tracePt t="42786" x="2803525" y="4300538"/>
          <p14:tracePt t="42793" x="2838450" y="4300538"/>
          <p14:tracePt t="42801" x="2854325" y="4291013"/>
          <p14:tracePt t="42807" x="2871788" y="4291013"/>
          <p14:tracePt t="42815" x="2889250" y="4291013"/>
          <p14:tracePt t="42822" x="2914650" y="4283075"/>
          <p14:tracePt t="42829" x="2930525" y="4283075"/>
          <p14:tracePt t="42835" x="2947988" y="4283075"/>
          <p14:tracePt t="42842" x="2965450" y="4283075"/>
          <p14:tracePt t="42849" x="2982913" y="4283075"/>
          <p14:tracePt t="42857" x="2998788" y="4283075"/>
          <p14:tracePt t="42862" x="3008313" y="4283075"/>
          <p14:tracePt t="42870" x="3024188" y="4283075"/>
          <p14:tracePt t="42877" x="3041650" y="4275138"/>
          <p14:tracePt t="42883" x="3067050" y="4275138"/>
          <p14:tracePt t="42891" x="3084513" y="4275138"/>
          <p14:tracePt t="42897" x="3092450" y="4275138"/>
          <p14:tracePt t="42906" x="3117850" y="4275138"/>
          <p14:tracePt t="42911" x="3143250" y="4275138"/>
          <p14:tracePt t="42918" x="3160713" y="4265613"/>
          <p14:tracePt t="42925" x="3186113" y="4265613"/>
          <p14:tracePt t="42932" x="3211513" y="4257675"/>
          <p14:tracePt t="42955" x="3305175" y="4249738"/>
          <p14:tracePt t="42960" x="3381375" y="4240213"/>
          <p14:tracePt t="42967" x="3457575" y="4232275"/>
          <p14:tracePt t="42975" x="3525838" y="4224338"/>
          <p14:tracePt t="42981" x="3611563" y="4214813"/>
          <p14:tracePt t="42990" x="3670300" y="4206875"/>
          <p14:tracePt t="42995" x="3738563" y="4206875"/>
          <p14:tracePt t="43004" x="3789363" y="4206875"/>
          <p14:tracePt t="43009" x="3840163" y="4206875"/>
          <p14:tracePt t="43017" x="3873500" y="4206875"/>
          <p14:tracePt t="43023" x="3890963" y="4206875"/>
          <p14:tracePt t="43031" x="3900488" y="4206875"/>
          <p14:tracePt t="43039" x="3916363" y="4206875"/>
          <p14:tracePt t="43044" x="3933825" y="4206875"/>
          <p14:tracePt t="43058" x="3941763" y="4206875"/>
          <p14:tracePt t="43065" x="3951288" y="4206875"/>
          <p14:tracePt t="43073" x="3959225" y="4206875"/>
          <p14:tracePt t="43080" x="3959225" y="4214813"/>
          <p14:tracePt t="43088" x="3967163" y="4214813"/>
          <p14:tracePt t="43093" x="3976688" y="4214813"/>
          <p14:tracePt t="43101" x="3984625" y="4214813"/>
          <p14:tracePt t="43108" x="3992563" y="4214813"/>
          <p14:tracePt t="43115" x="4002088" y="4224338"/>
          <p14:tracePt t="43122" x="4017963" y="4224338"/>
          <p14:tracePt t="43129" x="4044950" y="4232275"/>
          <p14:tracePt t="43136" x="4070350" y="4240213"/>
          <p14:tracePt t="43142" x="4129088" y="4257675"/>
          <p14:tracePt t="43150" x="4205288" y="4275138"/>
          <p14:tracePt t="43158" x="4256088" y="4291013"/>
          <p14:tracePt t="43163" x="4306888" y="4308475"/>
          <p14:tracePt t="43170" x="4332288" y="4308475"/>
          <p14:tracePt t="43177" x="4341813" y="4316413"/>
          <p14:tracePt t="43184" x="4359275" y="4325938"/>
          <p14:tracePt t="43197" x="4367213" y="4325938"/>
          <p14:tracePt t="43219" x="4384675" y="4333875"/>
          <p14:tracePt t="43247" x="4392613" y="4341813"/>
          <p14:tracePt t="43255" x="4400550" y="4341813"/>
          <p14:tracePt t="43260" x="4410075" y="4351338"/>
          <p14:tracePt t="43267" x="4418013" y="4351338"/>
          <p14:tracePt t="43275" x="4425950" y="4351338"/>
          <p14:tracePt t="43282" x="4435475" y="4359275"/>
          <p14:tracePt t="43295" x="4443413" y="4359275"/>
          <p14:tracePt t="43305" x="4451350" y="4368800"/>
          <p14:tracePt t="43310" x="4460875" y="4368800"/>
          <p14:tracePt t="43323" x="4460875" y="4376738"/>
          <p14:tracePt t="43352" x="4468813" y="4376738"/>
          <p14:tracePt t="43365" x="4468813" y="4384675"/>
          <p14:tracePt t="43380" x="4476750" y="4384675"/>
          <p14:tracePt t="43401" x="4486275" y="4384675"/>
          <p14:tracePt t="43407" x="4494213" y="4384675"/>
          <p14:tracePt t="43414" x="4494213" y="4394200"/>
          <p14:tracePt t="43422" x="4503738" y="4394200"/>
          <p14:tracePt t="43429" x="4511675" y="4394200"/>
          <p14:tracePt t="43441" x="4519613" y="4394200"/>
          <p14:tracePt t="43457" x="4529138" y="4394200"/>
          <p14:tracePt t="43463" x="4537075" y="4402138"/>
          <p14:tracePt t="43477" x="4545013" y="4410075"/>
          <p14:tracePt t="43484" x="4554538" y="4410075"/>
          <p14:tracePt t="43490" x="4562475" y="4410075"/>
          <p14:tracePt t="43506" x="4570413" y="4410075"/>
          <p14:tracePt t="43512" x="4579938" y="4410075"/>
          <p14:tracePt t="43518" x="4587875" y="4410075"/>
          <p14:tracePt t="43532" x="4595813" y="4410075"/>
          <p14:tracePt t="43539" x="4605338" y="4410075"/>
          <p14:tracePt t="43547" x="4613275" y="4410075"/>
          <p14:tracePt t="43568" x="4621213" y="4410075"/>
          <p14:tracePt t="43575" x="4630738" y="4410075"/>
          <p14:tracePt t="43590" x="4638675" y="4410075"/>
          <p14:tracePt t="43596" x="4646613" y="4410075"/>
          <p14:tracePt t="43610" x="4656138" y="4410075"/>
          <p14:tracePt t="43617" x="4664075" y="4410075"/>
          <p14:tracePt t="43626" x="4681538" y="4419600"/>
          <p14:tracePt t="43634" x="4699000" y="4427538"/>
          <p14:tracePt t="43640" x="4724400" y="4427538"/>
          <p14:tracePt t="43644" x="4749800" y="4427538"/>
          <p14:tracePt t="43652" x="4775200" y="4445000"/>
          <p14:tracePt t="43658" x="4800600" y="4452938"/>
          <p14:tracePt t="43665" x="4826000" y="4452938"/>
          <p14:tracePt t="43673" x="4851400" y="4470400"/>
          <p14:tracePt t="43680" x="4876800" y="4478338"/>
          <p14:tracePt t="43686" x="4884738" y="4486275"/>
          <p14:tracePt t="43693" x="4894263" y="4486275"/>
          <p14:tracePt t="43701" x="4902200" y="4495800"/>
          <p14:tracePt t="43922" x="4894263" y="4495800"/>
          <p14:tracePt t="43979" x="4884738" y="4495800"/>
          <p14:tracePt t="44042" x="4876800" y="4495800"/>
          <p14:tracePt t="44056" x="4868863" y="4495800"/>
          <p14:tracePt t="44077" x="4851400" y="4495800"/>
          <p14:tracePt t="44084" x="4843463" y="4495800"/>
          <p14:tracePt t="44090" x="4826000" y="4495800"/>
          <p14:tracePt t="44097" x="4808538" y="4495800"/>
          <p14:tracePt t="44105" x="4791075" y="4495800"/>
          <p14:tracePt t="44112" x="4775200" y="4495800"/>
          <p14:tracePt t="44118" x="4749800" y="4495800"/>
          <p14:tracePt t="44125" x="4732338" y="4495800"/>
          <p14:tracePt t="44132" x="4714875" y="4495800"/>
          <p14:tracePt t="44139" x="4706938" y="4495800"/>
          <p14:tracePt t="44147" x="4689475" y="4495800"/>
          <p14:tracePt t="44156" x="4664075" y="4495800"/>
          <p14:tracePt t="44161" x="4621213" y="4495800"/>
          <p14:tracePt t="44168" x="4570413" y="4495800"/>
          <p14:tracePt t="44174" x="4529138" y="4503738"/>
          <p14:tracePt t="44182" x="4494213" y="4503738"/>
          <p14:tracePt t="44189" x="4451350" y="4513263"/>
          <p14:tracePt t="44195" x="4410075" y="4513263"/>
          <p14:tracePt t="44205" x="4384675" y="4513263"/>
          <p14:tracePt t="44210" x="4367213" y="4513263"/>
          <p14:tracePt t="44216" x="4332288" y="4513263"/>
          <p14:tracePt t="44224" x="4298950" y="4513263"/>
          <p14:tracePt t="44230" x="4273550" y="4513263"/>
          <p14:tracePt t="44239" x="4248150" y="4513263"/>
          <p14:tracePt t="44243" x="4205288" y="4513263"/>
          <p14:tracePt t="44251" x="4129088" y="4513263"/>
          <p14:tracePt t="44258" x="4070350" y="4513263"/>
          <p14:tracePt t="44265" x="3984625" y="4513263"/>
          <p14:tracePt t="44274" x="3890963" y="4503738"/>
          <p14:tracePt t="44280" x="3771900" y="4495800"/>
          <p14:tracePt t="44288" x="3687763" y="4478338"/>
          <p14:tracePt t="44292" x="3619500" y="4470400"/>
          <p14:tracePt t="44300" x="3568700" y="4470400"/>
          <p14:tracePt t="44307" x="3551238" y="4470400"/>
          <p14:tracePt t="44314" x="3533775" y="4470400"/>
          <p14:tracePt t="44321" x="3508375" y="4470400"/>
          <p14:tracePt t="44334" x="3500438" y="4470400"/>
          <p14:tracePt t="44341" x="3482975" y="4470400"/>
          <p14:tracePt t="44356" x="3475038" y="4470400"/>
          <p14:tracePt t="44363" x="3457575" y="4470400"/>
          <p14:tracePt t="44372" x="3432175" y="4470400"/>
          <p14:tracePt t="44377" x="3414713" y="4470400"/>
          <p14:tracePt t="44383" x="3406775" y="4478338"/>
          <p14:tracePt t="44390" x="3398838" y="4478338"/>
          <p14:tracePt t="44398" x="3373438" y="4478338"/>
          <p14:tracePt t="44405" x="3338513" y="4486275"/>
          <p14:tracePt t="44412" x="3330575" y="4486275"/>
          <p14:tracePt t="44419" x="3322638" y="4486275"/>
          <p14:tracePt t="44425" x="3305175" y="4486275"/>
          <p14:tracePt t="44432" x="3287713" y="4486275"/>
          <p14:tracePt t="44440" x="3270250" y="4486275"/>
          <p14:tracePt t="44455" x="3262313" y="4495800"/>
          <p14:tracePt t="44460" x="3254375" y="4495800"/>
          <p14:tracePt t="44468" x="3244850" y="4495800"/>
          <p14:tracePt t="44489" x="3236913" y="4495800"/>
          <p14:tracePt t="44495" x="3236913" y="4503738"/>
          <p14:tracePt t="44504" x="3219450" y="4503738"/>
          <p14:tracePt t="44515" x="3211513" y="4503738"/>
          <p14:tracePt t="44523" x="3194050" y="4503738"/>
          <p14:tracePt t="44530" x="3178175" y="4503738"/>
          <p14:tracePt t="44538" x="3178175" y="4513263"/>
          <p14:tracePt t="44544" x="3160713" y="4513263"/>
          <p14:tracePt t="44551" x="3143250" y="4513263"/>
          <p14:tracePt t="44558" x="3117850" y="4521200"/>
          <p14:tracePt t="44565" x="3100388" y="4521200"/>
          <p14:tracePt t="44572" x="3067050" y="4521200"/>
          <p14:tracePt t="44578" x="2990850" y="4529138"/>
          <p14:tracePt t="44589" x="2930525" y="4538663"/>
          <p14:tracePt t="44593" x="2828925" y="4546600"/>
          <p14:tracePt t="44600" x="2727325" y="4554538"/>
          <p14:tracePt t="44607" x="2668588" y="4554538"/>
          <p14:tracePt t="44613" x="2625725" y="4564063"/>
          <p14:tracePt t="44621" x="2582863" y="4564063"/>
          <p14:tracePt t="44627" x="2549525" y="4564063"/>
          <p14:tracePt t="44637" x="2524125" y="4564063"/>
          <p14:tracePt t="44641" x="2506663" y="4564063"/>
          <p14:tracePt t="44648" x="2481263" y="4564063"/>
          <p14:tracePt t="44655" x="2455863" y="4564063"/>
          <p14:tracePt t="44661" x="2420938" y="4564063"/>
          <p14:tracePt t="44671" x="2379663" y="4564063"/>
          <p14:tracePt t="44676" x="2352675" y="4564063"/>
          <p14:tracePt t="44682" x="2301875" y="4564063"/>
          <p14:tracePt t="44691" x="2268538" y="4554538"/>
          <p14:tracePt t="44697" x="2208213" y="4546600"/>
          <p14:tracePt t="44704" x="2157413" y="4546600"/>
          <p14:tracePt t="44711" x="2116138" y="4546600"/>
          <p14:tracePt t="44717" x="2090738" y="4546600"/>
          <p14:tracePt t="44724" x="2055813" y="4546600"/>
          <p14:tracePt t="44731" x="2038350" y="4546600"/>
          <p14:tracePt t="44738" x="2030413" y="4546600"/>
          <p14:tracePt t="44746" x="2012950" y="4546600"/>
          <p14:tracePt t="44766" x="2005013" y="4546600"/>
          <p14:tracePt t="44794" x="1997075" y="4546600"/>
          <p14:tracePt t="45599" x="2073275" y="4224338"/>
          <p14:tracePt t="45606" x="2149475" y="3925888"/>
          <p14:tracePt t="45613" x="2200275" y="3763963"/>
          <p14:tracePt t="45621" x="2243138" y="3603625"/>
          <p14:tracePt t="45627" x="2293938" y="3502025"/>
          <p14:tracePt t="45633" x="2344738" y="3373438"/>
          <p14:tracePt t="45642" x="2379663" y="3254375"/>
          <p14:tracePt t="45647" x="2463800" y="3119438"/>
          <p14:tracePt t="45655" x="2514600" y="2974975"/>
          <p14:tracePt t="45661" x="2574925" y="2863850"/>
          <p14:tracePt t="45671" x="2633663" y="2778125"/>
          <p14:tracePt t="45675" x="2659063" y="2727325"/>
          <p14:tracePt t="45682" x="2693988" y="2701925"/>
          <p14:tracePt t="45691" x="2693988" y="2693988"/>
          <p14:tracePt t="45786" x="2701925" y="2693988"/>
          <p14:tracePt t="45807" x="2709863" y="2693988"/>
          <p14:tracePt t="45814" x="2719388" y="2693988"/>
          <p14:tracePt t="45821" x="2760663" y="2660650"/>
          <p14:tracePt t="45828" x="2846388" y="2608263"/>
          <p14:tracePt t="45837" x="2973388" y="2506663"/>
          <p14:tracePt t="45842" x="3160713" y="2362200"/>
          <p14:tracePt t="45849" x="3297238" y="2227263"/>
          <p14:tracePt t="45856" x="3414713" y="2141538"/>
          <p14:tracePt t="45863" x="3500438" y="2082800"/>
          <p14:tracePt t="45871" x="3559175" y="2030413"/>
          <p14:tracePt t="45877" x="3627438" y="1997075"/>
          <p14:tracePt t="45884" x="3652838" y="1979613"/>
          <p14:tracePt t="45891" x="3662363" y="1971675"/>
          <p14:tracePt t="45898" x="3678238" y="1971675"/>
          <p14:tracePt t="45912" x="3687763" y="1963738"/>
          <p14:tracePt t="45932" x="3695700" y="1963738"/>
          <p14:tracePt t="45947" x="3703638" y="1963738"/>
          <p14:tracePt t="45955" x="3713163" y="1963738"/>
          <p14:tracePt t="45960" x="3721100" y="1963738"/>
          <p14:tracePt t="45974" x="3738563" y="1963738"/>
          <p14:tracePt t="45987" x="3746500" y="1963738"/>
          <p14:tracePt t="46016" x="3756025" y="1963738"/>
          <p14:tracePt t="46072" x="3746500" y="1971675"/>
          <p14:tracePt t="46115" x="3746500" y="1979613"/>
          <p14:tracePt t="46122" x="3738563" y="1979613"/>
          <p14:tracePt t="46128" x="3738563" y="1989138"/>
          <p14:tracePt t="46171" x="3738563" y="1997075"/>
          <p14:tracePt t="46177" x="3746500" y="1997075"/>
          <p14:tracePt t="46191" x="3756025" y="1997075"/>
          <p14:tracePt t="46198" x="3763963" y="1997075"/>
          <p14:tracePt t="46205" x="3771900" y="1997075"/>
          <p14:tracePt t="46212" x="3797300" y="1997075"/>
          <p14:tracePt t="46220" x="3814763" y="1997075"/>
          <p14:tracePt t="46226" x="3832225" y="1997075"/>
          <p14:tracePt t="46233" x="3873500" y="1997075"/>
          <p14:tracePt t="46240" x="3916363" y="1997075"/>
          <p14:tracePt t="46247" x="3951288" y="1997075"/>
          <p14:tracePt t="46255" x="3984625" y="1989138"/>
          <p14:tracePt t="46262" x="4017963" y="1989138"/>
          <p14:tracePt t="46270" x="4044950" y="1989138"/>
          <p14:tracePt t="46274" x="4060825" y="1979613"/>
          <p14:tracePt t="46282" x="4070350" y="1979613"/>
          <p14:tracePt t="46289" x="4095750" y="1971675"/>
          <p14:tracePt t="46296" x="4103688" y="1971675"/>
          <p14:tracePt t="46304" x="4121150" y="1971675"/>
          <p14:tracePt t="46310" x="4137025" y="1971675"/>
          <p14:tracePt t="46317" x="4154488" y="1971675"/>
          <p14:tracePt t="46323" x="4171950" y="1971675"/>
          <p14:tracePt t="46330" x="4187825" y="1971675"/>
          <p14:tracePt t="46338" x="4205288" y="1971675"/>
          <p14:tracePt t="46345" x="4222750" y="1971675"/>
          <p14:tracePt t="46354" x="4248150" y="1971675"/>
          <p14:tracePt t="46358" x="4256088" y="1971675"/>
          <p14:tracePt t="46366" x="4273550" y="1971675"/>
          <p14:tracePt t="46374" x="4291013" y="1971675"/>
          <p14:tracePt t="46379" x="4324350" y="1971675"/>
          <p14:tracePt t="46387" x="4332288" y="1971675"/>
          <p14:tracePt t="46393" x="4341813" y="1971675"/>
          <p14:tracePt t="46404" x="4359275" y="1971675"/>
          <p14:tracePt t="46414" x="4367213" y="1971675"/>
          <p14:tracePt t="46422" x="4375150" y="1971675"/>
          <p14:tracePt t="46438" x="4392613" y="1971675"/>
          <p14:tracePt t="47132" x="4443413" y="1971675"/>
          <p14:tracePt t="47138" x="4486275" y="1971675"/>
          <p14:tracePt t="47145" x="4519613" y="1971675"/>
          <p14:tracePt t="47155" x="4570413" y="1971675"/>
          <p14:tracePt t="47158" x="4605338" y="1971675"/>
          <p14:tracePt t="47166" x="4630738" y="1979613"/>
          <p14:tracePt t="47172" x="4664075" y="1979613"/>
          <p14:tracePt t="47179" x="4699000" y="1979613"/>
          <p14:tracePt t="47187" x="4740275" y="1979613"/>
          <p14:tracePt t="47193" x="4775200" y="1989138"/>
          <p14:tracePt t="47203" x="4818063" y="1997075"/>
          <p14:tracePt t="47207" x="4833938" y="1997075"/>
          <p14:tracePt t="47214" x="4868863" y="2005013"/>
          <p14:tracePt t="47222" x="4884738" y="2014538"/>
          <p14:tracePt t="47227" x="4910138" y="2014538"/>
          <p14:tracePt t="47236" x="4927600" y="2014538"/>
          <p14:tracePt t="47242" x="4945063" y="2014538"/>
          <p14:tracePt t="47247" x="4953000" y="2014538"/>
          <p14:tracePt t="47254" x="4970463" y="2022475"/>
          <p14:tracePt t="47261" x="4978400" y="2022475"/>
          <p14:tracePt t="47268" x="4987925" y="2030413"/>
          <p14:tracePt t="47285" x="4995863" y="2030413"/>
          <p14:tracePt t="47303" x="5003800" y="2030413"/>
          <p14:tracePt t="47311" x="5013325" y="2030413"/>
          <p14:tracePt t="47318" x="5013325" y="2039938"/>
          <p14:tracePt t="47352" x="5021263" y="2039938"/>
          <p14:tracePt t="47368" x="5021263" y="2047875"/>
          <p14:tracePt t="47626" x="5029200" y="2047875"/>
          <p14:tracePt t="47651" x="5038725" y="2047875"/>
          <p14:tracePt t="47653" x="5064125" y="2047875"/>
          <p14:tracePt t="47659" x="5132388" y="2047875"/>
          <p14:tracePt t="47669" x="5241925" y="2039938"/>
          <p14:tracePt t="47674" x="5353050" y="2039938"/>
          <p14:tracePt t="47681" x="5487988" y="2030413"/>
          <p14:tracePt t="47688" x="5641975" y="2022475"/>
          <p14:tracePt t="47694" x="5827713" y="2005013"/>
          <p14:tracePt t="47703" x="5956300" y="2005013"/>
          <p14:tracePt t="47709" x="6024563" y="2005013"/>
          <p14:tracePt t="47716" x="6075363" y="2005013"/>
          <p14:tracePt t="47722" x="6108700" y="2005013"/>
          <p14:tracePt t="47730" x="6167438" y="2005013"/>
          <p14:tracePt t="47738" x="6219825" y="2005013"/>
          <p14:tracePt t="47743" x="6261100" y="2014538"/>
          <p14:tracePt t="47752" x="6286500" y="2014538"/>
          <p14:tracePt t="47758" x="6311900" y="2014538"/>
          <p14:tracePt t="47764" x="6338888" y="2014538"/>
          <p14:tracePt t="47772" x="6364288" y="2014538"/>
          <p14:tracePt t="47786" x="6380163" y="2014538"/>
          <p14:tracePt t="47793" x="6389688" y="2014538"/>
          <p14:tracePt t="47804" x="6405563" y="2014538"/>
          <p14:tracePt t="47807" x="6415088" y="2014538"/>
          <p14:tracePt t="47813" x="6423025" y="2014538"/>
          <p14:tracePt t="47821" x="6440488" y="2014538"/>
          <p14:tracePt t="47827" x="6448425" y="2014538"/>
          <p14:tracePt t="47836" x="6465888" y="2014538"/>
          <p14:tracePt t="47841" x="6491288" y="2014538"/>
          <p14:tracePt t="47848" x="6508750" y="2014538"/>
          <p14:tracePt t="47855" x="6524625" y="2014538"/>
          <p14:tracePt t="47862" x="6542088" y="2014538"/>
          <p14:tracePt t="47870" x="6550025" y="2014538"/>
          <p14:tracePt t="47875" x="6567488" y="2014538"/>
          <p14:tracePt t="47883" x="6575425" y="2014538"/>
          <p14:tracePt t="47890" x="6584950" y="2014538"/>
          <p14:tracePt t="47897" x="6592888" y="2014538"/>
          <p14:tracePt t="47911" x="6600825" y="2014538"/>
          <p14:tracePt t="47918" x="6618288" y="2014538"/>
          <p14:tracePt t="47932" x="6635750" y="2014538"/>
          <p14:tracePt t="47952" x="6661150" y="2014538"/>
          <p14:tracePt t="47960" x="6678613" y="2014538"/>
          <p14:tracePt t="47969" x="6686550" y="2014538"/>
          <p14:tracePt t="47973" x="6694488" y="2014538"/>
          <p14:tracePt t="47981" x="6704013" y="2014538"/>
          <p14:tracePt t="48001" x="6711950" y="2014538"/>
          <p14:tracePt t="48009" x="6719888" y="2014538"/>
          <p14:tracePt t="48015" x="6729413" y="2014538"/>
          <p14:tracePt t="48022" x="6737350" y="2014538"/>
          <p14:tracePt t="48036" x="6745288" y="2014538"/>
          <p14:tracePt t="48043" x="6754813" y="2014538"/>
          <p14:tracePt t="48052" x="6762750" y="2014538"/>
          <p14:tracePt t="48058" x="6770688" y="2014538"/>
          <p14:tracePt t="48063" x="6780213" y="2014538"/>
          <p14:tracePt t="48078" x="6788150" y="2014538"/>
          <p14:tracePt t="48086" x="6797675" y="2014538"/>
          <p14:tracePt t="48092" x="6805613" y="2014538"/>
          <p14:tracePt t="48099" x="6813550" y="2014538"/>
          <p14:tracePt t="48106" x="6823075" y="2014538"/>
          <p14:tracePt t="48113" x="6831013" y="2014538"/>
          <p14:tracePt t="48120" x="6848475" y="2014538"/>
          <p14:tracePt t="48134" x="6856413" y="2014538"/>
          <p14:tracePt t="48141" x="6873875" y="2014538"/>
          <p14:tracePt t="48147" x="6899275" y="2014538"/>
          <p14:tracePt t="48155" x="6907213" y="2014538"/>
          <p14:tracePt t="48162" x="6915150" y="2014538"/>
          <p14:tracePt t="48169" x="6932613" y="2014538"/>
          <p14:tracePt t="48175" x="6950075" y="2014538"/>
          <p14:tracePt t="48185" x="6958013" y="2014538"/>
          <p14:tracePt t="48189" x="6967538" y="2014538"/>
          <p14:tracePt t="48196" x="6975475" y="2014538"/>
          <p14:tracePt t="48210" x="6992938" y="2014538"/>
          <p14:tracePt t="48218" x="7000875" y="2014538"/>
          <p14:tracePt t="48224" x="7008813" y="2014538"/>
          <p14:tracePt t="48237" x="7018338" y="2014538"/>
          <p14:tracePt t="48245" x="7026275" y="2014538"/>
          <p14:tracePt t="48259" x="7034213" y="2014538"/>
          <p14:tracePt t="48269" x="7043738" y="2014538"/>
          <p14:tracePt t="48273" x="7051675" y="2014538"/>
          <p14:tracePt t="48280" x="7059613" y="2014538"/>
          <p14:tracePt t="48286" x="7069138" y="2014538"/>
          <p14:tracePt t="48293" x="7077075" y="2005013"/>
          <p14:tracePt t="48307" x="7085013" y="2005013"/>
          <p14:tracePt t="48314" x="7094538" y="2005013"/>
          <p14:tracePt t="48368" x="7085013" y="2005013"/>
          <p14:tracePt t="48376" x="7077075" y="2005013"/>
          <p14:tracePt t="48384" x="7069138" y="2005013"/>
          <p14:tracePt t="48391" x="7059613" y="2005013"/>
          <p14:tracePt t="48407" x="7051675" y="2005013"/>
          <p14:tracePt t="48415" x="7034213" y="2005013"/>
          <p14:tracePt t="48423" x="7026275" y="2005013"/>
          <p14:tracePt t="48431" x="7018338" y="2005013"/>
          <p14:tracePt t="48439" x="7008813" y="2005013"/>
          <p14:tracePt t="48446" x="7000875" y="2005013"/>
          <p14:tracePt t="48454" x="6992938" y="2005013"/>
          <p14:tracePt t="48463" x="6983413" y="2005013"/>
          <p14:tracePt t="48481" x="6975475" y="2005013"/>
          <p14:tracePt t="48495" x="6967538" y="2005013"/>
          <p14:tracePt t="48517" x="6958013" y="2005013"/>
          <p14:tracePt t="48523" x="6950075" y="2005013"/>
          <p14:tracePt t="48537" x="6942138" y="2005013"/>
          <p14:tracePt t="48571" x="6932613" y="2005013"/>
          <p14:tracePt t="48585" x="6942138" y="2005013"/>
          <p14:tracePt t="48592" x="6950075" y="2005013"/>
          <p14:tracePt t="48600" x="6967538" y="2005013"/>
          <p14:tracePt t="48606" x="6975475" y="2005013"/>
          <p14:tracePt t="48613" x="7000875" y="2005013"/>
          <p14:tracePt t="48620" x="7018338" y="2005013"/>
          <p14:tracePt t="48628" x="7051675" y="2005013"/>
          <p14:tracePt t="48635" x="7112000" y="2005013"/>
          <p14:tracePt t="48641" x="7170738" y="2014538"/>
          <p14:tracePt t="48648" x="7221538" y="2014538"/>
          <p14:tracePt t="48655" x="7264400" y="2030413"/>
          <p14:tracePt t="48663" x="7348538" y="2030413"/>
          <p14:tracePt t="48670" x="7416800" y="2039938"/>
          <p14:tracePt t="48677" x="7459663" y="2047875"/>
          <p14:tracePt t="48684" x="7518400" y="2065338"/>
          <p14:tracePt t="48690" x="7586663" y="2065338"/>
          <p14:tracePt t="48698" x="7637463" y="2065338"/>
          <p14:tracePt t="48704" x="7662863" y="2065338"/>
          <p14:tracePt t="48712" x="7705725" y="2065338"/>
          <p14:tracePt t="48718" x="7731125" y="2073275"/>
          <p14:tracePt t="48726" x="7740650" y="2073275"/>
          <p14:tracePt t="48734" x="7766050" y="2073275"/>
          <p14:tracePt t="48739" x="7781925" y="2082800"/>
          <p14:tracePt t="48746" x="7799388" y="2082800"/>
          <p14:tracePt t="48753" x="7816850" y="2082800"/>
          <p14:tracePt t="48760" x="7859713" y="2082800"/>
          <p14:tracePt t="48768" x="7893050" y="2090738"/>
          <p14:tracePt t="48774" x="7935913" y="2098675"/>
          <p14:tracePt t="48781" x="7969250" y="2098675"/>
          <p14:tracePt t="48788" x="8012113" y="2098675"/>
          <p14:tracePt t="48795" x="8070850" y="2108200"/>
          <p14:tracePt t="48803" x="8121650" y="2116138"/>
          <p14:tracePt t="48808" x="8181975" y="2124075"/>
          <p14:tracePt t="48819" x="8224838" y="2124075"/>
          <p14:tracePt t="48823" x="8258175" y="2124075"/>
          <p14:tracePt t="48830" x="8275638" y="2124075"/>
          <p14:tracePt t="48837" x="8301038" y="2124075"/>
          <p14:tracePt t="48844" x="8334375" y="2124075"/>
          <p14:tracePt t="48852" x="8351838" y="2124075"/>
          <p14:tracePt t="48858" x="8377238" y="2124075"/>
          <p14:tracePt t="48864" x="8402638" y="2124075"/>
          <p14:tracePt t="48872" x="8410575" y="2124075"/>
          <p14:tracePt t="48878" x="8428038" y="2124075"/>
          <p14:tracePt t="48885" x="8445500" y="2124075"/>
          <p14:tracePt t="48893" x="8462963" y="2124075"/>
          <p14:tracePt t="48901" x="8470900" y="2124075"/>
          <p14:tracePt t="48906" x="8478838" y="2124075"/>
          <p14:tracePt t="48912" x="8496300" y="2124075"/>
          <p14:tracePt t="48921" x="8496300" y="2116138"/>
          <p14:tracePt t="48927" x="8504238" y="2116138"/>
          <p14:tracePt t="48935" x="8504238" y="2108200"/>
          <p14:tracePt t="48941" x="8521700" y="2108200"/>
          <p14:tracePt t="48954" x="8529638" y="2108200"/>
          <p14:tracePt t="48961" x="8547100" y="2108200"/>
          <p14:tracePt t="48969" x="8555038" y="2098675"/>
          <p14:tracePt t="48976" x="8564563" y="2090738"/>
          <p14:tracePt t="48983" x="8597900" y="2090738"/>
          <p14:tracePt t="48989" x="8648700" y="2055813"/>
          <p14:tracePt t="48997" x="8709025" y="2039938"/>
          <p14:tracePt t="49003" x="8802688" y="2014538"/>
          <p14:tracePt t="49011" x="8878888" y="1989138"/>
          <p14:tracePt t="49017" x="8921750" y="1971675"/>
          <p14:tracePt t="49024" x="8963025" y="1963738"/>
          <p14:tracePt t="49031" x="8997950" y="1954213"/>
          <p14:tracePt t="49037" x="9039225" y="1946275"/>
          <p14:tracePt t="49052" x="9056688" y="1938338"/>
          <p14:tracePt t="49059" x="9064625" y="1938338"/>
          <p14:tracePt t="49067" x="9074150" y="1928813"/>
          <p14:tracePt t="49072" x="9082088" y="1928813"/>
          <p14:tracePt t="49079" x="9107488" y="1928813"/>
          <p14:tracePt t="49086" x="9117013" y="1928813"/>
          <p14:tracePt t="49101" x="9132888" y="1928813"/>
          <p14:tracePt t="49108" x="9150350" y="1928813"/>
          <p14:tracePt t="49117" x="9167813" y="1928813"/>
          <p14:tracePt t="49122" x="9175750" y="1928813"/>
          <p14:tracePt t="49129" x="9183688" y="1920875"/>
          <p14:tracePt t="49136" x="9201150" y="1920875"/>
          <p14:tracePt t="49144" x="9226550" y="1911350"/>
          <p14:tracePt t="49152" x="9236075" y="1911350"/>
          <p14:tracePt t="49157" x="9244013" y="1911350"/>
          <p14:tracePt t="49309" x="9236075" y="1911350"/>
          <p14:tracePt t="49337" x="9226550" y="1911350"/>
          <p14:tracePt t="49343" x="9218613" y="1911350"/>
          <p14:tracePt t="49435" x="9226550" y="1911350"/>
          <p14:tracePt t="49449" x="9236075" y="1911350"/>
          <p14:tracePt t="49456" x="9236075" y="1920875"/>
          <p14:tracePt t="49462" x="9251950" y="1920875"/>
          <p14:tracePt t="49469" x="9269413" y="1928813"/>
          <p14:tracePt t="49477" x="9286875" y="1928813"/>
          <p14:tracePt t="49484" x="9302750" y="1938338"/>
          <p14:tracePt t="49490" x="9328150" y="1938338"/>
          <p14:tracePt t="49497" x="9353550" y="1954213"/>
          <p14:tracePt t="49505" x="9371013" y="1954213"/>
          <p14:tracePt t="49511" x="9396413" y="1954213"/>
          <p14:tracePt t="49519" x="9421813" y="1954213"/>
          <p14:tracePt t="49526" x="9439275" y="1963738"/>
          <p14:tracePt t="49536" x="9464675" y="1963738"/>
          <p14:tracePt t="49538" x="9472613" y="1963738"/>
          <p14:tracePt t="49546" x="9490075" y="1963738"/>
          <p14:tracePt t="49553" x="9498013" y="1971675"/>
          <p14:tracePt t="49560" x="9507538" y="1971675"/>
          <p14:tracePt t="49567" x="9515475" y="1971675"/>
          <p14:tracePt t="49574" x="9523413" y="1971675"/>
          <p14:tracePt t="49584" x="9540875" y="1971675"/>
          <p14:tracePt t="49588" x="9550400" y="1971675"/>
          <p14:tracePt t="49595" x="9566275" y="1971675"/>
          <p14:tracePt t="49609" x="9575800" y="1971675"/>
          <p14:tracePt t="49617" x="9583738" y="1971675"/>
          <p14:tracePt t="49629" x="9591675" y="1971675"/>
          <p14:tracePt t="49637" x="9609138" y="1971675"/>
          <p14:tracePt t="49644" x="9617075" y="1971675"/>
          <p14:tracePt t="49654" x="9634538" y="1971675"/>
          <p14:tracePt t="49658" x="9642475" y="1971675"/>
          <p14:tracePt t="49666" x="9667875" y="1971675"/>
          <p14:tracePt t="49671" x="9694863" y="1971675"/>
          <p14:tracePt t="49679" x="9728200" y="1971675"/>
          <p14:tracePt t="49686" x="9753600" y="1971675"/>
          <p14:tracePt t="49693" x="9804400" y="1954213"/>
          <p14:tracePt t="49701" x="9864725" y="1954213"/>
          <p14:tracePt t="49706" x="9890125" y="1946275"/>
          <p14:tracePt t="49712" x="9906000" y="1938338"/>
          <p14:tracePt t="49719" x="9931400" y="1938338"/>
          <p14:tracePt t="49727" x="9948863" y="1938338"/>
          <p14:tracePt t="49733" x="9956800" y="1928813"/>
          <p14:tracePt t="49740" x="9974263" y="1928813"/>
          <p14:tracePt t="49750" x="9983788" y="1928813"/>
          <p14:tracePt t="49754" x="9991725" y="1928813"/>
          <p14:tracePt t="49761" x="9999663" y="1928813"/>
          <p14:tracePt t="49768" x="10009188" y="1928813"/>
          <p14:tracePt t="49782" x="10017125" y="1928813"/>
          <p14:tracePt t="49803" x="10034588" y="1928813"/>
          <p14:tracePt t="49816" x="10042525" y="1928813"/>
          <p14:tracePt t="49838" x="10050463" y="1928813"/>
          <p14:tracePt t="49859" x="10067925" y="1928813"/>
          <p14:tracePt t="49867" x="10067925" y="1920875"/>
          <p14:tracePt t="49872" x="10075863" y="1920875"/>
          <p14:tracePt t="49886" x="10085388" y="1920875"/>
          <p14:tracePt t="49893" x="10093325" y="1920875"/>
          <p14:tracePt t="49901" x="10101263" y="1920875"/>
          <p14:tracePt t="49908" x="10126663" y="1911350"/>
          <p14:tracePt t="49916" x="10136188" y="1911350"/>
          <p14:tracePt t="49924" x="10153650" y="1911350"/>
          <p14:tracePt t="49928" x="10161588" y="1911350"/>
          <p14:tracePt t="49935" x="10179050" y="1911350"/>
          <p14:tracePt t="49943" x="10194925" y="1911350"/>
          <p14:tracePt t="49951" x="10212388" y="1911350"/>
          <p14:tracePt t="49956" x="10245725" y="1911350"/>
          <p14:tracePt t="49967" x="10271125" y="1911350"/>
          <p14:tracePt t="49970" x="10306050" y="1911350"/>
          <p14:tracePt t="49978" x="10348913" y="1911350"/>
          <p14:tracePt t="49984" x="10407650" y="1911350"/>
          <p14:tracePt t="49992" x="10467975" y="1911350"/>
          <p14:tracePt t="50000" x="10526713" y="1920875"/>
          <p14:tracePt t="50006" x="10569575" y="1928813"/>
          <p14:tracePt t="50012" x="10612438" y="1928813"/>
          <p14:tracePt t="50019" x="10628313" y="1928813"/>
          <p14:tracePt t="50026" x="10663238" y="1938338"/>
          <p14:tracePt t="50035" x="10688638" y="1938338"/>
          <p14:tracePt t="50040" x="10696575" y="1938338"/>
          <p14:tracePt t="50047" x="10714038" y="1938338"/>
          <p14:tracePt t="50054" x="10729913" y="1938338"/>
          <p14:tracePt t="50061" x="10739438" y="1938338"/>
          <p14:tracePt t="50068" x="10756900" y="1938338"/>
          <p14:tracePt t="50083" x="10772775" y="1938338"/>
          <p14:tracePt t="50089" x="10782300" y="1946275"/>
          <p14:tracePt t="50096" x="10790238" y="1946275"/>
          <p14:tracePt t="50103" x="10798175" y="1946275"/>
          <p14:tracePt t="50110" x="10815638" y="1946275"/>
          <p14:tracePt t="50118" x="10823575" y="1946275"/>
          <p14:tracePt t="50124" x="10841038" y="1946275"/>
          <p14:tracePt t="50133" x="10848975" y="1946275"/>
          <p14:tracePt t="50246" x="10841038" y="1946275"/>
          <p14:tracePt t="50254" x="10833100" y="1946275"/>
          <p14:tracePt t="50314" x="10823575" y="1946275"/>
          <p14:tracePt t="50377" x="10858500" y="1946275"/>
          <p14:tracePt t="50384" x="10960100" y="1963738"/>
          <p14:tracePt t="50392" x="11155363" y="1997075"/>
          <p14:tracePt t="50399" x="11512550" y="2047875"/>
          <p14:tracePt t="50404" x="11758613" y="2090738"/>
          <p14:tracePt t="50412" x="11920538" y="2124075"/>
          <p14:tracePt t="50419" x="12004675" y="2141538"/>
          <p14:tracePt t="50425" x="12098338" y="2166938"/>
          <p14:tracePt t="50434" x="12158663" y="2174875"/>
          <p14:tracePt t="50440" x="12174538" y="2184400"/>
          <p14:tracePt t="50565" x="12080875" y="2200275"/>
          <p14:tracePt t="50571" x="11758613" y="2184400"/>
          <p14:tracePt t="50578" x="11376025" y="2141538"/>
          <p14:tracePt t="50585" x="11071225" y="2108200"/>
          <p14:tracePt t="50592" x="10534650" y="2055813"/>
          <p14:tracePt t="50599" x="10067925" y="2039938"/>
          <p14:tracePt t="50607" x="9652000" y="2005013"/>
          <p14:tracePt t="50616" x="9277350" y="1989138"/>
          <p14:tracePt t="50620" x="8912225" y="1989138"/>
          <p14:tracePt t="50628" x="8283575" y="1997075"/>
          <p14:tracePt t="50634" x="7570788" y="2055813"/>
          <p14:tracePt t="50640" x="7008813" y="2141538"/>
          <p14:tracePt t="50649" x="6653213" y="2192338"/>
          <p14:tracePt t="50658" x="6278563" y="2286000"/>
          <p14:tracePt t="50662" x="5921375" y="2362200"/>
          <p14:tracePt t="50669" x="5530850" y="2447925"/>
          <p14:tracePt t="50676" x="5173663" y="2524125"/>
          <p14:tracePt t="50683" x="4876800" y="2600325"/>
          <p14:tracePt t="50691" x="4638675" y="2668588"/>
          <p14:tracePt t="50698" x="4503738" y="2711450"/>
          <p14:tracePt t="50703" x="4384675" y="2736850"/>
          <p14:tracePt t="50710" x="4281488" y="2770188"/>
          <p14:tracePt t="50717" x="4214813" y="2787650"/>
          <p14:tracePt t="50725" x="4197350" y="2787650"/>
          <p14:tracePt t="50812" x="4197350" y="2795588"/>
          <p14:tracePt t="50818" x="4197350" y="2805113"/>
          <p14:tracePt t="50828" x="4197350" y="2820988"/>
          <p14:tracePt t="50836" x="4197350" y="2838450"/>
          <p14:tracePt t="50898" x="4205288" y="2838450"/>
          <p14:tracePt t="50906" x="4205288" y="2830513"/>
          <p14:tracePt t="50914" x="4205288" y="2820988"/>
          <p14:tracePt t="50962" x="4205288" y="2813050"/>
          <p14:tracePt t="50990" x="4179888" y="2795588"/>
          <p14:tracePt t="50997" x="4103688" y="2778125"/>
          <p14:tracePt t="51005" x="3814763" y="2676525"/>
          <p14:tracePt t="51011" x="3517900" y="2566988"/>
          <p14:tracePt t="51018" x="3305175" y="2516188"/>
          <p14:tracePt t="51026" x="3074988" y="2447925"/>
          <p14:tracePt t="51033" x="2863850" y="2379663"/>
          <p14:tracePt t="51039" x="2709863" y="2344738"/>
          <p14:tracePt t="51045" x="2532063" y="2311400"/>
          <p14:tracePt t="51053" x="2395538" y="2278063"/>
          <p14:tracePt t="51060" x="2301875" y="2278063"/>
          <p14:tracePt t="51066" x="2208213" y="2260600"/>
          <p14:tracePt t="51074" x="2132013" y="2260600"/>
          <p14:tracePt t="51081" x="2022475" y="2243138"/>
          <p14:tracePt t="51087" x="1928813" y="2235200"/>
          <p14:tracePt t="51095" x="1852613" y="2217738"/>
          <p14:tracePt t="51101" x="1809750" y="2209800"/>
          <p14:tracePt t="51108" x="1749425" y="2192338"/>
          <p14:tracePt t="51116" x="1690688" y="2184400"/>
          <p14:tracePt t="51122" x="1639888" y="2174875"/>
          <p14:tracePt t="51129" x="1622425" y="2166938"/>
          <p14:tracePt t="51136" x="1614488" y="2166938"/>
          <p14:tracePt t="51143" x="1606550" y="2166938"/>
          <p14:tracePt t="51234" x="1606550" y="2174875"/>
          <p14:tracePt t="51268" x="1606550" y="2184400"/>
          <p14:tracePt t="51317" x="1606550" y="2192338"/>
          <p14:tracePt t="51358" x="1614488" y="2200275"/>
          <p14:tracePt t="51365" x="1622425" y="2200275"/>
          <p14:tracePt t="51386" x="1631950" y="2200275"/>
          <p14:tracePt t="51394" x="1639888" y="2200275"/>
          <p14:tracePt t="51400" x="1647825" y="2209800"/>
          <p14:tracePt t="51407" x="1657350" y="2209800"/>
          <p14:tracePt t="51415" x="1673225" y="2209800"/>
          <p14:tracePt t="51428" x="1690688" y="2217738"/>
          <p14:tracePt t="51435" x="1708150" y="2217738"/>
          <p14:tracePt t="51443" x="1741488" y="2217738"/>
          <p14:tracePt t="51450" x="1852613" y="2243138"/>
          <p14:tracePt t="51456" x="1997075" y="2260600"/>
          <p14:tracePt t="51465" x="2106613" y="2278063"/>
          <p14:tracePt t="51470" x="2243138" y="2311400"/>
          <p14:tracePt t="51477" x="2301875" y="2328863"/>
          <p14:tracePt t="51484" x="2362200" y="2344738"/>
          <p14:tracePt t="51492" x="2387600" y="2354263"/>
          <p14:tracePt t="51498" x="2446338" y="2371725"/>
          <p14:tracePt t="51505" x="2497138" y="2387600"/>
          <p14:tracePt t="51514" x="2514600" y="2397125"/>
          <p14:tracePt t="51519" x="2540000" y="2397125"/>
          <p14:tracePt t="51526" x="2574925" y="2413000"/>
          <p14:tracePt t="51533" x="2600325" y="2422525"/>
          <p14:tracePt t="51541" x="2633663" y="2438400"/>
          <p14:tracePt t="51548" x="2684463" y="2463800"/>
          <p14:tracePt t="51553" x="2744788" y="2481263"/>
          <p14:tracePt t="51561" x="2786063" y="2506663"/>
          <p14:tracePt t="51568" x="2863850" y="2524125"/>
          <p14:tracePt t="51575" x="2940050" y="2557463"/>
          <p14:tracePt t="51583" x="3041650" y="2600325"/>
          <p14:tracePt t="51589" x="3084513" y="2608263"/>
          <p14:tracePt t="51598" x="3135313" y="2625725"/>
          <p14:tracePt t="51602" x="3194050" y="2660650"/>
          <p14:tracePt t="51610" x="3254375" y="2693988"/>
          <p14:tracePt t="51617" x="3305175" y="2719388"/>
          <p14:tracePt t="51623" x="3389313" y="2762250"/>
          <p14:tracePt t="51631" x="3517900" y="2830513"/>
          <p14:tracePt t="51638" x="3627438" y="2889250"/>
          <p14:tracePt t="51646" x="3703638" y="2922588"/>
          <p14:tracePt t="51655" x="3865563" y="2990850"/>
          <p14:tracePt t="51664" x="4052888" y="3067050"/>
          <p14:tracePt t="51667" x="4146550" y="3094038"/>
          <p14:tracePt t="51673" x="4256088" y="3144838"/>
          <p14:tracePt t="51680" x="4349750" y="3203575"/>
          <p14:tracePt t="51688" x="4410075" y="3246438"/>
          <p14:tracePt t="51694" x="4460875" y="3297238"/>
          <p14:tracePt t="51700" x="4545013" y="3365500"/>
          <p14:tracePt t="51707" x="4621213" y="3408363"/>
          <p14:tracePt t="51715" x="4638675" y="3416300"/>
          <p14:tracePt t="51721" x="4656138" y="3424238"/>
          <p14:tracePt t="51731" x="4656138" y="3433763"/>
          <p14:tracePt t="51774" x="4664075" y="3433763"/>
          <p14:tracePt t="51885" x="4656138" y="3433763"/>
          <p14:tracePt t="51939" x="4646613" y="3433763"/>
          <p14:tracePt t="52035" x="4646613" y="3449638"/>
          <p14:tracePt t="52043" x="4646613" y="3459163"/>
          <p14:tracePt t="52049" x="4646613" y="3475038"/>
          <p14:tracePt t="52056" x="4646613" y="3492500"/>
          <p14:tracePt t="52064" x="4646613" y="3509963"/>
          <p14:tracePt t="52070" x="4646613" y="3527425"/>
          <p14:tracePt t="52077" x="4646613" y="3535363"/>
          <p14:tracePt t="52083" x="4646613" y="3543300"/>
          <p14:tracePt t="52092" x="4646613" y="3552825"/>
          <p14:tracePt t="52098" x="4646613" y="3560763"/>
          <p14:tracePt t="52104" x="4646613" y="3568700"/>
          <p14:tracePt t="52114" x="4646613" y="3578225"/>
          <p14:tracePt t="52118" x="4646613" y="3586163"/>
          <p14:tracePt t="52126" x="4638675" y="3594100"/>
          <p14:tracePt t="52133" x="4630738" y="3603625"/>
          <p14:tracePt t="52140" x="4621213" y="3611563"/>
          <p14:tracePt t="52148" x="4613275" y="3619500"/>
          <p14:tracePt t="52153" x="4570413" y="3629025"/>
          <p14:tracePt t="52161" x="4519613" y="3646488"/>
          <p14:tracePt t="52167" x="4468813" y="3654425"/>
          <p14:tracePt t="52174" x="4359275" y="3654425"/>
          <p14:tracePt t="52181" x="4248150" y="3662363"/>
          <p14:tracePt t="52189" x="4197350" y="3662363"/>
          <p14:tracePt t="52197" x="4171950" y="3662363"/>
          <p14:tracePt t="52202" x="4146550" y="3662363"/>
          <p14:tracePt t="52210" x="4129088" y="3662363"/>
          <p14:tracePt t="52216" x="4111625" y="3662363"/>
          <p14:tracePt t="52223" x="4103688" y="3654425"/>
          <p14:tracePt t="52231" x="4086225" y="3654425"/>
          <p14:tracePt t="52246" x="4078288" y="3654425"/>
          <p14:tracePt t="52251" x="4060825" y="3654425"/>
          <p14:tracePt t="52279" x="4052888" y="3654425"/>
          <p14:tracePt t="52308" x="4044950" y="3654425"/>
          <p14:tracePt t="52342" x="4035425" y="3654425"/>
          <p14:tracePt t="52348" x="4027488" y="3654425"/>
          <p14:tracePt t="52434" x="4035425" y="3654425"/>
          <p14:tracePt t="52455" x="4044950" y="3654425"/>
          <p14:tracePt t="52469" x="4052888" y="3654425"/>
          <p14:tracePt t="52477" x="4078288" y="3654425"/>
          <p14:tracePt t="52484" x="4146550" y="3662363"/>
          <p14:tracePt t="52489" x="4324350" y="3687763"/>
          <p14:tracePt t="52497" x="4656138" y="3713163"/>
          <p14:tracePt t="52503" x="4868863" y="3730625"/>
          <p14:tracePt t="52510" x="5064125" y="3748088"/>
          <p14:tracePt t="52517" x="5165725" y="3763963"/>
          <p14:tracePt t="52524" x="5216525" y="3773488"/>
          <p14:tracePt t="52532" x="5241925" y="3773488"/>
          <p14:tracePt t="52538" x="5276850" y="3773488"/>
          <p14:tracePt t="52548" x="5292725" y="3773488"/>
          <p14:tracePt t="52559" x="5302250" y="3781425"/>
          <p14:tracePt t="52636" x="5310188" y="3781425"/>
          <p14:tracePt t="52684" x="5318125" y="3781425"/>
          <p14:tracePt t="52782" x="5318125" y="3790950"/>
          <p14:tracePt t="52803" x="5318125" y="3798888"/>
          <p14:tracePt t="52858" x="5318125" y="3806825"/>
          <p14:tracePt t="54029" x="5462588" y="3756025"/>
          <p14:tracePt t="54037" x="5649913" y="3705225"/>
          <p14:tracePt t="54046" x="5786438" y="3679825"/>
          <p14:tracePt t="54052" x="5862638" y="3671888"/>
          <p14:tracePt t="54063" x="5921375" y="3671888"/>
          <p14:tracePt t="54069" x="5946775" y="3662363"/>
          <p14:tracePt t="54077" x="5972175" y="3662363"/>
          <p14:tracePt t="54084" x="5989638" y="3654425"/>
          <p14:tracePt t="54092" x="5997575" y="3654425"/>
          <p14:tracePt t="54100" x="6024563" y="3654425"/>
          <p14:tracePt t="54108" x="6075363" y="3646488"/>
          <p14:tracePt t="54116" x="6159500" y="3629025"/>
          <p14:tracePt t="54124" x="6311900" y="3603625"/>
          <p14:tracePt t="54133" x="6491288" y="3552825"/>
          <p14:tracePt t="54139" x="6745288" y="3492500"/>
          <p14:tracePt t="54147" x="6942138" y="3459163"/>
          <p14:tracePt t="54155" x="7059613" y="3441700"/>
          <p14:tracePt t="54169" x="7162800" y="3416300"/>
          <p14:tracePt t="54176" x="7229475" y="3408363"/>
          <p14:tracePt t="54182" x="7289800" y="3408363"/>
          <p14:tracePt t="54189" x="7323138" y="3408363"/>
          <p14:tracePt t="54197" x="7340600" y="3408363"/>
          <p14:tracePt t="54203" x="7348538" y="3408363"/>
          <p14:tracePt t="54212" x="7358063" y="3408363"/>
          <p14:tracePt t="54217" x="7366000" y="3408363"/>
          <p14:tracePt t="54231" x="7373938" y="3408363"/>
          <p14:tracePt t="54238" x="7383463" y="3408363"/>
          <p14:tracePt t="54246" x="7391400" y="3408363"/>
          <p14:tracePt t="54252" x="7408863" y="3398838"/>
          <p14:tracePt t="54259" x="7426325" y="3390900"/>
          <p14:tracePt t="54265" x="7467600" y="3382963"/>
          <p14:tracePt t="54273" x="7510463" y="3373438"/>
          <p14:tracePt t="54281" x="7553325" y="3365500"/>
          <p14:tracePt t="54287" x="7596188" y="3355975"/>
          <p14:tracePt t="54297" x="7646988" y="3330575"/>
          <p14:tracePt t="54300" x="7680325" y="3330575"/>
          <p14:tracePt t="54308" x="7723188" y="3322638"/>
          <p14:tracePt t="54316" x="7756525" y="3314700"/>
          <p14:tracePt t="54321" x="7816850" y="3297238"/>
          <p14:tracePt t="54329" x="7850188" y="3297238"/>
          <p14:tracePt t="54336" x="7893050" y="3279775"/>
          <p14:tracePt t="54343" x="7918450" y="3271838"/>
          <p14:tracePt t="54349" x="7935913" y="3271838"/>
          <p14:tracePt t="54357" x="7969250" y="3263900"/>
          <p14:tracePt t="54366" x="8020050" y="3254375"/>
          <p14:tracePt t="54370" x="8080375" y="3246438"/>
          <p14:tracePt t="54380" x="8156575" y="3221038"/>
          <p14:tracePt t="54384" x="8224838" y="3211513"/>
          <p14:tracePt t="54391" x="8283575" y="3195638"/>
          <p14:tracePt t="54399" x="8377238" y="3178175"/>
          <p14:tracePt t="54405" x="8435975" y="3170238"/>
          <p14:tracePt t="54414" x="8513763" y="3135313"/>
          <p14:tracePt t="54420" x="8547100" y="3135313"/>
          <p14:tracePt t="54426" x="8572500" y="3135313"/>
          <p14:tracePt t="54433" x="8605838" y="3127375"/>
          <p14:tracePt t="54440" x="8623300" y="3127375"/>
          <p14:tracePt t="54448" x="8640763" y="3119438"/>
          <p14:tracePt t="54453" x="8658225" y="3119438"/>
          <p14:tracePt t="54463" x="8674100" y="3109913"/>
          <p14:tracePt t="54468" x="8683625" y="3109913"/>
          <p14:tracePt t="54475" x="8699500" y="3109913"/>
          <p14:tracePt t="54482" x="8709025" y="3109913"/>
          <p14:tracePt t="54489" x="8716963" y="3109913"/>
          <p14:tracePt t="54497" x="8724900" y="3101975"/>
          <p14:tracePt t="54512" x="8734425" y="3101975"/>
          <p14:tracePt t="54531" x="8742363" y="3101975"/>
          <p14:tracePt t="54538" x="8750300" y="3101975"/>
          <p14:tracePt t="54572" x="8750300" y="3094038"/>
          <p14:tracePt t="54601" x="8750300" y="3084513"/>
          <p14:tracePt t="54628" x="8742363" y="3084513"/>
          <p14:tracePt t="54635" x="8734425" y="3076575"/>
          <p14:tracePt t="54642" x="8716963" y="3067050"/>
          <p14:tracePt t="54649" x="8666163" y="3051175"/>
          <p14:tracePt t="54656" x="8572500" y="3016250"/>
          <p14:tracePt t="54664" x="8478838" y="2974975"/>
          <p14:tracePt t="54672" x="8394700" y="2940050"/>
          <p14:tracePt t="54678" x="8301038" y="2914650"/>
          <p14:tracePt t="54683" x="8215313" y="2871788"/>
          <p14:tracePt t="54690" x="8156575" y="2838450"/>
          <p14:tracePt t="54697" x="8113713" y="2813050"/>
          <p14:tracePt t="54704" x="8045450" y="2787650"/>
          <p14:tracePt t="54711" x="7969250" y="2744788"/>
          <p14:tracePt t="54718" x="7893050" y="2719388"/>
          <p14:tracePt t="54725" x="7807325" y="2693988"/>
          <p14:tracePt t="54732" x="7740650" y="2668588"/>
          <p14:tracePt t="54739" x="7553325" y="2617788"/>
          <p14:tracePt t="54746" x="7459663" y="2592388"/>
          <p14:tracePt t="54752" x="7383463" y="2574925"/>
          <p14:tracePt t="54763" x="7246938" y="2532063"/>
          <p14:tracePt t="54768" x="7069138" y="2498725"/>
          <p14:tracePt t="54774" x="6975475" y="2481263"/>
          <p14:tracePt t="54782" x="6856413" y="2463800"/>
          <p14:tracePt t="54789" x="6780213" y="2447925"/>
          <p14:tracePt t="54797" x="6643688" y="2413000"/>
          <p14:tracePt t="54803" x="6524625" y="2413000"/>
          <p14:tracePt t="54812" x="6380163" y="2405063"/>
          <p14:tracePt t="54816" x="6270625" y="2405063"/>
          <p14:tracePt t="54823" x="6159500" y="2405063"/>
          <p14:tracePt t="54832" x="6057900" y="2413000"/>
          <p14:tracePt t="54838" x="5997575" y="2422525"/>
          <p14:tracePt t="54846" x="5930900" y="2430463"/>
          <p14:tracePt t="54852" x="5870575" y="2430463"/>
          <p14:tracePt t="54858" x="5853113" y="2430463"/>
          <p14:tracePt t="54865" x="5837238" y="2430463"/>
          <p14:tracePt t="54872" x="5827713" y="2430463"/>
          <p14:tracePt t="54880" x="5819775" y="2430463"/>
          <p14:tracePt t="54886" x="5811838" y="2430463"/>
          <p14:tracePt t="55248" x="5938838" y="2438400"/>
          <p14:tracePt t="55255" x="6091238" y="2463800"/>
          <p14:tracePt t="55263" x="6235700" y="2473325"/>
          <p14:tracePt t="55269" x="6338888" y="2473325"/>
          <p14:tracePt t="55276" x="6430963" y="2473325"/>
          <p14:tracePt t="55283" x="6483350" y="2481263"/>
          <p14:tracePt t="55290" x="6516688" y="2481263"/>
          <p14:tracePt t="55298" x="6550025" y="2481263"/>
          <p14:tracePt t="55304" x="6575425" y="2481263"/>
          <p14:tracePt t="55313" x="6592888" y="2481263"/>
          <p14:tracePt t="55318" x="6600825" y="2481263"/>
          <p14:tracePt t="55324" x="6610350" y="2481263"/>
          <p14:tracePt t="55330" x="6635750" y="2489200"/>
          <p14:tracePt t="55337" x="6653213" y="2489200"/>
          <p14:tracePt t="55345" x="6678613" y="2489200"/>
          <p14:tracePt t="55351" x="6686550" y="2489200"/>
          <p14:tracePt t="55358" x="6711950" y="2489200"/>
          <p14:tracePt t="55365" x="6729413" y="2489200"/>
          <p14:tracePt t="55372" x="6745288" y="2489200"/>
          <p14:tracePt t="55379" x="6754813" y="2489200"/>
          <p14:tracePt t="55386" x="6770688" y="2498725"/>
          <p14:tracePt t="55394" x="6780213" y="2498725"/>
          <p14:tracePt t="55399" x="6788150" y="2498725"/>
          <p14:tracePt t="55406" x="6788150" y="2506663"/>
          <p14:tracePt t="55413" x="6805613" y="2506663"/>
          <p14:tracePt t="55421" x="6823075" y="2506663"/>
          <p14:tracePt t="55428" x="6831013" y="2506663"/>
          <p14:tracePt t="55435" x="6848475" y="2506663"/>
          <p14:tracePt t="55443" x="6873875" y="2506663"/>
          <p14:tracePt t="55449" x="6899275" y="2516188"/>
          <p14:tracePt t="55456" x="6924675" y="2516188"/>
          <p14:tracePt t="55462" x="6950075" y="2516188"/>
          <p14:tracePt t="55470" x="6967538" y="2516188"/>
          <p14:tracePt t="55478" x="6983413" y="2516188"/>
          <p14:tracePt t="55484" x="7000875" y="2516188"/>
          <p14:tracePt t="55492" x="7018338" y="2516188"/>
          <p14:tracePt t="55498" x="7026275" y="2516188"/>
          <p14:tracePt t="55505" x="7034213" y="2516188"/>
          <p14:tracePt t="55512" x="7051675" y="2516188"/>
          <p14:tracePt t="55528" x="7069138" y="2516188"/>
          <p14:tracePt t="55533" x="7077075" y="2516188"/>
          <p14:tracePt t="55547" x="7094538" y="2516188"/>
          <p14:tracePt t="55567" x="7102475" y="2516188"/>
          <p14:tracePt t="55574" x="7112000" y="2516188"/>
          <p14:tracePt t="55588" x="7119938" y="2516188"/>
          <p14:tracePt t="55602" x="7127875" y="2516188"/>
          <p14:tracePt t="55638" x="7137400" y="2516188"/>
          <p14:tracePt t="55673" x="7137400" y="2524125"/>
          <p14:tracePt t="55679" x="7145338" y="2524125"/>
          <p14:tracePt t="55694" x="7153275" y="2524125"/>
          <p14:tracePt t="55701" x="7170738" y="2532063"/>
          <p14:tracePt t="55708" x="7196138" y="2532063"/>
          <p14:tracePt t="55715" x="7213600" y="2541588"/>
          <p14:tracePt t="55722" x="7264400" y="2549525"/>
          <p14:tracePt t="55730" x="7366000" y="2574925"/>
          <p14:tracePt t="55735" x="7510463" y="2592388"/>
          <p14:tracePt t="55744" x="7637463" y="2617788"/>
          <p14:tracePt t="55750" x="7705725" y="2617788"/>
          <p14:tracePt t="55757" x="7756525" y="2633663"/>
          <p14:tracePt t="55764" x="7781925" y="2633663"/>
          <p14:tracePt t="55771" x="7799388" y="2633663"/>
          <p14:tracePt t="55778" x="7816850" y="2633663"/>
          <p14:tracePt t="55794" x="7824788" y="2643188"/>
          <p14:tracePt t="56094" x="7807325" y="2643188"/>
          <p14:tracePt t="56115" x="7799388" y="2643188"/>
          <p14:tracePt t="56122" x="7799388" y="2633663"/>
          <p14:tracePt t="56130" x="7791450" y="2625725"/>
          <p14:tracePt t="56143" x="7781925" y="2617788"/>
          <p14:tracePt t="56164" x="7773988" y="2608263"/>
          <p14:tracePt t="56178" x="7766050" y="2608263"/>
          <p14:tracePt t="56186" x="7766050" y="2600325"/>
          <p14:tracePt t="56193" x="7766050" y="2592388"/>
          <p14:tracePt t="56199" x="7756525" y="2592388"/>
          <p14:tracePt t="56206" x="7748588" y="2582863"/>
          <p14:tracePt t="56213" x="7740650" y="2574925"/>
          <p14:tracePt t="56220" x="7731125" y="2566988"/>
          <p14:tracePt t="56227" x="7723188" y="2557463"/>
          <p14:tracePt t="56234" x="7715250" y="2549525"/>
          <p14:tracePt t="56241" x="7705725" y="2532063"/>
          <p14:tracePt t="56248" x="7697788" y="2532063"/>
          <p14:tracePt t="56255" x="7697788" y="2524125"/>
          <p14:tracePt t="56263" x="7688263" y="2516188"/>
          <p14:tracePt t="56269" x="7680325" y="2516188"/>
          <p14:tracePt t="56277" x="7672388" y="2516188"/>
          <p14:tracePt t="56283" x="7672388" y="2506663"/>
          <p14:tracePt t="56297" x="7662863" y="2506663"/>
          <p14:tracePt t="56318" x="7654925" y="2498725"/>
          <p14:tracePt t="56332" x="7654925" y="2489200"/>
          <p14:tracePt t="56361" x="7646988" y="2489200"/>
          <p14:tracePt t="56654" x="7756525" y="2489200"/>
          <p14:tracePt t="56661" x="7867650" y="2489200"/>
          <p14:tracePt t="56668" x="7943850" y="2489200"/>
          <p14:tracePt t="56674" x="7994650" y="2498725"/>
          <p14:tracePt t="56682" x="8054975" y="2498725"/>
          <p14:tracePt t="56689" x="8088313" y="2506663"/>
          <p14:tracePt t="56695" x="8105775" y="2506663"/>
          <p14:tracePt t="56702" x="8131175" y="2506663"/>
          <p14:tracePt t="56709" x="8164513" y="2516188"/>
          <p14:tracePt t="56716" x="8199438" y="2524125"/>
          <p14:tracePt t="56723" x="8215313" y="2524125"/>
          <p14:tracePt t="56730" x="8240713" y="2532063"/>
          <p14:tracePt t="56737" x="8291513" y="2541588"/>
          <p14:tracePt t="56746" x="8334375" y="2541588"/>
          <p14:tracePt t="56751" x="8385175" y="2549525"/>
          <p14:tracePt t="56760" x="8445500" y="2549525"/>
          <p14:tracePt t="56766" x="8470900" y="2557463"/>
          <p14:tracePt t="56772" x="8496300" y="2557463"/>
          <p14:tracePt t="56779" x="8521700" y="2557463"/>
          <p14:tracePt t="56793" x="8539163" y="2557463"/>
          <p14:tracePt t="56810" x="8547100" y="2566988"/>
          <p14:tracePt t="56821" x="8555038" y="2566988"/>
          <p14:tracePt t="57120" x="8580438" y="2566988"/>
          <p14:tracePt t="57127" x="8597900" y="2574925"/>
          <p14:tracePt t="57133" x="8632825" y="2574925"/>
          <p14:tracePt t="57140" x="8658225" y="2582863"/>
          <p14:tracePt t="57147" x="8683625" y="2592388"/>
          <p14:tracePt t="57154" x="8724900" y="2592388"/>
          <p14:tracePt t="57162" x="8750300" y="2592388"/>
          <p14:tracePt t="57169" x="8777288" y="2592388"/>
          <p14:tracePt t="57178" x="8802688" y="2600325"/>
          <p14:tracePt t="57182" x="8828088" y="2608263"/>
          <p14:tracePt t="57189" x="8853488" y="2608263"/>
          <p14:tracePt t="57196" x="8869363" y="2608263"/>
          <p14:tracePt t="57203" x="8886825" y="2608263"/>
          <p14:tracePt t="57210" x="8904288" y="2608263"/>
          <p14:tracePt t="57217" x="8912225" y="2608263"/>
          <p14:tracePt t="57223" x="8937625" y="2608263"/>
          <p14:tracePt t="57231" x="8955088" y="2608263"/>
          <p14:tracePt t="57237" x="8963025" y="2608263"/>
          <p14:tracePt t="57245" x="8972550" y="2608263"/>
          <p14:tracePt t="57251" x="8988425" y="2608263"/>
          <p14:tracePt t="57261" x="8997950" y="2608263"/>
          <p14:tracePt t="57265" x="9013825" y="2608263"/>
          <p14:tracePt t="57271" x="9023350" y="2608263"/>
          <p14:tracePt t="57279" x="9039225" y="2608263"/>
          <p14:tracePt t="57287" x="9048750" y="2608263"/>
          <p14:tracePt t="57294" x="9064625" y="2608263"/>
          <p14:tracePt t="57300" x="9082088" y="2617788"/>
          <p14:tracePt t="57309" x="9091613" y="2617788"/>
          <p14:tracePt t="57313" x="9117013" y="2617788"/>
          <p14:tracePt t="57320" x="9142413" y="2617788"/>
          <p14:tracePt t="57327" x="9167813" y="2617788"/>
          <p14:tracePt t="57334" x="9175750" y="2617788"/>
          <p14:tracePt t="57342" x="9193213" y="2617788"/>
          <p14:tracePt t="57348" x="9209088" y="2617788"/>
          <p14:tracePt t="57355" x="9226550" y="2617788"/>
          <p14:tracePt t="57361" x="9244013" y="2617788"/>
          <p14:tracePt t="57368" x="9269413" y="2617788"/>
          <p14:tracePt t="57376" x="9286875" y="2617788"/>
          <p14:tracePt t="57383" x="9294813" y="2617788"/>
          <p14:tracePt t="57390" x="9312275" y="2625725"/>
          <p14:tracePt t="57397" x="9328150" y="2625725"/>
          <p14:tracePt t="57404" x="9345613" y="2625725"/>
          <p14:tracePt t="57411" x="9353550" y="2625725"/>
          <p14:tracePt t="57418" x="9371013" y="2625725"/>
          <p14:tracePt t="57426" x="9388475" y="2625725"/>
          <p14:tracePt t="57432" x="9405938" y="2625725"/>
          <p14:tracePt t="57438" x="9431338" y="2633663"/>
          <p14:tracePt t="57446" x="9447213" y="2633663"/>
          <p14:tracePt t="57452" x="9456738" y="2633663"/>
          <p14:tracePt t="57460" x="9490075" y="2633663"/>
          <p14:tracePt t="57466" x="9550400" y="2633663"/>
          <p14:tracePt t="57475" x="9583738" y="2633663"/>
          <p14:tracePt t="57480" x="9642475" y="2633663"/>
          <p14:tracePt t="57487" x="9677400" y="2633663"/>
          <p14:tracePt t="57494" x="9710738" y="2633663"/>
          <p14:tracePt t="57501" x="9771063" y="2633663"/>
          <p14:tracePt t="57509" x="9872663" y="2633663"/>
          <p14:tracePt t="57515" x="9966325" y="2633663"/>
          <p14:tracePt t="57522" x="10067925" y="2633663"/>
          <p14:tracePt t="57529" x="10194925" y="2633663"/>
          <p14:tracePt t="57536" x="10313988" y="2633663"/>
          <p14:tracePt t="57543" x="10407650" y="2633663"/>
          <p14:tracePt t="57551" x="10501313" y="2633663"/>
          <p14:tracePt t="57559" x="10569575" y="2633663"/>
          <p14:tracePt t="57565" x="10612438" y="2633663"/>
          <p14:tracePt t="57571" x="10637838" y="2633663"/>
          <p14:tracePt t="57578" x="10653713" y="2625725"/>
          <p14:tracePt t="57585" x="10688638" y="2625725"/>
          <p14:tracePt t="57593" x="10704513" y="2625725"/>
          <p14:tracePt t="57598" x="10729913" y="2625725"/>
          <p14:tracePt t="57606" x="10739438" y="2625725"/>
          <p14:tracePt t="57613" x="10747375" y="2625725"/>
          <p14:tracePt t="57620" x="10756900" y="2625725"/>
          <p14:tracePt t="57634" x="10772775" y="2625725"/>
          <p14:tracePt t="57655" x="10782300" y="2625725"/>
          <p14:tracePt t="57704" x="10790238" y="2625725"/>
          <p14:tracePt t="57724" x="10807700" y="2625725"/>
          <p14:tracePt t="57739" x="10823575" y="2625725"/>
          <p14:tracePt t="57746" x="10841038" y="2625725"/>
          <p14:tracePt t="57753" x="10858500" y="2625725"/>
          <p14:tracePt t="57760" x="10874375" y="2625725"/>
          <p14:tracePt t="57767" x="10883900" y="2625725"/>
          <p14:tracePt t="57776" x="10901363" y="2625725"/>
          <p14:tracePt t="57781" x="10909300" y="2625725"/>
          <p14:tracePt t="57788" x="10917238" y="2625725"/>
          <p14:tracePt t="57794" x="10926763" y="2625725"/>
          <p14:tracePt t="57801" x="10934700" y="2625725"/>
          <p14:tracePt t="57810" x="10942638" y="2625725"/>
          <p14:tracePt t="57826" x="10952163" y="2625725"/>
          <p14:tracePt t="57830" x="10960100" y="2625725"/>
          <p14:tracePt t="57844" x="10977563" y="2625725"/>
          <p14:tracePt t="57851" x="10985500" y="2625725"/>
          <p14:tracePt t="57859" x="10993438" y="2625725"/>
          <p14:tracePt t="57864" x="11002963" y="2625725"/>
          <p14:tracePt t="57871" x="11018838" y="2625725"/>
          <p14:tracePt t="57879" x="11036300" y="2625725"/>
          <p14:tracePt t="57886" x="11061700" y="2625725"/>
          <p14:tracePt t="57893" x="11071225" y="2625725"/>
          <p14:tracePt t="57900" x="11079163" y="2625725"/>
          <p14:tracePt t="57908" x="11096625" y="2625725"/>
          <p14:tracePt t="57913" x="11104563" y="2625725"/>
          <p14:tracePt t="57920" x="11112500" y="2625725"/>
          <p14:tracePt t="57927" x="11122025" y="2625725"/>
          <p14:tracePt t="57933" x="11129963" y="2625725"/>
          <p14:tracePt t="57958" x="11147425" y="2625725"/>
          <p14:tracePt t="57969" x="11155363" y="2625725"/>
          <p14:tracePt t="57983" x="11155363" y="2633663"/>
          <p14:tracePt t="58025" x="11096625" y="2643188"/>
          <p14:tracePt t="58031" x="10960100" y="2643188"/>
          <p14:tracePt t="58039" x="10585450" y="2651125"/>
          <p14:tracePt t="58045" x="10280650" y="2668588"/>
          <p14:tracePt t="58052" x="9931400" y="2686050"/>
          <p14:tracePt t="58060" x="9626600" y="2711450"/>
          <p14:tracePt t="58067" x="9464675" y="2711450"/>
          <p14:tracePt t="58076" x="9251950" y="2727325"/>
          <p14:tracePt t="58081" x="9039225" y="2736850"/>
          <p14:tracePt t="58088" x="8937625" y="2744788"/>
          <p14:tracePt t="58094" x="8861425" y="2752725"/>
          <p14:tracePt t="58101" x="8785225" y="2752725"/>
          <p14:tracePt t="58109" x="8709025" y="2762250"/>
          <p14:tracePt t="58115" x="8589963" y="2778125"/>
          <p14:tracePt t="58122" x="8504238" y="2787650"/>
          <p14:tracePt t="58129" x="8420100" y="2787650"/>
          <p14:tracePt t="58136" x="8385175" y="2787650"/>
          <p14:tracePt t="58144" x="8326438" y="2787650"/>
          <p14:tracePt t="58150" x="8283575" y="2787650"/>
          <p14:tracePt t="58158" x="8232775" y="2787650"/>
          <p14:tracePt t="58164" x="8199438" y="2787650"/>
          <p14:tracePt t="58171" x="8164513" y="2778125"/>
          <p14:tracePt t="58179" x="8131175" y="2770188"/>
          <p14:tracePt t="58185" x="8105775" y="2770188"/>
          <p14:tracePt t="58192" x="8080375" y="2770188"/>
          <p14:tracePt t="58199" x="8045450" y="2770188"/>
          <p14:tracePt t="58209" x="8020050" y="2770188"/>
          <p14:tracePt t="58212" x="7994650" y="2762250"/>
          <p14:tracePt t="58220" x="7977188" y="2762250"/>
          <p14:tracePt t="58227" x="7969250" y="2762250"/>
          <p14:tracePt t="58234" x="7961313" y="2762250"/>
          <p14:tracePt t="58248" x="7943850" y="2762250"/>
          <p14:tracePt t="58261" x="7935913" y="2762250"/>
          <p14:tracePt t="58297" x="7926388" y="2762250"/>
          <p14:tracePt t="58318" x="7918450" y="2762250"/>
          <p14:tracePt t="58331" x="7910513" y="2762250"/>
          <p14:tracePt t="58352" x="7900988" y="2762250"/>
          <p14:tracePt t="58373" x="7893050" y="2762250"/>
          <p14:tracePt t="58401" x="7893050" y="2770188"/>
          <p14:tracePt t="58443" x="7900988" y="2770188"/>
          <p14:tracePt t="58457" x="7910513" y="2770188"/>
          <p14:tracePt t="58471" x="7918450" y="2770188"/>
          <p14:tracePt t="58477" x="7935913" y="2770188"/>
          <p14:tracePt t="58485" x="7961313" y="2770188"/>
          <p14:tracePt t="58494" x="7986713" y="2770188"/>
          <p14:tracePt t="58499" x="8070850" y="2770188"/>
          <p14:tracePt t="58505" x="8199438" y="2762250"/>
          <p14:tracePt t="58513" x="8326438" y="2762250"/>
          <p14:tracePt t="58520" x="8445500" y="2752725"/>
          <p14:tracePt t="58527" x="8547100" y="2744788"/>
          <p14:tracePt t="58533" x="8615363" y="2744788"/>
          <p14:tracePt t="58541" x="8666163" y="2744788"/>
          <p14:tracePt t="58547" x="8691563" y="2744788"/>
          <p14:tracePt t="58554" x="8716963" y="2744788"/>
          <p14:tracePt t="58561" x="8724900" y="2744788"/>
          <p14:tracePt t="58568" x="8734425" y="2744788"/>
          <p14:tracePt t="58588" x="8742363" y="2744788"/>
          <p14:tracePt t="58701" x="8742363" y="2752725"/>
          <p14:tracePt t="58750" x="8750300" y="2752725"/>
          <p14:tracePt t="58903" x="8759825" y="2752725"/>
          <p14:tracePt t="58986" x="8767763" y="2752725"/>
          <p14:tracePt t="58992" x="8777288" y="2752725"/>
          <p14:tracePt t="59000" x="8785225" y="2752725"/>
          <p14:tracePt t="59007" x="8802688" y="2752725"/>
          <p14:tracePt t="59014" x="8810625" y="2752725"/>
          <p14:tracePt t="59021" x="8836025" y="2762250"/>
          <p14:tracePt t="59028" x="8894763" y="2762250"/>
          <p14:tracePt t="59036" x="8963025" y="2770188"/>
          <p14:tracePt t="59042" x="9064625" y="2778125"/>
          <p14:tracePt t="59049" x="9158288" y="2787650"/>
          <p14:tracePt t="59057" x="9226550" y="2795588"/>
          <p14:tracePt t="59062" x="9286875" y="2805113"/>
          <p14:tracePt t="59070" x="9337675" y="2813050"/>
          <p14:tracePt t="59077" x="9363075" y="2813050"/>
          <p14:tracePt t="59084" x="9371013" y="2820988"/>
          <p14:tracePt t="59092" x="9388475" y="2820988"/>
          <p14:tracePt t="59097" x="9396413" y="2820988"/>
          <p14:tracePt t="59104" x="9405938" y="2820988"/>
          <p14:tracePt t="59112" x="9413875" y="2820988"/>
          <p14:tracePt t="59118" x="9421813" y="2820988"/>
          <p14:tracePt t="59125" x="9439275" y="2820988"/>
          <p14:tracePt t="59133" x="9447213" y="2820988"/>
          <p14:tracePt t="59140" x="9456738" y="2820988"/>
          <p14:tracePt t="59146" x="9464675" y="2820988"/>
          <p14:tracePt t="59154" x="9472613" y="2820988"/>
          <p14:tracePt t="59160" x="9490075" y="2820988"/>
          <p14:tracePt t="59168" x="9498013" y="2820988"/>
          <p14:tracePt t="59174" x="9515475" y="2820988"/>
          <p14:tracePt t="59189" x="9532938" y="2820988"/>
          <p14:tracePt t="59195" x="9550400" y="2820988"/>
          <p14:tracePt t="59203" x="9566275" y="2820988"/>
          <p14:tracePt t="59209" x="9583738" y="2820988"/>
          <p14:tracePt t="59216" x="9609138" y="2820988"/>
          <p14:tracePt t="59224" x="9642475" y="2820988"/>
          <p14:tracePt t="59230" x="9667875" y="2805113"/>
          <p14:tracePt t="59238" x="9677400" y="2805113"/>
          <p14:tracePt t="59318" x="9667875" y="2805113"/>
          <p14:tracePt t="59334" x="9652000" y="2805113"/>
          <p14:tracePt t="59349" x="9642475" y="2805113"/>
          <p14:tracePt t="59357" x="9634538" y="2805113"/>
          <p14:tracePt t="59364" x="9626600" y="2805113"/>
          <p14:tracePt t="59392" x="9617075" y="2805113"/>
          <p14:tracePt t="59413" x="9609138" y="2805113"/>
          <p14:tracePt t="59429" x="9601200" y="2805113"/>
          <p14:tracePt t="59456" x="9591675" y="2805113"/>
          <p14:tracePt t="59540" x="9609138" y="2805113"/>
          <p14:tracePt t="59546" x="9642475" y="2805113"/>
          <p14:tracePt t="59552" x="9720263" y="2805113"/>
          <p14:tracePt t="59560" x="9786938" y="2805113"/>
          <p14:tracePt t="59567" x="9839325" y="2805113"/>
          <p14:tracePt t="59575" x="9931400" y="2813050"/>
          <p14:tracePt t="59581" x="10009188" y="2820988"/>
          <p14:tracePt t="59590" x="10042525" y="2820988"/>
          <p14:tracePt t="59594" x="10101263" y="2830513"/>
          <p14:tracePt t="59601" x="10161588" y="2838450"/>
          <p14:tracePt t="59609" x="10194925" y="2838450"/>
          <p14:tracePt t="59616" x="10220325" y="2838450"/>
          <p14:tracePt t="59623" x="10255250" y="2838450"/>
          <p14:tracePt t="59628" x="10298113" y="2838450"/>
          <p14:tracePt t="59638" x="10348913" y="2838450"/>
          <p14:tracePt t="59644" x="10407650" y="2838450"/>
          <p14:tracePt t="59651" x="10442575" y="2838450"/>
          <p14:tracePt t="59660" x="10483850" y="2838450"/>
          <p14:tracePt t="59665" x="10509250" y="2838450"/>
          <p14:tracePt t="59675" x="10544175" y="2838450"/>
          <p14:tracePt t="59679" x="10577513" y="2838450"/>
          <p14:tracePt t="59687" x="10602913" y="2838450"/>
          <p14:tracePt t="59694" x="10628313" y="2838450"/>
          <p14:tracePt t="59700" x="10637838" y="2838450"/>
          <p14:tracePt t="59713" x="10645775" y="2838450"/>
          <p14:tracePt t="59727" x="10653713" y="2838450"/>
          <p14:tracePt t="59776" x="10663238" y="2838450"/>
          <p14:tracePt t="59818" x="10671175" y="2838450"/>
          <p14:tracePt t="59853" x="10679113" y="2838450"/>
          <p14:tracePt t="59881" x="10688638" y="2838450"/>
          <p14:tracePt t="59909" x="10679113" y="2838450"/>
          <p14:tracePt t="59916" x="10671175" y="2838450"/>
          <p14:tracePt t="59922" x="10663238" y="2838450"/>
          <p14:tracePt t="59930" x="10645775" y="2846388"/>
          <p14:tracePt t="59937" x="10620375" y="2855913"/>
          <p14:tracePt t="59944" x="10585450" y="2863850"/>
          <p14:tracePt t="59958" x="10220325" y="2940050"/>
          <p14:tracePt t="59964" x="10017125" y="2974975"/>
          <p14:tracePt t="59973" x="9804400" y="2990850"/>
          <p14:tracePt t="59979" x="9677400" y="3000375"/>
          <p14:tracePt t="59985" x="9490075" y="3008313"/>
          <p14:tracePt t="59994" x="9337675" y="3016250"/>
          <p14:tracePt t="60000" x="9244013" y="3016250"/>
          <p14:tracePt t="60008" x="9150350" y="3033713"/>
          <p14:tracePt t="60013" x="9056688" y="3033713"/>
          <p14:tracePt t="60021" x="8988425" y="3033713"/>
          <p14:tracePt t="60027" x="8904288" y="3033713"/>
          <p14:tracePt t="60034" x="8802688" y="3033713"/>
          <p14:tracePt t="60042" x="8709025" y="3033713"/>
          <p14:tracePt t="60048" x="8632825" y="3033713"/>
          <p14:tracePt t="60057" x="8539163" y="3033713"/>
          <p14:tracePt t="60061" x="8445500" y="3033713"/>
          <p14:tracePt t="60069" x="8394700" y="3033713"/>
          <p14:tracePt t="60075" x="8343900" y="3033713"/>
          <p14:tracePt t="60082" x="8275638" y="3033713"/>
          <p14:tracePt t="60090" x="8232775" y="3033713"/>
          <p14:tracePt t="60097" x="8215313" y="3033713"/>
          <p14:tracePt t="60103" x="8189913" y="3033713"/>
          <p14:tracePt t="60110" x="8164513" y="3025775"/>
          <p14:tracePt t="60118" x="8156575" y="3025775"/>
          <p14:tracePt t="60124" x="8147050" y="3025775"/>
          <p14:tracePt t="60131" x="8139113" y="3025775"/>
          <p14:tracePt t="60145" x="8131175" y="3025775"/>
          <p14:tracePt t="60153" x="8121650" y="3025775"/>
          <p14:tracePt t="60159" x="8113713" y="3025775"/>
          <p14:tracePt t="60180" x="8105775" y="3025775"/>
          <p14:tracePt t="60201" x="8096250" y="3033713"/>
          <p14:tracePt t="60215" x="8088313" y="3033713"/>
          <p14:tracePt t="60229" x="8080375" y="3033713"/>
          <p14:tracePt t="60250" x="8070850" y="3033713"/>
          <p14:tracePt t="60300" x="8062913" y="3033713"/>
          <p14:tracePt t="60391" x="8070850" y="3033713"/>
          <p14:tracePt t="60404" x="8080375" y="3033713"/>
          <p14:tracePt t="60412" x="8088313" y="3033713"/>
          <p14:tracePt t="60418" x="8096250" y="3033713"/>
          <p14:tracePt t="60426" x="8105775" y="3033713"/>
          <p14:tracePt t="60433" x="8121650" y="3033713"/>
          <p14:tracePt t="60441" x="8131175" y="3033713"/>
          <p14:tracePt t="60446" x="8156575" y="3033713"/>
          <p14:tracePt t="60453" x="8181975" y="3033713"/>
          <p14:tracePt t="60461" x="8207375" y="3033713"/>
          <p14:tracePt t="60467" x="8240713" y="3033713"/>
          <p14:tracePt t="60475" x="8266113" y="3041650"/>
          <p14:tracePt t="60481" x="8291513" y="3041650"/>
          <p14:tracePt t="60491" x="8308975" y="3041650"/>
          <p14:tracePt t="60494" x="8318500" y="3041650"/>
          <p14:tracePt t="60502" x="8343900" y="3041650"/>
          <p14:tracePt t="60509" x="8351838" y="3041650"/>
          <p14:tracePt t="60523" x="8359775" y="3041650"/>
          <p14:tracePt t="60536" x="8377238" y="3041650"/>
          <p14:tracePt t="60557" x="8385175" y="3041650"/>
          <p14:tracePt t="60579" x="8402638" y="3041650"/>
          <p14:tracePt t="60606" x="8410575" y="3041650"/>
          <p14:tracePt t="60612" x="8410575" y="3051175"/>
          <p14:tracePt t="60628" x="8420100" y="3051175"/>
          <p14:tracePt t="60662" x="8428038" y="3051175"/>
          <p14:tracePt t="60689" x="8428038" y="3059113"/>
          <p14:tracePt t="60697" x="8435975" y="3059113"/>
          <p14:tracePt t="60738" x="8445500" y="3059113"/>
          <p14:tracePt t="60857" x="8445500" y="3067050"/>
          <p14:tracePt t="60926" x="8453438" y="3067050"/>
          <p14:tracePt t="61003" x="8453438" y="3076575"/>
          <p14:tracePt t="61052" x="8453438" y="3084513"/>
          <p14:tracePt t="62011" x="8462963" y="3084513"/>
          <p14:tracePt t="62018" x="8470900" y="3094038"/>
          <p14:tracePt t="62033" x="8478838" y="3094038"/>
          <p14:tracePt t="62047" x="8488363" y="3094038"/>
          <p14:tracePt t="62054" x="8496300" y="3094038"/>
          <p14:tracePt t="62067" x="8504238" y="3094038"/>
          <p14:tracePt t="62081" x="8513763" y="3094038"/>
          <p14:tracePt t="62089" x="8513763" y="3101975"/>
          <p14:tracePt t="62095" x="8521700" y="3101975"/>
          <p14:tracePt t="62108" x="8529638" y="3101975"/>
          <p14:tracePt t="62124" x="8529638" y="3109913"/>
          <p14:tracePt t="62139" x="8539163" y="3109913"/>
          <p14:tracePt t="62164" x="8539163" y="3119438"/>
          <p14:tracePt t="62172" x="8539163" y="3127375"/>
          <p14:tracePt t="62192" x="8539163" y="3135313"/>
          <p14:tracePt t="62213" x="8539163" y="3144838"/>
          <p14:tracePt t="62227" x="8529638" y="3152775"/>
          <p14:tracePt t="62234" x="8529638" y="3160713"/>
          <p14:tracePt t="62241" x="8521700" y="3160713"/>
          <p14:tracePt t="62248" x="8513763" y="3160713"/>
          <p14:tracePt t="62256" x="8513763" y="3170238"/>
          <p14:tracePt t="62269" x="8496300" y="3170238"/>
          <p14:tracePt t="62276" x="8496300" y="3178175"/>
          <p14:tracePt t="62283" x="8488363" y="3178175"/>
          <p14:tracePt t="62290" x="8478838" y="3178175"/>
          <p14:tracePt t="62297" x="8470900" y="3186113"/>
          <p14:tracePt t="62306" x="8462963" y="3186113"/>
          <p14:tracePt t="62317" x="8453438" y="3186113"/>
          <p14:tracePt t="62332" x="8435975" y="3186113"/>
          <p14:tracePt t="62340" x="8428038" y="3186113"/>
          <p14:tracePt t="62345" x="8420100" y="3186113"/>
          <p14:tracePt t="62352" x="8402638" y="3186113"/>
          <p14:tracePt t="62359" x="8385175" y="3186113"/>
          <p14:tracePt t="62366" x="8377238" y="3186113"/>
          <p14:tracePt t="62373" x="8369300" y="3186113"/>
          <p14:tracePt t="62381" x="8351838" y="3186113"/>
          <p14:tracePt t="62388" x="8343900" y="3186113"/>
          <p14:tracePt t="62401" x="8326438" y="3186113"/>
          <p14:tracePt t="62415" x="8318500" y="3186113"/>
          <p14:tracePt t="62423" x="8308975" y="3186113"/>
          <p14:tracePt t="62429" x="8301038" y="3186113"/>
          <p14:tracePt t="62443" x="8291513" y="3186113"/>
          <p14:tracePt t="63505" x="7951788" y="3195638"/>
          <p14:tracePt t="63514" x="7502525" y="3263900"/>
          <p14:tracePt t="63522" x="7102475" y="3322638"/>
          <p14:tracePt t="63529" x="6711950" y="3408363"/>
          <p14:tracePt t="63538" x="6346825" y="3502025"/>
          <p14:tracePt t="63544" x="6007100" y="3578225"/>
          <p14:tracePt t="63554" x="5735638" y="3654425"/>
          <p14:tracePt t="63560" x="5505450" y="3687763"/>
          <p14:tracePt t="63570" x="5327650" y="3730625"/>
          <p14:tracePt t="63576" x="5216525" y="3748088"/>
          <p14:tracePt t="63583" x="5114925" y="3756025"/>
          <p14:tracePt t="63591" x="5029200" y="3773488"/>
          <p14:tracePt t="63599" x="4970463" y="3781425"/>
          <p14:tracePt t="63606" x="4919663" y="3790950"/>
          <p14:tracePt t="63615" x="4868863" y="3798888"/>
          <p14:tracePt t="63624" x="4818063" y="3806825"/>
          <p14:tracePt t="63630" x="4775200" y="3816350"/>
          <p14:tracePt t="63639" x="4714875" y="3824288"/>
          <p14:tracePt t="63647" x="4656138" y="3832225"/>
          <p14:tracePt t="63654" x="4579938" y="3841750"/>
          <p14:tracePt t="63661" x="4503738" y="3849688"/>
          <p14:tracePt t="63670" x="4435475" y="3857625"/>
          <p14:tracePt t="63678" x="4375150" y="3867150"/>
          <p14:tracePt t="63688" x="4316413" y="3875088"/>
          <p14:tracePt t="63693" x="4281488" y="3883025"/>
          <p14:tracePt t="63706" x="4256088" y="3883025"/>
          <p14:tracePt t="63709" x="4230688" y="3883025"/>
          <p14:tracePt t="63716" x="4214813" y="3883025"/>
          <p14:tracePt t="63724" x="4197350" y="3892550"/>
          <p14:tracePt t="63732" x="4179888" y="3892550"/>
          <p14:tracePt t="63740" x="4137025" y="3900488"/>
          <p14:tracePt t="63748" x="4095750" y="3908425"/>
          <p14:tracePt t="63756" x="4035425" y="3908425"/>
          <p14:tracePt t="63770" x="3959225" y="3925888"/>
          <p14:tracePt t="63776" x="3848100" y="3943350"/>
          <p14:tracePt t="63783" x="3746500" y="3960813"/>
          <p14:tracePt t="63790" x="3678238" y="3960813"/>
          <p14:tracePt t="63797" x="3636963" y="3968750"/>
          <p14:tracePt t="63805" x="3586163" y="3968750"/>
          <p14:tracePt t="63811" x="3551238" y="3968750"/>
          <p14:tracePt t="63820" x="3533775" y="3968750"/>
          <p14:tracePt t="63825" x="3525838" y="3968750"/>
          <p14:tracePt t="63831" x="3517900" y="3968750"/>
          <p14:tracePt t="63845" x="3508375" y="3968750"/>
          <p14:tracePt t="63858" x="3500438" y="3968750"/>
          <p14:tracePt t="63880" x="3500438" y="3960813"/>
          <p14:tracePt t="63887" x="3500438" y="3951288"/>
          <p14:tracePt t="63908" x="3500438" y="3943350"/>
          <p14:tracePt t="63922" x="3500438" y="3935413"/>
          <p14:tracePt t="63929" x="3508375" y="3935413"/>
          <p14:tracePt t="63937" x="3508375" y="3925888"/>
          <p14:tracePt t="63943" x="3517900" y="3917950"/>
          <p14:tracePt t="63950" x="3533775" y="3917950"/>
          <p14:tracePt t="63956" x="3533775" y="3908425"/>
          <p14:tracePt t="63964" x="3543300" y="3908425"/>
          <p14:tracePt t="63971" x="3568700" y="3900488"/>
          <p14:tracePt t="63978" x="3586163" y="3883025"/>
          <p14:tracePt t="63991" x="3602038" y="3875088"/>
          <p14:tracePt t="63999" x="3611563" y="3867150"/>
          <p14:tracePt t="64005" x="3627438" y="3867150"/>
          <p14:tracePt t="64012" x="3636963" y="3867150"/>
          <p14:tracePt t="64027" x="3644900" y="3867150"/>
          <p14:tracePt t="64036" x="3652838" y="3867150"/>
          <p14:tracePt t="64040" x="3652838" y="3857625"/>
          <p14:tracePt t="64047" x="3662363" y="3857625"/>
          <p14:tracePt t="64061" x="3670300" y="3857625"/>
          <p14:tracePt t="64076" x="3687763" y="3857625"/>
          <p14:tracePt t="64082" x="3695700" y="3849688"/>
          <p14:tracePt t="64089" x="3703638" y="3841750"/>
          <p14:tracePt t="64096" x="3729038" y="3841750"/>
          <p14:tracePt t="64103" x="3746500" y="3841750"/>
          <p14:tracePt t="64110" x="3771900" y="3832225"/>
          <p14:tracePt t="64119" x="3797300" y="3824288"/>
          <p14:tracePt t="64124" x="3814763" y="3824288"/>
          <p14:tracePt t="64131" x="3832225" y="3816350"/>
          <p14:tracePt t="64138" x="3840163" y="3816350"/>
          <p14:tracePt t="64152" x="3848100" y="3816350"/>
          <p14:tracePt t="64159" x="3857625" y="3806825"/>
          <p14:tracePt t="64166" x="3873500" y="3806825"/>
          <p14:tracePt t="64179" x="3883025" y="3806825"/>
          <p14:tracePt t="64187" x="3890963" y="3806825"/>
          <p14:tracePt t="64194" x="3890963" y="3798888"/>
          <p14:tracePt t="64202" x="3908425" y="3790950"/>
          <p14:tracePt t="64207" x="3925888" y="3790950"/>
          <p14:tracePt t="64214" x="3933825" y="3790950"/>
          <p14:tracePt t="64221" x="3941763" y="3790950"/>
          <p14:tracePt t="64228" x="3959225" y="3781425"/>
          <p14:tracePt t="64236" x="3976688" y="3773488"/>
          <p14:tracePt t="64243" x="3992563" y="3763963"/>
          <p14:tracePt t="64250" x="4002088" y="3763963"/>
          <p14:tracePt t="64257" x="4017963" y="3756025"/>
          <p14:tracePt t="64263" x="4035425" y="3748088"/>
          <p14:tracePt t="64271" x="4052888" y="3748088"/>
          <p14:tracePt t="64278" x="4060825" y="3738563"/>
          <p14:tracePt t="64292" x="4078288" y="3738563"/>
          <p14:tracePt t="64298" x="4078288" y="3730625"/>
          <p14:tracePt t="64306" x="4086225" y="3730625"/>
          <p14:tracePt t="64313" x="4095750" y="3730625"/>
          <p14:tracePt t="64321" x="4103688" y="3722688"/>
          <p14:tracePt t="64326" x="4111625" y="3722688"/>
          <p14:tracePt t="64333" x="4129088" y="3722688"/>
          <p14:tracePt t="64340" x="4129088" y="3713163"/>
          <p14:tracePt t="64348" x="4146550" y="3705225"/>
          <p14:tracePt t="64354" x="4154488" y="3705225"/>
          <p14:tracePt t="64362" x="4162425" y="3705225"/>
          <p14:tracePt t="64369" x="4179888" y="3705225"/>
          <p14:tracePt t="64375" x="4179888" y="3697288"/>
          <p14:tracePt t="64382" x="4187825" y="3697288"/>
          <p14:tracePt t="64389" x="4205288" y="3687763"/>
          <p14:tracePt t="64404" x="4214813" y="3687763"/>
          <p14:tracePt t="64419" x="4222750" y="3687763"/>
          <p14:tracePt t="64431" x="4230688" y="3679825"/>
          <p14:tracePt t="64438" x="4240213" y="3679825"/>
          <p14:tracePt t="64459" x="4248150" y="3671888"/>
          <p14:tracePt t="64493" x="4256088" y="3671888"/>
          <p14:tracePt t="64634" x="4265613" y="3671888"/>
          <p14:tracePt t="64662" x="4273550" y="3671888"/>
          <p14:tracePt t="64696" x="4281488" y="3671888"/>
          <p14:tracePt t="64710" x="4291013" y="3671888"/>
          <p14:tracePt t="64719" x="4306888" y="3662363"/>
          <p14:tracePt t="64725" x="4324350" y="3654425"/>
          <p14:tracePt t="64732" x="4332288" y="3654425"/>
          <p14:tracePt t="64740" x="4359275" y="3646488"/>
          <p14:tracePt t="64745" x="4375150" y="3646488"/>
          <p14:tracePt t="64754" x="4392613" y="3646488"/>
          <p14:tracePt t="64760" x="4400550" y="3646488"/>
          <p14:tracePt t="64766" x="4410075" y="3646488"/>
          <p14:tracePt t="64773" x="4425950" y="3646488"/>
          <p14:tracePt t="64788" x="4435475" y="3646488"/>
          <p14:tracePt t="64803" x="4443413" y="3646488"/>
          <p14:tracePt t="64815" x="4451350" y="3646488"/>
          <p14:tracePt t="64821" x="4460875" y="3646488"/>
          <p14:tracePt t="64836" x="4468813" y="3646488"/>
          <p14:tracePt t="64842" x="4476750" y="3646488"/>
          <p14:tracePt t="64850" x="4486275" y="3646488"/>
          <p14:tracePt t="64863" x="4503738" y="3646488"/>
          <p14:tracePt t="64870" x="4529138" y="3646488"/>
          <p14:tracePt t="64877" x="4545013" y="3646488"/>
          <p14:tracePt t="64886" x="4562475" y="3646488"/>
          <p14:tracePt t="64891" x="4595813" y="3646488"/>
          <p14:tracePt t="64898" x="4646613" y="3646488"/>
          <p14:tracePt t="64905" x="4673600" y="3646488"/>
          <p14:tracePt t="64912" x="4714875" y="3646488"/>
          <p14:tracePt t="64920" x="4740275" y="3646488"/>
          <p14:tracePt t="64926" x="4757738" y="3646488"/>
          <p14:tracePt t="64933" x="4765675" y="3646488"/>
          <p14:tracePt t="64955" x="4800600" y="3646488"/>
          <p14:tracePt t="64961" x="4808538" y="3646488"/>
          <p14:tracePt t="64969" x="4818063" y="3646488"/>
          <p14:tracePt t="64975" x="4826000" y="3646488"/>
          <p14:tracePt t="64982" x="4833938" y="3646488"/>
          <p14:tracePt t="64988" x="4833938" y="3654425"/>
          <p14:tracePt t="64996" x="4843463" y="3654425"/>
          <p14:tracePt t="65004" x="4851400" y="3654425"/>
          <p14:tracePt t="65019" x="4859338" y="3654425"/>
          <p14:tracePt t="65030" x="4868863" y="3654425"/>
          <p14:tracePt t="65037" x="4876800" y="3654425"/>
          <p14:tracePt t="65059" x="4884738" y="3654425"/>
          <p14:tracePt t="65073" x="4884738" y="3662363"/>
          <p14:tracePt t="65088" x="4884738" y="3671888"/>
          <p14:tracePt t="65101" x="4894263" y="3671888"/>
          <p14:tracePt t="65128" x="4894263" y="3679825"/>
          <p14:tracePt t="65148" x="4894263" y="3687763"/>
          <p14:tracePt t="65169" x="4894263" y="3697288"/>
          <p14:tracePt t="65177" x="4894263" y="3705225"/>
          <p14:tracePt t="65190" x="4884738" y="3713163"/>
          <p14:tracePt t="65204" x="4884738" y="3722688"/>
          <p14:tracePt t="65211" x="4876800" y="3730625"/>
          <p14:tracePt t="65219" x="4868863" y="3738563"/>
          <p14:tracePt t="65225" x="4868863" y="3756025"/>
          <p14:tracePt t="65240" x="4859338" y="3763963"/>
          <p14:tracePt t="65253" x="4859338" y="3773488"/>
          <p14:tracePt t="65260" x="4851400" y="3781425"/>
          <p14:tracePt t="65268" x="4843463" y="3790950"/>
          <p14:tracePt t="65281" x="4843463" y="3798888"/>
          <p14:tracePt t="65288" x="4833938" y="3798888"/>
          <p14:tracePt t="65296" x="4833938" y="3806825"/>
          <p14:tracePt t="65304" x="4826000" y="3806825"/>
          <p14:tracePt t="65309" x="4826000" y="3816350"/>
          <p14:tracePt t="65318" x="4826000" y="3824288"/>
          <p14:tracePt t="65323" x="4818063" y="3824288"/>
          <p14:tracePt t="65330" x="4818063" y="3832225"/>
          <p14:tracePt t="65352" x="4808538" y="3841750"/>
          <p14:tracePt t="65365" x="4800600" y="3841750"/>
          <p14:tracePt t="65639" x="4826000" y="3849688"/>
          <p14:tracePt t="65646" x="4884738" y="3849688"/>
          <p14:tracePt t="65653" x="4945063" y="3867150"/>
          <p14:tracePt t="65660" x="4978400" y="3867150"/>
          <p14:tracePt t="65669" x="5038725" y="3883025"/>
          <p14:tracePt t="65673" x="5080000" y="3892550"/>
          <p14:tracePt t="65680" x="5140325" y="3900488"/>
          <p14:tracePt t="65689" x="5183188" y="3908425"/>
          <p14:tracePt t="65694" x="5259388" y="3917950"/>
          <p14:tracePt t="65702" x="5421313" y="3943350"/>
          <p14:tracePt t="65712" x="5599113" y="3976688"/>
          <p14:tracePt t="65715" x="5794375" y="3986213"/>
          <p14:tracePt t="65721" x="5964238" y="4011613"/>
          <p14:tracePt t="65729" x="6049963" y="4037013"/>
          <p14:tracePt t="65736" x="6108700" y="4037013"/>
          <p14:tracePt t="65742" x="6142038" y="4044950"/>
          <p14:tracePt t="65751" x="6159500" y="4044950"/>
          <p14:tracePt t="65757" x="6167438" y="4044950"/>
          <p14:tracePt t="65763" x="6176963" y="4044950"/>
          <p14:tracePt t="65778" x="6184900" y="4044950"/>
          <p14:tracePt t="65785" x="6194425" y="4044950"/>
          <p14:tracePt t="65791" x="6219825" y="4037013"/>
          <p14:tracePt t="65798" x="6261100" y="4002088"/>
          <p14:tracePt t="65804" x="6311900" y="3951288"/>
          <p14:tracePt t="65812" x="6338888" y="3908425"/>
          <p14:tracePt t="66066" x="6372225" y="3908425"/>
          <p14:tracePt t="66073" x="6430963" y="3900488"/>
          <p14:tracePt t="66080" x="6524625" y="3900488"/>
          <p14:tracePt t="66087" x="6643688" y="3892550"/>
          <p14:tracePt t="66093" x="6729413" y="3892550"/>
          <p14:tracePt t="66103" x="6770688" y="3892550"/>
          <p14:tracePt t="66108" x="6797675" y="3892550"/>
          <p14:tracePt t="66114" x="6848475" y="3892550"/>
          <p14:tracePt t="66121" x="6915150" y="3892550"/>
          <p14:tracePt t="66129" x="6950075" y="3892550"/>
          <p14:tracePt t="66136" x="7008813" y="3900488"/>
          <p14:tracePt t="66141" x="7051675" y="3900488"/>
          <p14:tracePt t="66151" x="7085013" y="3900488"/>
          <p14:tracePt t="66156" x="7127875" y="3908425"/>
          <p14:tracePt t="66162" x="7170738" y="3917950"/>
          <p14:tracePt t="66170" x="7221538" y="3917950"/>
          <p14:tracePt t="66177" x="7256463" y="3925888"/>
          <p14:tracePt t="66185" x="7289800" y="3925888"/>
          <p14:tracePt t="66190" x="7340600" y="3935413"/>
          <p14:tracePt t="66199" x="7358063" y="3935413"/>
          <p14:tracePt t="66204" x="7366000" y="3935413"/>
          <p14:tracePt t="66211" x="7383463" y="3935413"/>
          <p14:tracePt t="66219" x="7400925" y="3935413"/>
          <p14:tracePt t="66235" x="7408863" y="3935413"/>
          <p14:tracePt t="66239" x="7416800" y="3925888"/>
          <p14:tracePt t="66247" x="7426325" y="3925888"/>
          <p14:tracePt t="66253" x="7442200" y="3925888"/>
          <p14:tracePt t="66261" x="7467600" y="3917950"/>
          <p14:tracePt t="66269" x="7485063" y="3908425"/>
          <p14:tracePt t="66274" x="7510463" y="3892550"/>
          <p14:tracePt t="66281" x="7553325" y="3883025"/>
          <p14:tracePt t="66287" x="7586663" y="3857625"/>
          <p14:tracePt t="66296" x="7612063" y="3849688"/>
          <p14:tracePt t="66303" x="7646988" y="3832225"/>
          <p14:tracePt t="66309" x="7662863" y="3824288"/>
          <p14:tracePt t="66317" x="7662863" y="3816350"/>
          <p14:tracePt t="66322" x="7680325" y="3806825"/>
          <p14:tracePt t="66337" x="7697788" y="3798888"/>
          <p14:tracePt t="66345" x="7697788" y="3790950"/>
          <p14:tracePt t="66352" x="7705725" y="3790950"/>
          <p14:tracePt t="66357" x="7705725" y="3781425"/>
          <p14:tracePt t="66379" x="7705725" y="3773488"/>
          <p14:tracePt t="66385" x="7705725" y="3763963"/>
          <p14:tracePt t="66401" x="7705725" y="3756025"/>
          <p14:tracePt t="66421" x="7705725" y="3748088"/>
          <p14:tracePt t="66435" x="7705725" y="3730625"/>
          <p14:tracePt t="66451" x="7705725" y="3722688"/>
          <p14:tracePt t="66456" x="7697788" y="3705225"/>
          <p14:tracePt t="66463" x="7688263" y="3697288"/>
          <p14:tracePt t="66469" x="7680325" y="3679825"/>
          <p14:tracePt t="66476" x="7662863" y="3662363"/>
          <p14:tracePt t="66485" x="7646988" y="3636963"/>
          <p14:tracePt t="66490" x="7621588" y="3603625"/>
          <p14:tracePt t="66497" x="7596188" y="3578225"/>
          <p14:tracePt t="66505" x="7578725" y="3560763"/>
          <p14:tracePt t="66511" x="7527925" y="3492500"/>
          <p14:tracePt t="66519" x="7477125" y="3449638"/>
          <p14:tracePt t="66525" x="7434263" y="3408363"/>
          <p14:tracePt t="66533" x="7391400" y="3373438"/>
          <p14:tracePt t="66539" x="7340600" y="3348038"/>
          <p14:tracePt t="66547" x="7297738" y="3340100"/>
          <p14:tracePt t="66553" x="7256463" y="3314700"/>
          <p14:tracePt t="66559" x="7213600" y="3297238"/>
          <p14:tracePt t="66567" x="7178675" y="3289300"/>
          <p14:tracePt t="66574" x="7127875" y="3271838"/>
          <p14:tracePt t="66580" x="7094538" y="3263900"/>
          <p14:tracePt t="66589" x="7059613" y="3254375"/>
          <p14:tracePt t="66595" x="7026275" y="3246438"/>
          <p14:tracePt t="66601" x="7008813" y="3238500"/>
          <p14:tracePt t="66609" x="6950075" y="3221038"/>
          <p14:tracePt t="66617" x="6924675" y="3211513"/>
          <p14:tracePt t="66622" x="6889750" y="3203575"/>
          <p14:tracePt t="66630" x="6856413" y="3203575"/>
          <p14:tracePt t="66636" x="6805613" y="3195638"/>
          <p14:tracePt t="66643" x="6737350" y="3186113"/>
          <p14:tracePt t="66651" x="6704013" y="3178175"/>
          <p14:tracePt t="66657" x="6626225" y="3170238"/>
          <p14:tracePt t="66664" x="6575425" y="3160713"/>
          <p14:tracePt t="66671" x="6524625" y="3152775"/>
          <p14:tracePt t="66678" x="6465888" y="3144838"/>
          <p14:tracePt t="66685" x="6430963" y="3144838"/>
          <p14:tracePt t="66692" x="6405563" y="3135313"/>
          <p14:tracePt t="66700" x="6380163" y="3135313"/>
          <p14:tracePt t="66706" x="6354763" y="3135313"/>
          <p14:tracePt t="66717" x="6338888" y="3135313"/>
          <p14:tracePt t="66720" x="6303963" y="3135313"/>
          <p14:tracePt t="66727" x="6253163" y="3135313"/>
          <p14:tracePt t="66735" x="6210300" y="3135313"/>
          <p14:tracePt t="66742" x="6142038" y="3135313"/>
          <p14:tracePt t="66749" x="6075363" y="3135313"/>
          <p14:tracePt t="66756" x="5997575" y="3144838"/>
          <p14:tracePt t="66762" x="5921375" y="3144838"/>
          <p14:tracePt t="66768" x="5880100" y="3152775"/>
          <p14:tracePt t="66776" x="5827713" y="3152775"/>
          <p14:tracePt t="66783" x="5786438" y="3160713"/>
          <p14:tracePt t="66790" x="5743575" y="3170238"/>
          <p14:tracePt t="66797" x="5718175" y="3178175"/>
          <p14:tracePt t="66803" x="5683250" y="3186113"/>
          <p14:tracePt t="66810" x="5657850" y="3195638"/>
          <p14:tracePt t="66818" x="5641975" y="3195638"/>
          <p14:tracePt t="66825" x="5632450" y="3203575"/>
          <p14:tracePt t="66833" x="5624513" y="3203575"/>
          <p14:tracePt t="66839" x="5616575" y="3211513"/>
          <p14:tracePt t="66846" x="5607050" y="3211513"/>
          <p14:tracePt t="66852" x="5607050" y="3221038"/>
          <p14:tracePt t="66859" x="5599113" y="3228975"/>
          <p14:tracePt t="66881" x="5591175" y="3238500"/>
          <p14:tracePt t="66887" x="5591175" y="3246438"/>
          <p14:tracePt t="66902" x="5591175" y="3254375"/>
          <p14:tracePt t="66916" x="5591175" y="3263900"/>
          <p14:tracePt t="66922" x="5581650" y="3263900"/>
          <p14:tracePt t="66929" x="5581650" y="3279775"/>
          <p14:tracePt t="66936" x="5573713" y="3289300"/>
          <p14:tracePt t="66943" x="5573713" y="3297238"/>
          <p14:tracePt t="66951" x="5573713" y="3314700"/>
          <p14:tracePt t="66957" x="5565775" y="3330575"/>
          <p14:tracePt t="66968" x="5556250" y="3355975"/>
          <p14:tracePt t="66971" x="5556250" y="3408363"/>
          <p14:tracePt t="66978" x="5538788" y="3467100"/>
          <p14:tracePt t="66985" x="5522913" y="3543300"/>
          <p14:tracePt t="66992" x="5513388" y="3619500"/>
          <p14:tracePt t="66999" x="5505450" y="3705225"/>
          <p14:tracePt t="67006" x="5505450" y="3773488"/>
          <p14:tracePt t="67014" x="5497513" y="3816350"/>
          <p14:tracePt t="67020" x="5497513" y="3841750"/>
          <p14:tracePt t="67027" x="5497513" y="3857625"/>
          <p14:tracePt t="67035" x="5497513" y="3867150"/>
          <p14:tracePt t="67041" x="5497513" y="3875088"/>
          <p14:tracePt t="67049" x="5497513" y="3892550"/>
          <p14:tracePt t="67055" x="5497513" y="3900488"/>
          <p14:tracePt t="67062" x="5497513" y="3908425"/>
          <p14:tracePt t="67068" x="5497513" y="3917950"/>
          <p14:tracePt t="67076" x="5505450" y="3935413"/>
          <p14:tracePt t="67085" x="5522913" y="3943350"/>
          <p14:tracePt t="67089" x="5530850" y="3960813"/>
          <p14:tracePt t="67096" x="5548313" y="3976688"/>
          <p14:tracePt t="67103" x="5573713" y="4019550"/>
          <p14:tracePt t="67110" x="5607050" y="4062413"/>
          <p14:tracePt t="67118" x="5657850" y="4130675"/>
          <p14:tracePt t="67125" x="5735638" y="4189413"/>
          <p14:tracePt t="67133" x="5794375" y="4240213"/>
          <p14:tracePt t="67138" x="5870575" y="4283075"/>
          <p14:tracePt t="67145" x="5946775" y="4316413"/>
          <p14:tracePt t="67152" x="5981700" y="4341813"/>
          <p14:tracePt t="67159" x="6007100" y="4351338"/>
          <p14:tracePt t="67167" x="6032500" y="4359275"/>
          <p14:tracePt t="67173" x="6083300" y="4368800"/>
          <p14:tracePt t="67180" x="6108700" y="4368800"/>
          <p14:tracePt t="67187" x="6142038" y="4368800"/>
          <p14:tracePt t="67194" x="6176963" y="4368800"/>
          <p14:tracePt t="67202" x="6210300" y="4368800"/>
          <p14:tracePt t="67209" x="6261100" y="4368800"/>
          <p14:tracePt t="67216" x="6329363" y="4359275"/>
          <p14:tracePt t="67223" x="6405563" y="4341813"/>
          <p14:tracePt t="67230" x="6508750" y="4325938"/>
          <p14:tracePt t="67237" x="6618288" y="4308475"/>
          <p14:tracePt t="67244" x="6711950" y="4283075"/>
          <p14:tracePt t="67251" x="6780213" y="4257675"/>
          <p14:tracePt t="67257" x="6881813" y="4232275"/>
          <p14:tracePt t="67264" x="6967538" y="4206875"/>
          <p14:tracePt t="67272" x="7034213" y="4189413"/>
          <p14:tracePt t="67278" x="7112000" y="4164013"/>
          <p14:tracePt t="67286" x="7162800" y="4138613"/>
          <p14:tracePt t="67291" x="7178675" y="4121150"/>
          <p14:tracePt t="67300" x="7196138" y="4121150"/>
          <p14:tracePt t="67305" x="7213600" y="4105275"/>
          <p14:tracePt t="67312" x="7239000" y="4095750"/>
          <p14:tracePt t="67320" x="7246938" y="4087813"/>
          <p14:tracePt t="67326" x="7264400" y="4070350"/>
          <p14:tracePt t="67334" x="7281863" y="4062413"/>
          <p14:tracePt t="67340" x="7289800" y="4052888"/>
          <p14:tracePt t="67350" x="7297738" y="4052888"/>
          <p14:tracePt t="67361" x="7297738" y="4044950"/>
          <p14:tracePt t="67369" x="7307263" y="4044950"/>
          <p14:tracePt t="67383" x="7315200" y="4037013"/>
          <p14:tracePt t="67403" x="7315200" y="4027488"/>
          <p14:tracePt t="67418" x="7315200" y="4019550"/>
          <p14:tracePt t="67433" x="7315200" y="4011613"/>
          <p14:tracePt t="67446" x="7315200" y="4002088"/>
          <p14:tracePt t="67459" x="7315200" y="3994150"/>
          <p14:tracePt t="67473" x="7315200" y="3986213"/>
          <p14:tracePt t="67480" x="7323138" y="3960813"/>
          <p14:tracePt t="67487" x="7323138" y="3943350"/>
          <p14:tracePt t="67494" x="7323138" y="3925888"/>
          <p14:tracePt t="67500" x="7323138" y="3883025"/>
          <p14:tracePt t="67508" x="7323138" y="3824288"/>
          <p14:tracePt t="67516" x="7323138" y="3763963"/>
          <p14:tracePt t="67522" x="7315200" y="3730625"/>
          <p14:tracePt t="67528" x="7307263" y="3679825"/>
          <p14:tracePt t="67536" x="7297738" y="3636963"/>
          <p14:tracePt t="67543" x="7289800" y="3594100"/>
          <p14:tracePt t="67551" x="7264400" y="3568700"/>
          <p14:tracePt t="67556" x="7239000" y="3517900"/>
          <p14:tracePt t="67563" x="7213600" y="3484563"/>
          <p14:tracePt t="67570" x="7170738" y="3441700"/>
          <p14:tracePt t="67578" x="7119938" y="3408363"/>
          <p14:tracePt t="67585" x="7043738" y="3365500"/>
          <p14:tracePt t="67591" x="6967538" y="3322638"/>
          <p14:tracePt t="67600" x="6915150" y="3289300"/>
          <p14:tracePt t="67605" x="6848475" y="3228975"/>
          <p14:tracePt t="67612" x="6770688" y="3186113"/>
          <p14:tracePt t="67620" x="6711950" y="3152775"/>
          <p14:tracePt t="67627" x="6653213" y="3119438"/>
          <p14:tracePt t="67634" x="6575425" y="3084513"/>
          <p14:tracePt t="67640" x="6499225" y="3067050"/>
          <p14:tracePt t="67649" x="6415088" y="3051175"/>
          <p14:tracePt t="67654" x="6346825" y="3041650"/>
          <p14:tracePt t="67661" x="6278563" y="3025775"/>
          <p14:tracePt t="67668" x="6219825" y="3016250"/>
          <p14:tracePt t="67675" x="6116638" y="3008313"/>
          <p14:tracePt t="67683" x="6024563" y="3008313"/>
          <p14:tracePt t="67689" x="5946775" y="3008313"/>
          <p14:tracePt t="67696" x="5880100" y="3008313"/>
          <p14:tracePt t="67703" x="5794375" y="3008313"/>
          <p14:tracePt t="67711" x="5718175" y="3008313"/>
          <p14:tracePt t="67719" x="5616575" y="3016250"/>
          <p14:tracePt t="67724" x="5548313" y="3033713"/>
          <p14:tracePt t="67732" x="5497513" y="3041650"/>
          <p14:tracePt t="67738" x="5429250" y="3067050"/>
          <p14:tracePt t="67745" x="5360988" y="3101975"/>
          <p14:tracePt t="67752" x="5327650" y="3127375"/>
          <p14:tracePt t="67758" x="5276850" y="3160713"/>
          <p14:tracePt t="67766" x="5241925" y="3195638"/>
          <p14:tracePt t="67772" x="5216525" y="3211513"/>
          <p14:tracePt t="67780" x="5183188" y="3246438"/>
          <p14:tracePt t="67786" x="5165725" y="3263900"/>
          <p14:tracePt t="67794" x="5148263" y="3279775"/>
          <p14:tracePt t="67800" x="5132388" y="3289300"/>
          <p14:tracePt t="67807" x="5122863" y="3297238"/>
          <p14:tracePt t="67828" x="5122863" y="3305175"/>
          <p14:tracePt t="67842" x="5122863" y="3314700"/>
          <p14:tracePt t="68038" x="5114925" y="3322638"/>
          <p14:tracePt t="68044" x="5106988" y="3330575"/>
          <p14:tracePt t="68051" x="5089525" y="3340100"/>
          <p14:tracePt t="68059" x="5080000" y="3340100"/>
          <p14:tracePt t="68078" x="5064125" y="3340100"/>
          <p14:tracePt t="68092" x="5054600" y="3348038"/>
          <p14:tracePt t="68106" x="5046663" y="3348038"/>
          <p14:tracePt t="68112" x="5021263" y="3365500"/>
          <p14:tracePt t="68120" x="5003800" y="3365500"/>
          <p14:tracePt t="68128" x="4953000" y="3365500"/>
          <p14:tracePt t="68133" x="4894263" y="3382963"/>
          <p14:tracePt t="68141" x="4826000" y="3408363"/>
          <p14:tracePt t="68149" x="4749800" y="3433763"/>
          <p14:tracePt t="68154" x="4681538" y="3449638"/>
          <p14:tracePt t="68162" x="4595813" y="3467100"/>
          <p14:tracePt t="68169" x="4503738" y="3484563"/>
          <p14:tracePt t="68175" x="4418013" y="3509963"/>
          <p14:tracePt t="68183" x="4359275" y="3527425"/>
          <p14:tracePt t="68189" x="4306888" y="3535363"/>
          <p14:tracePt t="68199" x="4273550" y="3535363"/>
          <p14:tracePt t="68203" x="4248150" y="3543300"/>
          <p14:tracePt t="68211" x="4230688" y="3543300"/>
          <p14:tracePt t="68217" x="4222750" y="3552825"/>
          <p14:tracePt t="68225" x="4214813" y="3552825"/>
          <p14:tracePt t="68233" x="4205288" y="3552825"/>
          <p14:tracePt t="68239" x="4197350" y="3552825"/>
          <p14:tracePt t="68245" x="4187825" y="3552825"/>
          <p14:tracePt t="68253" x="4179888" y="3552825"/>
          <p14:tracePt t="68266" x="4162425" y="3560763"/>
          <p14:tracePt t="68282" x="4154488" y="3560763"/>
          <p14:tracePt t="68288" x="4146550" y="3560763"/>
          <p14:tracePt t="68294" x="4137025" y="3560763"/>
          <p14:tracePt t="68302" x="4121150" y="3560763"/>
          <p14:tracePt t="68308" x="4111625" y="3568700"/>
          <p14:tracePt t="68316" x="4103688" y="3568700"/>
          <p14:tracePt t="68322" x="4095750" y="3568700"/>
          <p14:tracePt t="68331" x="4086225" y="3578225"/>
          <p14:tracePt t="68336" x="4070350" y="3578225"/>
          <p14:tracePt t="68344" x="4052888" y="3578225"/>
          <p14:tracePt t="68350" x="4035425" y="3578225"/>
          <p14:tracePt t="68357" x="4017963" y="3586163"/>
          <p14:tracePt t="68365" x="3992563" y="3586163"/>
          <p14:tracePt t="68371" x="3967163" y="3586163"/>
          <p14:tracePt t="68378" x="3941763" y="3586163"/>
          <p14:tracePt t="68385" x="3925888" y="3586163"/>
          <p14:tracePt t="68393" x="3916363" y="3586163"/>
          <p14:tracePt t="68399" x="3890963" y="3594100"/>
          <p14:tracePt t="68405" x="3883025" y="3594100"/>
          <p14:tracePt t="68416" x="3873500" y="3594100"/>
          <p14:tracePt t="68420" x="3865563" y="3594100"/>
          <p14:tracePt t="68441" x="3857625" y="3594100"/>
          <p14:tracePt t="68449" x="3848100" y="3594100"/>
          <p14:tracePt t="68468" x="3840163" y="3603625"/>
          <p14:tracePt t="68498" x="3832225" y="3603625"/>
          <p14:tracePt t="68546" x="3832225" y="3611563"/>
          <p14:tracePt t="68588" x="3840163" y="3611563"/>
          <p14:tracePt t="68601" x="3848100" y="3611563"/>
          <p14:tracePt t="68616" x="3857625" y="3611563"/>
          <p14:tracePt t="68630" x="3865563" y="3611563"/>
          <p14:tracePt t="68636" x="3873500" y="3611563"/>
          <p14:tracePt t="68643" x="3883025" y="3611563"/>
          <p14:tracePt t="68651" x="3900488" y="3611563"/>
          <p14:tracePt t="68658" x="3916363" y="3611563"/>
          <p14:tracePt t="68665" x="3933825" y="3611563"/>
          <p14:tracePt t="68672" x="3959225" y="3611563"/>
          <p14:tracePt t="68680" x="3992563" y="3611563"/>
          <p14:tracePt t="68685" x="4060825" y="3611563"/>
          <p14:tracePt t="68693" x="4162425" y="3611563"/>
          <p14:tracePt t="68700" x="4273550" y="3611563"/>
          <p14:tracePt t="68706" x="4451350" y="3611563"/>
          <p14:tracePt t="68716" x="4554538" y="3619500"/>
          <p14:tracePt t="68722" x="4664075" y="3629025"/>
          <p14:tracePt t="68728" x="4724400" y="3629025"/>
          <p14:tracePt t="68734" x="4818063" y="3636963"/>
          <p14:tracePt t="68741" x="4868863" y="3636963"/>
          <p14:tracePt t="68750" x="4919663" y="3646488"/>
          <p14:tracePt t="68755" x="4987925" y="3646488"/>
          <p14:tracePt t="68761" x="5021263" y="3646488"/>
          <p14:tracePt t="68768" x="5054600" y="3646488"/>
          <p14:tracePt t="68776" x="5080000" y="3654425"/>
          <p14:tracePt t="68782" x="5122863" y="3654425"/>
          <p14:tracePt t="68789" x="5140325" y="3654425"/>
          <p14:tracePt t="68797" x="5148263" y="3654425"/>
          <p14:tracePt t="68803" x="5157788" y="3654425"/>
          <p14:tracePt t="68810" x="5165725" y="3654425"/>
          <p14:tracePt t="68817" x="5173663" y="3654425"/>
          <p14:tracePt t="68825" x="5183188" y="3654425"/>
          <p14:tracePt t="68832" x="5191125" y="3654425"/>
          <p14:tracePt t="68838" x="5191125" y="3662363"/>
          <p14:tracePt t="68846" x="5208588" y="3662363"/>
          <p14:tracePt t="68874" x="5216525" y="3662363"/>
          <p14:tracePt t="68887" x="5216525" y="3671888"/>
          <p14:tracePt t="68908" x="5224463" y="3671888"/>
          <p14:tracePt t="68937" x="5233988" y="3671888"/>
          <p14:tracePt t="68978" x="5241925" y="3671888"/>
          <p14:tracePt t="69061" x="5241925" y="3679825"/>
          <p14:tracePt t="69152" x="5241925" y="3687763"/>
          <p14:tracePt t="69188" x="5241925" y="3697288"/>
          <p14:tracePt t="69222" x="5241925" y="3705225"/>
          <p14:tracePt t="69278" x="5241925" y="3713163"/>
          <p14:tracePt t="69285" x="5233988" y="3713163"/>
          <p14:tracePt t="69326" x="5224463" y="3722688"/>
          <p14:tracePt t="69362" x="5224463" y="3730625"/>
          <p14:tracePt t="69368" x="5216525" y="3730625"/>
          <p14:tracePt t="69389" x="5216525" y="3738563"/>
          <p14:tracePt t="69508" x="5216525" y="3748088"/>
          <p14:tracePt t="69578" x="5208588" y="3748088"/>
          <p14:tracePt t="69584" x="5199063" y="3748088"/>
          <p14:tracePt t="69599" x="5191125" y="3748088"/>
          <p14:tracePt t="69606" x="5183188" y="3748088"/>
          <p14:tracePt t="69616" x="5173663" y="3748088"/>
          <p14:tracePt t="69620" x="5165725" y="3748088"/>
          <p14:tracePt t="69627" x="5157788" y="3738563"/>
          <p14:tracePt t="69635" x="5140325" y="3722688"/>
          <p14:tracePt t="69641" x="5122863" y="3722688"/>
          <p14:tracePt t="69648" x="5097463" y="3722688"/>
          <p14:tracePt t="69654" x="5029200" y="3687763"/>
          <p14:tracePt t="69665" x="4935538" y="3662363"/>
          <p14:tracePt t="69669" x="4851400" y="3636963"/>
          <p14:tracePt t="69675" x="4673600" y="3594100"/>
          <p14:tracePt t="69684" x="4443413" y="3535363"/>
          <p14:tracePt t="69689" x="4349750" y="3509963"/>
          <p14:tracePt t="69697" x="4281488" y="3492500"/>
          <p14:tracePt t="69702" x="4230688" y="3475038"/>
          <p14:tracePt t="69710" x="4171950" y="3467100"/>
          <p14:tracePt t="69716" x="4121150" y="3449638"/>
          <p14:tracePt t="69726" x="4086225" y="3441700"/>
          <p14:tracePt t="69732" x="4060825" y="3433763"/>
          <p14:tracePt t="69737" x="4017963" y="3433763"/>
          <p14:tracePt t="69744" x="3992563" y="3433763"/>
          <p14:tracePt t="69752" x="3967163" y="3433763"/>
          <p14:tracePt t="69759" x="3951288" y="3433763"/>
          <p14:tracePt t="69765" x="3941763" y="3433763"/>
          <p14:tracePt t="69773" x="3933825" y="3433763"/>
          <p14:tracePt t="69781" x="3925888" y="3433763"/>
          <p14:tracePt t="69794" x="3916363" y="3433763"/>
          <p14:tracePt t="69800" x="3908425" y="3433763"/>
          <p14:tracePt t="69808" x="3900488" y="3433763"/>
          <p14:tracePt t="69835" x="3890963" y="3433763"/>
          <p14:tracePt t="69856" x="3883025" y="3433763"/>
          <p14:tracePt t="69877" x="3873500" y="3433763"/>
          <p14:tracePt t="69891" x="3865563" y="3433763"/>
          <p14:tracePt t="69905" x="3857625" y="3424238"/>
          <p14:tracePt t="69913" x="3848100" y="3424238"/>
          <p14:tracePt t="69919" x="3840163" y="3424238"/>
          <p14:tracePt t="69926" x="3814763" y="3424238"/>
          <p14:tracePt t="69932" x="3806825" y="3416300"/>
          <p14:tracePt t="69948" x="3781425" y="3408363"/>
          <p14:tracePt t="69953" x="3763963" y="3398838"/>
          <p14:tracePt t="69961" x="3756025" y="3398838"/>
          <p14:tracePt t="69967" x="3746500" y="3398838"/>
          <p14:tracePt t="69974" x="3738563" y="3390900"/>
          <p14:tracePt t="69983" x="3729038" y="3390900"/>
          <p14:tracePt t="69997" x="3721100" y="3382963"/>
          <p14:tracePt t="70002" x="3721100" y="3373438"/>
          <p14:tracePt t="70016" x="3713163" y="3365500"/>
          <p14:tracePt t="70030" x="3703638" y="3365500"/>
          <p14:tracePt t="70037" x="3703638" y="3348038"/>
          <p14:tracePt t="70044" x="3695700" y="3348038"/>
          <p14:tracePt t="70051" x="3695700" y="3340100"/>
          <p14:tracePt t="70065" x="3695700" y="3330575"/>
          <p14:tracePt t="70081" x="3695700" y="3322638"/>
          <p14:tracePt t="70086" x="3695700" y="3314700"/>
          <p14:tracePt t="70093" x="3695700" y="3305175"/>
          <p14:tracePt t="70099" x="3703638" y="3297238"/>
          <p14:tracePt t="70107" x="3703638" y="3279775"/>
          <p14:tracePt t="70114" x="3713163" y="3279775"/>
          <p14:tracePt t="70121" x="3721100" y="3271838"/>
          <p14:tracePt t="70136" x="3729038" y="3271838"/>
          <p14:tracePt t="70142" x="3738563" y="3271838"/>
          <p14:tracePt t="70150" x="3746500" y="3263900"/>
          <p14:tracePt t="70164" x="3756025" y="3263900"/>
          <p14:tracePt t="70178" x="3763963" y="3263900"/>
          <p14:tracePt t="70184" x="3771900" y="3263900"/>
          <p14:tracePt t="70191" x="3781425" y="3263900"/>
          <p14:tracePt t="70205" x="3789363" y="3271838"/>
          <p14:tracePt t="70213" x="3806825" y="3279775"/>
          <p14:tracePt t="70219" x="3822700" y="3289300"/>
          <p14:tracePt t="70226" x="3832225" y="3297238"/>
          <p14:tracePt t="70234" x="3873500" y="3314700"/>
          <p14:tracePt t="70240" x="3925888" y="3340100"/>
          <p14:tracePt t="70247" x="3951288" y="3365500"/>
          <p14:tracePt t="70253" x="4002088" y="3398838"/>
          <p14:tracePt t="70261" x="4052888" y="3424238"/>
          <p14:tracePt t="70268" x="4070350" y="3433763"/>
          <p14:tracePt t="70274" x="4095750" y="3449638"/>
          <p14:tracePt t="70282" x="4121150" y="3467100"/>
          <p14:tracePt t="70290" x="4137025" y="3475038"/>
          <p14:tracePt t="70298" x="4154488" y="3484563"/>
          <p14:tracePt t="70303" x="4171950" y="3492500"/>
          <p14:tracePt t="70310" x="4187825" y="3502025"/>
          <p14:tracePt t="70317" x="4197350" y="3509963"/>
          <p14:tracePt t="70323" x="4214813" y="3509963"/>
          <p14:tracePt t="70331" x="4214813" y="3527425"/>
          <p14:tracePt t="70338" x="4230688" y="3527425"/>
          <p14:tracePt t="70351" x="4240213" y="3535363"/>
          <p14:tracePt t="70380" x="4248150" y="3543300"/>
          <p14:tracePt t="70386" x="4248150" y="3552825"/>
          <p14:tracePt t="70400" x="4256088" y="3552825"/>
          <p14:tracePt t="70416" x="4256088" y="3560763"/>
          <p14:tracePt t="70449" x="4265613" y="3568700"/>
          <p14:tracePt t="70497" x="4273550" y="3578225"/>
          <p14:tracePt t="70518" x="4273550" y="3586163"/>
          <p14:tracePt t="70547" x="4281488" y="3586163"/>
          <p14:tracePt t="70637" x="4281488" y="3594100"/>
          <p14:tracePt t="70686" x="4281488" y="3603625"/>
          <p14:tracePt t="70714" x="4281488" y="3611563"/>
          <p14:tracePt t="70721" x="4281488" y="3619500"/>
          <p14:tracePt t="70749" x="4273550" y="3629025"/>
          <p14:tracePt t="70755" x="4265613" y="3629025"/>
          <p14:tracePt t="70763" x="4256088" y="3629025"/>
          <p14:tracePt t="70770" x="4248150" y="3629025"/>
          <p14:tracePt t="70783" x="4230688" y="3629025"/>
          <p14:tracePt t="70790" x="4222750" y="3629025"/>
          <p14:tracePt t="70799" x="4214813" y="3629025"/>
          <p14:tracePt t="70804" x="4205288" y="3629025"/>
          <p14:tracePt t="70814" x="4197350" y="3629025"/>
          <p14:tracePt t="70819" x="4187825" y="3629025"/>
          <p14:tracePt t="70826" x="4171950" y="3629025"/>
          <p14:tracePt t="70839" x="4162425" y="3619500"/>
          <p14:tracePt t="70848" x="4146550" y="3619500"/>
          <p14:tracePt t="70853" x="4137025" y="3619500"/>
          <p14:tracePt t="70860" x="4121150" y="3611563"/>
          <p14:tracePt t="70868" x="4103688" y="3611563"/>
          <p14:tracePt t="70875" x="4086225" y="3603625"/>
          <p14:tracePt t="70882" x="4078288" y="3603625"/>
          <p14:tracePt t="70889" x="4060825" y="3603625"/>
          <p14:tracePt t="70897" x="4044950" y="3603625"/>
          <p14:tracePt t="70902" x="4027488" y="3594100"/>
          <p14:tracePt t="70909" x="4017963" y="3586163"/>
          <p14:tracePt t="70916" x="4010025" y="3586163"/>
          <p14:tracePt t="70923" x="3992563" y="3586163"/>
          <p14:tracePt t="70937" x="3984625" y="3586163"/>
          <p14:tracePt t="70948" x="3984625" y="3578225"/>
          <p14:tracePt t="70950" x="3976688" y="3578225"/>
          <p14:tracePt t="70959" x="3967163" y="3578225"/>
          <p14:tracePt t="70965" x="3959225" y="3578225"/>
          <p14:tracePt t="70986" x="3951288" y="3568700"/>
          <p14:tracePt t="70992" x="3941763" y="3568700"/>
          <p14:tracePt t="71007" x="3933825" y="3568700"/>
          <p14:tracePt t="71021" x="3933825" y="3560763"/>
          <p14:tracePt t="71029" x="3925888" y="3560763"/>
          <p14:tracePt t="71062" x="3916363" y="3560763"/>
          <p14:tracePt t="71118" x="3916363" y="3552825"/>
          <p14:tracePt t="71146" x="3925888" y="3552825"/>
          <p14:tracePt t="71159" x="3933825" y="3552825"/>
          <p14:tracePt t="71173" x="3941763" y="3552825"/>
          <p14:tracePt t="71181" x="3951288" y="3543300"/>
          <p14:tracePt t="71188" x="3967163" y="3535363"/>
          <p14:tracePt t="71197" x="3976688" y="3535363"/>
          <p14:tracePt t="71202" x="3984625" y="3535363"/>
          <p14:tracePt t="71209" x="4002088" y="3527425"/>
          <p14:tracePt t="71216" x="4017963" y="3527425"/>
          <p14:tracePt t="71223" x="4027488" y="3517900"/>
          <p14:tracePt t="71230" x="4052888" y="3509963"/>
          <p14:tracePt t="71235" x="4095750" y="3502025"/>
          <p14:tracePt t="71246" x="4137025" y="3484563"/>
          <p14:tracePt t="71250" x="4248150" y="3449638"/>
          <p14:tracePt t="71257" x="4367213" y="3398838"/>
          <p14:tracePt t="71265" x="4511675" y="3355975"/>
          <p14:tracePt t="71271" x="4740275" y="3279775"/>
          <p14:tracePt t="71280" x="4894263" y="3203575"/>
          <p14:tracePt t="71286" x="4970463" y="3152775"/>
          <p14:tracePt t="71292" x="5038725" y="3119438"/>
          <p14:tracePt t="71299" x="5122863" y="3076575"/>
          <p14:tracePt t="71307" x="5216525" y="3025775"/>
          <p14:tracePt t="71314" x="5267325" y="2982913"/>
          <p14:tracePt t="71318" x="5335588" y="2932113"/>
          <p14:tracePt t="71326" x="5378450" y="2881313"/>
          <p14:tracePt t="71333" x="5446713" y="2813050"/>
          <p14:tracePt t="71340" x="5522913" y="2727325"/>
          <p14:tracePt t="71348" x="5581650" y="2676525"/>
          <p14:tracePt t="71355" x="5632450" y="2625725"/>
          <p14:tracePt t="71361" x="5692775" y="2566988"/>
          <p14:tracePt t="71369" x="5718175" y="2541588"/>
          <p14:tracePt t="71375" x="5735638" y="2516188"/>
          <p14:tracePt t="71382" x="5751513" y="2489200"/>
          <p14:tracePt t="71390" x="5751513" y="2481263"/>
          <p14:tracePt t="71397" x="5751513" y="2473325"/>
          <p14:tracePt t="71424" x="5751513" y="2463800"/>
          <p14:tracePt t="71430" x="5743575" y="2463800"/>
          <p14:tracePt t="71438" x="5735638" y="2455863"/>
          <p14:tracePt t="71446" x="5726113" y="2455863"/>
          <p14:tracePt t="71451" x="5718175" y="2447925"/>
          <p14:tracePt t="71459" x="5708650" y="2447925"/>
          <p14:tracePt t="71466" x="5692775" y="2430463"/>
          <p14:tracePt t="71473" x="5675313" y="2422525"/>
          <p14:tracePt t="71480" x="5657850" y="2387600"/>
          <p14:tracePt t="71487" x="5616575" y="2354263"/>
          <p14:tracePt t="71495" x="5573713" y="2278063"/>
          <p14:tracePt t="71500" x="5530850" y="2217738"/>
          <p14:tracePt t="71507" x="5505450" y="2159000"/>
          <p14:tracePt t="71515" x="5480050" y="2124075"/>
          <p14:tracePt t="71521" x="5462588" y="2098675"/>
          <p14:tracePt t="71529" x="5429250" y="2065338"/>
          <p14:tracePt t="71535" x="5411788" y="2039938"/>
          <p14:tracePt t="71543" x="5368925" y="2014538"/>
          <p14:tracePt t="71549" x="5343525" y="1989138"/>
          <p14:tracePt t="71556" x="5292725" y="1971675"/>
          <p14:tracePt t="71564" x="5249863" y="1954213"/>
          <p14:tracePt t="71570" x="5173663" y="1938338"/>
          <p14:tracePt t="71579" x="5089525" y="1928813"/>
          <p14:tracePt t="71585" x="5021263" y="1920875"/>
          <p14:tracePt t="71591" x="4884738" y="1920875"/>
          <p14:tracePt t="71598" x="4783138" y="1920875"/>
          <p14:tracePt t="71605" x="4689475" y="1920875"/>
          <p14:tracePt t="71613" x="4587875" y="1928813"/>
          <p14:tracePt t="71619" x="4486275" y="1928813"/>
          <p14:tracePt t="71626" x="4410075" y="1928813"/>
          <p14:tracePt t="71633" x="4349750" y="1938338"/>
          <p14:tracePt t="71640" x="4298950" y="1946275"/>
          <p14:tracePt t="71648" x="4240213" y="1963738"/>
          <p14:tracePt t="71654" x="4146550" y="1997075"/>
          <p14:tracePt t="71890" x="4137025" y="2014538"/>
          <p14:tracePt t="71904" x="4121150" y="2022475"/>
          <p14:tracePt t="71912" x="4111625" y="2022475"/>
          <p14:tracePt t="71925" x="4095750" y="2022475"/>
          <p14:tracePt t="71931" x="4086225" y="2022475"/>
          <p14:tracePt t="71937" x="4078288" y="2022475"/>
          <p14:tracePt t="71946" x="4060825" y="2022475"/>
          <p14:tracePt t="71952" x="4017963" y="2022475"/>
          <p14:tracePt t="71959" x="3984625" y="2022475"/>
          <p14:tracePt t="71965" x="3908425" y="2022475"/>
          <p14:tracePt t="71972" x="3832225" y="2014538"/>
          <p14:tracePt t="71979" x="3756025" y="2014538"/>
          <p14:tracePt t="71986" x="3687763" y="2014538"/>
          <p14:tracePt t="71995" x="3602038" y="2014538"/>
          <p14:tracePt t="72001" x="3543300" y="2014538"/>
          <p14:tracePt t="72007" x="3449638" y="2014538"/>
          <p14:tracePt t="72014" x="3381375" y="2014538"/>
          <p14:tracePt t="72021" x="3348038" y="2014538"/>
          <p14:tracePt t="72029" x="3287713" y="2005013"/>
          <p14:tracePt t="72035" x="3254375" y="2005013"/>
          <p14:tracePt t="72044" x="3219450" y="2005013"/>
          <p14:tracePt t="72049" x="3203575" y="2005013"/>
          <p14:tracePt t="72056" x="3186113" y="2005013"/>
          <p14:tracePt t="72063" x="3160713" y="2005013"/>
          <p14:tracePt t="72070" x="3127375" y="2005013"/>
          <p14:tracePt t="72078" x="3092450" y="2005013"/>
          <p14:tracePt t="72085" x="3049588" y="2005013"/>
          <p14:tracePt t="72091" x="3033713" y="2005013"/>
          <p14:tracePt t="72098" x="3016250" y="2005013"/>
          <p14:tracePt t="72105" x="2990850" y="2005013"/>
          <p14:tracePt t="72113" x="2982913" y="2005013"/>
          <p14:tracePt t="72119" x="2973388" y="2005013"/>
          <p14:tracePt t="72126" x="2955925" y="2005013"/>
          <p14:tracePt t="72140" x="2940050" y="2005013"/>
          <p14:tracePt t="72146" x="2930525" y="2005013"/>
          <p14:tracePt t="72176" x="2922588" y="2005013"/>
          <p14:tracePt t="72196" x="2914650" y="2005013"/>
          <p14:tracePt t="72210" x="2905125" y="2014538"/>
          <p14:tracePt t="72230" x="2897188" y="2014538"/>
          <p14:tracePt t="72328" x="2905125" y="2014538"/>
          <p14:tracePt t="72335" x="2914650" y="2014538"/>
          <p14:tracePt t="72349" x="2922588" y="2014538"/>
          <p14:tracePt t="72356" x="2940050" y="2005013"/>
          <p14:tracePt t="72363" x="2947988" y="2005013"/>
          <p14:tracePt t="72371" x="2955925" y="1997075"/>
          <p14:tracePt t="72379" x="2990850" y="1997075"/>
          <p14:tracePt t="72384" x="3033713" y="1989138"/>
          <p14:tracePt t="72392" x="3127375" y="1971675"/>
          <p14:tracePt t="72398" x="3322638" y="1928813"/>
          <p14:tracePt t="72405" x="3475038" y="1911350"/>
          <p14:tracePt t="72413" x="3602038" y="1903413"/>
          <p14:tracePt t="72419" x="3713163" y="1885950"/>
          <p14:tracePt t="72429" x="3806825" y="1870075"/>
          <p14:tracePt t="72434" x="3865563" y="1860550"/>
          <p14:tracePt t="72440" x="3933825" y="1860550"/>
          <p14:tracePt t="72448" x="3984625" y="1860550"/>
          <p14:tracePt t="72454" x="4027488" y="1860550"/>
          <p14:tracePt t="72462" x="4060825" y="1860550"/>
          <p14:tracePt t="72468" x="4103688" y="1860550"/>
          <p14:tracePt t="72476" x="4129088" y="1860550"/>
          <p14:tracePt t="72482" x="4171950" y="1860550"/>
          <p14:tracePt t="72489" x="4256088" y="1860550"/>
          <p14:tracePt t="72497" x="4341813" y="1860550"/>
          <p14:tracePt t="72504" x="4410075" y="1860550"/>
          <p14:tracePt t="72513" x="4451350" y="1860550"/>
          <p14:tracePt t="72517" x="4494213" y="1860550"/>
          <p14:tracePt t="72525" x="4537075" y="1870075"/>
          <p14:tracePt t="72531" x="4579938" y="1878013"/>
          <p14:tracePt t="72538" x="4595813" y="1878013"/>
          <p14:tracePt t="72546" x="4613275" y="1885950"/>
          <p14:tracePt t="72552" x="4621213" y="1885950"/>
          <p14:tracePt t="72559" x="4630738" y="1885950"/>
          <p14:tracePt t="72573" x="4638675" y="1895475"/>
          <p14:tracePt t="72629" x="4638675" y="1903413"/>
          <p14:tracePt t="72663" x="4638675" y="1911350"/>
          <p14:tracePt t="72698" x="4646613" y="1911350"/>
          <p14:tracePt t="72747" x="4656138" y="1911350"/>
          <p14:tracePt t="72762" x="4664075" y="1911350"/>
          <p14:tracePt t="72768" x="4673600" y="1911350"/>
          <p14:tracePt t="72775" x="4681538" y="1911350"/>
          <p14:tracePt t="72782" x="4699000" y="1911350"/>
          <p14:tracePt t="72789" x="4706938" y="1911350"/>
          <p14:tracePt t="72797" x="4732338" y="1920875"/>
          <p14:tracePt t="72802" x="4765675" y="1920875"/>
          <p14:tracePt t="72811" x="4791075" y="1920875"/>
          <p14:tracePt t="72817" x="4818063" y="1920875"/>
          <p14:tracePt t="72823" x="4851400" y="1920875"/>
          <p14:tracePt t="72831" x="4876800" y="1920875"/>
          <p14:tracePt t="72838" x="4902200" y="1920875"/>
          <p14:tracePt t="72845" x="4927600" y="1928813"/>
          <p14:tracePt t="72851" x="4945063" y="1928813"/>
          <p14:tracePt t="72861" x="4978400" y="1928813"/>
          <p14:tracePt t="72865" x="5029200" y="1938338"/>
          <p14:tracePt t="72873" x="5064125" y="1938338"/>
          <p14:tracePt t="72880" x="5106988" y="1938338"/>
          <p14:tracePt t="72887" x="5165725" y="1946275"/>
          <p14:tracePt t="72895" x="5199063" y="1946275"/>
          <p14:tracePt t="72900" x="5233988" y="1946275"/>
          <p14:tracePt t="72908" x="5302250" y="1954213"/>
          <p14:tracePt t="72914" x="5378450" y="1963738"/>
          <p14:tracePt t="72921" x="5437188" y="1971675"/>
          <p14:tracePt t="72930" x="5472113" y="1971675"/>
          <p14:tracePt t="72935" x="5513388" y="1979613"/>
          <p14:tracePt t="72942" x="5573713" y="1989138"/>
          <p14:tracePt t="72964" x="5667375" y="2005013"/>
          <p14:tracePt t="72970" x="5718175" y="2014538"/>
          <p14:tracePt t="72979" x="5776913" y="2022475"/>
          <p14:tracePt t="72984" x="5853113" y="2039938"/>
          <p14:tracePt t="72991" x="5938838" y="2047875"/>
          <p14:tracePt t="72998" x="6065838" y="2065338"/>
          <p14:tracePt t="73005" x="6261100" y="2073275"/>
          <p14:tracePt t="73013" x="6372225" y="2090738"/>
          <p14:tracePt t="73019" x="6516688" y="2098675"/>
          <p14:tracePt t="73029" x="6635750" y="2108200"/>
          <p14:tracePt t="73033" x="6813550" y="2108200"/>
          <p14:tracePt t="73040" x="6942138" y="2090738"/>
          <p14:tracePt t="73048" x="7034213" y="2073275"/>
          <p14:tracePt t="73054" x="7127875" y="2047875"/>
          <p14:tracePt t="73403" x="7137400" y="2039938"/>
          <p14:tracePt t="73411" x="7153275" y="2030413"/>
          <p14:tracePt t="73416" x="7204075" y="2022475"/>
          <p14:tracePt t="73424" x="7281863" y="1997075"/>
          <p14:tracePt t="73433" x="7383463" y="1963738"/>
          <p14:tracePt t="73438" x="7502525" y="1928813"/>
          <p14:tracePt t="73446" x="7596188" y="1903413"/>
          <p14:tracePt t="73452" x="7654925" y="1895475"/>
          <p14:tracePt t="73459" x="7697788" y="1885950"/>
          <p14:tracePt t="73466" x="7773988" y="1860550"/>
          <p14:tracePt t="73470" x="7816850" y="1852613"/>
          <p14:tracePt t="73478" x="7850188" y="1835150"/>
          <p14:tracePt t="73485" x="7885113" y="1835150"/>
          <p14:tracePt t="73494" x="7900988" y="1827213"/>
          <p14:tracePt t="73500" x="7910513" y="1827213"/>
          <p14:tracePt t="73506" x="7926388" y="1827213"/>
          <p14:tracePt t="73520" x="7935913" y="1827213"/>
          <p14:tracePt t="73527" x="7943850" y="1827213"/>
          <p14:tracePt t="73541" x="7951788" y="1827213"/>
          <p14:tracePt t="73554" x="7961313" y="1827213"/>
          <p14:tracePt t="73562" x="7969250" y="1827213"/>
          <p14:tracePt t="73577" x="7977188" y="1827213"/>
          <p14:tracePt t="73583" x="7986713" y="1827213"/>
          <p14:tracePt t="73590" x="7994650" y="1819275"/>
          <p14:tracePt t="73597" x="8004175" y="1819275"/>
          <p14:tracePt t="73604" x="8012113" y="1819275"/>
          <p14:tracePt t="73612" x="8029575" y="1819275"/>
          <p14:tracePt t="73627" x="8037513" y="1819275"/>
          <p14:tracePt t="73639" x="8054975" y="1819275"/>
          <p14:tracePt t="73646" x="8062913" y="1819275"/>
          <p14:tracePt t="73653" x="8080375" y="1819275"/>
          <p14:tracePt t="73660" x="8096250" y="1819275"/>
          <p14:tracePt t="73668" x="8105775" y="1819275"/>
          <p14:tracePt t="73674" x="8121650" y="1819275"/>
          <p14:tracePt t="73680" x="8139113" y="1819275"/>
          <p14:tracePt t="73688" x="8156575" y="1819275"/>
          <p14:tracePt t="73695" x="8164513" y="1819275"/>
          <p14:tracePt t="73702" x="8181975" y="1819275"/>
          <p14:tracePt t="73711" x="8199438" y="1819275"/>
          <p14:tracePt t="73716" x="8215313" y="1819275"/>
          <p14:tracePt t="73723" x="8232775" y="1819275"/>
          <p14:tracePt t="73729" x="8250238" y="1819275"/>
          <p14:tracePt t="73738" x="8266113" y="1819275"/>
          <p14:tracePt t="73745" x="8275638" y="1819275"/>
          <p14:tracePt t="73750" x="8291513" y="1819275"/>
          <p14:tracePt t="73757" x="8326438" y="1819275"/>
          <p14:tracePt t="73765" x="8377238" y="1819275"/>
          <p14:tracePt t="73772" x="8445500" y="1827213"/>
          <p14:tracePt t="73778" x="8513763" y="1827213"/>
          <p14:tracePt t="73786" x="8605838" y="1835150"/>
          <p14:tracePt t="73794" x="8699500" y="1844675"/>
          <p14:tracePt t="73799" x="8767763" y="1852613"/>
          <p14:tracePt t="73806" x="8818563" y="1852613"/>
          <p14:tracePt t="73813" x="8861425" y="1860550"/>
          <p14:tracePt t="73821" x="8886825" y="1870075"/>
          <p14:tracePt t="73828" x="8912225" y="1878013"/>
          <p14:tracePt t="73835" x="8921750" y="1878013"/>
          <p14:tracePt t="73844" x="8929688" y="1878013"/>
          <p14:tracePt t="73848" x="8937625" y="1885950"/>
          <p14:tracePt t="73855" x="8947150" y="1885950"/>
          <p14:tracePt t="73869" x="8955088" y="1885950"/>
          <p14:tracePt t="73877" x="8963025" y="1885950"/>
          <p14:tracePt t="73883" x="8972550" y="1885950"/>
          <p14:tracePt t="73897" x="8972550" y="1895475"/>
          <p14:tracePt t="73903" x="8980488" y="1895475"/>
          <p14:tracePt t="73918" x="8980488" y="1903413"/>
          <p14:tracePt t="73924" x="8988425" y="1903413"/>
          <p14:tracePt t="73939" x="8997950" y="1903413"/>
          <p14:tracePt t="73967" x="9005888" y="1903413"/>
          <p14:tracePt t="74009" x="9013825" y="1903413"/>
          <p14:tracePt t="74016" x="9023350" y="1903413"/>
          <p14:tracePt t="74023" x="9031288" y="1903413"/>
          <p14:tracePt t="74037" x="9039225" y="1903413"/>
          <p14:tracePt t="74044" x="9056688" y="1903413"/>
          <p14:tracePt t="74050" x="9064625" y="1903413"/>
          <p14:tracePt t="74057" x="9074150" y="1903413"/>
          <p14:tracePt t="74315" x="9091613" y="1903413"/>
          <p14:tracePt t="74322" x="9132888" y="1895475"/>
          <p14:tracePt t="74328" x="9193213" y="1885950"/>
          <p14:tracePt t="74336" x="9261475" y="1878013"/>
          <p14:tracePt t="74345" x="9345613" y="1870075"/>
          <p14:tracePt t="74349" x="9421813" y="1870075"/>
          <p14:tracePt t="74357" x="9490075" y="1870075"/>
          <p14:tracePt t="74363" x="9523413" y="1870075"/>
          <p14:tracePt t="74371" x="9575800" y="1870075"/>
          <p14:tracePt t="74379" x="9659938" y="1870075"/>
          <p14:tracePt t="74385" x="9710738" y="1870075"/>
          <p14:tracePt t="74394" x="9771063" y="1870075"/>
          <p14:tracePt t="74398" x="9829800" y="1870075"/>
          <p14:tracePt t="74405" x="9880600" y="1878013"/>
          <p14:tracePt t="74413" x="9915525" y="1878013"/>
          <p14:tracePt t="74419" x="9956800" y="1878013"/>
          <p14:tracePt t="74428" x="10017125" y="1878013"/>
          <p14:tracePt t="74433" x="10050463" y="1878013"/>
          <p14:tracePt t="74441" x="10085388" y="1878013"/>
          <p14:tracePt t="74446" x="10118725" y="1878013"/>
          <p14:tracePt t="74454" x="10136188" y="1878013"/>
          <p14:tracePt t="74460" x="10153650" y="1878013"/>
          <p14:tracePt t="74467" x="10161588" y="1878013"/>
          <p14:tracePt t="74475" x="10169525" y="1878013"/>
          <p14:tracePt t="74481" x="10179050" y="1878013"/>
          <p14:tracePt t="74488" x="10186988" y="1878013"/>
          <p14:tracePt t="74495" x="10194925" y="1878013"/>
          <p14:tracePt t="74502" x="10204450" y="1878013"/>
          <p14:tracePt t="74515" x="10220325" y="1878013"/>
          <p14:tracePt t="74523" x="10229850" y="1878013"/>
          <p14:tracePt t="74530" x="10237788" y="1878013"/>
          <p14:tracePt t="74537" x="10245725" y="1878013"/>
          <p14:tracePt t="74544" x="10271125" y="1878013"/>
          <p14:tracePt t="74551" x="10298113" y="1878013"/>
          <p14:tracePt t="74560" x="10313988" y="1878013"/>
          <p14:tracePt t="74565" x="10323513" y="1878013"/>
          <p14:tracePt t="74572" x="10356850" y="1878013"/>
          <p14:tracePt t="74578" x="10382250" y="1878013"/>
          <p14:tracePt t="74585" x="10415588" y="1878013"/>
          <p14:tracePt t="74593" x="10442575" y="1878013"/>
          <p14:tracePt t="74600" x="10458450" y="1870075"/>
          <p14:tracePt t="74606" x="10483850" y="1870075"/>
          <p14:tracePt t="74613" x="10509250" y="1870075"/>
          <p14:tracePt t="74621" x="10534650" y="1870075"/>
          <p14:tracePt t="74627" x="10552113" y="1870075"/>
          <p14:tracePt t="74634" x="10577513" y="1870075"/>
          <p14:tracePt t="74642" x="10628313" y="1860550"/>
          <p14:tracePt t="74648" x="10653713" y="1860550"/>
          <p14:tracePt t="74657" x="10714038" y="1860550"/>
          <p14:tracePt t="74662" x="10739438" y="1860550"/>
          <p14:tracePt t="74670" x="10764838" y="1860550"/>
          <p14:tracePt t="74677" x="10782300" y="1860550"/>
          <p14:tracePt t="74683" x="10790238" y="1860550"/>
          <p14:tracePt t="74692" x="10798175" y="1860550"/>
          <p14:tracePt t="74697" x="10807700" y="1860550"/>
          <p14:tracePt t="74704" x="10823575" y="1860550"/>
          <p14:tracePt t="74711" x="10833100" y="1860550"/>
          <p14:tracePt t="74719" x="10841038" y="1860550"/>
          <p14:tracePt t="74726" x="10848975" y="1860550"/>
          <p14:tracePt t="74743" x="10858500" y="1860550"/>
          <p14:tracePt t="74753" x="10866438" y="1860550"/>
          <p14:tracePt t="74774" x="10874375" y="1860550"/>
          <p14:tracePt t="74788" x="10883900" y="1860550"/>
          <p14:tracePt t="74801" x="10891838" y="1860550"/>
          <p14:tracePt t="74810" x="10901363" y="1860550"/>
          <p14:tracePt t="74830" x="10909300" y="1860550"/>
          <p14:tracePt t="74858" x="10917238" y="1860550"/>
          <p14:tracePt t="74892" x="10917238" y="1852613"/>
          <p14:tracePt t="74899" x="10909300" y="1852613"/>
          <p14:tracePt t="74908" x="10858500" y="1844675"/>
          <p14:tracePt t="74913" x="10509250" y="1819275"/>
          <p14:tracePt t="74920" x="9890125" y="1819275"/>
          <p14:tracePt t="74927" x="9456738" y="1819275"/>
          <p14:tracePt t="74934" x="8878888" y="1819275"/>
          <p14:tracePt t="74941" x="8121650" y="1801813"/>
          <p14:tracePt t="74960" x="6719888" y="1784350"/>
          <p14:tracePt t="74962" x="6235700" y="1784350"/>
          <p14:tracePt t="74969" x="5708650" y="1766888"/>
          <p14:tracePt t="74977" x="5360988" y="1766888"/>
          <p14:tracePt t="74983" x="4902200" y="1751013"/>
          <p14:tracePt t="74990" x="4529138" y="1733550"/>
          <p14:tracePt t="74998" x="4197350" y="1741488"/>
          <p14:tracePt t="75004" x="4052888" y="1751013"/>
          <p14:tracePt t="75011" x="3832225" y="1776413"/>
          <p14:tracePt t="75340" x="3746500" y="1793875"/>
          <p14:tracePt t="75346" x="3551238" y="1819275"/>
          <p14:tracePt t="75353" x="3194050" y="1860550"/>
          <p14:tracePt t="75362" x="3016250" y="1885950"/>
          <p14:tracePt t="75368" x="2879725" y="1920875"/>
          <p14:tracePt t="75376" x="2633663" y="1971675"/>
          <p14:tracePt t="75380" x="2430463" y="2005013"/>
          <p14:tracePt t="75390" x="2276475" y="2039938"/>
          <p14:tracePt t="75396" x="2141538" y="2073275"/>
          <p14:tracePt t="75402" x="2022475" y="2116138"/>
          <p14:tracePt t="75411" x="1903413" y="2133600"/>
          <p14:tracePt t="75416" x="1809750" y="2159000"/>
          <p14:tracePt t="75423" x="1733550" y="2184400"/>
          <p14:tracePt t="75430" x="1665288" y="2200275"/>
          <p14:tracePt t="75439" x="1614488" y="2217738"/>
          <p14:tracePt t="75445" x="1571625" y="2217738"/>
          <p14:tracePt t="75450" x="1546225" y="2227263"/>
          <p14:tracePt t="75460" x="1528763" y="2235200"/>
          <p14:tracePt t="75465" x="1512888" y="2235200"/>
          <p14:tracePt t="75472" x="1503363" y="2235200"/>
          <p14:tracePt t="75479" x="1495425" y="2235200"/>
          <p14:tracePt t="75494" x="1487488" y="2235200"/>
          <p14:tracePt t="75500" x="1477963" y="2235200"/>
          <p14:tracePt t="75514" x="1477963" y="2243138"/>
          <p14:tracePt t="75590" x="1477963" y="2252663"/>
          <p14:tracePt t="75667" x="1487488" y="2252663"/>
          <p14:tracePt t="75701" x="1495425" y="2252663"/>
          <p14:tracePt t="75724" x="1503363" y="2252663"/>
          <p14:tracePt t="75746" x="1512888" y="2252663"/>
          <p14:tracePt t="75758" x="1520825" y="2252663"/>
          <p14:tracePt t="75778" x="1528763" y="2252663"/>
          <p14:tracePt t="75794" x="1538288" y="2252663"/>
          <p14:tracePt t="75807" x="1546225" y="2243138"/>
          <p14:tracePt t="75815" x="1554163" y="2243138"/>
          <p14:tracePt t="75821" x="1563688" y="2243138"/>
          <p14:tracePt t="75827" x="1589088" y="2243138"/>
          <p14:tracePt t="75833" x="1622425" y="2243138"/>
          <p14:tracePt t="75842" x="1690688" y="2227263"/>
          <p14:tracePt t="75848" x="1835150" y="2209800"/>
          <p14:tracePt t="75854" x="1997075" y="2209800"/>
          <p14:tracePt t="75861" x="2106613" y="2209800"/>
          <p14:tracePt t="75868" x="2166938" y="2209800"/>
          <p14:tracePt t="75875" x="2192338" y="2209800"/>
          <p14:tracePt t="75882" x="2208213" y="2209800"/>
          <p14:tracePt t="75892" x="2217738" y="2209800"/>
          <p14:tracePt t="75896" x="2235200" y="2209800"/>
          <p14:tracePt t="75910" x="2235200" y="2217738"/>
          <p14:tracePt t="75917" x="2243138" y="2217738"/>
          <p14:tracePt t="75930" x="2243138" y="2227263"/>
          <p14:tracePt t="75973" x="2243138" y="2235200"/>
          <p14:tracePt t="75993" x="2243138" y="2243138"/>
          <p14:tracePt t="76022" x="2251075" y="2243138"/>
          <p14:tracePt t="76043" x="2260600" y="2243138"/>
          <p14:tracePt t="76071" x="2260600" y="2252663"/>
          <p14:tracePt t="76093" x="2268538" y="2252663"/>
          <p14:tracePt t="76107" x="2276475" y="2260600"/>
          <p14:tracePt t="76112" x="2276475" y="2268538"/>
          <p14:tracePt t="76120" x="2311400" y="2293938"/>
          <p14:tracePt t="76127" x="2327275" y="2311400"/>
          <p14:tracePt t="76133" x="2370138" y="2354263"/>
          <p14:tracePt t="76143" x="2446338" y="2447925"/>
          <p14:tracePt t="76147" x="2565400" y="2633663"/>
          <p14:tracePt t="76156" x="2633663" y="2787650"/>
          <p14:tracePt t="76162" x="2701925" y="2990850"/>
          <p14:tracePt t="76169" x="2752725" y="3178175"/>
          <p14:tracePt t="76178" x="2770188" y="3297238"/>
          <p14:tracePt t="76182" x="2778125" y="3398838"/>
          <p14:tracePt t="76189" x="2786063" y="3484563"/>
          <p14:tracePt t="76196" x="2786063" y="3543300"/>
          <p14:tracePt t="76202" x="2795588" y="3578225"/>
          <p14:tracePt t="76209" x="2803525" y="3603625"/>
          <p14:tracePt t="76216" x="2803525" y="3629025"/>
          <p14:tracePt t="76230" x="2803525" y="3636963"/>
          <p14:tracePt t="76245" x="2803525" y="3646488"/>
          <p14:tracePt t="76258" x="2803525" y="3654425"/>
          <p14:tracePt t="76280" x="2803525" y="3662363"/>
          <p14:tracePt t="76322" x="2803525" y="3671888"/>
          <p14:tracePt t="76335" x="2803525" y="3679825"/>
          <p14:tracePt t="76342" x="2803525" y="3687763"/>
          <p14:tracePt t="76363" x="2803525" y="3697288"/>
          <p14:tracePt t="76384" x="2803525" y="3705225"/>
          <p14:tracePt t="76399" x="2803525" y="3713163"/>
          <p14:tracePt t="76408" x="2803525" y="3722688"/>
          <p14:tracePt t="76411" x="2811463" y="3722688"/>
          <p14:tracePt t="76426" x="2811463" y="3730625"/>
          <p14:tracePt t="76647" x="2803525" y="3722688"/>
          <p14:tracePt t="76661" x="2795588" y="3722688"/>
          <p14:tracePt t="76675" x="2786063" y="3713163"/>
          <p14:tracePt t="76688" x="2778125" y="3705225"/>
          <p14:tracePt t="76702" x="2760663" y="3697288"/>
          <p14:tracePt t="76709" x="2752725" y="3679825"/>
          <p14:tracePt t="76715" x="2735263" y="3662363"/>
          <p14:tracePt t="76723" x="2693988" y="3629025"/>
          <p14:tracePt t="76729" x="2676525" y="3611563"/>
          <p14:tracePt t="76737" x="2633663" y="3568700"/>
          <p14:tracePt t="76743" x="2574925" y="3517900"/>
          <p14:tracePt t="76751" x="2549525" y="3475038"/>
          <p14:tracePt t="76758" x="2514600" y="3449638"/>
          <p14:tracePt t="76764" x="2489200" y="3433763"/>
          <p14:tracePt t="76771" x="2463800" y="3408363"/>
          <p14:tracePt t="76779" x="2455863" y="3408363"/>
          <p14:tracePt t="76785" x="2446338" y="3398838"/>
          <p14:tracePt t="76791" x="2438400" y="3398838"/>
          <p14:tracePt t="76799" x="2430463" y="3390900"/>
          <p14:tracePt t="76813" x="2413000" y="3390900"/>
          <p14:tracePt t="76835" x="2413000" y="3398838"/>
          <p14:tracePt t="76850" x="2413000" y="3408363"/>
          <p14:tracePt t="76862" x="2413000" y="3424238"/>
          <p14:tracePt t="76876" x="2420938" y="3433763"/>
          <p14:tracePt t="76883" x="2420938" y="3449638"/>
          <p14:tracePt t="76891" x="2438400" y="3475038"/>
          <p14:tracePt t="76898" x="2471738" y="3527425"/>
          <p14:tracePt t="76904" x="2497138" y="3586163"/>
          <p14:tracePt t="76911" x="2540000" y="3636963"/>
          <p14:tracePt t="76919" x="2565400" y="3687763"/>
          <p14:tracePt t="76926" x="2608263" y="3738563"/>
          <p14:tracePt t="76932" x="2641600" y="3773488"/>
          <p14:tracePt t="76942" x="2659063" y="3781425"/>
          <p14:tracePt t="76961" x="2701925" y="3816350"/>
          <p14:tracePt t="76966" x="2719388" y="3824288"/>
          <p14:tracePt t="76975" x="2727325" y="3824288"/>
          <p14:tracePt t="76980" x="2744788" y="3824288"/>
          <p14:tracePt t="76990" x="2752725" y="3832225"/>
          <p14:tracePt t="76995" x="2760663" y="3841750"/>
          <p14:tracePt t="77002" x="2786063" y="3841750"/>
          <p14:tracePt t="77009" x="2820988" y="3841750"/>
          <p14:tracePt t="77016" x="2863850" y="3841750"/>
          <p14:tracePt t="77024" x="2914650" y="3841750"/>
          <p14:tracePt t="77029" x="2965450" y="3832225"/>
          <p14:tracePt t="77037" x="3033713" y="3816350"/>
          <p14:tracePt t="77043" x="3109913" y="3773488"/>
          <p14:tracePt t="77050" x="3152775" y="3756025"/>
          <p14:tracePt t="77058" x="3178175" y="3730625"/>
          <p14:tracePt t="77064" x="3186113" y="3722688"/>
          <p14:tracePt t="77071" x="3211513" y="3705225"/>
          <p14:tracePt t="77078" x="3211513" y="3697288"/>
          <p14:tracePt t="77086" x="3219450" y="3697288"/>
          <p14:tracePt t="77092" x="3219450" y="3687763"/>
          <p14:tracePt t="77099" x="3219450" y="3679825"/>
          <p14:tracePt t="77113" x="3219450" y="3671888"/>
          <p14:tracePt t="77127" x="3219450" y="3662363"/>
          <p14:tracePt t="77141" x="3219450" y="3654425"/>
          <p14:tracePt t="77148" x="3219450" y="3646488"/>
          <p14:tracePt t="77163" x="3219450" y="3636963"/>
          <p14:tracePt t="77168" x="3219450" y="3629025"/>
          <p14:tracePt t="77175" x="3203575" y="3611563"/>
          <p14:tracePt t="77183" x="3194050" y="3594100"/>
          <p14:tracePt t="77191" x="3178175" y="3586163"/>
          <p14:tracePt t="77196" x="3143250" y="3535363"/>
          <p14:tracePt t="77204" x="3074988" y="3475038"/>
          <p14:tracePt t="77211" x="3016250" y="3433763"/>
          <p14:tracePt t="77218" x="2947988" y="3373438"/>
          <p14:tracePt t="77225" x="2897188" y="3340100"/>
          <p14:tracePt t="77232" x="2863850" y="3322638"/>
          <p14:tracePt t="77239" x="2846388" y="3305175"/>
          <p14:tracePt t="77245" x="2820988" y="3297238"/>
          <p14:tracePt t="77252" x="2811463" y="3297238"/>
          <p14:tracePt t="77259" x="2803525" y="3297238"/>
          <p14:tracePt t="77267" x="2795588" y="3297238"/>
          <p14:tracePt t="77275" x="2786063" y="3297238"/>
          <p14:tracePt t="77281" x="2778125" y="3297238"/>
          <p14:tracePt t="77293" x="2770188" y="3297238"/>
          <p14:tracePt t="77301" x="2752725" y="3314700"/>
          <p14:tracePt t="77308" x="2744788" y="3322638"/>
          <p14:tracePt t="77315" x="2727325" y="3340100"/>
          <p14:tracePt t="77323" x="2709863" y="3348038"/>
          <p14:tracePt t="77330" x="2701925" y="3365500"/>
          <p14:tracePt t="77337" x="2693988" y="3382963"/>
          <p14:tracePt t="77343" x="2684463" y="3390900"/>
          <p14:tracePt t="77351" x="2668588" y="3416300"/>
          <p14:tracePt t="77358" x="2659063" y="3424238"/>
          <p14:tracePt t="77364" x="2651125" y="3449638"/>
          <p14:tracePt t="77371" x="2641600" y="3459163"/>
          <p14:tracePt t="77378" x="2633663" y="3475038"/>
          <p14:tracePt t="77385" x="2625725" y="3492500"/>
          <p14:tracePt t="77391" x="2625725" y="3502025"/>
          <p14:tracePt t="77400" x="2616200" y="3502025"/>
          <p14:tracePt t="77407" x="2616200" y="3509963"/>
          <p14:tracePt t="77412" x="2616200" y="3517900"/>
          <p14:tracePt t="77420" x="2608263" y="3527425"/>
          <p14:tracePt t="77434" x="2608263" y="3535363"/>
          <p14:tracePt t="77456" x="2608263" y="3543300"/>
          <p14:tracePt t="77462" x="2608263" y="3552825"/>
          <p14:tracePt t="77476" x="2600325" y="3552825"/>
          <p14:tracePt t="77491" x="2590800" y="3560763"/>
          <p14:tracePt t="77511" x="2590800" y="3568700"/>
          <p14:tracePt t="77540" x="2590800" y="3578225"/>
          <p14:tracePt t="77546" x="2582863" y="3578225"/>
          <p14:tracePt t="77560" x="2582863" y="3586163"/>
          <p14:tracePt t="77574" x="2574925" y="3586163"/>
          <p14:tracePt t="77581" x="2574925" y="3594100"/>
          <p14:tracePt t="77588" x="2565400" y="3594100"/>
          <p14:tracePt t="77595" x="2557463" y="3594100"/>
          <p14:tracePt t="77609" x="2549525" y="3594100"/>
          <p14:tracePt t="77615" x="2549525" y="3603625"/>
          <p14:tracePt t="77624" x="2540000" y="3603625"/>
          <p14:tracePt t="77636" x="2532063" y="3603625"/>
          <p14:tracePt t="77643" x="2524125" y="3603625"/>
          <p14:tracePt t="77658" x="2524125" y="3611563"/>
          <p14:tracePt t="77721" x="2532063" y="3611563"/>
          <p14:tracePt t="77742" x="2540000" y="3611563"/>
          <p14:tracePt t="77748" x="2557463" y="3603625"/>
          <p14:tracePt t="77756" x="2565400" y="3603625"/>
          <p14:tracePt t="77762" x="2574925" y="3594100"/>
          <p14:tracePt t="77769" x="2590800" y="3594100"/>
          <p14:tracePt t="77776" x="2608263" y="3594100"/>
          <p14:tracePt t="77783" x="2659063" y="3586163"/>
          <p14:tracePt t="77791" x="2744788" y="3568700"/>
          <p14:tracePt t="77797" x="2828925" y="3552825"/>
          <p14:tracePt t="77804" x="2990850" y="3527425"/>
          <p14:tracePt t="77811" x="3109913" y="3509963"/>
          <p14:tracePt t="77816" x="3178175" y="3502025"/>
          <p14:tracePt t="77824" x="3305175" y="3475038"/>
          <p14:tracePt t="77831" x="3414713" y="3467100"/>
          <p14:tracePt t="77840" x="3475038" y="3459163"/>
          <p14:tracePt t="77845" x="3543300" y="3449638"/>
          <p14:tracePt t="77851" x="3602038" y="3449638"/>
          <p14:tracePt t="77859" x="3636963" y="3449638"/>
          <p14:tracePt t="77866" x="3652838" y="3449638"/>
          <p14:tracePt t="77873" x="3678238" y="3449638"/>
          <p14:tracePt t="77880" x="3703638" y="3449638"/>
          <p14:tracePt t="77890" x="3713163" y="3449638"/>
          <p14:tracePt t="77894" x="3721100" y="3449638"/>
          <p14:tracePt t="77901" x="3729038" y="3449638"/>
          <p14:tracePt t="77908" x="3738563" y="3449638"/>
          <p14:tracePt t="77916" x="3746500" y="3449638"/>
          <p14:tracePt t="77964" x="3756025" y="3449638"/>
          <p14:tracePt t="78627" x="3967163" y="3449638"/>
          <p14:tracePt t="78634" x="4248150" y="3449638"/>
          <p14:tracePt t="78641" x="4410075" y="3449638"/>
          <p14:tracePt t="78649" x="4494213" y="3449638"/>
          <p14:tracePt t="78658" x="4537075" y="3459163"/>
          <p14:tracePt t="78662" x="4579938" y="3475038"/>
          <p14:tracePt t="78669" x="4613275" y="3484563"/>
          <p14:tracePt t="78675" x="4673600" y="3492500"/>
          <p14:tracePt t="78683" x="4724400" y="3492500"/>
          <p14:tracePt t="78691" x="4765675" y="3475038"/>
          <p14:tracePt t="78696" x="4791075" y="3467100"/>
          <p14:tracePt t="78932" x="4783138" y="3467100"/>
          <p14:tracePt t="78940" x="4775200" y="3459163"/>
          <p14:tracePt t="78947" x="4749800" y="3459163"/>
          <p14:tracePt t="78953" x="4689475" y="3459163"/>
          <p14:tracePt t="78961" x="4554538" y="3459163"/>
          <p14:tracePt t="78967" x="4384675" y="3459163"/>
          <p14:tracePt t="78974" x="4265613" y="3484563"/>
          <p14:tracePt t="78982" x="4179888" y="3502025"/>
          <p14:tracePt t="78989" x="4103688" y="3527425"/>
          <p14:tracePt t="78994" x="4044950" y="3560763"/>
          <p14:tracePt t="79001" x="4002088" y="3594100"/>
          <p14:tracePt t="79007" x="3992563" y="3603625"/>
          <p14:tracePt t="79014" x="3967163" y="3636963"/>
          <p14:tracePt t="79023" x="3967163" y="3654425"/>
          <p14:tracePt t="79029" x="3959225" y="3662363"/>
          <p14:tracePt t="79035" x="3951288" y="3671888"/>
          <p14:tracePt t="79042" x="3951288" y="3679825"/>
          <p14:tracePt t="79050" x="3951288" y="3687763"/>
          <p14:tracePt t="79056" x="3951288" y="3697288"/>
          <p14:tracePt t="79078" x="3951288" y="3705225"/>
          <p14:tracePt t="79085" x="3951288" y="3713163"/>
          <p14:tracePt t="79099" x="3951288" y="3722688"/>
          <p14:tracePt t="79105" x="3967163" y="3730625"/>
          <p14:tracePt t="79111" x="3976688" y="3738563"/>
          <p14:tracePt t="79123" x="3992563" y="3763963"/>
          <p14:tracePt t="79128" x="4044950" y="3790950"/>
          <p14:tracePt t="79134" x="4129088" y="3841750"/>
          <p14:tracePt t="79141" x="4222750" y="3892550"/>
          <p14:tracePt t="79149" x="4306888" y="3925888"/>
          <p14:tracePt t="79156" x="4392613" y="3968750"/>
          <p14:tracePt t="79162" x="4494213" y="3994150"/>
          <p14:tracePt t="79170" x="4595813" y="4002088"/>
          <p14:tracePt t="79179" x="4664075" y="4002088"/>
          <p14:tracePt t="79181" x="4749800" y="3994150"/>
          <p14:tracePt t="79189" x="4843463" y="3976688"/>
          <p14:tracePt t="79196" x="4935538" y="3935413"/>
          <p14:tracePt t="79203" x="5021263" y="3917950"/>
          <p14:tracePt t="79210" x="5114925" y="3883025"/>
          <p14:tracePt t="79217" x="5183188" y="3857625"/>
          <p14:tracePt t="79224" x="5241925" y="3832225"/>
          <p14:tracePt t="79231" x="5318125" y="3790950"/>
          <p14:tracePt t="79238" x="5403850" y="3748088"/>
          <p14:tracePt t="79247" x="5454650" y="3722688"/>
          <p14:tracePt t="79253" x="5497513" y="3705225"/>
          <p14:tracePt t="79262" x="5556250" y="3671888"/>
          <p14:tracePt t="79267" x="5573713" y="3654425"/>
          <p14:tracePt t="79275" x="5599113" y="3636963"/>
          <p14:tracePt t="79281" x="5616575" y="3629025"/>
          <p14:tracePt t="79291" x="5624513" y="3611563"/>
          <p14:tracePt t="79295" x="5641975" y="3603625"/>
          <p14:tracePt t="79302" x="5641975" y="3594100"/>
          <p14:tracePt t="79310" x="5657850" y="3586163"/>
          <p14:tracePt t="79315" x="5657850" y="3568700"/>
          <p14:tracePt t="79322" x="5667375" y="3568700"/>
          <p14:tracePt t="79328" x="5675313" y="3560763"/>
          <p14:tracePt t="79338" x="5683250" y="3552825"/>
          <p14:tracePt t="79342" x="5683250" y="3543300"/>
          <p14:tracePt t="79350" x="5692775" y="3543300"/>
          <p14:tracePt t="79357" x="5692775" y="3527425"/>
          <p14:tracePt t="79373" x="5700713" y="3527425"/>
          <p14:tracePt t="79378" x="5700713" y="3517900"/>
          <p14:tracePt t="79391" x="5700713" y="3502025"/>
          <p14:tracePt t="79399" x="5692775" y="3502025"/>
          <p14:tracePt t="79406" x="5692775" y="3492500"/>
          <p14:tracePt t="79412" x="5667375" y="3475038"/>
          <p14:tracePt t="79419" x="5599113" y="3441700"/>
          <p14:tracePt t="79427" x="5497513" y="3398838"/>
          <p14:tracePt t="79433" x="5343525" y="3355975"/>
          <p14:tracePt t="79439" x="5148263" y="3322638"/>
          <p14:tracePt t="79447" x="4970463" y="3297238"/>
          <p14:tracePt t="79455" x="4800600" y="3271838"/>
          <p14:tracePt t="79460" x="4673600" y="3271838"/>
          <p14:tracePt t="79468" x="4605338" y="3263900"/>
          <p14:tracePt t="79474" x="4537075" y="3263900"/>
          <p14:tracePt t="79482" x="4494213" y="3263900"/>
          <p14:tracePt t="79489" x="4451350" y="3263900"/>
          <p14:tracePt t="79496" x="4435475" y="3263900"/>
          <p14:tracePt t="79504" x="4418013" y="3271838"/>
          <p14:tracePt t="79510" x="4410075" y="3271838"/>
          <p14:tracePt t="79516" x="4400550" y="3271838"/>
          <p14:tracePt t="79523" x="4400550" y="3279775"/>
          <p14:tracePt t="79530" x="4392613" y="3289300"/>
          <p14:tracePt t="79544" x="4375150" y="3297238"/>
          <p14:tracePt t="79558" x="4367213" y="3305175"/>
          <p14:tracePt t="79565" x="4359275" y="3314700"/>
          <p14:tracePt t="79574" x="4341813" y="3340100"/>
          <p14:tracePt t="79579" x="4316413" y="3348038"/>
          <p14:tracePt t="79588" x="4306888" y="3365500"/>
          <p14:tracePt t="79593" x="4291013" y="3373438"/>
          <p14:tracePt t="79601" x="4281488" y="3382963"/>
          <p14:tracePt t="79607" x="4265613" y="3398838"/>
          <p14:tracePt t="79614" x="4256088" y="3408363"/>
          <p14:tracePt t="79623" x="4256088" y="3416300"/>
          <p14:tracePt t="79628" x="4248150" y="3416300"/>
          <p14:tracePt t="79635" x="4240213" y="3424238"/>
          <p14:tracePt t="79642" x="4240213" y="3433763"/>
          <p14:tracePt t="79656" x="4230688" y="3433763"/>
          <p14:tracePt t="79663" x="4230688" y="3441700"/>
          <p14:tracePt t="79677" x="4222750" y="3449638"/>
          <p14:tracePt t="79698" x="4222750" y="3459163"/>
          <p14:tracePt t="79706" x="4214813" y="3459163"/>
          <p14:tracePt t="79722" x="4214813" y="3467100"/>
          <p14:tracePt t="79726" x="4205288" y="3467100"/>
          <p14:tracePt t="79740" x="4205288" y="3475038"/>
          <p14:tracePt t="79782" x="4205288" y="3484563"/>
          <p14:tracePt t="79789" x="4197350" y="3484563"/>
          <p14:tracePt t="79838" x="4197350" y="3492500"/>
          <p14:tracePt t="82248" x="4197350" y="3527425"/>
          <p14:tracePt t="82256" x="4129088" y="3636963"/>
          <p14:tracePt t="82261" x="3992563" y="3824288"/>
          <p14:tracePt t="82271" x="3908425" y="3943350"/>
          <p14:tracePt t="82275" x="3848100" y="4019550"/>
          <p14:tracePt t="82282" x="3806825" y="4070350"/>
          <p14:tracePt t="82291" x="3789363" y="4087813"/>
          <p14:tracePt t="82297" x="3756025" y="4130675"/>
          <p14:tracePt t="82305" x="3738563" y="4146550"/>
          <p14:tracePt t="82310" x="3721100" y="4164013"/>
          <p14:tracePt t="82317" x="3703638" y="4189413"/>
          <p14:tracePt t="82324" x="3662363" y="4214813"/>
          <p14:tracePt t="82331" x="3619500" y="4257675"/>
          <p14:tracePt t="82339" x="3576638" y="4300538"/>
          <p14:tracePt t="82344" x="3533775" y="4333875"/>
          <p14:tracePt t="82352" x="3508375" y="4351338"/>
          <p14:tracePt t="82359" x="3482975" y="4368800"/>
          <p14:tracePt t="82364" x="3457575" y="4384675"/>
          <p14:tracePt t="82371" x="3449638" y="4394200"/>
          <p14:tracePt t="82379" x="3441700" y="4394200"/>
          <p14:tracePt t="82386" x="3414713" y="4402138"/>
          <p14:tracePt t="82392" x="3398838" y="4402138"/>
          <p14:tracePt t="82408" x="3389313" y="4402138"/>
          <p14:tracePt t="82414" x="3373438" y="4402138"/>
          <p14:tracePt t="82422" x="3373438" y="4410075"/>
          <p14:tracePt t="82428" x="3355975" y="4410075"/>
          <p14:tracePt t="82437" x="3348038" y="4410075"/>
          <p14:tracePt t="82443" x="3322638" y="4410075"/>
          <p14:tracePt t="82449" x="3305175" y="4410075"/>
          <p14:tracePt t="82456" x="3279775" y="4419600"/>
          <p14:tracePt t="82463" x="3254375" y="4419600"/>
          <p14:tracePt t="82470" x="3228975" y="4427538"/>
          <p14:tracePt t="82476" x="3211513" y="4427538"/>
          <p14:tracePt t="82484" x="3194050" y="4427538"/>
          <p14:tracePt t="82491" x="3186113" y="4427538"/>
          <p14:tracePt t="82497" x="3178175" y="4427538"/>
          <p14:tracePt t="82504" x="3168650" y="4427538"/>
          <p14:tracePt t="82519" x="3160713" y="4427538"/>
          <p14:tracePt t="82532" x="3152775" y="4427538"/>
          <p14:tracePt t="82540" x="3143250" y="4427538"/>
          <p14:tracePt t="82547" x="3135313" y="4427538"/>
          <p14:tracePt t="82567" x="3127375" y="4427538"/>
          <p14:tracePt t="82588" x="3117850" y="4427538"/>
          <p14:tracePt t="82596" x="3109913" y="4419600"/>
          <p14:tracePt t="82609" x="3109913" y="4410075"/>
          <p14:tracePt t="82616" x="3100388" y="4410075"/>
          <p14:tracePt t="82623" x="3100388" y="4402138"/>
          <p14:tracePt t="82637" x="3100388" y="4394200"/>
          <p14:tracePt t="82644" x="3100388" y="4384675"/>
          <p14:tracePt t="82652" x="3092450" y="4384675"/>
          <p14:tracePt t="82658" x="3092450" y="4376738"/>
          <p14:tracePt t="82665" x="3084513" y="4368800"/>
          <p14:tracePt t="82672" x="3084513" y="4359275"/>
          <p14:tracePt t="82687" x="3084513" y="4341813"/>
          <p14:tracePt t="82704" x="3084513" y="4325938"/>
          <p14:tracePt t="82708" x="3074988" y="4316413"/>
          <p14:tracePt t="82715" x="3074988" y="4308475"/>
          <p14:tracePt t="82722" x="3074988" y="4300538"/>
          <p14:tracePt t="82728" x="3074988" y="4291013"/>
          <p14:tracePt t="82736" x="3074988" y="4283075"/>
          <p14:tracePt t="82742" x="3074988" y="4275138"/>
          <p14:tracePt t="82749" x="3074988" y="4265613"/>
          <p14:tracePt t="82756" x="3074988" y="4257675"/>
          <p14:tracePt t="82764" x="3074988" y="4240213"/>
          <p14:tracePt t="82773" x="3074988" y="4232275"/>
          <p14:tracePt t="82777" x="3074988" y="4224338"/>
          <p14:tracePt t="82787" x="3074988" y="4214813"/>
          <p14:tracePt t="82791" x="3074988" y="4206875"/>
          <p14:tracePt t="82798" x="3074988" y="4197350"/>
          <p14:tracePt t="82813" x="3074988" y="4189413"/>
          <p14:tracePt t="82822" x="3074988" y="4181475"/>
          <p14:tracePt t="82827" x="3074988" y="4171950"/>
          <p14:tracePt t="82841" x="3074988" y="4164013"/>
          <p14:tracePt t="82862" x="3074988" y="4156075"/>
          <p14:tracePt t="83107" x="3084513" y="4189413"/>
          <p14:tracePt t="83112" x="3092450" y="4232275"/>
          <p14:tracePt t="83119" x="3100388" y="4291013"/>
          <p14:tracePt t="83127" x="3100388" y="4316413"/>
          <p14:tracePt t="83136" x="3109913" y="4351338"/>
          <p14:tracePt t="83140" x="3117850" y="4410075"/>
          <p14:tracePt t="83148" x="3127375" y="4460875"/>
          <p14:tracePt t="83157" x="3127375" y="4486275"/>
          <p14:tracePt t="83162" x="3127375" y="4521200"/>
          <p14:tracePt t="83169" x="3127375" y="4554538"/>
          <p14:tracePt t="83176" x="3135313" y="4572000"/>
          <p14:tracePt t="83184" x="3143250" y="4597400"/>
          <p14:tracePt t="83190" x="3152775" y="4622800"/>
          <p14:tracePt t="83196" x="3152775" y="4648200"/>
          <p14:tracePt t="83205" x="3152775" y="4665663"/>
          <p14:tracePt t="83210" x="3152775" y="4691063"/>
          <p14:tracePt t="83219" x="3160713" y="4716463"/>
          <p14:tracePt t="83225" x="3168650" y="4741863"/>
          <p14:tracePt t="83231" x="3178175" y="4775200"/>
          <p14:tracePt t="83239" x="3178175" y="4802188"/>
          <p14:tracePt t="83246" x="3178175" y="4810125"/>
          <p14:tracePt t="83253" x="3178175" y="4827588"/>
          <p14:tracePt t="83259" x="3178175" y="4835525"/>
          <p14:tracePt t="83269" x="3178175" y="4843463"/>
          <p14:tracePt t="83273" x="3178175" y="4852988"/>
          <p14:tracePt t="83280" x="3178175" y="4860925"/>
          <p14:tracePt t="83288" x="3186113" y="4860925"/>
          <p14:tracePt t="83294" x="3194050" y="4868863"/>
          <p14:tracePt t="83309" x="3194050" y="4886325"/>
          <p14:tracePt t="83329" x="3203575" y="4894263"/>
          <p14:tracePt t="83343" x="3203575" y="4903788"/>
          <p14:tracePt t="83357" x="3203575" y="4911725"/>
          <p14:tracePt t="83371" x="3203575" y="4919663"/>
          <p14:tracePt t="83386" x="3211513" y="4919663"/>
          <p14:tracePt t="83409" x="3219450" y="4929188"/>
          <p14:tracePt t="83418" x="3219450" y="4937125"/>
          <p14:tracePt t="83436" x="3219450" y="4946650"/>
          <p14:tracePt t="83624" x="3228975" y="4946650"/>
          <p14:tracePt t="83631" x="3236913" y="4946650"/>
          <p14:tracePt t="83638" x="3244850" y="4946650"/>
          <p14:tracePt t="83644" x="3279775" y="4954588"/>
          <p14:tracePt t="83654" x="3330575" y="4962525"/>
          <p14:tracePt t="83659" x="3432175" y="4962525"/>
          <p14:tracePt t="83667" x="3559175" y="4979988"/>
          <p14:tracePt t="83673" x="3670300" y="4987925"/>
          <p14:tracePt t="83680" x="3738563" y="4997450"/>
          <p14:tracePt t="83687" x="3806825" y="5005388"/>
          <p14:tracePt t="83694" x="3865563" y="5005388"/>
          <p14:tracePt t="83703" x="3925888" y="5013325"/>
          <p14:tracePt t="83707" x="4002088" y="5013325"/>
          <p14:tracePt t="83715" x="4052888" y="5013325"/>
          <p14:tracePt t="83722" x="4095750" y="5013325"/>
          <p14:tracePt t="83728" x="4129088" y="5013325"/>
          <p14:tracePt t="83735" x="4179888" y="5013325"/>
          <p14:tracePt t="83743" x="4205288" y="5013325"/>
          <p14:tracePt t="83750" x="4248150" y="5013325"/>
          <p14:tracePt t="83756" x="4281488" y="5013325"/>
          <p14:tracePt t="83764" x="4306888" y="5013325"/>
          <p14:tracePt t="83773" x="4332288" y="5013325"/>
          <p14:tracePt t="83777" x="4349750" y="5013325"/>
          <p14:tracePt t="83785" x="4359275" y="5013325"/>
          <p14:tracePt t="83791" x="4367213" y="5013325"/>
          <p14:tracePt t="83798" x="4375150" y="5013325"/>
          <p14:tracePt t="83805" x="4384675" y="5013325"/>
          <p14:tracePt t="83812" x="4392613" y="5013325"/>
          <p14:tracePt t="83819" x="4410075" y="5013325"/>
          <p14:tracePt t="83835" x="4418013" y="5013325"/>
          <p14:tracePt t="83839" x="4425950" y="5013325"/>
          <p14:tracePt t="83847" x="4435475" y="5013325"/>
          <p14:tracePt t="83855" x="4443413" y="5013325"/>
          <p14:tracePt t="83860" x="4451350" y="5013325"/>
          <p14:tracePt t="83868" x="4460875" y="5022850"/>
          <p14:tracePt t="83875" x="4468813" y="5022850"/>
          <p14:tracePt t="83884" x="4476750" y="5022850"/>
          <p14:tracePt t="83889" x="4494213" y="5030788"/>
          <p14:tracePt t="83896" x="4494213" y="5038725"/>
          <p14:tracePt t="83903" x="4503738" y="5038725"/>
          <p14:tracePt t="83910" x="4503738" y="5048250"/>
          <p14:tracePt t="83917" x="4511675" y="5048250"/>
          <p14:tracePt t="83931" x="4519613" y="5048250"/>
          <p14:tracePt t="83950" x="4519613" y="5064125"/>
          <p14:tracePt t="83954" x="4519613" y="5073650"/>
          <p14:tracePt t="83958" x="4519613" y="5081588"/>
          <p14:tracePt t="83968" x="4519613" y="5099050"/>
          <p14:tracePt t="83973" x="4519613" y="5132388"/>
          <p14:tracePt t="83980" x="4511675" y="5175250"/>
          <p14:tracePt t="83986" x="4494213" y="5226050"/>
          <p14:tracePt t="83993" x="4468813" y="5260975"/>
          <p14:tracePt t="84001" x="4443413" y="5311775"/>
          <p14:tracePt t="84009" x="4418013" y="5353050"/>
          <p14:tracePt t="84019" x="4384675" y="5395913"/>
          <p14:tracePt t="84023" x="4367213" y="5413375"/>
          <p14:tracePt t="84029" x="4332288" y="5446713"/>
          <p14:tracePt t="84037" x="4306888" y="5464175"/>
          <p14:tracePt t="84042" x="4281488" y="5481638"/>
          <p14:tracePt t="84050" x="4230688" y="5514975"/>
          <p14:tracePt t="84056" x="4171950" y="5557838"/>
          <p14:tracePt t="84064" x="4129088" y="5583238"/>
          <p14:tracePt t="84070" x="4078288" y="5608638"/>
          <p14:tracePt t="84077" x="3976688" y="5659438"/>
          <p14:tracePt t="84084" x="3857625" y="5719763"/>
          <p14:tracePt t="84091" x="3771900" y="5735638"/>
          <p14:tracePt t="84100" x="3652838" y="5778500"/>
          <p14:tracePt t="84105" x="3551238" y="5803900"/>
          <p14:tracePt t="84112" x="3492500" y="5813425"/>
          <p14:tracePt t="84119" x="3457575" y="5821363"/>
          <p14:tracePt t="84126" x="3424238" y="5821363"/>
          <p14:tracePt t="84135" x="3373438" y="5829300"/>
          <p14:tracePt t="84139" x="3338513" y="5829300"/>
          <p14:tracePt t="84146" x="3287713" y="5829300"/>
          <p14:tracePt t="84154" x="3236913" y="5829300"/>
          <p14:tracePt t="84161" x="3211513" y="5829300"/>
          <p14:tracePt t="84168" x="3160713" y="5829300"/>
          <p14:tracePt t="84175" x="3100388" y="5821363"/>
          <p14:tracePt t="84183" x="3067050" y="5821363"/>
          <p14:tracePt t="84189" x="3041650" y="5821363"/>
          <p14:tracePt t="84196" x="2998788" y="5821363"/>
          <p14:tracePt t="84203" x="2940050" y="5821363"/>
          <p14:tracePt t="84210" x="2879725" y="5813425"/>
          <p14:tracePt t="84218" x="2786063" y="5788025"/>
          <p14:tracePt t="84224" x="2709863" y="5778500"/>
          <p14:tracePt t="84231" x="2633663" y="5753100"/>
          <p14:tracePt t="84238" x="2506663" y="5727700"/>
          <p14:tracePt t="84245" x="2420938" y="5702300"/>
          <p14:tracePt t="84252" x="2352675" y="5676900"/>
          <p14:tracePt t="84259" x="2286000" y="5659438"/>
          <p14:tracePt t="84267" x="2225675" y="5641975"/>
          <p14:tracePt t="84273" x="2200275" y="5641975"/>
          <p14:tracePt t="84280" x="2174875" y="5641975"/>
          <p14:tracePt t="84286" x="2149475" y="5634038"/>
          <p14:tracePt t="84295" x="2132013" y="5626100"/>
          <p14:tracePt t="84301" x="2116138" y="5626100"/>
          <p14:tracePt t="84307" x="2106613" y="5626100"/>
          <p14:tracePt t="84314" x="2090738" y="5626100"/>
          <p14:tracePt t="84321" x="2073275" y="5616575"/>
          <p14:tracePt t="84328" x="2065338" y="5616575"/>
          <p14:tracePt t="84335" x="2055813" y="5616575"/>
          <p14:tracePt t="84342" x="2038350" y="5608638"/>
          <p14:tracePt t="84356" x="2022475" y="5600700"/>
          <p14:tracePt t="84363" x="2005013" y="5591175"/>
          <p14:tracePt t="84370" x="1997075" y="5591175"/>
          <p14:tracePt t="84378" x="1987550" y="5583238"/>
          <p14:tracePt t="84385" x="1971675" y="5583238"/>
          <p14:tracePt t="84390" x="1954213" y="5565775"/>
          <p14:tracePt t="84401" x="1954213" y="5557838"/>
          <p14:tracePt t="84404" x="1936750" y="5549900"/>
          <p14:tracePt t="84418" x="1920875" y="5532438"/>
          <p14:tracePt t="84426" x="1911350" y="5524500"/>
          <p14:tracePt t="84434" x="1903413" y="5514975"/>
          <p14:tracePt t="84440" x="1893888" y="5497513"/>
          <p14:tracePt t="84447" x="1878013" y="5481638"/>
          <p14:tracePt t="84454" x="1878013" y="5464175"/>
          <p14:tracePt t="84461" x="1878013" y="5446713"/>
          <p14:tracePt t="84467" x="1868488" y="5430838"/>
          <p14:tracePt t="84475" x="1868488" y="5421313"/>
          <p14:tracePt t="84483" x="1860550" y="5413375"/>
          <p14:tracePt t="84489" x="1860550" y="5387975"/>
          <p14:tracePt t="84496" x="1860550" y="5380038"/>
          <p14:tracePt t="84503" x="1860550" y="5370513"/>
          <p14:tracePt t="84510" x="1868488" y="5353050"/>
          <p14:tracePt t="84523" x="1868488" y="5337175"/>
          <p14:tracePt t="84531" x="1878013" y="5327650"/>
          <p14:tracePt t="84538" x="1878013" y="5319713"/>
          <p14:tracePt t="84545" x="1893888" y="5311775"/>
          <p14:tracePt t="84551" x="1893888" y="5302250"/>
          <p14:tracePt t="84558" x="1911350" y="5294313"/>
          <p14:tracePt t="84567" x="1928813" y="5276850"/>
          <p14:tracePt t="84572" x="1962150" y="5251450"/>
          <p14:tracePt t="84580" x="1997075" y="5243513"/>
          <p14:tracePt t="84586" x="2022475" y="5226050"/>
          <p14:tracePt t="84594" x="2047875" y="5218113"/>
          <p14:tracePt t="84601" x="2065338" y="5200650"/>
          <p14:tracePt t="84607" x="2090738" y="5192713"/>
          <p14:tracePt t="84617" x="2106613" y="5192713"/>
          <p14:tracePt t="84621" x="2132013" y="5183188"/>
          <p14:tracePt t="84628" x="2141538" y="5175250"/>
          <p14:tracePt t="84635" x="2157413" y="5167313"/>
          <p14:tracePt t="84641" x="2200275" y="5157788"/>
          <p14:tracePt t="84650" x="2243138" y="5141913"/>
          <p14:tracePt t="84657" x="2293938" y="5116513"/>
          <p14:tracePt t="84664" x="2352675" y="5099050"/>
          <p14:tracePt t="84671" x="2405063" y="5091113"/>
          <p14:tracePt t="84679" x="2438400" y="5081588"/>
          <p14:tracePt t="84687" x="2481263" y="5073650"/>
          <p14:tracePt t="84691" x="2514600" y="5073650"/>
          <p14:tracePt t="84702" x="2524125" y="5073650"/>
          <p14:tracePt t="84706" x="2532063" y="5073650"/>
          <p14:tracePt t="84713" x="2540000" y="5073650"/>
          <p14:tracePt t="84720" x="2549525" y="5073650"/>
          <p14:tracePt t="84726" x="2557463" y="5073650"/>
          <p14:tracePt t="84734" x="2574925" y="5073650"/>
          <p14:tracePt t="84748" x="2582863" y="5073650"/>
          <p14:tracePt t="84761" x="2590800" y="5073650"/>
          <p14:tracePt t="84769" x="2600325" y="5073650"/>
          <p14:tracePt t="84779" x="2608263" y="5073650"/>
          <p14:tracePt t="84784" x="2616200" y="5064125"/>
          <p14:tracePt t="84789" x="2625725" y="5056188"/>
          <p14:tracePt t="84797" x="2641600" y="5056188"/>
          <p14:tracePt t="84803" x="2651125" y="5056188"/>
          <p14:tracePt t="84810" x="2659063" y="5048250"/>
          <p14:tracePt t="84819" x="2684463" y="5038725"/>
          <p14:tracePt t="84824" x="2693988" y="5038725"/>
          <p14:tracePt t="84833" x="2701925" y="5030788"/>
          <p14:tracePt t="84838" x="2709863" y="5022850"/>
          <p14:tracePt t="84845" x="2727325" y="5005388"/>
          <p14:tracePt t="84852" x="2744788" y="4997450"/>
          <p14:tracePt t="84859" x="2744788" y="4987925"/>
          <p14:tracePt t="84867" x="2760663" y="4962525"/>
          <p14:tracePt t="84874" x="2786063" y="4929188"/>
          <p14:tracePt t="84880" x="2811463" y="4894263"/>
          <p14:tracePt t="84886" x="2838450" y="4852988"/>
          <p14:tracePt t="84894" x="2854325" y="4818063"/>
          <p14:tracePt t="84902" x="2871788" y="4759325"/>
          <p14:tracePt t="84907" x="2897188" y="4699000"/>
          <p14:tracePt t="84917" x="2905125" y="4630738"/>
          <p14:tracePt t="84921" x="2905125" y="4579938"/>
          <p14:tracePt t="84928" x="2905125" y="4538663"/>
          <p14:tracePt t="84935" x="2905125" y="4470400"/>
          <p14:tracePt t="84951" x="2871788" y="4308475"/>
          <p14:tracePt t="84957" x="2863850" y="4257675"/>
          <p14:tracePt t="84963" x="2846388" y="4189413"/>
          <p14:tracePt t="84970" x="2838450" y="4105275"/>
          <p14:tracePt t="84978" x="2838450" y="4037013"/>
          <p14:tracePt t="84984" x="2846388" y="3943350"/>
          <p14:tracePt t="84991" x="2863850" y="3867150"/>
          <p14:tracePt t="85000" x="2871788" y="3806825"/>
          <p14:tracePt t="85005" x="2871788" y="3781425"/>
          <p14:tracePt t="85011" x="2889250" y="3763963"/>
          <p14:tracePt t="85018" x="2897188" y="3748088"/>
          <p14:tracePt t="85026" x="2897188" y="3738563"/>
          <p14:tracePt t="85033" x="2914650" y="3738563"/>
          <p14:tracePt t="85039" x="2914650" y="3730625"/>
          <p14:tracePt t="85180" x="2914650" y="3738563"/>
          <p14:tracePt t="85208" x="2914650" y="3748088"/>
          <p14:tracePt t="85222" x="2914650" y="3756025"/>
          <p14:tracePt t="85236" x="2914650" y="3763963"/>
          <p14:tracePt t="85243" x="2905125" y="3773488"/>
          <p14:tracePt t="85250" x="2905125" y="3790950"/>
          <p14:tracePt t="85257" x="2905125" y="3798888"/>
          <p14:tracePt t="85263" x="2897188" y="3806825"/>
          <p14:tracePt t="85270" x="2889250" y="3824288"/>
          <p14:tracePt t="85278" x="2889250" y="3849688"/>
          <p14:tracePt t="85286" x="2871788" y="3883025"/>
          <p14:tracePt t="85291" x="2863850" y="3900488"/>
          <p14:tracePt t="85301" x="2854325" y="3925888"/>
          <p14:tracePt t="85305" x="2854325" y="3943350"/>
          <p14:tracePt t="85312" x="2854325" y="3976688"/>
          <p14:tracePt t="85321" x="2854325" y="4002088"/>
          <p14:tracePt t="85326" x="2846388" y="4027488"/>
          <p14:tracePt t="85334" x="2846388" y="4044950"/>
          <p14:tracePt t="85340" x="2846388" y="4079875"/>
          <p14:tracePt t="85347" x="2846388" y="4105275"/>
          <p14:tracePt t="85354" x="2846388" y="4130675"/>
          <p14:tracePt t="85361" x="2846388" y="4181475"/>
          <p14:tracePt t="85369" x="2838450" y="4249738"/>
          <p14:tracePt t="85374" x="2838450" y="4359275"/>
          <p14:tracePt t="85384" x="2838450" y="4452938"/>
          <p14:tracePt t="85389" x="2811463" y="4648200"/>
          <p14:tracePt t="85396" x="2770188" y="4886325"/>
          <p14:tracePt t="85403" x="2752725" y="5022850"/>
          <p14:tracePt t="85409" x="2744788" y="5132388"/>
          <p14:tracePt t="85418" x="2727325" y="5200650"/>
          <p14:tracePt t="85424" x="2719388" y="5286375"/>
          <p14:tracePt t="85433" x="2719388" y="5345113"/>
          <p14:tracePt t="85437" x="2709863" y="5380038"/>
          <p14:tracePt t="85445" x="2709863" y="5405438"/>
          <p14:tracePt t="85453" x="2709863" y="5430838"/>
          <p14:tracePt t="85458" x="2709863" y="5456238"/>
          <p14:tracePt t="85466" x="2709863" y="5472113"/>
          <p14:tracePt t="85473" x="2709863" y="5481638"/>
          <p14:tracePt t="85480" x="2709863" y="5497513"/>
          <p14:tracePt t="85500" x="2709863" y="5507038"/>
          <p14:tracePt t="85577" x="2709863" y="5514975"/>
          <p14:tracePt t="85648" x="2709863" y="5524500"/>
          <p14:tracePt t="86792" x="2659063" y="5514975"/>
          <p14:tracePt t="86799" x="2625725" y="5514975"/>
          <p14:tracePt t="86804" x="2600325" y="5497513"/>
          <p14:tracePt t="86812" x="2574925" y="5489575"/>
          <p14:tracePt t="86818" x="2557463" y="5489575"/>
          <p14:tracePt t="86826" x="2549525" y="5481638"/>
          <p14:tracePt t="86834" x="2524125" y="5456238"/>
          <p14:tracePt t="86840" x="2489200" y="5456238"/>
          <p14:tracePt t="86850" x="2463800" y="5438775"/>
          <p14:tracePt t="86853" x="2413000" y="5421313"/>
          <p14:tracePt t="86861" x="2362200" y="5395913"/>
          <p14:tracePt t="86868" x="2319338" y="5370513"/>
          <p14:tracePt t="86875" x="2268538" y="5345113"/>
          <p14:tracePt t="86883" x="2174875" y="5302250"/>
          <p14:tracePt t="86889" x="2090738" y="5260975"/>
          <p14:tracePt t="86896" x="2012950" y="5226050"/>
          <p14:tracePt t="86903" x="1954213" y="5200650"/>
          <p14:tracePt t="86910" x="1843088" y="5132388"/>
          <p14:tracePt t="86917" x="1801813" y="5106988"/>
          <p14:tracePt t="86923" x="1766888" y="5081588"/>
          <p14:tracePt t="86933" x="1708150" y="5048250"/>
          <p14:tracePt t="86948" x="1622425" y="5005388"/>
          <p14:tracePt t="86952" x="1597025" y="5005388"/>
          <p14:tracePt t="86958" x="1579563" y="4987925"/>
          <p14:tracePt t="86966" x="1538288" y="4962525"/>
          <p14:tracePt t="86971" x="1487488" y="4937125"/>
          <p14:tracePt t="86978" x="1462088" y="4937125"/>
          <p14:tracePt t="86985" x="1427163" y="4919663"/>
          <p14:tracePt t="86992" x="1393825" y="4903788"/>
          <p14:tracePt t="87000" x="1358900" y="4886325"/>
          <p14:tracePt t="87006" x="1325563" y="4868863"/>
          <p14:tracePt t="87014" x="1282700" y="4843463"/>
          <p14:tracePt t="87021" x="1265238" y="4835525"/>
          <p14:tracePt t="87027" x="1257300" y="4818063"/>
          <p14:tracePt t="87034" x="1239838" y="4818063"/>
          <p14:tracePt t="87049" x="1223963" y="4802188"/>
          <p14:tracePt t="87064" x="1214438" y="4802188"/>
          <p14:tracePt t="87069" x="1214438" y="4792663"/>
          <p14:tracePt t="87083" x="1214438" y="4784725"/>
          <p14:tracePt t="87098" x="1214438" y="4775200"/>
          <p14:tracePt t="87111" x="1214438" y="4767263"/>
          <p14:tracePt t="87125" x="1214438" y="4759325"/>
          <p14:tracePt t="87132" x="1214438" y="4741863"/>
          <p14:tracePt t="87147" x="1223963" y="4724400"/>
          <p14:tracePt t="87152" x="1231900" y="4716463"/>
          <p14:tracePt t="87160" x="1265238" y="4691063"/>
          <p14:tracePt t="87166" x="1317625" y="4640263"/>
          <p14:tracePt t="87174" x="1427163" y="4589463"/>
          <p14:tracePt t="87182" x="1538288" y="4513263"/>
          <p14:tracePt t="87188" x="1698625" y="4410075"/>
          <p14:tracePt t="87194" x="1835150" y="4333875"/>
          <p14:tracePt t="87201" x="1920875" y="4275138"/>
          <p14:tracePt t="87208" x="1987550" y="4232275"/>
          <p14:tracePt t="87215" x="2038350" y="4206875"/>
          <p14:tracePt t="87222" x="2081213" y="4189413"/>
          <p14:tracePt t="87231" x="2106613" y="4171950"/>
          <p14:tracePt t="87237" x="2124075" y="4164013"/>
          <p14:tracePt t="87243" x="2149475" y="4156075"/>
          <p14:tracePt t="87257" x="2157413" y="4156075"/>
          <p14:tracePt t="87265" x="2157413" y="4146550"/>
          <p14:tracePt t="87271" x="2166938" y="4146550"/>
          <p14:tracePt t="87278" x="2174875" y="4146550"/>
          <p14:tracePt t="87292" x="2182813" y="4146550"/>
          <p14:tracePt t="87299" x="2192338" y="4146550"/>
          <p14:tracePt t="87306" x="2192338" y="4138613"/>
          <p14:tracePt t="87315" x="2200275" y="4138613"/>
          <p14:tracePt t="87320" x="2208213" y="4130675"/>
          <p14:tracePt t="87333" x="2217738" y="4130675"/>
          <p14:tracePt t="87349" x="2235200" y="4130675"/>
          <p14:tracePt t="87369" x="2243138" y="4130675"/>
          <p14:tracePt t="87390" x="2251075" y="4130675"/>
          <p14:tracePt t="87404" x="2260600" y="4130675"/>
          <p14:tracePt t="87441" x="2268538" y="4130675"/>
          <p14:tracePt t="87768" x="2251075" y="4113213"/>
          <p14:tracePt t="87774" x="2225675" y="4113213"/>
          <p14:tracePt t="87782" x="2217738" y="4095750"/>
          <p14:tracePt t="87792" x="2200275" y="4095750"/>
          <p14:tracePt t="87799" x="2182813" y="4095750"/>
          <p14:tracePt t="87802" x="2166938" y="4079875"/>
          <p14:tracePt t="87810" x="2149475" y="4079875"/>
          <p14:tracePt t="87817" x="2141538" y="4070350"/>
          <p14:tracePt t="87823" x="2106613" y="4062413"/>
          <p14:tracePt t="87832" x="2073275" y="4044950"/>
          <p14:tracePt t="87838" x="2030413" y="4037013"/>
          <p14:tracePt t="87844" x="1987550" y="4019550"/>
          <p14:tracePt t="87853" x="1936750" y="4002088"/>
          <p14:tracePt t="87859" x="1885950" y="3994150"/>
          <p14:tracePt t="87867" x="1860550" y="3986213"/>
          <p14:tracePt t="87872" x="1801813" y="3968750"/>
          <p14:tracePt t="87881" x="1741488" y="3960813"/>
          <p14:tracePt t="87887" x="1716088" y="3951288"/>
          <p14:tracePt t="87892" x="1698625" y="3951288"/>
          <p14:tracePt t="87900" x="1673225" y="3943350"/>
          <p14:tracePt t="87907" x="1622425" y="3935413"/>
          <p14:tracePt t="87915" x="1579563" y="3935413"/>
          <p14:tracePt t="87921" x="1528763" y="3935413"/>
          <p14:tracePt t="87928" x="1495425" y="3935413"/>
          <p14:tracePt t="87935" x="1435100" y="3925888"/>
          <p14:tracePt t="87942" x="1368425" y="3925888"/>
          <p14:tracePt t="87949" x="1300163" y="3925888"/>
          <p14:tracePt t="87956" x="1231900" y="3925888"/>
          <p14:tracePt t="87965" x="1163638" y="3925888"/>
          <p14:tracePt t="87969" x="1120775" y="3925888"/>
          <p14:tracePt t="87976" x="1069975" y="3935413"/>
          <p14:tracePt t="87984" x="1019175" y="3943350"/>
          <p14:tracePt t="87990" x="968375" y="3951288"/>
          <p14:tracePt t="87999" x="917575" y="3960813"/>
          <p14:tracePt t="88004" x="858838" y="3976688"/>
          <p14:tracePt t="88014" x="806450" y="3986213"/>
          <p14:tracePt t="88018" x="773113" y="4002088"/>
          <p14:tracePt t="88025" x="730250" y="4019550"/>
          <p14:tracePt t="88034" x="696913" y="4027488"/>
          <p14:tracePt t="88039" x="654050" y="4044950"/>
          <p14:tracePt t="88047" x="636588" y="4052888"/>
          <p14:tracePt t="88053" x="628650" y="4062413"/>
          <p14:tracePt t="88255" x="595313" y="4105275"/>
          <p14:tracePt t="88261" x="569913" y="4130675"/>
          <p14:tracePt t="88276" x="569913" y="4146550"/>
          <p14:tracePt t="88284" x="552450" y="4156075"/>
          <p14:tracePt t="88298" x="552450" y="4171950"/>
          <p14:tracePt t="88318" x="544513" y="4181475"/>
          <p14:tracePt t="88324" x="534988" y="4197350"/>
          <p14:tracePt t="88332" x="527050" y="4214813"/>
          <p14:tracePt t="88338" x="509588" y="4232275"/>
          <p14:tracePt t="88347" x="492125" y="4275138"/>
          <p14:tracePt t="88351" x="458788" y="4300538"/>
          <p14:tracePt t="88359" x="425450" y="4376738"/>
          <p14:tracePt t="88367" x="365125" y="4460875"/>
          <p14:tracePt t="88372" x="331788" y="4521200"/>
          <p14:tracePt t="88381" x="296863" y="4572000"/>
          <p14:tracePt t="88386" x="263525" y="4622800"/>
          <p14:tracePt t="88394" x="238125" y="4665663"/>
          <p14:tracePt t="88400" x="220663" y="4699000"/>
          <p14:tracePt t="88408" x="203200" y="4724400"/>
          <p14:tracePt t="88415" x="195263" y="4741863"/>
          <p14:tracePt t="88420" x="195263" y="4749800"/>
          <p14:tracePt t="88430" x="187325" y="4767263"/>
          <p14:tracePt t="88435" x="177800" y="4784725"/>
          <p14:tracePt t="88441" x="177800" y="4810125"/>
          <p14:tracePt t="88449" x="177800" y="4818063"/>
          <p14:tracePt t="88456" x="177800" y="4827588"/>
          <p14:tracePt t="88463" x="169863" y="4843463"/>
          <p14:tracePt t="88470" x="169863" y="4860925"/>
          <p14:tracePt t="88480" x="169863" y="4868863"/>
          <p14:tracePt t="88485" x="169863" y="4878388"/>
          <p14:tracePt t="88492" x="169863" y="4903788"/>
          <p14:tracePt t="88501" x="169863" y="4919663"/>
          <p14:tracePt t="88506" x="169863" y="4929188"/>
          <p14:tracePt t="88515" x="169863" y="4954588"/>
          <p14:tracePt t="88519" x="169863" y="4972050"/>
          <p14:tracePt t="88527" x="169863" y="4987925"/>
          <p14:tracePt t="88533" x="169863" y="4997450"/>
          <p14:tracePt t="88541" x="169863" y="5022850"/>
          <p14:tracePt t="88548" x="177800" y="5048250"/>
          <p14:tracePt t="88555" x="177800" y="5056188"/>
          <p14:tracePt t="88561" x="195263" y="5081588"/>
          <p14:tracePt t="88568" x="195263" y="5099050"/>
          <p14:tracePt t="88575" x="203200" y="5124450"/>
          <p14:tracePt t="88583" x="212725" y="5132388"/>
          <p14:tracePt t="88588" x="220663" y="5167313"/>
          <p14:tracePt t="88597" x="220663" y="5200650"/>
          <p14:tracePt t="88603" x="238125" y="5226050"/>
          <p14:tracePt t="88610" x="246063" y="5243513"/>
          <p14:tracePt t="88616" x="255588" y="5286375"/>
          <p14:tracePt t="88624" x="263525" y="5319713"/>
          <p14:tracePt t="88633" x="280988" y="5345113"/>
          <p14:tracePt t="88637" x="288925" y="5362575"/>
          <p14:tracePt t="88644" x="288925" y="5387975"/>
          <p14:tracePt t="88652" x="296863" y="5421313"/>
          <p14:tracePt t="88658" x="314325" y="5464175"/>
          <p14:tracePt t="88667" x="331788" y="5497513"/>
          <p14:tracePt t="88672" x="339725" y="5532438"/>
          <p14:tracePt t="88680" x="339725" y="5565775"/>
          <p14:tracePt t="88686" x="357188" y="5583238"/>
          <p14:tracePt t="88693" x="365125" y="5608638"/>
          <p14:tracePt t="88701" x="373063" y="5634038"/>
          <p14:tracePt t="88707" x="382588" y="5676900"/>
          <p14:tracePt t="88715" x="400050" y="5719763"/>
          <p14:tracePt t="88722" x="407988" y="5753100"/>
          <p14:tracePt t="88740" x="433388" y="5795963"/>
          <p14:tracePt t="88741" x="450850" y="5838825"/>
          <p14:tracePt t="88743" x="466725" y="5864225"/>
          <p14:tracePt t="88751" x="476250" y="5889625"/>
          <p14:tracePt t="88758" x="484188" y="5897563"/>
          <p14:tracePt t="88764" x="501650" y="5922963"/>
          <p14:tracePt t="88772" x="509588" y="5940425"/>
          <p14:tracePt t="88779" x="517525" y="5948363"/>
          <p14:tracePt t="88785" x="527050" y="5957888"/>
          <p14:tracePt t="88795" x="534988" y="5965825"/>
          <p14:tracePt t="88807" x="544513" y="5973763"/>
          <p14:tracePt t="88814" x="544513" y="5983288"/>
          <p14:tracePt t="88820" x="552450" y="5983288"/>
          <p14:tracePt t="88829" x="560388" y="5983288"/>
          <p14:tracePt t="88834" x="569913" y="5999163"/>
          <p14:tracePt t="88841" x="577850" y="5999163"/>
          <p14:tracePt t="88848" x="585788" y="5999163"/>
          <p14:tracePt t="88855" x="595313" y="5999163"/>
          <p14:tracePt t="88863" x="620713" y="6016625"/>
          <p14:tracePt t="88869" x="661988" y="6016625"/>
          <p14:tracePt t="88877" x="714375" y="6016625"/>
          <p14:tracePt t="88884" x="849313" y="6016625"/>
          <p14:tracePt t="88892" x="1069975" y="5991225"/>
          <p14:tracePt t="88900" x="1163638" y="5973763"/>
          <p14:tracePt t="88905" x="1223963" y="5957888"/>
          <p14:tracePt t="88915" x="1274763" y="5948363"/>
          <p14:tracePt t="88920" x="1308100" y="5922963"/>
          <p14:tracePt t="88926" x="1333500" y="5915025"/>
          <p14:tracePt t="88933" x="1368425" y="5897563"/>
          <p14:tracePt t="88949" x="1401763" y="5880100"/>
          <p14:tracePt t="88953" x="1444625" y="5854700"/>
          <p14:tracePt t="88960" x="1487488" y="5813425"/>
          <p14:tracePt t="88967" x="1528763" y="5795963"/>
          <p14:tracePt t="88974" x="1554163" y="5761038"/>
          <p14:tracePt t="88982" x="1606550" y="5710238"/>
          <p14:tracePt t="88987" x="1665288" y="5651500"/>
          <p14:tracePt t="88996" x="1682750" y="5626100"/>
          <p14:tracePt t="89001" x="1716088" y="5591175"/>
          <p14:tracePt t="89008" x="1741488" y="5557838"/>
          <p14:tracePt t="89016" x="1766888" y="5507038"/>
          <p14:tracePt t="89022" x="1792288" y="5464175"/>
          <p14:tracePt t="89030" x="1809750" y="5438775"/>
          <p14:tracePt t="89035" x="1843088" y="5405438"/>
          <p14:tracePt t="89046" x="1860550" y="5380038"/>
          <p14:tracePt t="89050" x="1885950" y="5327650"/>
          <p14:tracePt t="89057" x="1928813" y="5276850"/>
          <p14:tracePt t="89064" x="1954213" y="5243513"/>
          <p14:tracePt t="89071" x="1971675" y="5226050"/>
          <p14:tracePt t="89079" x="2022475" y="5157788"/>
          <p14:tracePt t="89085" x="2055813" y="5106988"/>
          <p14:tracePt t="89092" x="2073275" y="5081588"/>
          <p14:tracePt t="89099" x="2090738" y="5038725"/>
          <p14:tracePt t="89105" x="2116138" y="4997450"/>
          <p14:tracePt t="89115" x="2132013" y="4954588"/>
          <p14:tracePt t="89120" x="2149475" y="4903788"/>
          <p14:tracePt t="89127" x="2157413" y="4860925"/>
          <p14:tracePt t="89134" x="2157413" y="4792663"/>
          <p14:tracePt t="89142" x="2157413" y="4741863"/>
          <p14:tracePt t="89148" x="2157413" y="4657725"/>
          <p14:tracePt t="89155" x="2141538" y="4564063"/>
          <p14:tracePt t="89164" x="2124075" y="4513263"/>
          <p14:tracePt t="89168" x="2124075" y="4486275"/>
          <p14:tracePt t="89176" x="2116138" y="4470400"/>
          <p14:tracePt t="89183" x="2106613" y="4452938"/>
          <p14:tracePt t="89190" x="2098675" y="4452938"/>
          <p14:tracePt t="89196" x="2098675" y="4445000"/>
          <p14:tracePt t="89203" x="2090738" y="4445000"/>
          <p14:tracePt t="89217" x="2090738" y="4435475"/>
          <p14:tracePt t="89231" x="2081213" y="4427538"/>
          <p14:tracePt t="89246" x="2073275" y="4427538"/>
          <p14:tracePt t="89260" x="2065338" y="4427538"/>
          <p14:tracePt t="89266" x="2055813" y="4419600"/>
          <p14:tracePt t="89280" x="2047875" y="4419600"/>
          <p14:tracePt t="89287" x="2047875" y="4410075"/>
          <p14:tracePt t="89309" x="2038350" y="4402138"/>
          <p14:tracePt t="89316" x="2030413" y="4402138"/>
          <p14:tracePt t="89337" x="2030413" y="4394200"/>
          <p14:tracePt t="89350" x="2022475" y="4394200"/>
          <p14:tracePt t="89365" x="2022475" y="4376738"/>
          <p14:tracePt t="89372" x="2022475" y="4359275"/>
          <p14:tracePt t="89379" x="2022475" y="4333875"/>
          <p14:tracePt t="89386" x="2022475" y="4291013"/>
          <p14:tracePt t="89392" x="2022475" y="4224338"/>
          <p14:tracePt t="89399" x="2030413" y="4171950"/>
          <p14:tracePt t="89407" x="2047875" y="4146550"/>
          <p14:tracePt t="89414" x="2055813" y="4121150"/>
          <p14:tracePt t="89420" x="2055813" y="4113213"/>
          <p14:tracePt t="89429" x="2055813" y="4105275"/>
          <p14:tracePt t="89435" x="2055813" y="4095750"/>
          <p14:tracePt t="89462" x="2047875" y="4087813"/>
          <p14:tracePt t="89497" x="2038350" y="4087813"/>
          <p14:tracePt t="89524" x="2030413" y="4087813"/>
          <p14:tracePt t="89551" x="2022475" y="4087813"/>
          <p14:tracePt t="89560" x="2012950" y="4087813"/>
          <p14:tracePt t="89587" x="2005013" y="4087813"/>
          <p14:tracePt t="89615" x="1997075" y="4087813"/>
          <p14:tracePt t="89630" x="1997075" y="4095750"/>
          <p14:tracePt t="89636" x="1987550" y="4095750"/>
          <p14:tracePt t="89644" x="1987550" y="4105275"/>
          <p14:tracePt t="89651" x="1979613" y="4105275"/>
          <p14:tracePt t="89664" x="1971675" y="4105275"/>
          <p14:tracePt t="89672" x="1971675" y="4113213"/>
          <p14:tracePt t="89679" x="1962150" y="4113213"/>
          <p14:tracePt t="89693" x="1954213" y="4113213"/>
          <p14:tracePt t="89699" x="1946275" y="4121150"/>
          <p14:tracePt t="89706" x="1936750" y="4121150"/>
          <p14:tracePt t="89715" x="1936750" y="4130675"/>
          <p14:tracePt t="89720" x="1928813" y="4138613"/>
          <p14:tracePt t="89735" x="1911350" y="4138613"/>
          <p14:tracePt t="89741" x="1911350" y="4146550"/>
          <p14:tracePt t="89748" x="1903413" y="4146550"/>
          <p14:tracePt t="89756" x="1893888" y="4156075"/>
          <p14:tracePt t="89762" x="1885950" y="4156075"/>
          <p14:tracePt t="89769" x="1878013" y="4164013"/>
          <p14:tracePt t="89779" x="1868488" y="4164013"/>
          <p14:tracePt t="89783" x="1860550" y="4171950"/>
          <p14:tracePt t="89790" x="1852613" y="4171950"/>
          <p14:tracePt t="89799" x="1843088" y="4171950"/>
          <p14:tracePt t="89804" x="1817688" y="4181475"/>
          <p14:tracePt t="89813" x="1809750" y="4181475"/>
          <p14:tracePt t="89818" x="1801813" y="4189413"/>
          <p14:tracePt t="89825" x="1784350" y="4189413"/>
          <p14:tracePt t="89831" x="1766888" y="4189413"/>
          <p14:tracePt t="89838" x="1758950" y="4197350"/>
          <p14:tracePt t="89847" x="1749425" y="4197350"/>
          <p14:tracePt t="89852" x="1741488" y="4197350"/>
          <p14:tracePt t="89862" x="1733550" y="4197350"/>
          <p14:tracePt t="89867" x="1724025" y="4197350"/>
          <p14:tracePt t="89873" x="1716088" y="4197350"/>
          <p14:tracePt t="89881" x="1698625" y="4197350"/>
          <p14:tracePt t="89888" x="1690688" y="4197350"/>
          <p14:tracePt t="89896" x="1665288" y="4197350"/>
          <p14:tracePt t="89902" x="1639888" y="4197350"/>
          <p14:tracePt t="89909" x="1622425" y="4197350"/>
          <p14:tracePt t="89915" x="1579563" y="4197350"/>
          <p14:tracePt t="89923" x="1520825" y="4197350"/>
          <p14:tracePt t="89930" x="1444625" y="4197350"/>
          <p14:tracePt t="89946" x="1317625" y="4189413"/>
          <p14:tracePt t="89949" x="1257300" y="4189413"/>
          <p14:tracePt t="89957" x="1189038" y="4189413"/>
          <p14:tracePt t="89963" x="1147763" y="4189413"/>
          <p14:tracePt t="89971" x="1112838" y="4189413"/>
          <p14:tracePt t="89978" x="1054100" y="4189413"/>
          <p14:tracePt t="89984" x="1011238" y="4189413"/>
          <p14:tracePt t="89992" x="976313" y="4189413"/>
          <p14:tracePt t="89998" x="950913" y="4189413"/>
          <p14:tracePt t="90005" x="909638" y="4189413"/>
          <p14:tracePt t="90013" x="874713" y="4181475"/>
          <p14:tracePt t="90019" x="841375" y="4181475"/>
          <p14:tracePt t="90028" x="823913" y="4181475"/>
          <p14:tracePt t="90034" x="815975" y="4181475"/>
          <p14:tracePt t="90040" x="798513" y="4171950"/>
          <p14:tracePt t="90047" x="790575" y="4171950"/>
          <p14:tracePt t="90062" x="781050" y="4171950"/>
          <p14:tracePt t="90076" x="773113" y="4171950"/>
          <p14:tracePt t="90103" x="765175" y="4171950"/>
          <p14:tracePt t="90188" x="755650" y="4171950"/>
          <p14:tracePt t="90340" x="755650" y="4181475"/>
          <p14:tracePt t="90431" x="755650" y="4189413"/>
          <p14:tracePt t="90494" x="765175" y="4189413"/>
          <p14:tracePt t="90620" x="781050" y="4189413"/>
          <p14:tracePt t="91683" x="790575" y="4189413"/>
          <p14:tracePt t="91689" x="815975" y="4171950"/>
          <p14:tracePt t="91696" x="841375" y="4164013"/>
          <p14:tracePt t="91704" x="874713" y="4138613"/>
          <p14:tracePt t="91712" x="900113" y="4130675"/>
          <p14:tracePt t="91718" x="942975" y="4105275"/>
          <p14:tracePt t="91725" x="993775" y="4079875"/>
          <p14:tracePt t="91731" x="1044575" y="4052888"/>
          <p14:tracePt t="91738" x="1112838" y="4002088"/>
          <p14:tracePt t="91746" x="1206500" y="3960813"/>
          <p14:tracePt t="91753" x="1343025" y="3908425"/>
          <p14:tracePt t="91761" x="1452563" y="3867150"/>
          <p14:tracePt t="91767" x="1546225" y="3841750"/>
          <p14:tracePt t="91774" x="1639888" y="3816350"/>
          <p14:tracePt t="91781" x="1716088" y="3798888"/>
          <p14:tracePt t="91787" x="1801813" y="3773488"/>
          <p14:tracePt t="91793" x="1878013" y="3748088"/>
          <p14:tracePt t="91800" x="1997075" y="3730625"/>
          <p14:tracePt t="91807" x="2098675" y="3722688"/>
          <p14:tracePt t="91814" x="2225675" y="3687763"/>
          <p14:tracePt t="91821" x="2344738" y="3671888"/>
          <p14:tracePt t="91828" x="2471738" y="3654425"/>
          <p14:tracePt t="91835" x="2651125" y="3619500"/>
          <p14:tracePt t="91842" x="2778125" y="3594100"/>
          <p14:tracePt t="91849" x="2871788" y="3586163"/>
          <p14:tracePt t="91855" x="3024188" y="3578225"/>
          <p14:tracePt t="91862" x="3143250" y="3568700"/>
          <p14:tracePt t="91870" x="3254375" y="3560763"/>
          <p14:tracePt t="91877" x="3355975" y="3552825"/>
          <p14:tracePt t="91884" x="3482975" y="3543300"/>
          <p14:tracePt t="91892" x="3636963" y="3517900"/>
          <p14:tracePt t="91898" x="3763963" y="3509963"/>
          <p14:tracePt t="91905" x="3908425" y="3484563"/>
          <p14:tracePt t="91911" x="4002088" y="3475038"/>
          <p14:tracePt t="91919" x="4070350" y="3475038"/>
          <p14:tracePt t="91927" x="4162425" y="3467100"/>
          <p14:tracePt t="91933" x="4248150" y="3459163"/>
          <p14:tracePt t="91944" x="4298950" y="3449638"/>
          <p14:tracePt t="91947" x="4367213" y="3449638"/>
          <p14:tracePt t="91954" x="4418013" y="3441700"/>
          <p14:tracePt t="91962" x="4503738" y="3433763"/>
          <p14:tracePt t="91967" x="4595813" y="3433763"/>
          <p14:tracePt t="91976" x="4689475" y="3416300"/>
          <p14:tracePt t="91981" x="4775200" y="3408363"/>
          <p14:tracePt t="91989" x="4894263" y="3398838"/>
          <p14:tracePt t="91996" x="4970463" y="3390900"/>
          <p14:tracePt t="92003" x="5072063" y="3373438"/>
          <p14:tracePt t="92011" x="5191125" y="3373438"/>
          <p14:tracePt t="92016" x="5267325" y="3373438"/>
          <p14:tracePt t="92023" x="5360988" y="3365500"/>
          <p14:tracePt t="92031" x="5530850" y="3348038"/>
          <p14:tracePt t="92037" x="5657850" y="3340100"/>
          <p14:tracePt t="92044" x="5845175" y="3340100"/>
          <p14:tracePt t="92051" x="6049963" y="3340100"/>
          <p14:tracePt t="92059" x="6202363" y="3340100"/>
          <p14:tracePt t="92066" x="6303963" y="3355975"/>
          <p14:tracePt t="92072" x="6430963" y="3373438"/>
          <p14:tracePt t="92079" x="6600825" y="3398838"/>
          <p14:tracePt t="92086" x="6805613" y="3433763"/>
          <p14:tracePt t="92094" x="7008813" y="3484563"/>
          <p14:tracePt t="92100" x="7137400" y="3502025"/>
          <p14:tracePt t="92107" x="7256463" y="3535363"/>
          <p14:tracePt t="92114" x="7383463" y="3560763"/>
          <p14:tracePt t="92121" x="7485063" y="3586163"/>
          <p14:tracePt t="92128" x="7545388" y="3594100"/>
          <p14:tracePt t="92136" x="7586663" y="3603625"/>
          <p14:tracePt t="92143" x="7629525" y="3603625"/>
          <p14:tracePt t="92149" x="7654925" y="3603625"/>
          <p14:tracePt t="92156" x="7672388" y="3603625"/>
          <p14:tracePt t="92476" x="7646988" y="3603625"/>
          <p14:tracePt t="92483" x="7596188" y="3611563"/>
          <p14:tracePt t="92491" x="7527925" y="3619500"/>
          <p14:tracePt t="92497" x="7477125" y="3629025"/>
          <p14:tracePt t="92505" x="7434263" y="3636963"/>
          <p14:tracePt t="92513" x="7408863" y="3636963"/>
          <p14:tracePt t="92519" x="7391400" y="3646488"/>
          <p14:tracePt t="92526" x="7373938" y="3646488"/>
          <p14:tracePt t="92532" x="7358063" y="3646488"/>
          <p14:tracePt t="92539" x="7340600" y="3654425"/>
          <p14:tracePt t="92546" x="7323138" y="3654425"/>
          <p14:tracePt t="92553" x="7315200" y="3654425"/>
          <p14:tracePt t="92560" x="7307263" y="3662363"/>
          <p14:tracePt t="92575" x="7297738" y="3662363"/>
          <p14:tracePt t="92588" x="7289800" y="3671888"/>
          <p14:tracePt t="92602" x="7281863" y="3671888"/>
          <p14:tracePt t="92610" x="7272338" y="3671888"/>
          <p14:tracePt t="92630" x="7272338" y="3679825"/>
          <p14:tracePt t="92637" x="7264400" y="3679825"/>
          <p14:tracePt t="92662" x="7264400" y="3687763"/>
          <p14:tracePt t="92679" x="7256463" y="3687763"/>
          <p14:tracePt t="92706" x="7246938" y="3687763"/>
          <p14:tracePt t="92714" x="7239000" y="3697288"/>
          <p14:tracePt t="92721" x="7221538" y="3697288"/>
          <p14:tracePt t="92727" x="7204075" y="3697288"/>
          <p14:tracePt t="92734" x="7162800" y="3705225"/>
          <p14:tracePt t="92742" x="7094538" y="3705225"/>
          <p14:tracePt t="92749" x="6924675" y="3713163"/>
          <p14:tracePt t="92756" x="6719888" y="3738563"/>
          <p14:tracePt t="92762" x="6508750" y="3763963"/>
          <p14:tracePt t="92769" x="6389688" y="3773488"/>
          <p14:tracePt t="92777" x="6270625" y="3781425"/>
          <p14:tracePt t="92784" x="6151563" y="3790950"/>
          <p14:tracePt t="92794" x="6015038" y="3806825"/>
          <p14:tracePt t="92798" x="5888038" y="3824288"/>
          <p14:tracePt t="92805" x="5768975" y="3824288"/>
          <p14:tracePt t="92813" x="5649913" y="3832225"/>
          <p14:tracePt t="92819" x="5497513" y="3832225"/>
          <p14:tracePt t="92826" x="5343525" y="3832225"/>
          <p14:tracePt t="92832" x="5183188" y="3832225"/>
          <p14:tracePt t="92839" x="5064125" y="3832225"/>
          <p14:tracePt t="92846" x="4945063" y="3832225"/>
          <p14:tracePt t="92853" x="4808538" y="3841750"/>
          <p14:tracePt t="92861" x="4706938" y="3849688"/>
          <p14:tracePt t="92867" x="4638675" y="3849688"/>
          <p14:tracePt t="92876" x="4595813" y="3857625"/>
          <p14:tracePt t="92881" x="4570413" y="3857625"/>
          <p14:tracePt t="92888" x="4554538" y="3857625"/>
          <p14:tracePt t="92895" x="4545013" y="3857625"/>
          <p14:tracePt t="92902" x="4537075" y="3857625"/>
          <p14:tracePt t="93203" x="4410075" y="3867150"/>
          <p14:tracePt t="93210" x="4146550" y="3900488"/>
          <p14:tracePt t="93217" x="3908425" y="3908425"/>
          <p14:tracePt t="93228" x="3771900" y="3908425"/>
          <p14:tracePt t="93231" x="3670300" y="3908425"/>
          <p14:tracePt t="93238" x="3576638" y="3908425"/>
          <p14:tracePt t="93246" x="3500438" y="3908425"/>
          <p14:tracePt t="93252" x="3406775" y="3900488"/>
          <p14:tracePt t="93260" x="3338513" y="3892550"/>
          <p14:tracePt t="93266" x="3270250" y="3875088"/>
          <p14:tracePt t="93273" x="3203575" y="3875088"/>
          <p14:tracePt t="93280" x="3152775" y="3875088"/>
          <p14:tracePt t="93287" x="3127375" y="3875088"/>
          <p14:tracePt t="93295" x="3084513" y="3875088"/>
          <p14:tracePt t="93300" x="3067050" y="3875088"/>
          <p14:tracePt t="93310" x="3049588" y="3867150"/>
          <p14:tracePt t="93314" x="3041650" y="3867150"/>
          <p14:tracePt t="93328" x="3024188" y="3867150"/>
          <p14:tracePt t="93406" x="3024188" y="3875088"/>
          <p14:tracePt t="93419" x="3024188" y="3883025"/>
          <p14:tracePt t="93427" x="3024188" y="3892550"/>
          <p14:tracePt t="93447" x="3024188" y="3900488"/>
          <p14:tracePt t="93468" x="3024188" y="3908425"/>
          <p14:tracePt t="93489" x="3016250" y="3908425"/>
          <p14:tracePt t="93593" x="3008313" y="3908425"/>
          <p14:tracePt t="93621" x="2998788" y="3908425"/>
          <p14:tracePt t="93628" x="2998788" y="3900488"/>
          <p14:tracePt t="93677" x="2998788" y="3892550"/>
          <p14:tracePt t="93691" x="2998788" y="3883025"/>
          <p14:tracePt t="93733" x="2998788" y="3875088"/>
          <p14:tracePt t="93746" x="2990850" y="3875088"/>
          <p14:tracePt t="93782" x="2982913" y="3875088"/>
          <p14:tracePt t="93816" x="2973388" y="3875088"/>
          <p14:tracePt t="93837" x="2965450" y="3875088"/>
          <p14:tracePt t="94166" x="2955925" y="3824288"/>
          <p14:tracePt t="94172" x="2940050" y="3730625"/>
          <p14:tracePt t="94179" x="2922588" y="3662363"/>
          <p14:tracePt t="94187" x="2914650" y="3603625"/>
          <p14:tracePt t="94194" x="2905125" y="3509963"/>
          <p14:tracePt t="94201" x="2879725" y="3433763"/>
          <p14:tracePt t="94209" x="2879725" y="3373438"/>
          <p14:tracePt t="94214" x="2879725" y="3322638"/>
          <p14:tracePt t="94222" x="2879725" y="3254375"/>
          <p14:tracePt t="94228" x="2879725" y="3186113"/>
          <p14:tracePt t="94236" x="2879725" y="3144838"/>
          <p14:tracePt t="94243" x="2879725" y="3051175"/>
          <p14:tracePt t="94250" x="2889250" y="2982913"/>
          <p14:tracePt t="94259" x="2897188" y="2914650"/>
          <p14:tracePt t="94264" x="2897188" y="2889250"/>
          <p14:tracePt t="94270" x="2905125" y="2863850"/>
          <p14:tracePt t="94278" x="2914650" y="2820988"/>
          <p14:tracePt t="94284" x="2930525" y="2795588"/>
          <p14:tracePt t="94293" x="2930525" y="2787650"/>
          <p14:tracePt t="94297" x="2930525" y="2770188"/>
          <p14:tracePt t="94332" x="2930525" y="2762250"/>
          <p14:tracePt t="94368" x="2930525" y="2752725"/>
          <p14:tracePt t="94375" x="2930525" y="2744788"/>
          <p14:tracePt t="94381" x="2930525" y="2727325"/>
          <p14:tracePt t="94389" x="2940050" y="2701925"/>
          <p14:tracePt t="94396" x="2940050" y="2686050"/>
          <p14:tracePt t="94402" x="2947988" y="2660650"/>
          <p14:tracePt t="94410" x="2955925" y="2617788"/>
          <p14:tracePt t="94416" x="2955925" y="2600325"/>
          <p14:tracePt t="94425" x="2955925" y="2574925"/>
          <p14:tracePt t="94430" x="2955925" y="2557463"/>
          <p14:tracePt t="94438" x="2955925" y="2541588"/>
          <p14:tracePt t="94443" x="2955925" y="2532063"/>
          <p14:tracePt t="94458" x="2955925" y="2516188"/>
          <p14:tracePt t="94479" x="2955925" y="2506663"/>
          <p14:tracePt t="94486" x="2955925" y="2498725"/>
          <p14:tracePt t="94507" x="2965450" y="2481263"/>
          <p14:tracePt t="94513" x="2973388" y="2463800"/>
          <p14:tracePt t="94521" x="2973388" y="2438400"/>
          <p14:tracePt t="94527" x="2982913" y="2405063"/>
          <p14:tracePt t="94535" x="2990850" y="2379663"/>
          <p14:tracePt t="94542" x="2998788" y="2354263"/>
          <p14:tracePt t="94549" x="3008313" y="2319338"/>
          <p14:tracePt t="94554" x="3008313" y="2303463"/>
          <p14:tracePt t="94563" x="3016250" y="2286000"/>
          <p14:tracePt t="94569" x="3024188" y="2278063"/>
          <p14:tracePt t="94577" x="3024188" y="2268538"/>
          <p14:tracePt t="94597" x="3024188" y="2260600"/>
          <p14:tracePt t="94611" x="3024188" y="2252663"/>
          <p14:tracePt t="94618" x="3024188" y="2243138"/>
          <p14:tracePt t="94640" x="3024188" y="2235200"/>
          <p14:tracePt t="94664" x="3024188" y="2227263"/>
          <p14:tracePt t="94702" x="3024188" y="2217738"/>
          <p14:tracePt t="94722" x="3024188" y="2209800"/>
          <p14:tracePt t="94744" x="3024188" y="2200275"/>
          <p14:tracePt t="94765" x="3024188" y="2192338"/>
          <p14:tracePt t="94778" x="3024188" y="2184400"/>
          <p14:tracePt t="94785" x="3024188" y="2174875"/>
          <p14:tracePt t="94792" x="3024188" y="2166938"/>
          <p14:tracePt t="94806" x="3024188" y="2159000"/>
          <p14:tracePt t="94816" x="3024188" y="2149475"/>
          <p14:tracePt t="94827" x="3024188" y="2141538"/>
          <p14:tracePt t="94883" x="3016250" y="2141538"/>
          <p14:tracePt t="94890" x="3008313" y="2149475"/>
          <p14:tracePt t="94897" x="3008313" y="2159000"/>
          <p14:tracePt t="94911" x="3008313" y="2166938"/>
          <p14:tracePt t="94917" x="3008313" y="2184400"/>
          <p14:tracePt t="94925" x="2990850" y="2217738"/>
          <p14:tracePt t="94932" x="2990850" y="2319338"/>
          <p14:tracePt t="94942" x="2955925" y="2532063"/>
          <p14:tracePt t="94946" x="2922588" y="3016250"/>
          <p14:tracePt t="94953" x="2897188" y="3211513"/>
          <p14:tracePt t="94961" x="2871788" y="3475038"/>
          <p14:tracePt t="94966" x="2854325" y="3697288"/>
          <p14:tracePt t="94975" x="2846388" y="3816350"/>
          <p14:tracePt t="94981" x="2846388" y="3943350"/>
          <p14:tracePt t="94987" x="2846388" y="4044950"/>
          <p14:tracePt t="94994" x="2838450" y="4121150"/>
          <p14:tracePt t="95002" x="2828925" y="4181475"/>
          <p14:tracePt t="95009" x="2828925" y="4224338"/>
          <p14:tracePt t="95015" x="2820988" y="4275138"/>
          <p14:tracePt t="95024" x="2820988" y="4308475"/>
          <p14:tracePt t="95029" x="2820988" y="4325938"/>
          <p14:tracePt t="95036" x="2820988" y="4341813"/>
          <p14:tracePt t="95043" x="2820988" y="4351338"/>
          <p14:tracePt t="95058" x="2820988" y="4359275"/>
          <p14:tracePt t="95078" x="2820988" y="4368800"/>
          <p14:tracePt t="95176" x="2811463" y="4368800"/>
          <p14:tracePt t="95204" x="2803525" y="4368800"/>
          <p14:tracePt t="95225" x="2803525" y="4359275"/>
          <p14:tracePt t="95231" x="2795588" y="4359275"/>
          <p14:tracePt t="95239" x="2795588" y="4351338"/>
          <p14:tracePt t="95246" x="2795588" y="4333875"/>
          <p14:tracePt t="95252" x="2786063" y="4325938"/>
          <p14:tracePt t="95259" x="2786063" y="4316413"/>
          <p14:tracePt t="95266" x="2786063" y="4308475"/>
          <p14:tracePt t="95275" x="2778125" y="4300538"/>
          <p14:tracePt t="95281" x="2770188" y="4283075"/>
          <p14:tracePt t="95287" x="2770188" y="4265613"/>
          <p14:tracePt t="95294" x="2770188" y="4232275"/>
          <p14:tracePt t="95301" x="2760663" y="4214813"/>
          <p14:tracePt t="95308" x="2752725" y="4146550"/>
          <p14:tracePt t="95313" x="2744788" y="4079875"/>
          <p14:tracePt t="95324" x="2727325" y="4027488"/>
          <p14:tracePt t="95328" x="2719388" y="3986213"/>
          <p14:tracePt t="95335" x="2701925" y="3943350"/>
          <p14:tracePt t="95342" x="2693988" y="3900488"/>
          <p14:tracePt t="95350" x="2693988" y="3892550"/>
          <p14:tracePt t="95357" x="2684463" y="3883025"/>
          <p14:tracePt t="95363" x="2684463" y="3875088"/>
          <p14:tracePt t="95370" x="2684463" y="3867150"/>
          <p14:tracePt t="95378" x="2676525" y="3867150"/>
          <p14:tracePt t="95384" x="2676525" y="3857625"/>
          <p14:tracePt t="95405" x="2668588" y="3849688"/>
          <p14:tracePt t="95426" x="2668588" y="3841750"/>
          <p14:tracePt t="95446" x="2659063" y="3824288"/>
          <p14:tracePt t="95461" x="2659063" y="3816350"/>
          <p14:tracePt t="95468" x="2659063" y="3806825"/>
          <p14:tracePt t="95475" x="2651125" y="3798888"/>
          <p14:tracePt t="95482" x="2641600" y="3798888"/>
          <p14:tracePt t="95490" x="2641600" y="3790950"/>
          <p14:tracePt t="95495" x="2633663" y="3781425"/>
          <p14:tracePt t="95502" x="2633663" y="3773488"/>
          <p14:tracePt t="95510" x="2625725" y="3773488"/>
          <p14:tracePt t="95517" x="2616200" y="3763963"/>
          <p14:tracePt t="95524" x="2616200" y="3756025"/>
          <p14:tracePt t="95530" x="2600325" y="3738563"/>
          <p14:tracePt t="95538" x="2590800" y="3738563"/>
          <p14:tracePt t="95544" x="2565400" y="3722688"/>
          <p14:tracePt t="95551" x="2514600" y="3705225"/>
          <p14:tracePt t="95558" x="2463800" y="3679825"/>
          <p14:tracePt t="95565" x="2395538" y="3654425"/>
          <p14:tracePt t="95573" x="2243138" y="3611563"/>
          <p14:tracePt t="95579" x="2047875" y="3578225"/>
          <p14:tracePt t="95587" x="1903413" y="3578225"/>
          <p14:tracePt t="95593" x="1801813" y="3568700"/>
          <p14:tracePt t="95600" x="1716088" y="3568700"/>
          <p14:tracePt t="95608" x="1597025" y="3568700"/>
          <p14:tracePt t="95614" x="1495425" y="3568700"/>
          <p14:tracePt t="95623" x="1419225" y="3568700"/>
          <p14:tracePt t="95628" x="1325563" y="3568700"/>
          <p14:tracePt t="95635" x="1265238" y="3578225"/>
          <p14:tracePt t="95642" x="1214438" y="3578225"/>
          <p14:tracePt t="95649" x="1155700" y="3586163"/>
          <p14:tracePt t="95658" x="1120775" y="3586163"/>
          <p14:tracePt t="95663" x="1095375" y="3586163"/>
          <p14:tracePt t="95671" x="1079500" y="3586163"/>
          <p14:tracePt t="95678" x="1054100" y="3586163"/>
          <p14:tracePt t="95685" x="1044575" y="3586163"/>
          <p14:tracePt t="95698" x="1036638" y="3586163"/>
          <p14:tracePt t="95708" x="1028700" y="3586163"/>
          <p14:tracePt t="95721" x="1019175" y="3586163"/>
          <p14:tracePt t="95742" x="1011238" y="3586163"/>
          <p14:tracePt t="95790" x="1003300" y="3586163"/>
          <p14:tracePt t="95817" x="993775" y="3586163"/>
          <p14:tracePt t="95922" x="1003300" y="3586163"/>
          <p14:tracePt t="95942" x="1011238" y="3586163"/>
          <p14:tracePt t="95958" x="1019175" y="3586163"/>
          <p14:tracePt t="95970" x="1028700" y="3586163"/>
          <p14:tracePt t="95978" x="1036638" y="3586163"/>
          <p14:tracePt t="95991" x="1044575" y="3594100"/>
          <p14:tracePt t="95998" x="1054100" y="3594100"/>
          <p14:tracePt t="96007" x="1062038" y="3594100"/>
          <p14:tracePt t="96012" x="1079500" y="3603625"/>
          <p14:tracePt t="96018" x="1095375" y="3603625"/>
          <p14:tracePt t="96026" x="1104900" y="3603625"/>
          <p14:tracePt t="96033" x="1112838" y="3611563"/>
          <p14:tracePt t="96041" x="1138238" y="3619500"/>
          <p14:tracePt t="96046" x="1155700" y="3619500"/>
          <p14:tracePt t="96056" x="1163638" y="3629025"/>
          <p14:tracePt t="96061" x="1181100" y="3636963"/>
          <p14:tracePt t="96068" x="1198563" y="3646488"/>
          <p14:tracePt t="96077" x="1206500" y="3646488"/>
          <p14:tracePt t="96081" x="1214438" y="3654425"/>
          <p14:tracePt t="96088" x="1231900" y="3662363"/>
          <p14:tracePt t="96094" x="1239838" y="3662363"/>
          <p14:tracePt t="96102" x="1249363" y="3671888"/>
          <p14:tracePt t="96109" x="1249363" y="3679825"/>
          <p14:tracePt t="96123" x="1257300" y="3687763"/>
          <p14:tracePt t="96131" x="1265238" y="3687763"/>
          <p14:tracePt t="96180" x="1274763" y="3697288"/>
          <p14:tracePt t="96186" x="1308100" y="3713163"/>
          <p14:tracePt t="96192" x="1376363" y="3748088"/>
          <p14:tracePt t="96200" x="1512888" y="3798888"/>
          <p14:tracePt t="96207" x="1614488" y="3832225"/>
          <p14:tracePt t="96214" x="1708150" y="3857625"/>
          <p14:tracePt t="96222" x="1827213" y="3892550"/>
          <p14:tracePt t="96228" x="2047875" y="3917950"/>
          <p14:tracePt t="96235" x="2141538" y="3935413"/>
          <p14:tracePt t="96242" x="2268538" y="3960813"/>
          <p14:tracePt t="96249" x="2405063" y="3960813"/>
          <p14:tracePt t="96257" x="2514600" y="3968750"/>
          <p14:tracePt t="96263" x="2608263" y="3968750"/>
          <p14:tracePt t="96270" x="2770188" y="3976688"/>
          <p14:tracePt t="96276" x="2930525" y="3976688"/>
          <p14:tracePt t="96284" x="3016250" y="3976688"/>
          <p14:tracePt t="96291" x="3143250" y="3976688"/>
          <p14:tracePt t="96297" x="3270250" y="3986213"/>
          <p14:tracePt t="96307" x="3338513" y="4002088"/>
          <p14:tracePt t="96312" x="3398838" y="4002088"/>
          <p14:tracePt t="96319" x="3449638" y="4011613"/>
          <p14:tracePt t="96325" x="3517900" y="4027488"/>
          <p14:tracePt t="96333" x="3551238" y="4037013"/>
          <p14:tracePt t="96339" x="3586163" y="4044950"/>
          <p14:tracePt t="96345" x="3619500" y="4044950"/>
          <p14:tracePt t="96352" x="3644900" y="4052888"/>
          <p14:tracePt t="96359" x="3670300" y="4052888"/>
          <p14:tracePt t="96366" x="3687763" y="4062413"/>
          <p14:tracePt t="96374" x="3721100" y="4062413"/>
          <p14:tracePt t="96379" x="3763963" y="4062413"/>
          <p14:tracePt t="96389" x="3822700" y="4062413"/>
          <p14:tracePt t="96394" x="3916363" y="4062413"/>
          <p14:tracePt t="96401" x="4017963" y="4062413"/>
          <p14:tracePt t="96408" x="4137025" y="4062413"/>
          <p14:tracePt t="96415" x="4324350" y="4062413"/>
          <p14:tracePt t="96422" x="4554538" y="4062413"/>
          <p14:tracePt t="96429" x="4800600" y="4044950"/>
          <p14:tracePt t="96436" x="5021263" y="4019550"/>
          <p14:tracePt t="96443" x="5216525" y="3994150"/>
          <p14:tracePt t="96450" x="5556250" y="3917950"/>
          <p14:tracePt t="96458" x="5913438" y="3875088"/>
          <p14:tracePt t="96464" x="6202363" y="3832225"/>
          <p14:tracePt t="96473" x="6567488" y="3748088"/>
          <p14:tracePt t="96477" x="6899275" y="3705225"/>
          <p14:tracePt t="96485" x="7307263" y="3619500"/>
          <p14:tracePt t="96491" x="7662863" y="3560763"/>
          <p14:tracePt t="96499" x="7859713" y="3535363"/>
          <p14:tracePt t="96506" x="8062913" y="3502025"/>
          <p14:tracePt t="96512" x="8224838" y="3502025"/>
          <p14:tracePt t="96520" x="8369300" y="3502025"/>
          <p14:tracePt t="96527" x="8435975" y="3502025"/>
          <p14:tracePt t="96534" x="8504238" y="3502025"/>
          <p14:tracePt t="96540" x="8564563" y="3517900"/>
          <p14:tracePt t="96547" x="8589963" y="3517900"/>
          <p14:tracePt t="96556" x="8605838" y="3527425"/>
          <p14:tracePt t="96561" x="8623300" y="3527425"/>
          <p14:tracePt t="96568" x="8640763" y="3535363"/>
          <p14:tracePt t="96582" x="8640763" y="3543300"/>
          <p14:tracePt t="96858" x="8785225" y="3517900"/>
          <p14:tracePt t="96864" x="8972550" y="3467100"/>
          <p14:tracePt t="96872" x="9091613" y="3424238"/>
          <p14:tracePt t="96878" x="9167813" y="3398838"/>
          <p14:tracePt t="96886" x="9218613" y="3382963"/>
          <p14:tracePt t="96893" x="9236075" y="3365500"/>
          <p14:tracePt t="96900" x="9261475" y="3365500"/>
          <p14:tracePt t="96907" x="9261475" y="3355975"/>
          <p14:tracePt t="96913" x="9269413" y="3355975"/>
          <p14:tracePt t="96943" x="9277350" y="3355975"/>
          <p14:tracePt t="97073" x="9269413" y="3355975"/>
          <p14:tracePt t="97094" x="9251950" y="3355975"/>
          <p14:tracePt t="97108" x="9244013" y="3355975"/>
          <p14:tracePt t="97122" x="9236075" y="3355975"/>
          <p14:tracePt t="97136" x="9226550" y="3355975"/>
          <p14:tracePt t="97143" x="9218613" y="3355975"/>
          <p14:tracePt t="97157" x="9209088" y="3355975"/>
          <p14:tracePt t="97172" x="9201150" y="3355975"/>
          <p14:tracePt t="97192" x="9183688" y="3355975"/>
          <p14:tracePt t="97205" x="9175750" y="3355975"/>
          <p14:tracePt t="97221" x="9167813" y="3355975"/>
          <p14:tracePt t="97227" x="9158288" y="3355975"/>
          <p14:tracePt t="97248" x="9150350" y="3355975"/>
          <p14:tracePt t="97255" x="9150350" y="3365500"/>
          <p14:tracePt t="97262" x="9142413" y="3365500"/>
          <p14:tracePt t="97290" x="9132888" y="3365500"/>
          <p14:tracePt t="97305" x="9124950" y="3365500"/>
          <p14:tracePt t="97339" x="9117013" y="3365500"/>
          <p14:tracePt t="97365" x="9107488" y="3365500"/>
          <p14:tracePt t="97386" x="9099550" y="3365500"/>
          <p14:tracePt t="97393" x="9091613" y="3365500"/>
          <p14:tracePt t="97408" x="9082088" y="3365500"/>
          <p14:tracePt t="97414" x="9064625" y="3365500"/>
          <p14:tracePt t="97423" x="9048750" y="3365500"/>
          <p14:tracePt t="97428" x="9013825" y="3365500"/>
          <p14:tracePt t="97435" x="8980488" y="3365500"/>
          <p14:tracePt t="97442" x="8921750" y="3365500"/>
          <p14:tracePt t="97449" x="8886825" y="3365500"/>
          <p14:tracePt t="97456" x="8802688" y="3365500"/>
          <p14:tracePt t="97463" x="8742363" y="3365500"/>
          <p14:tracePt t="97472" x="8709025" y="3373438"/>
          <p14:tracePt t="97477" x="8683625" y="3373438"/>
          <p14:tracePt t="97484" x="8658225" y="3373438"/>
          <p14:tracePt t="97491" x="8640763" y="3373438"/>
          <p14:tracePt t="97498" x="8615363" y="3382963"/>
          <p14:tracePt t="97506" x="8589963" y="3382963"/>
          <p14:tracePt t="97512" x="8564563" y="3382963"/>
          <p14:tracePt t="97519" x="8539163" y="3382963"/>
          <p14:tracePt t="97526" x="8521700" y="3382963"/>
          <p14:tracePt t="97532" x="8488363" y="3390900"/>
          <p14:tracePt t="97539" x="8470900" y="3390900"/>
          <p14:tracePt t="97547" x="8435975" y="3390900"/>
          <p14:tracePt t="97555" x="8420100" y="3390900"/>
          <p14:tracePt t="97561" x="8402638" y="3398838"/>
          <p14:tracePt t="97568" x="8377238" y="3398838"/>
          <p14:tracePt t="97575" x="8359775" y="3408363"/>
          <p14:tracePt t="97581" x="8351838" y="3408363"/>
          <p14:tracePt t="97589" x="8343900" y="3408363"/>
          <p14:tracePt t="97595" x="8326438" y="3408363"/>
          <p14:tracePt t="97609" x="8318500" y="3408363"/>
          <p14:tracePt t="97617" x="8308975" y="3408363"/>
          <p14:tracePt t="97631" x="8301038" y="3408363"/>
          <p14:tracePt t="97645" x="8291513" y="3408363"/>
          <p14:tracePt t="97659" x="8283575" y="3408363"/>
          <p14:tracePt t="97996" x="8275638" y="3408363"/>
          <p14:tracePt t="98004" x="8275638" y="3416300"/>
          <p14:tracePt t="98011" x="8266113" y="3416300"/>
          <p14:tracePt t="98033" x="8258175" y="3416300"/>
          <p14:tracePt t="98054" x="8258175" y="3424238"/>
          <p14:tracePt t="98060" x="8250238" y="3424238"/>
          <p14:tracePt t="98082" x="8240713" y="3424238"/>
          <p14:tracePt t="98103" x="8240713" y="3433763"/>
          <p14:tracePt t="98123" x="8232775" y="3433763"/>
          <p14:tracePt t="98138" x="8232775" y="3441700"/>
          <p14:tracePt t="98193" x="8232775" y="3449638"/>
          <p14:tracePt t="98383" x="8240713" y="3459163"/>
          <p14:tracePt t="98690" x="8250238" y="3459163"/>
          <p14:tracePt t="98717" x="8258175" y="3459163"/>
          <p14:tracePt t="98738" x="8266113" y="3459163"/>
          <p14:tracePt t="98759" x="8283575" y="3459163"/>
          <p14:tracePt t="98772" x="8283575" y="3449638"/>
          <p14:tracePt t="98779" x="8291513" y="3449638"/>
          <p14:tracePt t="98794" x="8301038" y="3449638"/>
          <p14:tracePt t="98808" x="8318500" y="3449638"/>
          <p14:tracePt t="98815" x="8334375" y="3449638"/>
          <p14:tracePt t="98821" x="8351838" y="3441700"/>
          <p14:tracePt t="98832" x="8385175" y="3441700"/>
          <p14:tracePt t="98838" x="8410575" y="3441700"/>
          <p14:tracePt t="98842" x="8462963" y="3441700"/>
          <p14:tracePt t="98849" x="8504238" y="3433763"/>
          <p14:tracePt t="98856" x="8539163" y="3433763"/>
          <p14:tracePt t="98863" x="8572500" y="3433763"/>
          <p14:tracePt t="98872" x="8597900" y="3433763"/>
          <p14:tracePt t="98877" x="8640763" y="3433763"/>
          <p14:tracePt t="98884" x="8691563" y="3433763"/>
          <p14:tracePt t="98891" x="8734425" y="3433763"/>
          <p14:tracePt t="98898" x="8750300" y="3433763"/>
          <p14:tracePt t="98905" x="8793163" y="3433763"/>
          <p14:tracePt t="98912" x="8836025" y="3433763"/>
          <p14:tracePt t="98921" x="8878888" y="3433763"/>
          <p14:tracePt t="98926" x="8955088" y="3433763"/>
          <p14:tracePt t="98933" x="9023350" y="3433763"/>
          <p14:tracePt t="98939" x="9091613" y="3433763"/>
          <p14:tracePt t="98955" x="9261475" y="3433763"/>
          <p14:tracePt t="98962" x="9302750" y="3433763"/>
          <p14:tracePt t="98970" x="9353550" y="3433763"/>
          <p14:tracePt t="98974" x="9388475" y="3433763"/>
          <p14:tracePt t="98982" x="9413875" y="3433763"/>
          <p14:tracePt t="98989" x="9421813" y="3433763"/>
          <p14:tracePt t="98996" x="9431338" y="3433763"/>
          <p14:tracePt t="99004" x="9447213" y="3433763"/>
          <p14:tracePt t="99009" x="9456738" y="3433763"/>
          <p14:tracePt t="99017" x="9464675" y="3433763"/>
          <p14:tracePt t="99024" x="9472613" y="3433763"/>
          <p14:tracePt t="99031" x="9490075" y="3433763"/>
          <p14:tracePt t="99045" x="9498013" y="3433763"/>
          <p14:tracePt t="99051" x="9515475" y="3433763"/>
          <p14:tracePt t="99058" x="9523413" y="3433763"/>
          <p14:tracePt t="99066" x="9540875" y="3433763"/>
          <p14:tracePt t="99072" x="9558338" y="3433763"/>
          <p14:tracePt t="99409" x="9566275" y="3433763"/>
          <p14:tracePt t="99415" x="9591675" y="3433763"/>
          <p14:tracePt t="99423" x="9626600" y="3433763"/>
          <p14:tracePt t="99431" x="9685338" y="3433763"/>
          <p14:tracePt t="99438" x="9753600" y="3433763"/>
          <p14:tracePt t="99443" x="9855200" y="3433763"/>
          <p14:tracePt t="99456" x="9948863" y="3433763"/>
          <p14:tracePt t="99459" x="10042525" y="3433763"/>
          <p14:tracePt t="99463" x="10136188" y="3433763"/>
          <p14:tracePt t="99472" x="10169525" y="3433763"/>
          <p14:tracePt t="99478" x="10194925" y="3433763"/>
          <p14:tracePt t="99487" x="10229850" y="3433763"/>
          <p14:tracePt t="99491" x="10255250" y="3433763"/>
          <p14:tracePt t="99499" x="10271125" y="3433763"/>
          <p14:tracePt t="99505" x="10288588" y="3433763"/>
          <p14:tracePt t="99512" x="10313988" y="3433763"/>
          <p14:tracePt t="99520" x="10323513" y="3433763"/>
          <p14:tracePt t="99527" x="10331450" y="3433763"/>
          <p14:tracePt t="99533" x="10339388" y="3433763"/>
          <p14:tracePt t="99540" x="10364788" y="3433763"/>
          <p14:tracePt t="99548" x="10382250" y="3433763"/>
          <p14:tracePt t="99554" x="10390188" y="3433763"/>
          <p14:tracePt t="99561" x="10399713" y="3433763"/>
          <p14:tracePt t="99570" x="10415588" y="3433763"/>
          <p14:tracePt t="99575" x="10442575" y="3433763"/>
          <p14:tracePt t="99583" x="10458450" y="3433763"/>
          <p14:tracePt t="99588" x="10475913" y="3433763"/>
          <p14:tracePt t="99597" x="10493375" y="3433763"/>
          <p14:tracePt t="99603" x="10501313" y="3433763"/>
          <p14:tracePt t="99610" x="10518775" y="3433763"/>
          <p14:tracePt t="99619" x="10544175" y="3433763"/>
          <p14:tracePt t="99624" x="10560050" y="3433763"/>
          <p14:tracePt t="99630" x="10577513" y="3433763"/>
          <p14:tracePt t="99637" x="10594975" y="3433763"/>
          <p14:tracePt t="99646" x="10602913" y="3433763"/>
          <p14:tracePt t="99653" x="10620375" y="3424238"/>
          <p14:tracePt t="99658" x="10645775" y="3424238"/>
          <p14:tracePt t="99667" x="10671175" y="3424238"/>
          <p14:tracePt t="99672" x="10688638" y="3416300"/>
          <p14:tracePt t="99679" x="10714038" y="3416300"/>
          <p14:tracePt t="99687" x="10764838" y="3416300"/>
          <p14:tracePt t="99694" x="10823575" y="3408363"/>
          <p14:tracePt t="99703" x="10917238" y="3398838"/>
          <p14:tracePt t="99708" x="11002963" y="3398838"/>
          <p14:tracePt t="99715" x="11061700" y="3390900"/>
          <p14:tracePt t="99721" x="11104563" y="3390900"/>
          <p14:tracePt t="99729" x="11163300" y="3382963"/>
          <p14:tracePt t="99737" x="11198225" y="3382963"/>
          <p14:tracePt t="99743" x="11215688" y="3382963"/>
          <p14:tracePt t="99756" x="11223625" y="3382963"/>
          <p14:tracePt t="99771" x="11231563" y="3382963"/>
          <p14:tracePt t="99778" x="11241088" y="3382963"/>
          <p14:tracePt t="99812" x="11249025" y="3382963"/>
          <p14:tracePt t="99827" x="11266488" y="3382963"/>
          <p14:tracePt t="99837" x="11282363" y="3382963"/>
          <p14:tracePt t="99841" x="11291888" y="3382963"/>
          <p14:tracePt t="99847" x="11299825" y="3382963"/>
          <p14:tracePt t="99854" x="11317288" y="3382963"/>
          <p14:tracePt t="99861" x="11333163" y="3382963"/>
          <p14:tracePt t="99870" x="11342688" y="3382963"/>
          <p14:tracePt t="99876" x="11360150" y="3390900"/>
          <p14:tracePt t="99882" x="11376025" y="3390900"/>
          <p14:tracePt t="99890" x="11401425" y="3390900"/>
          <p14:tracePt t="99896" x="11418888" y="3390900"/>
          <p14:tracePt t="99903" x="11426825" y="3390900"/>
          <p14:tracePt t="99910" x="11444288" y="3390900"/>
          <p14:tracePt t="99919" x="11452225" y="3390900"/>
          <p14:tracePt t="99924" x="11469688" y="3390900"/>
          <p14:tracePt t="99938" x="11477625" y="3390900"/>
          <p14:tracePt t="99954" x="11495088" y="3390900"/>
          <p14:tracePt t="99969" x="11503025" y="3390900"/>
          <p14:tracePt t="99972" x="11503025" y="3398838"/>
          <p14:tracePt t="100001" x="11503025" y="3408363"/>
          <p14:tracePt t="100021" x="11495088" y="3408363"/>
          <p14:tracePt t="100028" x="11436350" y="3416300"/>
          <p14:tracePt t="100037" x="11137900" y="3459163"/>
          <p14:tracePt t="100043" x="10714038" y="3484563"/>
          <p14:tracePt t="100049" x="10271125" y="3535363"/>
          <p14:tracePt t="100057" x="9829800" y="3568700"/>
          <p14:tracePt t="100064" x="9583738" y="3594100"/>
          <p14:tracePt t="100071" x="9413875" y="3611563"/>
          <p14:tracePt t="100077" x="9251950" y="3619500"/>
          <p14:tracePt t="100086" x="9005888" y="3646488"/>
          <p14:tracePt t="100091" x="8793163" y="3662363"/>
          <p14:tracePt t="100098" x="8640763" y="3679825"/>
          <p14:tracePt t="100105" x="8539163" y="3687763"/>
          <p14:tracePt t="100112" x="8420100" y="3687763"/>
          <p14:tracePt t="100121" x="8318500" y="3687763"/>
          <p14:tracePt t="100126" x="8224838" y="3687763"/>
          <p14:tracePt t="100136" x="8156575" y="3687763"/>
          <p14:tracePt t="100140" x="8062913" y="3697288"/>
          <p14:tracePt t="100147" x="7977188" y="3697288"/>
          <p14:tracePt t="100154" x="7926388" y="3697288"/>
          <p14:tracePt t="100161" x="7859713" y="3697288"/>
          <p14:tracePt t="100169" x="7766050" y="3705225"/>
          <p14:tracePt t="100175" x="7688263" y="3713163"/>
          <p14:tracePt t="100183" x="7621588" y="3738563"/>
          <p14:tracePt t="100189" x="7561263" y="3738563"/>
          <p14:tracePt t="100196" x="7502525" y="3738563"/>
          <p14:tracePt t="100203" x="7477125" y="3738563"/>
          <p14:tracePt t="100210" x="7467600" y="3738563"/>
          <p14:tracePt t="100219" x="7442200" y="3738563"/>
          <p14:tracePt t="100224" x="7426325" y="3738563"/>
          <p14:tracePt t="100238" x="7416800" y="3738563"/>
          <p14:tracePt t="100253" x="7408863" y="3738563"/>
          <p14:tracePt t="100280" x="7400925" y="3738563"/>
          <p14:tracePt t="100308" x="7391400" y="3738563"/>
          <p14:tracePt t="100384" x="7400925" y="3738563"/>
          <p14:tracePt t="100406" x="7408863" y="3738563"/>
          <p14:tracePt t="100433" x="7416800" y="3738563"/>
          <p14:tracePt t="100448" x="7426325" y="3738563"/>
          <p14:tracePt t="100454" x="7434263" y="3738563"/>
          <p14:tracePt t="100476" x="7442200" y="3738563"/>
          <p14:tracePt t="100490" x="7459663" y="3738563"/>
          <p14:tracePt t="100496" x="7467600" y="3738563"/>
          <p14:tracePt t="100504" x="7485063" y="3738563"/>
          <p14:tracePt t="100510" x="7502525" y="3738563"/>
          <p14:tracePt t="100519" x="7518400" y="3738563"/>
          <p14:tracePt t="100524" x="7553325" y="3738563"/>
          <p14:tracePt t="100530" x="7621588" y="3738563"/>
          <p14:tracePt t="100539" x="7705725" y="3738563"/>
          <p14:tracePt t="100546" x="7748588" y="3738563"/>
          <p14:tracePt t="100554" x="7842250" y="3738563"/>
          <p14:tracePt t="100559" x="7885113" y="3738563"/>
          <p14:tracePt t="100568" x="7918450" y="3748088"/>
          <p14:tracePt t="100573" x="7943850" y="3748088"/>
          <p14:tracePt t="100579" x="7969250" y="3748088"/>
          <p14:tracePt t="100587" x="8004175" y="3756025"/>
          <p14:tracePt t="100594" x="8012113" y="3756025"/>
          <p14:tracePt t="100602" x="8045450" y="3756025"/>
          <p14:tracePt t="100608" x="8080375" y="3756025"/>
          <p14:tracePt t="100616" x="8105775" y="3763963"/>
          <p14:tracePt t="100622" x="8139113" y="3763963"/>
          <p14:tracePt t="100629" x="8199438" y="3763963"/>
          <p14:tracePt t="100637" x="8275638" y="3763963"/>
          <p14:tracePt t="100643" x="8318500" y="3763963"/>
          <p14:tracePt t="100650" x="8369300" y="3763963"/>
          <p14:tracePt t="100657" x="8420100" y="3763963"/>
          <p14:tracePt t="100664" x="8453438" y="3763963"/>
          <p14:tracePt t="100671" x="8478838" y="3763963"/>
          <p14:tracePt t="100678" x="8529638" y="3773488"/>
          <p14:tracePt t="100685" x="8572500" y="3773488"/>
          <p14:tracePt t="100692" x="8615363" y="3773488"/>
          <p14:tracePt t="100699" x="8648700" y="3773488"/>
          <p14:tracePt t="100705" x="8674100" y="3773488"/>
          <p14:tracePt t="100714" x="8716963" y="3773488"/>
          <p14:tracePt t="100719" x="8750300" y="3773488"/>
          <p14:tracePt t="100726" x="8785225" y="3773488"/>
          <p14:tracePt t="100736" x="8818563" y="3773488"/>
          <p14:tracePt t="100742" x="8843963" y="3773488"/>
          <p14:tracePt t="100747" x="8869363" y="3773488"/>
          <p14:tracePt t="100754" x="8921750" y="3773488"/>
          <p14:tracePt t="100762" x="8980488" y="3763963"/>
          <p14:tracePt t="100770" x="9048750" y="3763963"/>
          <p14:tracePt t="100775" x="9099550" y="3756025"/>
          <p14:tracePt t="100782" x="9132888" y="3756025"/>
          <p14:tracePt t="100790" x="9142413" y="3756025"/>
          <p14:tracePt t="100797" x="9158288" y="3756025"/>
          <p14:tracePt t="100804" x="9167813" y="3756025"/>
          <p14:tracePt t="100811" x="9175750" y="3756025"/>
          <p14:tracePt t="100824" x="9183688" y="3756025"/>
          <p14:tracePt t="100860" x="9193213" y="3756025"/>
          <p14:tracePt t="101227" x="9209088" y="3756025"/>
          <p14:tracePt t="101235" x="9226550" y="3756025"/>
          <p14:tracePt t="101241" x="9286875" y="3738563"/>
          <p14:tracePt t="101248" x="9380538" y="3722688"/>
          <p14:tracePt t="101255" x="9472613" y="3697288"/>
          <p14:tracePt t="101262" x="9583738" y="3687763"/>
          <p14:tracePt t="101270" x="9652000" y="3679825"/>
          <p14:tracePt t="101276" x="9720263" y="3679825"/>
          <p14:tracePt t="101286" x="9745663" y="3679825"/>
          <p14:tracePt t="101290" x="9796463" y="3679825"/>
          <p14:tracePt t="101297" x="9839325" y="3679825"/>
          <p14:tracePt t="101304" x="9864725" y="3679825"/>
          <p14:tracePt t="101312" x="9890125" y="3679825"/>
          <p14:tracePt t="101319" x="9931400" y="3679825"/>
          <p14:tracePt t="101325" x="9974263" y="3679825"/>
          <p14:tracePt t="101332" x="10009188" y="3679825"/>
          <p14:tracePt t="101339" x="10034588" y="3679825"/>
          <p14:tracePt t="101346" x="10093325" y="3679825"/>
          <p14:tracePt t="101354" x="10169525" y="3687763"/>
          <p14:tracePt t="101361" x="10212388" y="3687763"/>
          <p14:tracePt t="101370" x="10271125" y="3697288"/>
          <p14:tracePt t="101373" x="10313988" y="3697288"/>
          <p14:tracePt t="101381" x="10364788" y="3705225"/>
          <p14:tracePt t="101389" x="10399713" y="3705225"/>
          <p14:tracePt t="101394" x="10433050" y="3705225"/>
          <p14:tracePt t="101403" x="10467975" y="3705225"/>
          <p14:tracePt t="101409" x="10483850" y="3705225"/>
          <p14:tracePt t="101415" x="10493375" y="3705225"/>
          <p14:tracePt t="101422" x="10501313" y="3705225"/>
          <p14:tracePt t="101430" x="10518775" y="3705225"/>
          <p14:tracePt t="101438" x="10526713" y="3705225"/>
          <p14:tracePt t="101443" x="10526713" y="3713163"/>
          <p14:tracePt t="101454" x="10544175" y="3713163"/>
          <p14:tracePt t="101458" x="10552113" y="3713163"/>
          <p14:tracePt t="101471" x="10569575" y="3713163"/>
          <p14:tracePt t="101493" x="10577513" y="3713163"/>
          <p14:tracePt t="101507" x="10585450" y="3713163"/>
          <p14:tracePt t="101513" x="10594975" y="3713163"/>
          <p14:tracePt t="101521" x="10602913" y="3713163"/>
          <p14:tracePt t="101527" x="10620375" y="3713163"/>
          <p14:tracePt t="101535" x="10628313" y="3713163"/>
          <p14:tracePt t="101541" x="10645775" y="3713163"/>
          <p14:tracePt t="101548" x="10671175" y="3713163"/>
          <p14:tracePt t="101556" x="10688638" y="3713163"/>
          <p14:tracePt t="101562" x="10704513" y="3713163"/>
          <p14:tracePt t="101570" x="10739438" y="3713163"/>
          <p14:tracePt t="101575" x="10764838" y="3713163"/>
          <p14:tracePt t="101586" x="10772775" y="3713163"/>
          <p14:tracePt t="101590" x="10782300" y="3713163"/>
          <p14:tracePt t="101597" x="10790238" y="3713163"/>
          <p14:tracePt t="101604" x="10798175" y="3713163"/>
          <p14:tracePt t="101611" x="10815638" y="3713163"/>
          <p14:tracePt t="101619" x="10823575" y="3713163"/>
          <p14:tracePt t="101631" x="10833100" y="3713163"/>
          <p14:tracePt t="101637" x="10841038" y="3713163"/>
          <p14:tracePt t="101645" x="10848975" y="3713163"/>
          <p14:tracePt t="101659" x="10858500" y="3713163"/>
          <p14:tracePt t="101668" x="10866438" y="3713163"/>
          <p14:tracePt t="101673" x="10874375" y="3713163"/>
          <p14:tracePt t="101679" x="10891838" y="3713163"/>
          <p14:tracePt t="101687" x="10909300" y="3713163"/>
          <p14:tracePt t="101694" x="10926763" y="3705225"/>
          <p14:tracePt t="101701" x="10960100" y="3705225"/>
          <p14:tracePt t="101708" x="11028363" y="3697288"/>
          <p14:tracePt t="101715" x="11112500" y="3679825"/>
          <p14:tracePt t="101722" x="11198225" y="3671888"/>
          <p14:tracePt t="101729" x="11256963" y="3671888"/>
          <p14:tracePt t="101735" x="11325225" y="3662363"/>
          <p14:tracePt t="101742" x="11385550" y="3654425"/>
          <p14:tracePt t="101751" x="11436350" y="3646488"/>
          <p14:tracePt t="101756" x="11461750" y="3646488"/>
          <p14:tracePt t="101763" x="11503025" y="3636963"/>
          <p14:tracePt t="101771" x="11563350" y="3636963"/>
          <p14:tracePt t="101778" x="11596688" y="3636963"/>
          <p14:tracePt t="101785" x="11622088" y="3636963"/>
          <p14:tracePt t="101791" x="11647488" y="3636963"/>
          <p14:tracePt t="101801" x="11682413" y="3636963"/>
          <p14:tracePt t="101805" x="11715750" y="3636963"/>
          <p14:tracePt t="101812" x="11733213" y="3636963"/>
          <p14:tracePt t="101819" x="11758613" y="3636963"/>
          <p14:tracePt t="101826" x="11776075" y="3636963"/>
          <p14:tracePt t="101834" x="11801475" y="3636963"/>
          <p14:tracePt t="101843" x="11826875" y="3636963"/>
          <p14:tracePt t="101848" x="11844338" y="3636963"/>
          <p14:tracePt t="101854" x="11852275" y="3636963"/>
          <p14:tracePt t="101861" x="11869738" y="3636963"/>
          <p14:tracePt t="101868" x="11885613" y="3636963"/>
          <p14:tracePt t="102337" x="11877675" y="3636963"/>
          <p14:tracePt t="102343" x="11869738" y="3636963"/>
          <p14:tracePt t="102351" x="11860213" y="3636963"/>
          <p14:tracePt t="102357" x="11844338" y="3636963"/>
          <p14:tracePt t="102364" x="11826875" y="3636963"/>
          <p14:tracePt t="102371" x="11725275" y="3629025"/>
          <p14:tracePt t="102378" x="11410950" y="3619500"/>
          <p14:tracePt t="102387" x="11180763" y="3619500"/>
          <p14:tracePt t="102392" x="10977563" y="3619500"/>
          <p14:tracePt t="102402" x="10688638" y="3629025"/>
          <p14:tracePt t="102407" x="10475913" y="3636963"/>
          <p14:tracePt t="102413" x="10153650" y="3654425"/>
          <p14:tracePt t="102421" x="9898063" y="3654425"/>
          <p14:tracePt t="102427" x="9753600" y="3654425"/>
          <p14:tracePt t="102434" x="9583738" y="3636963"/>
          <p14:tracePt t="102440" x="9413875" y="3629025"/>
          <p14:tracePt t="102450" x="9286875" y="3629025"/>
          <p14:tracePt t="102454" x="9117013" y="3629025"/>
          <p14:tracePt t="102461" x="8988425" y="3646488"/>
          <p14:tracePt t="102469" x="8894763" y="3671888"/>
          <p14:tracePt t="102475" x="8759825" y="3705225"/>
          <p14:tracePt t="102484" x="8666163" y="3730625"/>
          <p14:tracePt t="102490" x="8539163" y="3756025"/>
          <p14:tracePt t="102497" x="8470900" y="3763963"/>
          <p14:tracePt t="102503" x="8377238" y="3763963"/>
          <p14:tracePt t="102790" x="8377238" y="3773488"/>
          <p14:tracePt t="102797" x="8369300" y="3773488"/>
          <p14:tracePt t="102804" x="8369300" y="3790950"/>
          <p14:tracePt t="102811" x="8351838" y="3790950"/>
          <p14:tracePt t="102824" x="8334375" y="3798888"/>
          <p14:tracePt t="102835" x="8326438" y="3806825"/>
          <p14:tracePt t="102839" x="8318500" y="3824288"/>
          <p14:tracePt t="102853" x="8301038" y="3832225"/>
          <p14:tracePt t="102859" x="8283575" y="3849688"/>
          <p14:tracePt t="102868" x="8275638" y="3857625"/>
          <p14:tracePt t="102873" x="8258175" y="3883025"/>
          <p14:tracePt t="102879" x="8240713" y="3908425"/>
          <p14:tracePt t="102886" x="8224838" y="3917950"/>
          <p14:tracePt t="102892" x="8215313" y="3943350"/>
          <p14:tracePt t="102901" x="8199438" y="3968750"/>
          <p14:tracePt t="102908" x="8189913" y="3976688"/>
          <p14:tracePt t="102918" x="8181975" y="3986213"/>
          <p14:tracePt t="102922" x="8181975" y="4002088"/>
          <p14:tracePt t="102929" x="8174038" y="4002088"/>
          <p14:tracePt t="102937" x="8164513" y="4011613"/>
          <p14:tracePt t="102943" x="8164513" y="4019550"/>
          <p14:tracePt t="102956" x="8164513" y="4027488"/>
          <p14:tracePt t="102977" x="8164513" y="4037013"/>
          <p14:tracePt t="102985" x="8156575" y="4044950"/>
          <p14:tracePt t="103005" x="8156575" y="4052888"/>
          <p14:tracePt t="103026" x="8156575" y="4062413"/>
          <p14:tracePt t="103047" x="8156575" y="4070350"/>
          <p14:tracePt t="103067" x="8156575" y="4079875"/>
          <p14:tracePt t="103089" x="8156575" y="4087813"/>
          <p14:tracePt t="103131" x="8164513" y="4087813"/>
          <p14:tracePt t="103138" x="8174038" y="4087813"/>
          <p14:tracePt t="103152" x="8181975" y="4079875"/>
          <p14:tracePt t="103172" x="8199438" y="4079875"/>
          <p14:tracePt t="103179" x="8207375" y="4079875"/>
          <p14:tracePt t="103187" x="8215313" y="4070350"/>
          <p14:tracePt t="103194" x="8224838" y="4070350"/>
          <p14:tracePt t="103201" x="8250238" y="4062413"/>
          <p14:tracePt t="103207" x="8275638" y="4052888"/>
          <p14:tracePt t="103218" x="8301038" y="4044950"/>
          <p14:tracePt t="103221" x="8351838" y="4037013"/>
          <p14:tracePt t="103228" x="8410575" y="4027488"/>
          <p14:tracePt t="103236" x="8488363" y="4011613"/>
          <p14:tracePt t="103243" x="8539163" y="4002088"/>
          <p14:tracePt t="103250" x="8572500" y="3994150"/>
          <p14:tracePt t="103257" x="8597900" y="3994150"/>
          <p14:tracePt t="103264" x="8615363" y="3994150"/>
          <p14:tracePt t="103271" x="8623300" y="3994150"/>
          <p14:tracePt t="103277" x="8640763" y="3994150"/>
          <p14:tracePt t="103292" x="8648700" y="3994150"/>
          <p14:tracePt t="103305" x="8658225" y="3994150"/>
          <p14:tracePt t="103313" x="8666163" y="3994150"/>
          <p14:tracePt t="103334" x="8674100" y="3994150"/>
          <p14:tracePt t="103354" x="8683625" y="3994150"/>
          <p14:tracePt t="103375" x="8691563" y="3994150"/>
          <p14:tracePt t="103396" x="8699500" y="3994150"/>
          <p14:tracePt t="103438" x="8709025" y="3994150"/>
          <p14:tracePt t="103528" x="8716963" y="3994150"/>
          <p14:tracePt t="104665" x="8724900" y="3994150"/>
          <p14:tracePt t="104671" x="8734425" y="3994150"/>
          <p14:tracePt t="104680" x="8742363" y="3994150"/>
          <p14:tracePt t="104686" x="8767763" y="3994150"/>
          <p14:tracePt t="104692" x="8818563" y="4002088"/>
          <p14:tracePt t="104700" x="8853488" y="4002088"/>
          <p14:tracePt t="104707" x="8878888" y="4011613"/>
          <p14:tracePt t="104715" x="8912225" y="4019550"/>
          <p14:tracePt t="104721" x="8963025" y="4027488"/>
          <p14:tracePt t="104728" x="8988425" y="4037013"/>
          <p14:tracePt t="104735" x="9013825" y="4037013"/>
          <p14:tracePt t="104741" x="9056688" y="4037013"/>
          <p14:tracePt t="104750" x="9099550" y="4052888"/>
          <p14:tracePt t="104756" x="9124950" y="4062413"/>
          <p14:tracePt t="104764" x="9158288" y="4062413"/>
          <p14:tracePt t="104770" x="9193213" y="4070350"/>
          <p14:tracePt t="104777" x="9277350" y="4079875"/>
          <p14:tracePt t="104783" x="9337675" y="4087813"/>
          <p14:tracePt t="104791" x="9413875" y="4105275"/>
          <p14:tracePt t="104799" x="9507538" y="4113213"/>
          <p14:tracePt t="104805" x="9601200" y="4121150"/>
          <p14:tracePt t="104811" x="9659938" y="4130675"/>
          <p14:tracePt t="104819" x="9736138" y="4146550"/>
          <p14:tracePt t="104825" x="9821863" y="4156075"/>
          <p14:tracePt t="104832" x="9847263" y="4156075"/>
          <p14:tracePt t="104839" x="9872663" y="4164013"/>
          <p14:tracePt t="104847" x="9890125" y="4164013"/>
          <p14:tracePt t="104854" x="9923463" y="4164013"/>
          <p14:tracePt t="104867" x="9940925" y="4164013"/>
          <p14:tracePt t="104874" x="9948863" y="4164013"/>
          <p14:tracePt t="104881" x="9956800" y="4156075"/>
          <p14:tracePt t="104889" x="9966325" y="4146550"/>
          <p14:tracePt t="105188" x="9991725" y="4146550"/>
          <p14:tracePt t="105195" x="10009188" y="4146550"/>
          <p14:tracePt t="105202" x="10025063" y="4146550"/>
          <p14:tracePt t="105209" x="10050463" y="4138613"/>
          <p14:tracePt t="105217" x="10075863" y="4138613"/>
          <p14:tracePt t="105223" x="10110788" y="4138613"/>
          <p14:tracePt t="105232" x="10136188" y="4138613"/>
          <p14:tracePt t="105237" x="10161588" y="4138613"/>
          <p14:tracePt t="105244" x="10179050" y="4138613"/>
          <p14:tracePt t="105251" x="10194925" y="4138613"/>
          <p14:tracePt t="105258" x="10204450" y="4138613"/>
          <p14:tracePt t="105266" x="10229850" y="4138613"/>
          <p14:tracePt t="105272" x="10255250" y="4146550"/>
          <p14:tracePt t="105279" x="10271125" y="4146550"/>
          <p14:tracePt t="105285" x="10298113" y="4146550"/>
          <p14:tracePt t="105291" x="10323513" y="4156075"/>
          <p14:tracePt t="105299" x="10339388" y="4156075"/>
          <p14:tracePt t="105306" x="10356850" y="4156075"/>
          <p14:tracePt t="105314" x="10382250" y="4156075"/>
          <p14:tracePt t="105319" x="10407650" y="4156075"/>
          <p14:tracePt t="105328" x="10425113" y="4156075"/>
          <p14:tracePt t="105335" x="10442575" y="4156075"/>
          <p14:tracePt t="105342" x="10467975" y="4156075"/>
          <p14:tracePt t="105356" x="10475913" y="4156075"/>
          <p14:tracePt t="105366" x="10493375" y="4164013"/>
          <p14:tracePt t="105369" x="10509250" y="4164013"/>
          <p14:tracePt t="105383" x="10526713" y="4164013"/>
          <p14:tracePt t="105390" x="10544175" y="4164013"/>
          <p14:tracePt t="105403" x="10552113" y="4164013"/>
          <p14:tracePt t="105417" x="10569575" y="4164013"/>
          <p14:tracePt t="105425" x="10577513" y="4164013"/>
          <p14:tracePt t="105438" x="10585450" y="4164013"/>
          <p14:tracePt t="105448" x="10602913" y="4164013"/>
          <p14:tracePt t="105451" x="10620375" y="4164013"/>
          <p14:tracePt t="105459" x="10628313" y="4164013"/>
          <p14:tracePt t="105466" x="10645775" y="4164013"/>
          <p14:tracePt t="105473" x="10653713" y="4164013"/>
          <p14:tracePt t="105480" x="10679113" y="4164013"/>
          <p14:tracePt t="105487" x="10704513" y="4164013"/>
          <p14:tracePt t="105494" x="10714038" y="4164013"/>
          <p14:tracePt t="105500" x="10729913" y="4164013"/>
          <p14:tracePt t="105508" x="10756900" y="4164013"/>
          <p14:tracePt t="105514" x="10772775" y="4164013"/>
          <p14:tracePt t="105522" x="10790238" y="4164013"/>
          <p14:tracePt t="105531" x="10798175" y="4164013"/>
          <p14:tracePt t="105536" x="10807700" y="4164013"/>
          <p14:tracePt t="105543" x="10815638" y="4164013"/>
          <p14:tracePt t="105557" x="10833100" y="4164013"/>
          <p14:tracePt t="105571" x="10841038" y="4164013"/>
          <p14:tracePt t="105585" x="10848975" y="4164013"/>
          <p14:tracePt t="105591" x="10858500" y="4164013"/>
          <p14:tracePt t="105613" x="10866438" y="4164013"/>
          <p14:tracePt t="105655" x="10866438" y="4171950"/>
          <p14:tracePt t="105711" x="10866438" y="4181475"/>
          <p14:tracePt t="105725" x="10858500" y="4181475"/>
          <p14:tracePt t="105747" x="10841038" y="4181475"/>
          <p14:tracePt t="105759" x="10823575" y="4181475"/>
          <p14:tracePt t="105767" x="10815638" y="4181475"/>
          <p14:tracePt t="105774" x="10807700" y="4181475"/>
          <p14:tracePt t="105782" x="10798175" y="4181475"/>
          <p14:tracePt t="105788" x="10782300" y="4181475"/>
          <p14:tracePt t="105798" x="10739438" y="4181475"/>
          <p14:tracePt t="105801" x="10637838" y="4181475"/>
          <p14:tracePt t="105809" x="10467975" y="4181475"/>
          <p14:tracePt t="105816" x="10229850" y="4197350"/>
          <p14:tracePt t="105823" x="10101263" y="4197350"/>
          <p14:tracePt t="105831" x="9991725" y="4197350"/>
          <p14:tracePt t="105837" x="9872663" y="4197350"/>
          <p14:tracePt t="105844" x="9728200" y="4206875"/>
          <p14:tracePt t="105850" x="9626600" y="4214813"/>
          <p14:tracePt t="105859" x="9490075" y="4214813"/>
          <p14:tracePt t="105865" x="9363075" y="4214813"/>
          <p14:tracePt t="105872" x="9269413" y="4224338"/>
          <p14:tracePt t="105881" x="9183688" y="4224338"/>
          <p14:tracePt t="105885" x="9074150" y="4232275"/>
          <p14:tracePt t="105893" x="8955088" y="4232275"/>
          <p14:tracePt t="105900" x="8836025" y="4240213"/>
          <p14:tracePt t="105906" x="8750300" y="4240213"/>
          <p14:tracePt t="105914" x="8674100" y="4249738"/>
          <p14:tracePt t="105920" x="8605838" y="4257675"/>
          <p14:tracePt t="105927" x="8504238" y="4265613"/>
          <p14:tracePt t="105934" x="8385175" y="4275138"/>
          <p14:tracePt t="105949" x="8275638" y="4291013"/>
          <p14:tracePt t="105955" x="8232775" y="4300538"/>
          <p14:tracePt t="105962" x="8199438" y="4300538"/>
          <p14:tracePt t="105970" x="8181975" y="4300538"/>
          <p14:tracePt t="105976" x="8164513" y="4300538"/>
          <p14:tracePt t="105985" x="8139113" y="4300538"/>
          <p14:tracePt t="105990" x="8131175" y="4300538"/>
          <p14:tracePt t="105998" x="8121650" y="4300538"/>
          <p14:tracePt t="106309" x="8105775" y="4300538"/>
          <p14:tracePt t="106315" x="8080375" y="4300538"/>
          <p14:tracePt t="106323" x="8045450" y="4300538"/>
          <p14:tracePt t="106332" x="7994650" y="4300538"/>
          <p14:tracePt t="106336" x="7935913" y="4300538"/>
          <p14:tracePt t="106343" x="7859713" y="4300538"/>
          <p14:tracePt t="106349" x="7773988" y="4300538"/>
          <p14:tracePt t="106357" x="7723188" y="4291013"/>
          <p14:tracePt t="106365" x="7662863" y="4291013"/>
          <p14:tracePt t="106371" x="7612063" y="4291013"/>
          <p14:tracePt t="106380" x="7570788" y="4291013"/>
          <p14:tracePt t="106384" x="7510463" y="4291013"/>
          <p14:tracePt t="106391" x="7426325" y="4283075"/>
          <p14:tracePt t="106400" x="7383463" y="4275138"/>
          <p14:tracePt t="106405" x="7348538" y="4275138"/>
          <p14:tracePt t="106413" x="7297738" y="4275138"/>
          <p14:tracePt t="106420" x="7239000" y="4265613"/>
          <p14:tracePt t="106426" x="7204075" y="4257675"/>
          <p14:tracePt t="106434" x="7170738" y="4257675"/>
          <p14:tracePt t="106440" x="7153275" y="4257675"/>
          <p14:tracePt t="106448" x="7137400" y="4257675"/>
          <p14:tracePt t="106454" x="7119938" y="4257675"/>
          <p14:tracePt t="106468" x="7112000" y="4257675"/>
          <p14:tracePt t="106489" x="7102475" y="4257675"/>
          <p14:tracePt t="106524" x="7094538" y="4257675"/>
          <p14:tracePt t="106544" x="7085013" y="4257675"/>
          <p14:tracePt t="106685" x="7094538" y="4257675"/>
          <p14:tracePt t="106727" x="7102475" y="4257675"/>
          <p14:tracePt t="106747" x="7112000" y="4257675"/>
          <p14:tracePt t="106768" x="7119938" y="4257675"/>
          <p14:tracePt t="106782" x="7127875" y="4257675"/>
          <p14:tracePt t="106789" x="7137400" y="4265613"/>
          <p14:tracePt t="106810" x="7145338" y="4265613"/>
          <p14:tracePt t="106817" x="7153275" y="4265613"/>
          <p14:tracePt t="106831" x="7162800" y="4265613"/>
          <p14:tracePt t="106838" x="7170738" y="4265613"/>
          <p14:tracePt t="106846" x="7188200" y="4265613"/>
          <p14:tracePt t="106852" x="7213600" y="4265613"/>
          <p14:tracePt t="106863" x="7281863" y="4283075"/>
          <p14:tracePt t="106866" x="7408863" y="4300538"/>
          <p14:tracePt t="106874" x="7535863" y="4308475"/>
          <p14:tracePt t="106881" x="7646988" y="4333875"/>
          <p14:tracePt t="106887" x="7875588" y="4368800"/>
          <p14:tracePt t="106893" x="8121650" y="4410075"/>
          <p14:tracePt t="106901" x="8224838" y="4419600"/>
          <p14:tracePt t="106908" x="8308975" y="4435475"/>
          <p14:tracePt t="106915" x="8410575" y="4452938"/>
          <p14:tracePt t="106922" x="8504238" y="4470400"/>
          <p14:tracePt t="106930" x="8564563" y="4486275"/>
          <p14:tracePt t="106947" x="8734425" y="4513263"/>
          <p14:tracePt t="106950" x="8793163" y="4513263"/>
          <p14:tracePt t="106957" x="8843963" y="4529138"/>
          <p14:tracePt t="106965" x="8912225" y="4538663"/>
          <p14:tracePt t="106970" x="8972550" y="4554538"/>
          <p14:tracePt t="106979" x="9013825" y="4564063"/>
          <p14:tracePt t="106984" x="9056688" y="4572000"/>
          <p14:tracePt t="106992" x="9091613" y="4579938"/>
          <p14:tracePt t="106998" x="9107488" y="4579938"/>
          <p14:tracePt t="107006" x="9117013" y="4579938"/>
          <p14:tracePt t="107027" x="9124950" y="4579938"/>
          <p14:tracePt t="107321" x="9117013" y="4579938"/>
          <p14:tracePt t="107327" x="9099550" y="4579938"/>
          <p14:tracePt t="107334" x="9074150" y="4579938"/>
          <p14:tracePt t="107341" x="9023350" y="4564063"/>
          <p14:tracePt t="107349" x="8894763" y="4538663"/>
          <p14:tracePt t="107356" x="8716963" y="4513263"/>
          <p14:tracePt t="107363" x="8470900" y="4470400"/>
          <p14:tracePt t="107369" x="8258175" y="4445000"/>
          <p14:tracePt t="107377" x="8054975" y="4410075"/>
          <p14:tracePt t="107385" x="7900988" y="4384675"/>
          <p14:tracePt t="107390" x="7791450" y="4368800"/>
          <p14:tracePt t="107399" x="7662863" y="4351338"/>
          <p14:tracePt t="107404" x="7451725" y="4300538"/>
          <p14:tracePt t="107414" x="7348538" y="4275138"/>
          <p14:tracePt t="107417" x="7204075" y="4232275"/>
          <p14:tracePt t="107424" x="7043738" y="4189413"/>
          <p14:tracePt t="107432" x="6958013" y="4164013"/>
          <p14:tracePt t="107439" x="6864350" y="4130675"/>
          <p14:tracePt t="107446" x="6770688" y="4095750"/>
          <p14:tracePt t="107453" x="6694488" y="4062413"/>
          <p14:tracePt t="107460" x="6635750" y="4037013"/>
          <p14:tracePt t="107466" x="6575425" y="4002088"/>
          <p14:tracePt t="107473" x="6550025" y="3976688"/>
          <p14:tracePt t="107481" x="6499225" y="3951288"/>
          <p14:tracePt t="107487" x="6465888" y="3935413"/>
          <p14:tracePt t="107497" x="6448425" y="3925888"/>
          <p14:tracePt t="107508" x="6430963" y="3917950"/>
          <p14:tracePt t="107515" x="6423025" y="3908425"/>
          <p14:tracePt t="107530" x="6415088" y="3900488"/>
          <p14:tracePt t="107536" x="6415088" y="3892550"/>
          <p14:tracePt t="107543" x="6415088" y="3883025"/>
          <p14:tracePt t="107550" x="6430963" y="3849688"/>
          <p14:tracePt t="107814" x="6423025" y="3849688"/>
          <p14:tracePt t="107821" x="6415088" y="3849688"/>
          <p14:tracePt t="107828" x="6405563" y="3857625"/>
          <p14:tracePt t="107834" x="6380163" y="3867150"/>
          <p14:tracePt t="107842" x="6346825" y="3875088"/>
          <p14:tracePt t="107850" x="6261100" y="3908425"/>
          <p14:tracePt t="107855" x="6151563" y="3943350"/>
          <p14:tracePt t="107868" x="6057900" y="3986213"/>
          <p14:tracePt t="107872" x="5946775" y="4011613"/>
          <p14:tracePt t="107876" x="5837238" y="4037013"/>
          <p14:tracePt t="107882" x="5743575" y="4052888"/>
          <p14:tracePt t="107890" x="5632450" y="4087813"/>
          <p14:tracePt t="107897" x="5548313" y="4095750"/>
          <p14:tracePt t="107902" x="5421313" y="4113213"/>
          <p14:tracePt t="107912" x="5310188" y="4121150"/>
          <p14:tracePt t="107918" x="5216525" y="4138613"/>
          <p14:tracePt t="107924" x="5114925" y="4156075"/>
          <p14:tracePt t="107930" x="5021263" y="4164013"/>
          <p14:tracePt t="107938" x="4953000" y="4171950"/>
          <p14:tracePt t="107946" x="4919663" y="4171950"/>
          <p14:tracePt t="107951" x="4884738" y="4171950"/>
          <p14:tracePt t="107958" x="4859338" y="4171950"/>
          <p14:tracePt t="107967" x="4843463" y="4171950"/>
          <p14:tracePt t="107972" x="4833938" y="4171950"/>
          <p14:tracePt t="107987" x="4826000" y="4171950"/>
          <p14:tracePt t="107994" x="4826000" y="4181475"/>
          <p14:tracePt t="108029" x="4818063" y="4181475"/>
          <p14:tracePt t="108035" x="4808538" y="4181475"/>
          <p14:tracePt t="108050" x="4808538" y="4189413"/>
          <p14:tracePt t="108071" x="4808538" y="4197350"/>
          <p14:tracePt t="108232" x="4818063" y="4197350"/>
          <p14:tracePt t="108239" x="4826000" y="4197350"/>
          <p14:tracePt t="108247" x="4833938" y="4197350"/>
          <p14:tracePt t="108253" x="4843463" y="4197350"/>
          <p14:tracePt t="108262" x="4843463" y="4189413"/>
          <p14:tracePt t="108267" x="4851400" y="4189413"/>
          <p14:tracePt t="108273" x="4859338" y="4181475"/>
          <p14:tracePt t="108282" x="4884738" y="4164013"/>
          <p14:tracePt t="110508" x="4800600" y="3951288"/>
          <p14:tracePt t="110515" x="4673600" y="3629025"/>
          <p14:tracePt t="110523" x="4554538" y="3365500"/>
          <p14:tracePt t="110528" x="4537075" y="3254375"/>
          <p14:tracePt t="110535" x="4519613" y="3152775"/>
          <p14:tracePt t="110542" x="4503738" y="3059113"/>
          <p14:tracePt t="110549" x="4494213" y="3008313"/>
          <p14:tracePt t="110555" x="4486275" y="2949575"/>
          <p14:tracePt t="110563" x="4476750" y="2889250"/>
          <p14:tracePt t="110570" x="4476750" y="2863850"/>
          <p14:tracePt t="110577" x="4468813" y="2846388"/>
          <p14:tracePt t="110584" x="4460875" y="2805113"/>
          <p14:tracePt t="110592" x="4451350" y="2787650"/>
          <p14:tracePt t="110598" x="4451350" y="2762250"/>
          <p14:tracePt t="110604" x="4451350" y="2736850"/>
          <p14:tracePt t="110611" x="4451350" y="2701925"/>
          <p14:tracePt t="110618" x="4443413" y="2643188"/>
          <p14:tracePt t="110627" x="4435475" y="2592388"/>
          <p14:tracePt t="110633" x="4425950" y="2489200"/>
          <p14:tracePt t="110640" x="4425950" y="2397125"/>
          <p14:tracePt t="110646" x="4418013" y="2328863"/>
          <p14:tracePt t="110653" x="4410075" y="2278063"/>
          <p14:tracePt t="110663" x="4400550" y="2235200"/>
          <p14:tracePt t="110667" x="4400550" y="2209800"/>
          <p14:tracePt t="110676" x="4392613" y="2209800"/>
          <p14:tracePt t="110682" x="4384675" y="2192338"/>
          <p14:tracePt t="110695" x="4375150" y="2192338"/>
          <p14:tracePt t="110702" x="4367213" y="2184400"/>
          <p14:tracePt t="110710" x="4359275" y="2174875"/>
          <p14:tracePt t="110716" x="4349750" y="2166938"/>
          <p14:tracePt t="110730" x="4349750" y="2159000"/>
          <p14:tracePt t="110737" x="4341813" y="2159000"/>
          <p14:tracePt t="110751" x="4332288" y="2149475"/>
          <p14:tracePt t="110765" x="4324350" y="2149475"/>
          <p14:tracePt t="110779" x="4316413" y="2149475"/>
          <p14:tracePt t="110793" x="4298950" y="2149475"/>
          <p14:tracePt t="110800" x="4291013" y="2149475"/>
          <p14:tracePt t="110809" x="4273550" y="2149475"/>
          <p14:tracePt t="110814" x="4256088" y="2149475"/>
          <p14:tracePt t="110821" x="4240213" y="2149475"/>
          <p14:tracePt t="110827" x="4214813" y="2149475"/>
          <p14:tracePt t="110834" x="4179888" y="2166938"/>
          <p14:tracePt t="110842" x="4103688" y="2184400"/>
          <p14:tracePt t="110849" x="4052888" y="2200275"/>
          <p14:tracePt t="110856" x="3984625" y="2227263"/>
          <p14:tracePt t="110862" x="3890963" y="2252663"/>
          <p14:tracePt t="110870" x="3840163" y="2278063"/>
          <p14:tracePt t="110878" x="3806825" y="2293938"/>
          <p14:tracePt t="110883" x="3746500" y="2319338"/>
          <p14:tracePt t="110892" x="3695700" y="2344738"/>
          <p14:tracePt t="110897" x="3652838" y="2379663"/>
          <p14:tracePt t="110904" x="3611563" y="2397125"/>
          <p14:tracePt t="110911" x="3586163" y="2405063"/>
          <p14:tracePt t="110918" x="3559175" y="2422525"/>
          <p14:tracePt t="110926" x="3543300" y="2430463"/>
          <p14:tracePt t="110943" x="3500438" y="2455863"/>
          <p14:tracePt t="110946" x="3475038" y="2455863"/>
          <p14:tracePt t="110954" x="3457575" y="2463800"/>
          <p14:tracePt t="110961" x="3441700" y="2481263"/>
          <p14:tracePt t="110967" x="3414713" y="2481263"/>
          <p14:tracePt t="110977" x="3389313" y="2489200"/>
          <p14:tracePt t="110981" x="3363913" y="2506663"/>
          <p14:tracePt t="110989" x="3338513" y="2516188"/>
          <p14:tracePt t="110997" x="3322638" y="2524125"/>
          <p14:tracePt t="111003" x="3305175" y="2532063"/>
          <p14:tracePt t="111011" x="3297238" y="2532063"/>
          <p14:tracePt t="111017" x="3279775" y="2532063"/>
          <p14:tracePt t="111024" x="3270250" y="2541588"/>
          <p14:tracePt t="111030" x="3262313" y="2541588"/>
          <p14:tracePt t="111038" x="3254375" y="2549525"/>
          <p14:tracePt t="111051" x="3244850" y="2557463"/>
          <p14:tracePt t="111066" x="3236913" y="2557463"/>
          <p14:tracePt t="111072" x="3228975" y="2557463"/>
          <p14:tracePt t="111086" x="3219450" y="2557463"/>
          <p14:tracePt t="112664" x="3287713" y="2574925"/>
          <p14:tracePt t="112669" x="3389313" y="2582863"/>
          <p14:tracePt t="112676" x="3467100" y="2600325"/>
          <p14:tracePt t="112684" x="3508375" y="2608263"/>
          <p14:tracePt t="112692" x="3551238" y="2617788"/>
          <p14:tracePt t="112697" x="3568700" y="2625725"/>
          <p14:tracePt t="112704" x="3576638" y="2625725"/>
          <p14:tracePt t="112711" x="3586163" y="2625725"/>
          <p14:tracePt t="112718" x="3594100" y="2625725"/>
          <p14:tracePt t="112727" x="3602038" y="2633663"/>
          <p14:tracePt t="112742" x="3611563" y="2633663"/>
          <p14:tracePt t="112760" x="3611563" y="2643188"/>
          <p14:tracePt t="112767" x="3619500" y="2643188"/>
          <p14:tracePt t="112775" x="3619500" y="2651125"/>
          <p14:tracePt t="112788" x="3636963" y="2651125"/>
          <p14:tracePt t="112795" x="3636963" y="2668588"/>
          <p14:tracePt t="112802" x="3652838" y="2668588"/>
          <p14:tracePt t="112810" x="3652838" y="2676525"/>
          <p14:tracePt t="112815" x="3670300" y="2686050"/>
          <p14:tracePt t="112825" x="3678238" y="2686050"/>
          <p14:tracePt t="112829" x="3687763" y="2693988"/>
          <p14:tracePt t="112837" x="3695700" y="2693988"/>
          <p14:tracePt t="112844" x="3695700" y="2701925"/>
          <p14:tracePt t="112851" x="3713163" y="2711450"/>
          <p14:tracePt t="112878" x="3721100" y="2719388"/>
          <p14:tracePt t="112892" x="3729038" y="2727325"/>
          <p14:tracePt t="112907" x="3729038" y="2736850"/>
          <p14:tracePt t="112913" x="3738563" y="2736850"/>
          <p14:tracePt t="112920" x="3746500" y="2744788"/>
          <p14:tracePt t="112942" x="3746500" y="2752725"/>
          <p14:tracePt t="112962" x="3756025" y="2752725"/>
          <p14:tracePt t="112976" x="3756025" y="2762250"/>
          <p14:tracePt t="112991" x="3763963" y="2762250"/>
          <p14:tracePt t="113011" x="3771900" y="2762250"/>
          <p14:tracePt t="113018" x="3781425" y="2762250"/>
          <p14:tracePt t="113039" x="3789363" y="2762250"/>
          <p14:tracePt t="113052" x="3797300" y="2762250"/>
          <p14:tracePt t="113073" x="3806825" y="2762250"/>
          <p14:tracePt t="113080" x="3814763" y="2762250"/>
          <p14:tracePt t="113101" x="3822700" y="2752725"/>
          <p14:tracePt t="113123" x="3832225" y="2736850"/>
          <p14:tracePt t="113129" x="3840163" y="2736850"/>
          <p14:tracePt t="113136" x="3840163" y="2727325"/>
          <p14:tracePt t="113150" x="3848100" y="2711450"/>
          <p14:tracePt t="113164" x="3848100" y="2701925"/>
          <p14:tracePt t="113178" x="3848100" y="2686050"/>
          <p14:tracePt t="113193" x="3848100" y="2676525"/>
          <p14:tracePt t="113199" x="3848100" y="2668588"/>
          <p14:tracePt t="113208" x="3848100" y="2660650"/>
          <p14:tracePt t="113212" x="3848100" y="2651125"/>
          <p14:tracePt t="113220" x="3848100" y="2643188"/>
          <p14:tracePt t="113227" x="3848100" y="2633663"/>
          <p14:tracePt t="113242" x="3848100" y="2625725"/>
          <p14:tracePt t="113254" x="3848100" y="2617788"/>
          <p14:tracePt t="113261" x="3840163" y="2617788"/>
          <p14:tracePt t="113268" x="3832225" y="2600325"/>
          <p14:tracePt t="113290" x="3822700" y="2600325"/>
          <p14:tracePt t="113297" x="3822700" y="2592388"/>
          <p14:tracePt t="113303" x="3814763" y="2592388"/>
          <p14:tracePt t="113310" x="3806825" y="2592388"/>
          <p14:tracePt t="113317" x="3797300" y="2592388"/>
          <p14:tracePt t="113333" x="3797300" y="2582863"/>
          <p14:tracePt t="113340" x="3789363" y="2582863"/>
          <p14:tracePt t="113346" x="3789363" y="2574925"/>
          <p14:tracePt t="113353" x="3781425" y="2574925"/>
          <p14:tracePt t="113360" x="3771900" y="2574925"/>
          <p14:tracePt t="113375" x="3763963" y="2574925"/>
          <p14:tracePt t="113402" x="3756025" y="2574925"/>
          <p14:tracePt t="113618" x="3756025" y="2592388"/>
          <p14:tracePt t="113632" x="3756025" y="2608263"/>
          <p14:tracePt t="113646" x="3756025" y="2617788"/>
          <p14:tracePt t="113653" x="3756025" y="2633663"/>
          <p14:tracePt t="113667" x="3756025" y="2651125"/>
          <p14:tracePt t="113680" x="3756025" y="2660650"/>
          <p14:tracePt t="113687" x="3756025" y="2676525"/>
          <p14:tracePt t="113701" x="3756025" y="2686050"/>
          <p14:tracePt t="113708" x="3756025" y="2701925"/>
          <p14:tracePt t="113715" x="3756025" y="2711450"/>
          <p14:tracePt t="113724" x="3756025" y="2719388"/>
          <p14:tracePt t="113729" x="3763963" y="2736850"/>
          <p14:tracePt t="113736" x="3763963" y="2762250"/>
          <p14:tracePt t="113743" x="3763963" y="2770188"/>
          <p14:tracePt t="113757" x="3763963" y="2787650"/>
          <p14:tracePt t="113764" x="3763963" y="2795588"/>
          <p14:tracePt t="113773" x="3763963" y="2805113"/>
          <p14:tracePt t="113778" x="3771900" y="2805113"/>
          <p14:tracePt t="113785" x="3771900" y="2813050"/>
          <p14:tracePt t="113799" x="3771900" y="2820988"/>
          <p14:tracePt t="113806" x="3771900" y="2830513"/>
          <p14:tracePt t="113813" x="3771900" y="2838450"/>
          <p14:tracePt t="113827" x="3781425" y="2838450"/>
          <p14:tracePt t="113834" x="3781425" y="2846388"/>
          <p14:tracePt t="113848" x="3789363" y="2855913"/>
          <p14:tracePt t="113856" x="3789363" y="2863850"/>
          <p14:tracePt t="113869" x="3797300" y="2871788"/>
          <p14:tracePt t="113883" x="3797300" y="2881313"/>
          <p14:tracePt t="113891" x="3806825" y="2881313"/>
          <p14:tracePt t="113903" x="3814763" y="2889250"/>
          <p14:tracePt t="113911" x="3822700" y="2889250"/>
          <p14:tracePt t="113918" x="3822700" y="2897188"/>
          <p14:tracePt t="113932" x="3832225" y="2897188"/>
          <p14:tracePt t="113941" x="3840163" y="2906713"/>
          <p14:tracePt t="113952" x="3848100" y="2906713"/>
          <p14:tracePt t="113960" x="3857625" y="2906713"/>
          <p14:tracePt t="113975" x="3865563" y="2906713"/>
          <p14:tracePt t="113989" x="3883025" y="2906713"/>
          <p14:tracePt t="114001" x="3890963" y="2906713"/>
          <p14:tracePt t="114015" x="3900488" y="2906713"/>
          <p14:tracePt t="114023" x="3908425" y="2906713"/>
          <p14:tracePt t="114030" x="3916363" y="2906713"/>
          <p14:tracePt t="114036" x="3925888" y="2906713"/>
          <p14:tracePt t="114043" x="3933825" y="2906713"/>
          <p14:tracePt t="114050" x="3941763" y="2906713"/>
          <p14:tracePt t="114058" x="3941763" y="2897188"/>
          <p14:tracePt t="114063" x="3951288" y="2889250"/>
          <p14:tracePt t="114074" x="3967163" y="2881313"/>
          <p14:tracePt t="114077" x="3976688" y="2871788"/>
          <p14:tracePt t="114084" x="3984625" y="2863850"/>
          <p14:tracePt t="114091" x="3992563" y="2855913"/>
          <p14:tracePt t="114098" x="4002088" y="2838450"/>
          <p14:tracePt t="114106" x="4010025" y="2838450"/>
          <p14:tracePt t="114112" x="4010025" y="2820988"/>
          <p14:tracePt t="114119" x="4017963" y="2813050"/>
          <p14:tracePt t="114126" x="4017963" y="2805113"/>
          <p14:tracePt t="114134" x="4027488" y="2795588"/>
          <p14:tracePt t="114141" x="4027488" y="2787650"/>
          <p14:tracePt t="114147" x="4035425" y="2778125"/>
          <p14:tracePt t="114161" x="4035425" y="2762250"/>
          <p14:tracePt t="114168" x="4035425" y="2752725"/>
          <p14:tracePt t="114182" x="4035425" y="2744788"/>
          <p14:tracePt t="114190" x="4035425" y="2736850"/>
          <p14:tracePt t="114196" x="4035425" y="2727325"/>
          <p14:tracePt t="114203" x="4035425" y="2719388"/>
          <p14:tracePt t="114209" x="4027488" y="2711450"/>
          <p14:tracePt t="114217" x="4017963" y="2701925"/>
          <p14:tracePt t="114223" x="4010025" y="2693988"/>
          <p14:tracePt t="114230" x="3992563" y="2686050"/>
          <p14:tracePt t="114238" x="3984625" y="2686050"/>
          <p14:tracePt t="114245" x="3967163" y="2668588"/>
          <p14:tracePt t="114251" x="3951288" y="2668588"/>
          <p14:tracePt t="114258" x="3941763" y="2660650"/>
          <p14:tracePt t="114266" x="3925888" y="2651125"/>
          <p14:tracePt t="114273" x="3916363" y="2643188"/>
          <p14:tracePt t="114279" x="3900488" y="2643188"/>
          <p14:tracePt t="114289" x="3890963" y="2643188"/>
          <p14:tracePt t="114294" x="3883025" y="2633663"/>
          <p14:tracePt t="114300" x="3873500" y="2625725"/>
          <p14:tracePt t="114307" x="3857625" y="2625725"/>
          <p14:tracePt t="114314" x="3840163" y="2625725"/>
          <p14:tracePt t="114322" x="3832225" y="2625725"/>
          <p14:tracePt t="114329" x="3822700" y="2625725"/>
          <p14:tracePt t="114335" x="3806825" y="2625725"/>
          <p14:tracePt t="114342" x="3789363" y="2625725"/>
          <p14:tracePt t="114349" x="3781425" y="2633663"/>
          <p14:tracePt t="114356" x="3763963" y="2643188"/>
          <p14:tracePt t="114363" x="3746500" y="2643188"/>
          <p14:tracePt t="114372" x="3738563" y="2651125"/>
          <p14:tracePt t="114377" x="3729038" y="2651125"/>
          <p14:tracePt t="114383" x="3721100" y="2660650"/>
          <p14:tracePt t="114398" x="3713163" y="2668588"/>
          <p14:tracePt t="114406" x="3703638" y="2668588"/>
          <p14:tracePt t="114419" x="3695700" y="2668588"/>
          <p14:tracePt t="114440" x="3678238" y="2668588"/>
          <p14:tracePt t="114461" x="3670300" y="2668588"/>
          <p14:tracePt t="114476" x="3662363" y="2668588"/>
          <p14:tracePt t="114482" x="3652838" y="2668588"/>
          <p14:tracePt t="114489" x="3644900" y="2660650"/>
          <p14:tracePt t="114496" x="3636963" y="2651125"/>
          <p14:tracePt t="114503" x="3627438" y="2643188"/>
          <p14:tracePt t="114510" x="3602038" y="2617788"/>
          <p14:tracePt t="114518" x="3551238" y="2582863"/>
          <p14:tracePt t="114525" x="3467100" y="2541588"/>
          <p14:tracePt t="114530" x="3373438" y="2498725"/>
          <p14:tracePt t="114539" x="3270250" y="2447925"/>
          <p14:tracePt t="114545" x="3143250" y="2371725"/>
          <p14:tracePt t="114552" x="3049588" y="2328863"/>
          <p14:tracePt t="114561" x="2998788" y="2293938"/>
          <p14:tracePt t="114566" x="2982913" y="2278063"/>
          <p14:tracePt t="114578" x="2940050" y="2260600"/>
          <p14:tracePt t="114580" x="2922588" y="2235200"/>
          <p14:tracePt t="114590" x="2914650" y="2235200"/>
          <p14:tracePt t="114594" x="2889250" y="2217738"/>
          <p14:tracePt t="114601" x="2889250" y="2209800"/>
          <p14:tracePt t="114610" x="2871788" y="2200275"/>
          <p14:tracePt t="114615" x="2854325" y="2200275"/>
          <p14:tracePt t="114623" x="2846388" y="2192338"/>
          <p14:tracePt t="114629" x="2828925" y="2174875"/>
          <p14:tracePt t="114636" x="2820988" y="2174875"/>
          <p14:tracePt t="114643" x="2811463" y="2166938"/>
          <p14:tracePt t="114650" x="2803525" y="2166938"/>
          <p14:tracePt t="114659" x="2795588" y="2159000"/>
          <p14:tracePt t="114665" x="2786063" y="2149475"/>
          <p14:tracePt t="114672" x="2778125" y="2149475"/>
          <p14:tracePt t="114677" x="2770188" y="2141538"/>
          <p14:tracePt t="114685" x="2770188" y="2133600"/>
          <p14:tracePt t="114691" x="2760663" y="2133600"/>
          <p14:tracePt t="114698" x="2760663" y="2124075"/>
          <p14:tracePt t="114706" x="2752725" y="2116138"/>
          <p14:tracePt t="114719" x="2744788" y="2108200"/>
          <p14:tracePt t="114726" x="2735263" y="2090738"/>
          <p14:tracePt t="114741" x="2727325" y="2090738"/>
          <p14:tracePt t="114747" x="2719388" y="2082800"/>
          <p14:tracePt t="114755" x="2709863" y="2073275"/>
          <p14:tracePt t="114768" x="2701925" y="2065338"/>
          <p14:tracePt t="114774" x="2693988" y="2065338"/>
          <p14:tracePt t="114781" x="2693988" y="2055813"/>
          <p14:tracePt t="114795" x="2684463" y="2055813"/>
          <p14:tracePt t="114802" x="2676525" y="2055813"/>
          <p14:tracePt t="114810" x="2676525" y="2047875"/>
          <p14:tracePt t="114823" x="2668588" y="2039938"/>
          <p14:tracePt t="114851" x="2659063" y="2039938"/>
          <p14:tracePt t="114872" x="2659063" y="2047875"/>
          <p14:tracePt t="114892" x="2659063" y="2055813"/>
          <p14:tracePt t="114901" x="2659063" y="2065338"/>
          <p14:tracePt t="114914" x="2659063" y="2082800"/>
          <p14:tracePt t="114928" x="2659063" y="2098675"/>
          <p14:tracePt t="114935" x="2659063" y="2108200"/>
          <p14:tracePt t="114956" x="2668588" y="2141538"/>
          <p14:tracePt t="114962" x="2668588" y="2149475"/>
          <p14:tracePt t="114972" x="2676525" y="2159000"/>
          <p14:tracePt t="114976" x="2676525" y="2166938"/>
          <p14:tracePt t="114984" x="2676525" y="2174875"/>
          <p14:tracePt t="114990" x="2684463" y="2184400"/>
          <p14:tracePt t="114998" x="2693988" y="2192338"/>
          <p14:tracePt t="115012" x="2701925" y="2200275"/>
          <p14:tracePt t="115019" x="2701925" y="2209800"/>
          <p14:tracePt t="115025" x="2719388" y="2209800"/>
          <p14:tracePt t="115033" x="2719388" y="2227263"/>
          <p14:tracePt t="115039" x="2735263" y="2227263"/>
          <p14:tracePt t="115046" x="2744788" y="2235200"/>
          <p14:tracePt t="115054" x="2752725" y="2243138"/>
          <p14:tracePt t="115061" x="2770188" y="2252663"/>
          <p14:tracePt t="115068" x="2795588" y="2260600"/>
          <p14:tracePt t="115075" x="2811463" y="2268538"/>
          <p14:tracePt t="115082" x="2838450" y="2278063"/>
          <p14:tracePt t="115089" x="2854325" y="2278063"/>
          <p14:tracePt t="115096" x="2879725" y="2286000"/>
          <p14:tracePt t="115102" x="2914650" y="2286000"/>
          <p14:tracePt t="115109" x="2940050" y="2293938"/>
          <p14:tracePt t="115116" x="2965450" y="2293938"/>
          <p14:tracePt t="115123" x="2990850" y="2293938"/>
          <p14:tracePt t="115130" x="3016250" y="2293938"/>
          <p14:tracePt t="115138" x="3049588" y="2286000"/>
          <p14:tracePt t="115144" x="3074988" y="2278063"/>
          <p14:tracePt t="115151" x="3100388" y="2268538"/>
          <p14:tracePt t="115158" x="3117850" y="2268538"/>
          <p14:tracePt t="115165" x="3143250" y="2260600"/>
          <p14:tracePt t="115173" x="3160713" y="2243138"/>
          <p14:tracePt t="115188" x="3178175" y="2235200"/>
          <p14:tracePt t="115199" x="3186113" y="2227263"/>
          <p14:tracePt t="115206" x="3186113" y="2217738"/>
          <p14:tracePt t="115214" x="3186113" y="2209800"/>
          <p14:tracePt t="115227" x="3194050" y="2192338"/>
          <p14:tracePt t="115234" x="3194050" y="2184400"/>
          <p14:tracePt t="115241" x="3194050" y="2174875"/>
          <p14:tracePt t="115248" x="3194050" y="2159000"/>
          <p14:tracePt t="115262" x="3186113" y="2149475"/>
          <p14:tracePt t="115270" x="3186113" y="2133600"/>
          <p14:tracePt t="115276" x="3160713" y="2124075"/>
          <p14:tracePt t="115283" x="3143250" y="2098675"/>
          <p14:tracePt t="115291" x="3127375" y="2082800"/>
          <p14:tracePt t="115297" x="3074988" y="2047875"/>
          <p14:tracePt t="115305" x="3024188" y="2022475"/>
          <p14:tracePt t="115311" x="2973388" y="1997075"/>
          <p14:tracePt t="115319" x="2922588" y="1971675"/>
          <p14:tracePt t="115325" x="2838450" y="1954213"/>
          <p14:tracePt t="115332" x="2760663" y="1938338"/>
          <p14:tracePt t="115341" x="2709863" y="1938338"/>
          <p14:tracePt t="115345" x="2668588" y="1938338"/>
          <p14:tracePt t="115355" x="2616200" y="1954213"/>
          <p14:tracePt t="115360" x="2549525" y="1989138"/>
          <p14:tracePt t="115366" x="2524125" y="2005013"/>
          <p14:tracePt t="115373" x="2481263" y="2039938"/>
          <p14:tracePt t="115381" x="2463800" y="2065338"/>
          <p14:tracePt t="115388" x="2455863" y="2073275"/>
          <p14:tracePt t="115394" x="2430463" y="2090738"/>
          <p14:tracePt t="115402" x="2430463" y="2108200"/>
          <p14:tracePt t="115415" x="2420938" y="2116138"/>
          <p14:tracePt t="115422" x="2420938" y="2124075"/>
          <p14:tracePt t="115430" x="2420938" y="2133600"/>
          <p14:tracePt t="115438" x="2413000" y="2141538"/>
          <p14:tracePt t="115443" x="2405063" y="2141538"/>
          <p14:tracePt t="115451" x="2405063" y="2159000"/>
          <p14:tracePt t="115465" x="2405063" y="2166938"/>
          <p14:tracePt t="115473" x="2405063" y="2184400"/>
          <p14:tracePt t="115478" x="2395538" y="2192338"/>
          <p14:tracePt t="115485" x="2387600" y="2200275"/>
          <p14:tracePt t="115493" x="2387600" y="2217738"/>
          <p14:tracePt t="115500" x="2387600" y="2227263"/>
          <p14:tracePt t="115506" x="2387600" y="2235200"/>
          <p14:tracePt t="115514" x="2387600" y="2243138"/>
          <p14:tracePt t="115521" x="2387600" y="2252663"/>
          <p14:tracePt t="115528" x="2387600" y="2260600"/>
          <p14:tracePt t="115535" x="2387600" y="2268538"/>
          <p14:tracePt t="116657" x="2141538" y="2592388"/>
          <p14:tracePt t="116664" x="1936750" y="2897188"/>
          <p14:tracePt t="116671" x="1766888" y="3127375"/>
          <p14:tracePt t="116678" x="1639888" y="3330575"/>
          <p14:tracePt t="116687" x="1520825" y="3517900"/>
          <p14:tracePt t="116692" x="1477963" y="3619500"/>
          <p14:tracePt t="116699" x="1427163" y="3748088"/>
          <p14:tracePt t="116708" x="1376363" y="3849688"/>
          <p14:tracePt t="116713" x="1350963" y="3935413"/>
          <p14:tracePt t="116721" x="1308100" y="4011613"/>
          <p14:tracePt t="116727" x="1290638" y="4070350"/>
          <p14:tracePt t="116734" x="1282700" y="4121150"/>
          <p14:tracePt t="116742" x="1274763" y="4164013"/>
          <p14:tracePt t="116747" x="1257300" y="4206875"/>
          <p14:tracePt t="116756" x="1239838" y="4249738"/>
          <p14:tracePt t="116761" x="1231900" y="4265613"/>
          <p14:tracePt t="116771" x="1231900" y="4275138"/>
          <p14:tracePt t="116775" x="1223963" y="4291013"/>
          <p14:tracePt t="116782" x="1214438" y="4291013"/>
          <p14:tracePt t="116789" x="1214438" y="4300538"/>
          <p14:tracePt t="116796" x="1214438" y="4308475"/>
          <p14:tracePt t="116803" x="1206500" y="4316413"/>
          <p14:tracePt t="116810" x="1198563" y="4333875"/>
          <p14:tracePt t="116818" x="1189038" y="4333875"/>
          <p14:tracePt t="116824" x="1181100" y="4351338"/>
          <p14:tracePt t="116830" x="1173163" y="4351338"/>
          <p14:tracePt t="116839" x="1163638" y="4359275"/>
          <p14:tracePt t="116844" x="1163638" y="4368800"/>
          <p14:tracePt t="116853" x="1155700" y="4368800"/>
          <p14:tracePt t="116859" x="1155700" y="4376738"/>
          <p14:tracePt t="116873" x="1147763" y="4376738"/>
          <p14:tracePt t="116880" x="1138238" y="4376738"/>
          <p14:tracePt t="116900" x="1130300" y="4376738"/>
          <p14:tracePt t="116922" x="1120775" y="4376738"/>
          <p14:tracePt t="116942" x="1112838" y="4376738"/>
          <p14:tracePt t="116956" x="1104900" y="4376738"/>
          <p14:tracePt t="116970" x="1095375" y="4376738"/>
          <p14:tracePt t="116978" x="1079500" y="4376738"/>
          <p14:tracePt t="116987" x="1069975" y="4368800"/>
          <p14:tracePt t="116991" x="1054100" y="4368800"/>
          <p14:tracePt t="116998" x="1036638" y="4359275"/>
          <p14:tracePt t="117005" x="1003300" y="4341813"/>
          <p14:tracePt t="117012" x="985838" y="4325938"/>
          <p14:tracePt t="117020" x="976313" y="4308475"/>
          <p14:tracePt t="117026" x="950913" y="4283075"/>
          <p14:tracePt t="117033" x="942975" y="4257675"/>
          <p14:tracePt t="117040" x="925513" y="4232275"/>
          <p14:tracePt t="117047" x="917575" y="4206875"/>
          <p14:tracePt t="117054" x="900113" y="4164013"/>
          <p14:tracePt t="117061" x="900113" y="4138613"/>
          <p14:tracePt t="117069" x="892175" y="4113213"/>
          <p14:tracePt t="117074" x="874713" y="4079875"/>
          <p14:tracePt t="117081" x="866775" y="4052888"/>
          <p14:tracePt t="117089" x="858838" y="4037013"/>
          <p14:tracePt t="117096" x="849313" y="4019550"/>
          <p14:tracePt t="117103" x="841375" y="4011613"/>
          <p14:tracePt t="117109" x="841375" y="3994150"/>
          <p14:tracePt t="117117" x="831850" y="3994150"/>
          <p14:tracePt t="117130" x="831850" y="3976688"/>
          <p14:tracePt t="117145" x="823913" y="3976688"/>
          <p14:tracePt t="117153" x="823913" y="3968750"/>
          <p14:tracePt t="117165" x="815975" y="3960813"/>
          <p14:tracePt t="117186" x="815975" y="3951288"/>
          <p14:tracePt t="117201" x="815975" y="3943350"/>
          <p14:tracePt t="117214" x="815975" y="3935413"/>
          <p14:tracePt t="117235" x="815975" y="3925888"/>
          <p14:tracePt t="117242" x="806450" y="3925888"/>
          <p14:tracePt t="117256" x="806450" y="3908425"/>
          <p14:tracePt t="117263" x="790575" y="3908425"/>
          <p14:tracePt t="117271" x="790575" y="3892550"/>
          <p14:tracePt t="117277" x="773113" y="3883025"/>
          <p14:tracePt t="117284" x="765175" y="3867150"/>
          <p14:tracePt t="117291" x="747713" y="3867150"/>
          <p14:tracePt t="117298" x="730250" y="3857625"/>
          <p14:tracePt t="117305" x="714375" y="3849688"/>
          <p14:tracePt t="117312" x="704850" y="3849688"/>
          <p14:tracePt t="117319" x="679450" y="3849688"/>
          <p14:tracePt t="117325" x="661988" y="3849688"/>
          <p14:tracePt t="117332" x="646113" y="3849688"/>
          <p14:tracePt t="117339" x="628650" y="3849688"/>
          <p14:tracePt t="117346" x="603250" y="3849688"/>
          <p14:tracePt t="117354" x="585788" y="3849688"/>
          <p14:tracePt t="117361" x="560388" y="3857625"/>
          <p14:tracePt t="117370" x="544513" y="3867150"/>
          <p14:tracePt t="117374" x="527050" y="3867150"/>
          <p14:tracePt t="117388" x="509588" y="3875088"/>
          <p14:tracePt t="117395" x="501650" y="3875088"/>
          <p14:tracePt t="117402" x="492125" y="3883025"/>
          <p14:tracePt t="117409" x="484188" y="3883025"/>
          <p14:tracePt t="117416" x="476250" y="3892550"/>
          <p14:tracePt t="117423" x="466725" y="3892550"/>
          <p14:tracePt t="117430" x="458788" y="3900488"/>
          <p14:tracePt t="117444" x="450850" y="3900488"/>
          <p14:tracePt t="117453" x="450850" y="3908425"/>
          <p14:tracePt t="117458" x="433388" y="3917950"/>
          <p14:tracePt t="117472" x="425450" y="3917950"/>
          <p14:tracePt t="117486" x="415925" y="3917950"/>
          <p14:tracePt t="117493" x="407988" y="3925888"/>
          <p14:tracePt t="117507" x="400050" y="3925888"/>
          <p14:tracePt t="117521" x="382588" y="3925888"/>
          <p14:tracePt t="117536" x="382588" y="3935413"/>
          <p14:tracePt t="117542" x="373063" y="3935413"/>
          <p14:tracePt t="117563" x="365125" y="3935413"/>
          <p14:tracePt t="117578" x="357188" y="3935413"/>
          <p14:tracePt t="117903" x="415925" y="3943350"/>
          <p14:tracePt t="117906" x="527050" y="3943350"/>
          <p14:tracePt t="117914" x="620713" y="3943350"/>
          <p14:tracePt t="117921" x="722313" y="3951288"/>
          <p14:tracePt t="117925" x="798513" y="3951288"/>
          <p14:tracePt t="117936" x="858838" y="3951288"/>
          <p14:tracePt t="117939" x="892175" y="3951288"/>
          <p14:tracePt t="117947" x="917575" y="3960813"/>
          <p14:tracePt t="117954" x="935038" y="3960813"/>
          <p14:tracePt t="117960" x="960438" y="3960813"/>
          <p14:tracePt t="117969" x="985838" y="3960813"/>
          <p14:tracePt t="117974" x="1011238" y="3960813"/>
          <p14:tracePt t="117982" x="1028700" y="3960813"/>
          <p14:tracePt t="117988" x="1044575" y="3968750"/>
          <p14:tracePt t="117995" x="1079500" y="3968750"/>
          <p14:tracePt t="118002" x="1112838" y="3968750"/>
          <p14:tracePt t="118009" x="1138238" y="3968750"/>
          <p14:tracePt t="118017" x="1155700" y="3968750"/>
          <p14:tracePt t="118024" x="1163638" y="3968750"/>
          <p14:tracePt t="118030" x="1189038" y="3968750"/>
          <p14:tracePt t="118044" x="1198563" y="3968750"/>
          <p14:tracePt t="118058" x="1206500" y="3968750"/>
          <p14:tracePt t="118072" x="1214438" y="3968750"/>
          <p14:tracePt t="118086" x="1223963" y="3968750"/>
          <p14:tracePt t="118107" x="1231900" y="3968750"/>
          <p14:tracePt t="118135" x="1239838" y="3960813"/>
          <p14:tracePt t="118150" x="1249363" y="3960813"/>
          <p14:tracePt t="118170" x="1249363" y="3951288"/>
          <p14:tracePt t="118178" x="1249363" y="3943350"/>
          <p14:tracePt t="118191" x="1257300" y="3935413"/>
          <p14:tracePt t="118205" x="1265238" y="3935413"/>
          <p14:tracePt t="118212" x="1265238" y="3917950"/>
          <p14:tracePt t="118226" x="1265238" y="3908425"/>
          <p14:tracePt t="118239" x="1265238" y="3900488"/>
          <p14:tracePt t="118247" x="1265238" y="3892550"/>
          <p14:tracePt t="118254" x="1265238" y="3883025"/>
          <p14:tracePt t="118261" x="1265238" y="3875088"/>
          <p14:tracePt t="118275" x="1265238" y="3867150"/>
          <p14:tracePt t="118281" x="1265238" y="3857625"/>
          <p14:tracePt t="118288" x="1257300" y="3849688"/>
          <p14:tracePt t="118304" x="1257300" y="3841750"/>
          <p14:tracePt t="118309" x="1257300" y="3832225"/>
          <p14:tracePt t="118319" x="1249363" y="3824288"/>
          <p14:tracePt t="118331" x="1239838" y="3806825"/>
          <p14:tracePt t="118345" x="1239838" y="3798888"/>
          <p14:tracePt t="118352" x="1231900" y="3773488"/>
          <p14:tracePt t="118359" x="1223963" y="3763963"/>
          <p14:tracePt t="118365" x="1223963" y="3756025"/>
          <p14:tracePt t="118372" x="1214438" y="3738563"/>
          <p14:tracePt t="118380" x="1206500" y="3713163"/>
          <p14:tracePt t="118387" x="1206500" y="3697288"/>
          <p14:tracePt t="118394" x="1198563" y="3687763"/>
          <p14:tracePt t="118403" x="1198563" y="3679825"/>
          <p14:tracePt t="118407" x="1189038" y="3671888"/>
          <p14:tracePt t="118414" x="1189038" y="3662363"/>
          <p14:tracePt t="118422" x="1189038" y="3654425"/>
          <p14:tracePt t="118429" x="1189038" y="3646488"/>
          <p14:tracePt t="118442" x="1181100" y="3636963"/>
          <p14:tracePt t="118456" x="1181100" y="3629025"/>
          <p14:tracePt t="118470" x="1181100" y="3619500"/>
          <p14:tracePt t="118485" x="1181100" y="3611563"/>
          <p14:tracePt t="118491" x="1173163" y="3603625"/>
          <p14:tracePt t="118504" x="1163638" y="3586163"/>
          <p14:tracePt t="118511" x="1163638" y="3568700"/>
          <p14:tracePt t="118520" x="1163638" y="3560763"/>
          <p14:tracePt t="118525" x="1163638" y="3543300"/>
          <p14:tracePt t="118532" x="1163638" y="3527425"/>
          <p14:tracePt t="118540" x="1163638" y="3509963"/>
          <p14:tracePt t="118547" x="1163638" y="3502025"/>
          <p14:tracePt t="118553" x="1163638" y="3492500"/>
          <p14:tracePt t="118560" x="1163638" y="3484563"/>
          <p14:tracePt t="118575" x="1163638" y="3475038"/>
          <p14:tracePt t="118588" x="1163638" y="3467100"/>
          <p14:tracePt t="118596" x="1163638" y="3459163"/>
          <p14:tracePt t="118609" x="1163638" y="3449638"/>
          <p14:tracePt t="118619" x="1173163" y="3449638"/>
          <p14:tracePt t="118623" x="1173163" y="3441700"/>
          <p14:tracePt t="118630" x="1173163" y="3433763"/>
          <p14:tracePt t="118652" x="1181100" y="3424238"/>
          <p14:tracePt t="118658" x="1181100" y="3416300"/>
          <p14:tracePt t="118665" x="1189038" y="3408363"/>
          <p14:tracePt t="118672" x="1198563" y="3398838"/>
          <p14:tracePt t="118679" x="1206500" y="3398838"/>
          <p14:tracePt t="118687" x="1214438" y="3382963"/>
          <p14:tracePt t="118693" x="1223963" y="3373438"/>
          <p14:tracePt t="118702" x="1231900" y="3365500"/>
          <p14:tracePt t="118706" x="1239838" y="3355975"/>
          <p14:tracePt t="118714" x="1249363" y="3348038"/>
          <p14:tracePt t="118727" x="1249363" y="3340100"/>
          <p14:tracePt t="118734" x="1257300" y="3340100"/>
          <p14:tracePt t="118749" x="1265238" y="3340100"/>
          <p14:tracePt t="118755" x="1265238" y="3330575"/>
          <p14:tracePt t="118763" x="1274763" y="3322638"/>
          <p14:tracePt t="118785" x="1274763" y="3314700"/>
          <p14:tracePt t="118813" x="1274763" y="3305175"/>
          <p14:tracePt t="118826" x="1274763" y="3297238"/>
          <p14:tracePt t="118834" x="1274763" y="3289300"/>
          <p14:tracePt t="118840" x="1274763" y="3271838"/>
          <p14:tracePt t="118856" x="1265238" y="3254375"/>
          <p14:tracePt t="118862" x="1265238" y="3246438"/>
          <p14:tracePt t="118870" x="1265238" y="3228975"/>
          <p14:tracePt t="118875" x="1265238" y="3211513"/>
          <p14:tracePt t="118882" x="1257300" y="3195638"/>
          <p14:tracePt t="118889" x="1249363" y="3152775"/>
          <p14:tracePt t="118895" x="1239838" y="3101975"/>
          <p14:tracePt t="118904" x="1223963" y="3008313"/>
          <p14:tracePt t="118908" x="1214438" y="2897188"/>
          <p14:tracePt t="118917" x="1198563" y="2838450"/>
          <p14:tracePt t="118923" x="1173163" y="2795588"/>
          <p14:tracePt t="118929" x="1155700" y="2762250"/>
          <p14:tracePt t="118951" x="1095375" y="2686050"/>
          <p14:tracePt t="118957" x="1069975" y="2676525"/>
          <p14:tracePt t="118965" x="1044575" y="2668588"/>
          <p14:tracePt t="118971" x="1036638" y="2660650"/>
          <p14:tracePt t="118977" x="1011238" y="2651125"/>
          <p14:tracePt t="118985" x="993775" y="2651125"/>
          <p14:tracePt t="118992" x="976313" y="2651125"/>
          <p14:tracePt t="119001" x="950913" y="2651125"/>
          <p14:tracePt t="119006" x="935038" y="2651125"/>
          <p14:tracePt t="119013" x="917575" y="2660650"/>
          <p14:tracePt t="119020" x="909638" y="2668588"/>
          <p14:tracePt t="119027" x="884238" y="2676525"/>
          <p14:tracePt t="119034" x="858838" y="2693988"/>
          <p14:tracePt t="119042" x="849313" y="2693988"/>
          <p14:tracePt t="119048" x="815975" y="2711450"/>
          <p14:tracePt t="119055" x="790575" y="2727325"/>
          <p14:tracePt t="119063" x="755650" y="2762250"/>
          <p14:tracePt t="119070" x="730250" y="2778125"/>
          <p14:tracePt t="119076" x="696913" y="2787650"/>
          <p14:tracePt t="119086" x="661988" y="2820988"/>
          <p14:tracePt t="119090" x="636588" y="2855913"/>
          <p14:tracePt t="119096" x="595313" y="2871788"/>
          <p14:tracePt t="119103" x="569913" y="2906713"/>
          <p14:tracePt t="119111" x="544513" y="2922588"/>
          <p14:tracePt t="119119" x="534988" y="2940050"/>
          <p14:tracePt t="119124" x="517525" y="2949575"/>
          <p14:tracePt t="119131" x="492125" y="2965450"/>
          <p14:tracePt t="119139" x="484188" y="2974975"/>
          <p14:tracePt t="119146" x="466725" y="2990850"/>
          <p14:tracePt t="119152" x="458788" y="3000375"/>
          <p14:tracePt t="119159" x="441325" y="3008313"/>
          <p14:tracePt t="119169" x="433388" y="3016250"/>
          <p14:tracePt t="119173" x="415925" y="3033713"/>
          <p14:tracePt t="119180" x="407988" y="3033713"/>
          <p14:tracePt t="119188" x="400050" y="3041650"/>
          <p14:tracePt t="119195" x="390525" y="3041650"/>
          <p14:tracePt t="119202" x="373063" y="3051175"/>
          <p14:tracePt t="119208" x="365125" y="3067050"/>
          <p14:tracePt t="119217" x="347663" y="3067050"/>
          <p14:tracePt t="119222" x="322263" y="3084513"/>
          <p14:tracePt t="119229" x="296863" y="3101975"/>
          <p14:tracePt t="119236" x="280988" y="3127375"/>
          <p14:tracePt t="119243" x="263525" y="3135313"/>
          <p14:tracePt t="119251" x="230188" y="3160713"/>
          <p14:tracePt t="119257" x="220663" y="3178175"/>
          <p14:tracePt t="119265" x="212725" y="3178175"/>
          <p14:tracePt t="119271" x="212725" y="3195638"/>
          <p14:tracePt t="119278" x="203200" y="3195638"/>
          <p14:tracePt t="119285" x="195263" y="3203575"/>
          <p14:tracePt t="119313" x="187325" y="3211513"/>
          <p14:tracePt t="119335" x="187325" y="3221038"/>
          <p14:tracePt t="119354" x="187325" y="3228975"/>
          <p14:tracePt t="119369" x="195263" y="3246438"/>
          <p14:tracePt t="119376" x="220663" y="3263900"/>
          <p14:tracePt t="119384" x="255588" y="3297238"/>
          <p14:tracePt t="119389" x="322263" y="3348038"/>
          <p14:tracePt t="119396" x="450850" y="3416300"/>
          <p14:tracePt t="119403" x="552450" y="3475038"/>
          <p14:tracePt t="119411" x="636588" y="3517900"/>
          <p14:tracePt t="119418" x="722313" y="3552825"/>
          <p14:tracePt t="119424" x="806450" y="3586163"/>
          <p14:tracePt t="119433" x="866775" y="3619500"/>
          <p14:tracePt t="119438" x="909638" y="3636963"/>
          <p14:tracePt t="119445" x="968375" y="3671888"/>
          <p14:tracePt t="119452" x="1036638" y="3713163"/>
          <p14:tracePt t="119460" x="1079500" y="3722688"/>
          <p14:tracePt t="119467" x="1130300" y="3738563"/>
          <p14:tracePt t="119473" x="1173163" y="3756025"/>
          <p14:tracePt t="119481" x="1231900" y="3763963"/>
          <p14:tracePt t="119487" x="1290638" y="3781425"/>
          <p14:tracePt t="119494" x="1317625" y="3790950"/>
          <p14:tracePt t="119501" x="1358900" y="3806825"/>
          <p14:tracePt t="119509" x="1393825" y="3806825"/>
          <p14:tracePt t="119517" x="1452563" y="3806825"/>
          <p14:tracePt t="119522" x="1495425" y="3806825"/>
          <p14:tracePt t="119530" x="1554163" y="3806825"/>
          <p14:tracePt t="119536" x="1579563" y="3806825"/>
          <p14:tracePt t="119543" x="1606550" y="3798888"/>
          <p14:tracePt t="119551" x="1622425" y="3798888"/>
          <p14:tracePt t="119557" x="1639888" y="3790950"/>
          <p14:tracePt t="119564" x="1657350" y="3790950"/>
          <p14:tracePt t="119578" x="1665288" y="3790950"/>
          <p14:tracePt t="119592" x="1673225" y="3781425"/>
          <p14:tracePt t="119606" x="1682750" y="3781425"/>
          <p14:tracePt t="119627" x="1690688" y="3773488"/>
          <p14:tracePt t="119640" x="1698625" y="3773488"/>
          <p14:tracePt t="119647" x="1708150" y="3756025"/>
          <p14:tracePt t="119655" x="1724025" y="3748088"/>
          <p14:tracePt t="119661" x="1724025" y="3738563"/>
          <p14:tracePt t="119669" x="1741488" y="3730625"/>
          <p14:tracePt t="119675" x="1758950" y="3722688"/>
          <p14:tracePt t="119683" x="1766888" y="3713163"/>
          <p14:tracePt t="119689" x="1776413" y="3713163"/>
          <p14:tracePt t="119696" x="1801813" y="3697288"/>
          <p14:tracePt t="119703" x="1827213" y="3687763"/>
          <p14:tracePt t="119710" x="1843088" y="3679825"/>
          <p14:tracePt t="119719" x="1868488" y="3662363"/>
          <p14:tracePt t="119724" x="1911350" y="3646488"/>
          <p14:tracePt t="119731" x="1936750" y="3646488"/>
          <p14:tracePt t="119737" x="1962150" y="3636963"/>
          <p14:tracePt t="119744" x="1987550" y="3629025"/>
          <p14:tracePt t="119752" x="2012950" y="3619500"/>
          <p14:tracePt t="119758" x="2030413" y="3619500"/>
          <p14:tracePt t="119766" x="2055813" y="3611563"/>
          <p14:tracePt t="119772" x="2081213" y="3611563"/>
          <p14:tracePt t="119781" x="2090738" y="3611563"/>
          <p14:tracePt t="119786" x="2098675" y="3611563"/>
          <p14:tracePt t="119793" x="2106613" y="3611563"/>
          <p14:tracePt t="119801" x="2116138" y="3611563"/>
          <p14:tracePt t="119815" x="2124075" y="3611563"/>
          <p14:tracePt t="119829" x="2132013" y="3611563"/>
          <p14:tracePt t="119850" x="2141538" y="3611563"/>
          <p14:tracePt t="119863" x="2149475" y="3611563"/>
          <p14:tracePt t="119871" x="2157413" y="3611563"/>
          <p14:tracePt t="119891" x="2166938" y="3611563"/>
          <p14:tracePt t="119909" x="2174875" y="3611563"/>
          <p14:tracePt t="119919" x="2182813" y="3611563"/>
          <p14:tracePt t="119927" x="2192338" y="3611563"/>
          <p14:tracePt t="119941" x="2200275" y="3611563"/>
          <p14:tracePt t="119955" x="2208213" y="3611563"/>
          <p14:tracePt t="119968" x="2208213" y="3619500"/>
          <p14:tracePt t="119975" x="2217738" y="3619500"/>
          <p14:tracePt t="119988" x="2225675" y="3629025"/>
          <p14:tracePt t="120065" x="2217738" y="3629025"/>
          <p14:tracePt t="120072" x="2208213" y="3629025"/>
          <p14:tracePt t="120086" x="2200275" y="3629025"/>
          <p14:tracePt t="120093" x="2192338" y="3619500"/>
          <p14:tracePt t="120101" x="2174875" y="3611563"/>
          <p14:tracePt t="120114" x="2157413" y="3611563"/>
          <p14:tracePt t="120130" x="2149475" y="3611563"/>
          <p14:tracePt t="120142" x="2132013" y="3603625"/>
          <p14:tracePt t="120157" x="2124075" y="3603625"/>
          <p14:tracePt t="120163" x="2106613" y="3594100"/>
          <p14:tracePt t="120170" x="2090738" y="3594100"/>
          <p14:tracePt t="120186" x="2073275" y="3594100"/>
          <p14:tracePt t="120190" x="2055813" y="3594100"/>
          <p14:tracePt t="120201" x="2038350" y="3594100"/>
          <p14:tracePt t="120205" x="2030413" y="3594100"/>
          <p14:tracePt t="120212" x="2022475" y="3594100"/>
          <p14:tracePt t="120219" x="2005013" y="3594100"/>
          <p14:tracePt t="120227" x="1987550" y="3594100"/>
          <p14:tracePt t="120234" x="1979613" y="3594100"/>
          <p14:tracePt t="120240" x="1971675" y="3594100"/>
          <p14:tracePt t="120248" x="1962150" y="3594100"/>
          <p14:tracePt t="120261" x="1946275" y="3594100"/>
          <p14:tracePt t="120276" x="1936750" y="3594100"/>
          <p14:tracePt t="120284" x="1928813" y="3594100"/>
          <p14:tracePt t="120296" x="1911350" y="3594100"/>
          <p14:tracePt t="120303" x="1903413" y="3594100"/>
          <p14:tracePt t="120310" x="1893888" y="3594100"/>
          <p14:tracePt t="120317" x="1878013" y="3594100"/>
          <p14:tracePt t="120324" x="1852613" y="3594100"/>
          <p14:tracePt t="120331" x="1809750" y="3594100"/>
          <p14:tracePt t="120337" x="1758950" y="3594100"/>
          <p14:tracePt t="120345" x="1673225" y="3594100"/>
          <p14:tracePt t="120352" x="1589088" y="3594100"/>
          <p14:tracePt t="120359" x="1503363" y="3594100"/>
          <p14:tracePt t="120366" x="1419225" y="3594100"/>
          <p14:tracePt t="120373" x="1350963" y="3594100"/>
          <p14:tracePt t="120380" x="1282700" y="3594100"/>
          <p14:tracePt t="120387" x="1223963" y="3594100"/>
          <p14:tracePt t="120394" x="1206500" y="3594100"/>
          <p14:tracePt t="120401" x="1181100" y="3594100"/>
          <p14:tracePt t="120407" x="1173163" y="3594100"/>
          <p14:tracePt t="120417" x="1155700" y="3594100"/>
          <p14:tracePt t="120429" x="1147763" y="3594100"/>
          <p14:tracePt t="120435" x="1138238" y="3594100"/>
          <p14:tracePt t="120505" x="1130300" y="3594100"/>
          <p14:tracePt t="120666" x="1138238" y="3594100"/>
          <p14:tracePt t="120679" x="1147763" y="3594100"/>
          <p14:tracePt t="120708" x="1155700" y="3594100"/>
          <p14:tracePt t="120763" x="1163638" y="3594100"/>
          <p14:tracePt t="120806" x="1173163" y="3594100"/>
          <p14:tracePt t="121063" x="1181100" y="3594100"/>
          <p14:tracePt t="121636" x="1189038" y="3594100"/>
          <p14:tracePt t="121657" x="1198563" y="3594100"/>
          <p14:tracePt t="121677" x="1214438" y="3594100"/>
          <p14:tracePt t="121684" x="1223963" y="3594100"/>
          <p14:tracePt t="121691" x="1257300" y="3611563"/>
          <p14:tracePt t="121700" x="1358900" y="3636963"/>
          <p14:tracePt t="121703" x="1733550" y="3790950"/>
          <p14:tracePt t="121710" x="2047875" y="3908425"/>
          <p14:tracePt t="121717" x="2276475" y="3994150"/>
          <p14:tracePt t="121724" x="2471738" y="4087813"/>
          <p14:tracePt t="121733" x="2540000" y="4113213"/>
          <p14:tracePt t="121739" x="2565400" y="4138613"/>
          <p14:tracePt t="121745" x="2582863" y="4138613"/>
          <p14:tracePt t="121752" x="2590800" y="4138613"/>
          <p14:tracePt t="121760" x="2590800" y="4146550"/>
          <p14:tracePt t="121766" x="2590800" y="4156075"/>
          <p14:tracePt t="121886" x="2600325" y="4156075"/>
          <p14:tracePt t="121892" x="2608263" y="4156075"/>
          <p14:tracePt t="121928" x="2616200" y="4156075"/>
          <p14:tracePt t="121949" x="2625725" y="4156075"/>
          <p14:tracePt t="121990" x="2633663" y="4146550"/>
          <p14:tracePt t="122011" x="2641600" y="4146550"/>
          <p14:tracePt t="122039" x="2641600" y="4138613"/>
          <p14:tracePt t="122081" x="2633663" y="4138613"/>
          <p14:tracePt t="122088" x="2633663" y="4130675"/>
          <p14:tracePt t="122094" x="2625725" y="4130675"/>
          <p14:tracePt t="122250" x="2616200" y="4130675"/>
          <p14:tracePt t="122280" x="2608263" y="4130675"/>
          <p14:tracePt t="122322" x="2600325" y="4130675"/>
          <p14:tracePt t="122342" x="2600325" y="4121150"/>
          <p14:tracePt t="122350" x="2600325" y="4113213"/>
          <p14:tracePt t="122364" x="2600325" y="4105275"/>
          <p14:tracePt t="122370" x="2590800" y="4095750"/>
          <p14:tracePt t="122378" x="2590800" y="4087813"/>
          <p14:tracePt t="122385" x="2590800" y="4070350"/>
          <p14:tracePt t="122390" x="2582863" y="4052888"/>
          <p14:tracePt t="122398" x="2574925" y="4044950"/>
          <p14:tracePt t="122404" x="2549525" y="3994150"/>
          <p14:tracePt t="122412" x="2497138" y="3917950"/>
          <p14:tracePt t="122419" x="2455863" y="3841750"/>
          <p14:tracePt t="122425" x="2420938" y="3798888"/>
          <p14:tracePt t="122433" x="2379663" y="3730625"/>
          <p14:tracePt t="122440" x="2344738" y="3679825"/>
          <p14:tracePt t="122449" x="2311400" y="3646488"/>
          <p14:tracePt t="122453" x="2268538" y="3603625"/>
          <p14:tracePt t="122460" x="2235200" y="3560763"/>
          <p14:tracePt t="122468" x="2217738" y="3552825"/>
          <p14:tracePt t="122474" x="2192338" y="3517900"/>
          <p14:tracePt t="122482" x="2174875" y="3502025"/>
          <p14:tracePt t="122489" x="2157413" y="3492500"/>
          <p14:tracePt t="122495" x="2141538" y="3467100"/>
          <p14:tracePt t="122502" x="2116138" y="3459163"/>
          <p14:tracePt t="122510" x="2106613" y="3449638"/>
          <p14:tracePt t="122517" x="2098675" y="3441700"/>
          <p14:tracePt t="122523" x="2090738" y="3433763"/>
          <p14:tracePt t="122533" x="2081213" y="3433763"/>
          <p14:tracePt t="122537" x="2081213" y="3424238"/>
          <p14:tracePt t="122544" x="2073275" y="3424238"/>
          <p14:tracePt t="122564" x="2065338" y="3416300"/>
          <p14:tracePt t="122578" x="2065338" y="3408363"/>
          <p14:tracePt t="122620" x="2073275" y="3408363"/>
          <p14:tracePt t="122627" x="2081213" y="3416300"/>
          <p14:tracePt t="122634" x="2090738" y="3416300"/>
          <p14:tracePt t="122641" x="2098675" y="3416300"/>
          <p14:tracePt t="122649" x="2116138" y="3424238"/>
          <p14:tracePt t="122654" x="2157413" y="3433763"/>
          <p14:tracePt t="122662" x="2235200" y="3449638"/>
          <p14:tracePt t="122668" x="2344738" y="3459163"/>
          <p14:tracePt t="122675" x="2446338" y="3475038"/>
          <p14:tracePt t="122682" x="2549525" y="3475038"/>
          <p14:tracePt t="122690" x="2659063" y="3475038"/>
          <p14:tracePt t="122698" x="2752725" y="3475038"/>
          <p14:tracePt t="122703" x="2828925" y="3475038"/>
          <p14:tracePt t="122710" x="2914650" y="3475038"/>
          <p14:tracePt t="122717" x="2965450" y="3475038"/>
          <p14:tracePt t="122725" x="3024188" y="3459163"/>
          <p14:tracePt t="122732" x="3092450" y="3459163"/>
          <p14:tracePt t="122738" x="3152775" y="3459163"/>
          <p14:tracePt t="122748" x="3186113" y="3449638"/>
          <p14:tracePt t="122752" x="3244850" y="3449638"/>
          <p14:tracePt t="122759" x="3297238" y="3449638"/>
          <p14:tracePt t="122766" x="3330575" y="3449638"/>
          <p14:tracePt t="122773" x="3373438" y="3449638"/>
          <p14:tracePt t="122781" x="3424238" y="3449638"/>
          <p14:tracePt t="122787" x="3457575" y="3449638"/>
          <p14:tracePt t="122794" x="3475038" y="3449638"/>
          <p14:tracePt t="122801" x="3492500" y="3449638"/>
          <p14:tracePt t="122808" x="3500438" y="3449638"/>
          <p14:tracePt t="122815" x="3517900" y="3449638"/>
          <p14:tracePt t="122831" x="3525838" y="3449638"/>
          <p14:tracePt t="122850" x="3533775" y="3449638"/>
          <p14:tracePt t="122891" x="3543300" y="3449638"/>
          <p14:tracePt t="122913" x="3551238" y="3449638"/>
          <p14:tracePt t="122955" x="3559175" y="3449638"/>
          <p14:tracePt t="123017" x="3568700" y="3449638"/>
          <p14:tracePt t="123290" x="3576638" y="3449638"/>
          <p14:tracePt t="123353" x="3576638" y="3459163"/>
          <p14:tracePt t="124454" x="3576638" y="3467100"/>
          <p14:tracePt t="125208" x="3586163" y="3484563"/>
          <p14:tracePt t="125215" x="3602038" y="3527425"/>
          <p14:tracePt t="125222" x="3636963" y="3594100"/>
          <p14:tracePt t="125231" x="3687763" y="3662363"/>
          <p14:tracePt t="125236" x="3729038" y="3756025"/>
          <p14:tracePt t="125243" x="3789363" y="3841750"/>
          <p14:tracePt t="125251" x="3832225" y="3908425"/>
          <p14:tracePt t="125257" x="3865563" y="3976688"/>
          <p14:tracePt t="125264" x="3890963" y="4027488"/>
          <p14:tracePt t="125270" x="3908425" y="4062413"/>
          <p14:tracePt t="125279" x="3925888" y="4087813"/>
          <p14:tracePt t="125284" x="3925888" y="4113213"/>
          <p14:tracePt t="125290" x="3933825" y="4121150"/>
          <p14:tracePt t="125297" x="3941763" y="4130675"/>
          <p14:tracePt t="125305" x="3941763" y="4146550"/>
          <p14:tracePt t="125313" x="3941763" y="4156075"/>
          <p14:tracePt t="125319" x="3951288" y="4156075"/>
          <p14:tracePt t="125329" x="3951288" y="4171950"/>
          <p14:tracePt t="125341" x="3959225" y="4181475"/>
          <p14:tracePt t="125354" x="3959225" y="4189413"/>
          <p14:tracePt t="125368" x="3959225" y="4197350"/>
          <p14:tracePt t="125382" x="3959225" y="4206875"/>
          <p14:tracePt t="130987" x="4121150" y="4214813"/>
          <p14:tracePt t="130994" x="4410075" y="4257675"/>
          <p14:tracePt t="131001" x="4595813" y="4275138"/>
          <p14:tracePt t="131008" x="4843463" y="4300538"/>
          <p14:tracePt t="131016" x="5054600" y="4308475"/>
          <p14:tracePt t="131023" x="5224463" y="4333875"/>
          <p14:tracePt t="131030" x="5421313" y="4359275"/>
          <p14:tracePt t="131037" x="5708650" y="4402138"/>
          <p14:tracePt t="131043" x="6049963" y="4452938"/>
          <p14:tracePt t="131051" x="6253163" y="4503738"/>
          <p14:tracePt t="131058" x="6516688" y="4546600"/>
          <p14:tracePt t="131064" x="6856413" y="4605338"/>
          <p14:tracePt t="131073" x="7332663" y="4708525"/>
          <p14:tracePt t="131079" x="7688263" y="4749800"/>
          <p14:tracePt t="131086" x="7961313" y="4810125"/>
          <p14:tracePt t="131093" x="8164513" y="4860925"/>
          <p14:tracePt t="131099" x="8435975" y="4903788"/>
          <p14:tracePt t="131107" x="8734425" y="4979988"/>
          <p14:tracePt t="131113" x="8886825" y="5013325"/>
          <p14:tracePt t="131120" x="9074150" y="5048250"/>
          <p14:tracePt t="131127" x="9320213" y="5116513"/>
          <p14:tracePt t="131134" x="9439275" y="5141913"/>
          <p14:tracePt t="131142" x="9540875" y="5167313"/>
          <p14:tracePt t="131147" x="9652000" y="5183188"/>
          <p14:tracePt t="131155" x="9771063" y="5200650"/>
          <p14:tracePt t="131390" x="9601200" y="5218113"/>
          <p14:tracePt t="131397" x="9456738" y="5226050"/>
          <p14:tracePt t="131403" x="9363075" y="5226050"/>
          <p14:tracePt t="131410" x="9320213" y="5235575"/>
          <p14:tracePt t="131417" x="9269413" y="5243513"/>
          <p14:tracePt t="131426" x="9236075" y="5243513"/>
          <p14:tracePt t="131431" x="9218613" y="5243513"/>
          <p14:tracePt t="131441" x="9201150" y="5243513"/>
          <p14:tracePt t="131446" x="9183688" y="5243513"/>
          <p14:tracePt t="131459" x="9167813" y="5243513"/>
          <p14:tracePt t="131474" x="9158288" y="5243513"/>
          <p14:tracePt t="131493" x="9150350" y="5243513"/>
          <p14:tracePt t="131508" x="9142413" y="5243513"/>
          <p14:tracePt t="131523" x="9132888" y="5243513"/>
          <p14:tracePt t="131536" x="9124950" y="5243513"/>
          <p14:tracePt t="131543" x="9117013" y="5243513"/>
          <p14:tracePt t="131550" x="9107488" y="5243513"/>
          <p14:tracePt t="131557" x="9099550" y="5235575"/>
          <p14:tracePt t="131564" x="9091613" y="5226050"/>
          <p14:tracePt t="131574" x="9082088" y="5226050"/>
          <p14:tracePt t="131578" x="9074150" y="5226050"/>
          <p14:tracePt t="131585" x="9064625" y="5226050"/>
          <p14:tracePt t="131593" x="9064625" y="5218113"/>
          <p14:tracePt t="131599" x="9056688" y="5218113"/>
          <p14:tracePt t="131612" x="9039225" y="5208588"/>
          <p14:tracePt t="131620" x="9039225" y="5200650"/>
          <p14:tracePt t="131627" x="9031288" y="5200650"/>
          <p14:tracePt t="131634" x="9031288" y="5192713"/>
          <p14:tracePt t="131648" x="9023350" y="5192713"/>
          <p14:tracePt t="131656" x="9013825" y="5183188"/>
          <p14:tracePt t="131668" x="9005888" y="5183188"/>
          <p14:tracePt t="131676" x="9005888" y="5175250"/>
          <p14:tracePt t="131682" x="8997950" y="5167313"/>
          <p14:tracePt t="131703" x="8988425" y="5157788"/>
          <p14:tracePt t="131717" x="8988425" y="5149850"/>
          <p14:tracePt t="131726" x="8980488" y="5149850"/>
          <p14:tracePt t="131741" x="8980488" y="5141913"/>
          <p14:tracePt t="131752" x="8980488" y="5132388"/>
          <p14:tracePt t="131766" x="8980488" y="5124450"/>
          <p14:tracePt t="131809" x="8980488" y="5116513"/>
          <p14:tracePt t="131844" x="8980488" y="5106988"/>
          <p14:tracePt t="131879" x="8988425" y="5106988"/>
          <p14:tracePt t="132109" x="8997950" y="5106988"/>
          <p14:tracePt t="132115" x="9005888" y="5106988"/>
          <p14:tracePt t="132123" x="9013825" y="5106988"/>
          <p14:tracePt t="132130" x="9031288" y="5106988"/>
          <p14:tracePt t="132137" x="9039225" y="5106988"/>
          <p14:tracePt t="132144" x="9056688" y="5106988"/>
          <p14:tracePt t="132151" x="9082088" y="5106988"/>
          <p14:tracePt t="132159" x="9107488" y="5106988"/>
          <p14:tracePt t="132164" x="9132888" y="5106988"/>
          <p14:tracePt t="132175" x="9150350" y="5106988"/>
          <p14:tracePt t="132178" x="9183688" y="5106988"/>
          <p14:tracePt t="132185" x="9218613" y="5106988"/>
          <p14:tracePt t="132193" x="9251950" y="5106988"/>
          <p14:tracePt t="132200" x="9277350" y="5106988"/>
          <p14:tracePt t="132207" x="9328150" y="5106988"/>
          <p14:tracePt t="132213" x="9396413" y="5106988"/>
          <p14:tracePt t="132224" x="9439275" y="5106988"/>
          <p14:tracePt t="132228" x="9498013" y="5106988"/>
          <p14:tracePt t="132234" x="9558338" y="5106988"/>
          <p14:tracePt t="132242" x="9591675" y="5106988"/>
          <p14:tracePt t="132249" x="9617075" y="5106988"/>
          <p14:tracePt t="132256" x="9652000" y="5106988"/>
          <p14:tracePt t="132264" x="9694863" y="5106988"/>
          <p14:tracePt t="132270" x="9728200" y="5106988"/>
          <p14:tracePt t="132276" x="9786938" y="5106988"/>
          <p14:tracePt t="132284" x="9829800" y="5106988"/>
          <p14:tracePt t="132292" x="9872663" y="5106988"/>
          <p14:tracePt t="132297" x="9923463" y="5106988"/>
          <p14:tracePt t="132306" x="9966325" y="5106988"/>
          <p14:tracePt t="132311" x="9991725" y="5106988"/>
          <p14:tracePt t="132318" x="10017125" y="5106988"/>
          <p14:tracePt t="132324" x="10042525" y="5106988"/>
          <p14:tracePt t="132331" x="10075863" y="5106988"/>
          <p14:tracePt t="132339" x="10110788" y="5106988"/>
          <p14:tracePt t="132345" x="10144125" y="5106988"/>
          <p14:tracePt t="132352" x="10186988" y="5106988"/>
          <p14:tracePt t="132360" x="10220325" y="5106988"/>
          <p14:tracePt t="132365" x="10255250" y="5106988"/>
          <p14:tracePt t="132373" x="10298113" y="5106988"/>
          <p14:tracePt t="132380" x="10348913" y="5106988"/>
          <p14:tracePt t="132389" x="10374313" y="5106988"/>
          <p14:tracePt t="132394" x="10399713" y="5106988"/>
          <p14:tracePt t="132400" x="10415588" y="5106988"/>
          <p14:tracePt t="132408" x="10433050" y="5106988"/>
          <p14:tracePt t="132415" x="10442575" y="5106988"/>
          <p14:tracePt t="132423" x="10458450" y="5106988"/>
          <p14:tracePt t="132428" x="10467975" y="5106988"/>
          <p14:tracePt t="132436" x="10475913" y="5106988"/>
          <p14:tracePt t="132443" x="10483850" y="5106988"/>
          <p14:tracePt t="132449" x="10509250" y="5099050"/>
          <p14:tracePt t="132459" x="10518775" y="5099050"/>
          <p14:tracePt t="132725" x="10526713" y="5099050"/>
          <p14:tracePt t="132732" x="10534650" y="5091113"/>
          <p14:tracePt t="132738" x="10552113" y="5091113"/>
          <p14:tracePt t="132747" x="10569575" y="5091113"/>
          <p14:tracePt t="132753" x="10612438" y="5081588"/>
          <p14:tracePt t="132761" x="10679113" y="5073650"/>
          <p14:tracePt t="132767" x="10772775" y="5064125"/>
          <p14:tracePt t="132774" x="10858500" y="5056188"/>
          <p14:tracePt t="132780" x="10926763" y="5048250"/>
          <p14:tracePt t="132789" x="10993438" y="5038725"/>
          <p14:tracePt t="132795" x="11028363" y="5038725"/>
          <p14:tracePt t="132802" x="11071225" y="5038725"/>
          <p14:tracePt t="132808" x="11096625" y="5038725"/>
          <p14:tracePt t="132816" x="11122025" y="5038725"/>
          <p14:tracePt t="132824" x="11147425" y="5038725"/>
          <p14:tracePt t="132829" x="11155363" y="5038725"/>
          <p14:tracePt t="132838" x="11172825" y="5038725"/>
          <p14:tracePt t="132843" x="11180763" y="5038725"/>
          <p14:tracePt t="132850" x="11198225" y="5038725"/>
          <p14:tracePt t="132857" x="11215688" y="5038725"/>
          <p14:tracePt t="132865" x="11231563" y="5038725"/>
          <p14:tracePt t="132872" x="11241088" y="5038725"/>
          <p14:tracePt t="132878" x="11256963" y="5030788"/>
          <p14:tracePt t="132886" x="11274425" y="5030788"/>
          <p14:tracePt t="132892" x="11282363" y="5030788"/>
          <p14:tracePt t="132900" x="11299825" y="5030788"/>
          <p14:tracePt t="132907" x="11307763" y="5030788"/>
          <p14:tracePt t="132914" x="11317288" y="5030788"/>
          <p14:tracePt t="132922" x="11325225" y="5030788"/>
          <p14:tracePt t="132927" x="11333163" y="5030788"/>
          <p14:tracePt t="132940" x="11350625" y="5030788"/>
          <p14:tracePt t="132941" x="11368088" y="5030788"/>
          <p14:tracePt t="132948" x="11376025" y="5030788"/>
          <p14:tracePt t="132958" x="11393488" y="5030788"/>
          <p14:tracePt t="132962" x="11401425" y="5030788"/>
          <p14:tracePt t="132969" x="11410950" y="5030788"/>
          <p14:tracePt t="132975" x="11418888" y="5030788"/>
          <p14:tracePt t="132983" x="11426825" y="5030788"/>
          <p14:tracePt t="132990" x="11444288" y="5030788"/>
          <p14:tracePt t="132997" x="11461750" y="5030788"/>
          <p14:tracePt t="133005" x="11469688" y="5030788"/>
          <p14:tracePt t="133012" x="11477625" y="5030788"/>
          <p14:tracePt t="133017" x="11487150" y="5030788"/>
          <p14:tracePt t="133025" x="11495088" y="5030788"/>
          <p14:tracePt t="133032" x="11503025" y="5030788"/>
          <p14:tracePt t="133039" x="11512550" y="5030788"/>
          <p14:tracePt t="133045" x="11520488" y="5030788"/>
          <p14:tracePt t="133052" x="11530013" y="5030788"/>
          <p14:tracePt t="133067" x="11537950" y="5030788"/>
          <p14:tracePt t="133081" x="11545888" y="5030788"/>
          <p14:tracePt t="133094" x="11555413" y="5030788"/>
          <p14:tracePt t="133122" x="11563350" y="5030788"/>
          <p14:tracePt t="133129" x="11571288" y="5030788"/>
          <p14:tracePt t="133157" x="11580813" y="5038725"/>
          <p14:tracePt t="133186" x="11580813" y="5048250"/>
          <p14:tracePt t="133234" x="11580813" y="5056188"/>
          <p14:tracePt t="133262" x="11580813" y="5073650"/>
          <p14:tracePt t="133282" x="11563350" y="5073650"/>
          <p14:tracePt t="133297" x="11545888" y="5091113"/>
          <p14:tracePt t="133304" x="11537950" y="5091113"/>
          <p14:tracePt t="133311" x="11520488" y="5091113"/>
          <p14:tracePt t="133319" x="11512550" y="5091113"/>
          <p14:tracePt t="133325" x="11477625" y="5091113"/>
          <p14:tracePt t="133332" x="11376025" y="5116513"/>
          <p14:tracePt t="133340" x="11215688" y="5124450"/>
          <p14:tracePt t="133346" x="10960100" y="5132388"/>
          <p14:tracePt t="133355" x="10671175" y="5149850"/>
          <p14:tracePt t="133360" x="10483850" y="5157788"/>
          <p14:tracePt t="133367" x="10374313" y="5175250"/>
          <p14:tracePt t="133375" x="10245725" y="5175250"/>
          <p14:tracePt t="133381" x="10118725" y="5183188"/>
          <p14:tracePt t="133389" x="10009188" y="5183188"/>
          <p14:tracePt t="133395" x="9890125" y="5192713"/>
          <p14:tracePt t="133402" x="9786938" y="5200650"/>
          <p14:tracePt t="133409" x="9677400" y="5218113"/>
          <p14:tracePt t="133416" x="9540875" y="5226050"/>
          <p14:tracePt t="133425" x="9421813" y="5251450"/>
          <p14:tracePt t="133431" x="9337675" y="5260975"/>
          <p14:tracePt t="133439" x="9251950" y="5276850"/>
          <p14:tracePt t="133442" x="9183688" y="5276850"/>
          <p14:tracePt t="133451" x="9099550" y="5276850"/>
          <p14:tracePt t="133457" x="9048750" y="5276850"/>
          <p14:tracePt t="133464" x="9005888" y="5276850"/>
          <p14:tracePt t="133473" x="8980488" y="5276850"/>
          <p14:tracePt t="133479" x="8955088" y="5276850"/>
          <p14:tracePt t="133486" x="8929688" y="5276850"/>
          <p14:tracePt t="133492" x="8912225" y="5276850"/>
          <p14:tracePt t="133499" x="8912225" y="5268913"/>
          <p14:tracePt t="133506" x="8904288" y="5268913"/>
          <p14:tracePt t="133513" x="8904288" y="5260975"/>
          <p14:tracePt t="133522" x="8894763" y="5260975"/>
          <p14:tracePt t="133545" x="8886825" y="5260975"/>
          <p14:tracePt t="133584" x="8878888" y="5260975"/>
          <p14:tracePt t="133608" x="8869363" y="5260975"/>
          <p14:tracePt t="133663" x="8861425" y="5260975"/>
          <p14:tracePt t="133687" x="8853488" y="5260975"/>
          <p14:tracePt t="133741" x="8853488" y="5251450"/>
          <p14:tracePt t="133747" x="8843963" y="5251450"/>
          <p14:tracePt t="133817" x="8836025" y="5251450"/>
          <p14:tracePt t="133831" x="8836025" y="5260975"/>
          <p14:tracePt t="133859" x="8836025" y="5268913"/>
          <p14:tracePt t="133880" x="8836025" y="5276850"/>
          <p14:tracePt t="133893" x="8836025" y="5286375"/>
          <p14:tracePt t="133900" x="8853488" y="5286375"/>
          <p14:tracePt t="133908" x="8853488" y="5294313"/>
          <p14:tracePt t="133914" x="8861425" y="5294313"/>
          <p14:tracePt t="133922" x="8886825" y="5311775"/>
          <p14:tracePt t="133928" x="8921750" y="5327650"/>
          <p14:tracePt t="133938" x="8947150" y="5327650"/>
          <p14:tracePt t="133942" x="8972550" y="5337175"/>
          <p14:tracePt t="133955" x="8997950" y="5353050"/>
          <p14:tracePt t="133958" x="9013825" y="5362575"/>
          <p14:tracePt t="133963" x="9031288" y="5370513"/>
          <p14:tracePt t="133971" x="9048750" y="5370513"/>
          <p14:tracePt t="133978" x="9064625" y="5380038"/>
          <p14:tracePt t="133985" x="9074150" y="5387975"/>
          <p14:tracePt t="133991" x="9091613" y="5387975"/>
          <p14:tracePt t="133998" x="9099550" y="5387975"/>
          <p14:tracePt t="134005" x="9117013" y="5395913"/>
          <p14:tracePt t="134011" x="9124950" y="5405438"/>
          <p14:tracePt t="134020" x="9132888" y="5405438"/>
          <p14:tracePt t="134026" x="9158288" y="5405438"/>
          <p14:tracePt t="134032" x="9175750" y="5405438"/>
          <p14:tracePt t="134039" x="9193213" y="5413375"/>
          <p14:tracePt t="134046" x="9226550" y="5413375"/>
          <p14:tracePt t="134054" x="9251950" y="5421313"/>
          <p14:tracePt t="134061" x="9302750" y="5421313"/>
          <p14:tracePt t="134067" x="9345613" y="5430838"/>
          <p14:tracePt t="134073" x="9380538" y="5430838"/>
          <p14:tracePt t="134083" x="9405938" y="5430838"/>
          <p14:tracePt t="134091" x="9447213" y="5430838"/>
          <p14:tracePt t="134096" x="9482138" y="5430838"/>
          <p14:tracePt t="134105" x="9507538" y="5430838"/>
          <p14:tracePt t="134111" x="9532938" y="5430838"/>
          <p14:tracePt t="134116" x="9575800" y="5438775"/>
          <p14:tracePt t="134123" x="9609138" y="5438775"/>
          <p14:tracePt t="134131" x="9634538" y="5438775"/>
          <p14:tracePt t="134138" x="9659938" y="5438775"/>
          <p14:tracePt t="134143" x="9677400" y="5438775"/>
          <p14:tracePt t="134154" x="9694863" y="5438775"/>
          <p14:tracePt t="134158" x="9710738" y="5438775"/>
          <p14:tracePt t="134166" x="9728200" y="5438775"/>
          <p14:tracePt t="134171" x="9745663" y="5438775"/>
          <p14:tracePt t="134187" x="9753600" y="5438775"/>
          <p14:tracePt t="134200" x="9761538" y="5438775"/>
          <p14:tracePt t="134228" x="9771063" y="5438775"/>
          <p14:tracePt t="134236" x="9779000" y="5438775"/>
          <p14:tracePt t="134383" x="9771063" y="5438775"/>
          <p14:tracePt t="134425" x="9761538" y="5438775"/>
          <p14:tracePt t="134467" x="9771063" y="5438775"/>
          <p14:tracePt t="134474" x="9812338" y="5438775"/>
          <p14:tracePt t="134482" x="9880600" y="5421313"/>
          <p14:tracePt t="134489" x="9983788" y="5421313"/>
          <p14:tracePt t="134494" x="10059988" y="5413375"/>
          <p14:tracePt t="134501" x="10144125" y="5413375"/>
          <p14:tracePt t="134508" x="10186988" y="5413375"/>
          <p14:tracePt t="134515" x="10237788" y="5413375"/>
          <p14:tracePt t="134521" x="10271125" y="5413375"/>
          <p14:tracePt t="134529" x="10306050" y="5413375"/>
          <p14:tracePt t="134536" x="10323513" y="5413375"/>
          <p14:tracePt t="134542" x="10331450" y="5413375"/>
          <p14:tracePt t="134551" x="10339388" y="5421313"/>
          <p14:tracePt t="134557" x="10348913" y="5421313"/>
          <p14:tracePt t="134578" x="10356850" y="5421313"/>
          <p14:tracePt t="134605" x="10364788" y="5421313"/>
          <p14:tracePt t="134654" x="10374313" y="5430838"/>
          <p14:tracePt t="134919" x="10382250" y="5430838"/>
          <p14:tracePt t="134965" x="10390188" y="5430838"/>
          <p14:tracePt t="135017" x="10399713" y="5430838"/>
          <p14:tracePt t="135039" x="10415588" y="5430838"/>
          <p14:tracePt t="135044" x="10458450" y="5430838"/>
          <p14:tracePt t="135052" x="10518775" y="5430838"/>
          <p14:tracePt t="135058" x="10645775" y="5430838"/>
          <p14:tracePt t="135065" x="10815638" y="5430838"/>
          <p14:tracePt t="135072" x="11053763" y="5421313"/>
          <p14:tracePt t="135079" x="11129963" y="5421313"/>
          <p14:tracePt t="135086" x="11282363" y="5421313"/>
          <p14:tracePt t="135092" x="11385550" y="5430838"/>
          <p14:tracePt t="135102" x="11461750" y="5430838"/>
          <p14:tracePt t="135107" x="11503025" y="5430838"/>
          <p14:tracePt t="135114" x="11580813" y="5438775"/>
          <p14:tracePt t="135121" x="11639550" y="5446713"/>
          <p14:tracePt t="135128" x="11664950" y="5456238"/>
          <p14:tracePt t="135136" x="11707813" y="5464175"/>
          <p14:tracePt t="135141" x="11725275" y="5472113"/>
          <p14:tracePt t="135149" x="11741150" y="5472113"/>
          <p14:tracePt t="135163" x="11750675" y="5472113"/>
          <p14:tracePt t="135171" x="11758613" y="5472113"/>
          <p14:tracePt t="135186" x="11758613" y="5481638"/>
          <p14:tracePt t="135205" x="11766550" y="5481638"/>
          <p14:tracePt t="135254" x="11776075" y="5481638"/>
          <p14:tracePt t="135261" x="11784013" y="5481638"/>
          <p14:tracePt t="135395" x="11725275" y="5472113"/>
          <p14:tracePt t="135401" x="11520488" y="5464175"/>
          <p14:tracePt t="135408" x="11172825" y="5464175"/>
          <p14:tracePt t="135415" x="10985500" y="5446713"/>
          <p14:tracePt t="135423" x="10883900" y="5446713"/>
          <p14:tracePt t="135429" x="10729913" y="5446713"/>
          <p14:tracePt t="135437" x="10509250" y="5456238"/>
          <p14:tracePt t="135444" x="10407650" y="5456238"/>
          <p14:tracePt t="135450" x="10255250" y="5464175"/>
          <p14:tracePt t="135456" x="10085388" y="5472113"/>
          <p14:tracePt t="135464" x="9940925" y="5489575"/>
          <p14:tracePt t="135471" x="9847263" y="5497513"/>
          <p14:tracePt t="135478" x="9617075" y="5524500"/>
          <p14:tracePt t="135488" x="9353550" y="5565775"/>
          <p14:tracePt t="135491" x="9183688" y="5575300"/>
          <p14:tracePt t="135498" x="8947150" y="5583238"/>
          <p14:tracePt t="135507" x="8785225" y="5583238"/>
          <p14:tracePt t="135513" x="8683625" y="5600700"/>
          <p14:tracePt t="135520" x="8589963" y="5608638"/>
          <p14:tracePt t="135526" x="8496300" y="5616575"/>
          <p14:tracePt t="135534" x="8420100" y="5634038"/>
          <p14:tracePt t="135540" x="8318500" y="5641975"/>
          <p14:tracePt t="135547" x="8232775" y="5659438"/>
          <p14:tracePt t="135555" x="8199438" y="5659438"/>
          <p14:tracePt t="135561" x="8147050" y="5676900"/>
          <p14:tracePt t="135570" x="8113713" y="5684838"/>
          <p14:tracePt t="135574" x="8080375" y="5694363"/>
          <p14:tracePt t="135582" x="8062913" y="5694363"/>
          <p14:tracePt t="135589" x="8037513" y="5694363"/>
          <p14:tracePt t="135595" x="8020050" y="5694363"/>
          <p14:tracePt t="135609" x="8012113" y="5694363"/>
          <p14:tracePt t="135615" x="8004175" y="5694363"/>
          <p14:tracePt t="135623" x="7994650" y="5694363"/>
          <p14:tracePt t="135637" x="7994650" y="5684838"/>
          <p14:tracePt t="135801" x="7986713" y="5684838"/>
          <p14:tracePt t="135878" x="7994650" y="5684838"/>
          <p14:tracePt t="135885" x="8004175" y="5684838"/>
          <p14:tracePt t="135892" x="8012113" y="5684838"/>
          <p14:tracePt t="135905" x="8029575" y="5694363"/>
          <p14:tracePt t="135913" x="8045450" y="5694363"/>
          <p14:tracePt t="135921" x="8062913" y="5702300"/>
          <p14:tracePt t="135927" x="8080375" y="5702300"/>
          <p14:tracePt t="135934" x="8113713" y="5710238"/>
          <p14:tracePt t="135941" x="8164513" y="5727700"/>
          <p14:tracePt t="135956" x="8283575" y="5745163"/>
          <p14:tracePt t="135961" x="8334375" y="5753100"/>
          <p14:tracePt t="135971" x="8369300" y="5761038"/>
          <p14:tracePt t="135975" x="8377238" y="5761038"/>
          <p14:tracePt t="135982" x="8402638" y="5770563"/>
          <p14:tracePt t="135988" x="8410575" y="5770563"/>
          <p14:tracePt t="135996" x="8420100" y="5770563"/>
          <p14:tracePt t="136004" x="8428038" y="5778500"/>
          <p14:tracePt t="136009" x="8435975" y="5778500"/>
          <p14:tracePt t="136023" x="8445500" y="5778500"/>
          <p14:tracePt t="136051" x="8453438" y="5788025"/>
          <p14:tracePt t="136066" x="8453438" y="5795963"/>
          <p14:tracePt t="136072" x="8462963" y="5795963"/>
          <p14:tracePt t="136093" x="8470900" y="5795963"/>
          <p14:tracePt t="136128" x="8478838" y="5795963"/>
          <p14:tracePt t="136246" x="8488363" y="5795963"/>
          <p14:tracePt t="136295" x="8496300" y="5795963"/>
          <p14:tracePt t="136316" x="8504238" y="5795963"/>
          <p14:tracePt t="136359" x="8513763" y="5795963"/>
          <p14:tracePt t="136365" x="8521700" y="5795963"/>
          <p14:tracePt t="136372" x="8529638" y="5795963"/>
          <p14:tracePt t="136380" x="8547100" y="5795963"/>
          <p14:tracePt t="136387" x="8555038" y="5795963"/>
          <p14:tracePt t="136393" x="8572500" y="5795963"/>
          <p14:tracePt t="136405" x="8589963" y="5795963"/>
          <p14:tracePt t="136407" x="8597900" y="5795963"/>
          <p14:tracePt t="136414" x="8623300" y="5795963"/>
          <p14:tracePt t="136422" x="8658225" y="5788025"/>
          <p14:tracePt t="136428" x="8674100" y="5788025"/>
          <p14:tracePt t="136437" x="8709025" y="5788025"/>
          <p14:tracePt t="136442" x="8742363" y="5778500"/>
          <p14:tracePt t="136450" x="8767763" y="5778500"/>
          <p14:tracePt t="136456" x="8793163" y="5778500"/>
          <p14:tracePt t="136463" x="8836025" y="5770563"/>
          <p14:tracePt t="136471" x="8869363" y="5770563"/>
          <p14:tracePt t="136478" x="8894763" y="5770563"/>
          <p14:tracePt t="136486" x="8921750" y="5770563"/>
          <p14:tracePt t="136491" x="8955088" y="5770563"/>
          <p14:tracePt t="136498" x="8980488" y="5770563"/>
          <p14:tracePt t="136505" x="8997950" y="5770563"/>
          <p14:tracePt t="136512" x="9013825" y="5770563"/>
          <p14:tracePt t="136520" x="9039225" y="5770563"/>
          <p14:tracePt t="136527" x="9048750" y="5770563"/>
          <p14:tracePt t="136539" x="9056688" y="5778500"/>
          <p14:tracePt t="136555" x="9064625" y="5778500"/>
          <p14:tracePt t="136570" x="9074150" y="5778500"/>
          <p14:tracePt t="136574" x="9082088" y="5778500"/>
          <p14:tracePt t="136588" x="9082088" y="5788025"/>
          <p14:tracePt t="136595" x="9091613" y="5788025"/>
          <p14:tracePt t="137665" x="8767763" y="5813425"/>
          <p14:tracePt t="137673" x="8224838" y="5897563"/>
          <p14:tracePt t="137680" x="7756525" y="5948363"/>
          <p14:tracePt t="137687" x="7400925" y="6008688"/>
          <p14:tracePt t="137694" x="7043738" y="6059488"/>
          <p14:tracePt t="137703" x="6618288" y="6127750"/>
          <p14:tracePt t="137708" x="6235700" y="6153150"/>
          <p14:tracePt t="137715" x="5862638" y="6186488"/>
          <p14:tracePt t="137722" x="5487988" y="6221413"/>
          <p14:tracePt t="137730" x="5132388" y="6246813"/>
          <p14:tracePt t="137736" x="4765675" y="6262688"/>
          <p14:tracePt t="137742" x="4410075" y="6297613"/>
          <p14:tracePt t="137752" x="4086225" y="6297613"/>
          <p14:tracePt t="137756" x="3781425" y="6323013"/>
          <p14:tracePt t="137763" x="3517900" y="6348413"/>
          <p14:tracePt t="137771" x="3211513" y="6365875"/>
          <p14:tracePt t="137778" x="2973388" y="6381750"/>
          <p14:tracePt t="137786" x="2735263" y="6407150"/>
          <p14:tracePt t="137791" x="2514600" y="6432550"/>
          <p14:tracePt t="137798" x="2362200" y="6450013"/>
          <p14:tracePt t="137805" x="2200275" y="6500813"/>
          <p14:tracePt t="137812" x="2098675" y="6535738"/>
          <p14:tracePt t="137820" x="2005013" y="6569075"/>
          <p14:tracePt t="137826" x="1928813" y="6594475"/>
          <p14:tracePt t="137834" x="1860550" y="6619875"/>
          <p14:tracePt t="137841" x="1809750" y="6645275"/>
          <p14:tracePt t="137847" x="1766888" y="6680200"/>
          <p14:tracePt t="138146" x="1749425" y="6670675"/>
          <p14:tracePt t="138153" x="1724025" y="6662738"/>
          <p14:tracePt t="138160" x="1708150" y="6662738"/>
          <p14:tracePt t="138168" x="1690688" y="6645275"/>
          <p14:tracePt t="138174" x="1673225" y="6645275"/>
          <p14:tracePt t="138181" x="1673225" y="6637338"/>
          <p14:tracePt t="138188" x="1665288" y="6637338"/>
          <p14:tracePt t="138195" x="1657350" y="6627813"/>
          <p14:tracePt t="138209" x="1647825" y="6619875"/>
          <p14:tracePt t="138229" x="1647825" y="6611938"/>
          <p14:tracePt t="138236" x="1647825" y="6602413"/>
          <p14:tracePt t="138257" x="1647825" y="6594475"/>
          <p14:tracePt t="138271" x="1647825" y="6586538"/>
          <p14:tracePt t="138278" x="1657350" y="6577013"/>
          <p14:tracePt t="138286" x="1665288" y="6561138"/>
          <p14:tracePt t="138292" x="1682750" y="6543675"/>
          <p14:tracePt t="138301" x="1749425" y="6500813"/>
          <p14:tracePt t="138306" x="1878013" y="6381750"/>
          <p14:tracePt t="138313" x="2106613" y="6246813"/>
          <p14:tracePt t="138320" x="2395538" y="6127750"/>
          <p14:tracePt t="138327" x="2565400" y="6049963"/>
          <p14:tracePt t="138334" x="2778125" y="5983288"/>
          <p14:tracePt t="138341" x="2854325" y="5965825"/>
          <p14:tracePt t="138350" x="2955925" y="5957888"/>
          <p14:tracePt t="138355" x="3016250" y="5948363"/>
          <p14:tracePt t="138362" x="3100388" y="5948363"/>
          <p14:tracePt t="138370" x="3152775" y="5948363"/>
          <p14:tracePt t="138376" x="3178175" y="5948363"/>
          <p14:tracePt t="138383" x="3203575" y="5948363"/>
          <p14:tracePt t="138390" x="3228975" y="5948363"/>
          <p14:tracePt t="138396" x="3254375" y="5957888"/>
          <p14:tracePt t="138403" x="3270250" y="5965825"/>
          <p14:tracePt t="138410" x="3279775" y="5965825"/>
          <p14:tracePt t="138419" x="3297238" y="5973763"/>
          <p14:tracePt t="138425" x="3305175" y="5973763"/>
          <p14:tracePt t="138434" x="3322638" y="5973763"/>
          <p14:tracePt t="138438" x="3330575" y="5973763"/>
          <p14:tracePt t="138445" x="3348038" y="5983288"/>
          <p14:tracePt t="138452" x="3373438" y="5983288"/>
          <p14:tracePt t="138459" x="3381375" y="5983288"/>
          <p14:tracePt t="138467" x="3398838" y="5983288"/>
          <p14:tracePt t="138473" x="3414713" y="5983288"/>
          <p14:tracePt t="138481" x="3432175" y="5983288"/>
          <p14:tracePt t="138488" x="3449638" y="5983288"/>
          <p14:tracePt t="138744" x="3482975" y="6024563"/>
          <p14:tracePt t="138750" x="3533775" y="6059488"/>
          <p14:tracePt t="138757" x="3586163" y="6102350"/>
          <p14:tracePt t="138768" x="3636963" y="6135688"/>
          <p14:tracePt t="138772" x="3678238" y="6153150"/>
          <p14:tracePt t="138778" x="3713163" y="6169025"/>
          <p14:tracePt t="138786" x="3763963" y="6186488"/>
          <p14:tracePt t="138792" x="3789363" y="6194425"/>
          <p14:tracePt t="138801" x="3806825" y="6203950"/>
          <p14:tracePt t="138806" x="3814763" y="6203950"/>
          <p14:tracePt t="138813" x="3822700" y="6203950"/>
          <p14:tracePt t="138820" x="3840163" y="6203950"/>
          <p14:tracePt t="138836" x="3848100" y="6203950"/>
          <p14:tracePt t="138841" x="3857625" y="6211888"/>
          <p14:tracePt t="138855" x="3865563" y="6211888"/>
          <p14:tracePt t="138862" x="3873500" y="6211888"/>
          <p14:tracePt t="138876" x="3883025" y="6211888"/>
          <p14:tracePt t="138884" x="3890963" y="6211888"/>
          <p14:tracePt t="138890" x="3900488" y="6211888"/>
          <p14:tracePt t="138897" x="3908425" y="6211888"/>
          <p14:tracePt t="138904" x="3916363" y="6211888"/>
          <p14:tracePt t="138911" x="3925888" y="6211888"/>
          <p14:tracePt t="138924" x="3933825" y="6211888"/>
          <p14:tracePt t="138934" x="3941763" y="6211888"/>
          <p14:tracePt t="138951" x="3951288" y="6221413"/>
          <p14:tracePt t="138958" x="3959225" y="6221413"/>
          <p14:tracePt t="138972" x="3959225" y="6229350"/>
          <p14:tracePt t="138979" x="3967163" y="6229350"/>
          <p14:tracePt t="139000" x="3976688" y="6237288"/>
          <p14:tracePt t="139014" x="3976688" y="6246813"/>
          <p14:tracePt t="139029" x="3984625" y="6254750"/>
          <p14:tracePt t="139042" x="3992563" y="6254750"/>
          <p14:tracePt t="139057" x="3992563" y="6262688"/>
          <p14:tracePt t="139070" x="3992563" y="6272213"/>
          <p14:tracePt t="139098" x="3992563" y="6280150"/>
          <p14:tracePt t="139105" x="3992563" y="6288088"/>
          <p14:tracePt t="139126" x="3992563" y="6297613"/>
          <p14:tracePt t="139155" x="3992563" y="6305550"/>
          <p14:tracePt t="139183" x="3992563" y="6313488"/>
          <p14:tracePt t="139198" x="3992563" y="6323013"/>
          <p14:tracePt t="139211" x="3992563" y="6330950"/>
          <p14:tracePt t="139217" x="4002088" y="6330950"/>
          <p14:tracePt t="139232" x="4002088" y="6338888"/>
          <p14:tracePt t="139260" x="4010025" y="6348413"/>
          <p14:tracePt t="139455" x="4078288" y="6348413"/>
          <p14:tracePt t="139463" x="4179888" y="6348413"/>
          <p14:tracePt t="139469" x="4349750" y="6348413"/>
          <p14:tracePt t="139475" x="4476750" y="6348413"/>
          <p14:tracePt t="139485" x="4613275" y="6348413"/>
          <p14:tracePt t="139490" x="4800600" y="6338888"/>
          <p14:tracePt t="139497" x="4927600" y="6338888"/>
          <p14:tracePt t="139505" x="5038725" y="6348413"/>
          <p14:tracePt t="139511" x="5173663" y="6348413"/>
          <p14:tracePt t="139518" x="5292725" y="6348413"/>
          <p14:tracePt t="139525" x="5378450" y="6348413"/>
          <p14:tracePt t="139533" x="5487988" y="6348413"/>
          <p14:tracePt t="139539" x="5573713" y="6348413"/>
          <p14:tracePt t="139549" x="5649913" y="6356350"/>
          <p14:tracePt t="139552" x="5718175" y="6356350"/>
          <p14:tracePt t="139559" x="5761038" y="6365875"/>
          <p14:tracePt t="139568" x="5786438" y="6365875"/>
          <p14:tracePt t="139573" x="5794375" y="6365875"/>
          <p14:tracePt t="139583" x="5802313" y="6365875"/>
          <p14:tracePt t="139589" x="5811838" y="6365875"/>
          <p14:tracePt t="139595" x="5827713" y="6373813"/>
          <p14:tracePt t="139601" x="5837238" y="6373813"/>
          <p14:tracePt t="139610" x="5845175" y="6373813"/>
          <p14:tracePt t="139616" x="5853113" y="6381750"/>
          <p14:tracePt t="139623" x="5862638" y="6381750"/>
          <p14:tracePt t="139633" x="5870575" y="6381750"/>
          <p14:tracePt t="139636" x="5880100" y="6381750"/>
          <p14:tracePt t="139643" x="5888038" y="6381750"/>
          <p14:tracePt t="139651" x="5895975" y="6381750"/>
          <p14:tracePt t="139658" x="5895975" y="6391275"/>
          <p14:tracePt t="139672" x="5905500" y="6391275"/>
          <p14:tracePt t="139694" x="5913438" y="6391275"/>
          <p14:tracePt t="139706" x="5921375" y="6391275"/>
          <p14:tracePt t="139748" x="5930900" y="6399213"/>
          <p14:tracePt t="139782" x="5938838" y="6399213"/>
          <p14:tracePt t="139804" x="5956300" y="6399213"/>
          <p14:tracePt t="139811" x="5964238" y="6399213"/>
          <p14:tracePt t="139818" x="5972175" y="6399213"/>
          <p14:tracePt t="139825" x="5989638" y="6399213"/>
          <p14:tracePt t="139832" x="6015038" y="6399213"/>
          <p14:tracePt t="139839" x="6040438" y="6399213"/>
          <p14:tracePt t="139846" x="6065838" y="6399213"/>
          <p14:tracePt t="139852" x="6083300" y="6399213"/>
          <p14:tracePt t="139861" x="6116638" y="6399213"/>
          <p14:tracePt t="139867" x="6126163" y="6391275"/>
          <p14:tracePt t="139873" x="6151563" y="6391275"/>
          <p14:tracePt t="139883" x="6167438" y="6391275"/>
          <p14:tracePt t="139888" x="6184900" y="6381750"/>
          <p14:tracePt t="139894" x="6210300" y="6381750"/>
          <p14:tracePt t="139902" x="6219825" y="6381750"/>
          <p14:tracePt t="139909" x="6235700" y="6373813"/>
          <p14:tracePt t="139916" x="6261100" y="6365875"/>
          <p14:tracePt t="139922" x="6278563" y="6365875"/>
          <p14:tracePt t="139929" x="6296025" y="6365875"/>
          <p14:tracePt t="139951" x="6364288" y="6338888"/>
          <p14:tracePt t="139957" x="6380163" y="6338888"/>
          <p14:tracePt t="139966" x="6389688" y="6330950"/>
          <p14:tracePt t="139971" x="6389688" y="6323013"/>
          <p14:tracePt t="139978" x="6397625" y="6323013"/>
          <p14:tracePt t="139992" x="6405563" y="6323013"/>
          <p14:tracePt t="140000" x="6415088" y="6313488"/>
          <p14:tracePt t="140013" x="6423025" y="6313488"/>
          <p14:tracePt t="140021" x="6430963" y="6305550"/>
          <p14:tracePt t="140027" x="6440488" y="6297613"/>
          <p14:tracePt t="140035" x="6448425" y="6280150"/>
          <p14:tracePt t="140041" x="6456363" y="6280150"/>
          <p14:tracePt t="140048" x="6465888" y="6262688"/>
          <p14:tracePt t="140055" x="6473825" y="6262688"/>
          <p14:tracePt t="140062" x="6473825" y="6254750"/>
          <p14:tracePt t="140069" x="6483350" y="6246813"/>
          <p14:tracePt t="140083" x="6483350" y="6237288"/>
          <p14:tracePt t="140090" x="6491288" y="6229350"/>
          <p14:tracePt t="140104" x="6491288" y="6221413"/>
          <p14:tracePt t="140131" x="6491288" y="6211888"/>
          <p14:tracePt t="140139" x="6491288" y="6203950"/>
          <p14:tracePt t="140159" x="6491288" y="6194425"/>
          <p14:tracePt t="140188" x="6491288" y="6186488"/>
          <p14:tracePt t="140208" x="6491288" y="6178550"/>
          <p14:tracePt t="140223" x="6491288" y="6169025"/>
          <p14:tracePt t="140229" x="6491288" y="6161088"/>
          <p14:tracePt t="140237" x="6491288" y="6153150"/>
          <p14:tracePt t="140243" x="6491288" y="6143625"/>
          <p14:tracePt t="140251" x="6491288" y="6135688"/>
          <p14:tracePt t="140265" x="6491288" y="6118225"/>
          <p14:tracePt t="140270" x="6491288" y="6110288"/>
          <p14:tracePt t="140277" x="6491288" y="6102350"/>
          <p14:tracePt t="140285" x="6483350" y="6084888"/>
          <p14:tracePt t="140291" x="6483350" y="6076950"/>
          <p14:tracePt t="140298" x="6473825" y="6067425"/>
          <p14:tracePt t="140305" x="6465888" y="6049963"/>
          <p14:tracePt t="140314" x="6448425" y="6042025"/>
          <p14:tracePt t="140319" x="6430963" y="6016625"/>
          <p14:tracePt t="140325" x="6389688" y="5983288"/>
          <p14:tracePt t="140333" x="6346825" y="5957888"/>
          <p14:tracePt t="140340" x="6296025" y="5922963"/>
          <p14:tracePt t="140348" x="6202363" y="5872163"/>
          <p14:tracePt t="140353" x="6108700" y="5846763"/>
          <p14:tracePt t="140361" x="6032500" y="5813425"/>
          <p14:tracePt t="140367" x="5946775" y="5803900"/>
          <p14:tracePt t="140375" x="5880100" y="5778500"/>
          <p14:tracePt t="140382" x="5837238" y="5770563"/>
          <p14:tracePt t="140388" x="5794375" y="5761038"/>
          <p14:tracePt t="140397" x="5735638" y="5761038"/>
          <p14:tracePt t="140402" x="5657850" y="5761038"/>
          <p14:tracePt t="140410" x="5599113" y="5761038"/>
          <p14:tracePt t="140417" x="5505450" y="5761038"/>
          <p14:tracePt t="140424" x="5429250" y="5761038"/>
          <p14:tracePt t="140432" x="5335588" y="5761038"/>
          <p14:tracePt t="140437" x="5224463" y="5761038"/>
          <p14:tracePt t="140444" x="5148263" y="5761038"/>
          <p14:tracePt t="140451" x="5064125" y="5761038"/>
          <p14:tracePt t="140459" x="4978400" y="5761038"/>
          <p14:tracePt t="140465" x="4884738" y="5753100"/>
          <p14:tracePt t="140472" x="4791075" y="5745163"/>
          <p14:tracePt t="140482" x="4740275" y="5745163"/>
          <p14:tracePt t="140486" x="4689475" y="5745163"/>
          <p14:tracePt t="140493" x="4646613" y="5745163"/>
          <p14:tracePt t="140501" x="4621213" y="5745163"/>
          <p14:tracePt t="140507" x="4595813" y="5745163"/>
          <p14:tracePt t="140515" x="4579938" y="5745163"/>
          <p14:tracePt t="140521" x="4554538" y="5745163"/>
          <p14:tracePt t="140529" x="4537075" y="5745163"/>
          <p14:tracePt t="140535" x="4519613" y="5745163"/>
          <p14:tracePt t="140542" x="4503738" y="5745163"/>
          <p14:tracePt t="140549" x="4494213" y="5745163"/>
          <p14:tracePt t="140556" x="4486275" y="5745163"/>
          <p14:tracePt t="140565" x="4468813" y="5745163"/>
          <p14:tracePt t="140569" x="4451350" y="5745163"/>
          <p14:tracePt t="140585" x="4435475" y="5735638"/>
          <p14:tracePt t="140592" x="4418013" y="5735638"/>
          <p14:tracePt t="140606" x="4410075" y="5735638"/>
          <p14:tracePt t="140620" x="4400550" y="5735638"/>
          <p14:tracePt t="140627" x="4392613" y="5735638"/>
          <p14:tracePt t="140648" x="4384675" y="5735638"/>
          <p14:tracePt t="140662" x="4375150" y="5735638"/>
          <p14:tracePt t="140668" x="4367213" y="5735638"/>
          <p14:tracePt t="140676" x="4359275" y="5735638"/>
          <p14:tracePt t="140684" x="4359275" y="5745163"/>
          <p14:tracePt t="140689" x="4349750" y="5745163"/>
          <p14:tracePt t="140703" x="4341813" y="5745163"/>
          <p14:tracePt t="140717" x="4332288" y="5753100"/>
          <p14:tracePt t="140733" x="4324350" y="5753100"/>
          <p14:tracePt t="140746" x="4324350" y="5761038"/>
          <p14:tracePt t="140752" x="4316413" y="5761038"/>
          <p14:tracePt t="140759" x="4316413" y="5770563"/>
          <p14:tracePt t="140773" x="4316413" y="5778500"/>
          <p14:tracePt t="140783" x="4316413" y="5788025"/>
          <p14:tracePt t="140787" x="4306888" y="5795963"/>
          <p14:tracePt t="140795" x="4298950" y="5795963"/>
          <p14:tracePt t="140801" x="4298950" y="5803900"/>
          <p14:tracePt t="140808" x="4291013" y="5829300"/>
          <p14:tracePt t="140817" x="4273550" y="5872163"/>
          <p14:tracePt t="140822" x="4240213" y="5932488"/>
          <p14:tracePt t="140831" x="4214813" y="5991225"/>
          <p14:tracePt t="140835" x="4197350" y="6034088"/>
          <p14:tracePt t="140843" x="4187825" y="6067425"/>
          <p14:tracePt t="140851" x="4171950" y="6092825"/>
          <p14:tracePt t="140857" x="4162425" y="6102350"/>
          <p14:tracePt t="140870" x="4162425" y="6110288"/>
          <p14:tracePt t="140877" x="4162425" y="6118225"/>
          <p14:tracePt t="140884" x="4154488" y="6118225"/>
          <p14:tracePt t="140892" x="4154488" y="6127750"/>
          <p14:tracePt t="140905" x="4154488" y="6135688"/>
          <p14:tracePt t="140926" x="4154488" y="6143625"/>
          <p14:tracePt t="140940" x="4154488" y="6153150"/>
          <p14:tracePt t="140982" x="4154488" y="6161088"/>
          <p14:tracePt t="140996" x="4154488" y="6169025"/>
          <p14:tracePt t="141002" x="4154488" y="6178550"/>
          <p14:tracePt t="141017" x="4154488" y="6186488"/>
          <p14:tracePt t="141032" x="4154488" y="6194425"/>
          <p14:tracePt t="141038" x="4154488" y="6203950"/>
          <p14:tracePt t="141051" x="4154488" y="6211888"/>
          <p14:tracePt t="141059" x="4154488" y="6221413"/>
          <p14:tracePt t="141072" x="4154488" y="6229350"/>
          <p14:tracePt t="141081" x="4154488" y="6237288"/>
          <p14:tracePt t="141093" x="4154488" y="6246813"/>
          <p14:tracePt t="141101" x="4154488" y="6254750"/>
          <p14:tracePt t="141107" x="4154488" y="6262688"/>
          <p14:tracePt t="141115" x="4154488" y="6272213"/>
          <p14:tracePt t="141129" x="4154488" y="6288088"/>
          <p14:tracePt t="141136" x="4162425" y="6288088"/>
          <p14:tracePt t="141143" x="4171950" y="6297613"/>
          <p14:tracePt t="141151" x="4187825" y="6313488"/>
          <p14:tracePt t="141157" x="4205288" y="6323013"/>
          <p14:tracePt t="141165" x="4214813" y="6338888"/>
          <p14:tracePt t="141171" x="4256088" y="6356350"/>
          <p14:tracePt t="141178" x="4316413" y="6381750"/>
          <p14:tracePt t="141187" x="4435475" y="6424613"/>
          <p14:tracePt t="141191" x="4545013" y="6450013"/>
          <p14:tracePt t="141198" x="4706938" y="6483350"/>
          <p14:tracePt t="141205" x="4859338" y="6510338"/>
          <p14:tracePt t="141211" x="5054600" y="6518275"/>
          <p14:tracePt t="141218" x="5165725" y="6518275"/>
          <p14:tracePt t="141226" x="5267325" y="6518275"/>
          <p14:tracePt t="141235" x="5318125" y="6518275"/>
          <p14:tracePt t="141239" x="5360988" y="6510338"/>
          <p14:tracePt t="141248" x="5421313" y="6500813"/>
          <p14:tracePt t="141254" x="5513388" y="6500813"/>
          <p14:tracePt t="141260" x="5607050" y="6483350"/>
          <p14:tracePt t="141269" x="5649913" y="6475413"/>
          <p14:tracePt t="141276" x="5735638" y="6475413"/>
          <p14:tracePt t="141281" x="5811838" y="6467475"/>
          <p14:tracePt t="141289" x="5870575" y="6467475"/>
          <p14:tracePt t="141297" x="5946775" y="6457950"/>
          <p14:tracePt t="141301" x="6007100" y="6450013"/>
          <p14:tracePt t="141312" x="6049963" y="6450013"/>
          <p14:tracePt t="141318" x="6100763" y="6432550"/>
          <p14:tracePt t="141324" x="6159500" y="6432550"/>
          <p14:tracePt t="141332" x="6210300" y="6424613"/>
          <p14:tracePt t="141338" x="6235700" y="6424613"/>
          <p14:tracePt t="141345" x="6270625" y="6416675"/>
          <p14:tracePt t="141352" x="6321425" y="6407150"/>
          <p14:tracePt t="141359" x="6364288" y="6399213"/>
          <p14:tracePt t="141366" x="6397625" y="6399213"/>
          <p14:tracePt t="141372" x="6423025" y="6399213"/>
          <p14:tracePt t="141381" x="6456363" y="6391275"/>
          <p14:tracePt t="141386" x="6483350" y="6391275"/>
          <p14:tracePt t="141393" x="6491288" y="6391275"/>
          <p14:tracePt t="141400" x="6508750" y="6391275"/>
          <p14:tracePt t="141407" x="6516688" y="6391275"/>
          <p14:tracePt t="141415" x="6534150" y="6391275"/>
          <p14:tracePt t="141421" x="6542088" y="6391275"/>
          <p14:tracePt t="141428" x="6550025" y="6391275"/>
          <p14:tracePt t="141436" x="6559550" y="6391275"/>
          <p14:tracePt t="141441" x="6575425" y="6391275"/>
          <p14:tracePt t="141448" x="6592888" y="6391275"/>
          <p14:tracePt t="141456" x="6600825" y="6391275"/>
          <p14:tracePt t="141463" x="6610350" y="6391275"/>
          <p14:tracePt t="141469" x="6626225" y="6391275"/>
          <p14:tracePt t="141478" x="6643688" y="6391275"/>
          <p14:tracePt t="141491" x="6653213" y="6391275"/>
          <p14:tracePt t="141498" x="6661150" y="6391275"/>
          <p14:tracePt t="141511" x="6669088" y="6391275"/>
          <p14:tracePt t="141546" x="6678613" y="6391275"/>
          <p14:tracePt t="141567" x="6686550" y="6391275"/>
          <p14:tracePt t="141574" x="6686550" y="6381750"/>
          <p14:tracePt t="141602" x="6686550" y="6373813"/>
          <p14:tracePt t="141616" x="6686550" y="6365875"/>
          <p14:tracePt t="141630" x="6686550" y="6356350"/>
          <p14:tracePt t="141637" x="6686550" y="6348413"/>
          <p14:tracePt t="141651" x="6678613" y="6348413"/>
          <p14:tracePt t="141659" x="6678613" y="6338888"/>
          <p14:tracePt t="141665" x="6669088" y="6330950"/>
          <p14:tracePt t="141672" x="6661150" y="6313488"/>
          <p14:tracePt t="141680" x="6643688" y="6297613"/>
          <p14:tracePt t="141685" x="6635750" y="6272213"/>
          <p14:tracePt t="141692" x="6618288" y="6254750"/>
          <p14:tracePt t="141699" x="6610350" y="6246813"/>
          <p14:tracePt t="141707" x="6600825" y="6221413"/>
          <p14:tracePt t="141714" x="6584950" y="6211888"/>
          <p14:tracePt t="141720" x="6575425" y="6203950"/>
          <p14:tracePt t="141729" x="6567488" y="6194425"/>
          <p14:tracePt t="141734" x="6567488" y="6186488"/>
          <p14:tracePt t="141748" x="6559550" y="6178550"/>
          <p14:tracePt t="141769" x="6550025" y="6178550"/>
          <p14:tracePt t="141777" x="6550025" y="6169025"/>
          <p14:tracePt t="141783" x="6534150" y="6161088"/>
          <p14:tracePt t="141798" x="6524625" y="6153150"/>
          <p14:tracePt t="141805" x="6516688" y="6143625"/>
          <p14:tracePt t="141813" x="6499225" y="6135688"/>
          <p14:tracePt t="141825" x="6491288" y="6127750"/>
          <p14:tracePt t="141832" x="6473825" y="6127750"/>
          <p14:tracePt t="141839" x="6465888" y="6110288"/>
          <p14:tracePt t="141847" x="6448425" y="6102350"/>
          <p14:tracePt t="141854" x="6415088" y="6084888"/>
          <p14:tracePt t="141860" x="6389688" y="6059488"/>
          <p14:tracePt t="141867" x="6338888" y="6042025"/>
          <p14:tracePt t="141874" x="6303963" y="6034088"/>
          <p14:tracePt t="141882" x="6278563" y="6024563"/>
          <p14:tracePt t="141888" x="6227763" y="6008688"/>
          <p14:tracePt t="141899" x="6176963" y="5991225"/>
          <p14:tracePt t="141903" x="6134100" y="5983288"/>
          <p14:tracePt t="141910" x="6083300" y="5965825"/>
          <p14:tracePt t="141917" x="6007100" y="5948363"/>
          <p14:tracePt t="141924" x="5956300" y="5940425"/>
          <p14:tracePt t="141932" x="5921375" y="5932488"/>
          <p14:tracePt t="141937" x="5837238" y="5915025"/>
          <p14:tracePt t="141949" x="5743575" y="5905500"/>
          <p14:tracePt t="141952" x="5657850" y="5897563"/>
          <p14:tracePt t="141958" x="5591175" y="5897563"/>
          <p14:tracePt t="141966" x="5505450" y="5897563"/>
          <p14:tracePt t="141971" x="5343525" y="5905500"/>
          <p14:tracePt t="141980" x="5216525" y="5922963"/>
          <p14:tracePt t="141987" x="5072063" y="5932488"/>
          <p14:tracePt t="141992" x="4945063" y="5940425"/>
          <p14:tracePt t="142000" x="4868863" y="5940425"/>
          <p14:tracePt t="142006" x="4749800" y="5940425"/>
          <p14:tracePt t="142014" x="4630738" y="5940425"/>
          <p14:tracePt t="142021" x="4545013" y="5940425"/>
          <p14:tracePt t="142028" x="4494213" y="5940425"/>
          <p14:tracePt t="142034" x="4443413" y="5932488"/>
          <p14:tracePt t="142041" x="4375150" y="5932488"/>
          <p14:tracePt t="142048" x="4341813" y="5922963"/>
          <p14:tracePt t="142055" x="4281488" y="5922963"/>
          <p14:tracePt t="142063" x="4248150" y="5922963"/>
          <p14:tracePt t="142070" x="4205288" y="5915025"/>
          <p14:tracePt t="142076" x="4179888" y="5915025"/>
          <p14:tracePt t="142082" x="4154488" y="5915025"/>
          <p14:tracePt t="142091" x="4121150" y="5905500"/>
          <p14:tracePt t="142097" x="4103688" y="5905500"/>
          <p14:tracePt t="142104" x="4078288" y="5905500"/>
          <p14:tracePt t="142113" x="4044950" y="5897563"/>
          <p14:tracePt t="142118" x="4017963" y="5889625"/>
          <p14:tracePt t="142125" x="3984625" y="5889625"/>
          <p14:tracePt t="142132" x="3925888" y="5889625"/>
          <p14:tracePt t="142140" x="3890963" y="5880100"/>
          <p14:tracePt t="142147" x="3857625" y="5880100"/>
          <p14:tracePt t="142152" x="3832225" y="5880100"/>
          <p14:tracePt t="142163" x="3806825" y="5880100"/>
          <p14:tracePt t="142174" x="3797300" y="5880100"/>
          <p14:tracePt t="142181" x="3789363" y="5880100"/>
          <p14:tracePt t="142196" x="3781425" y="5880100"/>
          <p14:tracePt t="142202" x="3771900" y="5880100"/>
          <p14:tracePt t="142287" x="3771900" y="5889625"/>
          <p14:tracePt t="142334" x="3771900" y="5897563"/>
          <p14:tracePt t="142362" x="3781425" y="5897563"/>
          <p14:tracePt t="142383" x="3781425" y="5905500"/>
          <p14:tracePt t="142391" x="3789363" y="5905500"/>
          <p14:tracePt t="142404" x="3797300" y="5905500"/>
          <p14:tracePt t="142419" x="3797300" y="5915025"/>
          <p14:tracePt t="142432" x="3806825" y="5922963"/>
          <p14:tracePt t="142440" x="3814763" y="5922963"/>
          <p14:tracePt t="142446" x="3814763" y="5932488"/>
          <p14:tracePt t="142453" x="3832225" y="5940425"/>
          <p14:tracePt t="142460" x="3832225" y="5948363"/>
          <p14:tracePt t="142467" x="3848100" y="5965825"/>
          <p14:tracePt t="142474" x="3848100" y="5973763"/>
          <p14:tracePt t="142482" x="3865563" y="5991225"/>
          <p14:tracePt t="142488" x="3873500" y="5999163"/>
          <p14:tracePt t="142497" x="3873500" y="6016625"/>
          <p14:tracePt t="142502" x="3890963" y="6024563"/>
          <p14:tracePt t="142509" x="3890963" y="6034088"/>
          <p14:tracePt t="142516" x="3890963" y="6049963"/>
          <p14:tracePt t="142522" x="3900488" y="6049963"/>
          <p14:tracePt t="142530" x="3900488" y="6059488"/>
          <p14:tracePt t="142536" x="3908425" y="6067425"/>
          <p14:tracePt t="142550" x="3916363" y="6076950"/>
          <p14:tracePt t="142557" x="3916363" y="6084888"/>
          <p14:tracePt t="142570" x="3916363" y="6092825"/>
          <p14:tracePt t="142585" x="3916363" y="6102350"/>
          <p14:tracePt t="142598" x="3916363" y="6118225"/>
          <p14:tracePt t="142606" x="3925888" y="6118225"/>
          <p14:tracePt t="142615" x="3925888" y="6127750"/>
          <p14:tracePt t="142621" x="3925888" y="6135688"/>
          <p14:tracePt t="142630" x="3925888" y="6143625"/>
          <p14:tracePt t="142641" x="3925888" y="6153150"/>
          <p14:tracePt t="142663" x="3925888" y="6161088"/>
          <p14:tracePt t="142669" x="3925888" y="6169025"/>
          <p14:tracePt t="142683" x="3925888" y="6178550"/>
          <p14:tracePt t="142697" x="3925888" y="6186488"/>
          <p14:tracePt t="142712" x="3925888" y="6194425"/>
          <p14:tracePt t="142724" x="3925888" y="6203950"/>
          <p14:tracePt t="142731" x="3933825" y="6203950"/>
          <p14:tracePt t="142737" x="3933825" y="6211888"/>
          <p14:tracePt t="142759" x="3933825" y="6221413"/>
          <p14:tracePt t="142766" x="3933825" y="6229350"/>
          <p14:tracePt t="142773" x="3941763" y="6229350"/>
          <p14:tracePt t="142787" x="3951288" y="6237288"/>
          <p14:tracePt t="142815" x="3959225" y="6246813"/>
          <p14:tracePt t="142829" x="3976688" y="6254750"/>
          <p14:tracePt t="142842" x="3984625" y="6262688"/>
          <p14:tracePt t="142850" x="3992563" y="6262688"/>
          <p14:tracePt t="142856" x="4002088" y="6272213"/>
          <p14:tracePt t="142864" x="4010025" y="6272213"/>
          <p14:tracePt t="142871" x="4010025" y="6280150"/>
          <p14:tracePt t="142879" x="4027488" y="6280150"/>
          <p14:tracePt t="142884" x="4027488" y="6288088"/>
          <p14:tracePt t="142892" x="4035425" y="6288088"/>
          <p14:tracePt t="142898" x="4052888" y="6297613"/>
          <p14:tracePt t="142914" x="4070350" y="6305550"/>
          <p14:tracePt t="142919" x="4078288" y="6305550"/>
          <p14:tracePt t="142926" x="4095750" y="6305550"/>
          <p14:tracePt t="142934" x="4103688" y="6313488"/>
          <p14:tracePt t="142940" x="4121150" y="6313488"/>
          <p14:tracePt t="142948" x="4137025" y="6323013"/>
          <p14:tracePt t="142955" x="4146550" y="6323013"/>
          <p14:tracePt t="142963" x="4154488" y="6323013"/>
          <p14:tracePt t="142968" x="4162425" y="6323013"/>
          <p14:tracePt t="142982" x="4171950" y="6330950"/>
          <p14:tracePt t="142992" x="4179888" y="6330950"/>
          <p14:tracePt t="143082" x="4171950" y="6330950"/>
          <p14:tracePt t="143089" x="4146550" y="6323013"/>
          <p14:tracePt t="143096" x="4078288" y="6297613"/>
          <p14:tracePt t="143102" x="3941763" y="6254750"/>
          <p14:tracePt t="143109" x="3695700" y="6203950"/>
          <p14:tracePt t="143117" x="3467100" y="6143625"/>
          <p14:tracePt t="143123" x="3305175" y="6118225"/>
          <p14:tracePt t="143131" x="3059113" y="6042025"/>
          <p14:tracePt t="143136" x="2871788" y="6008688"/>
          <p14:tracePt t="143147" x="2760663" y="5983288"/>
          <p14:tracePt t="143151" x="2651125" y="5957888"/>
          <p14:tracePt t="143158" x="2565400" y="5932488"/>
          <p14:tracePt t="143166" x="2481263" y="5905500"/>
          <p14:tracePt t="143171" x="2405063" y="5889625"/>
          <p14:tracePt t="143180" x="2344738" y="5880100"/>
          <p14:tracePt t="143186" x="2311400" y="5880100"/>
          <p14:tracePt t="143193" x="2293938" y="5872163"/>
          <p14:tracePt t="143201" x="2268538" y="5872163"/>
          <p14:tracePt t="143206" x="2260600" y="5872163"/>
          <p14:tracePt t="143214" x="2251075" y="5872163"/>
          <p14:tracePt t="143220" x="2243138" y="5872163"/>
          <p14:tracePt t="143233" x="2225675" y="5872163"/>
          <p14:tracePt t="143248" x="2217738" y="5872163"/>
          <p14:tracePt t="143263" x="2200275" y="5880100"/>
          <p14:tracePt t="143269" x="2192338" y="5889625"/>
          <p14:tracePt t="143321" x="2192338" y="5897563"/>
          <p14:tracePt t="143329" x="2192338" y="5922963"/>
          <p14:tracePt t="143335" x="2192338" y="5932488"/>
          <p14:tracePt t="143344" x="2192338" y="5940425"/>
          <p14:tracePt t="143352" x="2192338" y="5948363"/>
          <p14:tracePt t="143362" x="2192338" y="5973763"/>
          <p14:tracePt t="143368" x="2192338" y="5983288"/>
          <p14:tracePt t="143375" x="2192338" y="5991225"/>
          <p14:tracePt t="143383" x="2192338" y="5999163"/>
          <p14:tracePt t="143391" x="2192338" y="6016625"/>
          <p14:tracePt t="143399" x="2182813" y="6024563"/>
          <p14:tracePt t="143406" x="2182813" y="6034088"/>
          <p14:tracePt t="143416" x="2182813" y="6049963"/>
          <p14:tracePt t="143422" x="2182813" y="6067425"/>
          <p14:tracePt t="143508" x="2192338" y="6067425"/>
          <p14:tracePt t="143514" x="2251075" y="6084888"/>
          <p14:tracePt t="143522" x="2344738" y="6102350"/>
          <p14:tracePt t="143530" x="2438400" y="6127750"/>
          <p14:tracePt t="143535" x="2524125" y="6153150"/>
          <p14:tracePt t="143542" x="2608263" y="6169025"/>
          <p14:tracePt t="143549" x="2719388" y="6211888"/>
          <p14:tracePt t="143557" x="2811463" y="6237288"/>
          <p14:tracePt t="143565" x="2940050" y="6272213"/>
          <p14:tracePt t="143570" x="3092450" y="6305550"/>
          <p14:tracePt t="143579" x="3186113" y="6323013"/>
          <p14:tracePt t="143584" x="3270250" y="6338888"/>
          <p14:tracePt t="143592" x="3373438" y="6356350"/>
          <p14:tracePt t="143601" x="3457575" y="6373813"/>
          <p14:tracePt t="143606" x="3525838" y="6391275"/>
          <p14:tracePt t="143614" x="3568700" y="6399213"/>
          <p14:tracePt t="143619" x="3652838" y="6416675"/>
          <p14:tracePt t="143630" x="3746500" y="6424613"/>
          <p14:tracePt t="143633" x="3840163" y="6450013"/>
          <p14:tracePt t="143641" x="3900488" y="6457950"/>
          <p14:tracePt t="143649" x="3951288" y="6457950"/>
          <p14:tracePt t="143655" x="4035425" y="6475413"/>
          <p14:tracePt t="143663" x="4137025" y="6483350"/>
          <p14:tracePt t="143668" x="4214813" y="6492875"/>
          <p14:tracePt t="143676" x="4265613" y="6500813"/>
          <p14:tracePt t="143684" x="4306888" y="6510338"/>
          <p14:tracePt t="143690" x="4332288" y="6518275"/>
          <p14:tracePt t="143697" x="4349750" y="6518275"/>
          <p14:tracePt t="143704" x="4359275" y="6518275"/>
          <p14:tracePt t="143713" x="4367213" y="6518275"/>
          <p14:tracePt t="143716" x="4375150" y="6518275"/>
          <p14:tracePt t="143724" x="4384675" y="6518275"/>
          <p14:tracePt t="143752" x="4392613" y="6518275"/>
          <p14:tracePt t="143766" x="4392613" y="6526213"/>
          <p14:tracePt t="143773" x="4400550" y="6526213"/>
          <p14:tracePt t="143802" x="4410075" y="6526213"/>
          <p14:tracePt t="143820" x="4418013" y="6526213"/>
          <p14:tracePt t="143835" x="4425950" y="6526213"/>
          <p14:tracePt t="143856" x="4435475" y="6526213"/>
          <p14:tracePt t="143862" x="4443413" y="6526213"/>
          <p14:tracePt t="143870" x="4460875" y="6526213"/>
          <p14:tracePt t="143878" x="4486275" y="6518275"/>
          <p14:tracePt t="143884" x="4494213" y="6518275"/>
          <p14:tracePt t="143891" x="4529138" y="6518275"/>
          <p14:tracePt t="143897" x="4562475" y="6518275"/>
          <p14:tracePt t="143904" x="4579938" y="6518275"/>
          <p14:tracePt t="143912" x="4613275" y="6510338"/>
          <p14:tracePt t="143918" x="4630738" y="6510338"/>
          <p14:tracePt t="143925" x="4646613" y="6510338"/>
          <p14:tracePt t="143932" x="4664075" y="6510338"/>
          <p14:tracePt t="143939" x="4699000" y="6500813"/>
          <p14:tracePt t="143947" x="4749800" y="6500813"/>
          <p14:tracePt t="143953" x="4791075" y="6492875"/>
          <p14:tracePt t="143961" x="4833938" y="6483350"/>
          <p14:tracePt t="143967" x="4876800" y="6483350"/>
          <p14:tracePt t="143973" x="4935538" y="6467475"/>
          <p14:tracePt t="143981" x="5021263" y="6457950"/>
          <p14:tracePt t="143987" x="5106988" y="6450013"/>
          <p14:tracePt t="143996" x="5191125" y="6424613"/>
          <p14:tracePt t="144001" x="5249863" y="6416675"/>
          <p14:tracePt t="144011" x="5292725" y="6391275"/>
          <p14:tracePt t="144016" x="5360988" y="6373813"/>
          <p14:tracePt t="144022" x="5411788" y="6356350"/>
          <p14:tracePt t="144030" x="5437188" y="6348413"/>
          <p14:tracePt t="144036" x="5446713" y="6348413"/>
          <p14:tracePt t="144044" x="5454650" y="6330950"/>
          <p14:tracePt t="144050" x="5472113" y="6323013"/>
          <p14:tracePt t="144058" x="5487988" y="6323013"/>
          <p14:tracePt t="144065" x="5497513" y="6305550"/>
          <p14:tracePt t="144193" x="5497513" y="6313488"/>
          <p14:tracePt t="144202" x="5487988" y="6313488"/>
          <p14:tracePt t="144217" x="5480050" y="6313488"/>
          <p14:tracePt t="144225" x="5472113" y="6313488"/>
          <p14:tracePt t="144249" x="5462588" y="6313488"/>
          <p14:tracePt t="144256" x="5454650" y="6313488"/>
          <p14:tracePt t="144312" x="5446713" y="6313488"/>
          <p14:tracePt t="144366" x="5437188" y="6313488"/>
          <p14:tracePt t="144470" x="5446713" y="6313488"/>
          <p14:tracePt t="144476" x="5454650" y="6313488"/>
          <p14:tracePt t="144492" x="5462588" y="6313488"/>
          <p14:tracePt t="144499" x="5480050" y="6313488"/>
          <p14:tracePt t="144505" x="5497513" y="6313488"/>
          <p14:tracePt t="144519" x="5513388" y="6323013"/>
          <p14:tracePt t="144528" x="5522913" y="6323013"/>
          <p14:tracePt t="144533" x="5538788" y="6323013"/>
          <p14:tracePt t="144541" x="5548313" y="6323013"/>
          <p14:tracePt t="144547" x="5556250" y="6323013"/>
          <p14:tracePt t="144554" x="5565775" y="6323013"/>
          <p14:tracePt t="144563" x="5573713" y="6323013"/>
          <p14:tracePt t="144568" x="5581650" y="6323013"/>
          <p14:tracePt t="144575" x="5591175" y="6330950"/>
          <p14:tracePt t="144581" x="5599113" y="6330950"/>
          <p14:tracePt t="144596" x="5607050" y="6330950"/>
          <p14:tracePt t="144603" x="5616575" y="6330950"/>
          <p14:tracePt t="144631" x="5624513" y="6330950"/>
          <p14:tracePt t="144645" x="5632450" y="6330950"/>
          <p14:tracePt t="144651" x="5641975" y="6330950"/>
          <p14:tracePt t="144672" x="5649913" y="6330950"/>
          <p14:tracePt t="144708" x="5657850" y="6338888"/>
          <p14:tracePt t="144742" x="5667375" y="6338888"/>
          <p14:tracePt t="144763" x="5675313" y="6348413"/>
          <p14:tracePt t="144832" x="5675313" y="6356350"/>
          <p14:tracePt t="144875" x="5683250" y="6356350"/>
          <p14:tracePt t="144973" x="5683250" y="6365875"/>
          <p14:tracePt t="145173" x="5692775" y="6365875"/>
          <p14:tracePt t="145189" x="5700713" y="6365875"/>
          <p14:tracePt t="145194" x="5708650" y="6365875"/>
          <p14:tracePt t="145202" x="5718175" y="6365875"/>
          <p14:tracePt t="145210" x="5743575" y="6373813"/>
          <p14:tracePt t="145223" x="5776913" y="6381750"/>
          <p14:tracePt t="145230" x="5811838" y="6381750"/>
          <p14:tracePt t="145237" x="5845175" y="6381750"/>
          <p14:tracePt t="145245" x="5880100" y="6381750"/>
          <p14:tracePt t="145250" x="5921375" y="6391275"/>
          <p14:tracePt t="145257" x="5930900" y="6391275"/>
          <p14:tracePt t="145264" x="5938838" y="6391275"/>
          <p14:tracePt t="145271" x="5956300" y="6391275"/>
          <p14:tracePt t="145279" x="5964238" y="6391275"/>
          <p14:tracePt t="145293" x="5972175" y="6391275"/>
          <p14:tracePt t="145307" x="5981700" y="6391275"/>
          <p14:tracePt t="145320" x="5989638" y="6391275"/>
          <p14:tracePt t="145328" x="5997575" y="6391275"/>
          <p14:tracePt t="145356" x="6007100" y="6391275"/>
          <p14:tracePt t="145362" x="6015038" y="6391275"/>
          <p14:tracePt t="145384" x="6024563" y="6391275"/>
          <p14:tracePt t="145397" x="6040438" y="6391275"/>
          <p14:tracePt t="145411" x="6049963" y="6391275"/>
          <p14:tracePt t="145427" x="6057900" y="6391275"/>
          <p14:tracePt t="145439" x="6075363" y="6391275"/>
          <p14:tracePt t="145452" x="6083300" y="6391275"/>
          <p14:tracePt t="145467" x="6091238" y="6391275"/>
          <p14:tracePt t="145473" x="6100763" y="6391275"/>
          <p14:tracePt t="145481" x="6108700" y="6391275"/>
          <p14:tracePt t="145495" x="6116638" y="6391275"/>
          <p14:tracePt t="145510" x="6126163" y="6391275"/>
          <p14:tracePt t="145516" x="6134100" y="6391275"/>
          <p14:tracePt t="145522" x="6142038" y="6391275"/>
          <p14:tracePt t="145530" x="6142038" y="6381750"/>
          <p14:tracePt t="145537" x="6151563" y="6381750"/>
          <p14:tracePt t="145545" x="6151563" y="6373813"/>
          <p14:tracePt t="145550" x="6159500" y="6373813"/>
          <p14:tracePt t="145561" x="6167438" y="6373813"/>
          <p14:tracePt t="145571" x="6176963" y="6373813"/>
          <p14:tracePt t="145586" x="6184900" y="6373813"/>
          <p14:tracePt t="145607" x="6194425" y="6365875"/>
          <p14:tracePt t="145613" x="6202363" y="6365875"/>
          <p14:tracePt t="145641" x="6210300" y="6356350"/>
          <p14:tracePt t="145656" x="6227763" y="6348413"/>
          <p14:tracePt t="145662" x="6235700" y="6338888"/>
          <p14:tracePt t="145669" x="6245225" y="6323013"/>
          <p14:tracePt t="145677" x="6261100" y="6313488"/>
          <p14:tracePt t="145683" x="6278563" y="6305550"/>
          <p14:tracePt t="145689" x="6296025" y="6297613"/>
          <p14:tracePt t="145696" x="6311900" y="6280150"/>
          <p14:tracePt t="145704" x="6311900" y="6272213"/>
          <p14:tracePt t="145712" x="6329363" y="6272213"/>
          <p14:tracePt t="145717" x="6329363" y="6262688"/>
          <p14:tracePt t="145723" x="6338888" y="6262688"/>
          <p14:tracePt t="145732" x="6338888" y="6254750"/>
          <p14:tracePt t="145739" x="6354763" y="6246813"/>
          <p14:tracePt t="145746" x="6364288" y="6246813"/>
          <p14:tracePt t="145753" x="6372225" y="6246813"/>
          <p14:tracePt t="145761" x="6380163" y="6237288"/>
          <p14:tracePt t="145765" x="6389688" y="6229350"/>
          <p14:tracePt t="145773" x="6405563" y="6229350"/>
          <p14:tracePt t="145782" x="6423025" y="6229350"/>
          <p14:tracePt t="145788" x="6430963" y="6221413"/>
          <p14:tracePt t="145797" x="6440488" y="6211888"/>
          <p14:tracePt t="145802" x="6465888" y="6211888"/>
          <p14:tracePt t="145816" x="6473825" y="6211888"/>
          <p14:tracePt t="145823" x="6483350" y="6211888"/>
          <p14:tracePt t="145831" x="6491288" y="6211888"/>
          <p14:tracePt t="145837" x="6491288" y="6203950"/>
          <p14:tracePt t="145844" x="6499225" y="6203950"/>
          <p14:tracePt t="145861" x="6508750" y="6203950"/>
          <p14:tracePt t="145865" x="6508750" y="6194425"/>
          <p14:tracePt t="145872" x="6516688" y="6194425"/>
          <p14:tracePt t="145879" x="6524625" y="6194425"/>
          <p14:tracePt t="145894" x="6524625" y="6186488"/>
          <p14:tracePt t="145900" x="6534150" y="6186488"/>
          <p14:tracePt t="145928" x="6542088" y="6186488"/>
          <p14:tracePt t="145943" x="6550025" y="6178550"/>
          <p14:tracePt t="145963" x="6559550" y="6178550"/>
          <p14:tracePt t="145990" x="6567488" y="6169025"/>
          <p14:tracePt t="146011" x="6575425" y="6169025"/>
          <p14:tracePt t="146039" x="6592888" y="6161088"/>
          <p14:tracePt t="146045" x="6592888" y="6153150"/>
          <p14:tracePt t="146088" x="6600825" y="6153150"/>
          <p14:tracePt t="146094" x="6600825" y="6143625"/>
          <p14:tracePt t="146115" x="6600825" y="6135688"/>
          <p14:tracePt t="146137" x="6600825" y="6127750"/>
          <p14:tracePt t="146151" x="6600825" y="6118225"/>
          <p14:tracePt t="146171" x="6600825" y="6110288"/>
          <p14:tracePt t="146185" x="6584950" y="6110288"/>
          <p14:tracePt t="146193" x="6584950" y="6102350"/>
          <p14:tracePt t="146199" x="6584950" y="6092825"/>
          <p14:tracePt t="146205" x="6575425" y="6084888"/>
          <p14:tracePt t="146212" x="6550025" y="6067425"/>
          <p14:tracePt t="146221" x="6542088" y="6049963"/>
          <p14:tracePt t="146229" x="6534150" y="6049963"/>
          <p14:tracePt t="146232" x="6508750" y="6034088"/>
          <p14:tracePt t="146242" x="6456363" y="5991225"/>
          <p14:tracePt t="146248" x="6389688" y="5940425"/>
          <p14:tracePt t="146254" x="6321425" y="5905500"/>
          <p14:tracePt t="146261" x="6245225" y="5872163"/>
          <p14:tracePt t="146268" x="6151563" y="5829300"/>
          <p14:tracePt t="146276" x="6057900" y="5821363"/>
          <p14:tracePt t="146281" x="5972175" y="5795963"/>
          <p14:tracePt t="146289" x="5905500" y="5795963"/>
          <p14:tracePt t="146296" x="5827713" y="5795963"/>
          <p14:tracePt t="146303" x="5761038" y="5788025"/>
          <p14:tracePt t="146310" x="5692775" y="5788025"/>
          <p14:tracePt t="146317" x="5641975" y="5788025"/>
          <p14:tracePt t="146325" x="5573713" y="5788025"/>
          <p14:tracePt t="146331" x="5505450" y="5788025"/>
          <p14:tracePt t="146340" x="5462588" y="5788025"/>
          <p14:tracePt t="146345" x="5386388" y="5778500"/>
          <p14:tracePt t="146352" x="5335588" y="5770563"/>
          <p14:tracePt t="146361" x="5276850" y="5770563"/>
          <p14:tracePt t="146366" x="5183188" y="5770563"/>
          <p14:tracePt t="146372" x="5114925" y="5770563"/>
          <p14:tracePt t="146380" x="5080000" y="5770563"/>
          <p14:tracePt t="146387" x="5021263" y="5770563"/>
          <p14:tracePt t="146394" x="4995863" y="5770563"/>
          <p14:tracePt t="146402" x="4978400" y="5778500"/>
          <p14:tracePt t="146409" x="4970463" y="5778500"/>
          <p14:tracePt t="146414" x="4953000" y="5778500"/>
          <p14:tracePt t="146423" x="4945063" y="5778500"/>
          <p14:tracePt t="146429" x="4935538" y="5778500"/>
          <p14:tracePt t="146436" x="4927600" y="5778500"/>
          <p14:tracePt t="146444" x="4910138" y="5788025"/>
          <p14:tracePt t="146450" x="4902200" y="5788025"/>
          <p14:tracePt t="146456" x="4876800" y="5788025"/>
          <p14:tracePt t="146464" x="4851400" y="5788025"/>
          <p14:tracePt t="146470" x="4826000" y="5788025"/>
          <p14:tracePt t="146477" x="4808538" y="5788025"/>
          <p14:tracePt t="146485" x="4765675" y="5788025"/>
          <p14:tracePt t="146492" x="4714875" y="5788025"/>
          <p14:tracePt t="146498" x="4646613" y="5803900"/>
          <p14:tracePt t="146506" x="4605338" y="5803900"/>
          <p14:tracePt t="146512" x="4562475" y="5813425"/>
          <p14:tracePt t="146520" x="4519613" y="5821363"/>
          <p14:tracePt t="146527" x="4476750" y="5829300"/>
          <p14:tracePt t="146534" x="4460875" y="5829300"/>
          <p14:tracePt t="146542" x="4435475" y="5829300"/>
          <p14:tracePt t="146548" x="4410075" y="5838825"/>
          <p14:tracePt t="146555" x="4384675" y="5838825"/>
          <p14:tracePt t="146561" x="4367213" y="5838825"/>
          <p14:tracePt t="146568" x="4349750" y="5838825"/>
          <p14:tracePt t="146576" x="4316413" y="5838825"/>
          <p14:tracePt t="146583" x="4291013" y="5838825"/>
          <p14:tracePt t="146589" x="4273550" y="5838825"/>
          <p14:tracePt t="146597" x="4265613" y="5846763"/>
          <p14:tracePt t="146604" x="4248150" y="5846763"/>
          <p14:tracePt t="146610" x="4240213" y="5846763"/>
          <p14:tracePt t="146618" x="4222750" y="5846763"/>
          <p14:tracePt t="146631" x="4214813" y="5854700"/>
          <p14:tracePt t="146637" x="4205288" y="5854700"/>
          <p14:tracePt t="146646" x="4197350" y="5854700"/>
          <p14:tracePt t="146660" x="4187825" y="5854700"/>
          <p14:tracePt t="146666" x="4179888" y="5872163"/>
          <p14:tracePt t="146675" x="4171950" y="5872163"/>
          <p14:tracePt t="146680" x="4154488" y="5880100"/>
          <p14:tracePt t="146687" x="4137025" y="5897563"/>
          <p14:tracePt t="146695" x="4129088" y="5897563"/>
          <p14:tracePt t="146701" x="4121150" y="5905500"/>
          <p14:tracePt t="146709" x="4111625" y="5915025"/>
          <p14:tracePt t="146715" x="4095750" y="5915025"/>
          <p14:tracePt t="146729" x="4086225" y="5922963"/>
          <p14:tracePt t="146744" x="4078288" y="5932488"/>
          <p14:tracePt t="146763" x="4070350" y="5940425"/>
          <p14:tracePt t="146784" x="4070350" y="5948363"/>
          <p14:tracePt t="146799" x="4060825" y="5948363"/>
          <p14:tracePt t="146806" x="4060825" y="5957888"/>
          <p14:tracePt t="146841" x="4060825" y="5965825"/>
          <p14:tracePt t="146848" x="4060825" y="5973763"/>
          <p14:tracePt t="146861" x="4070350" y="5973763"/>
          <p14:tracePt t="146869" x="4070350" y="5983288"/>
          <p14:tracePt t="146876" x="4070350" y="5991225"/>
          <p14:tracePt t="146882" x="4086225" y="6008688"/>
          <p14:tracePt t="146888" x="4086225" y="6024563"/>
          <p14:tracePt t="146897" x="4086225" y="6034088"/>
          <p14:tracePt t="146903" x="4095750" y="6049963"/>
          <p14:tracePt t="146911" x="4103688" y="6067425"/>
          <p14:tracePt t="146925" x="4103688" y="6076950"/>
          <p14:tracePt t="146930" x="4103688" y="6084888"/>
          <p14:tracePt t="146945" x="4111625" y="6092825"/>
          <p14:tracePt t="146959" x="4111625" y="6102350"/>
          <p14:tracePt t="146977" x="4111625" y="6110288"/>
          <p14:tracePt t="146996" x="4121150" y="6118225"/>
          <p14:tracePt t="147010" x="4129088" y="6118225"/>
          <p14:tracePt t="147015" x="4129088" y="6127750"/>
          <p14:tracePt t="147029" x="4129088" y="6135688"/>
          <p14:tracePt t="147071" x="4137025" y="6143625"/>
          <p14:tracePt t="147113" x="4137025" y="6153150"/>
          <p14:tracePt t="147162" x="4137025" y="6161088"/>
          <p14:tracePt t="147176" x="4146550" y="6161088"/>
          <p14:tracePt t="147190" x="4146550" y="6169025"/>
          <p14:tracePt t="147231" x="4146550" y="6178550"/>
          <p14:tracePt t="147266" x="4146550" y="6186488"/>
          <p14:tracePt t="147315" x="4146550" y="6194425"/>
          <p14:tracePt t="147336" x="4146550" y="6203950"/>
          <p14:tracePt t="147434" x="4146550" y="6194425"/>
          <p14:tracePt t="147510" x="4146550" y="6186488"/>
          <p14:tracePt t="147545" x="4137025" y="6186488"/>
          <p14:tracePt t="147566" x="4129088" y="6186488"/>
          <p14:tracePt t="147580" x="4121150" y="6178550"/>
          <p14:tracePt t="147601" x="4121150" y="6169025"/>
          <p14:tracePt t="147608" x="4111625" y="6169025"/>
          <p14:tracePt t="147622" x="4103688" y="6161088"/>
          <p14:tracePt t="147635" x="4103688" y="6153150"/>
          <p14:tracePt t="147650" x="4103688" y="6143625"/>
          <p14:tracePt t="147658" x="4103688" y="6135688"/>
          <p14:tracePt t="147663" x="4103688" y="6118225"/>
          <p14:tracePt t="147671" x="4103688" y="6110288"/>
          <p14:tracePt t="147955" x="4103688" y="6102350"/>
          <p14:tracePt t="148038" x="4095750" y="6084888"/>
          <p14:tracePt t="148044" x="4027488" y="6049963"/>
          <p14:tracePt t="148053" x="3916363" y="5965825"/>
          <p14:tracePt t="148061" x="3806825" y="5889625"/>
          <p14:tracePt t="148066" x="3533775" y="5745163"/>
          <p14:tracePt t="148076" x="3338513" y="5659438"/>
          <p14:tracePt t="148082" x="3254375" y="5634038"/>
          <p14:tracePt t="148087" x="3186113" y="5608638"/>
          <p14:tracePt t="148094" x="3117850" y="5600700"/>
          <p14:tracePt t="148102" x="3024188" y="5591175"/>
          <p14:tracePt t="148109" x="2922588" y="5591175"/>
          <p14:tracePt t="148115" x="2846388" y="5591175"/>
          <p14:tracePt t="148122" x="2760663" y="5591175"/>
          <p14:tracePt t="148129" x="2659063" y="5600700"/>
          <p14:tracePt t="148136" x="2497138" y="5626100"/>
          <p14:tracePt t="148144" x="2352675" y="5641975"/>
          <p14:tracePt t="148151" x="2200275" y="5668963"/>
          <p14:tracePt t="148158" x="1979613" y="5694363"/>
          <p14:tracePt t="148163" x="1860550" y="5710238"/>
          <p14:tracePt t="148171" x="1724025" y="5719763"/>
          <p14:tracePt t="148178" x="1563688" y="5753100"/>
          <p14:tracePt t="148185" x="1368425" y="5795963"/>
          <p14:tracePt t="148195" x="1206500" y="5829300"/>
          <p14:tracePt t="148199" x="1130300" y="5846763"/>
          <p14:tracePt t="148208" x="1054100" y="5854700"/>
          <p14:tracePt t="148212" x="968375" y="5864225"/>
          <p14:tracePt t="148219" x="884238" y="5872163"/>
          <p14:tracePt t="148229" x="831850" y="5872163"/>
          <p14:tracePt t="148233" x="781050" y="5872163"/>
          <p14:tracePt t="148241" x="739775" y="5872163"/>
          <p14:tracePt t="148247" x="714375" y="5872163"/>
          <p14:tracePt t="148254" x="688975" y="5872163"/>
          <p14:tracePt t="148261" x="654050" y="5872163"/>
          <p14:tracePt t="148269" x="628650" y="5864225"/>
          <p14:tracePt t="148282" x="620713" y="5864225"/>
          <p14:tracePt t="148573" x="611188" y="5872163"/>
          <p14:tracePt t="148582" x="611188" y="5880100"/>
          <p14:tracePt t="148594" x="603250" y="5897563"/>
          <p14:tracePt t="148609" x="603250" y="5905500"/>
          <p14:tracePt t="148624" x="603250" y="5915025"/>
          <p14:tracePt t="148644" x="595313" y="5932488"/>
          <p14:tracePt t="148658" x="595313" y="5940425"/>
          <p14:tracePt t="148665" x="595313" y="5948363"/>
          <p14:tracePt t="148677" x="595313" y="5965825"/>
          <p14:tracePt t="148678" x="595313" y="5973763"/>
          <p14:tracePt t="148685" x="585788" y="5973763"/>
          <p14:tracePt t="148692" x="585788" y="5991225"/>
          <p14:tracePt t="148700" x="577850" y="6016625"/>
          <p14:tracePt t="148713" x="577850" y="6024563"/>
          <p14:tracePt t="148728" x="577850" y="6034088"/>
          <p14:tracePt t="148734" x="577850" y="6042025"/>
          <p14:tracePt t="148742" x="577850" y="6049963"/>
          <p14:tracePt t="148757" x="577850" y="6059488"/>
          <p14:tracePt t="148776" x="577850" y="6067425"/>
          <p14:tracePt t="148804" x="577850" y="6076950"/>
          <p14:tracePt t="148811" x="577850" y="6084888"/>
          <p14:tracePt t="148839" x="577850" y="6092825"/>
          <p14:tracePt t="148887" x="577850" y="6102350"/>
          <p14:tracePt t="148936" x="577850" y="6110288"/>
          <p14:tracePt t="148958" x="577850" y="6118225"/>
          <p14:tracePt t="149006" x="577850" y="6127750"/>
          <p14:tracePt t="149021" x="569913" y="6127750"/>
          <p14:tracePt t="149055" x="560388" y="6127750"/>
          <p14:tracePt t="149076" x="552450" y="6127750"/>
          <p14:tracePt t="149132" x="544513" y="6127750"/>
          <p14:tracePt t="149355" x="552450" y="6127750"/>
          <p14:tracePt t="149397" x="560388" y="6127750"/>
          <p14:tracePt t="149438" x="569913" y="6127750"/>
          <p14:tracePt t="149467" x="577850" y="6127750"/>
          <p14:tracePt t="149494" x="585788" y="6127750"/>
          <p14:tracePt t="149557" x="595313" y="6127750"/>
          <p14:tracePt t="149606" x="603250" y="6127750"/>
          <p14:tracePt t="149614" x="603250" y="6118225"/>
          <p14:tracePt t="149649" x="611188" y="6118225"/>
          <p14:tracePt t="149689" x="620713" y="6118225"/>
          <p14:tracePt t="149731" x="620713" y="6110288"/>
          <p14:tracePt t="149773" x="628650" y="6110288"/>
          <p14:tracePt t="149837" x="636588" y="6110288"/>
          <p14:tracePt t="149885" x="646113" y="6110288"/>
          <p14:tracePt t="149906" x="654050" y="6110288"/>
          <p14:tracePt t="149920" x="661988" y="6110288"/>
          <p14:tracePt t="149926" x="671513" y="6110288"/>
          <p14:tracePt t="149934" x="688975" y="6110288"/>
          <p14:tracePt t="149942" x="696913" y="6110288"/>
          <p14:tracePt t="149958" x="722313" y="6110288"/>
          <p14:tracePt t="149961" x="739775" y="6110288"/>
          <p14:tracePt t="149968" x="765175" y="6118225"/>
          <p14:tracePt t="149975" x="781050" y="6118225"/>
          <p14:tracePt t="149982" x="790575" y="6118225"/>
          <p14:tracePt t="149990" x="798513" y="6127750"/>
          <p14:tracePt t="149995" x="806450" y="6127750"/>
          <p14:tracePt t="150003" x="815975" y="6127750"/>
          <p14:tracePt t="150017" x="823913" y="6127750"/>
          <p14:tracePt t="150023" x="831850" y="6127750"/>
          <p14:tracePt t="150044" x="841375" y="6127750"/>
          <p14:tracePt t="150051" x="849313" y="6127750"/>
          <p14:tracePt t="150072" x="858838" y="6127750"/>
          <p14:tracePt t="150093" x="874713" y="6135688"/>
          <p14:tracePt t="150101" x="884238" y="6135688"/>
          <p14:tracePt t="150114" x="892175" y="6135688"/>
          <p14:tracePt t="150122" x="900113" y="6135688"/>
          <p14:tracePt t="150142" x="909638" y="6143625"/>
          <p14:tracePt t="150149" x="917575" y="6143625"/>
          <p14:tracePt t="150170" x="925513" y="6143625"/>
          <p14:tracePt t="150178" x="935038" y="6143625"/>
          <p14:tracePt t="150206" x="942975" y="6143625"/>
          <p14:tracePt t="150226" x="950913" y="6143625"/>
          <p14:tracePt t="150240" x="950913" y="6153150"/>
          <p14:tracePt t="150247" x="960438" y="6153150"/>
          <p14:tracePt t="150268" x="968375" y="6153150"/>
          <p14:tracePt t="150282" x="976313" y="6153150"/>
          <p14:tracePt t="150296" x="985838" y="6153150"/>
          <p14:tracePt t="150316" x="1003300" y="6153150"/>
          <p14:tracePt t="150332" x="1011238" y="6153150"/>
          <p14:tracePt t="150340" x="1019175" y="6153150"/>
          <p14:tracePt t="150346" x="1028700" y="6153150"/>
          <p14:tracePt t="150353" x="1036638" y="6153150"/>
          <p14:tracePt t="150367" x="1054100" y="6153150"/>
          <p14:tracePt t="150374" x="1062038" y="6153150"/>
          <p14:tracePt t="150394" x="1069975" y="6153150"/>
          <p14:tracePt t="150402" x="1079500" y="6153150"/>
          <p14:tracePt t="150408" x="1095375" y="6153150"/>
          <p14:tracePt t="150424" x="1104900" y="6153150"/>
          <p14:tracePt t="150430" x="1120775" y="6153150"/>
          <p14:tracePt t="150436" x="1130300" y="6153150"/>
          <p14:tracePt t="150443" x="1147763" y="6153150"/>
          <p14:tracePt t="150450" x="1155700" y="6153150"/>
          <p14:tracePt t="150458" x="1173163" y="6153150"/>
          <p14:tracePt t="150473" x="1181100" y="6153150"/>
          <p14:tracePt t="150485" x="1189038" y="6153150"/>
          <p14:tracePt t="150491" x="1198563" y="6153150"/>
          <p14:tracePt t="150499" x="1206500" y="6153150"/>
          <p14:tracePt t="150511" x="1214438" y="6153150"/>
          <p14:tracePt t="150526" x="1223963" y="6153150"/>
          <p14:tracePt t="150546" x="1231900" y="6153150"/>
          <p14:tracePt t="150560" x="1239838" y="6153150"/>
          <p14:tracePt t="150574" x="1249363" y="6153150"/>
          <p14:tracePt t="150588" x="1265238" y="6153150"/>
          <p14:tracePt t="150595" x="1274763" y="6153150"/>
          <p14:tracePt t="150604" x="1282700" y="6153150"/>
          <p14:tracePt t="150616" x="1290638" y="6153150"/>
          <p14:tracePt t="150623" x="1300163" y="6153150"/>
          <p14:tracePt t="150643" x="1308100" y="6153150"/>
          <p14:tracePt t="150651" x="1317625" y="6153150"/>
          <p14:tracePt t="150665" x="1325563" y="6153150"/>
          <p14:tracePt t="150687" x="1333500" y="6153150"/>
          <p14:tracePt t="150714" x="1343025" y="6153150"/>
          <p14:tracePt t="150721" x="1350963" y="6153150"/>
          <p14:tracePt t="150770" x="1358900" y="6153150"/>
          <p14:tracePt t="150805" x="1368425" y="6153150"/>
          <p14:tracePt t="150847" x="1376363" y="6153150"/>
          <p14:tracePt t="150875" x="1384300" y="6153150"/>
          <p14:tracePt t="150945" x="1393825" y="6153150"/>
          <p14:tracePt t="151650" x="1393825" y="6143625"/>
          <p14:tracePt t="151678" x="1384300" y="6143625"/>
          <p14:tracePt t="151699" x="1376363" y="6143625"/>
          <p14:tracePt t="151706" x="1376363" y="6135688"/>
          <p14:tracePt t="151726" x="1368425" y="6135688"/>
          <p14:tracePt t="151748" x="1368425" y="6127750"/>
          <p14:tracePt t="151775" x="1358900" y="6118225"/>
          <p14:tracePt t="151824" x="1358900" y="6110288"/>
          <p14:tracePt t="151871" x="1358900" y="6102350"/>
          <p14:tracePt t="151879" x="1368425" y="6102350"/>
          <p14:tracePt t="151899" x="1368425" y="6092825"/>
          <p14:tracePt t="151907" x="1376363" y="6092825"/>
          <p14:tracePt t="151920" x="1401763" y="6092825"/>
          <p14:tracePt t="151927" x="1462088" y="6084888"/>
          <p14:tracePt t="151936" x="1528763" y="6067425"/>
          <p14:tracePt t="151941" x="1647825" y="6049963"/>
          <p14:tracePt t="151954" x="1766888" y="6042025"/>
          <p14:tracePt t="151955" x="2005013" y="6042025"/>
          <p14:tracePt t="151962" x="2260600" y="6042025"/>
          <p14:tracePt t="151970" x="2362200" y="6042025"/>
          <p14:tracePt t="151976" x="2481263" y="6042025"/>
          <p14:tracePt t="151984" x="2565400" y="6049963"/>
          <p14:tracePt t="151990" x="2701925" y="6049963"/>
          <p14:tracePt t="151997" x="2846388" y="6049963"/>
          <p14:tracePt t="152004" x="2982913" y="6049963"/>
          <p14:tracePt t="152011" x="3074988" y="6049963"/>
          <p14:tracePt t="152122" x="3067050" y="6049963"/>
          <p14:tracePt t="152138" x="3059113" y="6049963"/>
          <p14:tracePt t="152153" x="3049588" y="6049963"/>
          <p14:tracePt t="152161" x="3041650" y="6049963"/>
          <p14:tracePt t="152169" x="3033713" y="6049963"/>
          <p14:tracePt t="152176" x="3024188" y="6042025"/>
          <p14:tracePt t="152192" x="3016250" y="6042025"/>
          <p14:tracePt t="152200" x="3008313" y="6042025"/>
          <p14:tracePt t="152208" x="2998788" y="6042025"/>
          <p14:tracePt t="152233" x="2990850" y="6042025"/>
          <p14:tracePt t="152270" x="2982913" y="6042025"/>
          <p14:tracePt t="152276" x="2973388" y="6042025"/>
          <p14:tracePt t="152311" x="2965450" y="6042025"/>
          <p14:tracePt t="152346" x="2982913" y="6042025"/>
          <p14:tracePt t="152352" x="3033713" y="6042025"/>
          <p14:tracePt t="152360" x="3109913" y="6049963"/>
          <p14:tracePt t="152367" x="3236913" y="6059488"/>
          <p14:tracePt t="152373" x="3355975" y="6076950"/>
          <p14:tracePt t="152381" x="3482975" y="6092825"/>
          <p14:tracePt t="152389" x="3586163" y="6102350"/>
          <p14:tracePt t="152394" x="3687763" y="6118225"/>
          <p14:tracePt t="152401" x="3797300" y="6135688"/>
          <p14:tracePt t="152411" x="3865563" y="6169025"/>
          <p14:tracePt t="152415" x="3933825" y="6186488"/>
          <p14:tracePt t="152422" x="3984625" y="6211888"/>
          <p14:tracePt t="152429" x="4027488" y="6221413"/>
          <p14:tracePt t="152437" x="4086225" y="6237288"/>
          <p14:tracePt t="152443" x="4121150" y="6262688"/>
          <p14:tracePt t="152450" x="4171950" y="6280150"/>
          <p14:tracePt t="152457" x="4187825" y="6288088"/>
          <p14:tracePt t="152465" x="4230688" y="6305550"/>
          <p14:tracePt t="152472" x="4256088" y="6305550"/>
          <p14:tracePt t="152479" x="4265613" y="6313488"/>
          <p14:tracePt t="152488" x="4273550" y="6323013"/>
          <p14:tracePt t="152492" x="4281488" y="6323013"/>
          <p14:tracePt t="152506" x="4291013" y="6323013"/>
          <p14:tracePt t="152512" x="4298950" y="6323013"/>
          <p14:tracePt t="152533" x="4298950" y="6330950"/>
          <p14:tracePt t="152583" x="4298950" y="6338888"/>
          <p14:tracePt t="152589" x="4298950" y="6348413"/>
          <p14:tracePt t="152687" x="4306888" y="6348413"/>
          <p14:tracePt t="152735" x="4324350" y="6348413"/>
          <p14:tracePt t="152750" x="4332288" y="6348413"/>
          <p14:tracePt t="152756" x="4367213" y="6348413"/>
          <p14:tracePt t="152764" x="4468813" y="6338888"/>
          <p14:tracePt t="152772" x="4587875" y="6330950"/>
          <p14:tracePt t="152778" x="4740275" y="6323013"/>
          <p14:tracePt t="152787" x="4868863" y="6313488"/>
          <p14:tracePt t="152793" x="4935538" y="6313488"/>
          <p14:tracePt t="152799" x="5013325" y="6305550"/>
          <p14:tracePt t="152807" x="5089525" y="6297613"/>
          <p14:tracePt t="152812" x="5132388" y="6288088"/>
          <p14:tracePt t="152821" x="5165725" y="6280150"/>
          <p14:tracePt t="152827" x="5216525" y="6280150"/>
          <p14:tracePt t="152833" x="5267325" y="6262688"/>
          <p14:tracePt t="152841" x="5302250" y="6254750"/>
          <p14:tracePt t="152848" x="5353050" y="6246813"/>
          <p14:tracePt t="152856" x="5394325" y="6246813"/>
          <p14:tracePt t="152862" x="5446713" y="6237288"/>
          <p14:tracePt t="152871" x="5480050" y="6237288"/>
          <p14:tracePt t="152875" x="5548313" y="6229350"/>
          <p14:tracePt t="152883" x="5607050" y="6221413"/>
          <p14:tracePt t="152890" x="5632450" y="6221413"/>
          <p14:tracePt t="152897" x="5657850" y="6221413"/>
          <p14:tracePt t="152904" x="5692775" y="6221413"/>
          <p14:tracePt t="152911" x="5735638" y="6221413"/>
          <p14:tracePt t="152918" x="5751513" y="6221413"/>
          <p14:tracePt t="152924" x="5776913" y="6221413"/>
          <p14:tracePt t="152931" x="5827713" y="6229350"/>
          <p14:tracePt t="152939" x="5870575" y="6229350"/>
          <p14:tracePt t="152955" x="5997575" y="6246813"/>
          <p14:tracePt t="152960" x="6057900" y="6254750"/>
          <p14:tracePt t="152967" x="6100763" y="6254750"/>
          <p14:tracePt t="152973" x="6159500" y="6262688"/>
          <p14:tracePt t="152980" x="6210300" y="6272213"/>
          <p14:tracePt t="152988" x="6235700" y="6280150"/>
          <p14:tracePt t="152993" x="6245225" y="6280150"/>
          <p14:tracePt t="153000" x="6261100" y="6288088"/>
          <p14:tracePt t="153007" x="6270625" y="6288088"/>
          <p14:tracePt t="153015" x="6278563" y="6288088"/>
          <p14:tracePt t="153036" x="6286500" y="6288088"/>
          <p14:tracePt t="153042" x="6286500" y="6297613"/>
          <p14:tracePt t="153105" x="6296025" y="6297613"/>
          <p14:tracePt t="153126" x="6303963" y="6297613"/>
          <p14:tracePt t="153154" x="6311900" y="6297613"/>
          <p14:tracePt t="153169" x="6321425" y="6297613"/>
          <p14:tracePt t="153189" x="6329363" y="6297613"/>
          <p14:tracePt t="153203" x="6338888" y="6297613"/>
          <p14:tracePt t="153225" x="6346825" y="6297613"/>
          <p14:tracePt t="153265" x="6354763" y="6297613"/>
          <p14:tracePt t="153315" x="6364288" y="6288088"/>
          <p14:tracePt t="153328" x="6372225" y="6288088"/>
          <p14:tracePt t="153342" x="6380163" y="6280150"/>
          <p14:tracePt t="153356" x="6380163" y="6272213"/>
          <p14:tracePt t="153363" x="6389688" y="6272213"/>
          <p14:tracePt t="153377" x="6397625" y="6262688"/>
          <p14:tracePt t="153387" x="6397625" y="6254750"/>
          <p14:tracePt t="153398" x="6415088" y="6246813"/>
          <p14:tracePt t="153405" x="6415088" y="6237288"/>
          <p14:tracePt t="153412" x="6423025" y="6229350"/>
          <p14:tracePt t="153426" x="6423025" y="6221413"/>
          <p14:tracePt t="153440" x="6430963" y="6221413"/>
          <p14:tracePt t="153447" x="6430963" y="6203950"/>
          <p14:tracePt t="153468" x="6440488" y="6194425"/>
          <p14:tracePt t="153482" x="6440488" y="6186488"/>
          <p14:tracePt t="153489" x="6440488" y="6178550"/>
          <p14:tracePt t="153510" x="6440488" y="6169025"/>
          <p14:tracePt t="153517" x="6440488" y="6161088"/>
          <p14:tracePt t="153531" x="6440488" y="6143625"/>
          <p14:tracePt t="153537" x="6430963" y="6135688"/>
          <p14:tracePt t="153545" x="6430963" y="6127750"/>
          <p14:tracePt t="153559" x="6423025" y="6127750"/>
          <p14:tracePt t="153565" x="6423025" y="6118225"/>
          <p14:tracePt t="153573" x="6423025" y="6110288"/>
          <p14:tracePt t="153580" x="6415088" y="6102350"/>
          <p14:tracePt t="153587" x="6405563" y="6092825"/>
          <p14:tracePt t="153594" x="6389688" y="6084888"/>
          <p14:tracePt t="153603" x="6354763" y="6059488"/>
          <p14:tracePt t="153607" x="6303963" y="6034088"/>
          <p14:tracePt t="153615" x="6253163" y="6008688"/>
          <p14:tracePt t="153621" x="6202363" y="5983288"/>
          <p14:tracePt t="153628" x="6167438" y="5973763"/>
          <p14:tracePt t="153637" x="6151563" y="5973763"/>
          <p14:tracePt t="153641" x="6134100" y="5965825"/>
          <p14:tracePt t="153648" x="6116638" y="5957888"/>
          <p14:tracePt t="153656" x="6100763" y="5957888"/>
          <p14:tracePt t="153662" x="6091238" y="5948363"/>
          <p14:tracePt t="153669" x="6065838" y="5940425"/>
          <p14:tracePt t="153677" x="6040438" y="5932488"/>
          <p14:tracePt t="153685" x="5997575" y="5922963"/>
          <p14:tracePt t="153690" x="5921375" y="5905500"/>
          <p14:tracePt t="153697" x="5837238" y="5889625"/>
          <p14:tracePt t="153705" x="5761038" y="5872163"/>
          <p14:tracePt t="153712" x="5675313" y="5864225"/>
          <p14:tracePt t="153720" x="5599113" y="5864225"/>
          <p14:tracePt t="153725" x="5513388" y="5854700"/>
          <p14:tracePt t="153732" x="5429250" y="5846763"/>
          <p14:tracePt t="153740" x="5343525" y="5838825"/>
          <p14:tracePt t="153746" x="5267325" y="5829300"/>
          <p14:tracePt t="153753" x="5216525" y="5821363"/>
          <p14:tracePt t="153761" x="5157788" y="5813425"/>
          <p14:tracePt t="153768" x="5097463" y="5813425"/>
          <p14:tracePt t="153775" x="5021263" y="5795963"/>
          <p14:tracePt t="153782" x="4919663" y="5795963"/>
          <p14:tracePt t="153789" x="4818063" y="5795963"/>
          <p14:tracePt t="153796" x="4740275" y="5795963"/>
          <p14:tracePt t="153803" x="4646613" y="5788025"/>
          <p14:tracePt t="153809" x="4511675" y="5788025"/>
          <p14:tracePt t="153818" x="4298950" y="5788025"/>
          <p14:tracePt t="153824" x="4111625" y="5770563"/>
          <p14:tracePt t="153831" x="3984625" y="5770563"/>
          <p14:tracePt t="153837" x="3848100" y="5770563"/>
          <p14:tracePt t="153845" x="3662363" y="5770563"/>
          <p14:tracePt t="153852" x="3551238" y="5761038"/>
          <p14:tracePt t="153858" x="3406775" y="5761038"/>
          <p14:tracePt t="153866" x="3236913" y="5761038"/>
          <p14:tracePt t="153872" x="3127375" y="5753100"/>
          <p14:tracePt t="153879" x="3016250" y="5753100"/>
          <p14:tracePt t="153887" x="2905125" y="5753100"/>
          <p14:tracePt t="153893" x="2803525" y="5753100"/>
          <p14:tracePt t="153902" x="2684463" y="5770563"/>
          <p14:tracePt t="153907" x="2574925" y="5803900"/>
          <p14:tracePt t="153914" x="2514600" y="5829300"/>
          <p14:tracePt t="154002" x="2506663" y="5829300"/>
          <p14:tracePt t="154010" x="2497138" y="5829300"/>
          <p14:tracePt t="154040" x="2489200" y="5829300"/>
          <p14:tracePt t="154055" x="2489200" y="5821363"/>
          <p14:tracePt t="154196" x="2471738" y="5821363"/>
          <p14:tracePt t="154202" x="2405063" y="5821363"/>
          <p14:tracePt t="154210" x="2268538" y="5821363"/>
          <p14:tracePt t="154217" x="2098675" y="5813425"/>
          <p14:tracePt t="154223" x="1860550" y="5795963"/>
          <p14:tracePt t="154230" x="1741488" y="5788025"/>
          <p14:tracePt t="154238" x="1614488" y="5778500"/>
          <p14:tracePt t="154244" x="1503363" y="5770563"/>
          <p14:tracePt t="154252" x="1419225" y="5761038"/>
          <p14:tracePt t="154258" x="1308100" y="5761038"/>
          <p14:tracePt t="154265" x="1223963" y="5761038"/>
          <p14:tracePt t="154272" x="1120775" y="5761038"/>
          <p14:tracePt t="154279" x="1062038" y="5770563"/>
          <p14:tracePt t="154287" x="993775" y="5770563"/>
          <p14:tracePt t="154293" x="892175" y="5788025"/>
          <p14:tracePt t="154302" x="798513" y="5788025"/>
          <p14:tracePt t="154307" x="696913" y="5795963"/>
          <p14:tracePt t="154314" x="603250" y="5803900"/>
          <p14:tracePt t="154321" x="544513" y="5803900"/>
          <p14:tracePt t="154328" x="509588" y="5803900"/>
          <p14:tracePt t="154336" x="484188" y="5813425"/>
          <p14:tracePt t="154342" x="466725" y="5821363"/>
          <p14:tracePt t="154353" x="458788" y="5821363"/>
          <p14:tracePt t="154363" x="450850" y="5821363"/>
          <p14:tracePt t="154384" x="450850" y="5829300"/>
          <p14:tracePt t="154483" x="450850" y="5838825"/>
          <p14:tracePt t="154524" x="458788" y="5838825"/>
          <p14:tracePt t="154530" x="458788" y="5846763"/>
          <p14:tracePt t="154545" x="466725" y="5846763"/>
          <p14:tracePt t="154552" x="466725" y="5854700"/>
          <p14:tracePt t="154566" x="476250" y="5854700"/>
          <p14:tracePt t="154587" x="484188" y="5854700"/>
          <p14:tracePt t="154593" x="484188" y="5864225"/>
          <p14:tracePt t="154607" x="492125" y="5864225"/>
          <p14:tracePt t="154621" x="501650" y="5864225"/>
          <p14:tracePt t="154642" x="509588" y="5864225"/>
          <p14:tracePt t="154685" x="517525" y="5864225"/>
          <p14:tracePt t="154698" x="527050" y="5872163"/>
          <p14:tracePt t="154713" x="534988" y="5872163"/>
          <p14:tracePt t="154719" x="534988" y="5880100"/>
          <p14:tracePt t="154726" x="544513" y="5880100"/>
          <p14:tracePt t="154736" x="552450" y="5880100"/>
          <p14:tracePt t="154740" x="560388" y="5880100"/>
          <p14:tracePt t="154746" x="577850" y="5889625"/>
          <p14:tracePt t="154755" x="585788" y="5897563"/>
          <p14:tracePt t="154761" x="603250" y="5897563"/>
          <p14:tracePt t="154769" x="628650" y="5897563"/>
          <p14:tracePt t="154774" x="654050" y="5915025"/>
          <p14:tracePt t="154786" x="679450" y="5915025"/>
          <p14:tracePt t="154788" x="704850" y="5922963"/>
          <p14:tracePt t="154796" x="730250" y="5932488"/>
          <p14:tracePt t="154806" x="747713" y="5948363"/>
          <p14:tracePt t="154810" x="765175" y="5948363"/>
          <p14:tracePt t="154819" x="790575" y="5948363"/>
          <p14:tracePt t="154823" x="806450" y="5957888"/>
          <p14:tracePt t="154831" x="815975" y="5957888"/>
          <p14:tracePt t="154838" x="823913" y="5965825"/>
          <p14:tracePt t="154845" x="849313" y="5965825"/>
          <p14:tracePt t="154853" x="858838" y="5965825"/>
          <p14:tracePt t="154865" x="874713" y="5965825"/>
          <p14:tracePt t="154872" x="900113" y="5965825"/>
          <p14:tracePt t="154880" x="917575" y="5965825"/>
          <p14:tracePt t="154887" x="935038" y="5965825"/>
          <p14:tracePt t="154893" x="950913" y="5965825"/>
          <p14:tracePt t="154903" x="968375" y="5965825"/>
          <p14:tracePt t="154908" x="976313" y="5965825"/>
          <p14:tracePt t="154914" x="993775" y="5965825"/>
          <p14:tracePt t="154929" x="1003300" y="5965825"/>
          <p14:tracePt t="154936" x="1019175" y="5965825"/>
          <p14:tracePt t="154954" x="1044575" y="5965825"/>
          <p14:tracePt t="154956" x="1054100" y="5965825"/>
          <p14:tracePt t="154963" x="1069975" y="5965825"/>
          <p14:tracePt t="154971" x="1095375" y="5965825"/>
          <p14:tracePt t="154977" x="1104900" y="5965825"/>
          <p14:tracePt t="154984" x="1120775" y="5965825"/>
          <p14:tracePt t="154990" x="1130300" y="5965825"/>
          <p14:tracePt t="154998" x="1138238" y="5965825"/>
          <p14:tracePt t="155012" x="1147763" y="5965825"/>
          <p14:tracePt t="155019" x="1155700" y="5965825"/>
          <p14:tracePt t="155026" x="1163638" y="5965825"/>
          <p14:tracePt t="155038" x="1173163" y="5965825"/>
          <p14:tracePt t="155053" x="1181100" y="5965825"/>
          <p14:tracePt t="155068" x="1189038" y="5965825"/>
          <p14:tracePt t="155087" x="1198563" y="5965825"/>
          <p14:tracePt t="155130" x="1206500" y="5965825"/>
          <p14:tracePt t="155178" x="1206500" y="5973763"/>
          <p14:tracePt t="155185" x="1206500" y="5983288"/>
          <p14:tracePt t="155234" x="1206500" y="5991225"/>
          <p14:tracePt t="155262" x="1206500" y="6008688"/>
          <p14:tracePt t="155270" x="1198563" y="6008688"/>
          <p14:tracePt t="155291" x="1198563" y="6016625"/>
          <p14:tracePt t="155311" x="1198563" y="6024563"/>
          <p14:tracePt t="155319" x="1189038" y="6024563"/>
          <p14:tracePt t="155325" x="1189038" y="6034088"/>
          <p14:tracePt t="155332" x="1181100" y="6042025"/>
          <p14:tracePt t="155340" x="1181100" y="6049963"/>
          <p14:tracePt t="155353" x="1181100" y="6067425"/>
          <p14:tracePt t="155360" x="1181100" y="6076950"/>
          <p14:tracePt t="155373" x="1181100" y="6084888"/>
          <p14:tracePt t="155381" x="1181100" y="6092825"/>
          <p14:tracePt t="155388" x="1181100" y="6102350"/>
          <p14:tracePt t="155403" x="1181100" y="6110288"/>
          <p14:tracePt t="155417" x="1181100" y="6118225"/>
          <p14:tracePt t="155423" x="1181100" y="6127750"/>
          <p14:tracePt t="155436" x="1181100" y="6135688"/>
          <p14:tracePt t="155458" x="1181100" y="6143625"/>
          <p14:tracePt t="155479" x="1181100" y="6153150"/>
          <p14:tracePt t="155507" x="1189038" y="6153150"/>
          <p14:tracePt t="155527" x="1189038" y="6161088"/>
          <p14:tracePt t="155554" x="1198563" y="6161088"/>
          <p14:tracePt t="155604" x="1206500" y="6161088"/>
          <p14:tracePt t="155631" x="1214438" y="6161088"/>
          <p14:tracePt t="155639" x="1223963" y="6161088"/>
          <p14:tracePt t="155661" x="1231900" y="6161088"/>
          <p14:tracePt t="155681" x="1231900" y="6153150"/>
          <p14:tracePt t="155688" x="1239838" y="6153150"/>
          <p14:tracePt t="155694" x="1239838" y="6143625"/>
          <p14:tracePt t="155709" x="1249363" y="6135688"/>
          <p14:tracePt t="155718" x="1257300" y="6135688"/>
          <p14:tracePt t="155722" x="1257300" y="6127750"/>
          <p14:tracePt t="155730" x="1265238" y="6118225"/>
          <p14:tracePt t="155751" x="1274763" y="6110288"/>
          <p14:tracePt t="155758" x="1274763" y="6102350"/>
          <p14:tracePt t="155765" x="1282700" y="6092825"/>
          <p14:tracePt t="155772" x="1282700" y="6084888"/>
          <p14:tracePt t="155785" x="1282700" y="6067425"/>
          <p14:tracePt t="155792" x="1290638" y="6067425"/>
          <p14:tracePt t="155801" x="1290638" y="6059488"/>
          <p14:tracePt t="155813" x="1290638" y="6049963"/>
          <p14:tracePt t="155820" x="1290638" y="6042025"/>
          <p14:tracePt t="155828" x="1290638" y="6034088"/>
          <p14:tracePt t="155840" x="1290638" y="6024563"/>
          <p14:tracePt t="155855" x="1290638" y="6016625"/>
          <p14:tracePt t="155862" x="1290638" y="6008688"/>
          <p14:tracePt t="155876" x="1290638" y="5999163"/>
          <p14:tracePt t="155889" x="1290638" y="5991225"/>
          <p14:tracePt t="155897" x="1282700" y="5991225"/>
          <p14:tracePt t="155904" x="1282700" y="5983288"/>
          <p14:tracePt t="155911" x="1274763" y="5983288"/>
          <p14:tracePt t="155917" x="1274763" y="5973763"/>
          <p14:tracePt t="155925" x="1265238" y="5973763"/>
          <p14:tracePt t="155938" x="1257300" y="5973763"/>
          <p14:tracePt t="155952" x="1249363" y="5973763"/>
          <p14:tracePt t="155959" x="1239838" y="5973763"/>
          <p14:tracePt t="155969" x="1231900" y="5973763"/>
          <p14:tracePt t="155985" x="1214438" y="5973763"/>
          <p14:tracePt t="156004" x="1206500" y="5973763"/>
          <p14:tracePt t="156009" x="1198563" y="5973763"/>
          <p14:tracePt t="156018" x="1189038" y="5983288"/>
          <p14:tracePt t="156030" x="1181100" y="5983288"/>
          <p14:tracePt t="156039" x="1181100" y="5991225"/>
          <p14:tracePt t="156043" x="1173163" y="5991225"/>
          <p14:tracePt t="156051" x="1173163" y="5999163"/>
          <p14:tracePt t="156057" x="1173163" y="6008688"/>
          <p14:tracePt t="156064" x="1163638" y="6016625"/>
          <p14:tracePt t="156078" x="1163638" y="6024563"/>
          <p14:tracePt t="156085" x="1163638" y="6034088"/>
          <p14:tracePt t="156092" x="1163638" y="6042025"/>
          <p14:tracePt t="156106" x="1163638" y="6049963"/>
          <p14:tracePt t="156112" x="1163638" y="6059488"/>
          <p14:tracePt t="156134" x="1163638" y="6067425"/>
          <p14:tracePt t="156141" x="1163638" y="6076950"/>
          <p14:tracePt t="156155" x="1163638" y="6084888"/>
          <p14:tracePt t="156176" x="1163638" y="6092825"/>
          <p14:tracePt t="156190" x="1163638" y="6102350"/>
          <p14:tracePt t="156198" x="1163638" y="6110288"/>
          <p14:tracePt t="156218" x="1163638" y="6118225"/>
          <p14:tracePt t="156239" x="1163638" y="6127750"/>
          <p14:tracePt t="156246" x="1173163" y="6127750"/>
          <p14:tracePt t="156267" x="1181100" y="6135688"/>
          <p14:tracePt t="156273" x="1181100" y="6143625"/>
          <p14:tracePt t="156295" x="1189038" y="6143625"/>
          <p14:tracePt t="156301" x="1198563" y="6153150"/>
          <p14:tracePt t="156322" x="1198563" y="6161088"/>
          <p14:tracePt t="156329" x="1206500" y="6161088"/>
          <p14:tracePt t="156350" x="1214438" y="6161088"/>
          <p14:tracePt t="156371" x="1214438" y="6169025"/>
          <p14:tracePt t="156379" x="1214438" y="6178550"/>
          <p14:tracePt t="156399" x="1223963" y="6178550"/>
          <p14:tracePt t="156420" x="1231900" y="6178550"/>
          <p14:tracePt t="156469" x="1239838" y="6178550"/>
          <p14:tracePt t="156504" x="1249363" y="6178550"/>
          <p14:tracePt t="156546" x="1257300" y="6178550"/>
          <p14:tracePt t="156567" x="1265238" y="6178550"/>
          <p14:tracePt t="156609" x="1274763" y="6178550"/>
          <p14:tracePt t="156643" x="1274763" y="6169025"/>
          <p14:tracePt t="156658" x="1282700" y="6169025"/>
          <p14:tracePt t="156671" x="1282700" y="6161088"/>
          <p14:tracePt t="156692" x="1282700" y="6153150"/>
          <p14:tracePt t="156700" x="1290638" y="6153150"/>
          <p14:tracePt t="156720" x="1290638" y="6143625"/>
          <p14:tracePt t="156728" x="1300163" y="6135688"/>
          <p14:tracePt t="156749" x="1300163" y="6127750"/>
          <p14:tracePt t="156769" x="1300163" y="6118225"/>
          <p14:tracePt t="156783" x="1300163" y="6110288"/>
          <p14:tracePt t="156790" x="1300163" y="6102350"/>
          <p14:tracePt t="156806" x="1300163" y="6092825"/>
          <p14:tracePt t="156818" x="1300163" y="6084888"/>
          <p14:tracePt t="156833" x="1300163" y="6076950"/>
          <p14:tracePt t="156839" x="1300163" y="6067425"/>
          <p14:tracePt t="156846" x="1290638" y="6067425"/>
          <p14:tracePt t="156853" x="1290638" y="6059488"/>
          <p14:tracePt t="156874" x="1290638" y="6049963"/>
          <p14:tracePt t="156888" x="1282700" y="6049963"/>
          <p14:tracePt t="156894" x="1282700" y="6042025"/>
          <p14:tracePt t="156909" x="1282700" y="6034088"/>
          <p14:tracePt t="156930" x="1282700" y="6024563"/>
          <p14:tracePt t="156937" x="1274763" y="6024563"/>
          <p14:tracePt t="156979" x="1274763" y="6016625"/>
          <p14:tracePt t="156985" x="1265238" y="6016625"/>
          <p14:tracePt t="157007" x="1257300" y="6016625"/>
          <p14:tracePt t="157049" x="1249363" y="6016625"/>
          <p14:tracePt t="157090" x="1239838" y="6016625"/>
          <p14:tracePt t="157097" x="1239838" y="6024563"/>
          <p14:tracePt t="157132" x="1231900" y="6024563"/>
          <p14:tracePt t="157139" x="1231900" y="6034088"/>
          <p14:tracePt t="157160" x="1223963" y="6034088"/>
          <p14:tracePt t="157173" x="1223963" y="6042025"/>
          <p14:tracePt t="157181" x="1214438" y="6042025"/>
          <p14:tracePt t="157223" x="1214438" y="6049963"/>
          <p14:tracePt t="157237" x="1206500" y="6049963"/>
          <p14:tracePt t="157272" x="1206500" y="6059488"/>
          <p14:tracePt t="157286" x="1198563" y="6059488"/>
          <p14:tracePt t="157299" x="1198563" y="6067425"/>
          <p14:tracePt t="157313" x="1189038" y="6067425"/>
          <p14:tracePt t="157328" x="1189038" y="6076950"/>
          <p14:tracePt t="157539" x="1189038" y="6084888"/>
          <p14:tracePt t="157676" x="1198563" y="6084888"/>
          <p14:tracePt t="157731" x="1198563" y="6092825"/>
          <p14:tracePt t="157739" x="1206500" y="6092825"/>
          <p14:tracePt t="157781" x="1206500" y="6102350"/>
          <p14:tracePt t="157808" x="1206500" y="6110288"/>
          <p14:tracePt t="157871" x="1206500" y="6118225"/>
          <p14:tracePt t="157899" x="1214438" y="6118225"/>
          <p14:tracePt t="157927" x="1214438" y="6127750"/>
          <p14:tracePt t="157955" x="1223963" y="6127750"/>
          <p14:tracePt t="157976" x="1223963" y="6135688"/>
          <p14:tracePt t="157997" x="1223963" y="6143625"/>
          <p14:tracePt t="158031" x="1223963" y="6153150"/>
          <p14:tracePt t="158060" x="1223963" y="6161088"/>
          <p14:tracePt t="158094" x="1223963" y="6169025"/>
          <p14:tracePt t="158115" x="1223963" y="6178550"/>
          <p14:tracePt t="158164" x="1223963" y="6186488"/>
          <p14:tracePt t="158213" x="1223963" y="6194425"/>
          <p14:tracePt t="158229" x="1231900" y="6194425"/>
          <p14:tracePt t="158291" x="1239838" y="6194425"/>
          <p14:tracePt t="158326" x="1249363" y="6194425"/>
          <p14:tracePt t="158346" x="1257300" y="6194425"/>
          <p14:tracePt t="158353" x="1257300" y="6186488"/>
          <p14:tracePt t="158360" x="1265238" y="6186488"/>
          <p14:tracePt t="158382" x="1274763" y="6186488"/>
          <p14:tracePt t="158402" x="1282700" y="6178550"/>
          <p14:tracePt t="158430" x="1290638" y="6169025"/>
          <p14:tracePt t="158436" x="1300163" y="6169025"/>
          <p14:tracePt t="158478" x="1300163" y="6161088"/>
          <p14:tracePt t="158499" x="1308100" y="6161088"/>
          <p14:tracePt t="158513" x="1308100" y="6153150"/>
          <p14:tracePt t="158521" x="1317625" y="6153150"/>
          <p14:tracePt t="158542" x="1325563" y="6143625"/>
          <p14:tracePt t="158548" x="1325563" y="6135688"/>
          <p14:tracePt t="158556" x="1333500" y="6135688"/>
          <p14:tracePt t="158577" x="1333500" y="6127750"/>
          <p14:tracePt t="158591" x="1333500" y="6118225"/>
          <p14:tracePt t="158604" x="1343025" y="6118225"/>
          <p14:tracePt t="158619" x="1343025" y="6110288"/>
          <p14:tracePt t="158639" x="1350963" y="6110288"/>
          <p14:tracePt t="158649" x="1350963" y="6102350"/>
          <p14:tracePt t="158667" x="1350963" y="6092825"/>
          <p14:tracePt t="158694" x="1350963" y="6084888"/>
          <p14:tracePt t="158730" x="1350963" y="6076950"/>
          <p14:tracePt t="158737" x="1350963" y="6067425"/>
          <p14:tracePt t="158757" x="1350963" y="6059488"/>
          <p14:tracePt t="158786" x="1350963" y="6049963"/>
          <p14:tracePt t="158828" x="1350963" y="6042025"/>
          <p14:tracePt t="158848" x="1350963" y="6034088"/>
          <p14:tracePt t="158897" x="1350963" y="6024563"/>
          <p14:tracePt t="158912" x="1343025" y="6024563"/>
          <p14:tracePt t="158938" x="1333500" y="6024563"/>
          <p14:tracePt t="158953" x="1325563" y="6024563"/>
          <p14:tracePt t="158973" x="1317625" y="6024563"/>
          <p14:tracePt t="158994" x="1308100" y="6024563"/>
          <p14:tracePt t="159009" x="1300163" y="6024563"/>
          <p14:tracePt t="159015" x="1290638" y="6024563"/>
          <p14:tracePt t="159030" x="1282700" y="6024563"/>
          <p14:tracePt t="159036" x="1282700" y="6016625"/>
          <p14:tracePt t="159043" x="1274763" y="6016625"/>
          <p14:tracePt t="159058" x="1265238" y="6016625"/>
          <p14:tracePt t="159071" x="1257300" y="6016625"/>
          <p14:tracePt t="159081" x="1249363" y="6016625"/>
          <p14:tracePt t="159099" x="1239838" y="6016625"/>
          <p14:tracePt t="159107" x="1231900" y="6016625"/>
          <p14:tracePt t="159127" x="1223963" y="6016625"/>
          <p14:tracePt t="159156" x="1214438" y="6016625"/>
          <p14:tracePt t="159175" x="1206500" y="6016625"/>
          <p14:tracePt t="159189" x="1198563" y="6016625"/>
          <p14:tracePt t="159203" x="1198563" y="6024563"/>
          <p14:tracePt t="159211" x="1189038" y="6024563"/>
          <p14:tracePt t="159225" x="1189038" y="6034088"/>
          <p14:tracePt t="159232" x="1181100" y="6034088"/>
          <p14:tracePt t="159239" x="1181100" y="6042025"/>
          <p14:tracePt t="159259" x="1181100" y="6049963"/>
          <p14:tracePt t="159281" x="1181100" y="6059488"/>
          <p14:tracePt t="159302" x="1181100" y="6067425"/>
          <p14:tracePt t="159309" x="1181100" y="6076950"/>
          <p14:tracePt t="159323" x="1181100" y="6084888"/>
          <p14:tracePt t="159343" x="1181100" y="6092825"/>
          <p14:tracePt t="159356" x="1181100" y="6102350"/>
          <p14:tracePt t="159370" x="1181100" y="6110288"/>
          <p14:tracePt t="159391" x="1181100" y="6118225"/>
          <p14:tracePt t="159412" x="1181100" y="6127750"/>
          <p14:tracePt t="159434" x="1181100" y="6135688"/>
          <p14:tracePt t="159448" x="1181100" y="6143625"/>
          <p14:tracePt t="159476" x="1181100" y="6153150"/>
          <p14:tracePt t="159504" x="1181100" y="6161088"/>
          <p14:tracePt t="159569" x="1181100" y="6169025"/>
          <p14:tracePt t="159582" x="1181100" y="6178550"/>
          <p14:tracePt t="159644" x="1189038" y="6178550"/>
          <p14:tracePt t="159693" x="1198563" y="6178550"/>
          <p14:tracePt t="159714" x="1206500" y="6178550"/>
          <p14:tracePt t="159748" x="1214438" y="6178550"/>
          <p14:tracePt t="159770" x="1223963" y="6178550"/>
          <p14:tracePt t="159791" x="1239838" y="6178550"/>
          <p14:tracePt t="159798" x="1257300" y="6178550"/>
          <p14:tracePt t="159804" x="1282700" y="6178550"/>
          <p14:tracePt t="159812" x="1308100" y="6178550"/>
          <p14:tracePt t="159818" x="1409700" y="6211888"/>
          <p14:tracePt t="159825" x="1597025" y="6280150"/>
          <p14:tracePt t="159832" x="1784350" y="6330950"/>
          <p14:tracePt t="159839" x="1903413" y="6365875"/>
          <p14:tracePt t="159846" x="2090738" y="6442075"/>
          <p14:tracePt t="159852" x="2311400" y="6526213"/>
          <p14:tracePt t="159859" x="2379663" y="6543675"/>
          <p14:tracePt t="159866" x="2471738" y="6586538"/>
          <p14:tracePt t="159873" x="2540000" y="6602413"/>
          <p14:tracePt t="159883" x="2590800" y="6619875"/>
          <p14:tracePt t="159887" x="2633663" y="6637338"/>
          <p14:tracePt t="159893" x="2659063" y="6654800"/>
          <p14:tracePt t="159902" x="2676525" y="6662738"/>
          <p14:tracePt t="159908" x="2684463" y="6662738"/>
          <p14:tracePt t="159915" x="2701925" y="6662738"/>
          <p14:tracePt t="159922" x="2701925" y="6670675"/>
          <p14:tracePt t="159931" x="2709863" y="6670675"/>
          <p14:tracePt t="159936" x="2719388" y="6670675"/>
          <p14:tracePt t="159957" x="2727325" y="6670675"/>
          <p14:tracePt t="159985" x="2735263" y="6670675"/>
          <p14:tracePt t="159992" x="2744788" y="6670675"/>
          <p14:tracePt t="159998" x="2752725" y="6670675"/>
          <p14:tracePt t="160020" x="2760663" y="6670675"/>
          <p14:tracePt t="160339" x="2752725" y="6670675"/>
          <p14:tracePt t="160346" x="2744788" y="6670675"/>
          <p14:tracePt t="160367" x="2735263" y="6670675"/>
          <p14:tracePt t="160374" x="2727325" y="6662738"/>
          <p14:tracePt t="160388" x="2719388" y="6662738"/>
          <p14:tracePt t="160395" x="2709863" y="6654800"/>
          <p14:tracePt t="160402" x="2701925" y="6654800"/>
          <p14:tracePt t="160409" x="2684463" y="6645275"/>
          <p14:tracePt t="160416" x="2668588" y="6645275"/>
          <p14:tracePt t="160423" x="2651125" y="6637338"/>
          <p14:tracePt t="160430" x="2633663" y="6627813"/>
          <p14:tracePt t="160437" x="2616200" y="6627813"/>
          <p14:tracePt t="160445" x="2600325" y="6611938"/>
          <p14:tracePt t="160451" x="2590800" y="6611938"/>
          <p14:tracePt t="160458" x="2582863" y="6611938"/>
          <p14:tracePt t="160472" x="2574925" y="6611938"/>
          <p14:tracePt t="160480" x="2565400" y="6611938"/>
          <p14:tracePt t="160486" x="2565400" y="6602413"/>
          <p14:tracePt t="160492" x="2557463" y="6602413"/>
          <p14:tracePt t="160500" x="2549525" y="6602413"/>
          <p14:tracePt t="160514" x="2549525" y="6594475"/>
          <p14:tracePt t="160520" x="2540000" y="6594475"/>
          <p14:tracePt t="160529" x="2532063" y="6594475"/>
          <p14:tracePt t="160541" x="2524125" y="6594475"/>
          <p14:tracePt t="160548" x="2524125" y="6586538"/>
          <p14:tracePt t="160564" x="2514600" y="6586538"/>
          <p14:tracePt t="160568" x="2514600" y="6577013"/>
          <p14:tracePt t="160578" x="2506663" y="6577013"/>
          <p14:tracePt t="160581" x="2497138" y="6577013"/>
          <p14:tracePt t="160589" x="2497138" y="6569075"/>
          <p14:tracePt t="160596" x="2489200" y="6569075"/>
          <p14:tracePt t="160612" x="2471738" y="6561138"/>
          <p14:tracePt t="160617" x="2471738" y="6551613"/>
          <p14:tracePt t="160624" x="2455863" y="6551613"/>
          <p14:tracePt t="160631" x="2455863" y="6543675"/>
          <p14:tracePt t="160638" x="2446338" y="6535738"/>
          <p14:tracePt t="160645" x="2430463" y="6526213"/>
          <p14:tracePt t="160653" x="2420938" y="6518275"/>
          <p14:tracePt t="160660" x="2395538" y="6492875"/>
          <p14:tracePt t="160666" x="2352675" y="6467475"/>
          <p14:tracePt t="160673" x="2276475" y="6424613"/>
          <p14:tracePt t="160682" x="2217738" y="6391275"/>
          <p14:tracePt t="160687" x="2124075" y="6330950"/>
          <p14:tracePt t="160696" x="2005013" y="6280150"/>
          <p14:tracePt t="160701" x="1911350" y="6237288"/>
          <p14:tracePt t="160708" x="1766888" y="6169025"/>
          <p14:tracePt t="160714" x="1631950" y="6127750"/>
          <p14:tracePt t="160722" x="1554163" y="6102350"/>
          <p14:tracePt t="160730" x="1462088" y="6067425"/>
          <p14:tracePt t="160735" x="1368425" y="6016625"/>
          <p14:tracePt t="160742" x="1282700" y="5991225"/>
          <p14:tracePt t="160750" x="1249363" y="5965825"/>
          <p14:tracePt t="160757" x="1214438" y="5948363"/>
          <p14:tracePt t="160763" x="1181100" y="5940425"/>
          <p14:tracePt t="160771" x="1138238" y="5932488"/>
          <p14:tracePt t="160779" x="1130300" y="5922963"/>
          <p14:tracePt t="160784" x="1120775" y="5915025"/>
          <p14:tracePt t="160791" x="1104900" y="5915025"/>
          <p14:tracePt t="160798" x="1095375" y="5915025"/>
          <p14:tracePt t="160805" x="1087438" y="5915025"/>
          <p14:tracePt t="160821" x="1079500" y="5915025"/>
          <p14:tracePt t="160854" x="1069975" y="5915025"/>
          <p14:tracePt t="160882" x="1069975" y="5922963"/>
          <p14:tracePt t="160897" x="1069975" y="5932488"/>
          <p14:tracePt t="160911" x="1062038" y="5932488"/>
          <p14:tracePt t="160938" x="1062038" y="5940425"/>
          <p14:tracePt t="160980" x="1062038" y="5948363"/>
          <p14:tracePt t="161001" x="1062038" y="5957888"/>
          <p14:tracePt t="161008" x="1069975" y="5957888"/>
          <p14:tracePt t="161015" x="1069975" y="5965825"/>
          <p14:tracePt t="161030" x="1079500" y="5965825"/>
          <p14:tracePt t="161035" x="1079500" y="5973763"/>
          <p14:tracePt t="161046" x="1087438" y="5973763"/>
          <p14:tracePt t="161050" x="1095375" y="5973763"/>
          <p14:tracePt t="161057" x="1104900" y="5973763"/>
          <p14:tracePt t="161078" x="1112838" y="5973763"/>
          <p14:tracePt t="161085" x="1112838" y="5983288"/>
          <p14:tracePt t="161092" x="1120775" y="5983288"/>
          <p14:tracePt t="161098" x="1130300" y="5983288"/>
          <p14:tracePt t="161105" x="1130300" y="5991225"/>
          <p14:tracePt t="161113" x="1147763" y="5999163"/>
          <p14:tracePt t="161129" x="1155700" y="6008688"/>
          <p14:tracePt t="161133" x="1163638" y="6016625"/>
          <p14:tracePt t="161141" x="1173163" y="6016625"/>
          <p14:tracePt t="161147" x="1181100" y="6016625"/>
          <p14:tracePt t="161154" x="1189038" y="6024563"/>
          <p14:tracePt t="161163" x="1198563" y="6024563"/>
          <p14:tracePt t="161168" x="1206500" y="6042025"/>
          <p14:tracePt t="161182" x="1214438" y="6042025"/>
          <p14:tracePt t="161190" x="1214438" y="6049963"/>
          <p14:tracePt t="161202" x="1223963" y="6049963"/>
          <p14:tracePt t="161213" x="1223963" y="6059488"/>
          <p14:tracePt t="161218" x="1231900" y="6067425"/>
          <p14:tracePt t="161224" x="1239838" y="6067425"/>
          <p14:tracePt t="161239" x="1249363" y="6067425"/>
          <p14:tracePt t="161246" x="1249363" y="6076950"/>
          <p14:tracePt t="161251" x="1257300" y="6076950"/>
          <p14:tracePt t="161266" x="1265238" y="6084888"/>
          <p14:tracePt t="161280" x="1274763" y="6084888"/>
          <p14:tracePt t="161296" x="1282700" y="6084888"/>
          <p14:tracePt t="161301" x="1282700" y="6092825"/>
          <p14:tracePt t="161322" x="1290638" y="6092825"/>
          <p14:tracePt t="161330" x="1290638" y="6102350"/>
          <p14:tracePt t="161342" x="1300163" y="6102350"/>
          <p14:tracePt t="161350" x="1308100" y="6102350"/>
          <p14:tracePt t="161398" x="1317625" y="6102350"/>
          <p14:tracePt t="161455" x="1325563" y="6102350"/>
          <p14:tracePt t="161559" x="1325563" y="6110288"/>
          <p14:tracePt t="161602" x="1325563" y="6118225"/>
          <p14:tracePt t="161629" x="1317625" y="6118225"/>
          <p14:tracePt t="161657" x="1317625" y="6127750"/>
          <p14:tracePt t="161664" x="1317625" y="6135688"/>
          <p14:tracePt t="161679" x="1308100" y="6135688"/>
          <p14:tracePt t="161705" x="1300163" y="6135688"/>
          <p14:tracePt t="161720" x="1300163" y="6143625"/>
          <p14:tracePt t="161733" x="1290638" y="6143625"/>
          <p14:tracePt t="161762" x="1282700" y="6143625"/>
          <p14:tracePt t="161782" x="1274763" y="6143625"/>
          <p14:tracePt t="161796" x="1265238" y="6143625"/>
          <p14:tracePt t="161818" x="1257300" y="6143625"/>
          <p14:tracePt t="161831" x="1249363" y="6143625"/>
          <p14:tracePt t="161852" x="1239838" y="6143625"/>
          <p14:tracePt t="161859" x="1231900" y="6143625"/>
          <p14:tracePt t="161888" x="1223963" y="6143625"/>
          <p14:tracePt t="161901" x="1223963" y="6135688"/>
          <p14:tracePt t="161916" x="1214438" y="6127750"/>
          <p14:tracePt t="161937" x="1206500" y="6118225"/>
          <p14:tracePt t="161950" x="1198563" y="6118225"/>
          <p14:tracePt t="161957" x="1198563" y="6110288"/>
          <p14:tracePt t="161999" x="1189038" y="6102350"/>
          <p14:tracePt t="162019" x="1189038" y="6092825"/>
          <p14:tracePt t="162075" x="1189038" y="6084888"/>
          <p14:tracePt t="162103" x="1189038" y="6076950"/>
          <p14:tracePt t="162159" x="1189038" y="6067425"/>
          <p14:tracePt t="162173" x="1198563" y="6059488"/>
          <p14:tracePt t="162201" x="1206500" y="6049963"/>
          <p14:tracePt t="162222" x="1214438" y="6042025"/>
          <p14:tracePt t="162243" x="1223963" y="6042025"/>
          <p14:tracePt t="162263" x="1231900" y="6042025"/>
          <p14:tracePt t="162271" x="1239838" y="6042025"/>
          <p14:tracePt t="162286" x="1249363" y="6042025"/>
          <p14:tracePt t="162306" x="1257300" y="6042025"/>
          <p14:tracePt t="162326" x="1265238" y="6042025"/>
          <p14:tracePt t="162340" x="1274763" y="6042025"/>
          <p14:tracePt t="162362" x="1274763" y="6049963"/>
          <p14:tracePt t="162368" x="1282700" y="6049963"/>
          <p14:tracePt t="162389" x="1282700" y="6059488"/>
          <p14:tracePt t="162403" x="1282700" y="6067425"/>
          <p14:tracePt t="162417" x="1290638" y="6067425"/>
          <p14:tracePt t="162424" x="1290638" y="6076950"/>
          <p14:tracePt t="162432" x="1300163" y="6076950"/>
          <p14:tracePt t="162446" x="1300163" y="6084888"/>
          <p14:tracePt t="162494" x="1308100" y="6084888"/>
          <p14:tracePt t="162535" x="1317625" y="6084888"/>
          <p14:tracePt t="162557" x="1325563" y="6076950"/>
          <p14:tracePt t="162563" x="1333500" y="6076950"/>
          <p14:tracePt t="162570" x="1333500" y="6059488"/>
          <p14:tracePt t="162579" x="1343025" y="6059488"/>
          <p14:tracePt t="162584" x="1350963" y="6049963"/>
          <p14:tracePt t="162591" x="1368425" y="6042025"/>
          <p14:tracePt t="162599" x="1384300" y="6034088"/>
          <p14:tracePt t="162606" x="1393825" y="6034088"/>
          <p14:tracePt t="162612" x="1409700" y="6024563"/>
          <p14:tracePt t="162619" x="1419225" y="6016625"/>
          <p14:tracePt t="162628" x="1435100" y="6016625"/>
          <p14:tracePt t="162641" x="1452563" y="6016625"/>
          <p14:tracePt t="162647" x="1462088" y="6016625"/>
          <p14:tracePt t="162655" x="1462088" y="6024563"/>
          <p14:tracePt t="162662" x="1470025" y="6024563"/>
          <p14:tracePt t="162667" x="1477963" y="6024563"/>
          <p14:tracePt t="162677" x="1477963" y="6034088"/>
          <p14:tracePt t="162682" x="1495425" y="6042025"/>
          <p14:tracePt t="162689" x="1495425" y="6049963"/>
          <p14:tracePt t="162697" x="1495425" y="6059488"/>
          <p14:tracePt t="162703" x="1503363" y="6067425"/>
          <p14:tracePt t="162711" x="1503363" y="6084888"/>
          <p14:tracePt t="162717" x="1512888" y="6102350"/>
          <p14:tracePt t="162731" x="1520825" y="6110288"/>
          <p14:tracePt t="162738" x="1520825" y="6118225"/>
          <p14:tracePt t="162745" x="1520825" y="6127750"/>
          <p14:tracePt t="162766" x="1528763" y="6143625"/>
          <p14:tracePt t="162786" x="1528763" y="6153150"/>
          <p14:tracePt t="162814" x="1528763" y="6169025"/>
          <p14:tracePt t="162849" x="1528763" y="6178550"/>
          <p14:tracePt t="162884" x="1538288" y="6186488"/>
          <p14:tracePt t="162912" x="1546225" y="6186488"/>
          <p14:tracePt t="162954" x="1554163" y="6186488"/>
          <p14:tracePt t="162961" x="1563688" y="6186488"/>
          <p14:tracePt t="162968" x="1571625" y="6186488"/>
          <p14:tracePt t="162976" x="1589088" y="6186488"/>
          <p14:tracePt t="162981" x="1614488" y="6178550"/>
          <p14:tracePt t="162989" x="1647825" y="6178550"/>
          <p14:tracePt t="162997" x="1690688" y="6178550"/>
          <p14:tracePt t="163003" x="1741488" y="6178550"/>
          <p14:tracePt t="163012" x="1843088" y="6178550"/>
          <p14:tracePt t="163017" x="1979613" y="6178550"/>
          <p14:tracePt t="163027" x="2090738" y="6178550"/>
          <p14:tracePt t="163031" x="2344738" y="6186488"/>
          <p14:tracePt t="163040" x="2651125" y="6194425"/>
          <p14:tracePt t="163047" x="2828925" y="6221413"/>
          <p14:tracePt t="163052" x="2982913" y="6246813"/>
          <p14:tracePt t="163067" x="3636963" y="6365875"/>
          <p14:tracePt t="163073" x="3797300" y="6416675"/>
          <p14:tracePt t="163081" x="3933825" y="6457950"/>
          <p14:tracePt t="163086" x="4052888" y="6492875"/>
          <p14:tracePt t="163096" x="4205288" y="6551613"/>
          <p14:tracePt t="163100" x="4248150" y="6569075"/>
          <p14:tracePt t="163107" x="4291013" y="6586538"/>
          <p14:tracePt t="163184" x="4291013" y="6594475"/>
          <p14:tracePt t="163233" x="4281488" y="6602413"/>
          <p14:tracePt t="163275" x="4273550" y="6602413"/>
          <p14:tracePt t="163297" x="4265613" y="6602413"/>
          <p14:tracePt t="163303" x="4256088" y="6602413"/>
          <p14:tracePt t="163324" x="4248150" y="6602413"/>
          <p14:tracePt t="163331" x="4240213" y="6602413"/>
          <p14:tracePt t="163338" x="4230688" y="6602413"/>
          <p14:tracePt t="163352" x="4205288" y="6602413"/>
          <p14:tracePt t="163361" x="4171950" y="6602413"/>
          <p14:tracePt t="163366" x="4137025" y="6594475"/>
          <p14:tracePt t="163372" x="4070350" y="6586538"/>
          <p14:tracePt t="163379" x="3941763" y="6561138"/>
          <p14:tracePt t="163387" x="3721100" y="6535738"/>
          <p14:tracePt t="163396" x="3619500" y="6518275"/>
          <p14:tracePt t="163400" x="3500438" y="6510338"/>
          <p14:tracePt t="163407" x="3330575" y="6483350"/>
          <p14:tracePt t="163414" x="3127375" y="6450013"/>
          <p14:tracePt t="163422" x="3024188" y="6442075"/>
          <p14:tracePt t="163430" x="2914650" y="6424613"/>
          <p14:tracePt t="163435" x="2820988" y="6416675"/>
          <p14:tracePt t="163443" x="2633663" y="6365875"/>
          <p14:tracePt t="163449" x="2524125" y="6348413"/>
          <p14:tracePt t="163456" x="2438400" y="6323013"/>
          <p14:tracePt t="163463" x="2379663" y="6305550"/>
          <p14:tracePt t="163471" x="2336800" y="6297613"/>
          <p14:tracePt t="163478" x="2276475" y="6280150"/>
          <p14:tracePt t="163484" x="2235200" y="6272213"/>
          <p14:tracePt t="163494" x="2200275" y="6262688"/>
          <p14:tracePt t="163498" x="2166938" y="6254750"/>
          <p14:tracePt t="163505" x="2141538" y="6254750"/>
          <p14:tracePt t="163514" x="2124075" y="6254750"/>
          <p14:tracePt t="163520" x="2116138" y="6254750"/>
          <p14:tracePt t="163527" x="2098675" y="6254750"/>
          <p14:tracePt t="163533" x="2090738" y="6254750"/>
          <p14:tracePt t="163542" x="2081213" y="6254750"/>
          <p14:tracePt t="163554" x="2073275" y="6254750"/>
          <p14:tracePt t="163589" x="2065338" y="6254750"/>
          <p14:tracePt t="163631" x="2055813" y="6254750"/>
          <p14:tracePt t="163659" x="2047875" y="6254750"/>
          <p14:tracePt t="163673" x="2038350" y="6254750"/>
          <p14:tracePt t="163687" x="2030413" y="6254750"/>
          <p14:tracePt t="163694" x="2022475" y="6246813"/>
          <p14:tracePt t="163708" x="2005013" y="6246813"/>
          <p14:tracePt t="163714" x="1997075" y="6246813"/>
          <p14:tracePt t="163722" x="1979613" y="6246813"/>
          <p14:tracePt t="163728" x="1971675" y="6237288"/>
          <p14:tracePt t="163735" x="1954213" y="6237288"/>
          <p14:tracePt t="163743" x="1936750" y="6237288"/>
          <p14:tracePt t="163750" x="1920875" y="6229350"/>
          <p14:tracePt t="163756" x="1885950" y="6229350"/>
          <p14:tracePt t="163763" x="1868488" y="6221413"/>
          <p14:tracePt t="163771" x="1843088" y="6211888"/>
          <p14:tracePt t="163778" x="1817688" y="6211888"/>
          <p14:tracePt t="163784" x="1801813" y="6211888"/>
          <p14:tracePt t="163793" x="1776413" y="6211888"/>
          <p14:tracePt t="163798" x="1766888" y="6203950"/>
          <p14:tracePt t="163805" x="1758950" y="6194425"/>
          <p14:tracePt t="163812" x="1741488" y="6194425"/>
          <p14:tracePt t="163820" x="1724025" y="6194425"/>
          <p14:tracePt t="163834" x="1708150" y="6194425"/>
          <p14:tracePt t="163844" x="1690688" y="6186488"/>
          <p14:tracePt t="163847" x="1682750" y="6186488"/>
          <p14:tracePt t="163853" x="1665288" y="6178550"/>
          <p14:tracePt t="163862" x="1657350" y="6178550"/>
          <p14:tracePt t="163868" x="1639888" y="6169025"/>
          <p14:tracePt t="163877" x="1622425" y="6169025"/>
          <p14:tracePt t="163881" x="1614488" y="6169025"/>
          <p14:tracePt t="163890" x="1606550" y="6169025"/>
          <p14:tracePt t="163896" x="1589088" y="6169025"/>
          <p14:tracePt t="163902" x="1571625" y="6169025"/>
          <p14:tracePt t="163912" x="1563688" y="6169025"/>
          <p14:tracePt t="163917" x="1554163" y="6169025"/>
          <p14:tracePt t="163924" x="1538288" y="6169025"/>
          <p14:tracePt t="163931" x="1520825" y="6169025"/>
          <p14:tracePt t="163938" x="1512888" y="6169025"/>
          <p14:tracePt t="163945" x="1495425" y="6169025"/>
          <p14:tracePt t="163961" x="1452563" y="6169025"/>
          <p14:tracePt t="163966" x="1435100" y="6169025"/>
          <p14:tracePt t="163972" x="1409700" y="6169025"/>
          <p14:tracePt t="163979" x="1384300" y="6161088"/>
          <p14:tracePt t="163987" x="1368425" y="6161088"/>
          <p14:tracePt t="163995" x="1358900" y="6161088"/>
          <p14:tracePt t="164000" x="1350963" y="6161088"/>
          <p14:tracePt t="164010" x="1333500" y="6161088"/>
          <p14:tracePt t="164028" x="1325563" y="6161088"/>
          <p14:tracePt t="164043" x="1317625" y="6161088"/>
          <p14:tracePt t="164049" x="1308100" y="6161088"/>
          <p14:tracePt t="164070" x="1300163" y="6161088"/>
          <p14:tracePt t="164085" x="1290638" y="6161088"/>
          <p14:tracePt t="164126" x="1282700" y="6161088"/>
          <p14:tracePt t="164210" x="1290638" y="6161088"/>
          <p14:tracePt t="164223" x="1300163" y="6161088"/>
          <p14:tracePt t="164238" x="1300163" y="6153150"/>
          <p14:tracePt t="164245" x="1308100" y="6153150"/>
          <p14:tracePt t="164266" x="1317625" y="6153150"/>
          <p14:tracePt t="164287" x="1325563" y="6143625"/>
          <p14:tracePt t="164308" x="1333500" y="6135688"/>
          <p14:tracePt t="164314" x="1343025" y="6135688"/>
          <p14:tracePt t="164321" x="1350963" y="6127750"/>
          <p14:tracePt t="164328" x="1350963" y="6118225"/>
          <p14:tracePt t="164336" x="1350963" y="6110288"/>
          <p14:tracePt t="164343" x="1358900" y="6102350"/>
          <p14:tracePt t="164349" x="1368425" y="6084888"/>
          <p14:tracePt t="164359" x="1368425" y="6076950"/>
          <p14:tracePt t="164363" x="1368425" y="6067425"/>
          <p14:tracePt t="164370" x="1368425" y="6059488"/>
          <p14:tracePt t="164378" x="1376363" y="6049963"/>
          <p14:tracePt t="164384" x="1376363" y="6042025"/>
          <p14:tracePt t="164393" x="1376363" y="6034088"/>
          <p14:tracePt t="164398" x="1376363" y="6024563"/>
          <p14:tracePt t="164405" x="1376363" y="6016625"/>
          <p14:tracePt t="164411" x="1376363" y="6008688"/>
          <p14:tracePt t="164419" x="1368425" y="5999163"/>
          <p14:tracePt t="164427" x="1358900" y="5983288"/>
          <p14:tracePt t="164440" x="1350963" y="5965825"/>
          <p14:tracePt t="164447" x="1325563" y="5957888"/>
          <p14:tracePt t="164454" x="1308100" y="5940425"/>
          <p14:tracePt t="164462" x="1274763" y="5922963"/>
          <p14:tracePt t="164467" x="1231900" y="5905500"/>
          <p14:tracePt t="164476" x="1189038" y="5889625"/>
          <p14:tracePt t="164481" x="1155700" y="5872163"/>
          <p14:tracePt t="164488" x="1095375" y="5846763"/>
          <p14:tracePt t="164495" x="1036638" y="5829300"/>
          <p14:tracePt t="164503" x="985838" y="5813425"/>
          <p14:tracePt t="164510" x="935038" y="5813425"/>
          <p14:tracePt t="164517" x="892175" y="5813425"/>
          <p14:tracePt t="164527" x="858838" y="5813425"/>
          <p14:tracePt t="164531" x="806450" y="5813425"/>
          <p14:tracePt t="164538" x="765175" y="5813425"/>
          <p14:tracePt t="164545" x="722313" y="5813425"/>
          <p14:tracePt t="164551" x="696913" y="5829300"/>
          <p14:tracePt t="164560" x="679450" y="5838825"/>
          <p14:tracePt t="164566" x="671513" y="5838825"/>
          <p14:tracePt t="164573" x="654050" y="5838825"/>
          <p14:tracePt t="164579" x="646113" y="5854700"/>
          <p14:tracePt t="164587" x="636588" y="5854700"/>
          <p14:tracePt t="164595" x="636588" y="5864225"/>
          <p14:tracePt t="164600" x="628650" y="5872163"/>
          <p14:tracePt t="164609" x="611188" y="5889625"/>
          <p14:tracePt t="164614" x="603250" y="5905500"/>
          <p14:tracePt t="164621" x="595313" y="5922963"/>
          <p14:tracePt t="164628" x="577850" y="5940425"/>
          <p14:tracePt t="164635" x="560388" y="5965825"/>
          <p14:tracePt t="164645" x="552450" y="5973763"/>
          <p14:tracePt t="164649" x="552450" y="5983288"/>
          <p14:tracePt t="164656" x="544513" y="5999163"/>
          <p14:tracePt t="164663" x="534988" y="6008688"/>
          <p14:tracePt t="164670" x="534988" y="6016625"/>
          <p14:tracePt t="164694" x="527050" y="6024563"/>
          <p14:tracePt t="164704" x="527050" y="6034088"/>
          <p14:tracePt t="164733" x="527050" y="6042025"/>
          <p14:tracePt t="164740" x="527050" y="6049963"/>
          <p14:tracePt t="164816" x="527050" y="6042025"/>
          <p14:tracePt t="164905" x="517525" y="6042025"/>
          <p14:tracePt t="164920" x="509588" y="6042025"/>
          <p14:tracePt t="165048" x="509588" y="6049963"/>
          <p14:tracePt t="165071" x="501650" y="6049963"/>
          <p14:tracePt t="165077" x="501650" y="6059488"/>
          <p14:tracePt t="165082" x="501650" y="6067425"/>
          <p14:tracePt t="165089" x="492125" y="6076950"/>
          <p14:tracePt t="165103" x="492125" y="6084888"/>
          <p14:tracePt t="165110" x="484188" y="6110288"/>
          <p14:tracePt t="165117" x="476250" y="6143625"/>
          <p14:tracePt t="165125" x="476250" y="6161088"/>
          <p14:tracePt t="165132" x="476250" y="6186488"/>
          <p14:tracePt t="165138" x="476250" y="6221413"/>
          <p14:tracePt t="165145" x="476250" y="6254750"/>
          <p14:tracePt t="165152" x="476250" y="6272213"/>
          <p14:tracePt t="165160" x="476250" y="6280150"/>
          <p14:tracePt t="165166" x="476250" y="6288088"/>
          <p14:tracePt t="165176" x="476250" y="6297613"/>
          <p14:tracePt t="165180" x="476250" y="6313488"/>
          <p14:tracePt t="165202" x="476250" y="6323013"/>
          <p14:tracePt t="165215" x="484188" y="6330950"/>
          <p14:tracePt t="165229" x="492125" y="6330950"/>
          <p14:tracePt t="165244" x="501650" y="6338888"/>
          <p14:tracePt t="165259" x="509588" y="6338888"/>
          <p14:tracePt t="165263" x="517525" y="6338888"/>
          <p14:tracePt t="165271" x="527050" y="6338888"/>
          <p14:tracePt t="165292" x="534988" y="6338888"/>
          <p14:tracePt t="165299" x="544513" y="6338888"/>
          <p14:tracePt t="165314" x="552450" y="6338888"/>
          <p14:tracePt t="165320" x="560388" y="6338888"/>
          <p14:tracePt t="165327" x="577850" y="6330950"/>
          <p14:tracePt t="165333" x="620713" y="6323013"/>
          <p14:tracePt t="165343" x="671513" y="6288088"/>
          <p14:tracePt t="165348" x="730250" y="6254750"/>
          <p14:tracePt t="165355" x="815975" y="6186488"/>
          <p14:tracePt t="165361" x="900113" y="6118225"/>
          <p14:tracePt t="165369" x="960438" y="6049963"/>
          <p14:tracePt t="165376" x="1036638" y="5965825"/>
          <p14:tracePt t="165382" x="1087438" y="5915025"/>
          <p14:tracePt t="165392" x="1087438" y="5880100"/>
          <p14:tracePt t="165396" x="1095375" y="5872163"/>
          <p14:tracePt t="165403" x="1104900" y="5854700"/>
          <p14:tracePt t="165411" x="1104900" y="5846763"/>
          <p14:tracePt t="165416" x="1095375" y="5829300"/>
          <p14:tracePt t="165423" x="1069975" y="5788025"/>
          <p14:tracePt t="165430" x="1036638" y="5745163"/>
          <p14:tracePt t="165438" x="960438" y="5694363"/>
          <p14:tracePt t="165445" x="849313" y="5600700"/>
          <p14:tracePt t="165451" x="704850" y="5507038"/>
          <p14:tracePt t="165458" x="611188" y="5456238"/>
          <p14:tracePt t="165465" x="527050" y="5421313"/>
          <p14:tracePt t="165473" x="458788" y="5405438"/>
          <p14:tracePt t="165480" x="415925" y="5405438"/>
          <p14:tracePt t="165486" x="347663" y="5405438"/>
          <p14:tracePt t="165492" x="296863" y="5405438"/>
          <p14:tracePt t="165501" x="271463" y="5421313"/>
          <p14:tracePt t="165508" x="238125" y="5446713"/>
          <p14:tracePt t="165513" x="230188" y="5464175"/>
          <p14:tracePt t="165521" x="230188" y="5489575"/>
          <p14:tracePt t="165528" x="230188" y="5507038"/>
          <p14:tracePt t="165535" x="230188" y="5532438"/>
          <p14:tracePt t="165542" x="230188" y="5549900"/>
          <p14:tracePt t="165549" x="230188" y="5575300"/>
          <p14:tracePt t="165558" x="230188" y="5600700"/>
          <p14:tracePt t="165563" x="230188" y="5634038"/>
          <p14:tracePt t="165571" x="230188" y="5684838"/>
          <p14:tracePt t="165577" x="230188" y="5788025"/>
          <p14:tracePt t="165584" x="263525" y="5915025"/>
          <p14:tracePt t="165592" x="288925" y="6016625"/>
          <p14:tracePt t="165597" x="314325" y="6076950"/>
          <p14:tracePt t="165604" x="365125" y="6169025"/>
          <p14:tracePt t="165612" x="400050" y="6237288"/>
          <p14:tracePt t="165620" x="425450" y="6262688"/>
          <p14:tracePt t="165625" x="441325" y="6305550"/>
          <p14:tracePt t="165632" x="476250" y="6330950"/>
          <p14:tracePt t="165641" x="501650" y="6365875"/>
          <p14:tracePt t="165646" x="509588" y="6373813"/>
          <p14:tracePt t="165653" x="517525" y="6391275"/>
          <p14:tracePt t="165660" x="527050" y="6399213"/>
          <p14:tracePt t="165668" x="534988" y="6407150"/>
          <p14:tracePt t="165676" x="534988" y="6416675"/>
          <p14:tracePt t="165691" x="534988" y="6424613"/>
          <p14:tracePt t="165702" x="544513" y="6432550"/>
          <p14:tracePt t="165724" x="544513" y="6442075"/>
          <p14:tracePt t="165766" x="544513" y="6450013"/>
          <p14:tracePt t="165787" x="534988" y="6450013"/>
          <p14:tracePt t="165801" x="527050" y="6450013"/>
          <p14:tracePt t="165808" x="509588" y="6450013"/>
          <p14:tracePt t="165815" x="501650" y="6442075"/>
          <p14:tracePt t="165821" x="484188" y="6442075"/>
          <p14:tracePt t="165828" x="458788" y="6442075"/>
          <p14:tracePt t="165836" x="450850" y="6432550"/>
          <p14:tracePt t="165842" x="433388" y="6424613"/>
          <p14:tracePt t="165850" x="407988" y="6416675"/>
          <p14:tracePt t="165858" x="390525" y="6407150"/>
          <p14:tracePt t="165864" x="373063" y="6399213"/>
          <p14:tracePt t="165870" x="357188" y="6399213"/>
          <p14:tracePt t="165877" x="347663" y="6391275"/>
          <p14:tracePt t="165884" x="339725" y="6391275"/>
          <p14:tracePt t="165893" x="331788" y="6381750"/>
          <p14:tracePt t="165906" x="322263" y="6373813"/>
          <p14:tracePt t="165912" x="314325" y="6373813"/>
          <p14:tracePt t="165926" x="314325" y="6365875"/>
          <p14:tracePt t="165932" x="306388" y="6365875"/>
          <p14:tracePt t="165982" x="306388" y="6373813"/>
          <p14:tracePt t="165996" x="306388" y="6381750"/>
          <p14:tracePt t="166002" x="314325" y="6391275"/>
          <p14:tracePt t="166017" x="322263" y="6399213"/>
          <p14:tracePt t="166025" x="331788" y="6407150"/>
          <p14:tracePt t="166031" x="347663" y="6432550"/>
          <p14:tracePt t="166038" x="365125" y="6450013"/>
          <p14:tracePt t="166045" x="407988" y="6518275"/>
          <p14:tracePt t="166052" x="441325" y="6569075"/>
          <p14:tracePt t="166059" x="476250" y="6611938"/>
          <p14:tracePt t="166066" x="484188" y="6637338"/>
          <p14:tracePt t="166076" x="492125" y="6654800"/>
          <p14:tracePt t="166078" x="501650" y="6662738"/>
          <p14:tracePt t="166087" x="509588" y="6680200"/>
          <p14:tracePt t="166093" x="517525" y="6688138"/>
          <p14:tracePt t="166100" x="517525" y="6696075"/>
          <p14:tracePt t="166108" x="527050" y="6696075"/>
          <p14:tracePt t="166124" x="527050" y="6705600"/>
          <p14:tracePt t="166128" x="534988" y="6705600"/>
          <p14:tracePt t="166142" x="534988" y="6713538"/>
          <p14:tracePt t="166157" x="544513" y="6713538"/>
          <p14:tracePt t="166163" x="544513" y="6721475"/>
          <p14:tracePt t="166177" x="552450" y="6721475"/>
          <p14:tracePt t="166184" x="560388" y="6721475"/>
          <p14:tracePt t="166212" x="569913" y="6721475"/>
          <p14:tracePt t="166233" x="585788" y="6721475"/>
          <p14:tracePt t="166240" x="603250" y="6721475"/>
          <p14:tracePt t="166247" x="636588" y="6721475"/>
          <p14:tracePt t="166254" x="679450" y="6713538"/>
          <p14:tracePt t="166261" x="722313" y="6705600"/>
          <p14:tracePt t="166268" x="781050" y="6696075"/>
          <p14:tracePt t="166276" x="841375" y="6696075"/>
          <p14:tracePt t="166281" x="909638" y="6680200"/>
          <p14:tracePt t="166290" x="985838" y="6670675"/>
          <p14:tracePt t="166296" x="1054100" y="6662738"/>
          <p14:tracePt t="166303" x="1104900" y="6662738"/>
          <p14:tracePt t="166309" x="1155700" y="6662738"/>
          <p14:tracePt t="166317" x="1198563" y="6662738"/>
          <p14:tracePt t="166325" x="1265238" y="6662738"/>
          <p14:tracePt t="166331" x="1325563" y="6662738"/>
          <p14:tracePt t="166338" x="1358900" y="6662738"/>
          <p14:tracePt t="166344" x="1409700" y="6662738"/>
          <p14:tracePt t="166351" x="1444625" y="6662738"/>
          <p14:tracePt t="166358" x="1503363" y="6662738"/>
          <p14:tracePt t="166365" x="1546225" y="6662738"/>
          <p14:tracePt t="166374" x="1589088" y="6662738"/>
          <p14:tracePt t="166379" x="1631950" y="6654800"/>
          <p14:tracePt t="166386" x="1657350" y="6645275"/>
          <p14:tracePt t="166393" x="1682750" y="6645275"/>
          <p14:tracePt t="166401" x="1708150" y="6645275"/>
          <p14:tracePt t="166409" x="1741488" y="6645275"/>
          <p14:tracePt t="166413" x="1784350" y="6637338"/>
          <p14:tracePt t="166421" x="1809750" y="6637338"/>
          <p14:tracePt t="166428" x="1843088" y="6637338"/>
          <p14:tracePt t="166434" x="1893888" y="6627813"/>
          <p14:tracePt t="166441" x="1962150" y="6627813"/>
          <p14:tracePt t="166449" x="2012950" y="6619875"/>
          <p14:tracePt t="166457" x="2073275" y="6611938"/>
          <p14:tracePt t="166462" x="2141538" y="6611938"/>
          <p14:tracePt t="166470" x="2217738" y="6611938"/>
          <p14:tracePt t="166477" x="2251075" y="6611938"/>
          <p14:tracePt t="166484" x="2293938" y="6611938"/>
          <p14:tracePt t="166491" x="2344738" y="6611938"/>
          <p14:tracePt t="166498" x="2405063" y="6611938"/>
          <p14:tracePt t="166507" x="2463800" y="6611938"/>
          <p14:tracePt t="166511" x="2532063" y="6611938"/>
          <p14:tracePt t="166519" x="2590800" y="6611938"/>
          <p14:tracePt t="166526" x="2625725" y="6619875"/>
          <p14:tracePt t="166532" x="2659063" y="6619875"/>
          <p14:tracePt t="166541" x="2709863" y="6619875"/>
          <p14:tracePt t="166547" x="2752725" y="6627813"/>
          <p14:tracePt t="166553" x="2803525" y="6627813"/>
          <p14:tracePt t="166560" x="2838450" y="6637338"/>
          <p14:tracePt t="166567" x="2863850" y="6637338"/>
          <p14:tracePt t="166575" x="2897188" y="6637338"/>
          <p14:tracePt t="166581" x="2930525" y="6637338"/>
          <p14:tracePt t="166591" x="2965450" y="6637338"/>
          <p14:tracePt t="166595" x="2973388" y="6637338"/>
          <p14:tracePt t="166602" x="2990850" y="6637338"/>
          <p14:tracePt t="166624" x="2998788" y="6637338"/>
          <p14:tracePt t="166630" x="3008313" y="6637338"/>
          <p14:tracePt t="166637" x="3016250" y="6637338"/>
          <p14:tracePt t="166665" x="3024188" y="6637338"/>
          <p14:tracePt t="166676" x="3041650" y="6637338"/>
          <p14:tracePt t="166678" x="3049588" y="6637338"/>
          <p14:tracePt t="166686" x="3059113" y="6637338"/>
          <p14:tracePt t="166692" x="3067050" y="6637338"/>
          <p14:tracePt t="166700" x="3092450" y="6637338"/>
          <p14:tracePt t="166707" x="3109913" y="6637338"/>
          <p14:tracePt t="166714" x="3117850" y="6637338"/>
          <p14:tracePt t="166721" x="3127375" y="6637338"/>
          <p14:tracePt t="166728" x="3135313" y="6637338"/>
          <p14:tracePt t="166741" x="3152775" y="6637338"/>
          <p14:tracePt t="166756" x="3160713" y="6637338"/>
          <p14:tracePt t="166762" x="3160713" y="6645275"/>
          <p14:tracePt t="166770" x="3168650" y="6645275"/>
          <p14:tracePt t="166790" x="3178175" y="6645275"/>
          <p14:tracePt t="166811" x="3186113" y="6645275"/>
          <p14:tracePt t="166903" x="3178175" y="6645275"/>
          <p14:tracePt t="166925" x="3168650" y="6645275"/>
          <p14:tracePt t="166945" x="3160713" y="6645275"/>
          <p14:tracePt t="166959" x="3143250" y="6637338"/>
          <p14:tracePt t="166965" x="3117850" y="6627813"/>
          <p14:tracePt t="166974" x="3074988" y="6627813"/>
          <p14:tracePt t="166979" x="3041650" y="6627813"/>
          <p14:tracePt t="166986" x="2930525" y="6619875"/>
          <p14:tracePt t="166993" x="2803525" y="6611938"/>
          <p14:tracePt t="167000" x="2727325" y="6602413"/>
          <p14:tracePt t="167008" x="2633663" y="6594475"/>
          <p14:tracePt t="167014" x="2557463" y="6586538"/>
          <p14:tracePt t="167026" x="2489200" y="6586538"/>
          <p14:tracePt t="167031" x="2430463" y="6586538"/>
          <p14:tracePt t="167035" x="2352675" y="6577013"/>
          <p14:tracePt t="167043" x="2251075" y="6569075"/>
          <p14:tracePt t="167050" x="2166938" y="6569075"/>
          <p14:tracePt t="167057" x="2106613" y="6569075"/>
          <p14:tracePt t="167063" x="2030413" y="6569075"/>
          <p14:tracePt t="167073" x="1911350" y="6569075"/>
          <p14:tracePt t="167079" x="1809750" y="6569075"/>
          <p14:tracePt t="167083" x="1690688" y="6569075"/>
          <p14:tracePt t="167092" x="1579563" y="6569075"/>
          <p14:tracePt t="167099" x="1512888" y="6569075"/>
          <p14:tracePt t="167107" x="1462088" y="6577013"/>
          <p14:tracePt t="167112" x="1419225" y="6577013"/>
          <p14:tracePt t="167119" x="1393825" y="6577013"/>
          <p14:tracePt t="167125" x="1350963" y="6594475"/>
          <p14:tracePt t="167133" x="1333500" y="6602413"/>
          <p14:tracePt t="167140" x="1325563" y="6611938"/>
          <p14:tracePt t="167147" x="1317625" y="6611938"/>
          <p14:tracePt t="167153" x="1290638" y="6611938"/>
          <p14:tracePt t="167160" x="1274763" y="6619875"/>
          <p14:tracePt t="167168" x="1257300" y="6627813"/>
          <p14:tracePt t="167176" x="1249363" y="6627813"/>
          <p14:tracePt t="167181" x="1223963" y="6627813"/>
          <p14:tracePt t="167191" x="1214438" y="6637338"/>
          <p14:tracePt t="167196" x="1214438" y="6645275"/>
          <p14:tracePt t="167202" x="1198563" y="6645275"/>
          <p14:tracePt t="167209" x="1181100" y="6645275"/>
          <p14:tracePt t="167225" x="1163638" y="6654800"/>
          <p14:tracePt t="167231" x="1147763" y="6654800"/>
          <p14:tracePt t="167240" x="1138238" y="6654800"/>
          <p14:tracePt t="167245" x="1130300" y="6662738"/>
          <p14:tracePt t="167253" x="1120775" y="6662738"/>
          <p14:tracePt t="167258" x="1112838" y="6662738"/>
          <p14:tracePt t="167265" x="1095375" y="6662738"/>
          <p14:tracePt t="167273" x="1087438" y="6662738"/>
          <p14:tracePt t="167280" x="1079500" y="6662738"/>
          <p14:tracePt t="167286" x="1054100" y="6662738"/>
          <p14:tracePt t="167293" x="1036638" y="6662738"/>
          <p14:tracePt t="167301" x="1028700" y="6662738"/>
          <p14:tracePt t="167308" x="1003300" y="6662738"/>
          <p14:tracePt t="167314" x="985838" y="6662738"/>
          <p14:tracePt t="167324" x="976313" y="6662738"/>
          <p14:tracePt t="167327" x="968375" y="6654800"/>
          <p14:tracePt t="167336" x="960438" y="6654800"/>
          <p14:tracePt t="167340" x="950913" y="6654800"/>
          <p14:tracePt t="167348" x="942975" y="6654800"/>
          <p14:tracePt t="167356" x="935038" y="6654800"/>
          <p14:tracePt t="167362" x="925513" y="6654800"/>
          <p14:tracePt t="167370" x="917575" y="6654800"/>
          <p14:tracePt t="167377" x="917575" y="6645275"/>
          <p14:tracePt t="167384" x="900113" y="6645275"/>
          <p14:tracePt t="167392" x="884238" y="6637338"/>
          <p14:tracePt t="167399" x="874713" y="6637338"/>
          <p14:tracePt t="167409" x="858838" y="6627813"/>
          <p14:tracePt t="167412" x="841375" y="6619875"/>
          <p14:tracePt t="167419" x="823913" y="6619875"/>
          <p14:tracePt t="167427" x="806450" y="6611938"/>
          <p14:tracePt t="167433" x="798513" y="6611938"/>
          <p14:tracePt t="167441" x="781050" y="6602413"/>
          <p14:tracePt t="167454" x="773113" y="6602413"/>
          <p14:tracePt t="167461" x="755650" y="6594475"/>
          <p14:tracePt t="167469" x="755650" y="6586538"/>
          <p14:tracePt t="167476" x="747713" y="6586538"/>
          <p14:tracePt t="167481" x="739775" y="6586538"/>
          <p14:tracePt t="167491" x="730250" y="6586538"/>
          <p14:tracePt t="167496" x="730250" y="6577013"/>
          <p14:tracePt t="167509" x="714375" y="6577013"/>
          <p14:tracePt t="167517" x="714375" y="6569075"/>
          <p14:tracePt t="167525" x="704850" y="6561138"/>
          <p14:tracePt t="167530" x="696913" y="6561138"/>
          <p14:tracePt t="167552" x="679450" y="6561138"/>
          <p14:tracePt t="167559" x="679450" y="6551613"/>
          <p14:tracePt t="167574" x="671513" y="6551613"/>
          <p14:tracePt t="167580" x="671513" y="6543675"/>
          <p14:tracePt t="167586" x="661988" y="6543675"/>
          <p14:tracePt t="167600" x="654050" y="6543675"/>
          <p14:tracePt t="167608" x="654050" y="6535738"/>
          <p14:tracePt t="167628" x="646113" y="6535738"/>
          <p14:tracePt t="167656" x="636588" y="6526213"/>
          <p14:tracePt t="167845" x="646113" y="6526213"/>
          <p14:tracePt t="167892" x="654050" y="6526213"/>
          <p14:tracePt t="167991" x="661988" y="6526213"/>
          <p14:tracePt t="168047" x="671513" y="6526213"/>
          <p14:tracePt t="168088" x="679450" y="6526213"/>
          <p14:tracePt t="168116" x="696913" y="6526213"/>
          <p14:tracePt t="168123" x="704850" y="6500813"/>
          <p14:tracePt t="168130" x="730250" y="6483350"/>
          <p14:tracePt t="168136" x="866775" y="6373813"/>
          <p14:tracePt t="168144" x="1343025" y="5940425"/>
          <p14:tracePt t="168151" x="1606550" y="5684838"/>
          <p14:tracePt t="168158" x="1962150" y="5362575"/>
          <p14:tracePt t="168165" x="2268538" y="5106988"/>
          <p14:tracePt t="168175" x="2549525" y="4886325"/>
          <p14:tracePt t="168179" x="2922588" y="4614863"/>
          <p14:tracePt t="168186" x="3313113" y="4368800"/>
          <p14:tracePt t="168193" x="3678238" y="4130675"/>
          <p14:tracePt t="168200" x="3992563" y="3943350"/>
          <p14:tracePt t="168208" x="4291013" y="3748088"/>
          <p14:tracePt t="168214" x="4443413" y="3679825"/>
          <p14:tracePt t="168223" x="4554538" y="3619500"/>
          <p14:tracePt t="168228" x="4689475" y="3543300"/>
          <p14:tracePt t="168235" x="4818063" y="3475038"/>
          <p14:tracePt t="168242" x="4868863" y="3441700"/>
          <p14:tracePt t="168249" x="4927600" y="3416300"/>
          <p14:tracePt t="168256" x="5013325" y="3382963"/>
          <p14:tracePt t="168263" x="5097463" y="3330575"/>
          <p14:tracePt t="168273" x="5132388" y="3322638"/>
          <p14:tracePt t="168276" x="5165725" y="3297238"/>
          <p14:tracePt t="168284" x="5208588" y="3271838"/>
          <p14:tracePt t="168291" x="5241925" y="3238500"/>
          <p14:tracePt t="168298" x="5267325" y="3221038"/>
          <p14:tracePt t="168482" x="5259388" y="3228975"/>
          <p14:tracePt t="168491" x="5249863" y="3246438"/>
          <p14:tracePt t="168503" x="5233988" y="3254375"/>
          <p14:tracePt t="168512" x="5199063" y="3271838"/>
          <p14:tracePt t="168518" x="5165725" y="3289300"/>
          <p14:tracePt t="168526" x="5114925" y="3297238"/>
          <p14:tracePt t="168530" x="5054600" y="3314700"/>
          <p14:tracePt t="168538" x="4995863" y="3348038"/>
          <p14:tracePt t="168544" x="4935538" y="3365500"/>
          <p14:tracePt t="168552" x="4868863" y="3390900"/>
          <p14:tracePt t="168559" x="4791075" y="3408363"/>
          <p14:tracePt t="168565" x="4740275" y="3424238"/>
          <p14:tracePt t="168572" x="4681538" y="3449638"/>
          <p14:tracePt t="168578" x="4621213" y="3467100"/>
          <p14:tracePt t="168587" x="4605338" y="3475038"/>
          <p14:tracePt t="168592" x="4570413" y="3484563"/>
          <p14:tracePt t="168599" x="4529138" y="3502025"/>
          <p14:tracePt t="168606" x="4494213" y="3517900"/>
          <p14:tracePt t="168614" x="4476750" y="3527425"/>
          <p14:tracePt t="168621" x="4443413" y="3543300"/>
          <p14:tracePt t="168627" x="4410075" y="3560763"/>
          <p14:tracePt t="168635" x="4392613" y="3560763"/>
          <p14:tracePt t="168641" x="4375150" y="3578225"/>
          <p14:tracePt t="168648" x="4359275" y="3578225"/>
          <p14:tracePt t="168656" x="4341813" y="3586163"/>
          <p14:tracePt t="168662" x="4332288" y="3586163"/>
          <p14:tracePt t="168669" x="4324350" y="3586163"/>
          <p14:tracePt t="168676" x="4316413" y="3594100"/>
          <p14:tracePt t="168690" x="4306888" y="3594100"/>
          <p14:tracePt t="168697" x="4298950" y="3594100"/>
          <p14:tracePt t="168711" x="4291013" y="3603625"/>
          <p14:tracePt t="168726" x="4273550" y="3603625"/>
          <p14:tracePt t="168746" x="4265613" y="3603625"/>
          <p14:tracePt t="168760" x="4256088" y="3603625"/>
          <p14:tracePt t="168781" x="4248150" y="3603625"/>
          <p14:tracePt t="168794" x="4240213" y="3603625"/>
          <p14:tracePt t="168823" x="4230688" y="3603625"/>
          <p14:tracePt t="168865" x="4222750" y="3603625"/>
          <p14:tracePt t="168878" x="4214813" y="3603625"/>
          <p14:tracePt t="168892" x="4205288" y="3603625"/>
          <p14:tracePt t="168906" x="4197350" y="3603625"/>
          <p14:tracePt t="168913" x="4187825" y="3603625"/>
          <p14:tracePt t="168921" x="4179888" y="3603625"/>
          <p14:tracePt t="168928" x="4171950" y="3603625"/>
          <p14:tracePt t="168935" x="4162425" y="3603625"/>
          <p14:tracePt t="168941" x="4154488" y="3603625"/>
          <p14:tracePt t="168956" x="4146550" y="3603625"/>
          <p14:tracePt t="168972" x="4137025" y="3603625"/>
          <p14:tracePt t="168990" x="4129088" y="3603625"/>
          <p14:tracePt t="168998" x="4121150" y="3603625"/>
          <p14:tracePt t="169060" x="4129088" y="3603625"/>
          <p14:tracePt t="169073" x="4137025" y="3603625"/>
          <p14:tracePt t="169081" x="4146550" y="3594100"/>
          <p14:tracePt t="169088" x="4179888" y="3594100"/>
          <p14:tracePt t="169096" x="4240213" y="3578225"/>
          <p14:tracePt t="169102" x="4367213" y="3552825"/>
          <p14:tracePt t="169109" x="4503738" y="3535363"/>
          <p14:tracePt t="169116" x="4613275" y="3517900"/>
          <p14:tracePt t="169123" x="4706938" y="3509963"/>
          <p14:tracePt t="169130" x="4818063" y="3502025"/>
          <p14:tracePt t="169138" x="4902200" y="3475038"/>
          <p14:tracePt t="169144" x="4927600" y="3475038"/>
          <p14:tracePt t="169151" x="4953000" y="3475038"/>
          <p14:tracePt t="169157" x="4995863" y="3475038"/>
          <p14:tracePt t="169165" x="5046663" y="3475038"/>
          <p14:tracePt t="169172" x="5072063" y="3475038"/>
          <p14:tracePt t="169178" x="5106988" y="3475038"/>
          <p14:tracePt t="169185" x="5122863" y="3475038"/>
          <p14:tracePt t="169192" x="5148263" y="3475038"/>
          <p14:tracePt t="169198" x="5165725" y="3475038"/>
          <p14:tracePt t="169206" x="5191125" y="3475038"/>
          <p14:tracePt t="169213" x="5208588" y="3475038"/>
          <p14:tracePt t="169221" x="5216525" y="3475038"/>
          <p14:tracePt t="169227" x="5233988" y="3475038"/>
          <p14:tracePt t="169234" x="5249863" y="3475038"/>
          <p14:tracePt t="169248" x="5259388" y="3475038"/>
          <p14:tracePt t="169262" x="5267325" y="3475038"/>
          <p14:tracePt t="169318" x="5276850" y="3475038"/>
          <p14:tracePt t="169395" x="5276850" y="3484563"/>
          <p14:tracePt t="169423" x="5284788" y="3484563"/>
          <p14:tracePt t="169513" x="5284788" y="3492500"/>
          <p14:tracePt t="169528" x="5276850" y="3492500"/>
          <p14:tracePt t="169563" x="5276850" y="3502025"/>
          <p14:tracePt t="169577" x="5267325" y="3502025"/>
          <p14:tracePt t="169590" x="5267325" y="3509963"/>
          <p14:tracePt t="169598" x="5259388" y="3509963"/>
          <p14:tracePt t="169612" x="5259388" y="3517900"/>
          <p14:tracePt t="169620" x="5249863" y="3517900"/>
          <p14:tracePt t="169626" x="5249863" y="3527425"/>
          <p14:tracePt t="169632" x="5224463" y="3560763"/>
          <p14:tracePt t="169640" x="5132388" y="3697288"/>
          <p14:tracePt t="169647" x="4970463" y="3968750"/>
          <p14:tracePt t="169654" x="4818063" y="4257675"/>
          <p14:tracePt t="169661" x="4732338" y="4394200"/>
          <p14:tracePt t="169667" x="4664075" y="4546600"/>
          <p14:tracePt t="169674" x="4621213" y="4630738"/>
          <p14:tracePt t="169681" x="4554538" y="4741863"/>
          <p14:tracePt t="169689" x="4494213" y="4810125"/>
          <p14:tracePt t="169696" x="4443413" y="4878388"/>
          <p14:tracePt t="169705" x="4400550" y="4911725"/>
          <p14:tracePt t="169709" x="4359275" y="4962525"/>
          <p14:tracePt t="169716" x="4332288" y="4987925"/>
          <p14:tracePt t="169725" x="4298950" y="5022850"/>
          <p14:tracePt t="169839" x="4291013" y="5022850"/>
          <p14:tracePt t="170023" x="4240213" y="5038725"/>
          <p14:tracePt t="170029" x="4078288" y="5073650"/>
          <p14:tracePt t="170037" x="3814763" y="5175250"/>
          <p14:tracePt t="170043" x="3627438" y="5226050"/>
          <p14:tracePt t="170050" x="3441700" y="5302250"/>
          <p14:tracePt t="170057" x="3211513" y="5413375"/>
          <p14:tracePt t="170064" x="3059113" y="5507038"/>
          <p14:tracePt t="170072" x="2879725" y="5600700"/>
          <p14:tracePt t="170078" x="2760663" y="5668963"/>
          <p14:tracePt t="170085" x="2557463" y="5795963"/>
          <p14:tracePt t="170092" x="2379663" y="5915025"/>
          <p14:tracePt t="170098" x="2208213" y="5983288"/>
          <p14:tracePt t="170106" x="1936750" y="6118225"/>
          <p14:tracePt t="170111" x="1741488" y="6211888"/>
          <p14:tracePt t="170122" x="1589088" y="6280150"/>
          <p14:tracePt t="170127" x="1495425" y="6330950"/>
          <p14:tracePt t="170133" x="1401763" y="6373813"/>
          <p14:tracePt t="170143" x="1308100" y="6416675"/>
          <p14:tracePt t="170148" x="1214438" y="6450013"/>
          <p14:tracePt t="170156" x="1138238" y="6475413"/>
          <p14:tracePt t="170162" x="1069975" y="6492875"/>
          <p14:tracePt t="170167" x="1003300" y="6500813"/>
          <p14:tracePt t="170174" x="950913" y="6510338"/>
          <p14:tracePt t="170182" x="925513" y="6510338"/>
          <p14:tracePt t="170188" x="917575" y="6510338"/>
          <p14:tracePt t="170210" x="909638" y="6510338"/>
          <p14:tracePt t="170281" x="900113" y="6510338"/>
          <p14:tracePt t="170337" x="892175" y="6510338"/>
          <p14:tracePt t="170356" x="874713" y="6510338"/>
          <p14:tracePt t="170365" x="858838" y="6510338"/>
          <p14:tracePt t="170372" x="849313" y="6510338"/>
          <p14:tracePt t="170377" x="831850" y="6510338"/>
          <p14:tracePt t="170388" x="815975" y="6510338"/>
          <p14:tracePt t="170392" x="798513" y="6510338"/>
          <p14:tracePt t="170399" x="781050" y="6510338"/>
          <p14:tracePt t="170406" x="765175" y="6510338"/>
          <p14:tracePt t="170412" x="755650" y="6510338"/>
          <p14:tracePt t="170420" x="747713" y="6510338"/>
          <p14:tracePt t="170440" x="739775" y="6510338"/>
          <p14:tracePt t="170454" x="730250" y="6510338"/>
          <p14:tracePt t="170488" x="722313" y="6510338"/>
          <p14:tracePt t="170572" x="730250" y="6510338"/>
          <p14:tracePt t="170593" x="739775" y="6510338"/>
          <p14:tracePt t="170601" x="739775" y="6500813"/>
          <p14:tracePt t="170615" x="755650" y="6500813"/>
          <p14:tracePt t="170637" x="765175" y="6492875"/>
          <p14:tracePt t="170650" x="773113" y="6492875"/>
          <p14:tracePt t="170663" x="781050" y="6492875"/>
          <p14:tracePt t="170678" x="790575" y="6492875"/>
          <p14:tracePt t="170699" x="798513" y="6492875"/>
          <p14:tracePt t="170719" x="806450" y="6492875"/>
          <p14:tracePt t="170733" x="806450" y="6483350"/>
          <p14:tracePt t="170748" x="815975" y="6483350"/>
          <p14:tracePt t="170754" x="823913" y="6483350"/>
          <p14:tracePt t="170760" x="823913" y="6475413"/>
          <p14:tracePt t="170781" x="831850" y="6475413"/>
          <p14:tracePt t="170796" x="841375" y="6475413"/>
          <p14:tracePt t="170823" x="849313" y="6475413"/>
          <p14:tracePt t="170838" x="858838" y="6475413"/>
          <p14:tracePt t="170844" x="866775" y="6475413"/>
          <p14:tracePt t="170853" x="874713" y="6475413"/>
          <p14:tracePt t="170859" x="884238" y="6475413"/>
          <p14:tracePt t="170865" x="900113" y="6475413"/>
          <p14:tracePt t="170872" x="925513" y="6475413"/>
          <p14:tracePt t="170880" x="942975" y="6475413"/>
          <p14:tracePt t="170887" x="950913" y="6475413"/>
          <p14:tracePt t="170892" x="976313" y="6475413"/>
          <p14:tracePt t="170900" x="985838" y="6475413"/>
          <p14:tracePt t="170908" x="993775" y="6475413"/>
          <p14:tracePt t="170915" x="1003300" y="6475413"/>
          <p14:tracePt t="170929" x="1011238" y="6475413"/>
          <p14:tracePt t="170938" x="1019175" y="6475413"/>
          <p14:tracePt t="170942" x="1028700" y="6475413"/>
          <p14:tracePt t="170949" x="1036638" y="6475413"/>
          <p14:tracePt t="170957" x="1044575" y="6475413"/>
          <p14:tracePt t="170963" x="1062038" y="6475413"/>
          <p14:tracePt t="170971" x="1069975" y="6475413"/>
          <p14:tracePt t="170977" x="1079500" y="6475413"/>
          <p14:tracePt t="170991" x="1087438" y="6475413"/>
          <p14:tracePt t="170998" x="1095375" y="6475413"/>
          <p14:tracePt t="171005" x="1104900" y="6475413"/>
          <p14:tracePt t="171019" x="1112838" y="6475413"/>
          <p14:tracePt t="171033" x="1112838" y="6467475"/>
          <p14:tracePt t="171054" x="1120775" y="6467475"/>
          <p14:tracePt t="171075" x="1130300" y="6467475"/>
          <p14:tracePt t="171110" x="1138238" y="6467475"/>
          <p14:tracePt t="171494" x="1130300" y="6467475"/>
          <p14:tracePt t="171501" x="1120775" y="6467475"/>
          <p14:tracePt t="171521" x="1112838" y="6467475"/>
          <p14:tracePt t="171529" x="1104900" y="6467475"/>
          <p14:tracePt t="171536" x="1095375" y="6467475"/>
          <p14:tracePt t="171542" x="1087438" y="6467475"/>
          <p14:tracePt t="171556" x="1069975" y="6467475"/>
          <p14:tracePt t="171570" x="1062038" y="6467475"/>
          <p14:tracePt t="171577" x="1054100" y="6467475"/>
          <p14:tracePt t="171586" x="1044575" y="6467475"/>
          <p14:tracePt t="171592" x="1036638" y="6467475"/>
          <p14:tracePt t="171612" x="1028700" y="6467475"/>
          <p14:tracePt t="171626" x="1019175" y="6467475"/>
          <p14:tracePt t="171633" x="1011238" y="6467475"/>
          <p14:tracePt t="171640" x="1011238" y="6457950"/>
          <p14:tracePt t="171647" x="1011238" y="6450013"/>
          <p14:tracePt t="171654" x="1003300" y="6450013"/>
          <p14:tracePt t="171669" x="993775" y="6450013"/>
          <p14:tracePt t="171682" x="985838" y="6450013"/>
          <p14:tracePt t="171696" x="976313" y="6450013"/>
          <p14:tracePt t="171710" x="968375" y="6450013"/>
          <p14:tracePt t="171723" x="960438" y="6450013"/>
          <p14:tracePt t="171731" x="950913" y="6450013"/>
          <p14:tracePt t="171737" x="942975" y="6450013"/>
          <p14:tracePt t="171752" x="935038" y="6450013"/>
          <p14:tracePt t="171766" x="925513" y="6450013"/>
          <p14:tracePt t="171771" x="917575" y="6450013"/>
          <p14:tracePt t="171785" x="909638" y="6450013"/>
          <p14:tracePt t="171806" x="900113" y="6450013"/>
          <p14:tracePt t="171813" x="892175" y="6450013"/>
          <p14:tracePt t="171828" x="892175" y="6442075"/>
          <p14:tracePt t="171842" x="884238" y="6442075"/>
          <p14:tracePt t="171877" x="874713" y="6442075"/>
          <p14:tracePt t="171933" x="866775" y="6442075"/>
          <p14:tracePt t="171954" x="858838" y="6442075"/>
          <p14:tracePt t="171960" x="849313" y="6442075"/>
          <p14:tracePt t="171975" x="841375" y="6432550"/>
          <p14:tracePt t="171988" x="831850" y="6432550"/>
          <p14:tracePt t="171996" x="823913" y="6432550"/>
          <p14:tracePt t="172009" x="823913" y="6424613"/>
          <p14:tracePt t="172018" x="815975" y="6424613"/>
          <p14:tracePt t="172045" x="806450" y="6424613"/>
          <p14:tracePt t="172092" x="815975" y="6424613"/>
          <p14:tracePt t="172107" x="831850" y="6424613"/>
          <p14:tracePt t="172120" x="841375" y="6432550"/>
          <p14:tracePt t="172128" x="849313" y="6432550"/>
          <p14:tracePt t="172136" x="858838" y="6432550"/>
          <p14:tracePt t="172141" x="866775" y="6432550"/>
          <p14:tracePt t="172155" x="874713" y="6432550"/>
          <p14:tracePt t="172162" x="884238" y="6432550"/>
          <p14:tracePt t="172170" x="892175" y="6442075"/>
          <p14:tracePt t="172186" x="900113" y="6442075"/>
          <p14:tracePt t="172198" x="909638" y="6442075"/>
          <p14:tracePt t="172204" x="917575" y="6442075"/>
          <p14:tracePt t="172212" x="925513" y="6442075"/>
          <p14:tracePt t="172225" x="935038" y="6442075"/>
          <p14:tracePt t="172232" x="942975" y="6442075"/>
          <p14:tracePt t="172240" x="950913" y="6442075"/>
          <p14:tracePt t="172253" x="960438" y="6442075"/>
          <p14:tracePt t="172268" x="968375" y="6442075"/>
          <p14:tracePt t="172281" x="976313" y="6442075"/>
          <p14:tracePt t="172289" x="976313" y="6432550"/>
          <p14:tracePt t="172295" x="985838" y="6432550"/>
          <p14:tracePt t="172303" x="993775" y="6424613"/>
          <p14:tracePt t="172309" x="1003300" y="6416675"/>
          <p14:tracePt t="172322" x="1019175" y="6399213"/>
          <p14:tracePt t="172330" x="1069975" y="6348413"/>
          <p14:tracePt t="172337" x="1181100" y="6229350"/>
          <p14:tracePt t="172344" x="1376363" y="5965825"/>
          <p14:tracePt t="172351" x="1571625" y="5710238"/>
          <p14:tracePt t="172359" x="1776413" y="5413375"/>
          <p14:tracePt t="172365" x="1903413" y="5208588"/>
          <p14:tracePt t="172371" x="2047875" y="4954588"/>
          <p14:tracePt t="172379" x="2106613" y="4843463"/>
          <p14:tracePt t="172387" x="2225675" y="4605338"/>
          <p14:tracePt t="172392" x="2276475" y="4478338"/>
          <p14:tracePt t="172402" x="2311400" y="4376738"/>
          <p14:tracePt t="172407" x="2336800" y="4300538"/>
          <p14:tracePt t="172413" x="2370138" y="4206875"/>
          <p14:tracePt t="172420" x="2387600" y="4130675"/>
          <p14:tracePt t="172428" x="2405063" y="4044950"/>
          <p14:tracePt t="172436" x="2413000" y="3951288"/>
          <p14:tracePt t="172441" x="2438400" y="3875088"/>
          <p14:tracePt t="172449" x="2471738" y="3781425"/>
          <p14:tracePt t="172455" x="2506663" y="3671888"/>
          <p14:tracePt t="172462" x="2532063" y="3603625"/>
          <p14:tracePt t="172470" x="2557463" y="3535363"/>
          <p14:tracePt t="172476" x="2582863" y="3459163"/>
          <p14:tracePt t="172485" x="2590800" y="3416300"/>
          <p14:tracePt t="172490" x="2608263" y="3382963"/>
          <p14:tracePt t="172498" x="2616200" y="3373438"/>
          <p14:tracePt t="172504" x="2616200" y="3365500"/>
          <p14:tracePt t="172519" x="2616200" y="3355975"/>
          <p14:tracePt t="172547" x="2625725" y="3348038"/>
          <p14:tracePt t="172553" x="2633663" y="3322638"/>
          <p14:tracePt t="172560" x="2651125" y="3305175"/>
          <p14:tracePt t="172568" x="2668588" y="3279775"/>
          <p14:tracePt t="172596" x="2668588" y="3271838"/>
          <p14:tracePt t="172783" x="2668588" y="3279775"/>
          <p14:tracePt t="172804" x="2668588" y="3289300"/>
          <p14:tracePt t="172825" x="2668588" y="3297238"/>
          <p14:tracePt t="172838" x="2659063" y="3305175"/>
          <p14:tracePt t="172852" x="2651125" y="3305175"/>
          <p14:tracePt t="172866" x="2641600" y="3305175"/>
          <p14:tracePt t="172886" x="2633663" y="3305175"/>
          <p14:tracePt t="172893" x="2616200" y="3314700"/>
          <p14:tracePt t="172901" x="2608263" y="3314700"/>
          <p14:tracePt t="172908" x="2600325" y="3322638"/>
          <p14:tracePt t="172914" x="2590800" y="3330575"/>
          <p14:tracePt t="172921" x="2574925" y="3330575"/>
          <p14:tracePt t="172928" x="2557463" y="3348038"/>
          <p14:tracePt t="172949" x="2514600" y="3365500"/>
          <p14:tracePt t="172957" x="2497138" y="3365500"/>
          <p14:tracePt t="172962" x="2481263" y="3373438"/>
          <p14:tracePt t="172976" x="2463800" y="3382963"/>
          <p14:tracePt t="172985" x="2446338" y="3382963"/>
          <p14:tracePt t="172991" x="2430463" y="3390900"/>
          <p14:tracePt t="172998" x="2413000" y="3398838"/>
          <p14:tracePt t="173005" x="2405063" y="3398838"/>
          <p14:tracePt t="173012" x="2387600" y="3398838"/>
          <p14:tracePt t="173019" x="2370138" y="3408363"/>
          <p14:tracePt t="173026" x="2352675" y="3416300"/>
          <p14:tracePt t="173034" x="2344738" y="3416300"/>
          <p14:tracePt t="173039" x="2336800" y="3424238"/>
          <p14:tracePt t="173046" x="2327275" y="3433763"/>
          <p14:tracePt t="173054" x="2319338" y="3433763"/>
          <p14:tracePt t="173060" x="2301875" y="3433763"/>
          <p14:tracePt t="173068" x="2301875" y="3441700"/>
          <p14:tracePt t="173074" x="2293938" y="3441700"/>
          <p14:tracePt t="173088" x="2286000" y="3441700"/>
          <p14:tracePt t="173095" x="2276475" y="3441700"/>
          <p14:tracePt t="173110" x="2268538" y="3449638"/>
          <p14:tracePt t="173122" x="2260600" y="3449638"/>
          <p14:tracePt t="173137" x="2260600" y="3459163"/>
          <p14:tracePt t="173152" x="2251075" y="3459163"/>
          <p14:tracePt t="173167" x="2243138" y="3459163"/>
          <p14:tracePt t="173180" x="2243138" y="3467100"/>
          <p14:tracePt t="173186" x="2235200" y="3467100"/>
          <p14:tracePt t="173202" x="2225675" y="3467100"/>
          <p14:tracePt t="173215" x="2208213" y="3467100"/>
          <p14:tracePt t="173221" x="2208213" y="3475038"/>
          <p14:tracePt t="173229" x="2200275" y="3475038"/>
          <p14:tracePt t="173241" x="2192338" y="3475038"/>
          <p14:tracePt t="173263" x="2182813" y="3475038"/>
          <p14:tracePt t="173270" x="2174875" y="3484563"/>
          <p14:tracePt t="173291" x="2166938" y="3484563"/>
          <p14:tracePt t="173312" x="2157413" y="3484563"/>
          <p14:tracePt t="173340" x="2149475" y="3484563"/>
          <p14:tracePt t="173354" x="2141538" y="3484563"/>
          <p14:tracePt t="173376" x="2132013" y="3484563"/>
          <p14:tracePt t="173397" x="2124075" y="3484563"/>
          <p14:tracePt t="173417" x="2106613" y="3484563"/>
          <p14:tracePt t="173424" x="2098675" y="3484563"/>
          <p14:tracePt t="173431" x="2073275" y="3484563"/>
          <p14:tracePt t="173437" x="2038350" y="3484563"/>
          <p14:tracePt t="173445" x="1997075" y="3484563"/>
          <p14:tracePt t="173452" x="1893888" y="3484563"/>
          <p14:tracePt t="173458" x="1758950" y="3484563"/>
          <p14:tracePt t="173467" x="1495425" y="3502025"/>
          <p14:tracePt t="173473" x="1325563" y="3509963"/>
          <p14:tracePt t="173480" x="1138238" y="3517900"/>
          <p14:tracePt t="173486" x="985838" y="3527425"/>
          <p14:tracePt t="173493" x="884238" y="3543300"/>
          <p14:tracePt t="173501" x="781050" y="3552825"/>
          <p14:tracePt t="173507" x="704850" y="3552825"/>
          <p14:tracePt t="173517" x="636588" y="3552825"/>
          <p14:tracePt t="173521" x="569913" y="3552825"/>
          <p14:tracePt t="173528" x="527050" y="3552825"/>
          <p14:tracePt t="173535" x="501650" y="3552825"/>
          <p14:tracePt t="173542" x="458788" y="3552825"/>
          <p14:tracePt t="173550" x="433388" y="3552825"/>
          <p14:tracePt t="173563" x="415925" y="3552825"/>
          <p14:tracePt t="173577" x="407988" y="3552825"/>
          <p14:tracePt t="173584" x="407988" y="3560763"/>
          <p14:tracePt t="173611" x="400050" y="3568700"/>
          <p14:tracePt t="173668" x="400050" y="3578225"/>
          <p14:tracePt t="173732" x="400050" y="3586163"/>
          <p14:tracePt t="173738" x="407988" y="3586163"/>
          <p14:tracePt t="173759" x="415925" y="3586163"/>
          <p14:tracePt t="173767" x="425450" y="3586163"/>
          <p14:tracePt t="173773" x="433388" y="3586163"/>
          <p14:tracePt t="173780" x="458788" y="3578225"/>
          <p14:tracePt t="173787" x="585788" y="3552825"/>
          <p14:tracePt t="173795" x="1003300" y="3433763"/>
          <p14:tracePt t="173803" x="1477963" y="3314700"/>
          <p14:tracePt t="173808" x="1920875" y="3178175"/>
          <p14:tracePt t="173817" x="2311400" y="3067050"/>
          <p14:tracePt t="173822" x="2744788" y="2965450"/>
          <p14:tracePt t="173829" x="3127375" y="2871788"/>
          <p14:tracePt t="173837" x="3381375" y="2813050"/>
          <p14:tracePt t="173843" x="3789363" y="2736850"/>
          <p14:tracePt t="173851" x="4060825" y="2660650"/>
          <p14:tracePt t="173857" x="4205288" y="2600325"/>
          <p14:tracePt t="173864" x="4435475" y="2549525"/>
          <p14:tracePt t="173871" x="4554538" y="2506663"/>
          <p14:tracePt t="173878" x="4646613" y="2481263"/>
          <p14:tracePt t="173886" x="4765675" y="2455863"/>
          <p14:tracePt t="173892" x="4833938" y="2438400"/>
          <p14:tracePt t="173901" x="4884738" y="2422525"/>
          <p14:tracePt t="173906" x="4927600" y="2422525"/>
          <p14:tracePt t="173913" x="4953000" y="2413000"/>
          <p14:tracePt t="173922" x="4970463" y="2405063"/>
          <p14:tracePt t="173926" x="4978400" y="2405063"/>
          <p14:tracePt t="173935" x="4987925" y="2405063"/>
          <p14:tracePt t="173953" x="4987925" y="2397125"/>
          <p14:tracePt t="173989" x="4978400" y="2397125"/>
          <p14:tracePt t="174003" x="4970463" y="2387600"/>
          <p14:tracePt t="174010" x="4962525" y="2387600"/>
          <p14:tracePt t="174017" x="4953000" y="2387600"/>
          <p14:tracePt t="174025" x="4945063" y="2387600"/>
          <p14:tracePt t="174033" x="4935538" y="2379663"/>
          <p14:tracePt t="174038" x="4927600" y="2379663"/>
          <p14:tracePt t="174045" x="4919663" y="2379663"/>
          <p14:tracePt t="174058" x="4902200" y="2379663"/>
          <p14:tracePt t="174067" x="4894263" y="2379663"/>
          <p14:tracePt t="174072" x="4884738" y="2371725"/>
          <p14:tracePt t="174080" x="4868863" y="2371725"/>
          <p14:tracePt t="174087" x="4843463" y="2371725"/>
          <p14:tracePt t="174094" x="4800600" y="2371725"/>
          <p14:tracePt t="174101" x="4757738" y="2371725"/>
          <p14:tracePt t="174108" x="4689475" y="2371725"/>
          <p14:tracePt t="174114" x="4579938" y="2371725"/>
          <p14:tracePt t="174121" x="4443413" y="2405063"/>
          <p14:tracePt t="174128" x="4341813" y="2422525"/>
          <p14:tracePt t="174135" x="4230688" y="2447925"/>
          <p14:tracePt t="174141" x="4137025" y="2489200"/>
          <p14:tracePt t="174150" x="4052888" y="2516188"/>
          <p14:tracePt t="174155" x="3951288" y="2566988"/>
          <p14:tracePt t="174161" x="3857625" y="2600325"/>
          <p14:tracePt t="174170" x="3756025" y="2643188"/>
          <p14:tracePt t="174177" x="3687763" y="2676525"/>
          <p14:tracePt t="174184" x="3602038" y="2711450"/>
          <p14:tracePt t="174192" x="3543300" y="2719388"/>
          <p14:tracePt t="174201" x="3500438" y="2744788"/>
          <p14:tracePt t="174205" x="3424238" y="2787650"/>
          <p14:tracePt t="174212" x="3373438" y="2813050"/>
          <p14:tracePt t="174219" x="3338513" y="2820988"/>
          <p14:tracePt t="174225" x="3313113" y="2838450"/>
          <p14:tracePt t="174233" x="3297238" y="2838450"/>
          <p14:tracePt t="174240" x="3287713" y="2838450"/>
          <p14:tracePt t="174247" x="3279775" y="2846388"/>
          <p14:tracePt t="174267" x="3270250" y="2846388"/>
          <p14:tracePt t="174316" x="3262313" y="2855913"/>
          <p14:tracePt t="174330" x="3254375" y="2855913"/>
          <p14:tracePt t="174337" x="3244850" y="2863850"/>
          <p14:tracePt t="174344" x="3236913" y="2863850"/>
          <p14:tracePt t="174351" x="3228975" y="2863850"/>
          <p14:tracePt t="174358" x="3211513" y="2871788"/>
          <p14:tracePt t="174366" x="3186113" y="2881313"/>
          <p14:tracePt t="174371" x="3178175" y="2881313"/>
          <p14:tracePt t="174379" x="3160713" y="2881313"/>
          <p14:tracePt t="174386" x="3152775" y="2889250"/>
          <p14:tracePt t="174401" x="3143250" y="2889250"/>
          <p14:tracePt t="174417" x="3135313" y="2889250"/>
          <p14:tracePt t="174436" x="3127375" y="2889250"/>
          <p14:tracePt t="174443" x="3117850" y="2889250"/>
          <p14:tracePt t="174457" x="3109913" y="2889250"/>
          <p14:tracePt t="174478" x="3100388" y="2889250"/>
          <p14:tracePt t="174492" x="3092450" y="2889250"/>
          <p14:tracePt t="174505" x="3084513" y="2889250"/>
          <p14:tracePt t="174520" x="3074988" y="2881313"/>
          <p14:tracePt t="174525" x="3059113" y="2881313"/>
          <p14:tracePt t="174534" x="3049588" y="2871788"/>
          <p14:tracePt t="174540" x="3041650" y="2871788"/>
          <p14:tracePt t="174546" x="3016250" y="2855913"/>
          <p14:tracePt t="174554" x="3008313" y="2855913"/>
          <p14:tracePt t="174561" x="2990850" y="2855913"/>
          <p14:tracePt t="174568" x="2982913" y="2838450"/>
          <p14:tracePt t="174575" x="2965450" y="2838450"/>
          <p14:tracePt t="174588" x="2947988" y="2830513"/>
          <p14:tracePt t="174596" x="2940050" y="2830513"/>
          <p14:tracePt t="174610" x="2940050" y="2820988"/>
          <p14:tracePt t="174619" x="2930525" y="2813050"/>
          <p14:tracePt t="174623" x="2922588" y="2805113"/>
          <p14:tracePt t="174630" x="2914650" y="2795588"/>
          <p14:tracePt t="174652" x="2914650" y="2787650"/>
          <p14:tracePt t="174658" x="2905125" y="2787650"/>
          <p14:tracePt t="174667" x="2905125" y="2778125"/>
          <p14:tracePt t="174672" x="2897188" y="2778125"/>
          <p14:tracePt t="174687" x="2897188" y="2770188"/>
          <p14:tracePt t="174714" x="2889250" y="2770188"/>
          <p14:tracePt t="174729" x="2889250" y="2762250"/>
          <p14:tracePt t="174771" x="2879725" y="2762250"/>
          <p14:tracePt t="174784" x="2879725" y="2752725"/>
          <p14:tracePt t="174799" x="2871788" y="2752725"/>
          <p14:tracePt t="174818" x="2871788" y="2744788"/>
          <p14:tracePt t="174826" x="2863850" y="2744788"/>
          <p14:tracePt t="174909" x="2863850" y="2752725"/>
          <p14:tracePt t="174951" x="2871788" y="2752725"/>
          <p14:tracePt t="174966" x="2879725" y="2752725"/>
          <p14:tracePt t="174972" x="2879725" y="2762250"/>
          <p14:tracePt t="174980" x="2889250" y="2762250"/>
          <p14:tracePt t="174993" x="2897188" y="2762250"/>
          <p14:tracePt t="175001" x="2905125" y="2762250"/>
          <p14:tracePt t="175007" x="2914650" y="2762250"/>
          <p14:tracePt t="175021" x="2930525" y="2762250"/>
          <p14:tracePt t="175028" x="2947988" y="2762250"/>
          <p14:tracePt t="175035" x="2990850" y="2762250"/>
          <p14:tracePt t="175042" x="3067050" y="2762250"/>
          <p14:tracePt t="175050" x="3178175" y="2762250"/>
          <p14:tracePt t="175056" x="3355975" y="2762250"/>
          <p14:tracePt t="175063" x="3568700" y="2744788"/>
          <p14:tracePt t="175070" x="3678238" y="2736850"/>
          <p14:tracePt t="175077" x="3789363" y="2727325"/>
          <p14:tracePt t="175085" x="3900488" y="2719388"/>
          <p14:tracePt t="175091" x="3967163" y="2719388"/>
          <p14:tracePt t="175100" x="4078288" y="2719388"/>
          <p14:tracePt t="175104" x="4162425" y="2719388"/>
          <p14:tracePt t="175112" x="4230688" y="2719388"/>
          <p14:tracePt t="175119" x="4281488" y="2711450"/>
          <p14:tracePt t="175125" x="4341813" y="2711450"/>
          <p14:tracePt t="175134" x="4384675" y="2701925"/>
          <p14:tracePt t="175140" x="4410075" y="2701925"/>
          <p14:tracePt t="175149" x="4435475" y="2693988"/>
          <p14:tracePt t="175154" x="4460875" y="2693988"/>
          <p14:tracePt t="175161" x="4494213" y="2693988"/>
          <p14:tracePt t="175168" x="4519613" y="2693988"/>
          <p14:tracePt t="175175" x="4537075" y="2693988"/>
          <p14:tracePt t="175183" x="4554538" y="2693988"/>
          <p14:tracePt t="175196" x="4570413" y="2693988"/>
          <p14:tracePt t="175253" x="4579938" y="2693988"/>
          <p14:tracePt t="175418" x="4570413" y="2693988"/>
          <p14:tracePt t="175432" x="4562475" y="2693988"/>
          <p14:tracePt t="175496" x="4554538" y="2693988"/>
          <p14:tracePt t="175838" x="4554538" y="2701925"/>
          <p14:tracePt t="175845" x="4554538" y="2711450"/>
          <p14:tracePt t="175851" x="4545013" y="2711450"/>
          <p14:tracePt t="175866" x="4545013" y="2719388"/>
          <p14:tracePt t="175880" x="4519613" y="2770188"/>
          <p14:tracePt t="175887" x="4435475" y="2957513"/>
          <p14:tracePt t="175893" x="4306888" y="3305175"/>
          <p14:tracePt t="175902" x="4197350" y="3578225"/>
          <p14:tracePt t="175906" x="4111625" y="3790950"/>
          <p14:tracePt t="175915" x="3959225" y="4105275"/>
          <p14:tracePt t="175921" x="3840163" y="4341813"/>
          <p14:tracePt t="175928" x="3746500" y="4564063"/>
          <p14:tracePt t="175934" x="3678238" y="4716463"/>
          <p14:tracePt t="175942" x="3627438" y="4818063"/>
          <p14:tracePt t="175949" x="3594100" y="4937125"/>
          <p14:tracePt t="175956" x="3551238" y="5022850"/>
          <p14:tracePt t="175964" x="3525838" y="5064125"/>
          <p14:tracePt t="175969" x="3517900" y="5099050"/>
          <p14:tracePt t="175976" x="3500438" y="5116513"/>
          <p14:tracePt t="175985" x="3500438" y="5124450"/>
          <p14:tracePt t="176072" x="3492500" y="5124450"/>
          <p14:tracePt t="176095" x="3492500" y="5116513"/>
          <p14:tracePt t="176118" x="3492500" y="5106988"/>
          <p14:tracePt t="176134" x="3492500" y="5099050"/>
          <p14:tracePt t="176165" x="3492500" y="5091113"/>
          <p14:tracePt t="176197" x="3449638" y="5141913"/>
          <p14:tracePt t="176212" x="3338513" y="5268913"/>
          <p14:tracePt t="176218" x="3219450" y="5362575"/>
          <p14:tracePt t="176225" x="3211513" y="5362575"/>
          <p14:tracePt t="176233" x="3067050" y="5464175"/>
          <p14:tracePt t="176239" x="2947988" y="5549900"/>
          <p14:tracePt t="176245" x="2854325" y="5616575"/>
          <p14:tracePt t="176253" x="2744788" y="5684838"/>
          <p14:tracePt t="176261" x="2633663" y="5778500"/>
          <p14:tracePt t="176267" x="2471738" y="5889625"/>
          <p14:tracePt t="176274" x="2370138" y="5983288"/>
          <p14:tracePt t="176283" x="2268538" y="6049963"/>
          <p14:tracePt t="176288" x="2182813" y="6110288"/>
          <p14:tracePt t="176295" x="2090738" y="6186488"/>
          <p14:tracePt t="176304" x="2005013" y="6246813"/>
          <p14:tracePt t="176310" x="1936750" y="6280150"/>
          <p14:tracePt t="176319" x="1860550" y="6323013"/>
          <p14:tracePt t="176323" x="1809750" y="6356350"/>
          <p14:tracePt t="176334" x="1766888" y="6391275"/>
          <p14:tracePt t="176337" x="1749425" y="6416675"/>
          <p14:tracePt t="176344" x="1716088" y="6424613"/>
          <p14:tracePt t="176351" x="1708150" y="6442075"/>
          <p14:tracePt t="176358" x="1682750" y="6457950"/>
          <p14:tracePt t="176366" x="1665288" y="6475413"/>
          <p14:tracePt t="176372" x="1639888" y="6483350"/>
          <p14:tracePt t="176383" x="1639888" y="6492875"/>
          <p14:tracePt t="176385" x="1631950" y="6492875"/>
          <p14:tracePt t="176393" x="1622425" y="6492875"/>
          <p14:tracePt t="176400" x="1614488" y="6492875"/>
          <p14:tracePt t="176415" x="1606550" y="6492875"/>
          <p14:tracePt t="176441" x="1597025" y="6492875"/>
          <p14:tracePt t="176484" x="1589088" y="6492875"/>
          <p14:tracePt t="176490" x="1589088" y="6483350"/>
          <p14:tracePt t="176505" x="1579563" y="6483350"/>
          <p14:tracePt t="176526" x="1579563" y="6475413"/>
          <p14:tracePt t="176554" x="1571625" y="6475413"/>
          <p14:tracePt t="176561" x="1571625" y="6467475"/>
          <p14:tracePt t="176575" x="1563688" y="6467475"/>
          <p14:tracePt t="176588" x="1554163" y="6467475"/>
          <p14:tracePt t="176595" x="1538288" y="6467475"/>
          <p14:tracePt t="176603" x="1520825" y="6467475"/>
          <p14:tracePt t="176609" x="1495425" y="6467475"/>
          <p14:tracePt t="176615" x="1470025" y="6467475"/>
          <p14:tracePt t="176623" x="1435100" y="6467475"/>
          <p14:tracePt t="176631" x="1384300" y="6467475"/>
          <p14:tracePt t="176636" x="1343025" y="6467475"/>
          <p14:tracePt t="176644" x="1325563" y="6467475"/>
          <p14:tracePt t="176650" x="1290638" y="6467475"/>
          <p14:tracePt t="176657" x="1282700" y="6467475"/>
          <p14:tracePt t="176665" x="1274763" y="6467475"/>
          <p14:tracePt t="176671" x="1257300" y="6467475"/>
          <p14:tracePt t="176678" x="1249363" y="6467475"/>
          <p14:tracePt t="176686" x="1239838" y="6467475"/>
          <p14:tracePt t="176699" x="1231900" y="6457950"/>
          <p14:tracePt t="176707" x="1223963" y="6457950"/>
          <p14:tracePt t="176714" x="1214438" y="6457950"/>
          <p14:tracePt t="176735" x="1206500" y="6457950"/>
          <p14:tracePt t="176748" x="1198563" y="6457950"/>
          <p14:tracePt t="176769" x="1189038" y="6450013"/>
          <p14:tracePt t="176783" x="1181100" y="6442075"/>
          <p14:tracePt t="176811" x="1173163" y="6442075"/>
          <p14:tracePt t="176825" x="1173163" y="6432550"/>
          <p14:tracePt t="176846" x="1173163" y="6424613"/>
          <p14:tracePt t="176860" x="1173163" y="6416675"/>
          <p14:tracePt t="176874" x="1173163" y="6407150"/>
          <p14:tracePt t="176882" x="1173163" y="6399213"/>
          <p14:tracePt t="176909" x="1173163" y="6391275"/>
          <p14:tracePt t="176923" x="1181100" y="6381750"/>
          <p14:tracePt t="176947" x="1189038" y="6381750"/>
          <p14:tracePt t="176958" x="1189038" y="6373813"/>
          <p14:tracePt t="176978" x="1198563" y="6373813"/>
          <p14:tracePt t="176999" x="1198563" y="6365875"/>
          <p14:tracePt t="177021" x="1206500" y="6365875"/>
          <p14:tracePt t="177084" x="1214438" y="6365875"/>
          <p14:tracePt t="177090" x="1214438" y="6356350"/>
          <p14:tracePt t="177111" x="1214438" y="6348413"/>
          <p14:tracePt t="177180" x="1206500" y="6348413"/>
          <p14:tracePt t="177188" x="1198563" y="6348413"/>
          <p14:tracePt t="177195" x="1189038" y="6356350"/>
          <p14:tracePt t="177202" x="1163638" y="6373813"/>
          <p14:tracePt t="177209" x="1147763" y="6407150"/>
          <p14:tracePt t="177215" x="1112838" y="6457950"/>
          <p14:tracePt t="177222" x="1087438" y="6483350"/>
          <p14:tracePt t="177231" x="1062038" y="6526213"/>
          <p14:tracePt t="177236" x="1062038" y="6535738"/>
          <p14:tracePt t="177243" x="1062038" y="6551613"/>
          <p14:tracePt t="177251" x="1062038" y="6561138"/>
          <p14:tracePt t="177258" x="1062038" y="6569075"/>
          <p14:tracePt t="177265" x="1062038" y="6577013"/>
          <p14:tracePt t="177271" x="1062038" y="6586538"/>
          <p14:tracePt t="177284" x="1062038" y="6594475"/>
          <p14:tracePt t="177292" x="1062038" y="6602413"/>
          <p14:tracePt t="177298" x="1062038" y="6611938"/>
          <p14:tracePt t="177305" x="1069975" y="6619875"/>
          <p14:tracePt t="177314" x="1079500" y="6637338"/>
          <p14:tracePt t="177321" x="1095375" y="6637338"/>
          <p14:tracePt t="177326" x="1112838" y="6662738"/>
          <p14:tracePt t="177333" x="1130300" y="6670675"/>
          <p14:tracePt t="177340" x="1155700" y="6688138"/>
          <p14:tracePt t="177347" x="1189038" y="6705600"/>
          <p14:tracePt t="177354" x="1223963" y="6721475"/>
          <p14:tracePt t="177364" x="1265238" y="6731000"/>
          <p14:tracePt t="177368" x="1290638" y="6746875"/>
          <p14:tracePt t="177375" x="1325563" y="6746875"/>
          <p14:tracePt t="177382" x="1376363" y="6746875"/>
          <p14:tracePt t="177390" x="1409700" y="6756400"/>
          <p14:tracePt t="177397" x="1470025" y="6756400"/>
          <p14:tracePt t="177404" x="1528763" y="6756400"/>
          <p14:tracePt t="177411" x="1563688" y="6746875"/>
          <p14:tracePt t="177418" x="1579563" y="6746875"/>
          <p14:tracePt t="177425" x="1597025" y="6746875"/>
          <p14:tracePt t="177431" x="1622425" y="6738938"/>
          <p14:tracePt t="177439" x="1631950" y="6738938"/>
          <p14:tracePt t="177447" x="1639888" y="6731000"/>
          <p14:tracePt t="177451" x="1647825" y="6731000"/>
          <p14:tracePt t="177466" x="1665288" y="6731000"/>
          <p14:tracePt t="177473" x="1665288" y="6721475"/>
          <p14:tracePt t="177501" x="1665288" y="6713538"/>
          <p14:tracePt t="177509" x="1665288" y="6705600"/>
          <p14:tracePt t="177522" x="1673225" y="6696075"/>
          <p14:tracePt t="177537" x="1673225" y="6688138"/>
          <p14:tracePt t="177543" x="1673225" y="6680200"/>
          <p14:tracePt t="177550" x="1673225" y="6670675"/>
          <p14:tracePt t="177558" x="1673225" y="6662738"/>
          <p14:tracePt t="177571" x="1673225" y="6645275"/>
          <p14:tracePt t="177581" x="1665288" y="6627813"/>
          <p14:tracePt t="177585" x="1657350" y="6619875"/>
          <p14:tracePt t="177592" x="1622425" y="6577013"/>
          <p14:tracePt t="177598" x="1538288" y="6518275"/>
          <p14:tracePt t="177606" x="1435100" y="6467475"/>
          <p14:tracePt t="177613" x="1317625" y="6391275"/>
          <p14:tracePt t="177620" x="1163638" y="6338888"/>
          <p14:tracePt t="177626" x="1079500" y="6323013"/>
          <p14:tracePt t="177634" x="993775" y="6297613"/>
          <p14:tracePt t="177640" x="935038" y="6288088"/>
          <p14:tracePt t="177647" x="900113" y="6288088"/>
          <p14:tracePt t="177654" x="849313" y="6288088"/>
          <p14:tracePt t="177662" x="823913" y="6288088"/>
          <p14:tracePt t="177668" x="806450" y="6288088"/>
          <p14:tracePt t="177675" x="798513" y="6288088"/>
          <p14:tracePt t="177682" x="790575" y="6288088"/>
          <p14:tracePt t="177690" x="781050" y="6297613"/>
          <p14:tracePt t="177697" x="773113" y="6297613"/>
          <p14:tracePt t="177705" x="773113" y="6305550"/>
          <p14:tracePt t="177718" x="765175" y="6313488"/>
          <p14:tracePt t="177739" x="755650" y="6323013"/>
          <p14:tracePt t="177748" x="755650" y="6330950"/>
          <p14:tracePt t="177753" x="747713" y="6330950"/>
          <p14:tracePt t="177761" x="747713" y="6338888"/>
          <p14:tracePt t="177782" x="747713" y="6348413"/>
          <p14:tracePt t="177789" x="747713" y="6356350"/>
          <p14:tracePt t="177800" x="747713" y="6365875"/>
          <p14:tracePt t="177809" x="755650" y="6365875"/>
          <p14:tracePt t="177815" x="755650" y="6381750"/>
          <p14:tracePt t="177830" x="765175" y="6391275"/>
          <p14:tracePt t="177842" x="765175" y="6399213"/>
          <p14:tracePt t="177864" x="773113" y="6399213"/>
          <p14:tracePt t="177871" x="773113" y="6407150"/>
          <p14:tracePt t="177880" x="781050" y="6407150"/>
          <p14:tracePt t="177885" x="781050" y="6416675"/>
          <p14:tracePt t="177906" x="790575" y="6424613"/>
          <p14:tracePt t="177954" x="798513" y="6432550"/>
          <p14:tracePt t="178003" x="806450" y="6432550"/>
          <p14:tracePt t="178017" x="806450" y="6442075"/>
          <p14:tracePt t="178046" x="815975" y="6442075"/>
          <p14:tracePt t="178088" x="823913" y="6442075"/>
          <p14:tracePt t="178115" x="831850" y="6442075"/>
          <p14:tracePt t="178123" x="831850" y="6432550"/>
          <p14:tracePt t="178137" x="849313" y="6432550"/>
          <p14:tracePt t="178143" x="866775" y="6416675"/>
          <p14:tracePt t="178151" x="900113" y="6407150"/>
          <p14:tracePt t="178157" x="968375" y="6391275"/>
          <p14:tracePt t="178166" x="1054100" y="6391275"/>
          <p14:tracePt t="178171" x="1120775" y="6391275"/>
          <p14:tracePt t="178181" x="1206500" y="6391275"/>
          <p14:tracePt t="178185" x="1308100" y="6391275"/>
          <p14:tracePt t="178192" x="1393825" y="6391275"/>
          <p14:tracePt t="178200" x="1435100" y="6399213"/>
          <p14:tracePt t="178206" x="1477963" y="6416675"/>
          <p14:tracePt t="178214" x="1546225" y="6416675"/>
          <p14:tracePt t="178221" x="1606550" y="6424613"/>
          <p14:tracePt t="178231" x="1639888" y="6424613"/>
          <p14:tracePt t="178234" x="1673225" y="6432550"/>
          <p14:tracePt t="178241" x="1708150" y="6432550"/>
          <p14:tracePt t="178250" x="1776413" y="6442075"/>
          <p14:tracePt t="178255" x="1843088" y="6442075"/>
          <p14:tracePt t="178264" x="1868488" y="6442075"/>
          <p14:tracePt t="178269" x="1903413" y="6442075"/>
          <p14:tracePt t="178276" x="1920875" y="6442075"/>
          <p14:tracePt t="178283" x="1936750" y="6442075"/>
          <p14:tracePt t="178298" x="1954213" y="6442075"/>
          <p14:tracePt t="178332" x="1962150" y="6442075"/>
          <p14:tracePt t="178380" x="1971675" y="6442075"/>
          <p14:tracePt t="178415" x="1979613" y="6442075"/>
          <p14:tracePt t="178451" x="1979613" y="6432550"/>
          <p14:tracePt t="178492" x="1979613" y="6424613"/>
          <p14:tracePt t="178514" x="1987550" y="6424613"/>
          <p14:tracePt t="178541" x="1997075" y="6424613"/>
          <p14:tracePt t="178562" x="2005013" y="6424613"/>
          <p14:tracePt t="178570" x="2022475" y="6416675"/>
          <p14:tracePt t="178576" x="2047875" y="6416675"/>
          <p14:tracePt t="178583" x="2081213" y="6407150"/>
          <p14:tracePt t="178590" x="2132013" y="6407150"/>
          <p14:tracePt t="178599" x="2166938" y="6407150"/>
          <p14:tracePt t="178603" x="2200275" y="6407150"/>
          <p14:tracePt t="178614" x="2225675" y="6407150"/>
          <p14:tracePt t="178618" x="2235200" y="6407150"/>
          <p14:tracePt t="178625" x="2243138" y="6407150"/>
          <p14:tracePt t="178632" x="2251075" y="6407150"/>
          <p14:tracePt t="178638" x="2260600" y="6407150"/>
          <p14:tracePt t="178647" x="2268538" y="6407150"/>
          <p14:tracePt t="178659" x="2276475" y="6407150"/>
          <p14:tracePt t="178680" x="2286000" y="6407150"/>
          <p14:tracePt t="178708" x="2293938" y="6407150"/>
          <p14:tracePt t="178750" x="2301875" y="6407150"/>
          <p14:tracePt t="178784" x="2319338" y="6407150"/>
          <p14:tracePt t="178792" x="2336800" y="6407150"/>
          <p14:tracePt t="178799" x="2344738" y="6407150"/>
          <p14:tracePt t="178806" x="2379663" y="6407150"/>
          <p14:tracePt t="178813" x="2430463" y="6416675"/>
          <p14:tracePt t="178821" x="2471738" y="6424613"/>
          <p14:tracePt t="178829" x="2497138" y="6432550"/>
          <p14:tracePt t="178833" x="2540000" y="6442075"/>
          <p14:tracePt t="178841" x="2565400" y="6442075"/>
          <p14:tracePt t="178848" x="2574925" y="6442075"/>
          <p14:tracePt t="178855" x="2582863" y="6442075"/>
          <p14:tracePt t="178862" x="2590800" y="6442075"/>
          <p14:tracePt t="178870" x="2600325" y="6450013"/>
          <p14:tracePt t="178882" x="2608263" y="6450013"/>
          <p14:tracePt t="178897" x="2616200" y="6450013"/>
          <p14:tracePt t="178918" x="2625725" y="6450013"/>
          <p14:tracePt t="178933" x="2633663" y="6450013"/>
          <p14:tracePt t="178972" x="2633663" y="6442075"/>
          <p14:tracePt t="178987" x="2633663" y="6432550"/>
          <p14:tracePt t="178995" x="2625725" y="6424613"/>
          <p14:tracePt t="179000" x="2600325" y="6407150"/>
          <p14:tracePt t="179007" x="2549525" y="6373813"/>
          <p14:tracePt t="179014" x="2506663" y="6338888"/>
          <p14:tracePt t="179022" x="2446338" y="6305550"/>
          <p14:tracePt t="179029" x="2311400" y="6246813"/>
          <p14:tracePt t="179035" x="2174875" y="6221413"/>
          <p14:tracePt t="179042" x="2098675" y="6221413"/>
          <p14:tracePt t="179049" x="2038350" y="6221413"/>
          <p14:tracePt t="179056" x="1979613" y="6221413"/>
          <p14:tracePt t="179063" x="1954213" y="6221413"/>
          <p14:tracePt t="179071" x="1946275" y="6229350"/>
          <p14:tracePt t="179078" x="1928813" y="6246813"/>
          <p14:tracePt t="179098" x="1920875" y="6254750"/>
          <p14:tracePt t="179114" x="1920875" y="6262688"/>
          <p14:tracePt t="179121" x="1920875" y="6272213"/>
          <p14:tracePt t="179133" x="1920875" y="6280150"/>
          <p14:tracePt t="179154" x="1920875" y="6288088"/>
          <p14:tracePt t="179175" x="1928813" y="6297613"/>
          <p14:tracePt t="179181" x="1946275" y="6305550"/>
          <p14:tracePt t="179190" x="1954213" y="6330950"/>
          <p14:tracePt t="179197" x="2005013" y="6365875"/>
          <p14:tracePt t="179202" x="2055813" y="6399213"/>
          <p14:tracePt t="179212" x="2141538" y="6467475"/>
          <p14:tracePt t="179218" x="2235200" y="6500813"/>
          <p14:tracePt t="179223" x="2327275" y="6551613"/>
          <p14:tracePt t="179231" x="2420938" y="6586538"/>
          <p14:tracePt t="179238" x="2463800" y="6602413"/>
          <p14:tracePt t="179246" x="2481263" y="6611938"/>
          <p14:tracePt t="179251" x="2497138" y="6619875"/>
          <p14:tracePt t="179258" x="2506663" y="6619875"/>
          <p14:tracePt t="179266" x="2524125" y="6619875"/>
          <p14:tracePt t="179279" x="2532063" y="6619875"/>
          <p14:tracePt t="179287" x="2540000" y="6619875"/>
          <p14:tracePt t="179301" x="2557463" y="6611938"/>
          <p14:tracePt t="179316" x="2565400" y="6611938"/>
          <p14:tracePt t="179322" x="2582863" y="6602413"/>
          <p14:tracePt t="179329" x="2582863" y="6594475"/>
          <p14:tracePt t="179336" x="2590800" y="6586538"/>
          <p14:tracePt t="179343" x="2600325" y="6577013"/>
          <p14:tracePt t="179350" x="2608263" y="6569075"/>
          <p14:tracePt t="179356" x="2616200" y="6551613"/>
          <p14:tracePt t="179364" x="2616200" y="6543675"/>
          <p14:tracePt t="179371" x="2616200" y="6535738"/>
          <p14:tracePt t="179379" x="2616200" y="6518275"/>
          <p14:tracePt t="179385" x="2616200" y="6510338"/>
          <p14:tracePt t="179392" x="2616200" y="6492875"/>
          <p14:tracePt t="179399" x="2590800" y="6432550"/>
          <p14:tracePt t="179406" x="2497138" y="6262688"/>
          <p14:tracePt t="179414" x="2319338" y="6008688"/>
          <p14:tracePt t="179419" x="2200275" y="5821363"/>
          <p14:tracePt t="179426" x="2090738" y="5676900"/>
          <p14:tracePt t="179433" x="1971675" y="5497513"/>
          <p14:tracePt t="179440" x="1809750" y="5243513"/>
          <p14:tracePt t="179448" x="1690688" y="5056188"/>
          <p14:tracePt t="179453" x="1622425" y="4962525"/>
          <p14:tracePt t="179462" x="1571625" y="4919663"/>
          <p14:tracePt t="179467" x="1538288" y="4868863"/>
          <p14:tracePt t="179475" x="1487488" y="4827588"/>
          <p14:tracePt t="179482" x="1444625" y="4802188"/>
          <p14:tracePt t="179489" x="1427163" y="4784725"/>
          <p14:tracePt t="179496" x="1409700" y="4767263"/>
          <p14:tracePt t="179502" x="1393825" y="4759325"/>
          <p14:tracePt t="179512" x="1368425" y="4741863"/>
          <p14:tracePt t="179517" x="1368425" y="4733925"/>
          <p14:tracePt t="179524" x="1343025" y="4716463"/>
          <p14:tracePt t="179531" x="1325563" y="4691063"/>
          <p14:tracePt t="179537" x="1300163" y="4665663"/>
          <p14:tracePt t="179546" x="1282700" y="4640263"/>
          <p14:tracePt t="179551" x="1249363" y="4622800"/>
          <p14:tracePt t="179558" x="1223963" y="4589463"/>
          <p14:tracePt t="179565" x="1173163" y="4546600"/>
          <p14:tracePt t="179572" x="1147763" y="4513263"/>
          <p14:tracePt t="179579" x="1112838" y="4478338"/>
          <p14:tracePt t="179586" x="1079500" y="4435475"/>
          <p14:tracePt t="179595" x="1054100" y="4376738"/>
          <p14:tracePt t="179600" x="1036638" y="4351338"/>
          <p14:tracePt t="179608" x="1028700" y="4316413"/>
          <p14:tracePt t="179613" x="1019175" y="4283075"/>
          <p14:tracePt t="179622" x="1019175" y="4257675"/>
          <p14:tracePt t="179629" x="1019175" y="4240213"/>
          <p14:tracePt t="179635" x="1011238" y="4197350"/>
          <p14:tracePt t="179644" x="1011238" y="4146550"/>
          <p14:tracePt t="179650" x="1011238" y="4121150"/>
          <p14:tracePt t="179656" x="1011238" y="4079875"/>
          <p14:tracePt t="179663" x="1028700" y="4037013"/>
          <p14:tracePt t="179671" x="1036638" y="3994150"/>
          <p14:tracePt t="179678" x="1044575" y="3976688"/>
          <p14:tracePt t="179684" x="1079500" y="3917950"/>
          <p14:tracePt t="179691" x="1147763" y="3832225"/>
          <p14:tracePt t="179698" x="1198563" y="3763963"/>
          <p14:tracePt t="179705" x="1282700" y="3687763"/>
          <p14:tracePt t="179713" x="1384300" y="3611563"/>
          <p14:tracePt t="179719" x="1528763" y="3484563"/>
          <p14:tracePt t="179727" x="1622425" y="3424238"/>
          <p14:tracePt t="179732" x="1698625" y="3373438"/>
          <p14:tracePt t="179740" x="1758950" y="3340100"/>
          <p14:tracePt t="179747" x="1776413" y="3314700"/>
          <p14:tracePt t="179754" x="1809750" y="3305175"/>
          <p14:tracePt t="179761" x="1835150" y="3297238"/>
          <p14:tracePt t="179768" x="1868488" y="3289300"/>
          <p14:tracePt t="179774" x="1893888" y="3279775"/>
          <p14:tracePt t="179781" x="1920875" y="3279775"/>
          <p14:tracePt t="179788" x="1946275" y="3271838"/>
          <p14:tracePt t="179796" x="1971675" y="3263900"/>
          <p14:tracePt t="179812" x="1987550" y="3263900"/>
          <p14:tracePt t="179817" x="1997075" y="3263900"/>
          <p14:tracePt t="179824" x="2022475" y="3254375"/>
          <p14:tracePt t="179831" x="2038350" y="3254375"/>
          <p14:tracePt t="179838" x="2047875" y="3254375"/>
          <p14:tracePt t="179846" x="2055813" y="3246438"/>
          <p14:tracePt t="179851" x="2065338" y="3246438"/>
          <p14:tracePt t="179859" x="2073275" y="3246438"/>
          <p14:tracePt t="179867" x="2081213" y="3246438"/>
          <p14:tracePt t="179887" x="2090738" y="3246438"/>
          <p14:tracePt t="179916" x="2098675" y="3246438"/>
          <p14:tracePt t="179937" x="2106613" y="3246438"/>
          <p14:tracePt t="179950" x="2106613" y="3254375"/>
          <p14:tracePt t="179978" x="2106613" y="3263900"/>
          <p14:tracePt t="179985" x="2106613" y="3271838"/>
          <p14:tracePt t="179992" x="2098675" y="3271838"/>
          <p14:tracePt t="179999" x="2098675" y="3279775"/>
          <p14:tracePt t="180006" x="2098675" y="3289300"/>
          <p14:tracePt t="180014" x="2098675" y="3297238"/>
          <p14:tracePt t="180019" x="2098675" y="3314700"/>
          <p14:tracePt t="180028" x="2090738" y="3322638"/>
          <p14:tracePt t="180034" x="2090738" y="3330575"/>
          <p14:tracePt t="180040" x="2081213" y="3348038"/>
          <p14:tracePt t="180049" x="2081213" y="3365500"/>
          <p14:tracePt t="180054" x="2081213" y="3373438"/>
          <p14:tracePt t="180065" x="2073275" y="3382963"/>
          <p14:tracePt t="180068" x="2073275" y="3390900"/>
          <p14:tracePt t="180082" x="2073275" y="3398838"/>
          <p14:tracePt t="180089" x="2073275" y="3408363"/>
          <p14:tracePt t="180095" x="2065338" y="3416300"/>
          <p14:tracePt t="180111" x="2065338" y="3424238"/>
          <p14:tracePt t="180117" x="2065338" y="3433763"/>
          <p14:tracePt t="180137" x="2065338" y="3441700"/>
          <p14:tracePt t="180152" x="2065338" y="3449638"/>
          <p14:tracePt t="180160" x="2055813" y="3449638"/>
          <p14:tracePt t="180166" x="2055813" y="3459163"/>
          <p14:tracePt t="180180" x="2055813" y="3467100"/>
          <p14:tracePt t="180187" x="2047875" y="3467100"/>
          <p14:tracePt t="180195" x="2030413" y="3475038"/>
          <p14:tracePt t="180201" x="1987550" y="3484563"/>
          <p14:tracePt t="180207" x="1843088" y="3492500"/>
          <p14:tracePt t="180214" x="1495425" y="3509963"/>
          <p14:tracePt t="180222" x="1120775" y="3535363"/>
          <p14:tracePt t="180229" x="993775" y="3543300"/>
          <p14:tracePt t="180235" x="874713" y="3560763"/>
          <p14:tracePt t="180242" x="765175" y="3568700"/>
          <p14:tracePt t="180250" x="696913" y="3568700"/>
          <p14:tracePt t="180256" x="628650" y="3568700"/>
          <p14:tracePt t="180263" x="603250" y="3568700"/>
          <p14:tracePt t="180271" x="577850" y="3568700"/>
          <p14:tracePt t="180278" x="569913" y="3568700"/>
          <p14:tracePt t="180305" x="569913" y="3578225"/>
          <p14:tracePt t="180312" x="560388" y="3578225"/>
          <p14:tracePt t="180340" x="560388" y="3586163"/>
          <p14:tracePt t="180362" x="560388" y="3594100"/>
          <p14:tracePt t="180369" x="569913" y="3594100"/>
          <p14:tracePt t="180376" x="569913" y="3603625"/>
          <p14:tracePt t="180382" x="577850" y="3603625"/>
          <p14:tracePt t="180389" x="595313" y="3611563"/>
          <p14:tracePt t="180403" x="620713" y="3629025"/>
          <p14:tracePt t="180413" x="730250" y="3705225"/>
          <p14:tracePt t="180417" x="935038" y="3892550"/>
          <p14:tracePt t="180423" x="1112838" y="4087813"/>
          <p14:tracePt t="180432" x="1257300" y="4257675"/>
          <p14:tracePt t="180438" x="1358900" y="4419600"/>
          <p14:tracePt t="180446" x="1444625" y="4572000"/>
          <p14:tracePt t="180451" x="1495425" y="4673600"/>
          <p14:tracePt t="180462" x="1579563" y="4827588"/>
          <p14:tracePt t="180466" x="1665288" y="5022850"/>
          <p14:tracePt t="180473" x="1766888" y="5200650"/>
          <p14:tracePt t="180480" x="1860550" y="5380038"/>
          <p14:tracePt t="180487" x="1903413" y="5489575"/>
          <p14:tracePt t="180494" x="1987550" y="5659438"/>
          <p14:tracePt t="180501" x="2055813" y="5872163"/>
          <p14:tracePt t="180508" x="2090738" y="5973763"/>
          <p14:tracePt t="180515" x="2132013" y="6067425"/>
          <p14:tracePt t="180521" x="2166938" y="6161088"/>
          <p14:tracePt t="180530" x="2200275" y="6262688"/>
          <p14:tracePt t="180534" x="2243138" y="6338888"/>
          <p14:tracePt t="180543" x="2260600" y="6442075"/>
          <p14:tracePt t="180548" x="2276475" y="6535738"/>
          <p14:tracePt t="180556" x="2293938" y="6602413"/>
          <p14:tracePt t="180562" x="2301875" y="6662738"/>
          <p14:tracePt t="180569" x="2311400" y="6705600"/>
          <p14:tracePt t="180577" x="2319338" y="6731000"/>
          <p14:tracePt t="180583" x="2319338" y="6738938"/>
          <p14:tracePt t="180590" x="2319338" y="6746875"/>
          <p14:tracePt t="180597" x="2319338" y="6756400"/>
          <p14:tracePt t="180689" x="2319338" y="6772275"/>
          <p14:tracePt t="180710" x="2319338" y="6781800"/>
          <p14:tracePt t="180716" x="2327275" y="6799263"/>
          <p14:tracePt t="180725" x="2336800" y="6799263"/>
          <p14:tracePt t="180731" x="2336800" y="6807200"/>
          <p14:tracePt t="180738" x="2352675" y="6824663"/>
          <p14:tracePt t="180746" x="2370138" y="6840538"/>
          <p14:tracePt t="180815" x="3067050" y="6772275"/>
          <p14:tracePt t="180821" x="3160713" y="6731000"/>
          <p14:tracePt t="180829" x="3211513" y="6705600"/>
          <p14:tracePt t="180835" x="3270250" y="6662738"/>
          <p14:tracePt t="180846" x="3322638" y="6637338"/>
          <p14:tracePt t="180850" x="3355975" y="6619875"/>
          <p14:tracePt t="180857" x="3373438" y="6602413"/>
          <p14:tracePt t="180865" x="3381375" y="6594475"/>
          <p14:tracePt t="180870" x="3398838" y="6594475"/>
          <p14:tracePt t="180878" x="3398838" y="6586538"/>
          <p14:tracePt t="180899" x="3398838" y="6577013"/>
          <p14:tracePt t="180915" x="3406775" y="6569075"/>
          <p14:tracePt t="181024" x="3406775" y="6561138"/>
          <p14:tracePt t="181045" x="3414713" y="6561138"/>
          <p14:tracePt t="181066" x="3424238" y="6561138"/>
          <p14:tracePt t="181073" x="3432175" y="6561138"/>
          <p14:tracePt t="181079" x="3441700" y="6561138"/>
          <p14:tracePt t="181087" x="3457575" y="6561138"/>
          <p14:tracePt t="181094" x="3467100" y="6561138"/>
          <p14:tracePt t="181108" x="3475038" y="6561138"/>
          <p14:tracePt t="181114" x="3482975" y="6561138"/>
          <p14:tracePt t="181132" x="3492500" y="6561138"/>
          <p14:tracePt t="181184" x="3475038" y="6561138"/>
          <p14:tracePt t="181192" x="3467100" y="6561138"/>
          <p14:tracePt t="181199" x="3449638" y="6561138"/>
          <p14:tracePt t="181205" x="3432175" y="6551613"/>
          <p14:tracePt t="181213" x="3406775" y="6543675"/>
          <p14:tracePt t="181220" x="3381375" y="6535738"/>
          <p14:tracePt t="181227" x="3305175" y="6518275"/>
          <p14:tracePt t="181233" x="3236913" y="6492875"/>
          <p14:tracePt t="181240" x="3186113" y="6483350"/>
          <p14:tracePt t="181248" x="3160713" y="6475413"/>
          <p14:tracePt t="181253" x="3135313" y="6467475"/>
          <p14:tracePt t="181262" x="3117850" y="6467475"/>
          <p14:tracePt t="181274" x="3109913" y="6467475"/>
          <p14:tracePt t="181281" x="3100388" y="6467475"/>
          <p14:tracePt t="181303" x="3092450" y="6467475"/>
          <p14:tracePt t="181316" x="3084513" y="6467475"/>
          <p14:tracePt t="181357" x="3074988" y="6467475"/>
          <p14:tracePt t="181414" x="3074988" y="6475413"/>
          <p14:tracePt t="181421" x="3067050" y="6492875"/>
          <p14:tracePt t="181428" x="3059113" y="6500813"/>
          <p14:tracePt t="181435" x="3041650" y="6518275"/>
          <p14:tracePt t="181443" x="3024188" y="6543675"/>
          <p14:tracePt t="181449" x="3008313" y="6569075"/>
          <p14:tracePt t="181456" x="2990850" y="6586538"/>
          <p14:tracePt t="181463" x="2990850" y="6594475"/>
          <p14:tracePt t="181470" x="2973388" y="6602413"/>
          <p14:tracePt t="181478" x="2973388" y="6611938"/>
          <p14:tracePt t="181483" x="2965450" y="6611938"/>
          <p14:tracePt t="181498" x="2955925" y="6619875"/>
          <p14:tracePt t="181518" x="2947988" y="6619875"/>
          <p14:tracePt t="181526" x="2947988" y="6627813"/>
          <p14:tracePt t="181552" x="2940050" y="6627813"/>
          <p14:tracePt t="181774" x="2930525" y="6627813"/>
          <p14:tracePt t="181810" x="2930525" y="6619875"/>
          <p14:tracePt t="181824" x="2922588" y="6619875"/>
          <p14:tracePt t="181865" x="2922588" y="6611938"/>
          <p14:tracePt t="181871" x="2922588" y="6602413"/>
          <p14:tracePt t="181893" x="2922588" y="6594475"/>
          <p14:tracePt t="181907" x="2922588" y="6586538"/>
          <p14:tracePt t="181935" x="2922588" y="6577013"/>
          <p14:tracePt t="181956" x="2930525" y="6569075"/>
          <p14:tracePt t="181962" x="2930525" y="6561138"/>
          <p14:tracePt t="181969" x="2930525" y="6551613"/>
          <p14:tracePt t="181976" x="2930525" y="6543675"/>
          <p14:tracePt t="181983" x="2930525" y="6535738"/>
          <p14:tracePt t="181990" x="2940050" y="6526213"/>
          <p14:tracePt t="181997" x="2940050" y="6518275"/>
          <p14:tracePt t="182004" x="2940050" y="6510338"/>
          <p14:tracePt t="182011" x="2940050" y="6500813"/>
          <p14:tracePt t="182025" x="2940050" y="6492875"/>
          <p14:tracePt t="182032" x="2940050" y="6483350"/>
          <p14:tracePt t="182040" x="2940050" y="6475413"/>
          <p14:tracePt t="182046" x="2940050" y="6467475"/>
          <p14:tracePt t="182053" x="2930525" y="6467475"/>
          <p14:tracePt t="182067" x="2930525" y="6457950"/>
          <p14:tracePt t="182076" x="2930525" y="6450013"/>
          <p14:tracePt t="182095" x="2930525" y="6442075"/>
          <p14:tracePt t="182102" x="2930525" y="6432550"/>
          <p14:tracePt t="182116" x="2930525" y="6424613"/>
          <p14:tracePt t="182133" x="2930525" y="6416675"/>
          <p14:tracePt t="182144" x="2930525" y="6407150"/>
          <p14:tracePt t="182151" x="2930525" y="6399213"/>
          <p14:tracePt t="182165" x="2930525" y="6391275"/>
          <p14:tracePt t="182170" x="2940050" y="6391275"/>
          <p14:tracePt t="182179" x="2947988" y="6391275"/>
          <p14:tracePt t="182185" x="2955925" y="6381750"/>
          <p14:tracePt t="182192" x="2965450" y="6381750"/>
          <p14:tracePt t="182208" x="2973388" y="6381750"/>
          <p14:tracePt t="182213" x="2982913" y="6381750"/>
          <p14:tracePt t="182228" x="2990850" y="6381750"/>
          <p14:tracePt t="182242" x="2998788" y="6381750"/>
          <p14:tracePt t="182263" x="3008313" y="6381750"/>
          <p14:tracePt t="182270" x="3016250" y="6381750"/>
          <p14:tracePt t="182298" x="3024188" y="6381750"/>
          <p14:tracePt t="182311" x="3033713" y="6381750"/>
          <p14:tracePt t="182326" x="3033713" y="6391275"/>
          <p14:tracePt t="182353" x="3041650" y="6391275"/>
          <p14:tracePt t="182381" x="3049588" y="6391275"/>
          <p14:tracePt t="182424" x="3041650" y="6391275"/>
          <p14:tracePt t="182437" x="3024188" y="6399213"/>
          <p14:tracePt t="182445" x="3016250" y="6399213"/>
          <p14:tracePt t="182451" x="3008313" y="6407150"/>
          <p14:tracePt t="182460" x="2998788" y="6416675"/>
          <p14:tracePt t="182465" x="2973388" y="6424613"/>
          <p14:tracePt t="182473" x="2965450" y="6432550"/>
          <p14:tracePt t="182481" x="2955925" y="6450013"/>
          <p14:tracePt t="182486" x="2947988" y="6450013"/>
          <p14:tracePt t="182494" x="2940050" y="6457950"/>
          <p14:tracePt t="182510" x="2930525" y="6467475"/>
          <p14:tracePt t="182522" x="2930525" y="6475413"/>
          <p14:tracePt t="182528" x="2922588" y="6475413"/>
          <p14:tracePt t="182535" x="2922588" y="6483350"/>
          <p14:tracePt t="182556" x="2922588" y="6492875"/>
          <p14:tracePt t="182594" x="2922588" y="6500813"/>
          <p14:tracePt t="182599" x="2922588" y="6510338"/>
          <p14:tracePt t="182605" x="2930525" y="6510338"/>
          <p14:tracePt t="182626" x="2940050" y="6510338"/>
          <p14:tracePt t="182632" x="2947988" y="6510338"/>
          <p14:tracePt t="182661" x="2955925" y="6510338"/>
          <p14:tracePt t="182668" x="2965450" y="6510338"/>
          <p14:tracePt t="182677" x="2973388" y="6510338"/>
          <p14:tracePt t="182682" x="2982913" y="6510338"/>
          <p14:tracePt t="182695" x="2990850" y="6510338"/>
          <p14:tracePt t="182703" x="2998788" y="6510338"/>
          <p14:tracePt t="182711" x="3008313" y="6510338"/>
          <p14:tracePt t="182731" x="3024188" y="6510338"/>
          <p14:tracePt t="182771" x="3033713" y="6510338"/>
          <p14:tracePt t="182785" x="3033713" y="6518275"/>
          <p14:tracePt t="182819" x="3041650" y="6526213"/>
          <p14:tracePt t="182863" x="3041650" y="6535738"/>
          <p14:tracePt t="182891" x="3041650" y="6543675"/>
          <p14:tracePt t="182920" x="3041650" y="6551613"/>
          <p14:tracePt t="182927" x="3049588" y="6551613"/>
          <p14:tracePt t="182933" x="3049588" y="6561138"/>
          <p14:tracePt t="182942" x="3059113" y="6569075"/>
          <p14:tracePt t="182947" x="3059113" y="6577013"/>
          <p14:tracePt t="182960" x="3067050" y="6577013"/>
          <p14:tracePt t="182967" x="3067050" y="6586538"/>
          <p14:tracePt t="182981" x="3074988" y="6586538"/>
          <p14:tracePt t="182988" x="3074988" y="6594475"/>
          <p14:tracePt t="182996" x="3074988" y="6602413"/>
          <p14:tracePt t="183016" x="3074988" y="6611938"/>
          <p14:tracePt t="183022" x="3084513" y="6611938"/>
          <p14:tracePt t="183058" x="3092450" y="6619875"/>
          <p14:tracePt t="183288" x="3084513" y="6619875"/>
          <p14:tracePt t="183324" x="3084513" y="6611938"/>
          <p14:tracePt t="184495" x="3084513" y="6602413"/>
          <p14:tracePt t="184516" x="3074988" y="6594475"/>
          <p14:tracePt t="184565" x="3067050" y="6586538"/>
          <p14:tracePt t="184600" x="3067050" y="6577013"/>
          <p14:tracePt t="184613" x="3059113" y="6577013"/>
          <p14:tracePt t="184635" x="3059113" y="6569075"/>
          <p14:tracePt t="184641" x="3049588" y="6569075"/>
          <p14:tracePt t="184648" x="3049588" y="6561138"/>
          <p14:tracePt t="184697" x="3041650" y="6551613"/>
          <p14:tracePt t="184739" x="3033713" y="6551613"/>
          <p14:tracePt t="184747" x="3033713" y="6543675"/>
          <p14:tracePt t="184774" x="3033713" y="6535738"/>
          <p14:tracePt t="184808" x="3033713" y="6526213"/>
          <p14:tracePt t="185276" x="3041650" y="6526213"/>
          <p14:tracePt t="185339" x="3049588" y="6526213"/>
          <p14:tracePt t="185367" x="3059113" y="6535738"/>
          <p14:tracePt t="185415" x="3067050" y="6535738"/>
          <p14:tracePt t="185423" x="3067050" y="6543675"/>
          <p14:tracePt t="185464" x="3074988" y="6543675"/>
          <p14:tracePt t="186659" x="3067050" y="6543675"/>
          <p14:tracePt t="186666" x="3059113" y="6543675"/>
          <p14:tracePt t="186672" x="3024188" y="6543675"/>
          <p14:tracePt t="186680" x="2940050" y="6543675"/>
          <p14:tracePt t="186690" x="2828925" y="6535738"/>
          <p14:tracePt t="186694" x="2735263" y="6535738"/>
          <p14:tracePt t="186701" x="2582863" y="6535738"/>
          <p14:tracePt t="186708" x="2471738" y="6535738"/>
          <p14:tracePt t="186714" x="2362200" y="6535738"/>
          <p14:tracePt t="186722" x="2293938" y="6535738"/>
          <p14:tracePt t="186727" x="2235200" y="6543675"/>
          <p14:tracePt t="186735" x="2166938" y="6543675"/>
          <p14:tracePt t="186741" x="2081213" y="6543675"/>
          <p14:tracePt t="186749" x="2038350" y="6543675"/>
          <p14:tracePt t="186756" x="1997075" y="6543675"/>
          <p14:tracePt t="186763" x="1946275" y="6543675"/>
          <p14:tracePt t="186772" x="1885950" y="6543675"/>
          <p14:tracePt t="186776" x="1843088" y="6543675"/>
          <p14:tracePt t="186783" x="1801813" y="6543675"/>
          <p14:tracePt t="186790" x="1741488" y="6551613"/>
          <p14:tracePt t="186797" x="1673225" y="6551613"/>
          <p14:tracePt t="186806" x="1614488" y="6551613"/>
          <p14:tracePt t="186811" x="1554163" y="6551613"/>
          <p14:tracePt t="186819" x="1495425" y="6569075"/>
          <p14:tracePt t="186825" x="1444625" y="6569075"/>
          <p14:tracePt t="186832" x="1393825" y="6569075"/>
          <p14:tracePt t="186839" x="1350963" y="6569075"/>
          <p14:tracePt t="186846" x="1325563" y="6569075"/>
          <p14:tracePt t="186855" x="1308100" y="6569075"/>
          <p14:tracePt t="186861" x="1282700" y="6569075"/>
          <p14:tracePt t="186867" x="1274763" y="6569075"/>
          <p14:tracePt t="186874" x="1265238" y="6569075"/>
          <p14:tracePt t="186881" x="1257300" y="6569075"/>
          <p14:tracePt t="186889" x="1239838" y="6569075"/>
          <p14:tracePt t="186902" x="1231900" y="6569075"/>
          <p14:tracePt t="186909" x="1223963" y="6569075"/>
          <p14:tracePt t="186930" x="1214438" y="6569075"/>
          <p14:tracePt t="186954" x="1189038" y="6561138"/>
          <p14:tracePt t="186958" x="1181100" y="6561138"/>
          <p14:tracePt t="186965" x="1155700" y="6561138"/>
          <p14:tracePt t="186973" x="1147763" y="6561138"/>
          <p14:tracePt t="186980" x="1120775" y="6561138"/>
          <p14:tracePt t="186988" x="1095375" y="6561138"/>
          <p14:tracePt t="186992" x="1087438" y="6551613"/>
          <p14:tracePt t="186999" x="1069975" y="6551613"/>
          <p14:tracePt t="187006" x="1044575" y="6551613"/>
          <p14:tracePt t="187013" x="1036638" y="6551613"/>
          <p14:tracePt t="187021" x="1019175" y="6543675"/>
          <p14:tracePt t="187028" x="1003300" y="6543675"/>
          <p14:tracePt t="187035" x="993775" y="6543675"/>
          <p14:tracePt t="187041" x="985838" y="6535738"/>
          <p14:tracePt t="187048" x="968375" y="6535738"/>
          <p14:tracePt t="187055" x="950913" y="6535738"/>
          <p14:tracePt t="187062" x="950913" y="6526213"/>
          <p14:tracePt t="187071" x="935038" y="6526213"/>
          <p14:tracePt t="187076" x="917575" y="6526213"/>
          <p14:tracePt t="187083" x="900113" y="6518275"/>
          <p14:tracePt t="187090" x="884238" y="6518275"/>
          <p14:tracePt t="187097" x="874713" y="6518275"/>
          <p14:tracePt t="187104" x="858838" y="6518275"/>
          <p14:tracePt t="187110" x="831850" y="6510338"/>
          <p14:tracePt t="187118" x="815975" y="6510338"/>
          <p14:tracePt t="187125" x="806450" y="6510338"/>
          <p14:tracePt t="187131" x="798513" y="6500813"/>
          <p14:tracePt t="187139" x="790575" y="6500813"/>
          <p14:tracePt t="187154" x="773113" y="6500813"/>
          <p14:tracePt t="187160" x="765175" y="6500813"/>
          <p14:tracePt t="187167" x="755650" y="6500813"/>
          <p14:tracePt t="187174" x="755650" y="6492875"/>
          <p14:tracePt t="187181" x="747713" y="6492875"/>
          <p14:tracePt t="187201" x="739775" y="6492875"/>
          <p14:tracePt t="187216" x="730250" y="6483350"/>
          <p14:tracePt t="187222" x="722313" y="6483350"/>
          <p14:tracePt t="187243" x="722313" y="6475413"/>
          <p14:tracePt t="187258" x="714375" y="6475413"/>
          <p14:tracePt t="187272" x="714375" y="6467475"/>
          <p14:tracePt t="187287" x="704850" y="6467475"/>
          <p14:tracePt t="187363" x="696913" y="6457950"/>
          <p14:tracePt t="187405" x="696913" y="6450013"/>
          <p14:tracePt t="187985" x="704850" y="6450013"/>
          <p14:tracePt t="188013" x="714375" y="6450013"/>
          <p14:tracePt t="188041" x="722313" y="6450013"/>
          <p14:tracePt t="188055" x="730250" y="6450013"/>
          <p14:tracePt t="188110" x="739775" y="6450013"/>
          <p14:tracePt t="188166" x="747713" y="6450013"/>
          <p14:tracePt t="188208" x="755650" y="6450013"/>
          <p14:tracePt t="188523" x="755650" y="6457950"/>
          <p14:tracePt t="188570" x="765175" y="6457950"/>
          <p14:tracePt t="188662" x="773113" y="6457950"/>
          <p14:tracePt t="188696" x="781050" y="6457950"/>
          <p14:tracePt t="188724" x="790575" y="6457950"/>
          <p14:tracePt t="188738" x="806450" y="6457950"/>
          <p14:tracePt t="188745" x="823913" y="6457950"/>
          <p14:tracePt t="188753" x="849313" y="6457950"/>
          <p14:tracePt t="188759" x="866775" y="6457950"/>
          <p14:tracePt t="188766" x="892175" y="6457950"/>
          <p14:tracePt t="188773" x="900113" y="6457950"/>
          <p14:tracePt t="188780" x="935038" y="6467475"/>
          <p14:tracePt t="188787" x="960438" y="6467475"/>
          <p14:tracePt t="188794" x="976313" y="6467475"/>
          <p14:tracePt t="188804" x="985838" y="6467475"/>
          <p14:tracePt t="188807" x="993775" y="6467475"/>
          <p14:tracePt t="188814" x="1003300" y="6467475"/>
          <p14:tracePt t="188822" x="1003300" y="6475413"/>
          <p14:tracePt t="188838" x="1019175" y="6475413"/>
          <p14:tracePt t="188849" x="1028700" y="6475413"/>
          <p14:tracePt t="188878" x="1036638" y="6475413"/>
          <p14:tracePt t="188892" x="1044575" y="6483350"/>
          <p14:tracePt t="188905" x="1054100" y="6483350"/>
          <p14:tracePt t="188921" x="1062038" y="6483350"/>
          <p14:tracePt t="188926" x="1069975" y="6492875"/>
          <p14:tracePt t="188939" x="1079500" y="6492875"/>
          <p14:tracePt t="188942" x="1087438" y="6492875"/>
          <p14:tracePt t="188947" x="1112838" y="6492875"/>
          <p14:tracePt t="188955" x="1147763" y="6492875"/>
          <p14:tracePt t="188961" x="1163638" y="6492875"/>
          <p14:tracePt t="188970" x="1189038" y="6500813"/>
          <p14:tracePt t="188974" x="1223963" y="6500813"/>
          <p14:tracePt t="188981" x="1257300" y="6510338"/>
          <p14:tracePt t="188989" x="1282700" y="6510338"/>
          <p14:tracePt t="188995" x="1300163" y="6510338"/>
          <p14:tracePt t="189002" x="1325563" y="6518275"/>
          <p14:tracePt t="189008" x="1350963" y="6518275"/>
          <p14:tracePt t="189016" x="1368425" y="6518275"/>
          <p14:tracePt t="189023" x="1393825" y="6526213"/>
          <p14:tracePt t="189029" x="1401763" y="6526213"/>
          <p14:tracePt t="189037" x="1427163" y="6526213"/>
          <p14:tracePt t="189043" x="1462088" y="6526213"/>
          <p14:tracePt t="189052" x="1487488" y="6526213"/>
          <p14:tracePt t="189058" x="1512888" y="6526213"/>
          <p14:tracePt t="189065" x="1546225" y="6526213"/>
          <p14:tracePt t="189073" x="1589088" y="6526213"/>
          <p14:tracePt t="189078" x="1614488" y="6526213"/>
          <p14:tracePt t="189086" x="1622425" y="6526213"/>
          <p14:tracePt t="189092" x="1639888" y="6526213"/>
          <p14:tracePt t="189099" x="1657350" y="6526213"/>
          <p14:tracePt t="189114" x="1665288" y="6535738"/>
          <p14:tracePt t="189120" x="1665288" y="6543675"/>
          <p14:tracePt t="189127" x="1673225" y="6543675"/>
          <p14:tracePt t="189136" x="1682750" y="6543675"/>
          <p14:tracePt t="189148" x="1690688" y="6543675"/>
          <p14:tracePt t="189176" x="1698625" y="6551613"/>
          <p14:tracePt t="189218" x="1708150" y="6551613"/>
          <p14:tracePt t="189246" x="1716088" y="6551613"/>
          <p14:tracePt t="189295" x="1724025" y="6551613"/>
          <p14:tracePt t="189322" x="1733550" y="6551613"/>
          <p14:tracePt t="189365" x="1741488" y="6551613"/>
          <p14:tracePt t="189380" x="1758950" y="6551613"/>
          <p14:tracePt t="189386" x="1766888" y="6551613"/>
          <p14:tracePt t="189392" x="1784350" y="6551613"/>
          <p14:tracePt t="189399" x="1817688" y="6551613"/>
          <p14:tracePt t="189407" x="1878013" y="6551613"/>
          <p14:tracePt t="189413" x="1962150" y="6535738"/>
          <p14:tracePt t="189420" x="2090738" y="6510338"/>
          <p14:tracePt t="189428" x="2260600" y="6492875"/>
          <p14:tracePt t="189436" x="2336800" y="6475413"/>
          <p14:tracePt t="189442" x="2405063" y="6475413"/>
          <p14:tracePt t="189449" x="2481263" y="6467475"/>
          <p14:tracePt t="189456" x="2532063" y="6457950"/>
          <p14:tracePt t="189463" x="2574925" y="6457950"/>
          <p14:tracePt t="189471" x="2582863" y="6457950"/>
          <p14:tracePt t="189476" x="2600325" y="6457950"/>
          <p14:tracePt t="189568" x="2608263" y="6457950"/>
          <p14:tracePt t="189659" x="2625725" y="6457950"/>
          <p14:tracePt t="189672" x="2641600" y="6450013"/>
          <p14:tracePt t="189680" x="2668588" y="6450013"/>
          <p14:tracePt t="189687" x="2701925" y="6450013"/>
          <p14:tracePt t="189693" x="2760663" y="6442075"/>
          <p14:tracePt t="189703" x="2838450" y="6432550"/>
          <p14:tracePt t="189707" x="2922588" y="6432550"/>
          <p14:tracePt t="189714" x="2990850" y="6424613"/>
          <p14:tracePt t="189722" x="3074988" y="6416675"/>
          <p14:tracePt t="189727" x="3152775" y="6407150"/>
          <p14:tracePt t="189735" x="3178175" y="6407150"/>
          <p14:tracePt t="189741" x="3203575" y="6407150"/>
          <p14:tracePt t="189748" x="3219450" y="6407150"/>
          <p14:tracePt t="189755" x="3236913" y="6407150"/>
          <p14:tracePt t="189762" x="3244850" y="6407150"/>
          <p14:tracePt t="189769" x="3254375" y="6407150"/>
          <p14:tracePt t="189785" x="3270250" y="6407150"/>
          <p14:tracePt t="189797" x="3279775" y="6407150"/>
          <p14:tracePt t="189803" x="3297238" y="6407150"/>
          <p14:tracePt t="189819" x="3305175" y="6407150"/>
          <p14:tracePt t="189832" x="3313113" y="6407150"/>
          <p14:tracePt t="189839" x="3322638" y="6407150"/>
          <p14:tracePt t="189853" x="3330575" y="6407150"/>
          <p14:tracePt t="189868" x="3338513" y="6407150"/>
          <p14:tracePt t="189895" x="3348038" y="6407150"/>
          <p14:tracePt t="189909" x="3355975" y="6407150"/>
          <p14:tracePt t="189917" x="3363913" y="6407150"/>
          <p14:tracePt t="189922" x="3373438" y="6407150"/>
          <p14:tracePt t="189930" x="3381375" y="6407150"/>
          <p14:tracePt t="189944" x="3389313" y="6407150"/>
          <p14:tracePt t="189952" x="3398838" y="6407150"/>
          <p14:tracePt t="189958" x="3406775" y="6407150"/>
          <p14:tracePt t="189971" x="3414713" y="6407150"/>
          <p14:tracePt t="189986" x="3424238" y="6407150"/>
          <p14:tracePt t="190007" x="3432175" y="6407150"/>
          <p14:tracePt t="190043" x="3441700" y="6407150"/>
          <p14:tracePt t="190140" x="3432175" y="6407150"/>
          <p14:tracePt t="190164" x="3414713" y="6407150"/>
          <p14:tracePt t="190182" x="3406775" y="6407150"/>
          <p14:tracePt t="190196" x="3398838" y="6407150"/>
          <p14:tracePt t="190216" x="3389313" y="6407150"/>
          <p14:tracePt t="190224" x="3381375" y="6407150"/>
          <p14:tracePt t="190237" x="3373438" y="6407150"/>
          <p14:tracePt t="190252" x="3363913" y="6407150"/>
          <p14:tracePt t="190265" x="3355975" y="6407150"/>
          <p14:tracePt t="190279" x="3348038" y="6407150"/>
          <p14:tracePt t="190301" x="3338513" y="6407150"/>
          <p14:tracePt t="190341" x="3330575" y="6407150"/>
          <p14:tracePt t="190369" x="3330575" y="6399213"/>
          <p14:tracePt t="190390" x="3330575" y="6391275"/>
          <p14:tracePt t="190425" x="3330575" y="6381750"/>
          <p14:tracePt t="190446" x="3330575" y="6373813"/>
          <p14:tracePt t="190467" x="3330575" y="6365875"/>
          <p14:tracePt t="190483" x="3330575" y="6356350"/>
          <p14:tracePt t="190495" x="3338513" y="6356350"/>
          <p14:tracePt t="190544" x="3338513" y="6348413"/>
          <p14:tracePt t="190642" x="3338513" y="6356350"/>
          <p14:tracePt t="190655" x="3338513" y="6365875"/>
          <p14:tracePt t="190663" x="3330575" y="6365875"/>
          <p14:tracePt t="190676" x="3330575" y="6373813"/>
          <p14:tracePt t="190704" x="3322638" y="6373813"/>
          <p14:tracePt t="190712" x="3322638" y="6391275"/>
          <p14:tracePt t="190732" x="3322638" y="6399213"/>
          <p14:tracePt t="190746" x="3322638" y="6407150"/>
          <p14:tracePt t="190760" x="3322638" y="6416675"/>
          <p14:tracePt t="190774" x="3322638" y="6424613"/>
          <p14:tracePt t="190781" x="3322638" y="6432550"/>
          <p14:tracePt t="190795" x="3322638" y="6442075"/>
          <p14:tracePt t="190803" x="3322638" y="6457950"/>
          <p14:tracePt t="190809" x="3322638" y="6475413"/>
          <p14:tracePt t="190822" x="3322638" y="6483350"/>
          <p14:tracePt t="190830" x="3322638" y="6492875"/>
          <p14:tracePt t="190836" x="3322638" y="6500813"/>
          <p14:tracePt t="190844" x="3322638" y="6510338"/>
          <p14:tracePt t="190851" x="3322638" y="6518275"/>
          <p14:tracePt t="190857" x="3322638" y="6535738"/>
          <p14:tracePt t="190864" x="3322638" y="6543675"/>
          <p14:tracePt t="190872" x="3313113" y="6551613"/>
          <p14:tracePt t="190886" x="3313113" y="6561138"/>
          <p14:tracePt t="190902" x="3313113" y="6569075"/>
          <p14:tracePt t="190913" x="3313113" y="6577013"/>
          <p14:tracePt t="190921" x="3313113" y="6586538"/>
          <p14:tracePt t="190950" x="3305175" y="6594475"/>
          <p14:tracePt t="190962" x="3305175" y="6602413"/>
          <p14:tracePt t="190969" x="3297238" y="6602413"/>
          <p14:tracePt t="190983" x="3297238" y="6611938"/>
          <p14:tracePt t="190989" x="3287713" y="6611938"/>
          <p14:tracePt t="190997" x="3279775" y="6619875"/>
          <p14:tracePt t="191010" x="3270250" y="6619875"/>
          <p14:tracePt t="191018" x="3254375" y="6627813"/>
          <p14:tracePt t="191024" x="3236913" y="6627813"/>
          <p14:tracePt t="191031" x="3211513" y="6637338"/>
          <p14:tracePt t="191038" x="3160713" y="6645275"/>
          <p14:tracePt t="191045" x="3092450" y="6645275"/>
          <p14:tracePt t="191052" x="3016250" y="6662738"/>
          <p14:tracePt t="191059" x="2914650" y="6680200"/>
          <p14:tracePt t="191068" x="2795588" y="6688138"/>
          <p14:tracePt t="191072" x="2709863" y="6696075"/>
          <p14:tracePt t="191081" x="2684463" y="6696075"/>
          <p14:tracePt t="191087" x="2651125" y="6705600"/>
          <p14:tracePt t="191094" x="2608263" y="6705600"/>
          <p14:tracePt t="191101" x="2565400" y="6705600"/>
          <p14:tracePt t="191108" x="2557463" y="6705600"/>
          <p14:tracePt t="191117" x="2524125" y="6713538"/>
          <p14:tracePt t="191121" x="2481263" y="6713538"/>
          <p14:tracePt t="191129" x="2463800" y="6713538"/>
          <p14:tracePt t="191136" x="2430463" y="6721475"/>
          <p14:tracePt t="191143" x="2379663" y="6721475"/>
          <p14:tracePt t="191150" x="2311400" y="6731000"/>
          <p14:tracePt t="191157" x="2276475" y="6731000"/>
          <p14:tracePt t="191168" x="2208213" y="6731000"/>
          <p14:tracePt t="191170" x="2141538" y="6731000"/>
          <p14:tracePt t="191177" x="2081213" y="6731000"/>
          <p14:tracePt t="191184" x="2038350" y="6731000"/>
          <p14:tracePt t="191191" x="1962150" y="6731000"/>
          <p14:tracePt t="191201" x="1903413" y="6731000"/>
          <p14:tracePt t="191206" x="1868488" y="6731000"/>
          <p14:tracePt t="191212" x="1827213" y="6738938"/>
          <p14:tracePt t="191219" x="1758950" y="6738938"/>
          <p14:tracePt t="191227" x="1657350" y="6738938"/>
          <p14:tracePt t="191234" x="1606550" y="6738938"/>
          <p14:tracePt t="191241" x="1512888" y="6731000"/>
          <p14:tracePt t="191247" x="1419225" y="6721475"/>
          <p14:tracePt t="191255" x="1350963" y="6713538"/>
          <p14:tracePt t="191261" x="1290638" y="6705600"/>
          <p14:tracePt t="191268" x="1198563" y="6705600"/>
          <p14:tracePt t="191275" x="1120775" y="6696075"/>
          <p14:tracePt t="191284" x="1062038" y="6688138"/>
          <p14:tracePt t="191289" x="1028700" y="6680200"/>
          <p14:tracePt t="191296" x="1003300" y="6680200"/>
          <p14:tracePt t="191303" x="960438" y="6680200"/>
          <p14:tracePt t="191310" x="917575" y="6670675"/>
          <p14:tracePt t="191318" x="892175" y="6670675"/>
          <p14:tracePt t="191323" x="858838" y="6670675"/>
          <p14:tracePt t="191333" x="831850" y="6670675"/>
          <p14:tracePt t="191338" x="798513" y="6670675"/>
          <p14:tracePt t="191344" x="765175" y="6670675"/>
          <p14:tracePt t="191351" x="739775" y="6670675"/>
          <p14:tracePt t="191360" x="722313" y="6670675"/>
          <p14:tracePt t="191367" x="696913" y="6670675"/>
          <p14:tracePt t="191372" x="679450" y="6670675"/>
          <p14:tracePt t="191380" x="661988" y="6670675"/>
          <p14:tracePt t="191387" x="628650" y="6670675"/>
          <p14:tracePt t="191394" x="595313" y="6670675"/>
          <p14:tracePt t="191401" x="577850" y="6670675"/>
          <p14:tracePt t="191408" x="560388" y="6670675"/>
          <p14:tracePt t="191417" x="534988" y="6662738"/>
          <p14:tracePt t="191421" x="527050" y="6662738"/>
          <p14:tracePt t="191429" x="517525" y="6662738"/>
          <p14:tracePt t="191435" x="509588" y="6654800"/>
          <p14:tracePt t="191443" x="501650" y="6654800"/>
          <p14:tracePt t="191451" x="492125" y="6654800"/>
          <p14:tracePt t="191470" x="484188" y="6654800"/>
          <p14:tracePt t="191478" x="476250" y="6654800"/>
          <p14:tracePt t="191491" x="466725" y="6645275"/>
          <p14:tracePt t="191506" x="458788" y="6637338"/>
          <p14:tracePt t="191519" x="450850" y="6627813"/>
          <p14:tracePt t="191527" x="441325" y="6619875"/>
          <p14:tracePt t="191535" x="433388" y="6611938"/>
          <p14:tracePt t="191540" x="425450" y="6594475"/>
          <p14:tracePt t="191546" x="425450" y="6577013"/>
          <p14:tracePt t="191555" x="415925" y="6569075"/>
          <p14:tracePt t="191568" x="407988" y="6551613"/>
          <p14:tracePt t="191575" x="407988" y="6543675"/>
          <p14:tracePt t="191583" x="407988" y="6535738"/>
          <p14:tracePt t="191589" x="400050" y="6518275"/>
          <p14:tracePt t="191595" x="400050" y="6510338"/>
          <p14:tracePt t="191603" x="390525" y="6500813"/>
          <p14:tracePt t="191610" x="390525" y="6483350"/>
          <p14:tracePt t="191617" x="382588" y="6475413"/>
          <p14:tracePt t="191624" x="382588" y="6467475"/>
          <p14:tracePt t="191633" x="382588" y="6450013"/>
          <p14:tracePt t="191638" x="373063" y="6442075"/>
          <p14:tracePt t="191644" x="373063" y="6432550"/>
          <p14:tracePt t="191652" x="373063" y="6424613"/>
          <p14:tracePt t="191659" x="373063" y="6407150"/>
          <p14:tracePt t="191666" x="373063" y="6399213"/>
          <p14:tracePt t="191673" x="373063" y="6391275"/>
          <p14:tracePt t="191680" x="373063" y="6381750"/>
          <p14:tracePt t="191687" x="373063" y="6373813"/>
          <p14:tracePt t="191693" x="373063" y="6365875"/>
          <p14:tracePt t="191701" x="373063" y="6356350"/>
          <p14:tracePt t="191707" x="382588" y="6356350"/>
          <p14:tracePt t="191716" x="382588" y="6348413"/>
          <p14:tracePt t="191722" x="382588" y="6338888"/>
          <p14:tracePt t="191728" x="390525" y="6330950"/>
          <p14:tracePt t="191735" x="400050" y="6330950"/>
          <p14:tracePt t="191742" x="407988" y="6313488"/>
          <p14:tracePt t="191756" x="415925" y="6313488"/>
          <p14:tracePt t="191763" x="425450" y="6305550"/>
          <p14:tracePt t="191778" x="433388" y="6297613"/>
          <p14:tracePt t="191784" x="433388" y="6288088"/>
          <p14:tracePt t="191792" x="441325" y="6288088"/>
          <p14:tracePt t="191800" x="450850" y="6288088"/>
          <p14:tracePt t="191805" x="466725" y="6288088"/>
          <p14:tracePt t="191812" x="476250" y="6280150"/>
          <p14:tracePt t="191819" x="492125" y="6272213"/>
          <p14:tracePt t="191827" x="527050" y="6254750"/>
          <p14:tracePt t="191835" x="577850" y="6229350"/>
          <p14:tracePt t="191840" x="671513" y="6194425"/>
          <p14:tracePt t="191847" x="781050" y="6153150"/>
          <p14:tracePt t="191855" x="858838" y="6118225"/>
          <p14:tracePt t="191861" x="950913" y="6092825"/>
          <p14:tracePt t="191869" x="1011238" y="6076950"/>
          <p14:tracePt t="191875" x="1062038" y="6067425"/>
          <p14:tracePt t="191883" x="1087438" y="6059488"/>
          <p14:tracePt t="191889" x="1120775" y="6059488"/>
          <p14:tracePt t="191896" x="1138238" y="6049963"/>
          <p14:tracePt t="191904" x="1155700" y="6049963"/>
          <p14:tracePt t="191910" x="1181100" y="6042025"/>
          <p14:tracePt t="191918" x="1206500" y="6042025"/>
          <p14:tracePt t="191924" x="1249363" y="6042025"/>
          <p14:tracePt t="191933" x="1308100" y="6042025"/>
          <p14:tracePt t="191953" x="1393825" y="6042025"/>
          <p14:tracePt t="191959" x="1427163" y="6042025"/>
          <p14:tracePt t="191967" x="1444625" y="6049963"/>
          <p14:tracePt t="191973" x="1452563" y="6049963"/>
          <p14:tracePt t="191980" x="1462088" y="6049963"/>
          <p14:tracePt t="191986" x="1487488" y="6059488"/>
          <p14:tracePt t="191994" x="1503363" y="6067425"/>
          <p14:tracePt t="192001" x="1520825" y="6076950"/>
          <p14:tracePt t="192007" x="1563688" y="6084888"/>
          <p14:tracePt t="192017" x="1614488" y="6110288"/>
          <p14:tracePt t="192022" x="1682750" y="6127750"/>
          <p14:tracePt t="192028" x="1766888" y="6161088"/>
          <p14:tracePt t="192035" x="1835150" y="6169025"/>
          <p14:tracePt t="192042" x="1911350" y="6186488"/>
          <p14:tracePt t="192050" x="1979613" y="6203950"/>
          <p14:tracePt t="192056" x="2073275" y="6221413"/>
          <p14:tracePt t="192062" x="2149475" y="6229350"/>
          <p14:tracePt t="192070" x="2182813" y="6237288"/>
          <p14:tracePt t="192077" x="2225675" y="6237288"/>
          <p14:tracePt t="192084" x="2260600" y="6237288"/>
          <p14:tracePt t="192091" x="2286000" y="6237288"/>
          <p14:tracePt t="192100" x="2301875" y="6237288"/>
          <p14:tracePt t="192105" x="2311400" y="6237288"/>
          <p14:tracePt t="192111" x="2319338" y="6237288"/>
          <p14:tracePt t="192119" x="2344738" y="6237288"/>
          <p14:tracePt t="192133" x="2362200" y="6237288"/>
          <p14:tracePt t="192140" x="2379663" y="6237288"/>
          <p14:tracePt t="192149" x="2413000" y="6237288"/>
          <p14:tracePt t="192154" x="2438400" y="6237288"/>
          <p14:tracePt t="192162" x="2471738" y="6237288"/>
          <p14:tracePt t="192171" x="2514600" y="6229350"/>
          <p14:tracePt t="192176" x="2549525" y="6229350"/>
          <p14:tracePt t="192184" x="2582863" y="6229350"/>
          <p14:tracePt t="192190" x="2616200" y="6221413"/>
          <p14:tracePt t="192197" x="2625725" y="6221413"/>
          <p14:tracePt t="192204" x="2651125" y="6221413"/>
          <p14:tracePt t="192211" x="2668588" y="6211888"/>
          <p14:tracePt t="192218" x="2684463" y="6211888"/>
          <p14:tracePt t="192225" x="2693988" y="6211888"/>
          <p14:tracePt t="192235" x="2709863" y="6211888"/>
          <p14:tracePt t="192238" x="2735263" y="6211888"/>
          <p14:tracePt t="192246" x="2744788" y="6211888"/>
          <p14:tracePt t="192254" x="2760663" y="6211888"/>
          <p14:tracePt t="192258" x="2778125" y="6203950"/>
          <p14:tracePt t="192266" x="2795588" y="6203950"/>
          <p14:tracePt t="192272" x="2811463" y="6203950"/>
          <p14:tracePt t="192279" x="2838450" y="6194425"/>
          <p14:tracePt t="192286" x="2863850" y="6194425"/>
          <p14:tracePt t="192293" x="2897188" y="6194425"/>
          <p14:tracePt t="192301" x="2922588" y="6194425"/>
          <p14:tracePt t="192307" x="2940050" y="6194425"/>
          <p14:tracePt t="192314" x="2955925" y="6194425"/>
          <p14:tracePt t="192321" x="2973388" y="6186488"/>
          <p14:tracePt t="192328" x="2998788" y="6186488"/>
          <p14:tracePt t="192335" x="3008313" y="6178550"/>
          <p14:tracePt t="192342" x="3033713" y="6178550"/>
          <p14:tracePt t="192351" x="3049588" y="6178550"/>
          <p14:tracePt t="192355" x="3074988" y="6178550"/>
          <p14:tracePt t="192362" x="3100388" y="6169025"/>
          <p14:tracePt t="192370" x="3109913" y="6169025"/>
          <p14:tracePt t="192377" x="3127375" y="6169025"/>
          <p14:tracePt t="192383" x="3152775" y="6169025"/>
          <p14:tracePt t="192391" x="3178175" y="6169025"/>
          <p14:tracePt t="192399" x="3194050" y="6169025"/>
          <p14:tracePt t="192404" x="3203575" y="6169025"/>
          <p14:tracePt t="192411" x="3211513" y="6169025"/>
          <p14:tracePt t="192419" x="3228975" y="6169025"/>
          <p14:tracePt t="192434" x="3244850" y="6169025"/>
          <p14:tracePt t="192449" x="3254375" y="6169025"/>
          <p14:tracePt t="192467" x="3262313" y="6169025"/>
          <p14:tracePt t="192489" x="3270250" y="6169025"/>
          <p14:tracePt t="192497" x="3279775" y="6169025"/>
          <p14:tracePt t="192517" x="3287713" y="6169025"/>
          <p14:tracePt t="192533" x="3297238" y="6169025"/>
          <p14:tracePt t="192538" x="3305175" y="6169025"/>
          <p14:tracePt t="192551" x="3313113" y="6169025"/>
          <p14:tracePt t="192567" x="3322638" y="6169025"/>
          <p14:tracePt t="192580" x="3330575" y="6169025"/>
          <p14:tracePt t="192607" x="3338513" y="6169025"/>
          <p14:tracePt t="192616" x="3348038" y="6178550"/>
          <p14:tracePt t="192628" x="3355975" y="6186488"/>
          <p14:tracePt t="192635" x="3355975" y="6194425"/>
          <p14:tracePt t="192643" x="3373438" y="6194425"/>
          <p14:tracePt t="192651" x="3381375" y="6211888"/>
          <p14:tracePt t="192656" x="3389313" y="6211888"/>
          <p14:tracePt t="192671" x="3398838" y="6229350"/>
          <p14:tracePt t="192677" x="3406775" y="6229350"/>
          <p14:tracePt t="192685" x="3406775" y="6237288"/>
          <p14:tracePt t="192699" x="3414713" y="6246813"/>
          <p14:tracePt t="192725" x="3414713" y="6254750"/>
          <p14:tracePt t="192733" x="3424238" y="6262688"/>
          <p14:tracePt t="192748" x="3424238" y="6272213"/>
          <p14:tracePt t="192761" x="3432175" y="6288088"/>
          <p14:tracePt t="192774" x="3441700" y="6297613"/>
          <p14:tracePt t="192783" x="3441700" y="6305550"/>
          <p14:tracePt t="192788" x="3441700" y="6313488"/>
          <p14:tracePt t="192795" x="3449638" y="6338888"/>
          <p14:tracePt t="192802" x="3449638" y="6356350"/>
          <p14:tracePt t="192810" x="3449638" y="6373813"/>
          <p14:tracePt t="192816" x="3457575" y="6381750"/>
          <p14:tracePt t="192823" x="3457575" y="6407150"/>
          <p14:tracePt t="192830" x="3457575" y="6432550"/>
          <p14:tracePt t="192838" x="3457575" y="6442075"/>
          <p14:tracePt t="192843" x="3457575" y="6450013"/>
          <p14:tracePt t="192851" x="3457575" y="6467475"/>
          <p14:tracePt t="192858" x="3457575" y="6475413"/>
          <p14:tracePt t="192865" x="3449638" y="6475413"/>
          <p14:tracePt t="192871" x="3449638" y="6483350"/>
          <p14:tracePt t="192886" x="3449638" y="6492875"/>
          <p14:tracePt t="192893" x="3441700" y="6492875"/>
          <p14:tracePt t="192901" x="3441700" y="6500813"/>
          <p14:tracePt t="192908" x="3441700" y="6510338"/>
          <p14:tracePt t="192916" x="3441700" y="6518275"/>
          <p14:tracePt t="192921" x="3432175" y="6535738"/>
          <p14:tracePt t="192929" x="3424238" y="6551613"/>
          <p14:tracePt t="192936" x="3406775" y="6561138"/>
          <p14:tracePt t="192942" x="3398838" y="6577013"/>
          <p14:tracePt t="192950" x="3389313" y="6586538"/>
          <p14:tracePt t="192957" x="3381375" y="6594475"/>
          <p14:tracePt t="192963" x="3373438" y="6602413"/>
          <p14:tracePt t="192970" x="3363913" y="6611938"/>
          <p14:tracePt t="192977" x="3355975" y="6619875"/>
          <p14:tracePt t="192985" x="3348038" y="6627813"/>
          <p14:tracePt t="193000" x="3338513" y="6637338"/>
          <p14:tracePt t="193012" x="3330575" y="6637338"/>
          <p14:tracePt t="193019" x="3322638" y="6637338"/>
          <p14:tracePt t="193026" x="3313113" y="6645275"/>
          <p14:tracePt t="193035" x="3305175" y="6654800"/>
          <p14:tracePt t="193039" x="3297238" y="6654800"/>
          <p14:tracePt t="193046" x="3279775" y="6662738"/>
          <p14:tracePt t="193053" x="3254375" y="6662738"/>
          <p14:tracePt t="193061" x="3228975" y="6670675"/>
          <p14:tracePt t="193067" x="3211513" y="6670675"/>
          <p14:tracePt t="193074" x="3178175" y="6680200"/>
          <p14:tracePt t="193083" x="3143250" y="6688138"/>
          <p14:tracePt t="193088" x="3100388" y="6696075"/>
          <p14:tracePt t="193095" x="3067050" y="6705600"/>
          <p14:tracePt t="193102" x="3041650" y="6713538"/>
          <p14:tracePt t="193110" x="3016250" y="6713538"/>
          <p14:tracePt t="193118" x="2973388" y="6721475"/>
          <p14:tracePt t="193122" x="2922588" y="6721475"/>
          <p14:tracePt t="193132" x="2897188" y="6721475"/>
          <p14:tracePt t="193137" x="2854325" y="6721475"/>
          <p14:tracePt t="193145" x="2811463" y="6731000"/>
          <p14:tracePt t="193151" x="2752725" y="6731000"/>
          <p14:tracePt t="193159" x="2684463" y="6731000"/>
          <p14:tracePt t="193166" x="2590800" y="6731000"/>
          <p14:tracePt t="193173" x="2532063" y="6731000"/>
          <p14:tracePt t="193180" x="2497138" y="6731000"/>
          <p14:tracePt t="193186" x="2481263" y="6731000"/>
          <p14:tracePt t="193193" x="2446338" y="6731000"/>
          <p14:tracePt t="193200" x="2420938" y="6731000"/>
          <p14:tracePt t="193208" x="2405063" y="6721475"/>
          <p14:tracePt t="193216" x="2387600" y="6721475"/>
          <p14:tracePt t="193221" x="2362200" y="6705600"/>
          <p14:tracePt t="193228" x="2336800" y="6705600"/>
          <p14:tracePt t="193235" x="2319338" y="6705600"/>
          <p14:tracePt t="193242" x="2301875" y="6705600"/>
          <p14:tracePt t="193250" x="2286000" y="6696075"/>
          <p14:tracePt t="193256" x="2276475" y="6696075"/>
          <p14:tracePt t="193270" x="2268538" y="6696075"/>
          <p14:tracePt t="193284" x="2260600" y="6696075"/>
          <p14:tracePt t="193298" x="2251075" y="6688138"/>
          <p14:tracePt t="193305" x="2243138" y="6688138"/>
          <p14:tracePt t="193319" x="2235200" y="6688138"/>
          <p14:tracePt t="193334" x="2217738" y="6688138"/>
          <p14:tracePt t="193340" x="2200275" y="6688138"/>
          <p14:tracePt t="193348" x="2174875" y="6688138"/>
          <p14:tracePt t="193353" x="2141538" y="6688138"/>
          <p14:tracePt t="193361" x="2106613" y="6688138"/>
          <p14:tracePt t="193367" x="2073275" y="6680200"/>
          <p14:tracePt t="193374" x="2047875" y="6680200"/>
          <p14:tracePt t="193383" x="2030413" y="6680200"/>
          <p14:tracePt t="193389" x="2012950" y="6680200"/>
          <p14:tracePt t="193396" x="1987550" y="6680200"/>
          <p14:tracePt t="193402" x="1920875" y="6680200"/>
          <p14:tracePt t="193409" x="1885950" y="6680200"/>
          <p14:tracePt t="193415" x="1835150" y="6680200"/>
          <p14:tracePt t="193422" x="1716088" y="6680200"/>
          <p14:tracePt t="193432" x="1597025" y="6688138"/>
          <p14:tracePt t="193437" x="1512888" y="6696075"/>
          <p14:tracePt t="193444" x="1470025" y="6696075"/>
          <p14:tracePt t="193450" x="1419225" y="6696075"/>
          <p14:tracePt t="193458" x="1350963" y="6696075"/>
          <p14:tracePt t="193465" x="1317625" y="6696075"/>
          <p14:tracePt t="193471" x="1265238" y="6696075"/>
          <p14:tracePt t="193478" x="1198563" y="6696075"/>
          <p14:tracePt t="193486" x="1147763" y="6696075"/>
          <p14:tracePt t="193492" x="1079500" y="6705600"/>
          <p14:tracePt t="193499" x="1019175" y="6705600"/>
          <p14:tracePt t="193506" x="950913" y="6713538"/>
          <p14:tracePt t="193514" x="917575" y="6713538"/>
          <p14:tracePt t="193521" x="874713" y="6713538"/>
          <p14:tracePt t="193528" x="841375" y="6713538"/>
          <p14:tracePt t="193535" x="815975" y="6713538"/>
          <p14:tracePt t="193542" x="790575" y="6713538"/>
          <p14:tracePt t="193549" x="773113" y="6713538"/>
          <p14:tracePt t="193556" x="765175" y="6713538"/>
          <p14:tracePt t="193564" x="755650" y="6713538"/>
          <p14:tracePt t="193570" x="739775" y="6713538"/>
          <p14:tracePt t="193583" x="730250" y="6713538"/>
          <p14:tracePt t="193590" x="722313" y="6713538"/>
          <p14:tracePt t="193598" x="714375" y="6713538"/>
          <p14:tracePt t="193611" x="704850" y="6713538"/>
          <p14:tracePt t="193625" x="696913" y="6713538"/>
          <p14:tracePt t="193639" x="688975" y="6713538"/>
          <p14:tracePt t="193667" x="679450" y="6713538"/>
          <p14:tracePt t="193702" x="671513" y="6713538"/>
          <p14:tracePt t="193716" x="671513" y="6705600"/>
          <p14:tracePt t="193737" x="661988" y="6705600"/>
          <p14:tracePt t="193744" x="654050" y="6696075"/>
          <p14:tracePt t="193751" x="654050" y="6688138"/>
          <p14:tracePt t="193765" x="646113" y="6688138"/>
          <p14:tracePt t="193772" x="636588" y="6670675"/>
          <p14:tracePt t="193782" x="628650" y="6670675"/>
          <p14:tracePt t="193786" x="620713" y="6662738"/>
          <p14:tracePt t="193792" x="611188" y="6654800"/>
          <p14:tracePt t="193800" x="595313" y="6637338"/>
          <p14:tracePt t="193807" x="585788" y="6627813"/>
          <p14:tracePt t="193816" x="569913" y="6619875"/>
          <p14:tracePt t="193821" x="552450" y="6602413"/>
          <p14:tracePt t="193828" x="544513" y="6594475"/>
          <p14:tracePt t="193834" x="517525" y="6561138"/>
          <p14:tracePt t="193841" x="509588" y="6551613"/>
          <p14:tracePt t="193849" x="492125" y="6526213"/>
          <p14:tracePt t="193855" x="484188" y="6500813"/>
          <p14:tracePt t="193862" x="466725" y="6475413"/>
          <p14:tracePt t="193869" x="458788" y="6450013"/>
          <p14:tracePt t="193877" x="441325" y="6432550"/>
          <p14:tracePt t="193883" x="441325" y="6416675"/>
          <p14:tracePt t="193889" x="433388" y="6407150"/>
          <p14:tracePt t="193898" x="433388" y="6399213"/>
          <p14:tracePt t="193903" x="433388" y="6391275"/>
          <p14:tracePt t="193911" x="425450" y="6381750"/>
          <p14:tracePt t="193925" x="425450" y="6373813"/>
          <p14:tracePt t="193947" x="415925" y="6365875"/>
          <p14:tracePt t="193952" x="415925" y="6356350"/>
          <p14:tracePt t="193973" x="407988" y="6348413"/>
          <p14:tracePt t="193994" x="407988" y="6338888"/>
          <p14:tracePt t="194023" x="407988" y="6330950"/>
          <p14:tracePt t="194058" x="407988" y="6313488"/>
          <p14:tracePt t="194079" x="407988" y="6305550"/>
          <p14:tracePt t="194094" x="407988" y="6288088"/>
          <p14:tracePt t="194107" x="415925" y="6288088"/>
          <p14:tracePt t="194116" x="415925" y="6280150"/>
          <p14:tracePt t="194120" x="425450" y="6272213"/>
          <p14:tracePt t="194128" x="433388" y="6262688"/>
          <p14:tracePt t="194135" x="441325" y="6262688"/>
          <p14:tracePt t="194142" x="450850" y="6262688"/>
          <p14:tracePt t="194150" x="450850" y="6254750"/>
          <p14:tracePt t="194155" x="466725" y="6254750"/>
          <p14:tracePt t="194165" x="476250" y="6254750"/>
          <p14:tracePt t="194170" x="492125" y="6246813"/>
          <p14:tracePt t="194177" x="517525" y="6246813"/>
          <p14:tracePt t="194184" x="544513" y="6246813"/>
          <p14:tracePt t="194191" x="577850" y="6246813"/>
          <p14:tracePt t="194198" x="661988" y="6246813"/>
          <p14:tracePt t="194205" x="747713" y="6246813"/>
          <p14:tracePt t="194212" x="798513" y="6246813"/>
          <p14:tracePt t="194219" x="849313" y="6246813"/>
          <p14:tracePt t="194225" x="900113" y="6246813"/>
          <p14:tracePt t="194233" x="935038" y="6246813"/>
          <p14:tracePt t="194240" x="985838" y="6254750"/>
          <p14:tracePt t="194248" x="1028700" y="6254750"/>
          <p14:tracePt t="194253" x="1054100" y="6262688"/>
          <p14:tracePt t="194260" x="1087438" y="6262688"/>
          <p14:tracePt t="194267" x="1138238" y="6280150"/>
          <p14:tracePt t="194274" x="1198563" y="6280150"/>
          <p14:tracePt t="194282" x="1223963" y="6280150"/>
          <p14:tracePt t="194288" x="1265238" y="6280150"/>
          <p14:tracePt t="194294" x="1308100" y="6280150"/>
          <p14:tracePt t="194302" x="1358900" y="6280150"/>
          <p14:tracePt t="194309" x="1393825" y="6280150"/>
          <p14:tracePt t="194315" x="1419225" y="6280150"/>
          <p14:tracePt t="194322" x="1444625" y="6280150"/>
          <p14:tracePt t="194331" x="1470025" y="6272213"/>
          <p14:tracePt t="194337" x="1520825" y="6272213"/>
          <p14:tracePt t="194343" x="1571625" y="6272213"/>
          <p14:tracePt t="194350" x="1622425" y="6272213"/>
          <p14:tracePt t="194357" x="1657350" y="6272213"/>
          <p14:tracePt t="194365" x="1690688" y="6272213"/>
          <p14:tracePt t="194371" x="1724025" y="6272213"/>
          <p14:tracePt t="194381" x="1749425" y="6272213"/>
          <p14:tracePt t="194385" x="1801813" y="6280150"/>
          <p14:tracePt t="194392" x="1843088" y="6288088"/>
          <p14:tracePt t="194400" x="1885950" y="6297613"/>
          <p14:tracePt t="194406" x="1920875" y="6297613"/>
          <p14:tracePt t="194415" x="1979613" y="6305550"/>
          <p14:tracePt t="194420" x="2022475" y="6313488"/>
          <p14:tracePt t="194427" x="2047875" y="6313488"/>
          <p14:tracePt t="194434" x="2081213" y="6313488"/>
          <p14:tracePt t="194441" x="2106613" y="6313488"/>
          <p14:tracePt t="194449" x="2132013" y="6313488"/>
          <p14:tracePt t="194455" x="2149475" y="6313488"/>
          <p14:tracePt t="194463" x="2166938" y="6313488"/>
          <p14:tracePt t="194468" x="2174875" y="6313488"/>
          <p14:tracePt t="194477" x="2182813" y="6313488"/>
          <p14:tracePt t="194483" x="2200275" y="6313488"/>
          <p14:tracePt t="194490" x="2225675" y="6305550"/>
          <p14:tracePt t="194498" x="2243138" y="6305550"/>
          <p14:tracePt t="194503" x="2260600" y="6305550"/>
          <p14:tracePt t="194511" x="2276475" y="6305550"/>
          <p14:tracePt t="194517" x="2301875" y="6305550"/>
          <p14:tracePt t="194526" x="2319338" y="6305550"/>
          <p14:tracePt t="194532" x="2352675" y="6305550"/>
          <p14:tracePt t="194539" x="2370138" y="6305550"/>
          <p14:tracePt t="194547" x="2395538" y="6305550"/>
          <p14:tracePt t="194552" x="2420938" y="6297613"/>
          <p14:tracePt t="194559" x="2430463" y="6297613"/>
          <p14:tracePt t="194566" x="2446338" y="6297613"/>
          <p14:tracePt t="194574" x="2455863" y="6297613"/>
          <p14:tracePt t="194582" x="2481263" y="6288088"/>
          <p14:tracePt t="194588" x="2497138" y="6288088"/>
          <p14:tracePt t="194597" x="2514600" y="6288088"/>
          <p14:tracePt t="194601" x="2540000" y="6288088"/>
          <p14:tracePt t="194608" x="2557463" y="6280150"/>
          <p14:tracePt t="194615" x="2590800" y="6280150"/>
          <p14:tracePt t="194623" x="2608263" y="6280150"/>
          <p14:tracePt t="194630" x="2651125" y="6272213"/>
          <p14:tracePt t="194636" x="2684463" y="6272213"/>
          <p14:tracePt t="194644" x="2709863" y="6272213"/>
          <p14:tracePt t="194650" x="2727325" y="6272213"/>
          <p14:tracePt t="194657" x="2752725" y="6272213"/>
          <p14:tracePt t="194665" x="2778125" y="6272213"/>
          <p14:tracePt t="194672" x="2786063" y="6272213"/>
          <p14:tracePt t="194680" x="2795588" y="6272213"/>
          <p14:tracePt t="194686" x="2803525" y="6272213"/>
          <p14:tracePt t="194692" x="2828925" y="6272213"/>
          <p14:tracePt t="194699" x="2846388" y="6272213"/>
          <p14:tracePt t="194706" x="2863850" y="6272213"/>
          <p14:tracePt t="194714" x="2889250" y="6262688"/>
          <p14:tracePt t="194721" x="2922588" y="6262688"/>
          <p14:tracePt t="194727" x="2940050" y="6262688"/>
          <p14:tracePt t="194734" x="2973388" y="6254750"/>
          <p14:tracePt t="194741" x="3008313" y="6254750"/>
          <p14:tracePt t="194749" x="3024188" y="6254750"/>
          <p14:tracePt t="194755" x="3049588" y="6254750"/>
          <p14:tracePt t="194763" x="3067050" y="6254750"/>
          <p14:tracePt t="194776" x="3084513" y="6254750"/>
          <p14:tracePt t="194790" x="3092450" y="6254750"/>
          <p14:tracePt t="194798" x="3100388" y="6254750"/>
          <p14:tracePt t="194811" x="3109913" y="6254750"/>
          <p14:tracePt t="194818" x="3127375" y="6254750"/>
          <p14:tracePt t="194825" x="3143250" y="6254750"/>
          <p14:tracePt t="194832" x="3160713" y="6254750"/>
          <p14:tracePt t="194848" x="3178175" y="6254750"/>
          <p14:tracePt t="194852" x="3194050" y="6254750"/>
          <p14:tracePt t="194867" x="3203575" y="6254750"/>
          <p14:tracePt t="194873" x="3211513" y="6254750"/>
          <p14:tracePt t="194881" x="3219450" y="6254750"/>
          <p14:tracePt t="194895" x="3228975" y="6254750"/>
          <p14:tracePt t="194908" x="3236913" y="6254750"/>
          <p14:tracePt t="194922" x="3244850" y="6254750"/>
          <p14:tracePt t="194930" x="3262313" y="6254750"/>
          <p14:tracePt t="194937" x="3279775" y="6262688"/>
          <p14:tracePt t="194948" x="3305175" y="6262688"/>
          <p14:tracePt t="194950" x="3363913" y="6280150"/>
          <p14:tracePt t="194957" x="3406775" y="6288088"/>
          <p14:tracePt t="194966" x="3424238" y="6297613"/>
          <p14:tracePt t="194972" x="3441700" y="6305550"/>
          <p14:tracePt t="194983" x="3457575" y="6305550"/>
          <p14:tracePt t="194988" x="3457575" y="6313488"/>
          <p14:tracePt t="194993" x="3467100" y="6323013"/>
          <p14:tracePt t="195135" x="3457575" y="6323013"/>
          <p14:tracePt t="195191" x="3449638" y="6323013"/>
          <p14:tracePt t="195205" x="3441700" y="6323013"/>
          <p14:tracePt t="195247" x="3449638" y="6323013"/>
          <p14:tracePt t="195261" x="3457575" y="6323013"/>
          <p14:tracePt t="195267" x="3482975" y="6323013"/>
          <p14:tracePt t="195274" x="3517900" y="6330950"/>
          <p14:tracePt t="195282" x="3533775" y="6330950"/>
          <p14:tracePt t="195289" x="3568700" y="6330950"/>
          <p14:tracePt t="195298" x="3611563" y="6348413"/>
          <p14:tracePt t="195302" x="3636963" y="6348413"/>
          <p14:tracePt t="195310" x="3662363" y="6356350"/>
          <p14:tracePt t="195316" x="3687763" y="6365875"/>
          <p14:tracePt t="195323" x="3713163" y="6365875"/>
          <p14:tracePt t="195332" x="3729038" y="6373813"/>
          <p14:tracePt t="195337" x="3738563" y="6373813"/>
          <p14:tracePt t="195344" x="3763963" y="6391275"/>
          <p14:tracePt t="195351" x="3781425" y="6391275"/>
          <p14:tracePt t="195359" x="3789363" y="6399213"/>
          <p14:tracePt t="195366" x="3806825" y="6407150"/>
          <p14:tracePt t="195372" x="3822700" y="6407150"/>
          <p14:tracePt t="195380" x="3832225" y="6416675"/>
          <p14:tracePt t="195386" x="3840163" y="6416675"/>
          <p14:tracePt t="195393" x="3857625" y="6424613"/>
          <p14:tracePt t="195399" x="3865563" y="6424613"/>
          <p14:tracePt t="195408" x="3865563" y="6432550"/>
          <p14:tracePt t="195415" x="3883025" y="6442075"/>
          <p14:tracePt t="195431" x="3900488" y="6450013"/>
          <p14:tracePt t="195449" x="3908425" y="6457950"/>
          <p14:tracePt t="195456" x="3908425" y="6467475"/>
          <p14:tracePt t="195464" x="3916363" y="6467475"/>
          <p14:tracePt t="195477" x="3916363" y="6475413"/>
          <p14:tracePt t="195483" x="3916363" y="6483350"/>
          <p14:tracePt t="195489" x="3925888" y="6483350"/>
          <p14:tracePt t="195504" x="3925888" y="6492875"/>
          <p14:tracePt t="195513" x="3933825" y="6500813"/>
          <p14:tracePt t="195525" x="3933825" y="6510338"/>
          <p14:tracePt t="195546" x="3933825" y="6518275"/>
          <p14:tracePt t="195560" x="3933825" y="6526213"/>
          <p14:tracePt t="195566" x="3933825" y="6535738"/>
          <p14:tracePt t="195588" x="3933825" y="6543675"/>
          <p14:tracePt t="195597" x="3925888" y="6543675"/>
          <p14:tracePt t="195609" x="3916363" y="6551613"/>
          <p14:tracePt t="195623" x="3908425" y="6561138"/>
          <p14:tracePt t="195632" x="3890963" y="6561138"/>
          <p14:tracePt t="195637" x="3840163" y="6569075"/>
          <p14:tracePt t="195644" x="3756025" y="6594475"/>
          <p14:tracePt t="195651" x="3652838" y="6619875"/>
          <p14:tracePt t="195657" x="3543300" y="6637338"/>
          <p14:tracePt t="195666" x="3398838" y="6654800"/>
          <p14:tracePt t="195671" x="3270250" y="6662738"/>
          <p14:tracePt t="195680" x="3194050" y="6680200"/>
          <p14:tracePt t="195685" x="3109913" y="6696075"/>
          <p14:tracePt t="195692" x="3041650" y="6705600"/>
          <p14:tracePt t="195700" x="2998788" y="6705600"/>
          <p14:tracePt t="195707" x="2955925" y="6705600"/>
          <p14:tracePt t="195714" x="2922588" y="6705600"/>
          <p14:tracePt t="195720" x="2889250" y="6705600"/>
          <p14:tracePt t="195732" x="2879725" y="6705600"/>
          <p14:tracePt t="195735" x="2854325" y="6705600"/>
          <p14:tracePt t="195742" x="2838450" y="6705600"/>
          <p14:tracePt t="195750" x="2811463" y="6705600"/>
          <p14:tracePt t="195757" x="2795588" y="6713538"/>
          <p14:tracePt t="195765" x="2770188" y="6713538"/>
          <p14:tracePt t="195769" x="2744788" y="6713538"/>
          <p14:tracePt t="195777" x="2709863" y="6721475"/>
          <p14:tracePt t="195783" x="2668588" y="6721475"/>
          <p14:tracePt t="195790" x="2608263" y="6721475"/>
          <p14:tracePt t="195798" x="2565400" y="6721475"/>
          <p14:tracePt t="195804" x="2524125" y="6721475"/>
          <p14:tracePt t="195813" x="2455863" y="6713538"/>
          <p14:tracePt t="195818" x="2387600" y="6705600"/>
          <p14:tracePt t="195826" x="2327275" y="6688138"/>
          <p14:tracePt t="195832" x="2268538" y="6680200"/>
          <p14:tracePt t="195839" x="2225675" y="6670675"/>
          <p14:tracePt t="195847" x="2200275" y="6670675"/>
          <p14:tracePt t="195852" x="2182813" y="6670675"/>
          <p14:tracePt t="195859" x="2166938" y="6670675"/>
          <p14:tracePt t="195866" x="2157413" y="6670675"/>
          <p14:tracePt t="195874" x="2149475" y="6670675"/>
          <p14:tracePt t="195881" x="2141538" y="6662738"/>
          <p14:tracePt t="195897" x="2124075" y="6662738"/>
          <p14:tracePt t="195909" x="2116138" y="6662738"/>
          <p14:tracePt t="195915" x="2116138" y="6654800"/>
          <p14:tracePt t="195923" x="2106613" y="6654800"/>
          <p14:tracePt t="195931" x="2106613" y="6645275"/>
          <p14:tracePt t="196280" x="2116138" y="6645275"/>
          <p14:tracePt t="196296" x="2116138" y="6637338"/>
          <p14:tracePt t="196342" x="2124075" y="6627813"/>
          <p14:tracePt t="196365" x="2124075" y="6619875"/>
          <p14:tracePt t="196381" x="2132013" y="6619875"/>
          <p14:tracePt t="196404" x="2141538" y="6619875"/>
          <p14:tracePt t="196482" x="2149475" y="6619875"/>
          <p14:tracePt t="196808" x="2132013" y="6619875"/>
          <p14:tracePt t="196826" x="2124075" y="6619875"/>
          <p14:tracePt t="196841" x="2106613" y="6619875"/>
          <p14:tracePt t="196847" x="2098675" y="6619875"/>
          <p14:tracePt t="196855" x="2081213" y="6619875"/>
          <p14:tracePt t="196862" x="2065338" y="6619875"/>
          <p14:tracePt t="196868" x="2005013" y="6619875"/>
          <p14:tracePt t="196875" x="1954213" y="6627813"/>
          <p14:tracePt t="196883" x="1928813" y="6627813"/>
          <p14:tracePt t="196889" x="1868488" y="6637338"/>
          <p14:tracePt t="196896" x="1843088" y="6637338"/>
          <p14:tracePt t="196903" x="1817688" y="6637338"/>
          <p14:tracePt t="196912" x="1801813" y="6637338"/>
          <p14:tracePt t="196917" x="1776413" y="6637338"/>
          <p14:tracePt t="196924" x="1758950" y="6637338"/>
          <p14:tracePt t="196932" x="1749425" y="6637338"/>
          <p14:tracePt t="196938" x="1741488" y="6637338"/>
          <p14:tracePt t="196946" x="1724025" y="6637338"/>
          <p14:tracePt t="196952" x="1716088" y="6637338"/>
          <p14:tracePt t="196962" x="1708150" y="6637338"/>
          <p14:tracePt t="196973" x="1690688" y="6637338"/>
          <p14:tracePt t="196979" x="1673225" y="6637338"/>
          <p14:tracePt t="196988" x="1657350" y="6637338"/>
          <p14:tracePt t="196995" x="1647825" y="6637338"/>
          <p14:tracePt t="197000" x="1622425" y="6637338"/>
          <p14:tracePt t="197008" x="1597025" y="6637338"/>
          <p14:tracePt t="197015" x="1579563" y="6637338"/>
          <p14:tracePt t="197022" x="1563688" y="6637338"/>
          <p14:tracePt t="197029" x="1538288" y="6637338"/>
          <p14:tracePt t="197036" x="1495425" y="6637338"/>
          <p14:tracePt t="197042" x="1435100" y="6637338"/>
          <p14:tracePt t="197050" x="1376363" y="6637338"/>
          <p14:tracePt t="197057" x="1317625" y="6637338"/>
          <p14:tracePt t="197063" x="1239838" y="6637338"/>
          <p14:tracePt t="197071" x="1163638" y="6637338"/>
          <p14:tracePt t="197078" x="1112838" y="6637338"/>
          <p14:tracePt t="197085" x="1079500" y="6637338"/>
          <p14:tracePt t="197091" x="1036638" y="6637338"/>
          <p14:tracePt t="197098" x="968375" y="6627813"/>
          <p14:tracePt t="197106" x="935038" y="6627813"/>
          <p14:tracePt t="197112" x="909638" y="6627813"/>
          <p14:tracePt t="197119" x="874713" y="6619875"/>
          <p14:tracePt t="197129" x="849313" y="6619875"/>
          <p14:tracePt t="197134" x="831850" y="6619875"/>
          <p14:tracePt t="197140" x="806450" y="6619875"/>
          <p14:tracePt t="197147" x="790575" y="6619875"/>
          <p14:tracePt t="197154" x="781050" y="6619875"/>
          <p14:tracePt t="197168" x="765175" y="6619875"/>
          <p14:tracePt t="197185" x="755650" y="6619875"/>
          <p14:tracePt t="197211" x="747713" y="6619875"/>
          <p14:tracePt t="197231" x="739775" y="6619875"/>
          <p14:tracePt t="197245" x="730250" y="6619875"/>
          <p14:tracePt t="197260" x="722313" y="6619875"/>
          <p14:tracePt t="197274" x="714375" y="6619875"/>
          <p14:tracePt t="197287" x="704850" y="6619875"/>
          <p14:tracePt t="197302" x="696913" y="6619875"/>
          <p14:tracePt t="197308" x="696913" y="6611938"/>
          <p14:tracePt t="197329" x="688975" y="6611938"/>
          <p14:tracePt t="197336" x="679450" y="6611938"/>
          <p14:tracePt t="197351" x="679450" y="6602413"/>
          <p14:tracePt t="197364" x="671513" y="6594475"/>
          <p14:tracePt t="197370" x="661988" y="6586538"/>
          <p14:tracePt t="197379" x="654050" y="6577013"/>
          <p14:tracePt t="197384" x="654050" y="6569075"/>
          <p14:tracePt t="197391" x="646113" y="6561138"/>
          <p14:tracePt t="197399" x="646113" y="6551613"/>
          <p14:tracePt t="197406" x="646113" y="6535738"/>
          <p14:tracePt t="197413" x="636588" y="6535738"/>
          <p14:tracePt t="197420" x="628650" y="6526213"/>
          <p14:tracePt t="197428" x="628650" y="6510338"/>
          <p14:tracePt t="197439" x="628650" y="6500813"/>
          <p14:tracePt t="197447" x="620713" y="6492875"/>
          <p14:tracePt t="197454" x="620713" y="6483350"/>
          <p14:tracePt t="197468" x="611188" y="6475413"/>
          <p14:tracePt t="197478" x="611188" y="6467475"/>
          <p14:tracePt t="197482" x="603250" y="6457950"/>
          <p14:tracePt t="197489" x="603250" y="6450013"/>
          <p14:tracePt t="197495" x="603250" y="6442075"/>
          <p14:tracePt t="197503" x="603250" y="6432550"/>
          <p14:tracePt t="197511" x="603250" y="6424613"/>
          <p14:tracePt t="197517" x="595313" y="6424613"/>
          <p14:tracePt t="197531" x="595313" y="6416675"/>
          <p14:tracePt t="197538" x="595313" y="6407150"/>
          <p14:tracePt t="197552" x="595313" y="6399213"/>
          <p14:tracePt t="197565" x="595313" y="6391275"/>
          <p14:tracePt t="197587" x="595313" y="6373813"/>
          <p14:tracePt t="197608" x="595313" y="6365875"/>
          <p14:tracePt t="197622" x="595313" y="6356350"/>
          <p14:tracePt t="197643" x="595313" y="6348413"/>
          <p14:tracePt t="197657" x="595313" y="6338888"/>
          <p14:tracePt t="197678" x="595313" y="6330950"/>
          <p14:tracePt t="197692" x="595313" y="6323013"/>
          <p14:tracePt t="197705" x="595313" y="6313488"/>
          <p14:tracePt t="197713" x="595313" y="6305550"/>
          <p14:tracePt t="197734" x="595313" y="6297613"/>
          <p14:tracePt t="197754" x="603250" y="6288088"/>
          <p14:tracePt t="197768" x="611188" y="6288088"/>
          <p14:tracePt t="197782" x="620713" y="6288088"/>
          <p14:tracePt t="197802" x="628650" y="6288088"/>
          <p14:tracePt t="197816" x="636588" y="6288088"/>
          <p14:tracePt t="197830" x="654050" y="6288088"/>
          <p14:tracePt t="197844" x="661988" y="6288088"/>
          <p14:tracePt t="197851" x="671513" y="6288088"/>
          <p14:tracePt t="197860" x="679450" y="6288088"/>
          <p14:tracePt t="197865" x="696913" y="6288088"/>
          <p14:tracePt t="197872" x="714375" y="6288088"/>
          <p14:tracePt t="197879" x="739775" y="6288088"/>
          <p14:tracePt t="197886" x="765175" y="6288088"/>
          <p14:tracePt t="197895" x="790575" y="6280150"/>
          <p14:tracePt t="197902" x="849313" y="6272213"/>
          <p14:tracePt t="197909" x="942975" y="6262688"/>
          <p14:tracePt t="197917" x="1054100" y="6246813"/>
          <p14:tracePt t="197923" x="1120775" y="6229350"/>
          <p14:tracePt t="197930" x="1214438" y="6203950"/>
          <p14:tracePt t="197937" x="1300163" y="6194425"/>
          <p14:tracePt t="197947" x="1343025" y="6178550"/>
          <p14:tracePt t="197966" x="1487488" y="6143625"/>
          <p14:tracePt t="197971" x="1528763" y="6135688"/>
          <p14:tracePt t="197979" x="1554163" y="6127750"/>
          <p14:tracePt t="197985" x="1579563" y="6118225"/>
          <p14:tracePt t="197994" x="1614488" y="6118225"/>
          <p14:tracePt t="197998" x="1647825" y="6118225"/>
          <p14:tracePt t="198006" x="1673225" y="6110288"/>
          <p14:tracePt t="198014" x="1698625" y="6110288"/>
          <p14:tracePt t="198020" x="1708150" y="6110288"/>
          <p14:tracePt t="198029" x="1724025" y="6102350"/>
          <p14:tracePt t="198033" x="1733550" y="6102350"/>
          <p14:tracePt t="198047" x="1749425" y="6102350"/>
          <p14:tracePt t="198063" x="1758950" y="6102350"/>
          <p14:tracePt t="198069" x="1776413" y="6102350"/>
          <p14:tracePt t="198078" x="1784350" y="6102350"/>
          <p14:tracePt t="198082" x="1792288" y="6102350"/>
          <p14:tracePt t="198090" x="1801813" y="6102350"/>
          <p14:tracePt t="198096" x="1827213" y="6102350"/>
          <p14:tracePt t="198103" x="1843088" y="6102350"/>
          <p14:tracePt t="198112" x="1860550" y="6102350"/>
          <p14:tracePt t="198118" x="1885950" y="6102350"/>
          <p14:tracePt t="198125" x="1911350" y="6110288"/>
          <p14:tracePt t="198131" x="1936750" y="6110288"/>
          <p14:tracePt t="198139" x="1954213" y="6110288"/>
          <p14:tracePt t="198147" x="1979613" y="6110288"/>
          <p14:tracePt t="198151" x="2022475" y="6118225"/>
          <p14:tracePt t="198161" x="2038350" y="6118225"/>
          <p14:tracePt t="198166" x="2047875" y="6127750"/>
          <p14:tracePt t="198173" x="2073275" y="6127750"/>
          <p14:tracePt t="198180" x="2090738" y="6127750"/>
          <p14:tracePt t="198191" x="2098675" y="6127750"/>
          <p14:tracePt t="198194" x="2124075" y="6127750"/>
          <p14:tracePt t="198201" x="2132013" y="6135688"/>
          <p14:tracePt t="198208" x="2141538" y="6135688"/>
          <p14:tracePt t="198215" x="2157413" y="6135688"/>
          <p14:tracePt t="198222" x="2174875" y="6135688"/>
          <p14:tracePt t="198230" x="2192338" y="6135688"/>
          <p14:tracePt t="198236" x="2200275" y="6135688"/>
          <p14:tracePt t="198245" x="2208213" y="6143625"/>
          <p14:tracePt t="198249" x="2243138" y="6153150"/>
          <p14:tracePt t="198257" x="2260600" y="6153150"/>
          <p14:tracePt t="198264" x="2268538" y="6153150"/>
          <p14:tracePt t="198271" x="2286000" y="6153150"/>
          <p14:tracePt t="198278" x="2301875" y="6161088"/>
          <p14:tracePt t="198285" x="2327275" y="6169025"/>
          <p14:tracePt t="198291" x="2352675" y="6178550"/>
          <p14:tracePt t="198298" x="2362200" y="6178550"/>
          <p14:tracePt t="198306" x="2379663" y="6178550"/>
          <p14:tracePt t="198314" x="2387600" y="6178550"/>
          <p14:tracePt t="198320" x="2405063" y="6186488"/>
          <p14:tracePt t="198329" x="2413000" y="6186488"/>
          <p14:tracePt t="198334" x="2420938" y="6194425"/>
          <p14:tracePt t="198341" x="2438400" y="6194425"/>
          <p14:tracePt t="198347" x="2438400" y="6203950"/>
          <p14:tracePt t="198354" x="2455863" y="6203950"/>
          <p14:tracePt t="198363" x="2463800" y="6203950"/>
          <p14:tracePt t="198368" x="2471738" y="6211888"/>
          <p14:tracePt t="198377" x="2489200" y="6211888"/>
          <p14:tracePt t="198382" x="2506663" y="6211888"/>
          <p14:tracePt t="198389" x="2514600" y="6221413"/>
          <p14:tracePt t="198396" x="2532063" y="6229350"/>
          <p14:tracePt t="198403" x="2540000" y="6229350"/>
          <p14:tracePt t="198411" x="2549525" y="6229350"/>
          <p14:tracePt t="198417" x="2565400" y="6229350"/>
          <p14:tracePt t="198424" x="2582863" y="6229350"/>
          <p14:tracePt t="198432" x="2590800" y="6229350"/>
          <p14:tracePt t="198438" x="2600325" y="6229350"/>
          <p14:tracePt t="198446" x="2616200" y="6237288"/>
          <p14:tracePt t="198451" x="2641600" y="6237288"/>
          <p14:tracePt t="198462" x="2659063" y="6237288"/>
          <p14:tracePt t="198465" x="2668588" y="6246813"/>
          <p14:tracePt t="198473" x="2693988" y="6246813"/>
          <p14:tracePt t="198480" x="2719388" y="6246813"/>
          <p14:tracePt t="198488" x="2727325" y="6246813"/>
          <p14:tracePt t="198494" x="2744788" y="6246813"/>
          <p14:tracePt t="198501" x="2760663" y="6246813"/>
          <p14:tracePt t="198511" x="2778125" y="6246813"/>
          <p14:tracePt t="198514" x="2786063" y="6246813"/>
          <p14:tracePt t="198522" x="2795588" y="6246813"/>
          <p14:tracePt t="198529" x="2820988" y="6246813"/>
          <p14:tracePt t="198536" x="2846388" y="6246813"/>
          <p14:tracePt t="198544" x="2863850" y="6246813"/>
          <p14:tracePt t="198549" x="2905125" y="6246813"/>
          <p14:tracePt t="198555" x="2930525" y="6246813"/>
          <p14:tracePt t="198563" x="2955925" y="6246813"/>
          <p14:tracePt t="198570" x="2973388" y="6237288"/>
          <p14:tracePt t="198577" x="2998788" y="6237288"/>
          <p14:tracePt t="198584" x="3016250" y="6237288"/>
          <p14:tracePt t="198591" x="3024188" y="6237288"/>
          <p14:tracePt t="198598" x="3041650" y="6237288"/>
          <p14:tracePt t="198612" x="3049588" y="6237288"/>
          <p14:tracePt t="198627" x="3059113" y="6237288"/>
          <p14:tracePt t="198641" x="3067050" y="6237288"/>
          <p14:tracePt t="198647" x="3074988" y="6237288"/>
          <p14:tracePt t="198653" x="3092450" y="6237288"/>
          <p14:tracePt t="198661" x="3109913" y="6237288"/>
          <p14:tracePt t="198667" x="3135313" y="6237288"/>
          <p14:tracePt t="198677" x="3186113" y="6229350"/>
          <p14:tracePt t="198681" x="3244850" y="6221413"/>
          <p14:tracePt t="198689" x="3270250" y="6221413"/>
          <p14:tracePt t="198695" x="3305175" y="6221413"/>
          <p14:tracePt t="198702" x="3322638" y="6211888"/>
          <p14:tracePt t="198710" x="3338513" y="6211888"/>
          <p14:tracePt t="198723" x="3348038" y="6211888"/>
          <p14:tracePt t="198730" x="3355975" y="6211888"/>
          <p14:tracePt t="198737" x="3363913" y="6211888"/>
          <p14:tracePt t="198801" x="3363913" y="6221413"/>
          <p14:tracePt t="198871" x="3355975" y="6221413"/>
          <p14:tracePt t="198894" x="3348038" y="6221413"/>
          <p14:tracePt t="199073" x="3348038" y="6237288"/>
          <p14:tracePt t="199087" x="3348038" y="6246813"/>
          <p14:tracePt t="199094" x="3348038" y="6254750"/>
          <p14:tracePt t="199101" x="3355975" y="6262688"/>
          <p14:tracePt t="199107" x="3355975" y="6280150"/>
          <p14:tracePt t="199114" x="3355975" y="6288088"/>
          <p14:tracePt t="199121" x="3355975" y="6297613"/>
          <p14:tracePt t="199130" x="3355975" y="6305550"/>
          <p14:tracePt t="199135" x="3373438" y="6313488"/>
          <p14:tracePt t="199144" x="3373438" y="6330950"/>
          <p14:tracePt t="199157" x="3373438" y="6338888"/>
          <p14:tracePt t="199170" x="3381375" y="6348413"/>
          <p14:tracePt t="199183" x="3381375" y="6356350"/>
          <p14:tracePt t="199194" x="3389313" y="6365875"/>
          <p14:tracePt t="199206" x="3389313" y="6373813"/>
          <p14:tracePt t="199219" x="3389313" y="6391275"/>
          <p14:tracePt t="199240" x="3398838" y="6399213"/>
          <p14:tracePt t="199247" x="3398838" y="6416675"/>
          <p14:tracePt t="199261" x="3398838" y="6424613"/>
          <p14:tracePt t="199267" x="3398838" y="6432550"/>
          <p14:tracePt t="199277" x="3398838" y="6442075"/>
          <p14:tracePt t="199281" x="3398838" y="6450013"/>
          <p14:tracePt t="199288" x="3398838" y="6457950"/>
          <p14:tracePt t="199294" x="3398838" y="6467475"/>
          <p14:tracePt t="199303" x="3398838" y="6475413"/>
          <p14:tracePt t="199316" x="3398838" y="6483350"/>
          <p14:tracePt t="199323" x="3398838" y="6492875"/>
          <p14:tracePt t="199344" x="3398838" y="6500813"/>
          <p14:tracePt t="199359" x="3398838" y="6510338"/>
          <p14:tracePt t="199372" x="3398838" y="6518275"/>
          <p14:tracePt t="199379" x="3398838" y="6526213"/>
          <p14:tracePt t="199393" x="3398838" y="6535738"/>
          <p14:tracePt t="199400" x="3398838" y="6543675"/>
          <p14:tracePt t="199406" x="3398838" y="6551613"/>
          <p14:tracePt t="199420" x="3398838" y="6561138"/>
          <p14:tracePt t="199427" x="3398838" y="6569075"/>
          <p14:tracePt t="199443" x="3389313" y="6569075"/>
          <p14:tracePt t="199449" x="3389313" y="6577013"/>
          <p14:tracePt t="199456" x="3389313" y="6586538"/>
          <p14:tracePt t="199469" x="3381375" y="6586538"/>
          <p14:tracePt t="199477" x="3373438" y="6594475"/>
          <p14:tracePt t="199497" x="3363913" y="6594475"/>
          <p14:tracePt t="199505" x="3363913" y="6602413"/>
          <p14:tracePt t="199518" x="3355975" y="6602413"/>
          <p14:tracePt t="199554" x="3338513" y="6611938"/>
          <p14:tracePt t="199560" x="3330575" y="6611938"/>
          <p14:tracePt t="199576" x="3313113" y="6619875"/>
          <p14:tracePt t="199581" x="3297238" y="6619875"/>
          <p14:tracePt t="199588" x="3279775" y="6619875"/>
          <p14:tracePt t="199595" x="3244850" y="6627813"/>
          <p14:tracePt t="199602" x="3211513" y="6627813"/>
          <p14:tracePt t="199610" x="3152775" y="6627813"/>
          <p14:tracePt t="199616" x="3092450" y="6627813"/>
          <p14:tracePt t="199623" x="3049588" y="6637338"/>
          <p14:tracePt t="199629" x="2998788" y="6645275"/>
          <p14:tracePt t="199636" x="2930525" y="6645275"/>
          <p14:tracePt t="199644" x="2863850" y="6645275"/>
          <p14:tracePt t="199651" x="2820988" y="6645275"/>
          <p14:tracePt t="199660" x="2770188" y="6645275"/>
          <p14:tracePt t="199665" x="2693988" y="6645275"/>
          <p14:tracePt t="199671" x="2590800" y="6645275"/>
          <p14:tracePt t="199679" x="2524125" y="6637338"/>
          <p14:tracePt t="199686" x="2446338" y="6627813"/>
          <p14:tracePt t="199694" x="2379663" y="6627813"/>
          <p14:tracePt t="199700" x="2276475" y="6619875"/>
          <p14:tracePt t="199707" x="2174875" y="6611938"/>
          <p14:tracePt t="199713" x="2073275" y="6611938"/>
          <p14:tracePt t="199721" x="1987550" y="6611938"/>
          <p14:tracePt t="199728" x="1936750" y="6611938"/>
          <p14:tracePt t="199734" x="1903413" y="6611938"/>
          <p14:tracePt t="199742" x="1860550" y="6611938"/>
          <p14:tracePt t="199749" x="1835150" y="6619875"/>
          <p14:tracePt t="199755" x="1809750" y="6619875"/>
          <p14:tracePt t="199761" x="1784350" y="6619875"/>
          <p14:tracePt t="199769" x="1776413" y="6619875"/>
          <p14:tracePt t="199777" x="1758950" y="6619875"/>
          <p14:tracePt t="199783" x="1741488" y="6619875"/>
          <p14:tracePt t="199792" x="1733550" y="6619875"/>
          <p14:tracePt t="199798" x="1716088" y="6619875"/>
          <p14:tracePt t="199811" x="1708150" y="6619875"/>
          <p14:tracePt t="199818" x="1698625" y="6619875"/>
          <p14:tracePt t="199827" x="1690688" y="6619875"/>
          <p14:tracePt t="199832" x="1682750" y="6619875"/>
          <p14:tracePt t="199860" x="1673225" y="6619875"/>
          <p14:tracePt t="199875" x="1665288" y="6619875"/>
          <p14:tracePt t="199929" x="1657350" y="6619875"/>
          <p14:tracePt t="199968" x="1647825" y="6619875"/>
          <p14:tracePt t="200118" x="1631950" y="6619875"/>
          <p14:tracePt t="200126" x="1614488" y="6619875"/>
          <p14:tracePt t="200133" x="1563688" y="6619875"/>
          <p14:tracePt t="200138" x="1487488" y="6627813"/>
          <p14:tracePt t="200146" x="1384300" y="6637338"/>
          <p14:tracePt t="200153" x="1300163" y="6637338"/>
          <p14:tracePt t="200161" x="1189038" y="6645275"/>
          <p14:tracePt t="200166" x="1120775" y="6654800"/>
          <p14:tracePt t="200177" x="1095375" y="6662738"/>
          <p14:tracePt t="200180" x="1062038" y="6662738"/>
          <p14:tracePt t="200188" x="1036638" y="6662738"/>
          <p14:tracePt t="200199" x="1011238" y="6662738"/>
          <p14:tracePt t="200202" x="1003300" y="6662738"/>
          <p14:tracePt t="200209" x="976313" y="6662738"/>
          <p14:tracePt t="200215" x="960438" y="6662738"/>
          <p14:tracePt t="200221" x="942975" y="6662738"/>
          <p14:tracePt t="200229" x="935038" y="6662738"/>
          <p14:tracePt t="200235" x="917575" y="6662738"/>
          <p14:tracePt t="200242" x="909638" y="6662738"/>
          <p14:tracePt t="200250" x="900113" y="6662738"/>
          <p14:tracePt t="200257" x="892175" y="6662738"/>
          <p14:tracePt t="200263" x="874713" y="6662738"/>
          <p14:tracePt t="200278" x="858838" y="6662738"/>
          <p14:tracePt t="200284" x="849313" y="6662738"/>
          <p14:tracePt t="200306" x="831850" y="6662738"/>
          <p14:tracePt t="200327" x="823913" y="6662738"/>
          <p14:tracePt t="200341" x="815975" y="6662738"/>
          <p14:tracePt t="200354" x="806450" y="6662738"/>
          <p14:tracePt t="200361" x="798513" y="6662738"/>
          <p14:tracePt t="200367" x="790575" y="6662738"/>
          <p14:tracePt t="200376" x="781050" y="6662738"/>
          <p14:tracePt t="200381" x="765175" y="6662738"/>
          <p14:tracePt t="200389" x="747713" y="6662738"/>
          <p14:tracePt t="200396" x="730250" y="6662738"/>
          <p14:tracePt t="200403" x="722313" y="6662738"/>
          <p14:tracePt t="200410" x="696913" y="6662738"/>
          <p14:tracePt t="200417" x="671513" y="6662738"/>
          <p14:tracePt t="200425" x="654050" y="6662738"/>
          <p14:tracePt t="200432" x="636588" y="6662738"/>
          <p14:tracePt t="200438" x="628650" y="6662738"/>
          <p14:tracePt t="200444" x="611188" y="6654800"/>
          <p14:tracePt t="200451" x="595313" y="6654800"/>
          <p14:tracePt t="200460" x="585788" y="6645275"/>
          <p14:tracePt t="200473" x="577850" y="6645275"/>
          <p14:tracePt t="200480" x="569913" y="6645275"/>
          <p14:tracePt t="200486" x="552450" y="6637338"/>
          <p14:tracePt t="200500" x="544513" y="6627813"/>
          <p14:tracePt t="200508" x="534988" y="6619875"/>
          <p14:tracePt t="200515" x="517525" y="6619875"/>
          <p14:tracePt t="200521" x="509588" y="6611938"/>
          <p14:tracePt t="200529" x="492125" y="6594475"/>
          <p14:tracePt t="200535" x="476250" y="6594475"/>
          <p14:tracePt t="200543" x="466725" y="6586538"/>
          <p14:tracePt t="200550" x="458788" y="6586538"/>
          <p14:tracePt t="200559" x="450850" y="6569075"/>
          <p14:tracePt t="200563" x="441325" y="6569075"/>
          <p14:tracePt t="200570" x="425450" y="6561138"/>
          <p14:tracePt t="200578" x="425450" y="6551613"/>
          <p14:tracePt t="200584" x="415925" y="6543675"/>
          <p14:tracePt t="200592" x="407988" y="6535738"/>
          <p14:tracePt t="200598" x="400050" y="6526213"/>
          <p14:tracePt t="200605" x="382588" y="6518275"/>
          <p14:tracePt t="200613" x="382588" y="6510338"/>
          <p14:tracePt t="200619" x="365125" y="6500813"/>
          <p14:tracePt t="200628" x="365125" y="6492875"/>
          <p14:tracePt t="200632" x="357188" y="6483350"/>
          <p14:tracePt t="200643" x="347663" y="6475413"/>
          <p14:tracePt t="200655" x="347663" y="6457950"/>
          <p14:tracePt t="200661" x="339725" y="6457950"/>
          <p14:tracePt t="200668" x="339725" y="6450013"/>
          <p14:tracePt t="200676" x="339725" y="6442075"/>
          <p14:tracePt t="200688" x="339725" y="6424613"/>
          <p14:tracePt t="200695" x="339725" y="6416675"/>
          <p14:tracePt t="200709" x="339725" y="6399213"/>
          <p14:tracePt t="200725" x="339725" y="6391275"/>
          <p14:tracePt t="200737" x="339725" y="6381750"/>
          <p14:tracePt t="200745" x="339725" y="6373813"/>
          <p14:tracePt t="200758" x="339725" y="6365875"/>
          <p14:tracePt t="200780" x="339725" y="6356350"/>
          <p14:tracePt t="200787" x="347663" y="6356350"/>
          <p14:tracePt t="200794" x="347663" y="6348413"/>
          <p14:tracePt t="200801" x="357188" y="6338888"/>
          <p14:tracePt t="200822" x="357188" y="6330950"/>
          <p14:tracePt t="200828" x="365125" y="6330950"/>
          <p14:tracePt t="200836" x="373063" y="6330950"/>
          <p14:tracePt t="200850" x="382588" y="6323013"/>
          <p14:tracePt t="200864" x="390525" y="6323013"/>
          <p14:tracePt t="200871" x="390525" y="6313488"/>
          <p14:tracePt t="200877" x="407988" y="6305550"/>
          <p14:tracePt t="200885" x="415925" y="6305550"/>
          <p14:tracePt t="200893" x="415925" y="6297613"/>
          <p14:tracePt t="200898" x="433388" y="6288088"/>
          <p14:tracePt t="200905" x="458788" y="6280150"/>
          <p14:tracePt t="200912" x="466725" y="6272213"/>
          <p14:tracePt t="200919" x="484188" y="6262688"/>
          <p14:tracePt t="200926" x="509588" y="6254750"/>
          <p14:tracePt t="200933" x="527050" y="6246813"/>
          <p14:tracePt t="200941" x="552450" y="6229350"/>
          <p14:tracePt t="200960" x="603250" y="6211888"/>
          <p14:tracePt t="200962" x="620713" y="6211888"/>
          <p14:tracePt t="200967" x="646113" y="6211888"/>
          <p14:tracePt t="200976" x="654050" y="6203950"/>
          <p14:tracePt t="200981" x="661988" y="6203950"/>
          <p14:tracePt t="200988" x="688975" y="6203950"/>
          <p14:tracePt t="200995" x="696913" y="6203950"/>
          <p14:tracePt t="201003" x="714375" y="6203950"/>
          <p14:tracePt t="201009" x="730250" y="6203950"/>
          <p14:tracePt t="201016" x="739775" y="6203950"/>
          <p14:tracePt t="201024" x="765175" y="6203950"/>
          <p14:tracePt t="201030" x="781050" y="6203950"/>
          <p14:tracePt t="201038" x="823913" y="6203950"/>
          <p14:tracePt t="201044" x="892175" y="6203950"/>
          <p14:tracePt t="201052" x="942975" y="6203950"/>
          <p14:tracePt t="201058" x="1011238" y="6203950"/>
          <p14:tracePt t="201065" x="1095375" y="6203950"/>
          <p14:tracePt t="201075" x="1173163" y="6203950"/>
          <p14:tracePt t="201080" x="1198563" y="6203950"/>
          <p14:tracePt t="201086" x="1223963" y="6203950"/>
          <p14:tracePt t="201093" x="1257300" y="6203950"/>
          <p14:tracePt t="201101" x="1274763" y="6203950"/>
          <p14:tracePt t="201108" x="1282700" y="6203950"/>
          <p14:tracePt t="201114" x="1308100" y="6203950"/>
          <p14:tracePt t="201122" x="1333500" y="6203950"/>
          <p14:tracePt t="201129" x="1358900" y="6203950"/>
          <p14:tracePt t="201136" x="1393825" y="6203950"/>
          <p14:tracePt t="201142" x="1427163" y="6203950"/>
          <p14:tracePt t="201150" x="1462088" y="6203950"/>
          <p14:tracePt t="201158" x="1477963" y="6203950"/>
          <p14:tracePt t="201163" x="1512888" y="6203950"/>
          <p14:tracePt t="201171" x="1554163" y="6203950"/>
          <p14:tracePt t="201178" x="1579563" y="6203950"/>
          <p14:tracePt t="201184" x="1606550" y="6203950"/>
          <p14:tracePt t="201192" x="1631950" y="6203950"/>
          <p14:tracePt t="201201" x="1657350" y="6203950"/>
          <p14:tracePt t="201205" x="1673225" y="6203950"/>
          <p14:tracePt t="201212" x="1690688" y="6211888"/>
          <p14:tracePt t="201218" x="1708150" y="6211888"/>
          <p14:tracePt t="201226" x="1724025" y="6211888"/>
          <p14:tracePt t="201233" x="1749425" y="6221413"/>
          <p14:tracePt t="201242" x="1776413" y="6221413"/>
          <p14:tracePt t="201247" x="1792288" y="6221413"/>
          <p14:tracePt t="201254" x="1817688" y="6221413"/>
          <p14:tracePt t="201261" x="1843088" y="6229350"/>
          <p14:tracePt t="201268" x="1860550" y="6229350"/>
          <p14:tracePt t="201275" x="1868488" y="6229350"/>
          <p14:tracePt t="201282" x="1885950" y="6237288"/>
          <p14:tracePt t="201292" x="1911350" y="6237288"/>
          <p14:tracePt t="201296" x="1920875" y="6237288"/>
          <p14:tracePt t="201303" x="1928813" y="6237288"/>
          <p14:tracePt t="201310" x="1936750" y="6237288"/>
          <p14:tracePt t="201317" x="1946275" y="6237288"/>
          <p14:tracePt t="201325" x="1954213" y="6237288"/>
          <p14:tracePt t="201331" x="1962150" y="6237288"/>
          <p14:tracePt t="201338" x="1987550" y="6246813"/>
          <p14:tracePt t="201344" x="1997075" y="6246813"/>
          <p14:tracePt t="201352" x="2012950" y="6246813"/>
          <p14:tracePt t="201359" x="2038350" y="6254750"/>
          <p14:tracePt t="201366" x="2065338" y="6254750"/>
          <p14:tracePt t="201374" x="2090738" y="6254750"/>
          <p14:tracePt t="201379" x="2116138" y="6254750"/>
          <p14:tracePt t="201386" x="2157413" y="6254750"/>
          <p14:tracePt t="201393" x="2243138" y="6254750"/>
          <p14:tracePt t="201401" x="2319338" y="6254750"/>
          <p14:tracePt t="201408" x="2438400" y="6254750"/>
          <p14:tracePt t="201414" x="2557463" y="6262688"/>
          <p14:tracePt t="201421" x="2625725" y="6262688"/>
          <p14:tracePt t="201429" x="2701925" y="6262688"/>
          <p14:tracePt t="201435" x="2744788" y="6262688"/>
          <p14:tracePt t="201442" x="2795588" y="6272213"/>
          <p14:tracePt t="201450" x="2828925" y="6280150"/>
          <p14:tracePt t="201458" x="2871788" y="6280150"/>
          <p14:tracePt t="201463" x="2897188" y="6280150"/>
          <p14:tracePt t="201470" x="2922588" y="6280150"/>
          <p14:tracePt t="201478" x="2940050" y="6288088"/>
          <p14:tracePt t="201485" x="2955925" y="6288088"/>
          <p14:tracePt t="201492" x="2965450" y="6297613"/>
          <p14:tracePt t="201498" x="2973388" y="6297613"/>
          <p14:tracePt t="201519" x="2982913" y="6297613"/>
          <p14:tracePt t="201525" x="2990850" y="6297613"/>
          <p14:tracePt t="201651" x="2982913" y="6297613"/>
          <p14:tracePt t="201681" x="2973388" y="6297613"/>
          <p14:tracePt t="201743" x="2965450" y="6297613"/>
          <p14:tracePt t="201812" x="2982913" y="6297613"/>
          <p14:tracePt t="201819" x="3024188" y="6288088"/>
          <p14:tracePt t="201826" x="3084513" y="6272213"/>
          <p14:tracePt t="201834" x="3143250" y="6254750"/>
          <p14:tracePt t="201841" x="3203575" y="6237288"/>
          <p14:tracePt t="201847" x="3244850" y="6229350"/>
          <p14:tracePt t="201855" x="3297238" y="6211888"/>
          <p14:tracePt t="201861" x="3322638" y="6211888"/>
          <p14:tracePt t="201868" x="3348038" y="6203950"/>
          <p14:tracePt t="201877" x="3373438" y="6194425"/>
          <p14:tracePt t="201881" x="3389313" y="6194425"/>
          <p14:tracePt t="201890" x="3406775" y="6194425"/>
          <p14:tracePt t="201896" x="3414713" y="6194425"/>
          <p14:tracePt t="201902" x="3424238" y="6194425"/>
          <p14:tracePt t="201909" x="3441700" y="6194425"/>
          <p14:tracePt t="201916" x="3449638" y="6194425"/>
          <p14:tracePt t="201924" x="3457575" y="6194425"/>
          <p14:tracePt t="201931" x="3467100" y="6194425"/>
          <p14:tracePt t="201945" x="3475038" y="6194425"/>
          <p14:tracePt t="201959" x="3482975" y="6194425"/>
          <p14:tracePt t="201964" x="3492500" y="6194425"/>
          <p14:tracePt t="201979" x="3500438" y="6203950"/>
          <p14:tracePt t="201986" x="3508375" y="6203950"/>
          <p14:tracePt t="201993" x="3517900" y="6203950"/>
          <p14:tracePt t="202008" x="3525838" y="6203950"/>
          <p14:tracePt t="202014" x="3533775" y="6203950"/>
          <p14:tracePt t="202027" x="3543300" y="6203950"/>
          <p14:tracePt t="202034" x="3551238" y="6211888"/>
          <p14:tracePt t="202041" x="3559175" y="6211888"/>
          <p14:tracePt t="202050" x="3568700" y="6211888"/>
          <p14:tracePt t="202057" x="3576638" y="6211888"/>
          <p14:tracePt t="202062" x="3586163" y="6221413"/>
          <p14:tracePt t="202070" x="3594100" y="6229350"/>
          <p14:tracePt t="202084" x="3602038" y="6229350"/>
          <p14:tracePt t="202092" x="3602038" y="6237288"/>
          <p14:tracePt t="202099" x="3611563" y="6246813"/>
          <p14:tracePt t="202112" x="3619500" y="6254750"/>
          <p14:tracePt t="202133" x="3619500" y="6262688"/>
          <p14:tracePt t="202147" x="3619500" y="6280150"/>
          <p14:tracePt t="202154" x="3619500" y="6288088"/>
          <p14:tracePt t="202175" x="3619500" y="6297613"/>
          <p14:tracePt t="202182" x="3619500" y="6305550"/>
          <p14:tracePt t="202191" x="3619500" y="6313488"/>
          <p14:tracePt t="202205" x="3619500" y="6323013"/>
          <p14:tracePt t="202210" x="3619500" y="6330950"/>
          <p14:tracePt t="202217" x="3619500" y="6338888"/>
          <p14:tracePt t="202225" x="3619500" y="6356350"/>
          <p14:tracePt t="202230" x="3619500" y="6365875"/>
          <p14:tracePt t="202237" x="3619500" y="6373813"/>
          <p14:tracePt t="202245" x="3619500" y="6391275"/>
          <p14:tracePt t="202251" x="3611563" y="6399213"/>
          <p14:tracePt t="202265" x="3611563" y="6416675"/>
          <p14:tracePt t="202273" x="3611563" y="6424613"/>
          <p14:tracePt t="202279" x="3602038" y="6432550"/>
          <p14:tracePt t="202286" x="3602038" y="6450013"/>
          <p14:tracePt t="202293" x="3594100" y="6450013"/>
          <p14:tracePt t="202301" x="3594100" y="6457950"/>
          <p14:tracePt t="202314" x="3586163" y="6475413"/>
          <p14:tracePt t="202323" x="3576638" y="6475413"/>
          <p14:tracePt t="202328" x="3568700" y="6492875"/>
          <p14:tracePt t="202335" x="3559175" y="6510338"/>
          <p14:tracePt t="202342" x="3543300" y="6526213"/>
          <p14:tracePt t="202349" x="3525838" y="6535738"/>
          <p14:tracePt t="202357" x="3492500" y="6577013"/>
          <p14:tracePt t="202364" x="3449638" y="6611938"/>
          <p14:tracePt t="202375" x="3381375" y="6654800"/>
          <p14:tracePt t="202380" x="3313113" y="6705600"/>
          <p14:tracePt t="202385" x="3262313" y="6721475"/>
          <p14:tracePt t="202393" x="3219450" y="6746875"/>
          <p14:tracePt t="202400" x="3194050" y="6764338"/>
          <p14:tracePt t="202409" x="3160713" y="6772275"/>
          <p14:tracePt t="202412" x="3117850" y="6781800"/>
          <p14:tracePt t="202420" x="3084513" y="6781800"/>
          <p14:tracePt t="202426" x="3041650" y="6781800"/>
          <p14:tracePt t="202433" x="3016250" y="6781800"/>
          <p14:tracePt t="202440" x="2973388" y="6781800"/>
          <p14:tracePt t="202448" x="2930525" y="6789738"/>
          <p14:tracePt t="202454" x="2871788" y="6789738"/>
          <p14:tracePt t="202461" x="2828925" y="6789738"/>
          <p14:tracePt t="202469" x="2786063" y="6789738"/>
          <p14:tracePt t="202475" x="2744788" y="6789738"/>
          <p14:tracePt t="202482" x="2693988" y="6789738"/>
          <p14:tracePt t="202491" x="2651125" y="6781800"/>
          <p14:tracePt t="202497" x="2590800" y="6772275"/>
          <p14:tracePt t="202503" x="2489200" y="6772275"/>
          <p14:tracePt t="202510" x="2395538" y="6772275"/>
          <p14:tracePt t="202517" x="2344738" y="6764338"/>
          <p14:tracePt t="202525" x="2293938" y="6764338"/>
          <p14:tracePt t="202530" x="2200275" y="6764338"/>
          <p14:tracePt t="202537" x="2124075" y="6756400"/>
          <p14:tracePt t="202545" x="2073275" y="6756400"/>
          <p14:tracePt t="202551" x="2022475" y="6756400"/>
          <p14:tracePt t="202558" x="1962150" y="6746875"/>
          <p14:tracePt t="202566" x="1920875" y="6738938"/>
          <p14:tracePt t="202574" x="1903413" y="6738938"/>
          <p14:tracePt t="202579" x="1878013" y="6731000"/>
          <p14:tracePt t="202585" x="1860550" y="6731000"/>
          <p14:tracePt t="202593" x="1852613" y="6731000"/>
          <p14:tracePt t="202600" x="1843088" y="6721475"/>
          <p14:tracePt t="202607" x="1835150" y="6721475"/>
          <p14:tracePt t="202614" x="1827213" y="6721475"/>
          <p14:tracePt t="202628" x="1817688" y="6721475"/>
          <p14:tracePt t="202642" x="1809750" y="6721475"/>
          <p14:tracePt t="202649" x="1801813" y="6721475"/>
          <p14:tracePt t="202657" x="1792288" y="6721475"/>
          <p14:tracePt t="202673" x="1784350" y="6721475"/>
          <p14:tracePt t="202692" x="1776413" y="6721475"/>
          <p14:tracePt t="202720" x="1766888" y="6721475"/>
          <p14:tracePt t="202741" x="1758950" y="6721475"/>
          <p14:tracePt t="202775" x="1749425" y="6721475"/>
          <p14:tracePt t="202831" x="1749425" y="6713538"/>
          <p14:tracePt t="202858" x="1741488" y="6705600"/>
          <p14:tracePt t="202866" x="1741488" y="6696075"/>
          <p14:tracePt t="202873" x="1733550" y="6696075"/>
          <p14:tracePt t="202879" x="1733550" y="6688138"/>
          <p14:tracePt t="202887" x="1724025" y="6680200"/>
          <p14:tracePt t="202893" x="1724025" y="6670675"/>
          <p14:tracePt t="202901" x="1698625" y="6654800"/>
          <p14:tracePt t="202908" x="1690688" y="6645275"/>
          <p14:tracePt t="202915" x="1673225" y="6627813"/>
          <p14:tracePt t="202924" x="1657350" y="6611938"/>
          <p14:tracePt t="202928" x="1622425" y="6594475"/>
          <p14:tracePt t="202936" x="1597025" y="6586538"/>
          <p14:tracePt t="202957" x="1520825" y="6551613"/>
          <p14:tracePt t="202963" x="1503363" y="6535738"/>
          <p14:tracePt t="202970" x="1470025" y="6526213"/>
          <p14:tracePt t="202976" x="1435100" y="6510338"/>
          <p14:tracePt t="202985" x="1419225" y="6500813"/>
          <p14:tracePt t="202992" x="1393825" y="6500813"/>
          <p14:tracePt t="202998" x="1376363" y="6492875"/>
          <p14:tracePt t="203005" x="1368425" y="6483350"/>
          <p14:tracePt t="203011" x="1350963" y="6483350"/>
          <p14:tracePt t="203018" x="1343025" y="6483350"/>
          <p14:tracePt t="203025" x="1333500" y="6483350"/>
          <p14:tracePt t="203032" x="1333500" y="6475413"/>
          <p14:tracePt t="203040" x="1325563" y="6475413"/>
          <p14:tracePt t="203055" x="1317625" y="6475413"/>
          <p14:tracePt t="203517" x="1198563" y="6084888"/>
          <p14:tracePt t="203524" x="1044575" y="5616575"/>
          <p14:tracePt t="203531" x="874713" y="5157788"/>
          <p14:tracePt t="203541" x="747713" y="4852988"/>
          <p14:tracePt t="203545" x="646113" y="4589463"/>
          <p14:tracePt t="203551" x="544513" y="4308475"/>
          <p14:tracePt t="203560" x="433388" y="4002088"/>
          <p14:tracePt t="203566" x="314325" y="3671888"/>
          <p14:tracePt t="203574" x="203200" y="3322638"/>
          <p14:tracePt t="203580" x="85725" y="2957513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3823A4B2-C34C-4399-B0AD-412415AB8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983" y="1284059"/>
            <a:ext cx="4300484" cy="246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grados de libertad">
            <a:extLst>
              <a:ext uri="{FF2B5EF4-FFF2-40B4-BE49-F238E27FC236}">
                <a16:creationId xmlns:a16="http://schemas.microsoft.com/office/drawing/2014/main" id="{6FECACFC-9D1D-4A45-91F0-B3575BE75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31" y="1090384"/>
            <a:ext cx="4423833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C64D49-E2C5-4A0F-86EE-70E86521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Grados de Libertad de un sistema Mecánico</a:t>
            </a:r>
          </a:p>
        </p:txBody>
      </p:sp>
      <p:pic>
        <p:nvPicPr>
          <p:cNvPr id="1030" name="Picture 6" descr="Image result for 3 grados de libertad">
            <a:extLst>
              <a:ext uri="{FF2B5EF4-FFF2-40B4-BE49-F238E27FC236}">
                <a16:creationId xmlns:a16="http://schemas.microsoft.com/office/drawing/2014/main" id="{45CDE28F-712C-4489-A0EA-D4BE069E5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7846"/>
            <a:ext cx="4151086" cy="311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DACC028-4BAB-4DDF-A94D-DF4E2108F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439" y="3857382"/>
            <a:ext cx="5256672" cy="20229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B5D6B4-7810-48A4-9CAA-6AA357B7E014}"/>
              </a:ext>
            </a:extLst>
          </p:cNvPr>
          <p:cNvSpPr txBox="1"/>
          <p:nvPr/>
        </p:nvSpPr>
        <p:spPr>
          <a:xfrm>
            <a:off x="4640565" y="5756028"/>
            <a:ext cx="7551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PA" b="1" dirty="0"/>
              <a:t>¿Cuantos grados de libertad tiene el Robot SCARA?.</a:t>
            </a:r>
          </a:p>
          <a:p>
            <a:pPr marL="342900" indent="-342900">
              <a:buFontTx/>
              <a:buAutoNum type="arabicPeriod"/>
            </a:pPr>
            <a:r>
              <a:rPr lang="es-PA" b="1" dirty="0"/>
              <a:t>¿Cuantos grados de libertad tiene el sistema mecánico superior?</a:t>
            </a:r>
          </a:p>
          <a:p>
            <a:pPr marL="342900" indent="-342900">
              <a:buAutoNum type="arabicPeriod"/>
            </a:pPr>
            <a:r>
              <a:rPr lang="es-PA" b="1" dirty="0"/>
              <a:t>¿De que sirve conocer la cantidad de grados de libertad en un problema?</a:t>
            </a:r>
          </a:p>
        </p:txBody>
      </p:sp>
    </p:spTree>
    <p:extLst>
      <p:ext uri="{BB962C8B-B14F-4D97-AF65-F5344CB8AC3E}">
        <p14:creationId xmlns:p14="http://schemas.microsoft.com/office/powerpoint/2010/main" val="265910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089"/>
    </mc:Choice>
    <mc:Fallback xmlns="">
      <p:transition spd="slow" advTm="347089"/>
    </mc:Fallback>
  </mc:AlternateContent>
  <p:extLst>
    <p:ext uri="{3A86A75C-4F4B-4683-9AE1-C65F6400EC91}">
      <p14:laserTraceLst xmlns:p14="http://schemas.microsoft.com/office/powerpoint/2010/main">
        <p14:tracePtLst>
          <p14:tracePt t="3185" x="6754813" y="4384675"/>
          <p14:tracePt t="4031" x="6653213" y="4333875"/>
          <p14:tracePt t="4039" x="6473825" y="4249738"/>
          <p14:tracePt t="4047" x="6321425" y="4171950"/>
          <p14:tracePt t="4054" x="6151563" y="4105275"/>
          <p14:tracePt t="4062" x="5989638" y="4052888"/>
          <p14:tracePt t="4070" x="5845175" y="4011613"/>
          <p14:tracePt t="4078" x="5735638" y="3986213"/>
          <p14:tracePt t="4086" x="5632450" y="3943350"/>
          <p14:tracePt t="4093" x="5565775" y="3917950"/>
          <p14:tracePt t="4102" x="5513388" y="3892550"/>
          <p14:tracePt t="4109" x="5487988" y="3892550"/>
          <p14:tracePt t="4116" x="5462588" y="3875088"/>
          <p14:tracePt t="4124" x="5446713" y="3867150"/>
          <p14:tracePt t="4132" x="5429250" y="3857625"/>
          <p14:tracePt t="4146" x="5411788" y="3857625"/>
          <p14:tracePt t="4154" x="5403850" y="3849688"/>
          <p14:tracePt t="4160" x="5394325" y="3849688"/>
          <p14:tracePt t="4168" x="5386388" y="3849688"/>
          <p14:tracePt t="4188" x="5378450" y="3849688"/>
          <p14:tracePt t="4194" x="5368925" y="3849688"/>
          <p14:tracePt t="4216" x="5360988" y="3849688"/>
          <p14:tracePt t="4237" x="5353050" y="3849688"/>
          <p14:tracePt t="20469" x="5114925" y="3697288"/>
          <p14:tracePt t="20483" x="4545013" y="3398838"/>
          <p14:tracePt t="20490" x="4103688" y="3211513"/>
          <p14:tracePt t="20496" x="3738563" y="3033713"/>
          <p14:tracePt t="20504" x="3543300" y="2940050"/>
          <p14:tracePt t="20510" x="3398838" y="2871788"/>
          <p14:tracePt t="20517" x="3270250" y="2787650"/>
          <p14:tracePt t="20524" x="3117850" y="2686050"/>
          <p14:tracePt t="20531" x="2922588" y="2541588"/>
          <p14:tracePt t="20539" x="2760663" y="2438400"/>
          <p14:tracePt t="20546" x="2668588" y="2362200"/>
          <p14:tracePt t="20554" x="2582863" y="2286000"/>
          <p14:tracePt t="20559" x="2481263" y="2217738"/>
          <p14:tracePt t="20566" x="2413000" y="2149475"/>
          <p14:tracePt t="20573" x="2311400" y="2073275"/>
          <p14:tracePt t="20580" x="2251075" y="2014538"/>
          <p14:tracePt t="20588" x="2182813" y="1979613"/>
          <p14:tracePt t="20594" x="2124075" y="1946275"/>
          <p14:tracePt t="20601" x="2065338" y="1911350"/>
          <p14:tracePt t="20609" x="2022475" y="1885950"/>
          <p14:tracePt t="20616" x="1979613" y="1852613"/>
          <p14:tracePt t="20622" x="1928813" y="1827213"/>
          <p14:tracePt t="20629" x="1893888" y="1819275"/>
          <p14:tracePt t="20637" x="1868488" y="1801813"/>
          <p14:tracePt t="20643" x="1852613" y="1793875"/>
          <p14:tracePt t="20650" x="1843088" y="1784350"/>
          <p14:tracePt t="20658" x="1835150" y="1776413"/>
          <p14:tracePt t="20664" x="1827213" y="1776413"/>
          <p14:tracePt t="20673" x="1817688" y="1766888"/>
          <p14:tracePt t="20677" x="1809750" y="1758950"/>
          <p14:tracePt t="20685" x="1801813" y="1758950"/>
          <p14:tracePt t="20692" x="1792288" y="1758950"/>
          <p14:tracePt t="20699" x="1792288" y="1751013"/>
          <p14:tracePt t="20705" x="1784350" y="1741488"/>
          <p14:tracePt t="20713" x="1766888" y="1733550"/>
          <p14:tracePt t="20721" x="1758950" y="1725613"/>
          <p14:tracePt t="20726" x="1741488" y="1725613"/>
          <p14:tracePt t="20733" x="1733550" y="1716088"/>
          <p14:tracePt t="20741" x="1716088" y="1708150"/>
          <p14:tracePt t="20748" x="1698625" y="1700213"/>
          <p14:tracePt t="20755" x="1698625" y="1690688"/>
          <p14:tracePt t="20761" x="1690688" y="1690688"/>
          <p14:tracePt t="20770" x="1682750" y="1690688"/>
          <p14:tracePt t="20776" x="1673225" y="1682750"/>
          <p14:tracePt t="20789" x="1665288" y="1674813"/>
          <p14:tracePt t="20804" x="1665288" y="1657350"/>
          <p14:tracePt t="20810" x="1657350" y="1657350"/>
          <p14:tracePt t="20819" x="1657350" y="1639888"/>
          <p14:tracePt t="20825" x="1647825" y="1622425"/>
          <p14:tracePt t="20832" x="1647825" y="1606550"/>
          <p14:tracePt t="20838" x="1647825" y="1581150"/>
          <p14:tracePt t="20846" x="1647825" y="1571625"/>
          <p14:tracePt t="20853" x="1647825" y="1546225"/>
          <p14:tracePt t="20859" x="1647825" y="1520825"/>
          <p14:tracePt t="20866" x="1647825" y="1504950"/>
          <p14:tracePt t="20874" x="1657350" y="1477963"/>
          <p14:tracePt t="20881" x="1657350" y="1470025"/>
          <p14:tracePt t="20888" x="1665288" y="1462088"/>
          <p14:tracePt t="20894" x="1665288" y="1452563"/>
          <p14:tracePt t="20901" x="1673225" y="1444625"/>
          <p14:tracePt t="20908" x="1673225" y="1436688"/>
          <p14:tracePt t="20922" x="1682750" y="1427163"/>
          <p14:tracePt t="20937" x="1682750" y="1419225"/>
          <p14:tracePt t="20953" x="1698625" y="1411288"/>
          <p14:tracePt t="20965" x="1708150" y="1401763"/>
          <p14:tracePt t="21119" x="1758950" y="1401763"/>
          <p14:tracePt t="21127" x="1860550" y="1427163"/>
          <p14:tracePt t="21133" x="1962150" y="1444625"/>
          <p14:tracePt t="21140" x="2098675" y="1462088"/>
          <p14:tracePt t="21148" x="2174875" y="1462088"/>
          <p14:tracePt t="21156" x="2268538" y="1470025"/>
          <p14:tracePt t="21161" x="2387600" y="1470025"/>
          <p14:tracePt t="21170" x="2489200" y="1470025"/>
          <p14:tracePt t="21176" x="2582863" y="1477963"/>
          <p14:tracePt t="21182" x="2684463" y="1477963"/>
          <p14:tracePt t="21190" x="2786063" y="1477963"/>
          <p14:tracePt t="21197" x="2889250" y="1477963"/>
          <p14:tracePt t="21204" x="2990850" y="1487488"/>
          <p14:tracePt t="21210" x="3100388" y="1487488"/>
          <p14:tracePt t="21217" x="3211513" y="1504950"/>
          <p14:tracePt t="21224" x="3287713" y="1504950"/>
          <p14:tracePt t="21231" x="3389313" y="1512888"/>
          <p14:tracePt t="21239" x="3508375" y="1520825"/>
          <p14:tracePt t="21245" x="3586163" y="1538288"/>
          <p14:tracePt t="21252" x="3678238" y="1546225"/>
          <p14:tracePt t="21258" x="3771900" y="1563688"/>
          <p14:tracePt t="21266" x="3848100" y="1581150"/>
          <p14:tracePt t="21272" x="3900488" y="1589088"/>
          <p14:tracePt t="21280" x="3959225" y="1606550"/>
          <p14:tracePt t="21287" x="4017963" y="1614488"/>
          <p14:tracePt t="21294" x="4044950" y="1631950"/>
          <p14:tracePt t="21300" x="4095750" y="1649413"/>
          <p14:tracePt t="21307" x="4121150" y="1649413"/>
          <p14:tracePt t="21315" x="4137025" y="1657350"/>
          <p14:tracePt t="21323" x="4162425" y="1665288"/>
          <p14:tracePt t="21327" x="4179888" y="1674813"/>
          <p14:tracePt t="21336" x="4197350" y="1674813"/>
          <p14:tracePt t="21349" x="4205288" y="1682750"/>
          <p14:tracePt t="21356" x="4214813" y="1682750"/>
          <p14:tracePt t="21371" x="4214813" y="1690688"/>
          <p14:tracePt t="21376" x="4222750" y="1690688"/>
          <p14:tracePt t="21384" x="4230688" y="1690688"/>
          <p14:tracePt t="21619" x="4265613" y="1682750"/>
          <p14:tracePt t="21626" x="4410075" y="1649413"/>
          <p14:tracePt t="21635" x="4749800" y="1589088"/>
          <p14:tracePt t="21640" x="5140325" y="1512888"/>
          <p14:tracePt t="21647" x="5378450" y="1470025"/>
          <p14:tracePt t="21656" x="5624513" y="1444625"/>
          <p14:tracePt t="21661" x="5862638" y="1419225"/>
          <p14:tracePt t="21671" x="5972175" y="1411288"/>
          <p14:tracePt t="21676" x="6065838" y="1393825"/>
          <p14:tracePt t="21682" x="6116638" y="1393825"/>
          <p14:tracePt t="21692" x="6142038" y="1393825"/>
          <p14:tracePt t="21696" x="6151563" y="1393825"/>
          <p14:tracePt t="21704" x="6159500" y="1393825"/>
          <p14:tracePt t="21815" x="6151563" y="1393825"/>
          <p14:tracePt t="21836" x="6142038" y="1393825"/>
          <p14:tracePt t="21871" x="6134100" y="1393825"/>
          <p14:tracePt t="21940" x="6116638" y="1401763"/>
          <p14:tracePt t="21961" x="6108700" y="1411288"/>
          <p14:tracePt t="21966" x="6100763" y="1419225"/>
          <p14:tracePt t="21973" x="6091238" y="1444625"/>
          <p14:tracePt t="21980" x="6075363" y="1470025"/>
          <p14:tracePt t="21987" x="6040438" y="1530350"/>
          <p14:tracePt t="21994" x="5981700" y="1622425"/>
          <p14:tracePt t="22002" x="5913438" y="1708150"/>
          <p14:tracePt t="22008" x="5819775" y="1827213"/>
          <p14:tracePt t="22015" x="5641975" y="2055813"/>
          <p14:tracePt t="22022" x="5487988" y="2293938"/>
          <p14:tracePt t="22031" x="5403850" y="2430463"/>
          <p14:tracePt t="22037" x="5318125" y="2549525"/>
          <p14:tracePt t="22043" x="5241925" y="2633663"/>
          <p14:tracePt t="22050" x="5165725" y="2727325"/>
          <p14:tracePt t="22057" x="5097463" y="2805113"/>
          <p14:tracePt t="22064" x="5054600" y="2863850"/>
          <p14:tracePt t="22071" x="4987925" y="2940050"/>
          <p14:tracePt t="22078" x="4927600" y="3016250"/>
          <p14:tracePt t="22086" x="4902200" y="3067050"/>
          <p14:tracePt t="22091" x="4859338" y="3109913"/>
          <p14:tracePt t="22099" x="4826000" y="3127375"/>
          <p14:tracePt t="22105" x="4818063" y="3144838"/>
          <p14:tracePt t="22113" x="4808538" y="3160713"/>
          <p14:tracePt t="22121" x="4791075" y="3170238"/>
          <p14:tracePt t="22127" x="4791075" y="3178175"/>
          <p14:tracePt t="22135" x="4765675" y="3186113"/>
          <p14:tracePt t="22419" x="4605338" y="3109913"/>
          <p14:tracePt t="22427" x="4306888" y="2940050"/>
          <p14:tracePt t="22436" x="4095750" y="2778125"/>
          <p14:tracePt t="22443" x="3933825" y="2686050"/>
          <p14:tracePt t="22452" x="3771900" y="2574925"/>
          <p14:tracePt t="22465" x="3627438" y="2463800"/>
          <p14:tracePt t="22473" x="3492500" y="2371725"/>
          <p14:tracePt t="22478" x="3373438" y="2293938"/>
          <p14:tracePt t="22486" x="3287713" y="2243138"/>
          <p14:tracePt t="22492" x="3219450" y="2174875"/>
          <p14:tracePt t="22499" x="3143250" y="2108200"/>
          <p14:tracePt t="22506" x="3074988" y="2039938"/>
          <p14:tracePt t="22513" x="3016250" y="1979613"/>
          <p14:tracePt t="22521" x="2965450" y="1938338"/>
          <p14:tracePt t="22527" x="2914650" y="1885950"/>
          <p14:tracePt t="22535" x="2879725" y="1844675"/>
          <p14:tracePt t="22540" x="2846388" y="1819275"/>
          <p14:tracePt t="22548" x="2811463" y="1776413"/>
          <p14:tracePt t="22556" x="2786063" y="1741488"/>
          <p14:tracePt t="22561" x="2770188" y="1716088"/>
          <p14:tracePt t="22570" x="2744788" y="1674813"/>
          <p14:tracePt t="22576" x="2709863" y="1614488"/>
          <p14:tracePt t="22582" x="2684463" y="1571625"/>
          <p14:tracePt t="22590" x="2668588" y="1520825"/>
          <p14:tracePt t="22596" x="2651125" y="1504950"/>
          <p14:tracePt t="22604" x="2633663" y="1487488"/>
          <p14:tracePt t="22610" x="2633663" y="1470025"/>
          <p14:tracePt t="22618" x="2616200" y="1452563"/>
          <p14:tracePt t="22624" x="2616200" y="1444625"/>
          <p14:tracePt t="22631" x="2608263" y="1444625"/>
          <p14:tracePt t="22637" x="2600325" y="1436688"/>
          <p14:tracePt t="22658" x="2590800" y="1427163"/>
          <p14:tracePt t="22679" x="2590800" y="1419225"/>
          <p14:tracePt t="22714" x="2590800" y="1411288"/>
          <p14:tracePt t="22729" x="2590800" y="1401763"/>
          <p14:tracePt t="22770" x="2590800" y="1393825"/>
          <p14:tracePt t="22847" x="2565400" y="1385888"/>
          <p14:tracePt t="22855" x="2549525" y="1385888"/>
          <p14:tracePt t="22861" x="2540000" y="1385888"/>
          <p14:tracePt t="22869" x="2463800" y="1376363"/>
          <p14:tracePt t="22875" x="2251075" y="1350963"/>
          <p14:tracePt t="22881" x="1809750" y="1350963"/>
          <p14:tracePt t="22889" x="1579563" y="1350963"/>
          <p14:tracePt t="22895" x="1393825" y="1360488"/>
          <p14:tracePt t="22903" x="1198563" y="1368425"/>
          <p14:tracePt t="22910" x="1087438" y="1376363"/>
          <p14:tracePt t="22918" x="960438" y="1376363"/>
          <p14:tracePt t="22924" x="858838" y="1376363"/>
          <p14:tracePt t="22931" x="815975" y="1376363"/>
          <p14:tracePt t="22937" x="781050" y="1376363"/>
          <p14:tracePt t="22945" x="739775" y="1368425"/>
          <p14:tracePt t="22952" x="722313" y="1368425"/>
          <p14:tracePt t="22959" x="714375" y="1368425"/>
          <p14:tracePt t="22966" x="704850" y="1368425"/>
          <p14:tracePt t="23001" x="696913" y="1368425"/>
          <p14:tracePt t="23345" x="704850" y="1368425"/>
          <p14:tracePt t="23353" x="696913" y="1368425"/>
          <p14:tracePt t="23519" x="866775" y="1368425"/>
          <p14:tracePt t="23526" x="1120775" y="1368425"/>
          <p14:tracePt t="23534" x="1231900" y="1368425"/>
          <p14:tracePt t="23540" x="1333500" y="1368425"/>
          <p14:tracePt t="23548" x="1419225" y="1360488"/>
          <p14:tracePt t="23554" x="1495425" y="1350963"/>
          <p14:tracePt t="23561" x="1614488" y="1350963"/>
          <p14:tracePt t="23569" x="1716088" y="1333500"/>
          <p14:tracePt t="23575" x="1852613" y="1317625"/>
          <p14:tracePt t="23582" x="1962150" y="1317625"/>
          <p14:tracePt t="23589" x="2081213" y="1317625"/>
          <p14:tracePt t="23596" x="2192338" y="1317625"/>
          <p14:tracePt t="23604" x="2301875" y="1317625"/>
          <p14:tracePt t="23610" x="2362200" y="1308100"/>
          <p14:tracePt t="23619" x="2455863" y="1308100"/>
          <p14:tracePt t="23623" x="2532063" y="1308100"/>
          <p14:tracePt t="23631" x="2590800" y="1308100"/>
          <p14:tracePt t="23637" x="2668588" y="1308100"/>
          <p14:tracePt t="23644" x="2744788" y="1308100"/>
          <p14:tracePt t="23652" x="2803525" y="1308100"/>
          <p14:tracePt t="23658" x="2889250" y="1317625"/>
          <p14:tracePt t="23667" x="2955925" y="1317625"/>
          <p14:tracePt t="23672" x="3024188" y="1333500"/>
          <p14:tracePt t="23679" x="3127375" y="1343025"/>
          <p14:tracePt t="23687" x="3211513" y="1350963"/>
          <p14:tracePt t="23693" x="3287713" y="1368425"/>
          <p14:tracePt t="23702" x="3355975" y="1368425"/>
          <p14:tracePt t="23708" x="3414713" y="1376363"/>
          <p14:tracePt t="23714" x="3482975" y="1385888"/>
          <p14:tracePt t="23724" x="3568700" y="1401763"/>
          <p14:tracePt t="23728" x="3636963" y="1411288"/>
          <p14:tracePt t="23736" x="3695700" y="1419225"/>
          <p14:tracePt t="23742" x="3756025" y="1427163"/>
          <p14:tracePt t="24012" x="3832225" y="1419225"/>
          <p14:tracePt t="24020" x="3984625" y="1385888"/>
          <p14:tracePt t="24026" x="4291013" y="1360488"/>
          <p14:tracePt t="24038" x="4511675" y="1333500"/>
          <p14:tracePt t="24041" x="4656138" y="1317625"/>
          <p14:tracePt t="24047" x="4775200" y="1308100"/>
          <p14:tracePt t="24055" x="4902200" y="1308100"/>
          <p14:tracePt t="24060" x="4995863" y="1308100"/>
          <p14:tracePt t="24069" x="5046663" y="1308100"/>
          <p14:tracePt t="24075" x="5080000" y="1308100"/>
          <p14:tracePt t="24083" x="5106988" y="1308100"/>
          <p14:tracePt t="24088" x="5132388" y="1308100"/>
          <p14:tracePt t="24096" x="5148263" y="1317625"/>
          <p14:tracePt t="24102" x="5165725" y="1325563"/>
          <p14:tracePt t="24110" x="5183188" y="1325563"/>
          <p14:tracePt t="24118" x="5199063" y="1325563"/>
          <p14:tracePt t="24123" x="5208588" y="1325563"/>
          <p14:tracePt t="24130" x="5216525" y="1325563"/>
          <p14:tracePt t="24137" x="5224463" y="1333500"/>
          <p14:tracePt t="24144" x="5241925" y="1333500"/>
          <p14:tracePt t="24159" x="5249863" y="1333500"/>
          <p14:tracePt t="24173" x="5259388" y="1333500"/>
          <p14:tracePt t="24179" x="5267325" y="1333500"/>
          <p14:tracePt t="24186" x="5276850" y="1333500"/>
          <p14:tracePt t="24193" x="5284788" y="1333500"/>
          <p14:tracePt t="24201" x="5292725" y="1333500"/>
          <p14:tracePt t="24215" x="5302250" y="1333500"/>
          <p14:tracePt t="24228" x="5310188" y="1343025"/>
          <p14:tracePt t="24250" x="5318125" y="1343025"/>
          <p14:tracePt t="24277" x="5327650" y="1343025"/>
          <p14:tracePt t="24291" x="5335588" y="1343025"/>
          <p14:tracePt t="24319" x="5343525" y="1343025"/>
          <p14:tracePt t="24458" x="5335588" y="1343025"/>
          <p14:tracePt t="24480" x="5327650" y="1343025"/>
          <p14:tracePt t="24543" x="5318125" y="1343025"/>
          <p14:tracePt t="24647" x="5310188" y="1343025"/>
          <p14:tracePt t="24697" x="5302250" y="1343025"/>
          <p14:tracePt t="24800" x="5302250" y="1333500"/>
          <p14:tracePt t="24815" x="5310188" y="1333500"/>
          <p14:tracePt t="24836" x="5310188" y="1325563"/>
          <p14:tracePt t="24863" x="5310188" y="1317625"/>
          <p14:tracePt t="24878" x="5310188" y="1308100"/>
          <p14:tracePt t="24898" x="5310188" y="1300163"/>
          <p14:tracePt t="24912" x="5310188" y="1292225"/>
          <p14:tracePt t="24934" x="5310188" y="1282700"/>
          <p14:tracePt t="24941" x="5310188" y="1266825"/>
          <p14:tracePt t="24946" x="5310188" y="1249363"/>
          <p14:tracePt t="24954" x="5310188" y="1231900"/>
          <p14:tracePt t="24960" x="5310188" y="1206500"/>
          <p14:tracePt t="24967" x="5310188" y="1163638"/>
          <p14:tracePt t="24974" x="5318125" y="1096963"/>
          <p14:tracePt t="24981" x="5318125" y="1011238"/>
          <p14:tracePt t="24988" x="5318125" y="935038"/>
          <p14:tracePt t="24996" x="5318125" y="874713"/>
          <p14:tracePt t="25002" x="5327650" y="815975"/>
          <p14:tracePt t="25009" x="5327650" y="773113"/>
          <p14:tracePt t="25017" x="5327650" y="722313"/>
          <p14:tracePt t="25022" x="5327650" y="704850"/>
          <p14:tracePt t="25029" x="5327650" y="688975"/>
          <p14:tracePt t="25043" x="5327650" y="671513"/>
          <p14:tracePt t="25050" x="5327650" y="663575"/>
          <p14:tracePt t="25065" x="5327650" y="654050"/>
          <p14:tracePt t="25071" x="5327650" y="646113"/>
          <p14:tracePt t="25092" x="5318125" y="646113"/>
          <p14:tracePt t="25128" x="5318125" y="636588"/>
          <p14:tracePt t="25134" x="5310188" y="636588"/>
          <p14:tracePt t="25161" x="5310188" y="628650"/>
          <p14:tracePt t="25219" x="5310188" y="620713"/>
          <p14:tracePt t="25240" x="5310188" y="611188"/>
          <p14:tracePt t="25268" x="5302250" y="611188"/>
          <p14:tracePt t="25288" x="5292725" y="611188"/>
          <p14:tracePt t="25295" x="5284788" y="611188"/>
          <p14:tracePt t="25306" x="5276850" y="611188"/>
          <p14:tracePt t="25309" x="5259388" y="611188"/>
          <p14:tracePt t="25317" x="5249863" y="611188"/>
          <p14:tracePt t="25323" x="5224463" y="611188"/>
          <p14:tracePt t="25330" x="5183188" y="611188"/>
          <p14:tracePt t="25338" x="5106988" y="611188"/>
          <p14:tracePt t="25345" x="4962525" y="595313"/>
          <p14:tracePt t="25352" x="4818063" y="585788"/>
          <p14:tracePt t="25358" x="4621213" y="569913"/>
          <p14:tracePt t="25366" x="4486275" y="569913"/>
          <p14:tracePt t="25371" x="4316413" y="560388"/>
          <p14:tracePt t="25379" x="4222750" y="560388"/>
          <p14:tracePt t="25385" x="4121150" y="560388"/>
          <p14:tracePt t="25393" x="4017963" y="560388"/>
          <p14:tracePt t="25401" x="3883025" y="560388"/>
          <p14:tracePt t="25407" x="3721100" y="560388"/>
          <p14:tracePt t="25413" x="3594100" y="560388"/>
          <p14:tracePt t="25421" x="3508375" y="552450"/>
          <p14:tracePt t="25427" x="3381375" y="552450"/>
          <p14:tracePt t="25434" x="3270250" y="552450"/>
          <p14:tracePt t="25442" x="3178175" y="552450"/>
          <p14:tracePt t="25450" x="3100388" y="552450"/>
          <p14:tracePt t="25455" x="3033713" y="552450"/>
          <p14:tracePt t="25462" x="2947988" y="552450"/>
          <p14:tracePt t="25469" x="2863850" y="552450"/>
          <p14:tracePt t="25476" x="2778125" y="569913"/>
          <p14:tracePt t="25484" x="2744788" y="577850"/>
          <p14:tracePt t="25490" x="2684463" y="585788"/>
          <p14:tracePt t="25500" x="2633663" y="603250"/>
          <p14:tracePt t="25505" x="2600325" y="611188"/>
          <p14:tracePt t="25511" x="2574925" y="620713"/>
          <p14:tracePt t="25518" x="2557463" y="620713"/>
          <p14:tracePt t="25526" x="2540000" y="620713"/>
          <p14:tracePt t="25533" x="2524125" y="620713"/>
          <p14:tracePt t="25547" x="2514600" y="628650"/>
          <p14:tracePt t="25743" x="2506663" y="636588"/>
          <p14:tracePt t="25751" x="2506663" y="646113"/>
          <p14:tracePt t="25763" x="2497138" y="646113"/>
          <p14:tracePt t="25777" x="2489200" y="646113"/>
          <p14:tracePt t="25799" x="2481263" y="646113"/>
          <p14:tracePt t="25805" x="2471738" y="646113"/>
          <p14:tracePt t="25819" x="2463800" y="646113"/>
          <p14:tracePt t="25826" x="2446338" y="646113"/>
          <p14:tracePt t="25833" x="2430463" y="646113"/>
          <p14:tracePt t="25841" x="2387600" y="628650"/>
          <p14:tracePt t="25849" x="2327275" y="611188"/>
          <p14:tracePt t="25855" x="2243138" y="595313"/>
          <p14:tracePt t="25862" x="2098675" y="560388"/>
          <p14:tracePt t="25869" x="2005013" y="544513"/>
          <p14:tracePt t="25875" x="1928813" y="534988"/>
          <p14:tracePt t="25883" x="1835150" y="527050"/>
          <p14:tracePt t="25890" x="1776413" y="519113"/>
          <p14:tracePt t="25897" x="1708150" y="519113"/>
          <p14:tracePt t="25904" x="1665288" y="519113"/>
          <p14:tracePt t="25910" x="1631950" y="519113"/>
          <p14:tracePt t="25917" x="1589088" y="519113"/>
          <p14:tracePt t="25924" x="1554163" y="519113"/>
          <p14:tracePt t="25934" x="1538288" y="519113"/>
          <p14:tracePt t="25938" x="1512888" y="519113"/>
          <p14:tracePt t="25946" x="1477963" y="519113"/>
          <p14:tracePt t="25952" x="1462088" y="519113"/>
          <p14:tracePt t="25959" x="1435100" y="519113"/>
          <p14:tracePt t="25967" x="1409700" y="527050"/>
          <p14:tracePt t="25973" x="1393825" y="527050"/>
          <p14:tracePt t="25980" x="1358900" y="527050"/>
          <p14:tracePt t="25988" x="1333500" y="527050"/>
          <p14:tracePt t="25994" x="1317625" y="527050"/>
          <p14:tracePt t="26001" x="1282700" y="527050"/>
          <p14:tracePt t="26008" x="1257300" y="527050"/>
          <p14:tracePt t="26016" x="1239838" y="527050"/>
          <p14:tracePt t="26022" x="1223963" y="527050"/>
          <p14:tracePt t="26029" x="1214438" y="527050"/>
          <p14:tracePt t="26036" x="1198563" y="527050"/>
          <p14:tracePt t="26050" x="1189038" y="527050"/>
          <p14:tracePt t="26056" x="1173163" y="527050"/>
          <p14:tracePt t="26071" x="1163638" y="527050"/>
          <p14:tracePt t="26078" x="1155700" y="527050"/>
          <p14:tracePt t="26084" x="1147763" y="527050"/>
          <p14:tracePt t="26092" x="1138238" y="527050"/>
          <p14:tracePt t="26105" x="1120775" y="527050"/>
          <p14:tracePt t="26114" x="1104900" y="527050"/>
          <p14:tracePt t="26119" x="1087438" y="527050"/>
          <p14:tracePt t="26133" x="1069975" y="527050"/>
          <p14:tracePt t="26140" x="1054100" y="527050"/>
          <p14:tracePt t="26148" x="1044575" y="534988"/>
          <p14:tracePt t="26154" x="1028700" y="544513"/>
          <p14:tracePt t="26161" x="1019175" y="544513"/>
          <p14:tracePt t="26167" x="1011238" y="552450"/>
          <p14:tracePt t="26176" x="1003300" y="552450"/>
          <p14:tracePt t="26182" x="993775" y="560388"/>
          <p14:tracePt t="26198" x="976313" y="560388"/>
          <p14:tracePt t="26202" x="976313" y="569913"/>
          <p14:tracePt t="26209" x="968375" y="569913"/>
          <p14:tracePt t="26217" x="968375" y="577850"/>
          <p14:tracePt t="26231" x="950913" y="585788"/>
          <p14:tracePt t="26245" x="950913" y="595313"/>
          <p14:tracePt t="26259" x="950913" y="603250"/>
          <p14:tracePt t="26266" x="942975" y="611188"/>
          <p14:tracePt t="26273" x="942975" y="620713"/>
          <p14:tracePt t="26281" x="935038" y="628650"/>
          <p14:tracePt t="26286" x="925513" y="646113"/>
          <p14:tracePt t="26294" x="925513" y="654050"/>
          <p14:tracePt t="26300" x="909638" y="679450"/>
          <p14:tracePt t="26307" x="900113" y="704850"/>
          <p14:tracePt t="26316" x="900113" y="730250"/>
          <p14:tracePt t="26321" x="892175" y="765175"/>
          <p14:tracePt t="26328" x="884238" y="808038"/>
          <p14:tracePt t="26336" x="874713" y="833438"/>
          <p14:tracePt t="26342" x="866775" y="858838"/>
          <p14:tracePt t="26349" x="858838" y="884238"/>
          <p14:tracePt t="26357" x="858838" y="900113"/>
          <p14:tracePt t="26365" x="858838" y="917575"/>
          <p14:tracePt t="26370" x="849313" y="935038"/>
          <p14:tracePt t="26378" x="849313" y="942975"/>
          <p14:tracePt t="26384" x="849313" y="960438"/>
          <p14:tracePt t="26391" x="841375" y="968375"/>
          <p14:tracePt t="26399" x="841375" y="985838"/>
          <p14:tracePt t="26405" x="841375" y="1003300"/>
          <p14:tracePt t="26412" x="841375" y="1011238"/>
          <p14:tracePt t="26420" x="841375" y="1028700"/>
          <p14:tracePt t="26426" x="841375" y="1044575"/>
          <p14:tracePt t="26433" x="841375" y="1054100"/>
          <p14:tracePt t="26440" x="841375" y="1069975"/>
          <p14:tracePt t="26448" x="841375" y="1079500"/>
          <p14:tracePt t="26453" x="841375" y="1096963"/>
          <p14:tracePt t="26461" x="841375" y="1112838"/>
          <p14:tracePt t="26467" x="841375" y="1130300"/>
          <p14:tracePt t="26475" x="841375" y="1138238"/>
          <p14:tracePt t="26482" x="841375" y="1155700"/>
          <p14:tracePt t="26489" x="849313" y="1173163"/>
          <p14:tracePt t="26495" x="849313" y="1189038"/>
          <p14:tracePt t="26503" x="849313" y="1198563"/>
          <p14:tracePt t="26510" x="849313" y="1206500"/>
          <p14:tracePt t="26516" x="849313" y="1231900"/>
          <p14:tracePt t="26532" x="858838" y="1241425"/>
          <p14:tracePt t="26537" x="858838" y="1249363"/>
          <p14:tracePt t="26545" x="858838" y="1257300"/>
          <p14:tracePt t="26551" x="858838" y="1266825"/>
          <p14:tracePt t="26565" x="858838" y="1274763"/>
          <p14:tracePt t="26572" x="866775" y="1274763"/>
          <p14:tracePt t="26586" x="866775" y="1282700"/>
          <p14:tracePt t="26594" x="866775" y="1292225"/>
          <p14:tracePt t="26607" x="874713" y="1300163"/>
          <p14:tracePt t="26629" x="884238" y="1308100"/>
          <p14:tracePt t="26635" x="884238" y="1317625"/>
          <p14:tracePt t="26649" x="892175" y="1317625"/>
          <p14:tracePt t="26657" x="892175" y="1325563"/>
          <p14:tracePt t="26671" x="900113" y="1333500"/>
          <p14:tracePt t="26677" x="917575" y="1343025"/>
          <p14:tracePt t="26685" x="925513" y="1343025"/>
          <p14:tracePt t="26692" x="935038" y="1360488"/>
          <p14:tracePt t="26699" x="960438" y="1368425"/>
          <p14:tracePt t="26706" x="1003300" y="1368425"/>
          <p14:tracePt t="26712" x="1028700" y="1385888"/>
          <p14:tracePt t="26719" x="1087438" y="1401763"/>
          <p14:tracePt t="26727" x="1138238" y="1419225"/>
          <p14:tracePt t="26734" x="1181100" y="1427163"/>
          <p14:tracePt t="26740" x="1274763" y="1444625"/>
          <p14:tracePt t="26749" x="1333500" y="1452563"/>
          <p14:tracePt t="26755" x="1393825" y="1452563"/>
          <p14:tracePt t="26761" x="1487488" y="1452563"/>
          <p14:tracePt t="26768" x="1597025" y="1452563"/>
          <p14:tracePt t="26776" x="1708150" y="1452563"/>
          <p14:tracePt t="26783" x="1903413" y="1436688"/>
          <p14:tracePt t="26789" x="2012950" y="1427163"/>
          <p14:tracePt t="26798" x="2090738" y="1427163"/>
          <p14:tracePt t="26804" x="2192338" y="1419225"/>
          <p14:tracePt t="26810" x="2293938" y="1411288"/>
          <p14:tracePt t="26817" x="2387600" y="1411288"/>
          <p14:tracePt t="26825" x="2455863" y="1411288"/>
          <p14:tracePt t="26833" x="2524125" y="1411288"/>
          <p14:tracePt t="26838" x="2600325" y="1411288"/>
          <p14:tracePt t="26845" x="2668588" y="1411288"/>
          <p14:tracePt t="26852" x="2719388" y="1411288"/>
          <p14:tracePt t="26859" x="2820988" y="1401763"/>
          <p14:tracePt t="26867" x="2922588" y="1401763"/>
          <p14:tracePt t="26874" x="2998788" y="1401763"/>
          <p14:tracePt t="26882" x="3092450" y="1401763"/>
          <p14:tracePt t="26887" x="3160713" y="1401763"/>
          <p14:tracePt t="26894" x="3203575" y="1401763"/>
          <p14:tracePt t="26900" x="3236913" y="1401763"/>
          <p14:tracePt t="26908" x="3287713" y="1401763"/>
          <p14:tracePt t="26916" x="3322638" y="1401763"/>
          <p14:tracePt t="26922" x="3373438" y="1401763"/>
          <p14:tracePt t="26929" x="3414713" y="1401763"/>
          <p14:tracePt t="26936" x="3449638" y="1401763"/>
          <p14:tracePt t="26950" x="3508375" y="1401763"/>
          <p14:tracePt t="26956" x="3543300" y="1401763"/>
          <p14:tracePt t="26963" x="3568700" y="1401763"/>
          <p14:tracePt t="26970" x="3586163" y="1393825"/>
          <p14:tracePt t="26977" x="3619500" y="1385888"/>
          <p14:tracePt t="26983" x="3652838" y="1385888"/>
          <p14:tracePt t="26991" x="3670300" y="1376363"/>
          <p14:tracePt t="26998" x="3695700" y="1368425"/>
          <p14:tracePt t="27005" x="3713163" y="1350963"/>
          <p14:tracePt t="27011" x="3729038" y="1317625"/>
          <p14:tracePt t="27042" x="3729038" y="1308100"/>
          <p14:tracePt t="27074" x="3729038" y="1300163"/>
          <p14:tracePt t="27082" x="3721100" y="1292225"/>
          <p14:tracePt t="27097" x="3713163" y="1292225"/>
          <p14:tracePt t="27113" x="3703638" y="1292225"/>
          <p14:tracePt t="27121" x="3695700" y="1292225"/>
          <p14:tracePt t="27144" x="3687763" y="1292225"/>
          <p14:tracePt t="27152" x="3678238" y="1292225"/>
          <p14:tracePt t="27161" x="3670300" y="1292225"/>
          <p14:tracePt t="27183" x="3662363" y="1292225"/>
          <p14:tracePt t="27211" x="3652838" y="1292225"/>
          <p14:tracePt t="27253" x="3662363" y="1292225"/>
          <p14:tracePt t="27261" x="3695700" y="1292225"/>
          <p14:tracePt t="27267" x="3746500" y="1282700"/>
          <p14:tracePt t="27274" x="3840163" y="1282700"/>
          <p14:tracePt t="27282" x="3925888" y="1274763"/>
          <p14:tracePt t="27288" x="4017963" y="1274763"/>
          <p14:tracePt t="27295" x="4146550" y="1274763"/>
          <p14:tracePt t="27302" x="4230688" y="1282700"/>
          <p14:tracePt t="27310" x="4298950" y="1292225"/>
          <p14:tracePt t="27316" x="4359275" y="1292225"/>
          <p14:tracePt t="27323" x="4410075" y="1308100"/>
          <p14:tracePt t="27331" x="4425950" y="1308100"/>
          <p14:tracePt t="27337" x="4460875" y="1308100"/>
          <p14:tracePt t="27344" x="4486275" y="1317625"/>
          <p14:tracePt t="27351" x="4503738" y="1325563"/>
          <p14:tracePt t="27359" x="4519613" y="1325563"/>
          <p14:tracePt t="27366" x="4554538" y="1333500"/>
          <p14:tracePt t="27371" x="4579938" y="1333500"/>
          <p14:tracePt t="27381" x="4587875" y="1333500"/>
          <p14:tracePt t="27385" x="4605338" y="1333500"/>
          <p14:tracePt t="27392" x="4621213" y="1333500"/>
          <p14:tracePt t="27400" x="4630738" y="1333500"/>
          <p14:tracePt t="27407" x="4646613" y="1333500"/>
          <p14:tracePt t="27415" x="4664075" y="1333500"/>
          <p14:tracePt t="27421" x="4681538" y="1343025"/>
          <p14:tracePt t="27428" x="4699000" y="1343025"/>
          <p14:tracePt t="27434" x="4724400" y="1343025"/>
          <p14:tracePt t="27442" x="4749800" y="1343025"/>
          <p14:tracePt t="27449" x="4783138" y="1350963"/>
          <p14:tracePt t="27456" x="4818063" y="1350963"/>
          <p14:tracePt t="27464" x="4894263" y="1360488"/>
          <p14:tracePt t="27470" x="4927600" y="1368425"/>
          <p14:tracePt t="27477" x="4953000" y="1368425"/>
          <p14:tracePt t="27483" x="4987925" y="1376363"/>
          <p14:tracePt t="27491" x="5013325" y="1376363"/>
          <p14:tracePt t="27500" x="5029200" y="1376363"/>
          <p14:tracePt t="27504" x="5046663" y="1376363"/>
          <p14:tracePt t="27511" x="5072063" y="1376363"/>
          <p14:tracePt t="27518" x="5089525" y="1376363"/>
          <p14:tracePt t="27525" x="5097463" y="1376363"/>
          <p14:tracePt t="27532" x="5114925" y="1376363"/>
          <p14:tracePt t="27540" x="5132388" y="1376363"/>
          <p14:tracePt t="27547" x="5140325" y="1376363"/>
          <p14:tracePt t="27554" x="5173663" y="1376363"/>
          <p14:tracePt t="27560" x="5199063" y="1376363"/>
          <p14:tracePt t="27568" x="5216525" y="1376363"/>
          <p14:tracePt t="27575" x="5233988" y="1376363"/>
          <p14:tracePt t="27582" x="5241925" y="1376363"/>
          <p14:tracePt t="27588" x="5249863" y="1376363"/>
          <p14:tracePt t="27595" x="5259388" y="1376363"/>
          <p14:tracePt t="27608" x="5267325" y="1376363"/>
          <p14:tracePt t="27630" x="5276850" y="1376363"/>
          <p14:tracePt t="27643" x="5284788" y="1376363"/>
          <p14:tracePt t="27679" x="5292725" y="1376363"/>
          <p14:tracePt t="27699" x="5302250" y="1376363"/>
          <p14:tracePt t="27715" x="5310188" y="1376363"/>
          <p14:tracePt t="27763" x="5318125" y="1376363"/>
          <p14:tracePt t="27770" x="5318125" y="1368425"/>
          <p14:tracePt t="27784" x="5318125" y="1360488"/>
          <p14:tracePt t="27798" x="5318125" y="1350963"/>
          <p14:tracePt t="27811" x="5318125" y="1343025"/>
          <p14:tracePt t="27818" x="5318125" y="1325563"/>
          <p14:tracePt t="27832" x="5318125" y="1308100"/>
          <p14:tracePt t="27839" x="5318125" y="1300163"/>
          <p14:tracePt t="27848" x="5318125" y="1257300"/>
          <p14:tracePt t="27853" x="5318125" y="1198563"/>
          <p14:tracePt t="27861" x="5318125" y="1147763"/>
          <p14:tracePt t="27868" x="5327650" y="1087438"/>
          <p14:tracePt t="27874" x="5327650" y="1028700"/>
          <p14:tracePt t="27882" x="5327650" y="985838"/>
          <p14:tracePt t="27888" x="5327650" y="960438"/>
          <p14:tracePt t="27897" x="5335588" y="925513"/>
          <p14:tracePt t="27903" x="5335588" y="900113"/>
          <p14:tracePt t="27916" x="5335588" y="884238"/>
          <p14:tracePt t="27924" x="5335588" y="874713"/>
          <p14:tracePt t="27931" x="5343525" y="874713"/>
          <p14:tracePt t="27947" x="5343525" y="866775"/>
          <p14:tracePt t="27958" x="5343525" y="858838"/>
          <p14:tracePt t="27980" x="5343525" y="849313"/>
          <p14:tracePt t="28000" x="5343525" y="841375"/>
          <p14:tracePt t="28007" x="5335588" y="841375"/>
          <p14:tracePt t="28015" x="5327650" y="823913"/>
          <p14:tracePt t="28021" x="5327650" y="815975"/>
          <p14:tracePt t="28028" x="5327650" y="798513"/>
          <p14:tracePt t="28034" x="5318125" y="790575"/>
          <p14:tracePt t="28042" x="5310188" y="773113"/>
          <p14:tracePt t="28052" x="5310188" y="755650"/>
          <p14:tracePt t="28055" x="5310188" y="730250"/>
          <p14:tracePt t="28064" x="5310188" y="722313"/>
          <p14:tracePt t="28069" x="5302250" y="714375"/>
          <p14:tracePt t="28076" x="5302250" y="696913"/>
          <p14:tracePt t="28083" x="5292725" y="688975"/>
          <p14:tracePt t="28090" x="5292725" y="679450"/>
          <p14:tracePt t="28099" x="5292725" y="671513"/>
          <p14:tracePt t="28118" x="5292725" y="663575"/>
          <p14:tracePt t="28132" x="5284788" y="654050"/>
          <p14:tracePt t="28147" x="5284788" y="646113"/>
          <p14:tracePt t="28153" x="5276850" y="646113"/>
          <p14:tracePt t="28174" x="5267325" y="646113"/>
          <p14:tracePt t="28188" x="5267325" y="636588"/>
          <p14:tracePt t="28197" x="5259388" y="636588"/>
          <p14:tracePt t="28209" x="5249863" y="636588"/>
          <p14:tracePt t="28224" x="5241925" y="636588"/>
          <p14:tracePt t="28231" x="5241925" y="628650"/>
          <p14:tracePt t="28244" x="5233988" y="628650"/>
          <p14:tracePt t="28258" x="5224463" y="628650"/>
          <p14:tracePt t="28265" x="5224463" y="620713"/>
          <p14:tracePt t="28281" x="5216525" y="620713"/>
          <p14:tracePt t="28286" x="5208588" y="620713"/>
          <p14:tracePt t="28300" x="5199063" y="620713"/>
          <p14:tracePt t="28307" x="5183188" y="620713"/>
          <p14:tracePt t="28314" x="5173663" y="620713"/>
          <p14:tracePt t="28327" x="5148263" y="620713"/>
          <p14:tracePt t="28334" x="5132388" y="620713"/>
          <p14:tracePt t="28342" x="5097463" y="620713"/>
          <p14:tracePt t="28348" x="5046663" y="620713"/>
          <p14:tracePt t="28356" x="4970463" y="628650"/>
          <p14:tracePt t="28363" x="4775200" y="646113"/>
          <p14:tracePt t="28369" x="4511675" y="671513"/>
          <p14:tracePt t="28377" x="4359275" y="696913"/>
          <p14:tracePt t="28383" x="4248150" y="696913"/>
          <p14:tracePt t="28390" x="4146550" y="704850"/>
          <p14:tracePt t="28398" x="3959225" y="704850"/>
          <p14:tracePt t="28403" x="3763963" y="714375"/>
          <p14:tracePt t="28411" x="3576638" y="714375"/>
          <p14:tracePt t="28418" x="3475038" y="714375"/>
          <p14:tracePt t="28425" x="3363913" y="714375"/>
          <p14:tracePt t="28432" x="3219450" y="704850"/>
          <p14:tracePt t="28440" x="3049588" y="688975"/>
          <p14:tracePt t="28447" x="2854325" y="663575"/>
          <p14:tracePt t="28453" x="2668588" y="654050"/>
          <p14:tracePt t="28460" x="2565400" y="646113"/>
          <p14:tracePt t="28467" x="2420938" y="646113"/>
          <p14:tracePt t="28473" x="2311400" y="646113"/>
          <p14:tracePt t="28482" x="2235200" y="646113"/>
          <p14:tracePt t="28488" x="2166938" y="654050"/>
          <p14:tracePt t="28496" x="2106613" y="679450"/>
          <p14:tracePt t="28502" x="2047875" y="688975"/>
          <p14:tracePt t="28509" x="1962150" y="704850"/>
          <p14:tracePt t="28515" x="1911350" y="714375"/>
          <p14:tracePt t="28522" x="1878013" y="722313"/>
          <p14:tracePt t="28531" x="1852613" y="730250"/>
          <p14:tracePt t="28537" x="1835150" y="730250"/>
          <p14:tracePt t="28544" x="1809750" y="730250"/>
          <p14:tracePt t="28550" x="1792288" y="747713"/>
          <p14:tracePt t="28558" x="1766888" y="747713"/>
          <p14:tracePt t="28566" x="1749425" y="755650"/>
          <p14:tracePt t="28572" x="1733550" y="755650"/>
          <p14:tracePt t="28579" x="1724025" y="755650"/>
          <p14:tracePt t="28585" x="1708150" y="765175"/>
          <p14:tracePt t="28845" x="1673225" y="765175"/>
          <p14:tracePt t="28852" x="1631950" y="765175"/>
          <p14:tracePt t="28859" x="1546225" y="747713"/>
          <p14:tracePt t="28866" x="1462088" y="739775"/>
          <p14:tracePt t="28873" x="1368425" y="722313"/>
          <p14:tracePt t="28881" x="1282700" y="704850"/>
          <p14:tracePt t="28887" x="1214438" y="696913"/>
          <p14:tracePt t="28895" x="1189038" y="688975"/>
          <p14:tracePt t="28901" x="1173163" y="688975"/>
          <p14:tracePt t="28909" x="1155700" y="679450"/>
          <p14:tracePt t="28915" x="1138238" y="679450"/>
          <p14:tracePt t="28922" x="1130300" y="671513"/>
          <p14:tracePt t="28931" x="1120775" y="671513"/>
          <p14:tracePt t="28946" x="1112838" y="671513"/>
          <p14:tracePt t="28950" x="1104900" y="671513"/>
          <p14:tracePt t="28957" x="1087438" y="671513"/>
          <p14:tracePt t="28971" x="1079500" y="671513"/>
          <p14:tracePt t="28978" x="1062038" y="663575"/>
          <p14:tracePt t="28985" x="1044575" y="663575"/>
          <p14:tracePt t="28992" x="1036638" y="654050"/>
          <p14:tracePt t="28998" x="1019175" y="646113"/>
          <p14:tracePt t="29006" x="1003300" y="646113"/>
          <p14:tracePt t="29013" x="993775" y="646113"/>
          <p14:tracePt t="29020" x="985838" y="646113"/>
          <p14:tracePt t="29034" x="968375" y="646113"/>
          <p14:tracePt t="29040" x="960438" y="646113"/>
          <p14:tracePt t="29062" x="942975" y="646113"/>
          <p14:tracePt t="29075" x="935038" y="646113"/>
          <p14:tracePt t="29089" x="925513" y="646113"/>
          <p14:tracePt t="29097" x="925513" y="654050"/>
          <p14:tracePt t="29103" x="917575" y="654050"/>
          <p14:tracePt t="29118" x="909638" y="663575"/>
          <p14:tracePt t="29145" x="900113" y="671513"/>
          <p14:tracePt t="29160" x="900113" y="679450"/>
          <p14:tracePt t="29166" x="900113" y="688975"/>
          <p14:tracePt t="29173" x="900113" y="696913"/>
          <p14:tracePt t="29187" x="900113" y="714375"/>
          <p14:tracePt t="29194" x="900113" y="722313"/>
          <p14:tracePt t="29201" x="892175" y="722313"/>
          <p14:tracePt t="29208" x="892175" y="739775"/>
          <p14:tracePt t="29214" x="892175" y="747713"/>
          <p14:tracePt t="29222" x="884238" y="765175"/>
          <p14:tracePt t="29230" x="884238" y="790575"/>
          <p14:tracePt t="29235" x="884238" y="808038"/>
          <p14:tracePt t="29243" x="884238" y="815975"/>
          <p14:tracePt t="29249" x="884238" y="833438"/>
          <p14:tracePt t="29256" x="884238" y="849313"/>
          <p14:tracePt t="29264" x="884238" y="874713"/>
          <p14:tracePt t="29271" x="884238" y="900113"/>
          <p14:tracePt t="29279" x="884238" y="917575"/>
          <p14:tracePt t="29285" x="884238" y="942975"/>
          <p14:tracePt t="29292" x="884238" y="952500"/>
          <p14:tracePt t="29298" x="884238" y="977900"/>
          <p14:tracePt t="29306" x="884238" y="1003300"/>
          <p14:tracePt t="29314" x="884238" y="1019175"/>
          <p14:tracePt t="29319" x="884238" y="1036638"/>
          <p14:tracePt t="29326" x="884238" y="1062038"/>
          <p14:tracePt t="29333" x="892175" y="1104900"/>
          <p14:tracePt t="29340" x="892175" y="1122363"/>
          <p14:tracePt t="29348" x="892175" y="1138238"/>
          <p14:tracePt t="29354" x="909638" y="1163638"/>
          <p14:tracePt t="29363" x="909638" y="1181100"/>
          <p14:tracePt t="29368" x="909638" y="1198563"/>
          <p14:tracePt t="29375" x="909638" y="1206500"/>
          <p14:tracePt t="29382" x="909638" y="1216025"/>
          <p14:tracePt t="29389" x="909638" y="1231900"/>
          <p14:tracePt t="29397" x="917575" y="1249363"/>
          <p14:tracePt t="29403" x="917575" y="1257300"/>
          <p14:tracePt t="29411" x="917575" y="1266825"/>
          <p14:tracePt t="29416" x="917575" y="1274763"/>
          <p14:tracePt t="29431" x="917575" y="1282700"/>
          <p14:tracePt t="29438" x="917575" y="1292225"/>
          <p14:tracePt t="29446" x="917575" y="1300163"/>
          <p14:tracePt t="29458" x="917575" y="1308100"/>
          <p14:tracePt t="29466" x="925513" y="1308100"/>
          <p14:tracePt t="29473" x="925513" y="1317625"/>
          <p14:tracePt t="29480" x="925513" y="1325563"/>
          <p14:tracePt t="29495" x="925513" y="1333500"/>
          <p14:tracePt t="29514" x="925513" y="1343025"/>
          <p14:tracePt t="29542" x="935038" y="1343025"/>
          <p14:tracePt t="29564" x="942975" y="1343025"/>
          <p14:tracePt t="29591" x="950913" y="1343025"/>
          <p14:tracePt t="29605" x="960438" y="1343025"/>
          <p14:tracePt t="29620" x="976313" y="1343025"/>
          <p14:tracePt t="29626" x="993775" y="1333500"/>
          <p14:tracePt t="29634" x="1003300" y="1325563"/>
          <p14:tracePt t="29640" x="1019175" y="1317625"/>
          <p14:tracePt t="29647" x="1062038" y="1317625"/>
          <p14:tracePt t="29654" x="1138238" y="1282700"/>
          <p14:tracePt t="29662" x="1223963" y="1266825"/>
          <p14:tracePt t="29668" x="1333500" y="1249363"/>
          <p14:tracePt t="29675" x="1427163" y="1231900"/>
          <p14:tracePt t="29682" x="1512888" y="1216025"/>
          <p14:tracePt t="29689" x="1622425" y="1206500"/>
          <p14:tracePt t="29697" x="1724025" y="1181100"/>
          <p14:tracePt t="29701" x="1835150" y="1173163"/>
          <p14:tracePt t="29709" x="1928813" y="1163638"/>
          <p14:tracePt t="29716" x="2030413" y="1155700"/>
          <p14:tracePt t="29723" x="2141538" y="1155700"/>
          <p14:tracePt t="29730" x="2235200" y="1155700"/>
          <p14:tracePt t="29737" x="2311400" y="1147763"/>
          <p14:tracePt t="29745" x="2405063" y="1147763"/>
          <p14:tracePt t="29751" x="2532063" y="1147763"/>
          <p14:tracePt t="29758" x="2651125" y="1147763"/>
          <p14:tracePt t="29764" x="2828925" y="1147763"/>
          <p14:tracePt t="29772" x="3016250" y="1163638"/>
          <p14:tracePt t="29779" x="3127375" y="1173163"/>
          <p14:tracePt t="29786" x="3244850" y="1189038"/>
          <p14:tracePt t="29795" x="3355975" y="1198563"/>
          <p14:tracePt t="29801" x="3482975" y="1216025"/>
          <p14:tracePt t="29807" x="3602038" y="1241425"/>
          <p14:tracePt t="29814" x="3695700" y="1266825"/>
          <p14:tracePt t="29821" x="3729038" y="1274763"/>
          <p14:tracePt t="29829" x="3746500" y="1274763"/>
          <p14:tracePt t="29835" x="3756025" y="1274763"/>
          <p14:tracePt t="29842" x="3763963" y="1274763"/>
          <p14:tracePt t="29849" x="3771900" y="1241425"/>
          <p14:tracePt t="29953" x="3763963" y="1231900"/>
          <p14:tracePt t="29969" x="3756025" y="1231900"/>
          <p14:tracePt t="29975" x="3746500" y="1231900"/>
          <p14:tracePt t="29991" x="3738563" y="1231900"/>
          <p14:tracePt t="30008" x="3729038" y="1231900"/>
          <p14:tracePt t="30030" x="3713163" y="1231900"/>
          <p14:tracePt t="30078" x="3703638" y="1231900"/>
          <p14:tracePt t="30141" x="3695700" y="1231900"/>
          <p14:tracePt t="30148" x="3703638" y="1241425"/>
          <p14:tracePt t="30156" x="3713163" y="1241425"/>
          <p14:tracePt t="30163" x="3738563" y="1241425"/>
          <p14:tracePt t="30170" x="3771900" y="1241425"/>
          <p14:tracePt t="30178" x="3814763" y="1249363"/>
          <p14:tracePt t="30183" x="3840163" y="1249363"/>
          <p14:tracePt t="30189" x="3865563" y="1257300"/>
          <p14:tracePt t="30196" x="3873500" y="1257300"/>
          <p14:tracePt t="30205" x="3890963" y="1257300"/>
          <p14:tracePt t="30211" x="3908425" y="1257300"/>
          <p14:tracePt t="30217" x="3933825" y="1266825"/>
          <p14:tracePt t="30224" x="3959225" y="1274763"/>
          <p14:tracePt t="30231" x="3984625" y="1274763"/>
          <p14:tracePt t="30238" x="4017963" y="1274763"/>
          <p14:tracePt t="30245" x="4060825" y="1282700"/>
          <p14:tracePt t="30253" x="4111625" y="1292225"/>
          <p14:tracePt t="30259" x="4171950" y="1300163"/>
          <p14:tracePt t="30266" x="4222750" y="1300163"/>
          <p14:tracePt t="30273" x="4248150" y="1300163"/>
          <p14:tracePt t="30279" x="4273550" y="1300163"/>
          <p14:tracePt t="30287" x="4298950" y="1300163"/>
          <p14:tracePt t="30296" x="4324350" y="1300163"/>
          <p14:tracePt t="30301" x="4341813" y="1300163"/>
          <p14:tracePt t="30308" x="4367213" y="1300163"/>
          <p14:tracePt t="30315" x="4384675" y="1300163"/>
          <p14:tracePt t="30322" x="4392613" y="1300163"/>
          <p14:tracePt t="30329" x="4410075" y="1300163"/>
          <p14:tracePt t="30336" x="4425950" y="1300163"/>
          <p14:tracePt t="30345" x="4451350" y="1300163"/>
          <p14:tracePt t="30349" x="4486275" y="1300163"/>
          <p14:tracePt t="30356" x="4537075" y="1300163"/>
          <p14:tracePt t="30363" x="4570413" y="1300163"/>
          <p14:tracePt t="30370" x="4605338" y="1300163"/>
          <p14:tracePt t="30377" x="4621213" y="1300163"/>
          <p14:tracePt t="30385" x="4646613" y="1300163"/>
          <p14:tracePt t="30392" x="4664075" y="1300163"/>
          <p14:tracePt t="30398" x="4689475" y="1300163"/>
          <p14:tracePt t="30405" x="4714875" y="1308100"/>
          <p14:tracePt t="30413" x="4732338" y="1308100"/>
          <p14:tracePt t="30419" x="4740275" y="1308100"/>
          <p14:tracePt t="30428" x="4757738" y="1317625"/>
          <p14:tracePt t="30434" x="4775200" y="1317625"/>
          <p14:tracePt t="30441" x="4791075" y="1325563"/>
          <p14:tracePt t="30447" x="4808538" y="1325563"/>
          <p14:tracePt t="30455" x="4826000" y="1325563"/>
          <p14:tracePt t="30462" x="4843463" y="1325563"/>
          <p14:tracePt t="30469" x="4859338" y="1325563"/>
          <p14:tracePt t="30477" x="4884738" y="1325563"/>
          <p14:tracePt t="30482" x="4902200" y="1325563"/>
          <p14:tracePt t="30489" x="4927600" y="1325563"/>
          <p14:tracePt t="30496" x="4953000" y="1325563"/>
          <p14:tracePt t="30505" x="4978400" y="1325563"/>
          <p14:tracePt t="30511" x="5003800" y="1325563"/>
          <p14:tracePt t="30517" x="5029200" y="1325563"/>
          <p14:tracePt t="30524" x="5046663" y="1325563"/>
          <p14:tracePt t="30531" x="5064125" y="1325563"/>
          <p14:tracePt t="30538" x="5089525" y="1325563"/>
          <p14:tracePt t="30545" x="5106988" y="1325563"/>
          <p14:tracePt t="30552" x="5114925" y="1325563"/>
          <p14:tracePt t="30561" x="5122863" y="1325563"/>
          <p14:tracePt t="30566" x="5132388" y="1325563"/>
          <p14:tracePt t="30574" x="5140325" y="1325563"/>
          <p14:tracePt t="30587" x="5148263" y="1325563"/>
          <p14:tracePt t="30595" x="5157788" y="1325563"/>
          <p14:tracePt t="30601" x="5165725" y="1325563"/>
          <p14:tracePt t="30608" x="5183188" y="1325563"/>
          <p14:tracePt t="30615" x="5191125" y="1325563"/>
          <p14:tracePt t="30629" x="5208588" y="1325563"/>
          <p14:tracePt t="30644" x="5216525" y="1325563"/>
          <p14:tracePt t="30650" x="5224463" y="1325563"/>
          <p14:tracePt t="30657" x="5233988" y="1325563"/>
          <p14:tracePt t="30665" x="5241925" y="1325563"/>
          <p14:tracePt t="30671" x="5249863" y="1325563"/>
          <p14:tracePt t="30720" x="5241925" y="1325563"/>
          <p14:tracePt t="30728" x="5241925" y="1317625"/>
          <p14:tracePt t="30736" x="5233988" y="1317625"/>
          <p14:tracePt t="30752" x="5224463" y="1317625"/>
          <p14:tracePt t="30776" x="5216525" y="1317625"/>
          <p14:tracePt t="30783" x="5208588" y="1317625"/>
          <p14:tracePt t="30800" x="5199063" y="1317625"/>
          <p14:tracePt t="30807" x="5191125" y="1317625"/>
          <p14:tracePt t="30822" x="5183188" y="1317625"/>
          <p14:tracePt t="30886" x="5173663" y="1317625"/>
          <p14:tracePt t="30935" x="5165725" y="1317625"/>
          <p14:tracePt t="30962" x="5173663" y="1317625"/>
          <p14:tracePt t="30969" x="5224463" y="1317625"/>
          <p14:tracePt t="30978" x="5343525" y="1292225"/>
          <p14:tracePt t="30983" x="5487988" y="1257300"/>
          <p14:tracePt t="30990" x="5726113" y="1231900"/>
          <p14:tracePt t="30997" x="5853113" y="1231900"/>
          <p14:tracePt t="31005" x="5946775" y="1231900"/>
          <p14:tracePt t="31012" x="6024563" y="1231900"/>
          <p14:tracePt t="31018" x="6083300" y="1231900"/>
          <p14:tracePt t="31026" x="6134100" y="1231900"/>
          <p14:tracePt t="31032" x="6194425" y="1231900"/>
          <p14:tracePt t="31039" x="6245225" y="1231900"/>
          <p14:tracePt t="31047" x="6296025" y="1231900"/>
          <p14:tracePt t="31053" x="6346825" y="1241425"/>
          <p14:tracePt t="31064" x="6405563" y="1249363"/>
          <p14:tracePt t="31067" x="6456363" y="1257300"/>
          <p14:tracePt t="31074" x="6491288" y="1257300"/>
          <p14:tracePt t="31080" x="6550025" y="1274763"/>
          <p14:tracePt t="31087" x="6592888" y="1274763"/>
          <p14:tracePt t="31096" x="6610350" y="1282700"/>
          <p14:tracePt t="31100" x="6661150" y="1282700"/>
          <p14:tracePt t="31108" x="6694488" y="1292225"/>
          <p14:tracePt t="31115" x="6711950" y="1300163"/>
          <p14:tracePt t="31122" x="6745288" y="1308100"/>
          <p14:tracePt t="31128" x="6788150" y="1308100"/>
          <p14:tracePt t="31136" x="6797675" y="1317625"/>
          <p14:tracePt t="31143" x="6823075" y="1317625"/>
          <p14:tracePt t="31149" x="6838950" y="1317625"/>
          <p14:tracePt t="31156" x="6848475" y="1317625"/>
          <p14:tracePt t="31164" x="6864350" y="1317625"/>
          <p14:tracePt t="31170" x="6873875" y="1317625"/>
          <p14:tracePt t="31177" x="6881813" y="1317625"/>
          <p14:tracePt t="31185" x="6889750" y="1317625"/>
          <p14:tracePt t="31311" x="6889750" y="1325563"/>
          <p14:tracePt t="31384" x="6881813" y="1325563"/>
          <p14:tracePt t="31469" x="6899275" y="1325563"/>
          <p14:tracePt t="31475" x="6950075" y="1325563"/>
          <p14:tracePt t="31482" x="7026275" y="1325563"/>
          <p14:tracePt t="31490" x="7137400" y="1325563"/>
          <p14:tracePt t="31497" x="7307263" y="1325563"/>
          <p14:tracePt t="31503" x="7467600" y="1325563"/>
          <p14:tracePt t="31512" x="7596188" y="1325563"/>
          <p14:tracePt t="31518" x="7654925" y="1333500"/>
          <p14:tracePt t="31524" x="7715250" y="1333500"/>
          <p14:tracePt t="31531" x="7766050" y="1333500"/>
          <p14:tracePt t="31539" x="7791450" y="1333500"/>
          <p14:tracePt t="31546" x="7816850" y="1333500"/>
          <p14:tracePt t="31552" x="7832725" y="1333500"/>
          <p14:tracePt t="31561" x="7859713" y="1333500"/>
          <p14:tracePt t="31566" x="7867650" y="1333500"/>
          <p14:tracePt t="31573" x="7893050" y="1333500"/>
          <p14:tracePt t="31580" x="7910513" y="1333500"/>
          <p14:tracePt t="31588" x="7918450" y="1333500"/>
          <p14:tracePt t="31595" x="7935913" y="1333500"/>
          <p14:tracePt t="31601" x="7961313" y="1333500"/>
          <p14:tracePt t="31609" x="7986713" y="1333500"/>
          <p14:tracePt t="31614" x="7994650" y="1333500"/>
          <p14:tracePt t="31622" x="8012113" y="1333500"/>
          <p14:tracePt t="31629" x="8045450" y="1333500"/>
          <p14:tracePt t="31637" x="8062913" y="1333500"/>
          <p14:tracePt t="31644" x="8088313" y="1333500"/>
          <p14:tracePt t="31650" x="8105775" y="1333500"/>
          <p14:tracePt t="31660" x="8121650" y="1333500"/>
          <p14:tracePt t="31663" x="8139113" y="1333500"/>
          <p14:tracePt t="31670" x="8156575" y="1333500"/>
          <p14:tracePt t="31679" x="8174038" y="1333500"/>
          <p14:tracePt t="31684" x="8181975" y="1333500"/>
          <p14:tracePt t="31692" x="8199438" y="1333500"/>
          <p14:tracePt t="31698" x="8215313" y="1333500"/>
          <p14:tracePt t="31706" x="8224838" y="1333500"/>
          <p14:tracePt t="31712" x="8240713" y="1333500"/>
          <p14:tracePt t="31719" x="8250238" y="1333500"/>
          <p14:tracePt t="31728" x="8266113" y="1333500"/>
          <p14:tracePt t="31733" x="8275638" y="1333500"/>
          <p14:tracePt t="31740" x="8283575" y="1333500"/>
          <p14:tracePt t="31747" x="8291513" y="1333500"/>
          <p14:tracePt t="31762" x="8301038" y="1333500"/>
          <p14:tracePt t="31768" x="8308975" y="1333500"/>
          <p14:tracePt t="31778" x="8318500" y="1333500"/>
          <p14:tracePt t="31789" x="8334375" y="1333500"/>
          <p14:tracePt t="31796" x="8351838" y="1333500"/>
          <p14:tracePt t="31811" x="8369300" y="1333500"/>
          <p14:tracePt t="31817" x="8385175" y="1333500"/>
          <p14:tracePt t="31827" x="8402638" y="1333500"/>
          <p14:tracePt t="31831" x="8420100" y="1333500"/>
          <p14:tracePt t="31838" x="8428038" y="1333500"/>
          <p14:tracePt t="31846" x="8435975" y="1333500"/>
          <p14:tracePt t="31852" x="8453438" y="1333500"/>
          <p14:tracePt t="31861" x="8462963" y="1333500"/>
          <p14:tracePt t="31866" x="8470900" y="1333500"/>
          <p14:tracePt t="31873" x="8478838" y="1333500"/>
          <p14:tracePt t="31880" x="8488363" y="1333500"/>
          <p14:tracePt t="31887" x="8496300" y="1333500"/>
          <p14:tracePt t="31895" x="8513763" y="1333500"/>
          <p14:tracePt t="31901" x="8521700" y="1333500"/>
          <p14:tracePt t="31908" x="8529638" y="1333500"/>
          <p14:tracePt t="31915" x="8539163" y="1333500"/>
          <p14:tracePt t="31922" x="8547100" y="1333500"/>
          <p14:tracePt t="31929" x="8555038" y="1333500"/>
          <p14:tracePt t="31936" x="8564563" y="1343025"/>
          <p14:tracePt t="31944" x="8572500" y="1343025"/>
          <p14:tracePt t="31964" x="8605838" y="1343025"/>
          <p14:tracePt t="31969" x="8615363" y="1343025"/>
          <p14:tracePt t="31977" x="8632825" y="1343025"/>
          <p14:tracePt t="31984" x="8648700" y="1343025"/>
          <p14:tracePt t="31990" x="8674100" y="1343025"/>
          <p14:tracePt t="31997" x="8691563" y="1343025"/>
          <p14:tracePt t="32005" x="8709025" y="1343025"/>
          <p14:tracePt t="32011" x="8734425" y="1343025"/>
          <p14:tracePt t="32019" x="8742363" y="1343025"/>
          <p14:tracePt t="32026" x="8767763" y="1343025"/>
          <p14:tracePt t="32032" x="8785225" y="1343025"/>
          <p14:tracePt t="32039" x="8810625" y="1343025"/>
          <p14:tracePt t="32046" x="8828088" y="1343025"/>
          <p14:tracePt t="32170" x="8818563" y="1343025"/>
          <p14:tracePt t="32186" x="8810625" y="1343025"/>
          <p14:tracePt t="32202" x="8802688" y="1343025"/>
          <p14:tracePt t="32248" x="8793163" y="1343025"/>
          <p14:tracePt t="32276" x="8785225" y="1343025"/>
          <p14:tracePt t="32345" x="8793163" y="1343025"/>
          <p14:tracePt t="32352" x="8802688" y="1343025"/>
          <p14:tracePt t="32360" x="8828088" y="1343025"/>
          <p14:tracePt t="32366" x="8843963" y="1343025"/>
          <p14:tracePt t="32373" x="8869363" y="1333500"/>
          <p14:tracePt t="32379" x="8904288" y="1333500"/>
          <p14:tracePt t="32387" x="8963025" y="1325563"/>
          <p14:tracePt t="32394" x="9023350" y="1325563"/>
          <p14:tracePt t="32400" x="9056688" y="1325563"/>
          <p14:tracePt t="32409" x="9117013" y="1325563"/>
          <p14:tracePt t="32413" x="9158288" y="1325563"/>
          <p14:tracePt t="32421" x="9218613" y="1325563"/>
          <p14:tracePt t="32428" x="9261475" y="1325563"/>
          <p14:tracePt t="32435" x="9302750" y="1325563"/>
          <p14:tracePt t="32443" x="9345613" y="1333500"/>
          <p14:tracePt t="32449" x="9396413" y="1333500"/>
          <p14:tracePt t="32456" x="9421813" y="1333500"/>
          <p14:tracePt t="32462" x="9447213" y="1333500"/>
          <p14:tracePt t="32470" x="9464675" y="1333500"/>
          <p14:tracePt t="32477" x="9482138" y="1343025"/>
          <p14:tracePt t="32484" x="9490075" y="1343025"/>
          <p14:tracePt t="32492" x="9498013" y="1343025"/>
          <p14:tracePt t="32498" x="9507538" y="1350963"/>
          <p14:tracePt t="32505" x="9523413" y="1350963"/>
          <p14:tracePt t="32511" x="9532938" y="1350963"/>
          <p14:tracePt t="32519" x="9550400" y="1350963"/>
          <p14:tracePt t="32527" x="9566275" y="1350963"/>
          <p14:tracePt t="32532" x="9583738" y="1350963"/>
          <p14:tracePt t="32539" x="9591675" y="1350963"/>
          <p14:tracePt t="32547" x="9601200" y="1350963"/>
          <p14:tracePt t="32554" x="9617075" y="1350963"/>
          <p14:tracePt t="32560" x="9626600" y="1350963"/>
          <p14:tracePt t="32568" x="9634538" y="1350963"/>
          <p14:tracePt t="32575" x="9652000" y="1350963"/>
          <p14:tracePt t="32581" x="9659938" y="1350963"/>
          <p14:tracePt t="32588" x="9677400" y="1350963"/>
          <p14:tracePt t="32595" x="9685338" y="1350963"/>
          <p14:tracePt t="32602" x="9702800" y="1350963"/>
          <p14:tracePt t="32610" x="9728200" y="1350963"/>
          <p14:tracePt t="32616" x="9745663" y="1350963"/>
          <p14:tracePt t="32622" x="9779000" y="1350963"/>
          <p14:tracePt t="32629" x="9796463" y="1350963"/>
          <p14:tracePt t="32637" x="9821863" y="1350963"/>
          <p14:tracePt t="32644" x="9839325" y="1350963"/>
          <p14:tracePt t="32650" x="9872663" y="1350963"/>
          <p14:tracePt t="32659" x="9898063" y="1350963"/>
          <p14:tracePt t="32665" x="9923463" y="1350963"/>
          <p14:tracePt t="32671" x="9966325" y="1350963"/>
          <p14:tracePt t="32678" x="9999663" y="1350963"/>
          <p14:tracePt t="32687" x="10017125" y="1350963"/>
          <p14:tracePt t="32693" x="10042525" y="1350963"/>
          <p14:tracePt t="32700" x="10067925" y="1350963"/>
          <p14:tracePt t="32709" x="10085388" y="1350963"/>
          <p14:tracePt t="32714" x="10101263" y="1350963"/>
          <p14:tracePt t="32721" x="10118725" y="1350963"/>
          <p14:tracePt t="32728" x="10144125" y="1350963"/>
          <p14:tracePt t="32734" x="10153650" y="1350963"/>
          <p14:tracePt t="32743" x="10161588" y="1350963"/>
          <p14:tracePt t="32748" x="10179050" y="1350963"/>
          <p14:tracePt t="32756" x="10194925" y="1350963"/>
          <p14:tracePt t="32762" x="10204450" y="1350963"/>
          <p14:tracePt t="32769" x="10212388" y="1350963"/>
          <p14:tracePt t="32777" x="10229850" y="1350963"/>
          <p14:tracePt t="32784" x="10245725" y="1350963"/>
          <p14:tracePt t="32790" x="10263188" y="1350963"/>
          <p14:tracePt t="32797" x="10271125" y="1350963"/>
          <p14:tracePt t="32805" x="10280650" y="1350963"/>
          <p14:tracePt t="32811" x="10306050" y="1350963"/>
          <p14:tracePt t="32818" x="10313988" y="1350963"/>
          <p14:tracePt t="32826" x="10323513" y="1350963"/>
          <p14:tracePt t="32833" x="10331450" y="1350963"/>
          <p14:tracePt t="32839" x="10339388" y="1350963"/>
          <p14:tracePt t="32846" x="10356850" y="1350963"/>
          <p14:tracePt t="32854" x="10364788" y="1360488"/>
          <p14:tracePt t="32860" x="10374313" y="1360488"/>
          <p14:tracePt t="32869" x="10382250" y="1360488"/>
          <p14:tracePt t="32876" x="10390188" y="1360488"/>
          <p14:tracePt t="32880" x="10407650" y="1360488"/>
          <p14:tracePt t="32895" x="10425113" y="1360488"/>
          <p14:tracePt t="32901" x="10433050" y="1360488"/>
          <p14:tracePt t="32908" x="10450513" y="1360488"/>
          <p14:tracePt t="32916" x="10458450" y="1360488"/>
          <p14:tracePt t="32930" x="10467975" y="1360488"/>
          <p14:tracePt t="32942" x="10475913" y="1360488"/>
          <p14:tracePt t="32943" x="10483850" y="1360488"/>
          <p14:tracePt t="32959" x="10493375" y="1360488"/>
          <p14:tracePt t="32972" x="10509250" y="1360488"/>
          <p14:tracePt t="32985" x="10518775" y="1360488"/>
          <p14:tracePt t="32993" x="10526713" y="1360488"/>
          <p14:tracePt t="33007" x="10534650" y="1360488"/>
          <p14:tracePt t="33027" x="10544175" y="1360488"/>
          <p14:tracePt t="33043" x="10552113" y="1360488"/>
          <p14:tracePt t="33049" x="10560050" y="1360488"/>
          <p14:tracePt t="33055" x="10569575" y="1360488"/>
          <p14:tracePt t="33070" x="10585450" y="1360488"/>
          <p14:tracePt t="33076" x="10594975" y="1343025"/>
          <p14:tracePt t="33083" x="10602913" y="1343025"/>
          <p14:tracePt t="33309" x="10594975" y="1343025"/>
          <p14:tracePt t="33567" x="10585450" y="1343025"/>
          <p14:tracePt t="33580" x="10577513" y="1343025"/>
          <p14:tracePt t="33587" x="10569575" y="1343025"/>
          <p14:tracePt t="33594" x="10560050" y="1343025"/>
          <p14:tracePt t="33601" x="10552113" y="1343025"/>
          <p14:tracePt t="33609" x="10526713" y="1343025"/>
          <p14:tracePt t="33615" x="10483850" y="1333500"/>
          <p14:tracePt t="33622" x="10374313" y="1333500"/>
          <p14:tracePt t="33628" x="10169525" y="1333500"/>
          <p14:tracePt t="33636" x="10025063" y="1343025"/>
          <p14:tracePt t="33643" x="9829800" y="1350963"/>
          <p14:tracePt t="33649" x="9659938" y="1360488"/>
          <p14:tracePt t="33659" x="9583738" y="1385888"/>
          <p14:tracePt t="33663" x="9515475" y="1393825"/>
          <p14:tracePt t="33670" x="9447213" y="1393825"/>
          <p14:tracePt t="33677" x="9353550" y="1411288"/>
          <p14:tracePt t="33685" x="9286875" y="1419225"/>
          <p14:tracePt t="33692" x="9218613" y="1427163"/>
          <p14:tracePt t="33698" x="9158288" y="1436688"/>
          <p14:tracePt t="33706" x="9082088" y="1444625"/>
          <p14:tracePt t="33712" x="9031288" y="1452563"/>
          <p14:tracePt t="33718" x="8972550" y="1470025"/>
          <p14:tracePt t="33726" x="8921750" y="1477963"/>
          <p14:tracePt t="33732" x="8853488" y="1477963"/>
          <p14:tracePt t="33741" x="8785225" y="1487488"/>
          <p14:tracePt t="33746" x="8716963" y="1495425"/>
          <p14:tracePt t="33754" x="8623300" y="1495425"/>
          <p14:tracePt t="33760" x="8555038" y="1504950"/>
          <p14:tracePt t="33767" x="8478838" y="1504950"/>
          <p14:tracePt t="33776" x="8402638" y="1504950"/>
          <p14:tracePt t="33781" x="8291513" y="1504950"/>
          <p14:tracePt t="33788" x="8207375" y="1504950"/>
          <p14:tracePt t="33794" x="8131175" y="1495425"/>
          <p14:tracePt t="33802" x="8080375" y="1495425"/>
          <p14:tracePt t="33809" x="8004175" y="1495425"/>
          <p14:tracePt t="33816" x="7951788" y="1495425"/>
          <p14:tracePt t="33824" x="7885113" y="1495425"/>
          <p14:tracePt t="33831" x="7832725" y="1504950"/>
          <p14:tracePt t="33837" x="7766050" y="1504950"/>
          <p14:tracePt t="33843" x="7715250" y="1512888"/>
          <p14:tracePt t="33851" x="7680325" y="1512888"/>
          <p14:tracePt t="33859" x="7637463" y="1512888"/>
          <p14:tracePt t="33865" x="7612063" y="1512888"/>
          <p14:tracePt t="33876" x="7604125" y="1512888"/>
          <p14:tracePt t="33881" x="7578725" y="1512888"/>
          <p14:tracePt t="33886" x="7578725" y="1504950"/>
          <p14:tracePt t="33901" x="7570788" y="1504950"/>
          <p14:tracePt t="33909" x="7578725" y="1487488"/>
          <p14:tracePt t="33914" x="7596188" y="1444625"/>
          <p14:tracePt t="33922" x="7637463" y="1401763"/>
          <p14:tracePt t="34123" x="7612063" y="1401763"/>
          <p14:tracePt t="34129" x="7561263" y="1401763"/>
          <p14:tracePt t="34136" x="7426325" y="1401763"/>
          <p14:tracePt t="34144" x="7188200" y="1401763"/>
          <p14:tracePt t="34150" x="6915150" y="1401763"/>
          <p14:tracePt t="34158" x="6729413" y="1401763"/>
          <p14:tracePt t="34164" x="6567488" y="1401763"/>
          <p14:tracePt t="34171" x="6372225" y="1411288"/>
          <p14:tracePt t="34178" x="6184900" y="1411288"/>
          <p14:tracePt t="34184" x="6015038" y="1419225"/>
          <p14:tracePt t="34192" x="5802313" y="1427163"/>
          <p14:tracePt t="34197" x="5522913" y="1444625"/>
          <p14:tracePt t="34204" x="5267325" y="1462088"/>
          <p14:tracePt t="34212" x="5140325" y="1462088"/>
          <p14:tracePt t="34218" x="4953000" y="1462088"/>
          <p14:tracePt t="34225" x="4765675" y="1462088"/>
          <p14:tracePt t="34232" x="4621213" y="1470025"/>
          <p14:tracePt t="34240" x="4367213" y="1470025"/>
          <p14:tracePt t="34246" x="4222750" y="1470025"/>
          <p14:tracePt t="34253" x="4078288" y="1470025"/>
          <p14:tracePt t="34260" x="3951288" y="1444625"/>
          <p14:tracePt t="34268" x="3848100" y="1436688"/>
          <p14:tracePt t="34274" x="3703638" y="1419225"/>
          <p14:tracePt t="34281" x="3594100" y="1419225"/>
          <p14:tracePt t="34288" x="3500438" y="1401763"/>
          <p14:tracePt t="34295" x="3441700" y="1393825"/>
          <p14:tracePt t="34302" x="3389313" y="1385888"/>
          <p14:tracePt t="34309" x="3355975" y="1376363"/>
          <p14:tracePt t="34316" x="3330575" y="1368425"/>
          <p14:tracePt t="34325" x="3322638" y="1368425"/>
          <p14:tracePt t="34337" x="3322638" y="1360488"/>
          <p14:tracePt t="34358" x="3330575" y="1350963"/>
          <p14:tracePt t="34574" x="3322638" y="1350963"/>
          <p14:tracePt t="34580" x="3244850" y="1350963"/>
          <p14:tracePt t="34587" x="3143250" y="1350963"/>
          <p14:tracePt t="34594" x="3024188" y="1343025"/>
          <p14:tracePt t="34601" x="2828925" y="1333500"/>
          <p14:tracePt t="34609" x="2641600" y="1333500"/>
          <p14:tracePt t="34616" x="2540000" y="1333500"/>
          <p14:tracePt t="34622" x="2455863" y="1333500"/>
          <p14:tracePt t="34629" x="2387600" y="1333500"/>
          <p14:tracePt t="34637" x="2286000" y="1333500"/>
          <p14:tracePt t="34643" x="2174875" y="1333500"/>
          <p14:tracePt t="34650" x="2081213" y="1333500"/>
          <p14:tracePt t="34659" x="2012950" y="1333500"/>
          <p14:tracePt t="34663" x="1936750" y="1333500"/>
          <p14:tracePt t="34671" x="1868488" y="1333500"/>
          <p14:tracePt t="34678" x="1809750" y="1333500"/>
          <p14:tracePt t="34684" x="1733550" y="1333500"/>
          <p14:tracePt t="34692" x="1657350" y="1333500"/>
          <p14:tracePt t="34699" x="1606550" y="1333500"/>
          <p14:tracePt t="34705" x="1554163" y="1333500"/>
          <p14:tracePt t="34711" x="1512888" y="1333500"/>
          <p14:tracePt t="34720" x="1427163" y="1325563"/>
          <p14:tracePt t="34726" x="1358900" y="1317625"/>
          <p14:tracePt t="34733" x="1308100" y="1308100"/>
          <p14:tracePt t="34742" x="1274763" y="1300163"/>
          <p14:tracePt t="34747" x="1239838" y="1292225"/>
          <p14:tracePt t="34754" x="1198563" y="1282700"/>
          <p14:tracePt t="34761" x="1163638" y="1274763"/>
          <p14:tracePt t="34768" x="1130300" y="1274763"/>
          <p14:tracePt t="34776" x="1104900" y="1257300"/>
          <p14:tracePt t="34783" x="1079500" y="1249363"/>
          <p14:tracePt t="34791" x="1069975" y="1249363"/>
          <p14:tracePt t="34796" x="1054100" y="1241425"/>
          <p14:tracePt t="34803" x="1044575" y="1241425"/>
          <p14:tracePt t="34810" x="1036638" y="1241425"/>
          <p14:tracePt t="34817" x="1028700" y="1241425"/>
          <p14:tracePt t="34831" x="1028700" y="1231900"/>
          <p14:tracePt t="34838" x="1019175" y="1231900"/>
          <p14:tracePt t="34858" x="1011238" y="1231900"/>
          <p14:tracePt t="34879" x="1003300" y="1231900"/>
          <p14:tracePt t="34885" x="993775" y="1231900"/>
          <p14:tracePt t="34899" x="985838" y="1223963"/>
          <p14:tracePt t="34914" x="976313" y="1223963"/>
          <p14:tracePt t="34928" x="968375" y="1223963"/>
          <p14:tracePt t="34941" x="960438" y="1223963"/>
          <p14:tracePt t="34962" x="950913" y="1223963"/>
          <p14:tracePt t="35110" x="960438" y="1223963"/>
          <p14:tracePt t="35117" x="968375" y="1223963"/>
          <p14:tracePt t="35125" x="968375" y="1231900"/>
          <p14:tracePt t="35144" x="976313" y="1231900"/>
          <p14:tracePt t="35173" x="985838" y="1241425"/>
          <p14:tracePt t="35194" x="993775" y="1241425"/>
          <p14:tracePt t="35208" x="1003300" y="1241425"/>
          <p14:tracePt t="35257" x="1011238" y="1241425"/>
          <p14:tracePt t="35305" x="1019175" y="1249363"/>
          <p14:tracePt t="35368" x="1028700" y="1249363"/>
          <p14:tracePt t="35389" x="1036638" y="1249363"/>
          <p14:tracePt t="35722" x="1062038" y="1249363"/>
          <p14:tracePt t="35729" x="1155700" y="1249363"/>
          <p14:tracePt t="35736" x="1325563" y="1249363"/>
          <p14:tracePt t="35743" x="1503363" y="1274763"/>
          <p14:tracePt t="35750" x="1606550" y="1292225"/>
          <p14:tracePt t="35759" x="1673225" y="1308100"/>
          <p14:tracePt t="35765" x="1784350" y="1333500"/>
          <p14:tracePt t="35773" x="1860550" y="1360488"/>
          <p14:tracePt t="35778" x="1911350" y="1385888"/>
          <p14:tracePt t="35785" x="1936750" y="1385888"/>
          <p14:tracePt t="35794" x="1971675" y="1411288"/>
          <p14:tracePt t="35799" x="1987550" y="1419225"/>
          <p14:tracePt t="35807" x="2005013" y="1436688"/>
          <p14:tracePt t="35813" x="2022475" y="1444625"/>
          <p14:tracePt t="35820" x="2038350" y="1462088"/>
          <p14:tracePt t="35827" x="2055813" y="1470025"/>
          <p14:tracePt t="35834" x="2065338" y="1487488"/>
          <p14:tracePt t="35842" x="2098675" y="1495425"/>
          <p14:tracePt t="35847" x="2124075" y="1512888"/>
          <p14:tracePt t="35854" x="2174875" y="1530350"/>
          <p14:tracePt t="35862" x="2225675" y="1555750"/>
          <p14:tracePt t="35870" x="2276475" y="1581150"/>
          <p14:tracePt t="35876" x="2344738" y="1606550"/>
          <p14:tracePt t="35882" x="2395538" y="1639888"/>
          <p14:tracePt t="35890" x="2455863" y="1665288"/>
          <p14:tracePt t="35896" x="2497138" y="1682750"/>
          <p14:tracePt t="35903" x="2514600" y="1690688"/>
          <p14:tracePt t="35910" x="2532063" y="1690688"/>
          <p14:tracePt t="35918" x="2540000" y="1708150"/>
          <p14:tracePt t="35926" x="2557463" y="1708150"/>
          <p14:tracePt t="35941" x="2582863" y="1716088"/>
          <p14:tracePt t="35945" x="2600325" y="1725613"/>
          <p14:tracePt t="35951" x="2616200" y="1733550"/>
          <p14:tracePt t="35958" x="2633663" y="1733550"/>
          <p14:tracePt t="35965" x="2659063" y="1733550"/>
          <p14:tracePt t="35973" x="2676525" y="1741488"/>
          <p14:tracePt t="35979" x="2701925" y="1741488"/>
          <p14:tracePt t="35987" x="2719388" y="1751013"/>
          <p14:tracePt t="35994" x="2752725" y="1758950"/>
          <p14:tracePt t="36000" x="2811463" y="1758950"/>
          <p14:tracePt t="36007" x="2879725" y="1758950"/>
          <p14:tracePt t="36014" x="2940050" y="1758950"/>
          <p14:tracePt t="36022" x="3008313" y="1758950"/>
          <p14:tracePt t="36028" x="3067050" y="1758950"/>
          <p14:tracePt t="36035" x="3092450" y="1758950"/>
          <p14:tracePt t="36042" x="3117850" y="1758950"/>
          <p14:tracePt t="36049" x="3135313" y="1758950"/>
          <p14:tracePt t="36056" x="3152775" y="1758950"/>
          <p14:tracePt t="36063" x="3168650" y="1758950"/>
          <p14:tracePt t="36070" x="3194050" y="1758950"/>
          <p14:tracePt t="36080" x="3203575" y="1758950"/>
          <p14:tracePt t="36084" x="3219450" y="1758950"/>
          <p14:tracePt t="36091" x="3244850" y="1758950"/>
          <p14:tracePt t="36098" x="3254375" y="1758950"/>
          <p14:tracePt t="36106" x="3270250" y="1758950"/>
          <p14:tracePt t="36112" x="3279775" y="1758950"/>
          <p14:tracePt t="36126" x="3287713" y="1758950"/>
          <p14:tracePt t="36133" x="3297238" y="1758950"/>
          <p14:tracePt t="36147" x="3305175" y="1758950"/>
          <p14:tracePt t="36155" x="3313113" y="1758950"/>
          <p14:tracePt t="36168" x="3330575" y="1758950"/>
          <p14:tracePt t="36189" x="3338513" y="1751013"/>
          <p14:tracePt t="36210" x="3348038" y="1741488"/>
          <p14:tracePt t="36231" x="3355975" y="1741488"/>
          <p14:tracePt t="36239" x="3363913" y="1741488"/>
          <p14:tracePt t="36245" x="3363913" y="1733550"/>
          <p14:tracePt t="36336" x="3355975" y="1733550"/>
          <p14:tracePt t="36357" x="3348038" y="1733550"/>
          <p14:tracePt t="36364" x="3338513" y="1733550"/>
          <p14:tracePt t="36385" x="3322638" y="1733550"/>
          <p14:tracePt t="36399" x="3313113" y="1733550"/>
          <p14:tracePt t="36412" x="3305175" y="1733550"/>
          <p14:tracePt t="36419" x="3297238" y="1733550"/>
          <p14:tracePt t="36440" x="3287713" y="1733550"/>
          <p14:tracePt t="36456" x="3279775" y="1733550"/>
          <p14:tracePt t="36475" x="3270250" y="1741488"/>
          <p14:tracePt t="36482" x="3262313" y="1741488"/>
          <p14:tracePt t="36496" x="3262313" y="1751013"/>
          <p14:tracePt t="36503" x="3254375" y="1751013"/>
          <p14:tracePt t="36525" x="3244850" y="1751013"/>
          <p14:tracePt t="36531" x="3244850" y="1758950"/>
          <p14:tracePt t="36552" x="3236913" y="1758950"/>
          <p14:tracePt t="36574" x="3228975" y="1766888"/>
          <p14:tracePt t="36608" x="3219450" y="1766888"/>
          <p14:tracePt t="36650" x="3211513" y="1766888"/>
          <p14:tracePt t="36671" x="3203575" y="1766888"/>
          <p14:tracePt t="36677" x="3194050" y="1766888"/>
          <p14:tracePt t="36699" x="3186113" y="1766888"/>
          <p14:tracePt t="36743" x="3178175" y="1766888"/>
          <p14:tracePt t="36986" x="3160713" y="1784350"/>
          <p14:tracePt t="36992" x="3117850" y="1801813"/>
          <p14:tracePt t="36999" x="2990850" y="1878013"/>
          <p14:tracePt t="37007" x="2897188" y="1954213"/>
          <p14:tracePt t="37013" x="2786063" y="2014538"/>
          <p14:tracePt t="37021" x="2701925" y="2073275"/>
          <p14:tracePt t="37039" x="2600325" y="2141538"/>
          <p14:tracePt t="37042" x="2582863" y="2159000"/>
          <p14:tracePt t="37048" x="2557463" y="2166938"/>
          <p14:tracePt t="37056" x="2532063" y="2174875"/>
          <p14:tracePt t="37062" x="2524125" y="2184400"/>
          <p14:tracePt t="37069" x="2506663" y="2184400"/>
          <p14:tracePt t="37075" x="2481263" y="2192338"/>
          <p14:tracePt t="37086" x="2471738" y="2192338"/>
          <p14:tracePt t="37090" x="2455863" y="2192338"/>
          <p14:tracePt t="37097" x="2438400" y="2192338"/>
          <p14:tracePt t="37408" x="2430463" y="2200275"/>
          <p14:tracePt t="37423" x="2420938" y="2209800"/>
          <p14:tracePt t="37436" x="2405063" y="2209800"/>
          <p14:tracePt t="37443" x="2395538" y="2217738"/>
          <p14:tracePt t="37449" x="2387600" y="2227263"/>
          <p14:tracePt t="37458" x="2379663" y="2227263"/>
          <p14:tracePt t="37462" x="2362200" y="2235200"/>
          <p14:tracePt t="37472" x="2336800" y="2252663"/>
          <p14:tracePt t="37477" x="2319338" y="2260600"/>
          <p14:tracePt t="37483" x="2286000" y="2278063"/>
          <p14:tracePt t="37490" x="2268538" y="2293938"/>
          <p14:tracePt t="37498" x="2251075" y="2303463"/>
          <p14:tracePt t="37506" x="2243138" y="2311400"/>
          <p14:tracePt t="37511" x="2217738" y="2319338"/>
          <p14:tracePt t="37519" x="2200275" y="2328863"/>
          <p14:tracePt t="37526" x="2192338" y="2336800"/>
          <p14:tracePt t="37532" x="2174875" y="2354263"/>
          <p14:tracePt t="37541" x="2149475" y="2354263"/>
          <p14:tracePt t="37546" x="2141538" y="2371725"/>
          <p14:tracePt t="37556" x="2132013" y="2371725"/>
          <p14:tracePt t="37560" x="2124075" y="2379663"/>
          <p14:tracePt t="37567" x="2116138" y="2387600"/>
          <p14:tracePt t="37575" x="2098675" y="2387600"/>
          <p14:tracePt t="37581" x="2098675" y="2397125"/>
          <p14:tracePt t="37589" x="2090738" y="2405063"/>
          <p14:tracePt t="37596" x="2081213" y="2405063"/>
          <p14:tracePt t="37602" x="2073275" y="2413000"/>
          <p14:tracePt t="37609" x="2055813" y="2413000"/>
          <p14:tracePt t="37616" x="2055813" y="2422525"/>
          <p14:tracePt t="37623" x="2047875" y="2430463"/>
          <p14:tracePt t="37630" x="2030413" y="2430463"/>
          <p14:tracePt t="37638" x="2030413" y="2438400"/>
          <p14:tracePt t="37644" x="2022475" y="2438400"/>
          <p14:tracePt t="37657" x="2022475" y="2447925"/>
          <p14:tracePt t="37665" x="2005013" y="2455863"/>
          <p14:tracePt t="37686" x="1997075" y="2455863"/>
          <p14:tracePt t="37700" x="1987550" y="2463800"/>
          <p14:tracePt t="37707" x="1979613" y="2463800"/>
          <p14:tracePt t="37735" x="1971675" y="2463800"/>
          <p14:tracePt t="37742" x="1971675" y="2473325"/>
          <p14:tracePt t="37756" x="1962150" y="2473325"/>
          <p14:tracePt t="37797" x="1962150" y="2481263"/>
          <p14:tracePt t="37811" x="1954213" y="2481263"/>
          <p14:tracePt t="37824" x="1946275" y="2481263"/>
          <p14:tracePt t="37838" x="1946275" y="2489200"/>
          <p14:tracePt t="37867" x="1936750" y="2489200"/>
          <p14:tracePt t="37881" x="1920875" y="2498725"/>
          <p14:tracePt t="37895" x="1911350" y="2506663"/>
          <p14:tracePt t="37902" x="1885950" y="2516188"/>
          <p14:tracePt t="37910" x="1878013" y="2524125"/>
          <p14:tracePt t="37916" x="1868488" y="2532063"/>
          <p14:tracePt t="37923" x="1852613" y="2532063"/>
          <p14:tracePt t="37930" x="1835150" y="2541588"/>
          <p14:tracePt t="37938" x="1817688" y="2557463"/>
          <p14:tracePt t="37955" x="1784350" y="2574925"/>
          <p14:tracePt t="37964" x="1776413" y="2574925"/>
          <p14:tracePt t="37973" x="1766888" y="2574925"/>
          <p14:tracePt t="37979" x="1766888" y="2582863"/>
          <p14:tracePt t="37986" x="1758950" y="2592388"/>
          <p14:tracePt t="38000" x="1749425" y="2592388"/>
          <p14:tracePt t="38013" x="1741488" y="2592388"/>
          <p14:tracePt t="38021" x="1733550" y="2600325"/>
          <p14:tracePt t="38041" x="1724025" y="2600325"/>
          <p14:tracePt t="38071" x="1716088" y="2600325"/>
          <p14:tracePt t="38173" x="1716088" y="2592388"/>
          <p14:tracePt t="38188" x="1716088" y="2582863"/>
          <p14:tracePt t="38222" x="1716088" y="2574925"/>
          <p14:tracePt t="38250" x="1724025" y="2566988"/>
          <p14:tracePt t="38263" x="1724025" y="2557463"/>
          <p14:tracePt t="38277" x="1733550" y="2549525"/>
          <p14:tracePt t="38284" x="1741488" y="2549525"/>
          <p14:tracePt t="38298" x="1749425" y="2541588"/>
          <p14:tracePt t="38320" x="1758950" y="2541588"/>
          <p14:tracePt t="38326" x="1766888" y="2541588"/>
          <p14:tracePt t="38333" x="1766888" y="2532063"/>
          <p14:tracePt t="38347" x="1776413" y="2532063"/>
          <p14:tracePt t="38354" x="1776413" y="2524125"/>
          <p14:tracePt t="38362" x="1784350" y="2524125"/>
          <p14:tracePt t="38369" x="1792288" y="2516188"/>
          <p14:tracePt t="38383" x="1801813" y="2506663"/>
          <p14:tracePt t="38389" x="1809750" y="2498725"/>
          <p14:tracePt t="38396" x="1817688" y="2498725"/>
          <p14:tracePt t="38405" x="1827213" y="2489200"/>
          <p14:tracePt t="38410" x="1835150" y="2489200"/>
          <p14:tracePt t="38417" x="1843088" y="2473325"/>
          <p14:tracePt t="38424" x="1860550" y="2473325"/>
          <p14:tracePt t="38431" x="1878013" y="2455863"/>
          <p14:tracePt t="38438" x="1903413" y="2438400"/>
          <p14:tracePt t="38445" x="1920875" y="2430463"/>
          <p14:tracePt t="38453" x="1946275" y="2413000"/>
          <p14:tracePt t="38458" x="1987550" y="2397125"/>
          <p14:tracePt t="38465" x="2005013" y="2387600"/>
          <p14:tracePt t="38473" x="2022475" y="2371725"/>
          <p14:tracePt t="38480" x="2047875" y="2362200"/>
          <p14:tracePt t="38488" x="2065338" y="2344738"/>
          <p14:tracePt t="38493" x="2098675" y="2344738"/>
          <p14:tracePt t="38501" x="2116138" y="2328863"/>
          <p14:tracePt t="38508" x="2149475" y="2311400"/>
          <p14:tracePt t="38514" x="2166938" y="2311400"/>
          <p14:tracePt t="38522" x="2182813" y="2303463"/>
          <p14:tracePt t="38529" x="2217738" y="2286000"/>
          <p14:tracePt t="38537" x="2243138" y="2286000"/>
          <p14:tracePt t="38543" x="2251075" y="2278063"/>
          <p14:tracePt t="38550" x="2260600" y="2268538"/>
          <p14:tracePt t="38556" x="2276475" y="2268538"/>
          <p14:tracePt t="38571" x="2286000" y="2268538"/>
          <p14:tracePt t="38592" x="2293938" y="2268538"/>
          <p14:tracePt t="38600" x="2293938" y="2260600"/>
          <p14:tracePt t="38621" x="2311400" y="2260600"/>
          <p14:tracePt t="38683" x="2319338" y="2260600"/>
          <p14:tracePt t="38725" x="2327275" y="2260600"/>
          <p14:tracePt t="38884" x="2336800" y="2260600"/>
          <p14:tracePt t="38891" x="2387600" y="2260600"/>
          <p14:tracePt t="38898" x="2514600" y="2243138"/>
          <p14:tracePt t="38905" x="2616200" y="2235200"/>
          <p14:tracePt t="38912" x="2778125" y="2209800"/>
          <p14:tracePt t="38920" x="2871788" y="2192338"/>
          <p14:tracePt t="38926" x="2930525" y="2184400"/>
          <p14:tracePt t="38933" x="2990850" y="2184400"/>
          <p14:tracePt t="38955" x="3152775" y="2149475"/>
          <p14:tracePt t="38961" x="3178175" y="2141538"/>
          <p14:tracePt t="38967" x="3228975" y="2133600"/>
          <p14:tracePt t="38975" x="3244850" y="2133600"/>
          <p14:tracePt t="38981" x="3270250" y="2133600"/>
          <p14:tracePt t="38989" x="3297238" y="2124075"/>
          <p14:tracePt t="38996" x="3338513" y="2116138"/>
          <p14:tracePt t="39004" x="3355975" y="2108200"/>
          <p14:tracePt t="39009" x="3398838" y="2108200"/>
          <p14:tracePt t="39016" x="3424238" y="2098675"/>
          <p14:tracePt t="39023" x="3449638" y="2090738"/>
          <p14:tracePt t="39030" x="3467100" y="2090738"/>
          <p14:tracePt t="39039" x="3482975" y="2090738"/>
          <p14:tracePt t="39044" x="3500438" y="2090738"/>
          <p14:tracePt t="39053" x="3508375" y="2082800"/>
          <p14:tracePt t="39059" x="3517900" y="2082800"/>
          <p14:tracePt t="39072" x="3533775" y="2073275"/>
          <p14:tracePt t="39079" x="3543300" y="2055813"/>
          <p14:tracePt t="41549" x="3984625" y="1997075"/>
          <p14:tracePt t="41557" x="4537075" y="1979613"/>
          <p14:tracePt t="41565" x="5089525" y="1979613"/>
          <p14:tracePt t="41573" x="5599113" y="1979613"/>
          <p14:tracePt t="41580" x="6057900" y="1979613"/>
          <p14:tracePt t="41595" x="6542088" y="1946275"/>
          <p14:tracePt t="41601" x="7008813" y="1911350"/>
          <p14:tracePt t="41608" x="7426325" y="1878013"/>
          <p14:tracePt t="41616" x="7723188" y="1819275"/>
          <p14:tracePt t="41622" x="7994650" y="1766888"/>
          <p14:tracePt t="41629" x="8266113" y="1708150"/>
          <p14:tracePt t="41636" x="8513763" y="1649413"/>
          <p14:tracePt t="41644" x="8724900" y="1597025"/>
          <p14:tracePt t="41651" x="8921750" y="1563688"/>
          <p14:tracePt t="41657" x="9124950" y="1512888"/>
          <p14:tracePt t="41664" x="9286875" y="1477963"/>
          <p14:tracePt t="41670" x="9490075" y="1436688"/>
          <p14:tracePt t="41678" x="9566275" y="1427163"/>
          <p14:tracePt t="41685" x="9626600" y="1419225"/>
          <p14:tracePt t="41691" x="9659938" y="1419225"/>
          <p14:tracePt t="41700" x="9677400" y="1419225"/>
          <p14:tracePt t="41706" x="9677400" y="1427163"/>
          <p14:tracePt t="41734" x="9685338" y="1427163"/>
          <p14:tracePt t="41740" x="9702800" y="1427163"/>
          <p14:tracePt t="41983" x="9677400" y="1427163"/>
          <p14:tracePt t="41991" x="9601200" y="1444625"/>
          <p14:tracePt t="41997" x="9532938" y="1452563"/>
          <p14:tracePt t="42004" x="9464675" y="1470025"/>
          <p14:tracePt t="42011" x="9396413" y="1487488"/>
          <p14:tracePt t="42018" x="9320213" y="1504950"/>
          <p14:tracePt t="42025" x="9251950" y="1520825"/>
          <p14:tracePt t="42033" x="9193213" y="1538288"/>
          <p14:tracePt t="42038" x="9142413" y="1555750"/>
          <p14:tracePt t="42045" x="9117013" y="1555750"/>
          <p14:tracePt t="42052" x="9091613" y="1563688"/>
          <p14:tracePt t="42059" x="9074150" y="1563688"/>
          <p14:tracePt t="42067" x="9056688" y="1581150"/>
          <p14:tracePt t="42074" x="9039225" y="1581150"/>
          <p14:tracePt t="42082" x="9031288" y="1581150"/>
          <p14:tracePt t="42089" x="9023350" y="1581150"/>
          <p14:tracePt t="42095" x="9013825" y="1581150"/>
          <p14:tracePt t="42109" x="9005888" y="1581150"/>
          <p14:tracePt t="42118" x="8997950" y="1581150"/>
          <p14:tracePt t="42123" x="8988425" y="1581150"/>
          <p14:tracePt t="42145" x="8980488" y="1581150"/>
          <p14:tracePt t="42158" x="8972550" y="1581150"/>
          <p14:tracePt t="42172" x="8972550" y="1571625"/>
          <p14:tracePt t="42201" x="8972550" y="1563688"/>
          <p14:tracePt t="42221" x="8972550" y="1555750"/>
          <p14:tracePt t="42228" x="8972550" y="1546225"/>
          <p14:tracePt t="42236" x="8972550" y="1538288"/>
          <p14:tracePt t="42251" x="8972550" y="1530350"/>
          <p14:tracePt t="42256" x="8972550" y="1520825"/>
          <p14:tracePt t="42277" x="8980488" y="1512888"/>
          <p14:tracePt t="42285" x="8980488" y="1504950"/>
          <p14:tracePt t="42297" x="8988425" y="1504950"/>
          <p14:tracePt t="42312" x="8997950" y="1495425"/>
          <p14:tracePt t="42326" x="9005888" y="1495425"/>
          <p14:tracePt t="42339" x="9013825" y="1495425"/>
          <p14:tracePt t="42354" x="9023350" y="1495425"/>
          <p14:tracePt t="42360" x="9031288" y="1495425"/>
          <p14:tracePt t="42381" x="9039225" y="1495425"/>
          <p14:tracePt t="42485" x="9039225" y="1504950"/>
          <p14:tracePt t="44088" x="9039225" y="1512888"/>
          <p14:tracePt t="44103" x="9039225" y="1520825"/>
          <p14:tracePt t="44127" x="9039225" y="1530350"/>
          <p14:tracePt t="44151" x="9039225" y="1538288"/>
          <p14:tracePt t="44167" x="9039225" y="1546225"/>
          <p14:tracePt t="44189" x="9031288" y="1555750"/>
          <p14:tracePt t="44209" x="9031288" y="1563688"/>
          <p14:tracePt t="44216" x="9023350" y="1563688"/>
          <p14:tracePt t="44252" x="9023350" y="1571625"/>
          <p14:tracePt t="44266" x="9013825" y="1571625"/>
          <p14:tracePt t="44845" x="8947150" y="1555750"/>
          <p14:tracePt t="44852" x="8886825" y="1530350"/>
          <p14:tracePt t="44859" x="8853488" y="1512888"/>
          <p14:tracePt t="44868" x="8802688" y="1495425"/>
          <p14:tracePt t="44872" x="8767763" y="1477963"/>
          <p14:tracePt t="44882" x="8742363" y="1470025"/>
          <p14:tracePt t="44887" x="8724900" y="1462088"/>
          <p14:tracePt t="44893" x="8709025" y="1452563"/>
          <p14:tracePt t="44903" x="8691563" y="1444625"/>
          <p14:tracePt t="44908" x="8666163" y="1436688"/>
          <p14:tracePt t="44916" x="8648700" y="1436688"/>
          <p14:tracePt t="44921" x="8632825" y="1427163"/>
          <p14:tracePt t="44930" x="8615363" y="1419225"/>
          <p14:tracePt t="44935" x="8605838" y="1411288"/>
          <p14:tracePt t="44951" x="8572500" y="1393825"/>
          <p14:tracePt t="44955" x="8547100" y="1393825"/>
          <p14:tracePt t="44961" x="8521700" y="1376363"/>
          <p14:tracePt t="44968" x="8488363" y="1368425"/>
          <p14:tracePt t="44976" x="8478838" y="1360488"/>
          <p14:tracePt t="44983" x="8453438" y="1360488"/>
          <p14:tracePt t="44990" x="8428038" y="1343025"/>
          <p14:tracePt t="44998" x="8410575" y="1333500"/>
          <p14:tracePt t="45004" x="8385175" y="1333500"/>
          <p14:tracePt t="45011" x="8369300" y="1325563"/>
          <p14:tracePt t="45018" x="8343900" y="1317625"/>
          <p14:tracePt t="45026" x="8334375" y="1308100"/>
          <p14:tracePt t="45032" x="8318500" y="1308100"/>
          <p14:tracePt t="45039" x="8291513" y="1308100"/>
          <p14:tracePt t="45048" x="8266113" y="1308100"/>
          <p14:tracePt t="45053" x="8240713" y="1300163"/>
          <p14:tracePt t="45060" x="8207375" y="1292225"/>
          <p14:tracePt t="45067" x="8181975" y="1292225"/>
          <p14:tracePt t="45074" x="8156575" y="1292225"/>
          <p14:tracePt t="45082" x="8131175" y="1282700"/>
          <p14:tracePt t="45088" x="8105775" y="1282700"/>
          <p14:tracePt t="45095" x="8080375" y="1282700"/>
          <p14:tracePt t="45102" x="8054975" y="1282700"/>
          <p14:tracePt t="45112" x="8020050" y="1282700"/>
          <p14:tracePt t="45116" x="7994650" y="1282700"/>
          <p14:tracePt t="45123" x="7977188" y="1282700"/>
          <p14:tracePt t="45130" x="7935913" y="1282700"/>
          <p14:tracePt t="45137" x="7910513" y="1282700"/>
          <p14:tracePt t="45144" x="7850188" y="1282700"/>
          <p14:tracePt t="45150" x="7773988" y="1282700"/>
          <p14:tracePt t="45158" x="7731125" y="1282700"/>
          <p14:tracePt t="45164" x="7672388" y="1282700"/>
          <p14:tracePt t="45171" x="7629525" y="1292225"/>
          <p14:tracePt t="45181" x="7604125" y="1292225"/>
          <p14:tracePt t="45186" x="7578725" y="1292225"/>
          <p14:tracePt t="45192" x="7553325" y="1300163"/>
          <p14:tracePt t="45200" x="7535863" y="1300163"/>
          <p14:tracePt t="45206" x="7518400" y="1308100"/>
          <p14:tracePt t="45220" x="7502525" y="1308100"/>
          <p14:tracePt t="45234" x="7493000" y="1317625"/>
          <p14:tracePt t="45248" x="7485063" y="1317625"/>
          <p14:tracePt t="45263" x="7477125" y="1317625"/>
          <p14:tracePt t="45518" x="7467600" y="1317625"/>
          <p14:tracePt t="45524" x="7459663" y="1317625"/>
          <p14:tracePt t="45533" x="7434263" y="1325563"/>
          <p14:tracePt t="45538" x="7373938" y="1333500"/>
          <p14:tracePt t="45545" x="7297738" y="1343025"/>
          <p14:tracePt t="45553" x="7153275" y="1368425"/>
          <p14:tracePt t="45559" x="6975475" y="1385888"/>
          <p14:tracePt t="45568" x="6864350" y="1419225"/>
          <p14:tracePt t="45573" x="6737350" y="1427163"/>
          <p14:tracePt t="45581" x="6635750" y="1444625"/>
          <p14:tracePt t="45586" x="6575425" y="1452563"/>
          <p14:tracePt t="45594" x="6550025" y="1462088"/>
          <p14:tracePt t="45600" x="6516688" y="1470025"/>
          <p14:tracePt t="45607" x="6473825" y="1487488"/>
          <p14:tracePt t="45615" x="6448425" y="1487488"/>
          <p14:tracePt t="45621" x="6397625" y="1504950"/>
          <p14:tracePt t="45630" x="6372225" y="1530350"/>
          <p14:tracePt t="45636" x="6338888" y="1538288"/>
          <p14:tracePt t="45642" x="6321425" y="1555750"/>
          <p14:tracePt t="45650" x="6303963" y="1563688"/>
          <p14:tracePt t="45657" x="6296025" y="1581150"/>
          <p14:tracePt t="45664" x="6270625" y="1589088"/>
          <p14:tracePt t="45670" x="6261100" y="1606550"/>
          <p14:tracePt t="45678" x="6245225" y="1614488"/>
          <p14:tracePt t="45684" x="6235700" y="1631950"/>
          <p14:tracePt t="45691" x="6227763" y="1631950"/>
          <p14:tracePt t="45700" x="6219825" y="1649413"/>
          <p14:tracePt t="45705" x="6210300" y="1657350"/>
          <p14:tracePt t="45713" x="6210300" y="1665288"/>
          <p14:tracePt t="45720" x="6194425" y="1682750"/>
          <p14:tracePt t="45726" x="6184900" y="1700213"/>
          <p14:tracePt t="45733" x="6184900" y="1708150"/>
          <p14:tracePt t="45741" x="6176963" y="1725613"/>
          <p14:tracePt t="45748" x="6167438" y="1733550"/>
          <p14:tracePt t="45754" x="6167438" y="1741488"/>
          <p14:tracePt t="45761" x="6159500" y="1758950"/>
          <p14:tracePt t="45767" x="6159500" y="1784350"/>
          <p14:tracePt t="45775" x="6151563" y="1793875"/>
          <p14:tracePt t="45783" x="6151563" y="1809750"/>
          <p14:tracePt t="45789" x="6151563" y="1819275"/>
          <p14:tracePt t="45797" x="6151563" y="1827213"/>
          <p14:tracePt t="45803" x="6151563" y="1835150"/>
          <p14:tracePt t="45809" x="6151563" y="1852613"/>
          <p14:tracePt t="45816" x="6159500" y="1860550"/>
          <p14:tracePt t="45824" x="6167438" y="1878013"/>
          <p14:tracePt t="45832" x="6167438" y="1895475"/>
          <p14:tracePt t="45838" x="6184900" y="1903413"/>
          <p14:tracePt t="45845" x="6202363" y="1938338"/>
          <p14:tracePt t="45852" x="6227763" y="1979613"/>
          <p14:tracePt t="45860" x="6245225" y="1997075"/>
          <p14:tracePt t="45865" x="6261100" y="2030413"/>
          <p14:tracePt t="45872" x="6296025" y="2047875"/>
          <p14:tracePt t="45881" x="6321425" y="2082800"/>
          <p14:tracePt t="45886" x="6364288" y="2133600"/>
          <p14:tracePt t="45893" x="6415088" y="2184400"/>
          <p14:tracePt t="45900" x="6491288" y="2243138"/>
          <p14:tracePt t="45908" x="6542088" y="2286000"/>
          <p14:tracePt t="45915" x="6610350" y="2328863"/>
          <p14:tracePt t="45921" x="6678613" y="2371725"/>
          <p14:tracePt t="45930" x="6770688" y="2430463"/>
          <p14:tracePt t="45935" x="6848475" y="2455863"/>
          <p14:tracePt t="45950" x="6975475" y="2498725"/>
          <p14:tracePt t="45956" x="7018338" y="2516188"/>
          <p14:tracePt t="45965" x="7059613" y="2524125"/>
          <p14:tracePt t="45970" x="7112000" y="2532063"/>
          <p14:tracePt t="45978" x="7127875" y="2541588"/>
          <p14:tracePt t="45984" x="7162800" y="2549525"/>
          <p14:tracePt t="45991" x="7196138" y="2557463"/>
          <p14:tracePt t="46000" x="7221538" y="2557463"/>
          <p14:tracePt t="46005" x="7229475" y="2557463"/>
          <p14:tracePt t="46013" x="7246938" y="2574925"/>
          <p14:tracePt t="46019" x="7264400" y="2574925"/>
          <p14:tracePt t="46027" x="7272338" y="2574925"/>
          <p14:tracePt t="46033" x="7297738" y="2574925"/>
          <p14:tracePt t="46040" x="7307263" y="2582863"/>
          <p14:tracePt t="46048" x="7315200" y="2592388"/>
          <p14:tracePt t="46061" x="7323138" y="2592388"/>
          <p14:tracePt t="46068" x="7332663" y="2592388"/>
          <p14:tracePt t="46074" x="7340600" y="2600325"/>
          <p14:tracePt t="46088" x="7348538" y="2608263"/>
          <p14:tracePt t="46096" x="7348538" y="2617788"/>
          <p14:tracePt t="46109" x="7358063" y="2625725"/>
          <p14:tracePt t="46123" x="7358063" y="2633663"/>
          <p14:tracePt t="46130" x="7366000" y="2633663"/>
          <p14:tracePt t="46137" x="7366000" y="2643188"/>
          <p14:tracePt t="46145" x="7373938" y="2651125"/>
          <p14:tracePt t="46150" x="7373938" y="2668588"/>
          <p14:tracePt t="46158" x="7383463" y="2676525"/>
          <p14:tracePt t="46164" x="7391400" y="2686050"/>
          <p14:tracePt t="46171" x="7391400" y="2701925"/>
          <p14:tracePt t="46180" x="7391400" y="2727325"/>
          <p14:tracePt t="46185" x="7408863" y="2752725"/>
          <p14:tracePt t="46193" x="7426325" y="2778125"/>
          <p14:tracePt t="46199" x="7426325" y="2805113"/>
          <p14:tracePt t="46206" x="7442200" y="2855913"/>
          <p14:tracePt t="46213" x="7477125" y="2949575"/>
          <p14:tracePt t="46220" x="7485063" y="3008313"/>
          <p14:tracePt t="46228" x="7510463" y="3109913"/>
          <p14:tracePt t="46234" x="7527925" y="3178175"/>
          <p14:tracePt t="46242" x="7527925" y="3246438"/>
          <p14:tracePt t="46248" x="7545388" y="3322638"/>
          <p14:tracePt t="46254" x="7553325" y="3365500"/>
          <p14:tracePt t="46263" x="7553325" y="3390900"/>
          <p14:tracePt t="46269" x="7553325" y="3408363"/>
          <p14:tracePt t="46276" x="7561263" y="3449638"/>
          <p14:tracePt t="46282" x="7561263" y="3475038"/>
          <p14:tracePt t="46290" x="7561263" y="3484563"/>
          <p14:tracePt t="46297" x="7561263" y="3502025"/>
          <p14:tracePt t="46304" x="7570788" y="3517900"/>
          <p14:tracePt t="46313" x="7570788" y="3535363"/>
          <p14:tracePt t="46319" x="7570788" y="3543300"/>
          <p14:tracePt t="46325" x="7570788" y="3552825"/>
          <p14:tracePt t="46331" x="7570788" y="3560763"/>
          <p14:tracePt t="46339" x="7570788" y="3586163"/>
          <p14:tracePt t="46346" x="7570788" y="3594100"/>
          <p14:tracePt t="46353" x="7578725" y="3594100"/>
          <p14:tracePt t="46360" x="7578725" y="3603625"/>
          <p14:tracePt t="46368" x="7578725" y="3611563"/>
          <p14:tracePt t="46381" x="7578725" y="3619500"/>
          <p14:tracePt t="46410" x="7578725" y="3629025"/>
          <p14:tracePt t="46423" x="7586663" y="3636963"/>
          <p14:tracePt t="46438" x="7586663" y="3646488"/>
          <p14:tracePt t="46465" x="7596188" y="3646488"/>
          <p14:tracePt t="46480" x="7596188" y="3654425"/>
          <p14:tracePt t="46507" x="7604125" y="3662363"/>
          <p14:tracePt t="46514" x="7604125" y="3671888"/>
          <p14:tracePt t="46521" x="7612063" y="3671888"/>
          <p14:tracePt t="46529" x="7612063" y="3679825"/>
          <p14:tracePt t="46535" x="7629525" y="3679825"/>
          <p14:tracePt t="46541" x="7629525" y="3687763"/>
          <p14:tracePt t="46548" x="7646988" y="3697288"/>
          <p14:tracePt t="46555" x="7672388" y="3713163"/>
          <p14:tracePt t="46565" x="7680325" y="3713163"/>
          <p14:tracePt t="46570" x="7688263" y="3722688"/>
          <p14:tracePt t="46576" x="7705725" y="3730625"/>
          <p14:tracePt t="46584" x="7740650" y="3738563"/>
          <p14:tracePt t="46591" x="7748588" y="3748088"/>
          <p14:tracePt t="46599" x="7773988" y="3748088"/>
          <p14:tracePt t="46604" x="7799388" y="3756025"/>
          <p14:tracePt t="46613" x="7842250" y="3756025"/>
          <p14:tracePt t="46618" x="7935913" y="3763963"/>
          <p14:tracePt t="46625" x="8037513" y="3763963"/>
          <p14:tracePt t="46632" x="8164513" y="3763963"/>
          <p14:tracePt t="46640" x="8250238" y="3763963"/>
          <p14:tracePt t="46648" x="8351838" y="3763963"/>
          <p14:tracePt t="46653" x="8435975" y="3756025"/>
          <p14:tracePt t="46660" x="8462963" y="3748088"/>
          <p14:tracePt t="46667" x="8488363" y="3748088"/>
          <p14:tracePt t="46674" x="8521700" y="3738563"/>
          <p14:tracePt t="46682" x="8539163" y="3738563"/>
          <p14:tracePt t="46689" x="8547100" y="3738563"/>
          <p14:tracePt t="46696" x="8564563" y="3738563"/>
          <p14:tracePt t="46701" x="8572500" y="3738563"/>
          <p14:tracePt t="46709" x="8589963" y="3738563"/>
          <p14:tracePt t="46717" x="8597900" y="3738563"/>
          <p14:tracePt t="46723" x="8615363" y="3738563"/>
          <p14:tracePt t="46731" x="8632825" y="3738563"/>
          <p14:tracePt t="46737" x="8666163" y="3738563"/>
          <p14:tracePt t="46744" x="8699500" y="3730625"/>
          <p14:tracePt t="46751" x="8750300" y="3730625"/>
          <p14:tracePt t="46758" x="8793163" y="3730625"/>
          <p14:tracePt t="46765" x="8818563" y="3722688"/>
          <p14:tracePt t="46771" x="8836025" y="3722688"/>
          <p14:tracePt t="46780" x="8861425" y="3713163"/>
          <p14:tracePt t="46786" x="8878888" y="3713163"/>
          <p14:tracePt t="46793" x="8894763" y="3713163"/>
          <p14:tracePt t="46800" x="8904288" y="3713163"/>
          <p14:tracePt t="46807" x="8921750" y="3713163"/>
          <p14:tracePt t="46814" x="8937625" y="3705225"/>
          <p14:tracePt t="46821" x="8947150" y="3705225"/>
          <p14:tracePt t="46830" x="8963025" y="3705225"/>
          <p14:tracePt t="46834" x="8980488" y="3705225"/>
          <p14:tracePt t="46842" x="8988425" y="3705225"/>
          <p14:tracePt t="46849" x="9005888" y="3705225"/>
          <p14:tracePt t="46856" x="9013825" y="3697288"/>
          <p14:tracePt t="46864" x="9023350" y="3697288"/>
          <p14:tracePt t="46870" x="9031288" y="3697288"/>
          <p14:tracePt t="46883" x="9048750" y="3697288"/>
          <p14:tracePt t="46897" x="9048750" y="3687763"/>
          <p14:tracePt t="46904" x="9056688" y="3687763"/>
          <p14:tracePt t="46913" x="9064625" y="3687763"/>
          <p14:tracePt t="46919" x="9064625" y="3679825"/>
          <p14:tracePt t="46932" x="9074150" y="3679825"/>
          <p14:tracePt t="46953" x="9082088" y="3679825"/>
          <p14:tracePt t="46960" x="9082088" y="3671888"/>
          <p14:tracePt t="46967" x="9091613" y="3654425"/>
          <p14:tracePt t="46974" x="9091613" y="3619500"/>
          <p14:tracePt t="46981" x="9099550" y="3578225"/>
          <p14:tracePt t="46988" x="9099550" y="3517900"/>
          <p14:tracePt t="46997" x="9099550" y="3467100"/>
          <p14:tracePt t="47002" x="9099550" y="3416300"/>
          <p14:tracePt t="47008" x="9099550" y="3373438"/>
          <p14:tracePt t="47016" x="9091613" y="3348038"/>
          <p14:tracePt t="47022" x="9091613" y="3340100"/>
          <p14:tracePt t="47029" x="9082088" y="3330575"/>
          <p14:tracePt t="47036" x="9082088" y="3314700"/>
          <p14:tracePt t="47050" x="9082088" y="3305175"/>
          <p14:tracePt t="47064" x="9074150" y="3297238"/>
          <p14:tracePt t="47071" x="9074150" y="3289300"/>
          <p14:tracePt t="47084" x="9074150" y="3279775"/>
          <p14:tracePt t="47099" x="9064625" y="3263900"/>
          <p14:tracePt t="47106" x="9056688" y="3263900"/>
          <p14:tracePt t="47113" x="9056688" y="3254375"/>
          <p14:tracePt t="47121" x="9056688" y="3238500"/>
          <p14:tracePt t="47134" x="9056688" y="3221038"/>
          <p14:tracePt t="47148" x="9056688" y="3203575"/>
          <p14:tracePt t="47162" x="9056688" y="3195638"/>
          <p14:tracePt t="47169" x="9056688" y="3178175"/>
          <p14:tracePt t="47176" x="9056688" y="3160713"/>
          <p14:tracePt t="47183" x="9064625" y="3144838"/>
          <p14:tracePt t="47190" x="9074150" y="3135313"/>
          <p14:tracePt t="47197" x="9074150" y="3119438"/>
          <p14:tracePt t="47203" x="9082088" y="3119438"/>
          <p14:tracePt t="47212" x="9091613" y="3094038"/>
          <p14:tracePt t="47219" x="9091613" y="3084513"/>
          <p14:tracePt t="47225" x="9117013" y="3076575"/>
          <p14:tracePt t="47231" x="9117013" y="3059113"/>
          <p14:tracePt t="47239" x="9142413" y="3051175"/>
          <p14:tracePt t="47247" x="9158288" y="3051175"/>
          <p14:tracePt t="47252" x="9201150" y="3041650"/>
          <p14:tracePt t="47260" x="9244013" y="3033713"/>
          <p14:tracePt t="47266" x="9286875" y="3033713"/>
          <p14:tracePt t="47273" x="9353550" y="3033713"/>
          <p14:tracePt t="47280" x="9447213" y="3051175"/>
          <p14:tracePt t="47287" x="9540875" y="3076575"/>
          <p14:tracePt t="47296" x="9617075" y="3119438"/>
          <p14:tracePt t="47302" x="9685338" y="3160713"/>
          <p14:tracePt t="47436" x="9677400" y="3160713"/>
          <p14:tracePt t="47452" x="9667875" y="3160713"/>
          <p14:tracePt t="47475" x="9652000" y="3160713"/>
          <p14:tracePt t="47493" x="9642475" y="3160713"/>
          <p14:tracePt t="47499" x="9634538" y="3160713"/>
          <p14:tracePt t="47507" x="9626600" y="3160713"/>
          <p14:tracePt t="47515" x="9617075" y="3160713"/>
          <p14:tracePt t="47538" x="9609138" y="3160713"/>
          <p14:tracePt t="47568" x="9601200" y="3160713"/>
          <p14:tracePt t="47583" x="9591675" y="3160713"/>
          <p14:tracePt t="47710" x="9601200" y="3160713"/>
          <p14:tracePt t="47716" x="9626600" y="3160713"/>
          <p14:tracePt t="47723" x="9720263" y="3178175"/>
          <p14:tracePt t="47731" x="9821863" y="3203575"/>
          <p14:tracePt t="47737" x="9923463" y="3228975"/>
          <p14:tracePt t="47746" x="10059988" y="3271838"/>
          <p14:tracePt t="47751" x="10229850" y="3330575"/>
          <p14:tracePt t="47758" x="10298113" y="3355975"/>
          <p14:tracePt t="47767" x="10356850" y="3373438"/>
          <p14:tracePt t="47773" x="10390188" y="3390900"/>
          <p14:tracePt t="47780" x="10407650" y="3398838"/>
          <p14:tracePt t="47784" x="10425113" y="3408363"/>
          <p14:tracePt t="47791" x="10433050" y="3408363"/>
          <p14:tracePt t="47805" x="10442575" y="3424238"/>
          <p14:tracePt t="47812" x="10450513" y="3424238"/>
          <p14:tracePt t="47819" x="10458450" y="3424238"/>
          <p14:tracePt t="47828" x="10458450" y="3433763"/>
          <p14:tracePt t="47833" x="10467975" y="3433763"/>
          <p14:tracePt t="47840" x="10475913" y="3449638"/>
          <p14:tracePt t="47847" x="10483850" y="3449638"/>
          <p14:tracePt t="47862" x="10493375" y="3459163"/>
          <p14:tracePt t="47868" x="10509250" y="3467100"/>
          <p14:tracePt t="47876" x="10518775" y="3467100"/>
          <p14:tracePt t="47883" x="10534650" y="3484563"/>
          <p14:tracePt t="47888" x="10544175" y="3484563"/>
          <p14:tracePt t="47896" x="10560050" y="3502025"/>
          <p14:tracePt t="47903" x="10577513" y="3502025"/>
          <p14:tracePt t="47910" x="10594975" y="3509963"/>
          <p14:tracePt t="47916" x="10602913" y="3517900"/>
          <p14:tracePt t="47924" x="10620375" y="3517900"/>
          <p14:tracePt t="47932" x="10628313" y="3527425"/>
          <p14:tracePt t="47939" x="10637838" y="3527425"/>
          <p14:tracePt t="47948" x="10645775" y="3535363"/>
          <p14:tracePt t="47963" x="10663238" y="3543300"/>
          <p14:tracePt t="47974" x="10671175" y="3543300"/>
          <p14:tracePt t="47982" x="10679113" y="3543300"/>
          <p14:tracePt t="47988" x="10688638" y="3552825"/>
          <p14:tracePt t="47996" x="10696575" y="3552825"/>
          <p14:tracePt t="48015" x="10704513" y="3552825"/>
          <p14:tracePt t="48029" x="10721975" y="3552825"/>
          <p14:tracePt t="48036" x="10721975" y="3543300"/>
          <p14:tracePt t="48044" x="10729913" y="3543300"/>
          <p14:tracePt t="48050" x="10739438" y="3543300"/>
          <p14:tracePt t="48057" x="10772775" y="3517900"/>
          <p14:tracePt t="48063" x="10833100" y="3459163"/>
          <p14:tracePt t="48071" x="10874375" y="3408363"/>
          <p14:tracePt t="48078" x="10934700" y="3355975"/>
          <p14:tracePt t="48084" x="11002963" y="3279775"/>
          <p14:tracePt t="48091" x="11061700" y="3211513"/>
          <p14:tracePt t="48100" x="11096625" y="3178175"/>
          <p14:tracePt t="48106" x="11104563" y="3152775"/>
          <p14:tracePt t="48114" x="11122025" y="3135313"/>
          <p14:tracePt t="48123" x="11137900" y="3127375"/>
          <p14:tracePt t="48128" x="11147425" y="3109913"/>
          <p14:tracePt t="48140" x="11155363" y="3094038"/>
          <p14:tracePt t="48162" x="11163300" y="3084513"/>
          <p14:tracePt t="48182" x="11163300" y="3076575"/>
          <p14:tracePt t="48189" x="11172825" y="3067050"/>
          <p14:tracePt t="48197" x="11172825" y="3059113"/>
          <p14:tracePt t="48203" x="11188700" y="3033713"/>
          <p14:tracePt t="48211" x="11206163" y="3000375"/>
          <p14:tracePt t="48217" x="11215688" y="2974975"/>
          <p14:tracePt t="48225" x="11215688" y="2957513"/>
          <p14:tracePt t="48231" x="11231563" y="2940050"/>
          <p14:tracePt t="48238" x="11231563" y="2932113"/>
          <p14:tracePt t="48247" x="11231563" y="2922588"/>
          <p14:tracePt t="48252" x="11231563" y="2906713"/>
          <p14:tracePt t="48259" x="11241088" y="2906713"/>
          <p14:tracePt t="48274" x="11241088" y="2897188"/>
          <p14:tracePt t="48287" x="11241088" y="2889250"/>
          <p14:tracePt t="48295" x="11241088" y="2881313"/>
          <p14:tracePt t="48315" x="11241088" y="2871788"/>
          <p14:tracePt t="48336" x="11241088" y="2863850"/>
          <p14:tracePt t="48344" x="11231563" y="2863850"/>
          <p14:tracePt t="48349" x="11231563" y="2855913"/>
          <p14:tracePt t="48356" x="11231563" y="2846388"/>
          <p14:tracePt t="48370" x="11231563" y="2838450"/>
          <p14:tracePt t="48378" x="11215688" y="2838450"/>
          <p14:tracePt t="48385" x="11215688" y="2830513"/>
          <p14:tracePt t="48391" x="11206163" y="2820988"/>
          <p14:tracePt t="48398" x="11198225" y="2813050"/>
          <p14:tracePt t="48413" x="11188700" y="2795588"/>
          <p14:tracePt t="48428" x="11172825" y="2787650"/>
          <p14:tracePt t="48433" x="11163300" y="2787650"/>
          <p14:tracePt t="48440" x="11155363" y="2778125"/>
          <p14:tracePt t="48447" x="11147425" y="2770188"/>
          <p14:tracePt t="48454" x="11137900" y="2752725"/>
          <p14:tracePt t="48462" x="11112500" y="2744788"/>
          <p14:tracePt t="48469" x="11079163" y="2719388"/>
          <p14:tracePt t="48475" x="11002963" y="2676525"/>
          <p14:tracePt t="48482" x="10934700" y="2625725"/>
          <p14:tracePt t="48490" x="10848975" y="2582863"/>
          <p14:tracePt t="48498" x="10714038" y="2516188"/>
          <p14:tracePt t="48503" x="10620375" y="2481263"/>
          <p14:tracePt t="48512" x="10577513" y="2463800"/>
          <p14:tracePt t="48517" x="10544175" y="2455863"/>
          <p14:tracePt t="48524" x="10501313" y="2438400"/>
          <p14:tracePt t="48531" x="10493375" y="2438400"/>
          <p14:tracePt t="48538" x="10483850" y="2430463"/>
          <p14:tracePt t="48545" x="10458450" y="2422525"/>
          <p14:tracePt t="48552" x="10442575" y="2413000"/>
          <p14:tracePt t="48560" x="10433050" y="2413000"/>
          <p14:tracePt t="48566" x="10407650" y="2405063"/>
          <p14:tracePt t="48572" x="10374313" y="2387600"/>
          <p14:tracePt t="48580" x="10339388" y="2379663"/>
          <p14:tracePt t="48587" x="10271125" y="2354263"/>
          <p14:tracePt t="48595" x="10220325" y="2328863"/>
          <p14:tracePt t="48601" x="10169525" y="2319338"/>
          <p14:tracePt t="48608" x="10144125" y="2319338"/>
          <p14:tracePt t="48614" x="10126663" y="2311400"/>
          <p14:tracePt t="48622" x="10110788" y="2293938"/>
          <p14:tracePt t="48630" x="10093325" y="2293938"/>
          <p14:tracePt t="48635" x="10085388" y="2293938"/>
          <p14:tracePt t="48643" x="10075863" y="2286000"/>
          <p14:tracePt t="48657" x="10059988" y="2278063"/>
          <p14:tracePt t="48671" x="10050463" y="2278063"/>
          <p14:tracePt t="48679" x="10042525" y="2268538"/>
          <p14:tracePt t="48684" x="10034588" y="2268538"/>
          <p14:tracePt t="48692" x="10034588" y="2260600"/>
          <p14:tracePt t="48697" x="10025063" y="2260600"/>
          <p14:tracePt t="48705" x="10017125" y="2252663"/>
          <p14:tracePt t="48711" x="9999663" y="2235200"/>
          <p14:tracePt t="48727" x="9991725" y="2227263"/>
          <p14:tracePt t="48732" x="9974263" y="2209800"/>
          <p14:tracePt t="48740" x="9966325" y="2200275"/>
          <p14:tracePt t="48746" x="9948863" y="2192338"/>
          <p14:tracePt t="48753" x="9948863" y="2184400"/>
          <p14:tracePt t="48761" x="9948863" y="2174875"/>
          <p14:tracePt t="48769" x="9940925" y="2166938"/>
          <p14:tracePt t="48781" x="9931400" y="2159000"/>
          <p14:tracePt t="48795" x="9931400" y="2149475"/>
          <p14:tracePt t="48802" x="9923463" y="2133600"/>
          <p14:tracePt t="48810" x="9923463" y="2124075"/>
          <p14:tracePt t="48817" x="9923463" y="2116138"/>
          <p14:tracePt t="48824" x="9923463" y="2108200"/>
          <p14:tracePt t="48830" x="9923463" y="2098675"/>
          <p14:tracePt t="48838" x="9923463" y="2090738"/>
          <p14:tracePt t="48844" x="9923463" y="2082800"/>
          <p14:tracePt t="48850" x="9923463" y="2073275"/>
          <p14:tracePt t="48860" x="9923463" y="2065338"/>
          <p14:tracePt t="48879" x="9923463" y="2047875"/>
          <p14:tracePt t="48894" x="9923463" y="2030413"/>
          <p14:tracePt t="48900" x="9931400" y="2030413"/>
          <p14:tracePt t="48908" x="9940925" y="2014538"/>
          <p14:tracePt t="48921" x="9956800" y="1997075"/>
          <p14:tracePt t="48929" x="9999663" y="1963738"/>
          <p14:tracePt t="48945" x="10067925" y="1903413"/>
          <p14:tracePt t="48949" x="10126663" y="1852613"/>
          <p14:tracePt t="48957" x="10186988" y="1809750"/>
          <p14:tracePt t="48963" x="10237788" y="1784350"/>
          <p14:tracePt t="48970" x="10288588" y="1751013"/>
          <p14:tracePt t="48978" x="10323513" y="1733550"/>
          <p14:tracePt t="48985" x="10374313" y="1716088"/>
          <p14:tracePt t="48992" x="10399713" y="1708150"/>
          <p14:tracePt t="48998" x="10425113" y="1700213"/>
          <p14:tracePt t="49006" x="10450513" y="1690688"/>
          <p14:tracePt t="49014" x="10458450" y="1690688"/>
          <p14:tracePt t="49019" x="10467975" y="1690688"/>
          <p14:tracePt t="49027" x="10483850" y="1690688"/>
          <p14:tracePt t="49039" x="10493375" y="1682750"/>
          <p14:tracePt t="49053" x="10501313" y="1682750"/>
          <p14:tracePt t="49075" x="10509250" y="1682750"/>
          <p14:tracePt t="49095" x="10518775" y="1682750"/>
          <p14:tracePt t="49113" x="10526713" y="1674813"/>
          <p14:tracePt t="49127" x="10534650" y="1674813"/>
          <p14:tracePt t="49137" x="10544175" y="1674813"/>
          <p14:tracePt t="49143" x="10544175" y="1665288"/>
          <p14:tracePt t="49150" x="10552113" y="1665288"/>
          <p14:tracePt t="49158" x="10560050" y="1665288"/>
          <p14:tracePt t="49171" x="10569575" y="1665288"/>
          <p14:tracePt t="49185" x="10577513" y="1665288"/>
          <p14:tracePt t="49194" x="10577513" y="1657350"/>
          <p14:tracePt t="49199" x="10585450" y="1657350"/>
          <p14:tracePt t="49220" x="10602913" y="1649413"/>
          <p14:tracePt t="49242" x="10612438" y="1649413"/>
          <p14:tracePt t="49249" x="10612438" y="1639888"/>
          <p14:tracePt t="49263" x="10620375" y="1639888"/>
          <p14:tracePt t="49291" x="10628313" y="1631950"/>
          <p14:tracePt t="49319" x="10637838" y="1631950"/>
          <p14:tracePt t="49327" x="10637838" y="1622425"/>
          <p14:tracePt t="49409" x="10628313" y="1622425"/>
          <p14:tracePt t="49437" x="10620375" y="1622425"/>
          <p14:tracePt t="49486" x="10612438" y="1622425"/>
          <p14:tracePt t="49792" x="10594975" y="1622425"/>
          <p14:tracePt t="49820" x="10585450" y="1622425"/>
          <p14:tracePt t="49828" x="10577513" y="1622425"/>
          <p14:tracePt t="49834" x="10569575" y="1631950"/>
          <p14:tracePt t="49847" x="10560050" y="1631950"/>
          <p14:tracePt t="49855" x="10552113" y="1639888"/>
          <p14:tracePt t="49862" x="10544175" y="1639888"/>
          <p14:tracePt t="49869" x="10534650" y="1639888"/>
          <p14:tracePt t="49877" x="10518775" y="1639888"/>
          <p14:tracePt t="49882" x="10501313" y="1639888"/>
          <p14:tracePt t="49889" x="10493375" y="1649413"/>
          <p14:tracePt t="49896" x="10458450" y="1657350"/>
          <p14:tracePt t="49903" x="10407650" y="1665288"/>
          <p14:tracePt t="49911" x="10313988" y="1682750"/>
          <p14:tracePt t="49918" x="10212388" y="1690688"/>
          <p14:tracePt t="49927" x="10110788" y="1716088"/>
          <p14:tracePt t="49931" x="10025063" y="1733550"/>
          <p14:tracePt t="49937" x="9948863" y="1751013"/>
          <p14:tracePt t="49959" x="9864725" y="1776413"/>
          <p14:tracePt t="49966" x="9855200" y="1776413"/>
          <p14:tracePt t="49973" x="9847263" y="1776413"/>
          <p14:tracePt t="49994" x="9839325" y="1776413"/>
          <p14:tracePt t="50008" x="9829800" y="1776413"/>
          <p14:tracePt t="50021" x="9821863" y="1776413"/>
          <p14:tracePt t="50043" x="9812338" y="1776413"/>
          <p14:tracePt t="50056" x="9786938" y="1776413"/>
          <p14:tracePt t="50063" x="9779000" y="1776413"/>
          <p14:tracePt t="50071" x="9761538" y="1776413"/>
          <p14:tracePt t="50432" x="9659938" y="1793875"/>
          <p14:tracePt t="50438" x="9540875" y="1819275"/>
          <p14:tracePt t="50446" x="9472613" y="1844675"/>
          <p14:tracePt t="50452" x="9421813" y="1852613"/>
          <p14:tracePt t="50461" x="9380538" y="1870075"/>
          <p14:tracePt t="50467" x="9320213" y="1878013"/>
          <p14:tracePt t="50474" x="9286875" y="1885950"/>
          <p14:tracePt t="50480" x="9251950" y="1895475"/>
          <p14:tracePt t="50488" x="9236075" y="1903413"/>
          <p14:tracePt t="50495" x="9218613" y="1903413"/>
          <p14:tracePt t="50501" x="9201150" y="1903413"/>
          <p14:tracePt t="50509" x="9193213" y="1903413"/>
          <p14:tracePt t="50514" x="9167813" y="1903413"/>
          <p14:tracePt t="50521" x="9158288" y="1903413"/>
          <p14:tracePt t="50528" x="9150350" y="1903413"/>
          <p14:tracePt t="50535" x="9142413" y="1903413"/>
          <p14:tracePt t="50543" x="9124950" y="1903413"/>
          <p14:tracePt t="50557" x="9117013" y="1903413"/>
          <p14:tracePt t="50563" x="9091613" y="1903413"/>
          <p14:tracePt t="50570" x="9082088" y="1903413"/>
          <p14:tracePt t="50577" x="9074150" y="1903413"/>
          <p14:tracePt t="50584" x="9064625" y="1903413"/>
          <p14:tracePt t="50592" x="9039225" y="1903413"/>
          <p14:tracePt t="50599" x="9013825" y="1903413"/>
          <p14:tracePt t="50606" x="8997950" y="1903413"/>
          <p14:tracePt t="50612" x="8972550" y="1903413"/>
          <p14:tracePt t="50620" x="8947150" y="1903413"/>
          <p14:tracePt t="50626" x="8937625" y="1903413"/>
          <p14:tracePt t="50633" x="8921750" y="1903413"/>
          <p14:tracePt t="50640" x="8912225" y="1903413"/>
          <p14:tracePt t="50654" x="8904288" y="1903413"/>
          <p14:tracePt t="50661" x="8894763" y="1903413"/>
          <p14:tracePt t="50668" x="8886825" y="1903413"/>
          <p14:tracePt t="50681" x="8878888" y="1903413"/>
          <p14:tracePt t="50696" x="8869363" y="1903413"/>
          <p14:tracePt t="50717" x="8861425" y="1903413"/>
          <p14:tracePt t="50725" x="8853488" y="1903413"/>
          <p14:tracePt t="50730" x="8836025" y="1903413"/>
          <p14:tracePt t="50744" x="8828088" y="1903413"/>
          <p14:tracePt t="50751" x="8818563" y="1903413"/>
          <p14:tracePt t="50759" x="8810625" y="1903413"/>
          <p14:tracePt t="50766" x="8793163" y="1903413"/>
          <p14:tracePt t="50773" x="8767763" y="1903413"/>
          <p14:tracePt t="50780" x="8750300" y="1903413"/>
          <p14:tracePt t="50787" x="8724900" y="1903413"/>
          <p14:tracePt t="50793" x="8683625" y="1911350"/>
          <p14:tracePt t="50800" x="8648700" y="1928813"/>
          <p14:tracePt t="50809" x="8597900" y="1938338"/>
          <p14:tracePt t="50814" x="8547100" y="1954213"/>
          <p14:tracePt t="50821" x="8496300" y="1963738"/>
          <p14:tracePt t="50828" x="8470900" y="1971675"/>
          <p14:tracePt t="50835" x="8445500" y="1979613"/>
          <p14:tracePt t="50844" x="8428038" y="1989138"/>
          <p14:tracePt t="50849" x="8410575" y="1989138"/>
          <p14:tracePt t="50856" x="8402638" y="1997075"/>
          <p14:tracePt t="50863" x="8394700" y="1997075"/>
          <p14:tracePt t="50870" x="8385175" y="2005013"/>
          <p14:tracePt t="50877" x="8369300" y="2005013"/>
          <p14:tracePt t="50884" x="8359775" y="2005013"/>
          <p14:tracePt t="50892" x="8351838" y="2005013"/>
          <p14:tracePt t="50898" x="8343900" y="2005013"/>
          <p14:tracePt t="50905" x="8334375" y="2005013"/>
          <p14:tracePt t="50912" x="8326438" y="2005013"/>
          <p14:tracePt t="50918" x="8318500" y="2005013"/>
          <p14:tracePt t="50926" x="8308975" y="2005013"/>
          <p14:tracePt t="50944" x="8291513" y="2005013"/>
          <p14:tracePt t="50947" x="8283575" y="2005013"/>
          <p14:tracePt t="50954" x="8275638" y="2005013"/>
          <p14:tracePt t="50961" x="8266113" y="2005013"/>
          <p14:tracePt t="50976" x="8258175" y="2005013"/>
          <p14:tracePt t="50981" x="8250238" y="2005013"/>
          <p14:tracePt t="51002" x="8240713" y="2005013"/>
          <p14:tracePt t="51016" x="8232775" y="2005013"/>
          <p14:tracePt t="51051" x="8224838" y="2005013"/>
          <p14:tracePt t="51065" x="8215313" y="2005013"/>
          <p14:tracePt t="51100" x="8215313" y="1997075"/>
          <p14:tracePt t="51136" x="8215313" y="1989138"/>
          <p14:tracePt t="51149" x="8224838" y="1989138"/>
          <p14:tracePt t="51162" x="8224838" y="1979613"/>
          <p14:tracePt t="51177" x="8232775" y="1979613"/>
          <p14:tracePt t="51204" x="8232775" y="1971675"/>
          <p14:tracePt t="51211" x="8240713" y="1971675"/>
          <p14:tracePt t="51233" x="8250238" y="1963738"/>
          <p14:tracePt t="52031" x="8240713" y="1989138"/>
          <p14:tracePt t="52037" x="8224838" y="2005013"/>
          <p14:tracePt t="52044" x="8181975" y="2047875"/>
          <p14:tracePt t="52051" x="8147050" y="2090738"/>
          <p14:tracePt t="52059" x="8080375" y="2174875"/>
          <p14:tracePt t="52065" x="8020050" y="2252663"/>
          <p14:tracePt t="52073" x="7977188" y="2311400"/>
          <p14:tracePt t="52079" x="7926388" y="2371725"/>
          <p14:tracePt t="52086" x="7859713" y="2455863"/>
          <p14:tracePt t="52093" x="7807325" y="2532063"/>
          <p14:tracePt t="52100" x="7748588" y="2592388"/>
          <p14:tracePt t="52108" x="7723188" y="2633663"/>
          <p14:tracePt t="52114" x="7705725" y="2660650"/>
          <p14:tracePt t="52120" x="7680325" y="2711450"/>
          <p14:tracePt t="52128" x="7662863" y="2727325"/>
          <p14:tracePt t="52138" x="7646988" y="2762250"/>
          <p14:tracePt t="52142" x="7637463" y="2778125"/>
          <p14:tracePt t="52148" x="7637463" y="2787650"/>
          <p14:tracePt t="52155" x="7621588" y="2805113"/>
          <p14:tracePt t="52163" x="7612063" y="2813050"/>
          <p14:tracePt t="52169" x="7612063" y="2830513"/>
          <p14:tracePt t="52176" x="7604125" y="2846388"/>
          <p14:tracePt t="52184" x="7596188" y="2855913"/>
          <p14:tracePt t="52192" x="7596188" y="2863850"/>
          <p14:tracePt t="52198" x="7586663" y="2871788"/>
          <p14:tracePt t="52205" x="7578725" y="2871788"/>
          <p14:tracePt t="52211" x="7578725" y="2881313"/>
          <p14:tracePt t="52218" x="7578725" y="2889250"/>
          <p14:tracePt t="52232" x="7570788" y="2897188"/>
          <p14:tracePt t="52254" x="7570788" y="2906713"/>
          <p14:tracePt t="52267" x="7570788" y="2922588"/>
          <p14:tracePt t="52275" x="7561263" y="2932113"/>
          <p14:tracePt t="52281" x="7561263" y="2940050"/>
          <p14:tracePt t="52288" x="7553325" y="2949575"/>
          <p14:tracePt t="52302" x="7553325" y="2957513"/>
          <p14:tracePt t="52309" x="7553325" y="2965450"/>
          <p14:tracePt t="52316" x="7553325" y="2974975"/>
          <p14:tracePt t="52330" x="7553325" y="2982913"/>
          <p14:tracePt t="52336" x="7553325" y="2990850"/>
          <p14:tracePt t="52358" x="7553325" y="3000375"/>
          <p14:tracePt t="52379" x="7553325" y="3008313"/>
          <p14:tracePt t="52413" x="7553325" y="3016250"/>
          <p14:tracePt t="52435" x="7553325" y="3025775"/>
          <p14:tracePt t="52455" x="7545388" y="3025775"/>
          <p14:tracePt t="52498" x="7545388" y="3016250"/>
          <p14:tracePt t="52518" x="7545388" y="3008313"/>
          <p14:tracePt t="52540" x="7545388" y="3000375"/>
          <p14:tracePt t="52560" x="7545388" y="2990850"/>
          <p14:tracePt t="52581" x="7545388" y="2982913"/>
          <p14:tracePt t="52617" x="7545388" y="2974975"/>
          <p14:tracePt t="52651" x="7545388" y="2965450"/>
          <p14:tracePt t="52686" x="7545388" y="2957513"/>
          <p14:tracePt t="52707" x="7545388" y="2949575"/>
          <p14:tracePt t="52741" x="7545388" y="2940050"/>
          <p14:tracePt t="52769" x="7545388" y="2932113"/>
          <p14:tracePt t="56550" x="7545388" y="2922588"/>
          <p14:tracePt t="56557" x="7561263" y="2906713"/>
          <p14:tracePt t="56565" x="7570788" y="2881313"/>
          <p14:tracePt t="56573" x="7586663" y="2863850"/>
          <p14:tracePt t="56581" x="7612063" y="2838450"/>
          <p14:tracePt t="56591" x="7654925" y="2805113"/>
          <p14:tracePt t="56597" x="7723188" y="2752725"/>
          <p14:tracePt t="56605" x="7816850" y="2693988"/>
          <p14:tracePt t="56612" x="7918450" y="2633663"/>
          <p14:tracePt t="56621" x="8070850" y="2566988"/>
          <p14:tracePt t="56628" x="8240713" y="2489200"/>
          <p14:tracePt t="56637" x="8410575" y="2447925"/>
          <p14:tracePt t="56644" x="8547100" y="2397125"/>
          <p14:tracePt t="56652" x="8640763" y="2362200"/>
          <p14:tracePt t="56659" x="8716963" y="2344738"/>
          <p14:tracePt t="56666" x="8759825" y="2328863"/>
          <p14:tracePt t="56674" x="8785225" y="2319338"/>
          <p14:tracePt t="56682" x="8810625" y="2319338"/>
          <p14:tracePt t="56689" x="8818563" y="2319338"/>
          <p14:tracePt t="56705" x="8828088" y="2319338"/>
          <p14:tracePt t="56720" x="8843963" y="2319338"/>
          <p14:tracePt t="56741" x="8861425" y="2319338"/>
          <p14:tracePt t="56748" x="8886825" y="2303463"/>
          <p14:tracePt t="56755" x="8929688" y="2286000"/>
          <p14:tracePt t="56762" x="8997950" y="2252663"/>
          <p14:tracePt t="56973" x="8937625" y="2217738"/>
          <p14:tracePt t="56981" x="8853488" y="2174875"/>
          <p14:tracePt t="56988" x="8785225" y="2141538"/>
          <p14:tracePt t="56995" x="8734425" y="2108200"/>
          <p14:tracePt t="57003" x="8691563" y="2082800"/>
          <p14:tracePt t="57009" x="8648700" y="2065338"/>
          <p14:tracePt t="57015" x="8623300" y="2030413"/>
          <p14:tracePt t="57024" x="8597900" y="2014538"/>
          <p14:tracePt t="57030" x="8572500" y="1989138"/>
          <p14:tracePt t="57038" x="8555038" y="1979613"/>
          <p14:tracePt t="57043" x="8529638" y="1954213"/>
          <p14:tracePt t="57050" x="8513763" y="1946275"/>
          <p14:tracePt t="57056" x="8504238" y="1928813"/>
          <p14:tracePt t="57063" x="8488363" y="1920875"/>
          <p14:tracePt t="57071" x="8470900" y="1911350"/>
          <p14:tracePt t="57077" x="8445500" y="1903413"/>
          <p14:tracePt t="57086" x="8428038" y="1885950"/>
          <p14:tracePt t="57091" x="8410575" y="1878013"/>
          <p14:tracePt t="57098" x="8394700" y="1870075"/>
          <p14:tracePt t="57105" x="8377238" y="1852613"/>
          <p14:tracePt t="57112" x="8359775" y="1852613"/>
          <p14:tracePt t="57120" x="8334375" y="1835150"/>
          <p14:tracePt t="57125" x="8326438" y="1827213"/>
          <p14:tracePt t="57133" x="8308975" y="1827213"/>
          <p14:tracePt t="57139" x="8291513" y="1809750"/>
          <p14:tracePt t="57147" x="8275638" y="1809750"/>
          <p14:tracePt t="57156" x="8266113" y="1793875"/>
          <p14:tracePt t="57161" x="8250238" y="1793875"/>
          <p14:tracePt t="57169" x="8240713" y="1784350"/>
          <p14:tracePt t="57175" x="8232775" y="1784350"/>
          <p14:tracePt t="57182" x="8224838" y="1776413"/>
          <p14:tracePt t="57188" x="8215313" y="1776413"/>
          <p14:tracePt t="57196" x="8207375" y="1766888"/>
          <p14:tracePt t="57210" x="8199438" y="1758950"/>
          <p14:tracePt t="57224" x="8189913" y="1751013"/>
          <p14:tracePt t="57231" x="8181975" y="1751013"/>
          <p14:tracePt t="57244" x="8174038" y="1751013"/>
          <p14:tracePt t="57265" x="8164513" y="1741488"/>
          <p14:tracePt t="57279" x="8156575" y="1741488"/>
          <p14:tracePt t="57308" x="8147050" y="1733550"/>
          <p14:tracePt t="57320" x="8147050" y="1725613"/>
          <p14:tracePt t="57328" x="8139113" y="1725613"/>
          <p14:tracePt t="57349" x="8131175" y="1725613"/>
          <p14:tracePt t="57364" x="8121650" y="1725613"/>
          <p14:tracePt t="57371" x="8121650" y="1716088"/>
          <p14:tracePt t="57378" x="8113713" y="1716088"/>
          <p14:tracePt t="57386" x="8113713" y="1708150"/>
          <p14:tracePt t="57391" x="8105775" y="1708150"/>
          <p14:tracePt t="57405" x="8105775" y="1700213"/>
          <p14:tracePt t="57413" x="8096250" y="1700213"/>
          <p14:tracePt t="57421" x="8088313" y="1690688"/>
          <p14:tracePt t="57436" x="8080375" y="1682750"/>
          <p14:tracePt t="57456" x="8070850" y="1682750"/>
          <p14:tracePt t="57471" x="8070850" y="1674813"/>
          <p14:tracePt t="57659" x="8139113" y="1690688"/>
          <p14:tracePt t="57665" x="8258175" y="1758950"/>
          <p14:tracePt t="57672" x="8478838" y="1852613"/>
          <p14:tracePt t="57679" x="8716963" y="1954213"/>
          <p14:tracePt t="57687" x="8937625" y="2047875"/>
          <p14:tracePt t="57693" x="9091613" y="2133600"/>
          <p14:tracePt t="57701" x="9175750" y="2174875"/>
          <p14:tracePt t="57707" x="9269413" y="2217738"/>
          <p14:tracePt t="57714" x="9353550" y="2252663"/>
          <p14:tracePt t="57724" x="9456738" y="2293938"/>
          <p14:tracePt t="57728" x="9558338" y="2344738"/>
          <p14:tracePt t="57737" x="9652000" y="2371725"/>
          <p14:tracePt t="57742" x="9720263" y="2413000"/>
          <p14:tracePt t="57749" x="9796463" y="2438400"/>
          <p14:tracePt t="57756" x="9880600" y="2473325"/>
          <p14:tracePt t="57763" x="9966325" y="2506663"/>
          <p14:tracePt t="57769" x="10067925" y="2541588"/>
          <p14:tracePt t="57775" x="10153650" y="2574925"/>
          <p14:tracePt t="57783" x="10271125" y="2617788"/>
          <p14:tracePt t="57789" x="10331450" y="2643188"/>
          <p14:tracePt t="57797" x="10425113" y="2676525"/>
          <p14:tracePt t="57803" x="10526713" y="2719388"/>
          <p14:tracePt t="57811" x="10612438" y="2744788"/>
          <p14:tracePt t="57819" x="10663238" y="2770188"/>
          <p14:tracePt t="57824" x="10688638" y="2778125"/>
          <p14:tracePt t="57831" x="10714038" y="2787650"/>
          <p14:tracePt t="57838" x="10729913" y="2795588"/>
          <p14:tracePt t="57845" x="10747375" y="2805113"/>
          <p14:tracePt t="57860" x="10756900" y="2805113"/>
          <p14:tracePt t="57881" x="10756900" y="2813050"/>
          <p14:tracePt t="57986" x="10756900" y="2820988"/>
          <p14:tracePt t="58083" x="10747375" y="2820988"/>
          <p14:tracePt t="58098" x="10729913" y="2820988"/>
          <p14:tracePt t="58104" x="10714038" y="2820988"/>
          <p14:tracePt t="58112" x="10679113" y="2805113"/>
          <p14:tracePt t="58120" x="10467975" y="2762250"/>
          <p14:tracePt t="58125" x="10075863" y="2643188"/>
          <p14:tracePt t="58132" x="9677400" y="2532063"/>
          <p14:tracePt t="58139" x="9540875" y="2489200"/>
          <p14:tracePt t="58147" x="9261475" y="2405063"/>
          <p14:tracePt t="58153" x="8997950" y="2303463"/>
          <p14:tracePt t="58162" x="8869363" y="2235200"/>
          <p14:tracePt t="58166" x="8785225" y="2200275"/>
          <p14:tracePt t="58173" x="8691563" y="2159000"/>
          <p14:tracePt t="58181" x="8572500" y="2098675"/>
          <p14:tracePt t="58190" x="8488363" y="2047875"/>
          <p14:tracePt t="58195" x="8402638" y="2005013"/>
          <p14:tracePt t="58203" x="8318500" y="1946275"/>
          <p14:tracePt t="58209" x="8232775" y="1885950"/>
          <p14:tracePt t="58217" x="8156575" y="1819275"/>
          <p14:tracePt t="58222" x="8088313" y="1776413"/>
          <p14:tracePt t="58230" x="8012113" y="1733550"/>
          <p14:tracePt t="58239" x="7969250" y="1700213"/>
          <p14:tracePt t="58244" x="7910513" y="1665288"/>
          <p14:tracePt t="58252" x="7859713" y="1631950"/>
          <p14:tracePt t="58257" x="7832725" y="1614488"/>
          <p14:tracePt t="58264" x="7807325" y="1589088"/>
          <p14:tracePt t="58270" x="7799388" y="1581150"/>
          <p14:tracePt t="58279" x="7791450" y="1571625"/>
          <p14:tracePt t="58286" x="7791450" y="1563688"/>
          <p14:tracePt t="58292" x="7781925" y="1555750"/>
          <p14:tracePt t="58313" x="7781925" y="1546225"/>
          <p14:tracePt t="58390" x="7781925" y="1555750"/>
          <p14:tracePt t="58398" x="7781925" y="1563688"/>
          <p14:tracePt t="58419" x="7781925" y="1581150"/>
          <p14:tracePt t="58425" x="7791450" y="1581150"/>
          <p14:tracePt t="58432" x="7799388" y="1597025"/>
          <p14:tracePt t="58446" x="7807325" y="1639888"/>
          <p14:tracePt t="58453" x="7859713" y="1776413"/>
          <p14:tracePt t="58460" x="7926388" y="2005013"/>
          <p14:tracePt t="58469" x="8029575" y="2268538"/>
          <p14:tracePt t="58473" x="8096250" y="2473325"/>
          <p14:tracePt t="58481" x="8121650" y="2566988"/>
          <p14:tracePt t="58489" x="8164513" y="2660650"/>
          <p14:tracePt t="58494" x="8181975" y="2736850"/>
          <p14:tracePt t="58503" x="8189913" y="2805113"/>
          <p14:tracePt t="58510" x="8207375" y="2871788"/>
          <p14:tracePt t="58516" x="8215313" y="2940050"/>
          <p14:tracePt t="58522" x="8232775" y="3025775"/>
          <p14:tracePt t="58530" x="8250238" y="3127375"/>
          <p14:tracePt t="58539" x="8266113" y="3211513"/>
          <p14:tracePt t="58543" x="8283575" y="3297238"/>
          <p14:tracePt t="58552" x="8301038" y="3390900"/>
          <p14:tracePt t="58558" x="8318500" y="3449638"/>
          <p14:tracePt t="58564" x="8326438" y="3517900"/>
          <p14:tracePt t="58573" x="8326438" y="3560763"/>
          <p14:tracePt t="58579" x="8334375" y="3578225"/>
          <p14:tracePt t="58587" x="8334375" y="3594100"/>
          <p14:tracePt t="58592" x="8334375" y="3603625"/>
          <p14:tracePt t="58601" x="8343900" y="3611563"/>
          <p14:tracePt t="58628" x="8343900" y="3619500"/>
          <p14:tracePt t="58636" x="8351838" y="3619500"/>
          <p14:tracePt t="58655" x="8351838" y="3629025"/>
          <p14:tracePt t="58725" x="8351838" y="3619500"/>
          <p14:tracePt t="58739" x="8343900" y="3586163"/>
          <p14:tracePt t="58746" x="8334375" y="3459163"/>
          <p14:tracePt t="58753" x="8334375" y="3170238"/>
          <p14:tracePt t="58760" x="8334375" y="2889250"/>
          <p14:tracePt t="58768" x="8343900" y="2582863"/>
          <p14:tracePt t="58773" x="8385175" y="2293938"/>
          <p14:tracePt t="58781" x="8410575" y="2055813"/>
          <p14:tracePt t="58787" x="8453438" y="1852613"/>
          <p14:tracePt t="58795" x="8478838" y="1741488"/>
          <p14:tracePt t="58803" x="8496300" y="1639888"/>
          <p14:tracePt t="58809" x="8529638" y="1538288"/>
          <p14:tracePt t="58815" x="8539163" y="1487488"/>
          <p14:tracePt t="58822" x="8539163" y="1470025"/>
          <p14:tracePt t="58829" x="8539163" y="1462088"/>
          <p14:tracePt t="58858" x="8547100" y="1462088"/>
          <p14:tracePt t="58906" x="8555038" y="1470025"/>
          <p14:tracePt t="58913" x="8564563" y="1477963"/>
          <p14:tracePt t="58920" x="8564563" y="1487488"/>
          <p14:tracePt t="58927" x="8572500" y="1504950"/>
          <p14:tracePt t="58935" x="8572500" y="1520825"/>
          <p14:tracePt t="58956" x="8615363" y="1649413"/>
          <p14:tracePt t="58961" x="8666163" y="1725613"/>
          <p14:tracePt t="58969" x="8699500" y="1801813"/>
          <p14:tracePt t="58975" x="8767763" y="1911350"/>
          <p14:tracePt t="58981" x="8818563" y="1997075"/>
          <p14:tracePt t="58989" x="8843963" y="2030413"/>
          <p14:tracePt t="58996" x="8861425" y="2065338"/>
          <p14:tracePt t="59002" x="8878888" y="2073275"/>
          <p14:tracePt t="59010" x="8878888" y="2082800"/>
          <p14:tracePt t="59030" x="8886825" y="2098675"/>
          <p14:tracePt t="59044" x="8894763" y="2098675"/>
          <p14:tracePt t="59080" x="8894763" y="2108200"/>
          <p14:tracePt t="59109" x="8894763" y="2116138"/>
          <p14:tracePt t="59122" x="8894763" y="2124075"/>
          <p14:tracePt t="59150" x="8894763" y="2133600"/>
          <p14:tracePt t="59171" x="8894763" y="2141538"/>
          <p14:tracePt t="59192" x="8886825" y="2141538"/>
          <p14:tracePt t="59213" x="8886825" y="2149475"/>
          <p14:tracePt t="59234" x="8878888" y="2159000"/>
          <p14:tracePt t="59248" x="8869363" y="2159000"/>
          <p14:tracePt t="59275" x="8861425" y="2159000"/>
          <p14:tracePt t="59282" x="8853488" y="2159000"/>
          <p14:tracePt t="59309" x="8843963" y="2159000"/>
          <p14:tracePt t="59330" x="8836025" y="2159000"/>
          <p14:tracePt t="59374" x="8828088" y="2159000"/>
          <p14:tracePt t="59513" x="8828088" y="2149475"/>
          <p14:tracePt t="59569" x="8836025" y="2149475"/>
          <p14:tracePt t="59611" x="8843963" y="2141538"/>
          <p14:tracePt t="59942" x="8843963" y="2149475"/>
          <p14:tracePt t="59956" x="8836025" y="2149475"/>
          <p14:tracePt t="59963" x="8836025" y="2159000"/>
          <p14:tracePt t="59970" x="8828088" y="2159000"/>
          <p14:tracePt t="59977" x="8828088" y="2166938"/>
          <p14:tracePt t="59986" x="8818563" y="2166938"/>
          <p14:tracePt t="59991" x="8818563" y="2174875"/>
          <p14:tracePt t="59998" x="8810625" y="2174875"/>
          <p14:tracePt t="60005" x="8810625" y="2184400"/>
          <p14:tracePt t="60019" x="8802688" y="2192338"/>
          <p14:tracePt t="60035" x="8793163" y="2192338"/>
          <p14:tracePt t="60040" x="8785225" y="2200275"/>
          <p14:tracePt t="60054" x="8785225" y="2209800"/>
          <p14:tracePt t="60061" x="8777288" y="2217738"/>
          <p14:tracePt t="60075" x="8767763" y="2235200"/>
          <p14:tracePt t="60082" x="8759825" y="2235200"/>
          <p14:tracePt t="60089" x="8759825" y="2243138"/>
          <p14:tracePt t="60096" x="8742363" y="2252663"/>
          <p14:tracePt t="60103" x="8742363" y="2260600"/>
          <p14:tracePt t="60110" x="8724900" y="2286000"/>
          <p14:tracePt t="60123" x="8709025" y="2293938"/>
          <p14:tracePt t="60132" x="8709025" y="2303463"/>
          <p14:tracePt t="60137" x="8699500" y="2311400"/>
          <p14:tracePt t="60152" x="8691563" y="2319338"/>
          <p14:tracePt t="60159" x="8683625" y="2328863"/>
          <p14:tracePt t="60169" x="8674100" y="2336800"/>
          <p14:tracePt t="60179" x="8666163" y="2344738"/>
          <p14:tracePt t="60185" x="8658225" y="2354263"/>
          <p14:tracePt t="60192" x="8648700" y="2354263"/>
          <p14:tracePt t="60201" x="8648700" y="2362200"/>
          <p14:tracePt t="60206" x="8640763" y="2362200"/>
          <p14:tracePt t="60212" x="8640763" y="2371725"/>
          <p14:tracePt t="60221" x="8623300" y="2371725"/>
          <p14:tracePt t="60234" x="8623300" y="2379663"/>
          <p14:tracePt t="60242" x="8615363" y="2379663"/>
          <p14:tracePt t="60250" x="8615363" y="2387600"/>
          <p14:tracePt t="60255" x="8605838" y="2387600"/>
          <p14:tracePt t="60262" x="8597900" y="2397125"/>
          <p14:tracePt t="60283" x="8589963" y="2405063"/>
          <p14:tracePt t="60297" x="8580438" y="2413000"/>
          <p14:tracePt t="60310" x="8580438" y="2422525"/>
          <p14:tracePt t="60317" x="8572500" y="2430463"/>
          <p14:tracePt t="60324" x="8572500" y="2438400"/>
          <p14:tracePt t="60333" x="8555038" y="2455863"/>
          <p14:tracePt t="60339" x="8555038" y="2473325"/>
          <p14:tracePt t="60346" x="8555038" y="2481263"/>
          <p14:tracePt t="60352" x="8547100" y="2506663"/>
          <p14:tracePt t="60360" x="8539163" y="2532063"/>
          <p14:tracePt t="60368" x="8539163" y="2549525"/>
          <p14:tracePt t="60374" x="8529638" y="2566988"/>
          <p14:tracePt t="60381" x="8529638" y="2592388"/>
          <p14:tracePt t="60388" x="8521700" y="2625725"/>
          <p14:tracePt t="60394" x="8521700" y="2651125"/>
          <p14:tracePt t="60402" x="8521700" y="2686050"/>
          <p14:tracePt t="60409" x="8521700" y="2701925"/>
          <p14:tracePt t="60416" x="8521700" y="2719388"/>
          <p14:tracePt t="60422" x="8521700" y="2744788"/>
          <p14:tracePt t="60430" x="8521700" y="2752725"/>
          <p14:tracePt t="60437" x="8521700" y="2762250"/>
          <p14:tracePt t="60443" x="8521700" y="2770188"/>
          <p14:tracePt t="60465" x="8521700" y="2778125"/>
          <p14:tracePt t="60485" x="8521700" y="2787650"/>
          <p14:tracePt t="60500" x="8521700" y="2795588"/>
          <p14:tracePt t="60513" x="8521700" y="2805113"/>
          <p14:tracePt t="60548" x="8521700" y="2813050"/>
          <p14:tracePt t="60555" x="8521700" y="2820988"/>
          <p14:tracePt t="60569" x="8521700" y="2830513"/>
          <p14:tracePt t="60583" x="8521700" y="2838450"/>
          <p14:tracePt t="60610" x="8521700" y="2846388"/>
          <p14:tracePt t="60617" x="8521700" y="2855913"/>
          <p14:tracePt t="60638" x="8521700" y="2863850"/>
          <p14:tracePt t="60653" x="8521700" y="2881313"/>
          <p14:tracePt t="60681" x="8521700" y="2889250"/>
          <p14:tracePt t="60695" x="8521700" y="2897188"/>
          <p14:tracePt t="60722" x="8521700" y="2906713"/>
          <p14:tracePt t="60737" x="8521700" y="2914650"/>
          <p14:tracePt t="60771" x="8521700" y="2922588"/>
          <p14:tracePt t="60841" x="8521700" y="2932113"/>
          <p14:tracePt t="60904" x="8521700" y="2940050"/>
          <p14:tracePt t="60995" x="8513763" y="2940050"/>
          <p14:tracePt t="61037" x="8504238" y="2940050"/>
          <p14:tracePt t="61051" x="8496300" y="2940050"/>
          <p14:tracePt t="61072" x="8496300" y="2932113"/>
          <p14:tracePt t="61085" x="8488363" y="2922588"/>
          <p14:tracePt t="61093" x="8488363" y="2914650"/>
          <p14:tracePt t="61101" x="8488363" y="2897188"/>
          <p14:tracePt t="61106" x="8488363" y="2881313"/>
          <p14:tracePt t="61114" x="8488363" y="2871788"/>
          <p14:tracePt t="61120" x="8488363" y="2855913"/>
          <p14:tracePt t="61127" x="8488363" y="2838450"/>
          <p14:tracePt t="61135" x="8488363" y="2820988"/>
          <p14:tracePt t="61141" x="8488363" y="2813050"/>
          <p14:tracePt t="61150" x="8488363" y="2805113"/>
          <p14:tracePt t="61155" x="8488363" y="2795588"/>
          <p14:tracePt t="61162" x="8488363" y="2787650"/>
          <p14:tracePt t="61174" x="8478838" y="2778125"/>
          <p14:tracePt t="61183" x="8478838" y="2770188"/>
          <p14:tracePt t="61190" x="8470900" y="2762250"/>
          <p14:tracePt t="61196" x="8462963" y="2752725"/>
          <p14:tracePt t="61203" x="8453438" y="2736850"/>
          <p14:tracePt t="61210" x="8428038" y="2719388"/>
          <p14:tracePt t="61216" x="8377238" y="2686050"/>
          <p14:tracePt t="61225" x="8326438" y="2643188"/>
          <p14:tracePt t="61232" x="8250238" y="2592388"/>
          <p14:tracePt t="61238" x="8181975" y="2541588"/>
          <p14:tracePt t="61245" x="8131175" y="2506663"/>
          <p14:tracePt t="61252" x="8080375" y="2481263"/>
          <p14:tracePt t="61258" x="8045450" y="2463800"/>
          <p14:tracePt t="61267" x="8020050" y="2447925"/>
          <p14:tracePt t="61273" x="8012113" y="2438400"/>
          <p14:tracePt t="61279" x="7994650" y="2438400"/>
          <p14:tracePt t="61288" x="7994650" y="2430463"/>
          <p14:tracePt t="61295" x="7986713" y="2430463"/>
          <p14:tracePt t="61303" x="7977188" y="2430463"/>
          <p14:tracePt t="61317" x="7969250" y="2422525"/>
          <p14:tracePt t="61330" x="7961313" y="2422525"/>
          <p14:tracePt t="61358" x="7951788" y="2422525"/>
          <p14:tracePt t="61379" x="7943850" y="2422525"/>
          <p14:tracePt t="61426" x="7935913" y="2422525"/>
          <p14:tracePt t="61546" x="7943850" y="2422525"/>
          <p14:tracePt t="61560" x="7951788" y="2422525"/>
          <p14:tracePt t="61574" x="7961313" y="2422525"/>
          <p14:tracePt t="61582" x="7961313" y="2430463"/>
          <p14:tracePt t="61588" x="7969250" y="2430463"/>
          <p14:tracePt t="61608" x="7977188" y="2430463"/>
          <p14:tracePt t="61617" x="7986713" y="2438400"/>
          <p14:tracePt t="61630" x="7994650" y="2447925"/>
          <p14:tracePt t="61643" x="8004175" y="2447925"/>
          <p14:tracePt t="61651" x="8012113" y="2455863"/>
          <p14:tracePt t="61671" x="8020050" y="2455863"/>
          <p14:tracePt t="61685" x="8029575" y="2455863"/>
          <p14:tracePt t="61691" x="8029575" y="2463800"/>
          <p14:tracePt t="61700" x="8037513" y="2463800"/>
          <p14:tracePt t="61721" x="8054975" y="2473325"/>
          <p14:tracePt t="61734" x="8070850" y="2481263"/>
          <p14:tracePt t="61742" x="8080375" y="2481263"/>
          <p14:tracePt t="61750" x="8096250" y="2489200"/>
          <p14:tracePt t="61754" x="8113713" y="2498725"/>
          <p14:tracePt t="61762" x="8131175" y="2498725"/>
          <p14:tracePt t="61768" x="8147050" y="2506663"/>
          <p14:tracePt t="61776" x="8156575" y="2506663"/>
          <p14:tracePt t="61785" x="8174038" y="2516188"/>
          <p14:tracePt t="61790" x="8199438" y="2524125"/>
          <p14:tracePt t="61798" x="8215313" y="2524125"/>
          <p14:tracePt t="61804" x="8240713" y="2532063"/>
          <p14:tracePt t="61810" x="8258175" y="2532063"/>
          <p14:tracePt t="61819" x="8266113" y="2532063"/>
          <p14:tracePt t="61825" x="8275638" y="2532063"/>
          <p14:tracePt t="61833" x="8301038" y="2532063"/>
          <p14:tracePt t="61839" x="8334375" y="2541588"/>
          <p14:tracePt t="61846" x="8359775" y="2541588"/>
          <p14:tracePt t="61853" x="8394700" y="2541588"/>
          <p14:tracePt t="61860" x="8420100" y="2541588"/>
          <p14:tracePt t="61868" x="8462963" y="2541588"/>
          <p14:tracePt t="61874" x="8521700" y="2541588"/>
          <p14:tracePt t="61882" x="8572500" y="2532063"/>
          <p14:tracePt t="61888" x="8615363" y="2532063"/>
          <p14:tracePt t="61894" x="8666163" y="2524125"/>
          <p14:tracePt t="61902" x="8683625" y="2524125"/>
          <p14:tracePt t="61908" x="8709025" y="2524125"/>
          <p14:tracePt t="61916" x="8716963" y="2524125"/>
          <p14:tracePt t="61923" x="8734425" y="2516188"/>
          <p14:tracePt t="61930" x="8742363" y="2516188"/>
          <p14:tracePt t="61949" x="8759825" y="2506663"/>
          <p14:tracePt t="61957" x="8767763" y="2506663"/>
          <p14:tracePt t="61971" x="8777288" y="2506663"/>
          <p14:tracePt t="61978" x="8785225" y="2506663"/>
          <p14:tracePt t="61984" x="8785225" y="2498725"/>
          <p14:tracePt t="61992" x="8793163" y="2498725"/>
          <p14:tracePt t="62000" x="8793163" y="2489200"/>
          <p14:tracePt t="62006" x="8802688" y="2489200"/>
          <p14:tracePt t="62012" x="8810625" y="2473325"/>
          <p14:tracePt t="62020" x="8828088" y="2463800"/>
          <p14:tracePt t="62027" x="8836025" y="2438400"/>
          <p14:tracePt t="62034" x="8861425" y="2413000"/>
          <p14:tracePt t="62040" x="8886825" y="2387600"/>
          <p14:tracePt t="62049" x="8894763" y="2371725"/>
          <p14:tracePt t="62054" x="8912225" y="2354263"/>
          <p14:tracePt t="62061" x="8921750" y="2336800"/>
          <p14:tracePt t="62067" x="8929688" y="2328863"/>
          <p14:tracePt t="62074" x="8947150" y="2319338"/>
          <p14:tracePt t="62081" x="8947150" y="2303463"/>
          <p14:tracePt t="62096" x="8947150" y="2293938"/>
          <p14:tracePt t="62102" x="8955088" y="2286000"/>
          <p14:tracePt t="62110" x="8955088" y="2278063"/>
          <p14:tracePt t="62123" x="8955088" y="2268538"/>
          <p14:tracePt t="62132" x="8955088" y="2260600"/>
          <p14:tracePt t="62138" x="8963025" y="2243138"/>
          <p14:tracePt t="62144" x="8963025" y="2227263"/>
          <p14:tracePt t="62152" x="8963025" y="2192338"/>
          <p14:tracePt t="62159" x="8972550" y="2108200"/>
          <p14:tracePt t="62167" x="8972550" y="2047875"/>
          <p14:tracePt t="62176" x="8972550" y="1997075"/>
          <p14:tracePt t="62181" x="8980488" y="1938338"/>
          <p14:tracePt t="62187" x="8988425" y="1911350"/>
          <p14:tracePt t="62194" x="8997950" y="1885950"/>
          <p14:tracePt t="62201" x="8997950" y="1860550"/>
          <p14:tracePt t="62208" x="8997950" y="1852613"/>
          <p14:tracePt t="62222" x="8997950" y="1835150"/>
          <p14:tracePt t="62242" x="8997950" y="1827213"/>
          <p14:tracePt t="62263" x="8997950" y="1819275"/>
          <p14:tracePt t="62278" x="8997950" y="1801813"/>
          <p14:tracePt t="62292" x="8997950" y="1793875"/>
          <p14:tracePt t="62299" x="8997950" y="1784350"/>
          <p14:tracePt t="62305" x="8997950" y="1776413"/>
          <p14:tracePt t="62314" x="8997950" y="1766888"/>
          <p14:tracePt t="62320" x="8997950" y="1741488"/>
          <p14:tracePt t="62326" x="8988425" y="1725613"/>
          <p14:tracePt t="62333" x="8988425" y="1716088"/>
          <p14:tracePt t="62340" x="8988425" y="1700213"/>
          <p14:tracePt t="62349" x="8988425" y="1682750"/>
          <p14:tracePt t="62355" x="8980488" y="1657350"/>
          <p14:tracePt t="62361" x="8972550" y="1649413"/>
          <p14:tracePt t="62368" x="8972550" y="1631950"/>
          <p14:tracePt t="62376" x="8972550" y="1622425"/>
          <p14:tracePt t="62383" x="8972550" y="1597025"/>
          <p14:tracePt t="62389" x="8963025" y="1581150"/>
          <p14:tracePt t="62397" x="8955088" y="1571625"/>
          <p14:tracePt t="62403" x="8947150" y="1555750"/>
          <p14:tracePt t="62410" x="8947150" y="1530350"/>
          <p14:tracePt t="62418" x="8937625" y="1520825"/>
          <p14:tracePt t="62424" x="8929688" y="1512888"/>
          <p14:tracePt t="62432" x="8921750" y="1495425"/>
          <p14:tracePt t="62438" x="8912225" y="1477963"/>
          <p14:tracePt t="62445" x="8904288" y="1462088"/>
          <p14:tracePt t="62452" x="8878888" y="1444625"/>
          <p14:tracePt t="62467" x="8861425" y="1427163"/>
          <p14:tracePt t="62473" x="8843963" y="1411288"/>
          <p14:tracePt t="62481" x="8818563" y="1401763"/>
          <p14:tracePt t="62486" x="8802688" y="1376363"/>
          <p14:tracePt t="62494" x="8785225" y="1376363"/>
          <p14:tracePt t="62499" x="8759825" y="1360488"/>
          <p14:tracePt t="62507" x="8742363" y="1350963"/>
          <p14:tracePt t="62515" x="8734425" y="1333500"/>
          <p14:tracePt t="62520" x="8716963" y="1325563"/>
          <p14:tracePt t="62527" x="8699500" y="1325563"/>
          <p14:tracePt t="62535" x="8691563" y="1308100"/>
          <p14:tracePt t="62541" x="8674100" y="1308100"/>
          <p14:tracePt t="62550" x="8666163" y="1300163"/>
          <p14:tracePt t="62557" x="8648700" y="1292225"/>
          <p14:tracePt t="62566" x="8632825" y="1282700"/>
          <p14:tracePt t="62570" x="8605838" y="1282700"/>
          <p14:tracePt t="62578" x="8597900" y="1274763"/>
          <p14:tracePt t="62587" x="8580438" y="1266825"/>
          <p14:tracePt t="62591" x="8555038" y="1266825"/>
          <p14:tracePt t="62598" x="8547100" y="1266825"/>
          <p14:tracePt t="62604" x="8529638" y="1257300"/>
          <p14:tracePt t="62611" x="8513763" y="1257300"/>
          <p14:tracePt t="62618" x="8504238" y="1249363"/>
          <p14:tracePt t="62625" x="8488363" y="1249363"/>
          <p14:tracePt t="62633" x="8462963" y="1249363"/>
          <p14:tracePt t="62639" x="8445500" y="1241425"/>
          <p14:tracePt t="62648" x="8420100" y="1241425"/>
          <p14:tracePt t="62653" x="8410575" y="1241425"/>
          <p14:tracePt t="62660" x="8394700" y="1241425"/>
          <p14:tracePt t="62667" x="8369300" y="1241425"/>
          <p14:tracePt t="62675" x="8334375" y="1257300"/>
          <p14:tracePt t="62681" x="8308975" y="1266825"/>
          <p14:tracePt t="62688" x="8275638" y="1274763"/>
          <p14:tracePt t="62696" x="8258175" y="1282700"/>
          <p14:tracePt t="62702" x="8232775" y="1292225"/>
          <p14:tracePt t="62709" x="8207375" y="1300163"/>
          <p14:tracePt t="62716" x="8181975" y="1317625"/>
          <p14:tracePt t="62722" x="8164513" y="1325563"/>
          <p14:tracePt t="62731" x="8139113" y="1343025"/>
          <p14:tracePt t="62737" x="8121650" y="1350963"/>
          <p14:tracePt t="62744" x="8088313" y="1368425"/>
          <p14:tracePt t="62751" x="8062913" y="1393825"/>
          <p14:tracePt t="62758" x="8029575" y="1411288"/>
          <p14:tracePt t="62765" x="8004175" y="1436688"/>
          <p14:tracePt t="62772" x="7986713" y="1452563"/>
          <p14:tracePt t="62778" x="7961313" y="1470025"/>
          <p14:tracePt t="62785" x="7951788" y="1477963"/>
          <p14:tracePt t="62793" x="7943850" y="1495425"/>
          <p14:tracePt t="62799" x="7918450" y="1504950"/>
          <p14:tracePt t="62807" x="7910513" y="1512888"/>
          <p14:tracePt t="62816" x="7900988" y="1530350"/>
          <p14:tracePt t="62827" x="7885113" y="1546225"/>
          <p14:tracePt t="62841" x="7875588" y="1555750"/>
          <p14:tracePt t="62856" x="7867650" y="1571625"/>
          <p14:tracePt t="62864" x="7850188" y="1581150"/>
          <p14:tracePt t="62868" x="7842250" y="1597025"/>
          <p14:tracePt t="62876" x="7832725" y="1622425"/>
          <p14:tracePt t="62882" x="7816850" y="1657350"/>
          <p14:tracePt t="62890" x="7791450" y="1716088"/>
          <p14:tracePt t="62898" x="7773988" y="1776413"/>
          <p14:tracePt t="62903" x="7756525" y="1835150"/>
          <p14:tracePt t="62912" x="7740650" y="1895475"/>
          <p14:tracePt t="62918" x="7723188" y="1979613"/>
          <p14:tracePt t="62925" x="7715250" y="2047875"/>
          <p14:tracePt t="62947" x="7715250" y="2124075"/>
          <p14:tracePt t="62954" x="7715250" y="2149475"/>
          <p14:tracePt t="62960" x="7715250" y="2174875"/>
          <p14:tracePt t="62966" x="7715250" y="2209800"/>
          <p14:tracePt t="62974" x="7723188" y="2235200"/>
          <p14:tracePt t="62981" x="7731125" y="2260600"/>
          <p14:tracePt t="62987" x="7731125" y="2293938"/>
          <p14:tracePt t="62997" x="7740650" y="2311400"/>
          <p14:tracePt t="63002" x="7748588" y="2328863"/>
          <p14:tracePt t="63009" x="7756525" y="2336800"/>
          <p14:tracePt t="63016" x="7756525" y="2354263"/>
          <p14:tracePt t="63023" x="7766050" y="2379663"/>
          <p14:tracePt t="63031" x="7781925" y="2397125"/>
          <p14:tracePt t="63036" x="7781925" y="2413000"/>
          <p14:tracePt t="63043" x="7807325" y="2438400"/>
          <p14:tracePt t="63050" x="7832725" y="2481263"/>
          <p14:tracePt t="63058" x="7850188" y="2524125"/>
          <p14:tracePt t="63066" x="7893050" y="2574925"/>
          <p14:tracePt t="63071" x="7935913" y="2617788"/>
          <p14:tracePt t="63081" x="7961313" y="2633663"/>
          <p14:tracePt t="63085" x="7994650" y="2668588"/>
          <p14:tracePt t="63092" x="8029575" y="2686050"/>
          <p14:tracePt t="63099" x="8045450" y="2701925"/>
          <p14:tracePt t="63107" x="8054975" y="2711450"/>
          <p14:tracePt t="63115" x="8070850" y="2711450"/>
          <p14:tracePt t="63120" x="8080375" y="2711450"/>
          <p14:tracePt t="63128" x="8088313" y="2719388"/>
          <p14:tracePt t="63134" x="8113713" y="2727325"/>
          <p14:tracePt t="63141" x="8139113" y="2727325"/>
          <p14:tracePt t="63149" x="8164513" y="2727325"/>
          <p14:tracePt t="63155" x="8232775" y="2727325"/>
          <p14:tracePt t="63163" x="8326438" y="2711450"/>
          <p14:tracePt t="63170" x="8420100" y="2701925"/>
          <p14:tracePt t="63176" x="8496300" y="2676525"/>
          <p14:tracePt t="63183" x="8580438" y="2651125"/>
          <p14:tracePt t="63190" x="8640763" y="2625725"/>
          <p14:tracePt t="63198" x="8709025" y="2600325"/>
          <p14:tracePt t="63203" x="8785225" y="2566988"/>
          <p14:tracePt t="63211" x="8836025" y="2532063"/>
          <p14:tracePt t="63218" x="8878888" y="2498725"/>
          <p14:tracePt t="63225" x="8904288" y="2473325"/>
          <p14:tracePt t="63232" x="8921750" y="2455863"/>
          <p14:tracePt t="63239" x="8937625" y="2447925"/>
          <p14:tracePt t="63253" x="8937625" y="2438400"/>
          <p14:tracePt t="63260" x="8947150" y="2430463"/>
          <p14:tracePt t="63274" x="8955088" y="2430463"/>
          <p14:tracePt t="63281" x="8955088" y="2422525"/>
          <p14:tracePt t="63315" x="8955088" y="2413000"/>
          <p14:tracePt t="63344" x="8955088" y="2405063"/>
          <p14:tracePt t="63351" x="8955088" y="2397125"/>
          <p14:tracePt t="63358" x="8947150" y="2387600"/>
          <p14:tracePt t="63365" x="8937625" y="2379663"/>
          <p14:tracePt t="63372" x="8921750" y="2354263"/>
          <p14:tracePt t="63380" x="8904288" y="2328863"/>
          <p14:tracePt t="63385" x="8861425" y="2286000"/>
          <p14:tracePt t="63392" x="8785225" y="2227263"/>
          <p14:tracePt t="63399" x="8658225" y="2124075"/>
          <p14:tracePt t="63407" x="8513763" y="2014538"/>
          <p14:tracePt t="63414" x="8428038" y="1963738"/>
          <p14:tracePt t="63419" x="8318500" y="1903413"/>
          <p14:tracePt t="63426" x="8250238" y="1870075"/>
          <p14:tracePt t="63434" x="8199438" y="1835150"/>
          <p14:tracePt t="63440" x="8156575" y="1819275"/>
          <p14:tracePt t="63447" x="8121650" y="1801813"/>
          <p14:tracePt t="63455" x="8096250" y="1793875"/>
          <p14:tracePt t="63461" x="8054975" y="1776413"/>
          <p14:tracePt t="63469" x="8020050" y="1766888"/>
          <p14:tracePt t="63476" x="7994650" y="1766888"/>
          <p14:tracePt t="63482" x="7969250" y="1766888"/>
          <p14:tracePt t="63490" x="7918450" y="1758950"/>
          <p14:tracePt t="63498" x="7885113" y="1751013"/>
          <p14:tracePt t="63503" x="7842250" y="1751013"/>
          <p14:tracePt t="63511" x="7816850" y="1741488"/>
          <p14:tracePt t="63518" x="7781925" y="1733550"/>
          <p14:tracePt t="63524" x="7773988" y="1733550"/>
          <p14:tracePt t="63532" x="7766050" y="1733550"/>
          <p14:tracePt t="63539" x="7748588" y="1733550"/>
          <p14:tracePt t="63548" x="7731125" y="1733550"/>
          <p14:tracePt t="63559" x="7715250" y="1733550"/>
          <p14:tracePt t="63566" x="7697788" y="1733550"/>
          <p14:tracePt t="63581" x="7680325" y="1733550"/>
          <p14:tracePt t="63587" x="7662863" y="1741488"/>
          <p14:tracePt t="63596" x="7646988" y="1741488"/>
          <p14:tracePt t="63602" x="7621588" y="1741488"/>
          <p14:tracePt t="63608" x="7604125" y="1741488"/>
          <p14:tracePt t="63615" x="7570788" y="1751013"/>
          <p14:tracePt t="63622" x="7545388" y="1758950"/>
          <p14:tracePt t="63630" x="7510463" y="1766888"/>
          <p14:tracePt t="63635" x="7502525" y="1766888"/>
          <p14:tracePt t="63642" x="7477125" y="1766888"/>
          <p14:tracePt t="63649" x="7451725" y="1766888"/>
          <p14:tracePt t="63664" x="7434263" y="1766888"/>
          <p14:tracePt t="63670" x="7426325" y="1766888"/>
          <p14:tracePt t="63679" x="7426325" y="1776413"/>
          <p14:tracePt t="63692" x="7416800" y="1776413"/>
          <p14:tracePt t="63756" x="7434263" y="1776413"/>
          <p14:tracePt t="63762" x="7467600" y="1776413"/>
          <p14:tracePt t="63769" x="7535863" y="1776413"/>
          <p14:tracePt t="63777" x="7604125" y="1776413"/>
          <p14:tracePt t="63783" x="7731125" y="1776413"/>
          <p14:tracePt t="63790" x="7859713" y="1776413"/>
          <p14:tracePt t="63798" x="7910513" y="1784350"/>
          <p14:tracePt t="63804" x="7969250" y="1793875"/>
          <p14:tracePt t="63811" x="8004175" y="1793875"/>
          <p14:tracePt t="63819" x="8054975" y="1801813"/>
          <p14:tracePt t="63825" x="8088313" y="1809750"/>
          <p14:tracePt t="63833" x="8113713" y="1819275"/>
          <p14:tracePt t="63839" x="8139113" y="1819275"/>
          <p14:tracePt t="63847" x="8164513" y="1827213"/>
          <p14:tracePt t="63852" x="8181975" y="1827213"/>
          <p14:tracePt t="63860" x="8189913" y="1835150"/>
          <p14:tracePt t="63866" x="8207375" y="1835150"/>
          <p14:tracePt t="63873" x="8232775" y="1835150"/>
          <p14:tracePt t="63881" x="8240713" y="1844675"/>
          <p14:tracePt t="63887" x="8250238" y="1844675"/>
          <p14:tracePt t="63894" x="8258175" y="1844675"/>
          <p14:tracePt t="63902" x="8275638" y="1844675"/>
          <p14:tracePt t="63915" x="8291513" y="1844675"/>
          <p14:tracePt t="63922" x="8301038" y="1852613"/>
          <p14:tracePt t="63930" x="8308975" y="1852613"/>
          <p14:tracePt t="63945" x="8318500" y="1852613"/>
          <p14:tracePt t="63970" x="8326438" y="1852613"/>
          <p14:tracePt t="63991" x="8334375" y="1852613"/>
          <p14:tracePt t="64005" x="8343900" y="1852613"/>
          <p14:tracePt t="64027" x="8343900" y="1860550"/>
          <p14:tracePt t="64034" x="8351838" y="1860550"/>
          <p14:tracePt t="64069" x="8351838" y="1870075"/>
          <p14:tracePt t="64076" x="8359775" y="1870075"/>
          <p14:tracePt t="64124" x="8369300" y="1878013"/>
          <p14:tracePt t="64146" x="8377238" y="1878013"/>
          <p14:tracePt t="64187" x="8377238" y="1885950"/>
          <p14:tracePt t="64307" x="8377238" y="1878013"/>
          <p14:tracePt t="64327" x="8377238" y="1860550"/>
          <p14:tracePt t="64342" x="8377238" y="1852613"/>
          <p14:tracePt t="64350" x="8377238" y="1844675"/>
          <p14:tracePt t="64355" x="8377238" y="1835150"/>
          <p14:tracePt t="64364" x="8377238" y="1827213"/>
          <p14:tracePt t="64376" x="8377238" y="1819275"/>
          <p14:tracePt t="64383" x="8369300" y="1819275"/>
          <p14:tracePt t="64397" x="8369300" y="1809750"/>
          <p14:tracePt t="64404" x="8369300" y="1801813"/>
          <p14:tracePt t="64411" x="8359775" y="1801813"/>
          <p14:tracePt t="64417" x="8359775" y="1793875"/>
          <p14:tracePt t="64431" x="8351838" y="1793875"/>
          <p14:tracePt t="64439" x="8343900" y="1784350"/>
          <p14:tracePt t="64466" x="8343900" y="1776413"/>
          <p14:tracePt t="64473" x="8334375" y="1776413"/>
          <p14:tracePt t="64487" x="8334375" y="1766888"/>
          <p14:tracePt t="64508" x="8326438" y="1766888"/>
          <p14:tracePt t="64536" x="8326438" y="1758950"/>
          <p14:tracePt t="64746" x="8326438" y="1766888"/>
          <p14:tracePt t="64767" x="8334375" y="1776413"/>
          <p14:tracePt t="64836" x="8334375" y="1784350"/>
          <p14:tracePt t="64871" x="8334375" y="1793875"/>
          <p14:tracePt t="64892" x="8343900" y="1793875"/>
          <p14:tracePt t="64906" x="8351838" y="1793875"/>
          <p14:tracePt t="64913" x="8351838" y="1801813"/>
          <p14:tracePt t="64928" x="8359775" y="1809750"/>
          <p14:tracePt t="64933" x="8369300" y="1819275"/>
          <p14:tracePt t="64942" x="8402638" y="1835150"/>
          <p14:tracePt t="64949" x="8453438" y="1870075"/>
          <p14:tracePt t="64954" x="8539163" y="1903413"/>
          <p14:tracePt t="64963" x="8623300" y="1928813"/>
          <p14:tracePt t="64969" x="8742363" y="1989138"/>
          <p14:tracePt t="64975" x="8853488" y="2039938"/>
          <p14:tracePt t="64982" x="8921750" y="2073275"/>
          <p14:tracePt t="64990" x="8988425" y="2098675"/>
          <p14:tracePt t="64997" x="9039225" y="2133600"/>
          <p14:tracePt t="65004" x="9064625" y="2149475"/>
          <p14:tracePt t="65011" x="9082088" y="2159000"/>
          <p14:tracePt t="65017" x="9091613" y="2174875"/>
          <p14:tracePt t="65024" x="9107488" y="2174875"/>
          <p14:tracePt t="65038" x="9117013" y="2184400"/>
          <p14:tracePt t="65048" x="9117013" y="2192338"/>
          <p14:tracePt t="65073" x="9124950" y="2200275"/>
          <p14:tracePt t="65122" x="9117013" y="2200275"/>
          <p14:tracePt t="65130" x="9099550" y="2200275"/>
          <p14:tracePt t="65135" x="9074150" y="2184400"/>
          <p14:tracePt t="65143" x="8997950" y="2149475"/>
          <p14:tracePt t="65149" x="8904288" y="2124075"/>
          <p14:tracePt t="65157" x="8767763" y="2055813"/>
          <p14:tracePt t="65164" x="8504238" y="1954213"/>
          <p14:tracePt t="65171" x="8402638" y="1911350"/>
          <p14:tracePt t="65178" x="8266113" y="1860550"/>
          <p14:tracePt t="65187" x="8164513" y="1819275"/>
          <p14:tracePt t="65191" x="8080375" y="1776413"/>
          <p14:tracePt t="65198" x="8020050" y="1741488"/>
          <p14:tracePt t="65206" x="7986713" y="1725613"/>
          <p14:tracePt t="65214" x="7943850" y="1690688"/>
          <p14:tracePt t="65218" x="7918450" y="1665288"/>
          <p14:tracePt t="65227" x="7900988" y="1657350"/>
          <p14:tracePt t="65233" x="7885113" y="1639888"/>
          <p14:tracePt t="65240" x="7867650" y="1639888"/>
          <p14:tracePt t="65247" x="7859713" y="1631950"/>
          <p14:tracePt t="65261" x="7850188" y="1631950"/>
          <p14:tracePt t="65269" x="7850188" y="1622425"/>
          <p14:tracePt t="65276" x="7842250" y="1614488"/>
          <p14:tracePt t="65360" x="7850188" y="1622425"/>
          <p14:tracePt t="65367" x="7867650" y="1622425"/>
          <p14:tracePt t="65380" x="7885113" y="1631950"/>
          <p14:tracePt t="65388" x="7893050" y="1631950"/>
          <p14:tracePt t="65396" x="7951788" y="1657350"/>
          <p14:tracePt t="65401" x="8096250" y="1725613"/>
          <p14:tracePt t="65409" x="8334375" y="1819275"/>
          <p14:tracePt t="65416" x="8597900" y="1938338"/>
          <p14:tracePt t="65422" x="8886825" y="2073275"/>
          <p14:tracePt t="65430" x="9132888" y="2209800"/>
          <p14:tracePt t="65436" x="9226550" y="2278063"/>
          <p14:tracePt t="65445" x="9371013" y="2362200"/>
          <p14:tracePt t="65450" x="9490075" y="2438400"/>
          <p14:tracePt t="65458" x="9583738" y="2498725"/>
          <p14:tracePt t="65464" x="9677400" y="2549525"/>
          <p14:tracePt t="65470" x="9771063" y="2608263"/>
          <p14:tracePt t="65479" x="9847263" y="2651125"/>
          <p14:tracePt t="65485" x="9931400" y="2711450"/>
          <p14:tracePt t="65491" x="9991725" y="2752725"/>
          <p14:tracePt t="65499" x="10050463" y="2787650"/>
          <p14:tracePt t="65505" x="10101263" y="2820988"/>
          <p14:tracePt t="65513" x="10179050" y="2846388"/>
          <p14:tracePt t="65519" x="10212388" y="2871788"/>
          <p14:tracePt t="65528" x="10237788" y="2881313"/>
          <p14:tracePt t="65533" x="10280650" y="2906713"/>
          <p14:tracePt t="65540" x="10298113" y="2914650"/>
          <p14:tracePt t="65548" x="10323513" y="2914650"/>
          <p14:tracePt t="65555" x="10331450" y="2932113"/>
          <p14:tracePt t="65562" x="10339388" y="2932113"/>
          <p14:tracePt t="65582" x="10348913" y="2940050"/>
          <p14:tracePt t="65673" x="10356850" y="2940050"/>
          <p14:tracePt t="65786" x="10348913" y="2940050"/>
          <p14:tracePt t="65820" x="10339388" y="2940050"/>
          <p14:tracePt t="65841" x="10331450" y="2932113"/>
          <p14:tracePt t="65876" x="10331450" y="2922588"/>
          <p14:tracePt t="65917" x="10331450" y="2914650"/>
          <p14:tracePt t="65925" x="10331450" y="2906713"/>
          <p14:tracePt t="65938" x="10339388" y="2897188"/>
          <p14:tracePt t="65953" x="10339388" y="2889250"/>
          <p14:tracePt t="65966" x="10339388" y="2871788"/>
          <p14:tracePt t="65973" x="10348913" y="2871788"/>
          <p14:tracePt t="65980" x="10348913" y="2863850"/>
          <p14:tracePt t="65987" x="10356850" y="2846388"/>
          <p14:tracePt t="65995" x="10364788" y="2838450"/>
          <p14:tracePt t="66002" x="10364788" y="2830513"/>
          <p14:tracePt t="66008" x="10374313" y="2820988"/>
          <p14:tracePt t="66015" x="10382250" y="2813050"/>
          <p14:tracePt t="66022" x="10382250" y="2787650"/>
          <p14:tracePt t="66030" x="10407650" y="2736850"/>
          <p14:tracePt t="66035" x="10425113" y="2676525"/>
          <p14:tracePt t="66045" x="10442575" y="2592388"/>
          <p14:tracePt t="66050" x="10467975" y="2498725"/>
          <p14:tracePt t="66056" x="10483850" y="2397125"/>
          <p14:tracePt t="66063" x="10493375" y="2328863"/>
          <p14:tracePt t="66071" x="10501313" y="2278063"/>
          <p14:tracePt t="66080" x="10501313" y="2235200"/>
          <p14:tracePt t="66083" x="10501313" y="2192338"/>
          <p14:tracePt t="66090" x="10501313" y="2149475"/>
          <p14:tracePt t="66097" x="10493375" y="2116138"/>
          <p14:tracePt t="66106" x="10483850" y="2082800"/>
          <p14:tracePt t="66112" x="10475913" y="2047875"/>
          <p14:tracePt t="66118" x="10475913" y="2022475"/>
          <p14:tracePt t="66127" x="10458450" y="2005013"/>
          <p14:tracePt t="66133" x="10450513" y="1971675"/>
          <p14:tracePt t="66140" x="10433050" y="1920875"/>
          <p14:tracePt t="66147" x="10407650" y="1870075"/>
          <p14:tracePt t="66153" x="10382250" y="1809750"/>
          <p14:tracePt t="66162" x="10364788" y="1758950"/>
          <p14:tracePt t="66168" x="10323513" y="1682750"/>
          <p14:tracePt t="66175" x="10288588" y="1589088"/>
          <p14:tracePt t="66181" x="10237788" y="1512888"/>
          <p14:tracePt t="66190" x="10204450" y="1436688"/>
          <p14:tracePt t="66195" x="10169525" y="1401763"/>
          <p14:tracePt t="66202" x="10136188" y="1350963"/>
          <p14:tracePt t="66211" x="10093325" y="1300163"/>
          <p14:tracePt t="66216" x="10050463" y="1241425"/>
          <p14:tracePt t="66223" x="9999663" y="1189038"/>
          <p14:tracePt t="66230" x="9966325" y="1147763"/>
          <p14:tracePt t="66237" x="9948863" y="1112838"/>
          <p14:tracePt t="66244" x="9923463" y="1087438"/>
          <p14:tracePt t="66252" x="9898063" y="1054100"/>
          <p14:tracePt t="66262" x="9872663" y="1019175"/>
          <p14:tracePt t="66266" x="9855200" y="993775"/>
          <p14:tracePt t="66273" x="9829800" y="960438"/>
          <p14:tracePt t="66283" x="9812338" y="942975"/>
          <p14:tracePt t="66287" x="9796463" y="925513"/>
          <p14:tracePt t="66296" x="9771063" y="884238"/>
          <p14:tracePt t="66301" x="9753600" y="858838"/>
          <p14:tracePt t="66309" x="9720263" y="815975"/>
          <p14:tracePt t="66317" x="9677400" y="765175"/>
          <p14:tracePt t="66321" x="9601200" y="704850"/>
          <p14:tracePt t="66330" x="9523413" y="636588"/>
          <p14:tracePt t="66335" x="9431338" y="577850"/>
          <p14:tracePt t="66342" x="9371013" y="527050"/>
          <p14:tracePt t="66350" x="9302750" y="484188"/>
          <p14:tracePt t="66357" x="9277350" y="450850"/>
          <p14:tracePt t="66365" x="9244013" y="441325"/>
          <p14:tracePt t="66369" x="9236075" y="433388"/>
          <p14:tracePt t="66377" x="9226550" y="425450"/>
          <p14:tracePt t="66383" x="9201150" y="415925"/>
          <p14:tracePt t="66391" x="9175750" y="415925"/>
          <p14:tracePt t="66397" x="9158288" y="415925"/>
          <p14:tracePt t="66405" x="9117013" y="415925"/>
          <p14:tracePt t="66411" x="9048750" y="415925"/>
          <p14:tracePt t="66419" x="8980488" y="425450"/>
          <p14:tracePt t="66427" x="8836025" y="441325"/>
          <p14:tracePt t="66432" x="8734425" y="458788"/>
          <p14:tracePt t="66439" x="8648700" y="484188"/>
          <p14:tracePt t="66446" x="8589963" y="484188"/>
          <p14:tracePt t="66453" x="8547100" y="501650"/>
          <p14:tracePt t="66462" x="8496300" y="501650"/>
          <p14:tracePt t="66467" x="8435975" y="519113"/>
          <p14:tracePt t="66474" x="8369300" y="544513"/>
          <p14:tracePt t="66481" x="8326438" y="560388"/>
          <p14:tracePt t="66488" x="8258175" y="611188"/>
          <p14:tracePt t="66495" x="8174038" y="654050"/>
          <p14:tracePt t="66503" x="8088313" y="722313"/>
          <p14:tracePt t="66511" x="8020050" y="765175"/>
          <p14:tracePt t="66517" x="7961313" y="808038"/>
          <p14:tracePt t="66524" x="7885113" y="866775"/>
          <p14:tracePt t="66530" x="7799388" y="925513"/>
          <p14:tracePt t="66538" x="7731125" y="985838"/>
          <p14:tracePt t="66547" x="7697788" y="1011238"/>
          <p14:tracePt t="66551" x="7672388" y="1036638"/>
          <p14:tracePt t="66560" x="7629525" y="1069975"/>
          <p14:tracePt t="66566" x="7596188" y="1112838"/>
          <p14:tracePt t="66572" x="7553325" y="1155700"/>
          <p14:tracePt t="66580" x="7510463" y="1206500"/>
          <p14:tracePt t="66587" x="7451725" y="1282700"/>
          <p14:tracePt t="66594" x="7391400" y="1360488"/>
          <p14:tracePt t="66601" x="7332663" y="1427163"/>
          <p14:tracePt t="66608" x="7272338" y="1555750"/>
          <p14:tracePt t="66614" x="7221538" y="1649413"/>
          <p14:tracePt t="66622" x="7188200" y="1708150"/>
          <p14:tracePt t="66629" x="7162800" y="1758950"/>
          <p14:tracePt t="66635" x="7153275" y="1793875"/>
          <p14:tracePt t="66644" x="7153275" y="1819275"/>
          <p14:tracePt t="66649" x="7137400" y="1870075"/>
          <p14:tracePt t="66656" x="7127875" y="1911350"/>
          <p14:tracePt t="66663" x="7119938" y="1928813"/>
          <p14:tracePt t="66670" x="7112000" y="1963738"/>
          <p14:tracePt t="66678" x="7112000" y="1979613"/>
          <p14:tracePt t="66684" x="7112000" y="1997075"/>
          <p14:tracePt t="66691" x="7112000" y="2022475"/>
          <p14:tracePt t="66698" x="7112000" y="2047875"/>
          <p14:tracePt t="66706" x="7119938" y="2065338"/>
          <p14:tracePt t="66713" x="7119938" y="2090738"/>
          <p14:tracePt t="66719" x="7137400" y="2133600"/>
          <p14:tracePt t="66728" x="7137400" y="2159000"/>
          <p14:tracePt t="66732" x="7162800" y="2192338"/>
          <p14:tracePt t="66740" x="7188200" y="2227263"/>
          <p14:tracePt t="66747" x="7213600" y="2286000"/>
          <p14:tracePt t="66754" x="7256463" y="2362200"/>
          <p14:tracePt t="66761" x="7315200" y="2430463"/>
          <p14:tracePt t="66767" x="7366000" y="2481263"/>
          <p14:tracePt t="66774" x="7416800" y="2549525"/>
          <p14:tracePt t="66781" x="7467600" y="2592388"/>
          <p14:tracePt t="66789" x="7502525" y="2625725"/>
          <p14:tracePt t="66797" x="7561263" y="2668588"/>
          <p14:tracePt t="66802" x="7629525" y="2711450"/>
          <p14:tracePt t="66811" x="7688263" y="2736850"/>
          <p14:tracePt t="66817" x="7791450" y="2787650"/>
          <p14:tracePt t="66824" x="7875588" y="2820988"/>
          <p14:tracePt t="66830" x="7961313" y="2838450"/>
          <p14:tracePt t="66838" x="8045450" y="2871788"/>
          <p14:tracePt t="66846" x="8121650" y="2881313"/>
          <p14:tracePt t="66850" x="8189913" y="2889250"/>
          <p14:tracePt t="66858" x="8266113" y="2889250"/>
          <p14:tracePt t="66864" x="8343900" y="2889250"/>
          <p14:tracePt t="66872" x="8402638" y="2889250"/>
          <p14:tracePt t="66878" x="8462963" y="2889250"/>
          <p14:tracePt t="66886" x="8539163" y="2871788"/>
          <p14:tracePt t="66893" x="8623300" y="2871788"/>
          <p14:tracePt t="66900" x="8767763" y="2846388"/>
          <p14:tracePt t="66907" x="8894763" y="2820988"/>
          <p14:tracePt t="66914" x="8997950" y="2813050"/>
          <p14:tracePt t="66921" x="9091613" y="2787650"/>
          <p14:tracePt t="66929" x="9218613" y="2770188"/>
          <p14:tracePt t="66934" x="9353550" y="2744788"/>
          <p14:tracePt t="66944" x="9413875" y="2736850"/>
          <p14:tracePt t="66961" x="9472613" y="2719388"/>
          <p14:tracePt t="66963" x="9490075" y="2711450"/>
          <p14:tracePt t="66969" x="9515475" y="2701925"/>
          <p14:tracePt t="66976" x="9523413" y="2701925"/>
          <p14:tracePt t="66984" x="9540875" y="2701925"/>
          <p14:tracePt t="66990" x="9550400" y="2693988"/>
          <p14:tracePt t="66997" x="9558338" y="2693988"/>
          <p14:tracePt t="67004" x="9566275" y="2686050"/>
          <p14:tracePt t="67011" x="9575800" y="2686050"/>
          <p14:tracePt t="67027" x="9583738" y="2676525"/>
          <p14:tracePt t="67032" x="9591675" y="2676525"/>
          <p14:tracePt t="67039" x="9591675" y="2668588"/>
          <p14:tracePt t="67046" x="9609138" y="2660650"/>
          <p14:tracePt t="67054" x="9617075" y="2633663"/>
          <p14:tracePt t="67062" x="9634538" y="2617788"/>
          <p14:tracePt t="67067" x="9659938" y="2566988"/>
          <p14:tracePt t="67073" x="9685338" y="2506663"/>
          <p14:tracePt t="67081" x="9710738" y="2422525"/>
          <p14:tracePt t="67088" x="9728200" y="2336800"/>
          <p14:tracePt t="67095" x="9736138" y="2252663"/>
          <p14:tracePt t="67102" x="9753600" y="2149475"/>
          <p14:tracePt t="67110" x="9761538" y="2055813"/>
          <p14:tracePt t="67115" x="9771063" y="1954213"/>
          <p14:tracePt t="67123" x="9779000" y="1852613"/>
          <p14:tracePt t="67130" x="9786938" y="1758950"/>
          <p14:tracePt t="67137" x="9786938" y="1649413"/>
          <p14:tracePt t="67144" x="9786938" y="1530350"/>
          <p14:tracePt t="67151" x="9786938" y="1427163"/>
          <p14:tracePt t="67159" x="9771063" y="1368425"/>
          <p14:tracePt t="67165" x="9736138" y="1274763"/>
          <p14:tracePt t="67171" x="9685338" y="1189038"/>
          <p14:tracePt t="67179" x="9642475" y="1122363"/>
          <p14:tracePt t="67186" x="9591675" y="1054100"/>
          <p14:tracePt t="67195" x="9532938" y="1003300"/>
          <p14:tracePt t="67200" x="9472613" y="942975"/>
          <p14:tracePt t="67207" x="9431338" y="900113"/>
          <p14:tracePt t="67213" x="9353550" y="849313"/>
          <p14:tracePt t="67221" x="9302750" y="781050"/>
          <p14:tracePt t="67228" x="9251950" y="739775"/>
          <p14:tracePt t="67234" x="9193213" y="679450"/>
          <p14:tracePt t="67243" x="9167813" y="636588"/>
          <p14:tracePt t="67249" x="9124950" y="603250"/>
          <p14:tracePt t="67255" x="9091613" y="569913"/>
          <p14:tracePt t="67261" x="9064625" y="560388"/>
          <p14:tracePt t="67269" x="9031288" y="534988"/>
          <p14:tracePt t="67277" x="9013825" y="527050"/>
          <p14:tracePt t="67283" x="8997950" y="527050"/>
          <p14:tracePt t="67290" x="8988425" y="519113"/>
          <p14:tracePt t="67297" x="8972550" y="519113"/>
          <p14:tracePt t="67303" x="8963025" y="519113"/>
          <p14:tracePt t="67311" x="8947150" y="519113"/>
          <p14:tracePt t="67319" x="8921750" y="519113"/>
          <p14:tracePt t="67327" x="8904288" y="519113"/>
          <p14:tracePt t="67332" x="8861425" y="534988"/>
          <p14:tracePt t="67340" x="8818563" y="534988"/>
          <p14:tracePt t="67346" x="8759825" y="552450"/>
          <p14:tracePt t="67354" x="8691563" y="595313"/>
          <p14:tracePt t="67362" x="8623300" y="628650"/>
          <p14:tracePt t="67367" x="8572500" y="663575"/>
          <p14:tracePt t="67374" x="8496300" y="704850"/>
          <p14:tracePt t="67382" x="8377238" y="790575"/>
          <p14:tracePt t="67389" x="8164513" y="960438"/>
          <p14:tracePt t="67397" x="7994650" y="1122363"/>
          <p14:tracePt t="67402" x="7885113" y="1216025"/>
          <p14:tracePt t="67411" x="7781925" y="1308100"/>
          <p14:tracePt t="67415" x="7680325" y="1436688"/>
          <p14:tracePt t="67423" x="7586663" y="1538288"/>
          <p14:tracePt t="67430" x="7493000" y="1682750"/>
          <p14:tracePt t="67437" x="7434263" y="1776413"/>
          <p14:tracePt t="67446" x="7391400" y="1835150"/>
          <p14:tracePt t="67451" x="7366000" y="1885950"/>
          <p14:tracePt t="67458" x="7348538" y="1920875"/>
          <p14:tracePt t="67466" x="7315200" y="1963738"/>
          <p14:tracePt t="67472" x="7297738" y="2014538"/>
          <p14:tracePt t="67480" x="7281863" y="2065338"/>
          <p14:tracePt t="67487" x="7272338" y="2090738"/>
          <p14:tracePt t="67493" x="7264400" y="2124075"/>
          <p14:tracePt t="67500" x="7246938" y="2166938"/>
          <p14:tracePt t="67510" x="7239000" y="2192338"/>
          <p14:tracePt t="67514" x="7239000" y="2217738"/>
          <p14:tracePt t="67521" x="7239000" y="2243138"/>
          <p14:tracePt t="67530" x="7239000" y="2260600"/>
          <p14:tracePt t="67534" x="7239000" y="2268538"/>
          <p14:tracePt t="67542" x="7239000" y="2293938"/>
          <p14:tracePt t="67549" x="7239000" y="2319338"/>
          <p14:tracePt t="67556" x="7256463" y="2354263"/>
          <p14:tracePt t="67562" x="7281863" y="2405063"/>
          <p14:tracePt t="67570" x="7297738" y="2447925"/>
          <p14:tracePt t="67577" x="7323138" y="2516188"/>
          <p14:tracePt t="67582" x="7348538" y="2557463"/>
          <p14:tracePt t="67590" x="7373938" y="2608263"/>
          <p14:tracePt t="67597" x="7400925" y="2668588"/>
          <p14:tracePt t="67604" x="7408863" y="2711450"/>
          <p14:tracePt t="67611" x="7442200" y="2744788"/>
          <p14:tracePt t="67618" x="7477125" y="2795588"/>
          <p14:tracePt t="67626" x="7510463" y="2820988"/>
          <p14:tracePt t="67633" x="7553325" y="2863850"/>
          <p14:tracePt t="67639" x="7586663" y="2897188"/>
          <p14:tracePt t="67645" x="7654925" y="2932113"/>
          <p14:tracePt t="67653" x="7697788" y="2974975"/>
          <p14:tracePt t="67661" x="7740650" y="3000375"/>
          <p14:tracePt t="67667" x="7807325" y="3033713"/>
          <p14:tracePt t="67677" x="7900988" y="3076575"/>
          <p14:tracePt t="67682" x="8004175" y="3109913"/>
          <p14:tracePt t="67689" x="8088313" y="3127375"/>
          <p14:tracePt t="67696" x="8139113" y="3135313"/>
          <p14:tracePt t="67703" x="8199438" y="3144838"/>
          <p14:tracePt t="67711" x="8232775" y="3144838"/>
          <p14:tracePt t="67716" x="8275638" y="3144838"/>
          <p14:tracePt t="67724" x="8291513" y="3144838"/>
          <p14:tracePt t="67730" x="8318500" y="3144838"/>
          <p14:tracePt t="67737" x="8343900" y="3135313"/>
          <p14:tracePt t="67744" x="8394700" y="3127375"/>
          <p14:tracePt t="67751" x="8435975" y="3109913"/>
          <p14:tracePt t="67757" x="8496300" y="3084513"/>
          <p14:tracePt t="67765" x="8572500" y="3059113"/>
          <p14:tracePt t="67771" x="8632825" y="3033713"/>
          <p14:tracePt t="67778" x="8699500" y="3008313"/>
          <p14:tracePt t="67785" x="8750300" y="2974975"/>
          <p14:tracePt t="67794" x="8793163" y="2957513"/>
          <p14:tracePt t="67800" x="8853488" y="2922588"/>
          <p14:tracePt t="67806" x="8894763" y="2889250"/>
          <p14:tracePt t="67814" x="8937625" y="2871788"/>
          <p14:tracePt t="67820" x="8963025" y="2846388"/>
          <p14:tracePt t="67827" x="8980488" y="2838450"/>
          <p14:tracePt t="67835" x="9005888" y="2820988"/>
          <p14:tracePt t="67843" x="9013825" y="2813050"/>
          <p14:tracePt t="67848" x="9023350" y="2805113"/>
          <p14:tracePt t="67856" x="9031288" y="2795588"/>
          <p14:tracePt t="67862" x="9039225" y="2778125"/>
          <p14:tracePt t="67877" x="9048750" y="2770188"/>
          <p14:tracePt t="67884" x="9064625" y="2744788"/>
          <p14:tracePt t="67891" x="9074150" y="2736850"/>
          <p14:tracePt t="67898" x="9074150" y="2727325"/>
          <p14:tracePt t="67905" x="9082088" y="2711450"/>
          <p14:tracePt t="67912" x="9091613" y="2693988"/>
          <p14:tracePt t="67920" x="9099550" y="2676525"/>
          <p14:tracePt t="67928" x="9107488" y="2651125"/>
          <p14:tracePt t="67932" x="9117013" y="2633663"/>
          <p14:tracePt t="67946" x="9124950" y="2617788"/>
          <p14:tracePt t="67947" x="9124950" y="2592388"/>
          <p14:tracePt t="67951" x="9124950" y="2574925"/>
          <p14:tracePt t="67960" x="9132888" y="2549525"/>
          <p14:tracePt t="67966" x="9132888" y="2532063"/>
          <p14:tracePt t="67973" x="9132888" y="2506663"/>
          <p14:tracePt t="67980" x="9132888" y="2481263"/>
          <p14:tracePt t="67987" x="9132888" y="2455863"/>
          <p14:tracePt t="67994" x="9132888" y="2422525"/>
          <p14:tracePt t="68002" x="9132888" y="2379663"/>
          <p14:tracePt t="68009" x="9132888" y="2336800"/>
          <p14:tracePt t="68015" x="9124950" y="2268538"/>
          <p14:tracePt t="68022" x="9107488" y="2174875"/>
          <p14:tracePt t="68029" x="9091613" y="2090738"/>
          <p14:tracePt t="68037" x="9074150" y="1989138"/>
          <p14:tracePt t="68044" x="9048750" y="1878013"/>
          <p14:tracePt t="68051" x="9039225" y="1751013"/>
          <p14:tracePt t="68060" x="9023350" y="1639888"/>
          <p14:tracePt t="68064" x="9013825" y="1546225"/>
          <p14:tracePt t="68072" x="9005888" y="1470025"/>
          <p14:tracePt t="68078" x="8997950" y="1376363"/>
          <p14:tracePt t="68085" x="8980488" y="1308100"/>
          <p14:tracePt t="68094" x="8963025" y="1249363"/>
          <p14:tracePt t="68100" x="8955088" y="1206500"/>
          <p14:tracePt t="68106" x="8947150" y="1181100"/>
          <p14:tracePt t="68113" x="8937625" y="1163638"/>
          <p14:tracePt t="68121" x="8937625" y="1147763"/>
          <p14:tracePt t="68127" x="8929688" y="1130300"/>
          <p14:tracePt t="68134" x="8929688" y="1122363"/>
          <p14:tracePt t="68142" x="8921750" y="1112838"/>
          <p14:tracePt t="68148" x="8921750" y="1096963"/>
          <p14:tracePt t="68155" x="8912225" y="1087438"/>
          <p14:tracePt t="68163" x="8904288" y="1079500"/>
          <p14:tracePt t="68169" x="8894763" y="1069975"/>
          <p14:tracePt t="68182" x="8878888" y="1054100"/>
          <p14:tracePt t="68190" x="8869363" y="1044575"/>
          <p14:tracePt t="68197" x="8843963" y="1028700"/>
          <p14:tracePt t="68203" x="8793163" y="1011238"/>
          <p14:tracePt t="68211" x="8750300" y="993775"/>
          <p14:tracePt t="68218" x="8691563" y="977900"/>
          <p14:tracePt t="68226" x="8605838" y="977900"/>
          <p14:tracePt t="68232" x="8539163" y="977900"/>
          <p14:tracePt t="68239" x="8462963" y="985838"/>
          <p14:tracePt t="68245" x="8385175" y="1003300"/>
          <p14:tracePt t="68252" x="8301038" y="1036638"/>
          <p14:tracePt t="68261" x="8266113" y="1054100"/>
          <p14:tracePt t="68266" x="8215313" y="1079500"/>
          <p14:tracePt t="68273" x="8147050" y="1104900"/>
          <p14:tracePt t="68281" x="8054975" y="1163638"/>
          <p14:tracePt t="68288" x="7986713" y="1198563"/>
          <p14:tracePt t="68294" x="7910513" y="1257300"/>
          <p14:tracePt t="68302" x="7799388" y="1317625"/>
          <p14:tracePt t="68310" x="7705725" y="1393825"/>
          <p14:tracePt t="68315" x="7637463" y="1444625"/>
          <p14:tracePt t="68323" x="7596188" y="1477963"/>
          <p14:tracePt t="68329" x="7545388" y="1530350"/>
          <p14:tracePt t="68336" x="7485063" y="1589088"/>
          <p14:tracePt t="68345" x="7434263" y="1639888"/>
          <p14:tracePt t="68350" x="7383463" y="1700213"/>
          <p14:tracePt t="68357" x="7340600" y="1751013"/>
          <p14:tracePt t="68364" x="7323138" y="1784350"/>
          <p14:tracePt t="68371" x="7289800" y="1827213"/>
          <p14:tracePt t="68378" x="7264400" y="1860550"/>
          <p14:tracePt t="68385" x="7246938" y="1885950"/>
          <p14:tracePt t="68393" x="7239000" y="1920875"/>
          <p14:tracePt t="68400" x="7229475" y="1938338"/>
          <p14:tracePt t="68407" x="7221538" y="1971675"/>
          <p14:tracePt t="68412" x="7213600" y="2014538"/>
          <p14:tracePt t="68421" x="7204075" y="2055813"/>
          <p14:tracePt t="68429" x="7204075" y="2108200"/>
          <p14:tracePt t="68435" x="7204075" y="2133600"/>
          <p14:tracePt t="68444" x="7204075" y="2184400"/>
          <p14:tracePt t="68449" x="7213600" y="2252663"/>
          <p14:tracePt t="68456" x="7229475" y="2286000"/>
          <p14:tracePt t="68463" x="7239000" y="2319338"/>
          <p14:tracePt t="68470" x="7256463" y="2379663"/>
          <p14:tracePt t="68478" x="7281863" y="2413000"/>
          <p14:tracePt t="68484" x="7281863" y="2438400"/>
          <p14:tracePt t="68490" x="7297738" y="2473325"/>
          <p14:tracePt t="68497" x="7315200" y="2498725"/>
          <p14:tracePt t="68505" x="7348538" y="2541588"/>
          <p14:tracePt t="68512" x="7366000" y="2574925"/>
          <p14:tracePt t="68518" x="7391400" y="2617788"/>
          <p14:tracePt t="68527" x="7442200" y="2668588"/>
          <p14:tracePt t="68532" x="7502525" y="2711450"/>
          <p14:tracePt t="68539" x="7570788" y="2770188"/>
          <p14:tracePt t="68546" x="7654925" y="2805113"/>
          <p14:tracePt t="68553" x="7705725" y="2838450"/>
          <p14:tracePt t="68561" x="7791450" y="2881313"/>
          <p14:tracePt t="68567" x="7850188" y="2906713"/>
          <p14:tracePt t="68576" x="7885113" y="2914650"/>
          <p14:tracePt t="68582" x="7943850" y="2932113"/>
          <p14:tracePt t="68588" x="7986713" y="2932113"/>
          <p14:tracePt t="68595" x="8020050" y="2940050"/>
          <p14:tracePt t="68601" x="8045450" y="2940050"/>
          <p14:tracePt t="68610" x="8070850" y="2949575"/>
          <p14:tracePt t="68617" x="8088313" y="2949575"/>
          <p14:tracePt t="68623" x="8105775" y="2949575"/>
          <p14:tracePt t="68629" x="8139113" y="2949575"/>
          <p14:tracePt t="68638" x="8174038" y="2949575"/>
          <p14:tracePt t="68644" x="8215313" y="2949575"/>
          <p14:tracePt t="68651" x="8266113" y="2949575"/>
          <p14:tracePt t="68659" x="8318500" y="2940050"/>
          <p14:tracePt t="68664" x="8385175" y="2922588"/>
          <p14:tracePt t="68671" x="8445500" y="2914650"/>
          <p14:tracePt t="68679" x="8478838" y="2889250"/>
          <p14:tracePt t="68686" x="8513763" y="2889250"/>
          <p14:tracePt t="68693" x="8539163" y="2871788"/>
          <p14:tracePt t="68699" x="8580438" y="2855913"/>
          <p14:tracePt t="68707" x="8597900" y="2846388"/>
          <p14:tracePt t="68713" x="8605838" y="2838450"/>
          <p14:tracePt t="68720" x="8632825" y="2830513"/>
          <p14:tracePt t="68728" x="8666163" y="2813050"/>
          <p14:tracePt t="68734" x="8683625" y="2787650"/>
          <p14:tracePt t="68742" x="8709025" y="2778125"/>
          <p14:tracePt t="68749" x="8724900" y="2752725"/>
          <p14:tracePt t="68755" x="8750300" y="2736850"/>
          <p14:tracePt t="68761" x="8785225" y="2701925"/>
          <p14:tracePt t="68769" x="8802688" y="2693988"/>
          <p14:tracePt t="68777" x="8828088" y="2668588"/>
          <p14:tracePt t="68782" x="8843963" y="2660650"/>
          <p14:tracePt t="68790" x="8853488" y="2643188"/>
          <p14:tracePt t="68797" x="8869363" y="2625725"/>
          <p14:tracePt t="68803" x="8878888" y="2625725"/>
          <p14:tracePt t="68811" x="8886825" y="2608263"/>
          <p14:tracePt t="68825" x="8894763" y="2592388"/>
          <p14:tracePt t="68831" x="8904288" y="2592388"/>
          <p14:tracePt t="68838" x="8904288" y="2582863"/>
          <p14:tracePt t="68845" x="8912225" y="2582863"/>
          <p14:tracePt t="68853" x="8912225" y="2574925"/>
          <p14:tracePt t="68860" x="8921750" y="2574925"/>
          <p14:tracePt t="68867" x="8921750" y="2566988"/>
          <p14:tracePt t="68880" x="8921750" y="2557463"/>
          <p14:tracePt t="68895" x="8921750" y="2549525"/>
          <p14:tracePt t="68901" x="8921750" y="2516188"/>
          <p14:tracePt t="68909" x="8912225" y="2397125"/>
          <p14:tracePt t="68915" x="8878888" y="2149475"/>
          <p14:tracePt t="68922" x="8802688" y="1878013"/>
          <p14:tracePt t="68929" x="8674100" y="1530350"/>
          <p14:tracePt t="68944" x="8529638" y="1181100"/>
          <p14:tracePt t="68951" x="8478838" y="1087438"/>
          <p14:tracePt t="68959" x="8435975" y="1011238"/>
          <p14:tracePt t="68963" x="8394700" y="917575"/>
          <p14:tracePt t="68971" x="8334375" y="849313"/>
          <p14:tracePt t="68978" x="8283575" y="781050"/>
          <p14:tracePt t="68985" x="8258175" y="747713"/>
          <p14:tracePt t="68993" x="8189913" y="688975"/>
          <p14:tracePt t="68998" x="8156575" y="654050"/>
          <p14:tracePt t="69007" x="8113713" y="636588"/>
          <p14:tracePt t="69013" x="8070850" y="603250"/>
          <p14:tracePt t="69020" x="8020050" y="585788"/>
          <p14:tracePt t="69027" x="7986713" y="569913"/>
          <p14:tracePt t="69033" x="7935913" y="560388"/>
          <p14:tracePt t="69041" x="7910513" y="552450"/>
          <p14:tracePt t="69048" x="7867650" y="552450"/>
          <p14:tracePt t="69055" x="7832725" y="552450"/>
          <p14:tracePt t="69061" x="7791450" y="544513"/>
          <p14:tracePt t="69069" x="7766050" y="544513"/>
          <p14:tracePt t="69077" x="7740650" y="544513"/>
          <p14:tracePt t="69082" x="7731125" y="544513"/>
          <p14:tracePt t="69089" x="7705725" y="569913"/>
          <p14:tracePt t="69097" x="7688263" y="569913"/>
          <p14:tracePt t="69104" x="7680325" y="585788"/>
          <p14:tracePt t="69110" x="7646988" y="611188"/>
          <p14:tracePt t="69118" x="7629525" y="628650"/>
          <p14:tracePt t="69125" x="7586663" y="663575"/>
          <p14:tracePt t="69131" x="7535863" y="730250"/>
          <p14:tracePt t="69138" x="7477125" y="798513"/>
          <p14:tracePt t="69145" x="7416800" y="874713"/>
          <p14:tracePt t="69152" x="7348538" y="960438"/>
          <p14:tracePt t="69161" x="7221538" y="1173163"/>
          <p14:tracePt t="69166" x="7178675" y="1257300"/>
          <p14:tracePt t="69173" x="7145338" y="1343025"/>
          <p14:tracePt t="69180" x="7085013" y="1477963"/>
          <p14:tracePt t="69187" x="7069138" y="1555750"/>
          <p14:tracePt t="69194" x="7043738" y="1649413"/>
          <p14:tracePt t="69201" x="7034213" y="1741488"/>
          <p14:tracePt t="69209" x="7026275" y="1844675"/>
          <p14:tracePt t="69215" x="7026275" y="1946275"/>
          <p14:tracePt t="69223" x="7026275" y="2039938"/>
          <p14:tracePt t="69229" x="7034213" y="2082800"/>
          <p14:tracePt t="69235" x="7051675" y="2141538"/>
          <p14:tracePt t="69244" x="7069138" y="2184400"/>
          <p14:tracePt t="69249" x="7112000" y="2252663"/>
          <p14:tracePt t="69258" x="7170738" y="2336800"/>
          <p14:tracePt t="69264" x="7213600" y="2379663"/>
          <p14:tracePt t="69271" x="7281863" y="2455863"/>
          <p14:tracePt t="69277" x="7366000" y="2524125"/>
          <p14:tracePt t="69285" x="7442200" y="2574925"/>
          <p14:tracePt t="69293" x="7545388" y="2625725"/>
          <p14:tracePt t="69297" x="7654925" y="2668588"/>
          <p14:tracePt t="69306" x="7756525" y="2719388"/>
          <p14:tracePt t="69312" x="7832725" y="2744788"/>
          <p14:tracePt t="69319" x="7935913" y="2787650"/>
          <p14:tracePt t="69326" x="8037513" y="2820988"/>
          <p14:tracePt t="69334" x="8096250" y="2838450"/>
          <p14:tracePt t="69341" x="8189913" y="2855913"/>
          <p14:tracePt t="69347" x="8240713" y="2863850"/>
          <p14:tracePt t="69355" x="8266113" y="2871788"/>
          <p14:tracePt t="69360" x="8301038" y="2871788"/>
          <p14:tracePt t="69368" x="8326438" y="2871788"/>
          <p14:tracePt t="69375" x="8334375" y="2871788"/>
          <p14:tracePt t="69382" x="8343900" y="2871788"/>
          <p14:tracePt t="69389" x="8351838" y="2871788"/>
          <p14:tracePt t="69410" x="8359775" y="2871788"/>
          <p14:tracePt t="69418" x="8369300" y="2871788"/>
          <p14:tracePt t="69425" x="8377238" y="2863850"/>
          <p14:tracePt t="69431" x="8385175" y="2855913"/>
          <p14:tracePt t="69437" x="8420100" y="2820988"/>
          <p14:tracePt t="69445" x="8445500" y="2795588"/>
          <p14:tracePt t="69451" x="8496300" y="2752725"/>
          <p14:tracePt t="69460" x="8555038" y="2686050"/>
          <p14:tracePt t="69467" x="8632825" y="2574925"/>
          <p14:tracePt t="69476" x="8802688" y="2319338"/>
          <p14:tracePt t="69481" x="8904288" y="2124075"/>
          <p14:tracePt t="69488" x="8963025" y="2039938"/>
          <p14:tracePt t="69497" x="9023350" y="1946275"/>
          <p14:tracePt t="69501" x="9074150" y="1844675"/>
          <p14:tracePt t="69510" x="9099550" y="1784350"/>
          <p14:tracePt t="69514" x="9150350" y="1716088"/>
          <p14:tracePt t="69522" x="9175750" y="1665288"/>
          <p14:tracePt t="69529" x="9183688" y="1631950"/>
          <p14:tracePt t="69536" x="9193213" y="1597025"/>
          <p14:tracePt t="69545" x="9201150" y="1571625"/>
          <p14:tracePt t="69550" x="9201150" y="1546225"/>
          <p14:tracePt t="69558" x="9201150" y="1530350"/>
          <p14:tracePt t="69564" x="9201150" y="1495425"/>
          <p14:tracePt t="69571" x="9193213" y="1470025"/>
          <p14:tracePt t="69577" x="9183688" y="1419225"/>
          <p14:tracePt t="69586" x="9167813" y="1368425"/>
          <p14:tracePt t="69593" x="9150350" y="1317625"/>
          <p14:tracePt t="69598" x="9132888" y="1249363"/>
          <p14:tracePt t="69605" x="9107488" y="1181100"/>
          <p14:tracePt t="69613" x="9074150" y="1122363"/>
          <p14:tracePt t="69620" x="9048750" y="1028700"/>
          <p14:tracePt t="69629" x="8988425" y="925513"/>
          <p14:tracePt t="69633" x="8929688" y="833438"/>
          <p14:tracePt t="69641" x="8869363" y="773113"/>
          <p14:tracePt t="69647" x="8818563" y="704850"/>
          <p14:tracePt t="69654" x="8742363" y="646113"/>
          <p14:tracePt t="69662" x="8691563" y="620713"/>
          <p14:tracePt t="69669" x="8640763" y="595313"/>
          <p14:tracePt t="69676" x="8605838" y="585788"/>
          <p14:tracePt t="69683" x="8580438" y="585788"/>
          <p14:tracePt t="69688" x="8547100" y="585788"/>
          <p14:tracePt t="69695" x="8504238" y="585788"/>
          <p14:tracePt t="69703" x="8462963" y="585788"/>
          <p14:tracePt t="69709" x="8428038" y="595313"/>
          <p14:tracePt t="69716" x="8369300" y="611188"/>
          <p14:tracePt t="69724" x="8318500" y="636588"/>
          <p14:tracePt t="69731" x="8258175" y="671513"/>
          <p14:tracePt t="69737" x="8174038" y="722313"/>
          <p14:tracePt t="69744" x="8105775" y="773113"/>
          <p14:tracePt t="69751" x="8054975" y="815975"/>
          <p14:tracePt t="69759" x="7969250" y="892175"/>
          <p14:tracePt t="69765" x="7893050" y="968375"/>
          <p14:tracePt t="69774" x="7832725" y="1019175"/>
          <p14:tracePt t="69779" x="7773988" y="1096963"/>
          <p14:tracePt t="69786" x="7723188" y="1163638"/>
          <p14:tracePt t="69794" x="7680325" y="1241425"/>
          <p14:tracePt t="69800" x="7604125" y="1376363"/>
          <p14:tracePt t="69808" x="7545388" y="1487488"/>
          <p14:tracePt t="69815" x="7502525" y="1563688"/>
          <p14:tracePt t="69822" x="7477125" y="1631950"/>
          <p14:tracePt t="69828" x="7451725" y="1708150"/>
          <p14:tracePt t="69836" x="7426325" y="1776413"/>
          <p14:tracePt t="69844" x="7408863" y="1860550"/>
          <p14:tracePt t="69849" x="7400925" y="1920875"/>
          <p14:tracePt t="69857" x="7400925" y="1963738"/>
          <p14:tracePt t="69863" x="7400925" y="2005013"/>
          <p14:tracePt t="69870" x="7400925" y="2065338"/>
          <p14:tracePt t="69878" x="7408863" y="2108200"/>
          <p14:tracePt t="69884" x="7426325" y="2174875"/>
          <p14:tracePt t="69892" x="7434263" y="2209800"/>
          <p14:tracePt t="69899" x="7459663" y="2252663"/>
          <p14:tracePt t="69905" x="7502525" y="2328863"/>
          <p14:tracePt t="69912" x="7545388" y="2387600"/>
          <p14:tracePt t="69920" x="7604125" y="2438400"/>
          <p14:tracePt t="69926" x="7688263" y="2516188"/>
          <p14:tracePt t="69933" x="7791450" y="2582863"/>
          <p14:tracePt t="69945" x="7867650" y="2633663"/>
          <p14:tracePt t="69946" x="7935913" y="2668588"/>
          <p14:tracePt t="69953" x="8012113" y="2701925"/>
          <p14:tracePt t="69961" x="8139113" y="2752725"/>
          <p14:tracePt t="69968" x="8240713" y="2795588"/>
          <p14:tracePt t="69976" x="8334375" y="2805113"/>
          <p14:tracePt t="69982" x="8369300" y="2805113"/>
          <p14:tracePt t="69989" x="8428038" y="2813050"/>
          <p14:tracePt t="69996" x="8496300" y="2813050"/>
          <p14:tracePt t="70003" x="8539163" y="2813050"/>
          <p14:tracePt t="70010" x="8572500" y="2813050"/>
          <p14:tracePt t="70016" x="8615363" y="2813050"/>
          <p14:tracePt t="70025" x="8658225" y="2813050"/>
          <p14:tracePt t="70031" x="8699500" y="2795588"/>
          <p14:tracePt t="70038" x="8750300" y="2778125"/>
          <p14:tracePt t="70044" x="8802688" y="2744788"/>
          <p14:tracePt t="70051" x="8869363" y="2719388"/>
          <p14:tracePt t="70059" x="8904288" y="2693988"/>
          <p14:tracePt t="70065" x="8980488" y="2651125"/>
          <p14:tracePt t="70072" x="9082088" y="2582863"/>
          <p14:tracePt t="70080" x="9150350" y="2532063"/>
          <p14:tracePt t="70087" x="9193213" y="2506663"/>
          <p14:tracePt t="70093" x="9236075" y="2463800"/>
          <p14:tracePt t="70101" x="9277350" y="2413000"/>
          <p14:tracePt t="70109" x="9320213" y="2344738"/>
          <p14:tracePt t="70114" x="9363075" y="2293938"/>
          <p14:tracePt t="70124" x="9396413" y="2243138"/>
          <p14:tracePt t="70129" x="9439275" y="2200275"/>
          <p14:tracePt t="70136" x="9472613" y="2149475"/>
          <p14:tracePt t="70146" x="9498013" y="2098675"/>
          <p14:tracePt t="70150" x="9540875" y="2030413"/>
          <p14:tracePt t="70159" x="9550400" y="1971675"/>
          <p14:tracePt t="70164" x="9550400" y="1920875"/>
          <p14:tracePt t="70170" x="9550400" y="1870075"/>
          <p14:tracePt t="70176" x="9532938" y="1793875"/>
          <p14:tracePt t="70183" x="9515475" y="1741488"/>
          <p14:tracePt t="70191" x="9472613" y="1674813"/>
          <p14:tracePt t="70198" x="9447213" y="1614488"/>
          <p14:tracePt t="70204" x="9405938" y="1555750"/>
          <p14:tracePt t="70211" x="9345613" y="1495425"/>
          <p14:tracePt t="70219" x="9286875" y="1444625"/>
          <p14:tracePt t="70225" x="9236075" y="1401763"/>
          <p14:tracePt t="70233" x="9183688" y="1343025"/>
          <p14:tracePt t="70241" x="9124950" y="1292225"/>
          <p14:tracePt t="70247" x="9091613" y="1249363"/>
          <p14:tracePt t="70253" x="9031288" y="1206500"/>
          <p14:tracePt t="70260" x="8997950" y="1163638"/>
          <p14:tracePt t="70267" x="8937625" y="1130300"/>
          <p14:tracePt t="70274" x="8878888" y="1096963"/>
          <p14:tracePt t="70281" x="8818563" y="1054100"/>
          <p14:tracePt t="70290" x="8759825" y="1028700"/>
          <p14:tracePt t="70296" x="8709025" y="1003300"/>
          <p14:tracePt t="70302" x="8648700" y="985838"/>
          <p14:tracePt t="70310" x="8597900" y="960438"/>
          <p14:tracePt t="70316" x="8539163" y="942975"/>
          <p14:tracePt t="70324" x="8478838" y="935038"/>
          <p14:tracePt t="70331" x="8410575" y="925513"/>
          <p14:tracePt t="70338" x="8377238" y="917575"/>
          <p14:tracePt t="70345" x="8351838" y="917575"/>
          <p14:tracePt t="70351" x="8301038" y="917575"/>
          <p14:tracePt t="70361" x="8266113" y="917575"/>
          <p14:tracePt t="70366" x="8232775" y="935038"/>
          <p14:tracePt t="70374" x="8189913" y="942975"/>
          <p14:tracePt t="70380" x="8156575" y="960438"/>
          <p14:tracePt t="70387" x="8096250" y="1003300"/>
          <p14:tracePt t="70394" x="8037513" y="1054100"/>
          <p14:tracePt t="70401" x="7986713" y="1087438"/>
          <p14:tracePt t="70409" x="7943850" y="1112838"/>
          <p14:tracePt t="70414" x="7893050" y="1147763"/>
          <p14:tracePt t="70422" x="7832725" y="1216025"/>
          <p14:tracePt t="70430" x="7807325" y="1231900"/>
          <p14:tracePt t="70436" x="7791450" y="1266825"/>
          <p14:tracePt t="70445" x="7766050" y="1292225"/>
          <p14:tracePt t="70449" x="7748588" y="1325563"/>
          <p14:tracePt t="70457" x="7723188" y="1360488"/>
          <p14:tracePt t="70463" x="7697788" y="1411288"/>
          <p14:tracePt t="70470" x="7654925" y="1520825"/>
          <p14:tracePt t="70476" x="7612063" y="1622425"/>
          <p14:tracePt t="70484" x="7596188" y="1690688"/>
          <p14:tracePt t="70492" x="7561263" y="1793875"/>
          <p14:tracePt t="70496" x="7545388" y="1911350"/>
          <p14:tracePt t="70505" x="7545388" y="1989138"/>
          <p14:tracePt t="70511" x="7535863" y="2090738"/>
          <p14:tracePt t="70518" x="7535863" y="2174875"/>
          <p14:tracePt t="70526" x="7535863" y="2227263"/>
          <p14:tracePt t="70532" x="7553325" y="2278063"/>
          <p14:tracePt t="70540" x="7561263" y="2328863"/>
          <p14:tracePt t="70546" x="7578725" y="2387600"/>
          <p14:tracePt t="70553" x="7612063" y="2455863"/>
          <p14:tracePt t="70560" x="7654925" y="2524125"/>
          <p14:tracePt t="70568" x="7688263" y="2557463"/>
          <p14:tracePt t="70576" x="7723188" y="2592388"/>
          <p14:tracePt t="70582" x="7766050" y="2633663"/>
          <p14:tracePt t="70588" x="7816850" y="2676525"/>
          <p14:tracePt t="70596" x="7842250" y="2701925"/>
          <p14:tracePt t="70603" x="7875588" y="2727325"/>
          <p14:tracePt t="70612" x="7893050" y="2752725"/>
          <p14:tracePt t="70618" x="7918450" y="2770188"/>
          <p14:tracePt t="70625" x="7918450" y="2778125"/>
          <p14:tracePt t="70631" x="7951788" y="2795588"/>
          <p14:tracePt t="70639" x="7977188" y="2813050"/>
          <p14:tracePt t="70644" x="7994650" y="2820988"/>
          <p14:tracePt t="70653" x="8020050" y="2846388"/>
          <p14:tracePt t="70659" x="8062913" y="2855913"/>
          <p14:tracePt t="70666" x="8088313" y="2863850"/>
          <p14:tracePt t="70674" x="8139113" y="2871788"/>
          <p14:tracePt t="70679" x="8181975" y="2871788"/>
          <p14:tracePt t="70687" x="8232775" y="2881313"/>
          <p14:tracePt t="70693" x="8275638" y="2881313"/>
          <p14:tracePt t="70700" x="8326438" y="2881313"/>
          <p14:tracePt t="70709" x="8385175" y="2881313"/>
          <p14:tracePt t="70714" x="8420100" y="2871788"/>
          <p14:tracePt t="70722" x="8478838" y="2863850"/>
          <p14:tracePt t="70728" x="8572500" y="2838450"/>
          <p14:tracePt t="70735" x="8632825" y="2813050"/>
          <p14:tracePt t="70742" x="8674100" y="2787650"/>
          <p14:tracePt t="70749" x="8716963" y="2762250"/>
          <p14:tracePt t="70758" x="8767763" y="2727325"/>
          <p14:tracePt t="70763" x="8836025" y="2693988"/>
          <p14:tracePt t="70769" x="8869363" y="2660650"/>
          <p14:tracePt t="70777" x="8929688" y="2617788"/>
          <p14:tracePt t="70785" x="8963025" y="2592388"/>
          <p14:tracePt t="70793" x="9031288" y="2532063"/>
          <p14:tracePt t="70798" x="9107488" y="2447925"/>
          <p14:tracePt t="70806" x="9158288" y="2387600"/>
          <p14:tracePt t="70811" x="9218613" y="2311400"/>
          <p14:tracePt t="70819" x="9261475" y="2235200"/>
          <p14:tracePt t="70825" x="9302750" y="2174875"/>
          <p14:tracePt t="70833" x="9371013" y="2090738"/>
          <p14:tracePt t="70841" x="9413875" y="2022475"/>
          <p14:tracePt t="70846" x="9447213" y="1971675"/>
          <p14:tracePt t="70854" x="9490075" y="1911350"/>
          <p14:tracePt t="70861" x="9515475" y="1878013"/>
          <p14:tracePt t="70869" x="9532938" y="1852613"/>
          <p14:tracePt t="70876" x="9532938" y="1835150"/>
          <p14:tracePt t="70881" x="9532938" y="1827213"/>
          <p14:tracePt t="70890" x="9532938" y="1819275"/>
          <p14:tracePt t="70902" x="9523413" y="1809750"/>
          <p14:tracePt t="70909" x="9515475" y="1801813"/>
          <p14:tracePt t="70916" x="9498013" y="1784350"/>
          <p14:tracePt t="70924" x="9456738" y="1733550"/>
          <p14:tracePt t="70941" x="9371013" y="1606550"/>
          <p14:tracePt t="70944" x="9294813" y="1520825"/>
          <p14:tracePt t="70952" x="9226550" y="1436688"/>
          <p14:tracePt t="70960" x="9124950" y="1308100"/>
          <p14:tracePt t="70965" x="9064625" y="1216025"/>
          <p14:tracePt t="70974" x="9023350" y="1163638"/>
          <p14:tracePt t="70979" x="8963025" y="1122363"/>
          <p14:tracePt t="70984" x="8912225" y="1069975"/>
          <p14:tracePt t="70992" x="8836025" y="1036638"/>
          <p14:tracePt t="70999" x="8793163" y="1028700"/>
          <p14:tracePt t="71007" x="8734425" y="1003300"/>
          <p14:tracePt t="71013" x="8674100" y="993775"/>
          <p14:tracePt t="71021" x="8632825" y="993775"/>
          <p14:tracePt t="71027" x="8572500" y="993775"/>
          <p14:tracePt t="71034" x="8513763" y="993775"/>
          <p14:tracePt t="71042" x="8470900" y="1003300"/>
          <p14:tracePt t="71048" x="8394700" y="1036638"/>
          <p14:tracePt t="71056" x="8326438" y="1079500"/>
          <p14:tracePt t="71062" x="8258175" y="1104900"/>
          <p14:tracePt t="71069" x="8207375" y="1130300"/>
          <p14:tracePt t="71076" x="8156575" y="1163638"/>
          <p14:tracePt t="71084" x="8096250" y="1206500"/>
          <p14:tracePt t="71092" x="8012113" y="1266825"/>
          <p14:tracePt t="71097" x="7951788" y="1325563"/>
          <p14:tracePt t="71105" x="7893050" y="1376363"/>
          <p14:tracePt t="71111" x="7824788" y="1452563"/>
          <p14:tracePt t="71118" x="7756525" y="1530350"/>
          <p14:tracePt t="71125" x="7715250" y="1581150"/>
          <p14:tracePt t="71133" x="7654925" y="1639888"/>
          <p14:tracePt t="71140" x="7621588" y="1690688"/>
          <p14:tracePt t="71146" x="7604125" y="1733550"/>
          <p14:tracePt t="71153" x="7578725" y="1776413"/>
          <p14:tracePt t="71160" x="7561263" y="1827213"/>
          <p14:tracePt t="71168" x="7535863" y="1870075"/>
          <p14:tracePt t="71175" x="7527925" y="1920875"/>
          <p14:tracePt t="71180" x="7510463" y="1971675"/>
          <p14:tracePt t="71189" x="7510463" y="2005013"/>
          <p14:tracePt t="71195" x="7493000" y="2039938"/>
          <p14:tracePt t="71202" x="7493000" y="2090738"/>
          <p14:tracePt t="71209" x="7493000" y="2116138"/>
          <p14:tracePt t="71216" x="7493000" y="2184400"/>
          <p14:tracePt t="71224" x="7502525" y="2252663"/>
          <p14:tracePt t="71230" x="7510463" y="2328863"/>
          <p14:tracePt t="71236" x="7527925" y="2405063"/>
          <p14:tracePt t="71243" x="7553325" y="2463800"/>
          <p14:tracePt t="71251" x="7596188" y="2516188"/>
          <p14:tracePt t="71257" x="7629525" y="2582863"/>
          <p14:tracePt t="71265" x="7680325" y="2643188"/>
          <p14:tracePt t="71273" x="7723188" y="2693988"/>
          <p14:tracePt t="71278" x="7773988" y="2744788"/>
          <p14:tracePt t="71285" x="7850188" y="2813050"/>
          <p14:tracePt t="71292" x="7910513" y="2855913"/>
          <p14:tracePt t="71299" x="7961313" y="2889250"/>
          <p14:tracePt t="71307" x="8045450" y="2940050"/>
          <p14:tracePt t="71312" x="8121650" y="2974975"/>
          <p14:tracePt t="71320" x="8189913" y="2982913"/>
          <p14:tracePt t="71327" x="8275638" y="3000375"/>
          <p14:tracePt t="71334" x="8343900" y="3016250"/>
          <p14:tracePt t="71341" x="8385175" y="3025775"/>
          <p14:tracePt t="71348" x="8445500" y="3025775"/>
          <p14:tracePt t="71356" x="8504238" y="3025775"/>
          <p14:tracePt t="71362" x="8547100" y="3025775"/>
          <p14:tracePt t="71370" x="8572500" y="3025775"/>
          <p14:tracePt t="71376" x="8632825" y="3016250"/>
          <p14:tracePt t="71383" x="8691563" y="3008313"/>
          <p14:tracePt t="71390" x="8734425" y="3000375"/>
          <p14:tracePt t="71397" x="8793163" y="2982913"/>
          <p14:tracePt t="71406" x="8869363" y="2965450"/>
          <p14:tracePt t="71411" x="8937625" y="2949575"/>
          <p14:tracePt t="71418" x="8997950" y="2922588"/>
          <p14:tracePt t="71424" x="9082088" y="2889250"/>
          <p14:tracePt t="71432" x="9132888" y="2863850"/>
          <p14:tracePt t="71440" x="9158288" y="2838450"/>
          <p14:tracePt t="71446" x="9201150" y="2805113"/>
          <p14:tracePt t="71453" x="9218613" y="2795588"/>
          <p14:tracePt t="71459" x="9226550" y="2778125"/>
          <p14:tracePt t="71466" x="9236075" y="2762250"/>
          <p14:tracePt t="71473" x="9244013" y="2762250"/>
          <p14:tracePt t="71481" x="9244013" y="2752725"/>
          <p14:tracePt t="71495" x="9244013" y="2736850"/>
          <p14:tracePt t="71502" x="9244013" y="2711450"/>
          <p14:tracePt t="71508" x="9244013" y="2676525"/>
          <p14:tracePt t="71515" x="9244013" y="2608263"/>
          <p14:tracePt t="71523" x="9244013" y="2489200"/>
          <p14:tracePt t="71530" x="9218613" y="2286000"/>
          <p14:tracePt t="71536" x="9193213" y="2108200"/>
          <p14:tracePt t="71544" x="9175750" y="2039938"/>
          <p14:tracePt t="71551" x="9158288" y="1954213"/>
          <p14:tracePt t="71557" x="9150350" y="1895475"/>
          <p14:tracePt t="71565" x="9142413" y="1870075"/>
          <p14:tracePt t="71574" x="9117013" y="1819275"/>
          <p14:tracePt t="71578" x="9082088" y="1776413"/>
          <p14:tracePt t="71586" x="9048750" y="1725613"/>
          <p14:tracePt t="71592" x="9005888" y="1682750"/>
          <p14:tracePt t="71600" x="8963025" y="1622425"/>
          <p14:tracePt t="71608" x="8912225" y="1563688"/>
          <p14:tracePt t="71613" x="8869363" y="1495425"/>
          <p14:tracePt t="71620" x="8793163" y="1411288"/>
          <p14:tracePt t="71628" x="8724900" y="1333500"/>
          <p14:tracePt t="71634" x="8691563" y="1300163"/>
          <p14:tracePt t="71641" x="8632825" y="1241425"/>
          <p14:tracePt t="71649" x="8580438" y="1198563"/>
          <p14:tracePt t="71657" x="8555038" y="1173163"/>
          <p14:tracePt t="71661" x="8488363" y="1122363"/>
          <p14:tracePt t="71669" x="8453438" y="1104900"/>
          <p14:tracePt t="71677" x="8410575" y="1079500"/>
          <p14:tracePt t="71683" x="8351838" y="1044575"/>
          <p14:tracePt t="71690" x="8283575" y="1019175"/>
          <p14:tracePt t="71698" x="8224838" y="1003300"/>
          <p14:tracePt t="71706" x="8181975" y="985838"/>
          <p14:tracePt t="71711" x="8121650" y="985838"/>
          <p14:tracePt t="71718" x="8096250" y="968375"/>
          <p14:tracePt t="71725" x="8045450" y="968375"/>
          <p14:tracePt t="71731" x="8012113" y="968375"/>
          <p14:tracePt t="71740" x="7994650" y="968375"/>
          <p14:tracePt t="71746" x="7986713" y="968375"/>
          <p14:tracePt t="71752" x="7961313" y="968375"/>
          <p14:tracePt t="71759" x="7951788" y="977900"/>
          <p14:tracePt t="71767" x="7935913" y="993775"/>
          <p14:tracePt t="71774" x="7926388" y="993775"/>
          <p14:tracePt t="71780" x="7900988" y="1011238"/>
          <p14:tracePt t="71790" x="7867650" y="1028700"/>
          <p14:tracePt t="71794" x="7842250" y="1054100"/>
          <p14:tracePt t="71801" x="7799388" y="1087438"/>
          <p14:tracePt t="71809" x="7781925" y="1104900"/>
          <p14:tracePt t="71815" x="7731125" y="1147763"/>
          <p14:tracePt t="71823" x="7688263" y="1189038"/>
          <p14:tracePt t="71830" x="7672388" y="1216025"/>
          <p14:tracePt t="71836" x="7629525" y="1249363"/>
          <p14:tracePt t="71843" x="7604125" y="1274763"/>
          <p14:tracePt t="71850" x="7596188" y="1292225"/>
          <p14:tracePt t="71857" x="7578725" y="1308100"/>
          <p14:tracePt t="71864" x="7570788" y="1317625"/>
          <p14:tracePt t="71873" x="7561263" y="1325563"/>
          <p14:tracePt t="71878" x="7561263" y="1333500"/>
          <p14:tracePt t="71885" x="7553325" y="1343025"/>
          <p14:tracePt t="71892" x="7545388" y="1343025"/>
          <p14:tracePt t="71899" x="7535863" y="1360488"/>
          <p14:tracePt t="71914" x="7535863" y="1368425"/>
          <p14:tracePt t="71920" x="7527925" y="1376363"/>
          <p14:tracePt t="71927" x="7518400" y="1385888"/>
          <p14:tracePt t="71941" x="7510463" y="1385888"/>
          <p14:tracePt t="71948" x="7510463" y="1393825"/>
          <p14:tracePt t="71962" x="7510463" y="1401763"/>
          <p14:tracePt t="71976" x="7493000" y="1401763"/>
          <p14:tracePt t="71983" x="7493000" y="1411288"/>
          <p14:tracePt t="71996" x="7493000" y="1419225"/>
          <p14:tracePt t="72025" x="7493000" y="1427163"/>
          <p14:tracePt t="72039" x="7485063" y="1427163"/>
          <p14:tracePt t="72060" x="7485063" y="1436688"/>
          <p14:tracePt t="72080" x="7485063" y="1444625"/>
          <p14:tracePt t="72088" x="7477125" y="1444625"/>
          <p14:tracePt t="72095" x="7477125" y="1452563"/>
          <p14:tracePt t="72108" x="7467600" y="1462088"/>
          <p14:tracePt t="72116" x="7459663" y="1470025"/>
          <p14:tracePt t="72123" x="7459663" y="1477963"/>
          <p14:tracePt t="72138" x="7459663" y="1487488"/>
          <p14:tracePt t="72144" x="7451725" y="1487488"/>
          <p14:tracePt t="72150" x="7451725" y="1495425"/>
          <p14:tracePt t="72158" x="7442200" y="1512888"/>
          <p14:tracePt t="72164" x="7434263" y="1520825"/>
          <p14:tracePt t="72172" x="7426325" y="1538288"/>
          <p14:tracePt t="72179" x="7416800" y="1546225"/>
          <p14:tracePt t="72185" x="7416800" y="1563688"/>
          <p14:tracePt t="72192" x="7408863" y="1581150"/>
          <p14:tracePt t="72199" x="7400925" y="1606550"/>
          <p14:tracePt t="72209" x="7383463" y="1639888"/>
          <p14:tracePt t="72213" x="7383463" y="1657350"/>
          <p14:tracePt t="72222" x="7383463" y="1674813"/>
          <p14:tracePt t="72228" x="7373938" y="1700213"/>
          <p14:tracePt t="72234" x="7373938" y="1716088"/>
          <p14:tracePt t="72241" x="7366000" y="1758950"/>
          <p14:tracePt t="72248" x="7366000" y="1801813"/>
          <p14:tracePt t="72256" x="7366000" y="1844675"/>
          <p14:tracePt t="72261" x="7366000" y="1878013"/>
          <p14:tracePt t="72269" x="7366000" y="1920875"/>
          <p14:tracePt t="72276" x="7366000" y="1963738"/>
          <p14:tracePt t="72283" x="7373938" y="1989138"/>
          <p14:tracePt t="72290" x="7373938" y="2030413"/>
          <p14:tracePt t="72297" x="7383463" y="2065338"/>
          <p14:tracePt t="72306" x="7400925" y="2090738"/>
          <p14:tracePt t="72310" x="7408863" y="2124075"/>
          <p14:tracePt t="72318" x="7416800" y="2159000"/>
          <p14:tracePt t="72325" x="7434263" y="2174875"/>
          <p14:tracePt t="72331" x="7459663" y="2200275"/>
          <p14:tracePt t="72340" x="7477125" y="2217738"/>
          <p14:tracePt t="72347" x="7485063" y="2243138"/>
          <p14:tracePt t="72354" x="7502525" y="2268538"/>
          <p14:tracePt t="72360" x="7518400" y="2286000"/>
          <p14:tracePt t="72368" x="7535863" y="2311400"/>
          <p14:tracePt t="72374" x="7570788" y="2354263"/>
          <p14:tracePt t="72381" x="7586663" y="2387600"/>
          <p14:tracePt t="72389" x="7612063" y="2413000"/>
          <p14:tracePt t="72395" x="7637463" y="2455863"/>
          <p14:tracePt t="72401" x="7662863" y="2489200"/>
          <p14:tracePt t="72409" x="7688263" y="2524125"/>
          <p14:tracePt t="72416" x="7715250" y="2557463"/>
          <p14:tracePt t="72423" x="7740650" y="2574925"/>
          <p14:tracePt t="72429" x="7773988" y="2617788"/>
          <p14:tracePt t="72437" x="7791450" y="2633663"/>
          <p14:tracePt t="72443" x="7816850" y="2660650"/>
          <p14:tracePt t="72450" x="7832725" y="2668588"/>
          <p14:tracePt t="72458" x="7842250" y="2676525"/>
          <p14:tracePt t="72465" x="7850188" y="2693988"/>
          <p14:tracePt t="72472" x="7859713" y="2693988"/>
          <p14:tracePt t="72479" x="7875588" y="2711450"/>
          <p14:tracePt t="72485" x="7875588" y="2719388"/>
          <p14:tracePt t="72492" x="7893050" y="2736850"/>
          <p14:tracePt t="72500" x="7910513" y="2744788"/>
          <p14:tracePt t="72507" x="7918450" y="2762250"/>
          <p14:tracePt t="72513" x="7935913" y="2770188"/>
          <p14:tracePt t="72522" x="7951788" y="2778125"/>
          <p14:tracePt t="72527" x="7961313" y="2778125"/>
          <p14:tracePt t="72534" x="7977188" y="2795588"/>
          <p14:tracePt t="72541" x="7986713" y="2795588"/>
          <p14:tracePt t="72548" x="7994650" y="2795588"/>
          <p14:tracePt t="72556" x="8004175" y="2805113"/>
          <p14:tracePt t="72561" x="8012113" y="2805113"/>
          <p14:tracePt t="72570" x="8029575" y="2805113"/>
          <p14:tracePt t="72575" x="8070850" y="2805113"/>
          <p14:tracePt t="72582" x="8147050" y="2805113"/>
          <p14:tracePt t="72590" x="8266113" y="2778125"/>
          <p14:tracePt t="72596" x="8394700" y="2744788"/>
          <p14:tracePt t="72603" x="8605838" y="2668588"/>
          <p14:tracePt t="72609" x="8777288" y="2592388"/>
          <p14:tracePt t="72617" x="8853488" y="2566988"/>
          <p14:tracePt t="72624" x="8921750" y="2532063"/>
          <p14:tracePt t="72630" x="8997950" y="2498725"/>
          <p14:tracePt t="72639" x="9064625" y="2463800"/>
          <p14:tracePt t="72645" x="9142413" y="2438400"/>
          <p14:tracePt t="72652" x="9193213" y="2430463"/>
          <p14:tracePt t="72658" x="9261475" y="2405063"/>
          <p14:tracePt t="72666" x="9328150" y="2387600"/>
          <p14:tracePt t="72672" x="9388475" y="2371725"/>
          <p14:tracePt t="72679" x="9421813" y="2354263"/>
          <p14:tracePt t="72688" x="9456738" y="2336800"/>
          <p14:tracePt t="72701" x="9472613" y="2328863"/>
          <p14:tracePt t="72722" x="9482138" y="2319338"/>
          <p14:tracePt t="72743" x="9482138" y="2311400"/>
          <p14:tracePt t="72757" x="9482138" y="2303463"/>
          <p14:tracePt t="72764" x="9482138" y="2286000"/>
          <p14:tracePt t="72772" x="9490075" y="2252663"/>
          <p14:tracePt t="72778" x="9507538" y="2166938"/>
          <p14:tracePt t="72786" x="9532938" y="1870075"/>
          <p14:tracePt t="72792" x="9558338" y="1649413"/>
          <p14:tracePt t="72799" x="9558338" y="1512888"/>
          <p14:tracePt t="72808" x="9566275" y="1411288"/>
          <p14:tracePt t="72812" x="9566275" y="1308100"/>
          <p14:tracePt t="72821" x="9558338" y="1216025"/>
          <p14:tracePt t="72828" x="9540875" y="1173163"/>
          <p14:tracePt t="72833" x="9523413" y="1112838"/>
          <p14:tracePt t="72840" x="9490075" y="1054100"/>
          <p14:tracePt t="72848" x="9482138" y="1028700"/>
          <p14:tracePt t="72855" x="9439275" y="985838"/>
          <p14:tracePt t="72862" x="9396413" y="935038"/>
          <p14:tracePt t="72870" x="9363075" y="892175"/>
          <p14:tracePt t="72875" x="9320213" y="849313"/>
          <p14:tracePt t="72883" x="9286875" y="808038"/>
          <p14:tracePt t="72890" x="9251950" y="781050"/>
          <p14:tracePt t="72897" x="9226550" y="739775"/>
          <p14:tracePt t="72905" x="9201150" y="696913"/>
          <p14:tracePt t="72911" x="9175750" y="671513"/>
          <p14:tracePt t="72918" x="9150350" y="620713"/>
          <p14:tracePt t="72924" x="9117013" y="569913"/>
          <p14:tracePt t="72939" x="9082088" y="501650"/>
          <p14:tracePt t="72945" x="9056688" y="476250"/>
          <p14:tracePt t="72952" x="9039225" y="458788"/>
          <p14:tracePt t="72965" x="9023350" y="450850"/>
          <p14:tracePt t="72972" x="9023350" y="441325"/>
          <p14:tracePt t="72979" x="9013825" y="441325"/>
          <p14:tracePt t="72987" x="9005888" y="441325"/>
          <p14:tracePt t="73000" x="8997950" y="441325"/>
          <p14:tracePt t="73015" x="8988425" y="441325"/>
          <p14:tracePt t="73037" x="8980488" y="441325"/>
          <p14:tracePt t="73049" x="8972550" y="441325"/>
          <p14:tracePt t="73064" x="8963025" y="441325"/>
          <p14:tracePt t="73078" x="8955088" y="441325"/>
          <p14:tracePt t="73085" x="8955088" y="450850"/>
          <p14:tracePt t="73091" x="8937625" y="458788"/>
          <p14:tracePt t="73099" x="8904288" y="476250"/>
          <p14:tracePt t="73106" x="8853488" y="509588"/>
          <p14:tracePt t="73112" x="8767763" y="569913"/>
          <p14:tracePt t="73121" x="8683625" y="611188"/>
          <p14:tracePt t="73127" x="8564563" y="688975"/>
          <p14:tracePt t="73134" x="8402638" y="781050"/>
          <p14:tracePt t="73141" x="8318500" y="833438"/>
          <p14:tracePt t="73147" x="8224838" y="900113"/>
          <p14:tracePt t="73155" x="8156575" y="942975"/>
          <p14:tracePt t="73161" x="8121650" y="977900"/>
          <p14:tracePt t="73168" x="8088313" y="993775"/>
          <p14:tracePt t="73175" x="8070850" y="1011238"/>
          <p14:tracePt t="73182" x="8037513" y="1028700"/>
          <p14:tracePt t="73188" x="8012113" y="1044575"/>
          <p14:tracePt t="73195" x="7986713" y="1069975"/>
          <p14:tracePt t="73204" x="7969250" y="1069975"/>
          <p14:tracePt t="73210" x="7951788" y="1096963"/>
          <p14:tracePt t="73217" x="7935913" y="1112838"/>
          <p14:tracePt t="73223" x="7918450" y="1122363"/>
          <p14:tracePt t="73230" x="7893050" y="1155700"/>
          <p14:tracePt t="73238" x="7875588" y="1173163"/>
          <p14:tracePt t="73245" x="7850188" y="1216025"/>
          <p14:tracePt t="73251" x="7824788" y="1231900"/>
          <p14:tracePt t="73258" x="7807325" y="1249363"/>
          <p14:tracePt t="73266" x="7799388" y="1274763"/>
          <p14:tracePt t="73275" x="7781925" y="1292225"/>
          <p14:tracePt t="73281" x="7781925" y="1300163"/>
          <p14:tracePt t="73289" x="7773988" y="1308100"/>
          <p14:tracePt t="73294" x="7766050" y="1308100"/>
          <p14:tracePt t="73301" x="7766050" y="1317625"/>
          <p14:tracePt t="73308" x="7756525" y="1317625"/>
          <p14:tracePt t="73323" x="7756525" y="1325563"/>
          <p14:tracePt t="73330" x="7756525" y="1333500"/>
          <p14:tracePt t="73351" x="7748588" y="1333500"/>
          <p14:tracePt t="73393" x="7748588" y="1343025"/>
          <p14:tracePt t="73820" x="7297738" y="1470025"/>
          <p14:tracePt t="73828" x="6678613" y="1674813"/>
          <p14:tracePt t="73836" x="6049963" y="1895475"/>
          <p14:tracePt t="73844" x="5472113" y="2108200"/>
          <p14:tracePt t="73853" x="4919663" y="2286000"/>
          <p14:tracePt t="73867" x="4324350" y="2430463"/>
          <p14:tracePt t="73874" x="3713163" y="2574925"/>
          <p14:tracePt t="73881" x="3254375" y="2693988"/>
          <p14:tracePt t="73889" x="2897188" y="2752725"/>
          <p14:tracePt t="73894" x="2557463" y="2805113"/>
          <p14:tracePt t="73902" x="2217738" y="2863850"/>
          <p14:tracePt t="73908" x="2005013" y="2871788"/>
          <p14:tracePt t="73915" x="1792288" y="2906713"/>
          <p14:tracePt t="73923" x="1639888" y="2914650"/>
          <p14:tracePt t="73930" x="1528763" y="2914650"/>
          <p14:tracePt t="73938" x="1427163" y="2922588"/>
          <p14:tracePt t="73943" x="1350963" y="2922588"/>
          <p14:tracePt t="73950" x="1265238" y="2922588"/>
          <p14:tracePt t="73957" x="1214438" y="2922588"/>
          <p14:tracePt t="73964" x="1163638" y="2914650"/>
          <p14:tracePt t="73972" x="1112838" y="2906713"/>
          <p14:tracePt t="73979" x="1104900" y="2906713"/>
          <p14:tracePt t="73987" x="1095375" y="2906713"/>
          <p14:tracePt t="73992" x="1087438" y="2906713"/>
          <p14:tracePt t="74013" x="1079500" y="2906713"/>
          <p14:tracePt t="74034" x="1069975" y="2906713"/>
          <p14:tracePt t="74243" x="1079500" y="2897188"/>
          <p14:tracePt t="74250" x="1095375" y="2889250"/>
          <p14:tracePt t="74256" x="1112838" y="2881313"/>
          <p14:tracePt t="74263" x="1130300" y="2871788"/>
          <p14:tracePt t="74270" x="1189038" y="2846388"/>
          <p14:tracePt t="74277" x="1239838" y="2820988"/>
          <p14:tracePt t="74286" x="1325563" y="2778125"/>
          <p14:tracePt t="74291" x="1401763" y="2736850"/>
          <p14:tracePt t="74299" x="1487488" y="2711450"/>
          <p14:tracePt t="74305" x="1571625" y="2676525"/>
          <p14:tracePt t="74312" x="1639888" y="2651125"/>
          <p14:tracePt t="74320" x="1698625" y="2617788"/>
          <p14:tracePt t="74326" x="1758950" y="2600325"/>
          <p14:tracePt t="74333" x="1776413" y="2592388"/>
          <p14:tracePt t="74340" x="1801813" y="2582863"/>
          <p14:tracePt t="74347" x="1817688" y="2574925"/>
          <p14:tracePt t="74355" x="1835150" y="2566988"/>
          <p14:tracePt t="74361" x="1843088" y="2557463"/>
          <p14:tracePt t="74370" x="1868488" y="2557463"/>
          <p14:tracePt t="74376" x="1878013" y="2549525"/>
          <p14:tracePt t="74382" x="1885950" y="2541588"/>
          <p14:tracePt t="74389" x="1903413" y="2532063"/>
          <p14:tracePt t="74396" x="1920875" y="2524125"/>
          <p14:tracePt t="74405" x="1946275" y="2516188"/>
          <p14:tracePt t="74410" x="1979613" y="2498725"/>
          <p14:tracePt t="74418" x="2005013" y="2489200"/>
          <p14:tracePt t="74424" x="2055813" y="2463800"/>
          <p14:tracePt t="74431" x="2090738" y="2447925"/>
          <p14:tracePt t="74438" x="2141538" y="2430463"/>
          <p14:tracePt t="74445" x="2166938" y="2422525"/>
          <p14:tracePt t="74453" x="2174875" y="2413000"/>
          <p14:tracePt t="74459" x="2208213" y="2397125"/>
          <p14:tracePt t="74466" x="2225675" y="2397125"/>
          <p14:tracePt t="74473" x="2243138" y="2387600"/>
          <p14:tracePt t="74480" x="2251075" y="2379663"/>
          <p14:tracePt t="74488" x="2260600" y="2379663"/>
          <p14:tracePt t="74493" x="2268538" y="2379663"/>
          <p14:tracePt t="74500" x="2276475" y="2379663"/>
          <p14:tracePt t="74508" x="2276475" y="2371725"/>
          <p14:tracePt t="74514" x="2293938" y="2371725"/>
          <p14:tracePt t="74529" x="2301875" y="2371725"/>
          <p14:tracePt t="74537" x="2311400" y="2362200"/>
          <p14:tracePt t="74543" x="2319338" y="2354263"/>
          <p14:tracePt t="74550" x="2327275" y="2354263"/>
          <p14:tracePt t="74556" x="2336800" y="2354263"/>
          <p14:tracePt t="74564" x="2336800" y="2344738"/>
          <p14:tracePt t="74571" x="2344738" y="2344738"/>
          <p14:tracePt t="74578" x="2352675" y="2336800"/>
          <p14:tracePt t="74586" x="2362200" y="2336800"/>
          <p14:tracePt t="74592" x="2379663" y="2328863"/>
          <p14:tracePt t="74598" x="2387600" y="2319338"/>
          <p14:tracePt t="74605" x="2446338" y="2286000"/>
          <p14:tracePt t="74612" x="2506663" y="2252663"/>
          <p14:tracePt t="74620" x="2582863" y="2200275"/>
          <p14:tracePt t="74626" x="2633663" y="2166938"/>
          <p14:tracePt t="74633" x="2659063" y="2141538"/>
          <p14:tracePt t="74640" x="2684463" y="2116138"/>
          <p14:tracePt t="74648" x="2709863" y="2098675"/>
          <p14:tracePt t="74655" x="2719388" y="2090738"/>
          <p14:tracePt t="74661" x="2727325" y="2082800"/>
          <p14:tracePt t="74669" x="2735263" y="2073275"/>
          <p14:tracePt t="74682" x="2744788" y="2073275"/>
          <p14:tracePt t="74689" x="2744788" y="2065338"/>
          <p14:tracePt t="74704" x="2744788" y="2055813"/>
          <p14:tracePt t="74717" x="2744788" y="2047875"/>
          <p14:tracePt t="74724" x="2752725" y="2047875"/>
          <p14:tracePt t="74745" x="2752725" y="2039938"/>
          <p14:tracePt t="74779" x="2752725" y="2030413"/>
          <p14:tracePt t="74787" x="2760663" y="2030413"/>
          <p14:tracePt t="74822" x="2760663" y="2022475"/>
          <p14:tracePt t="74837" x="2760663" y="2014538"/>
          <p14:tracePt t="74998" x="2727325" y="2022475"/>
          <p14:tracePt t="75004" x="2651125" y="2047875"/>
          <p14:tracePt t="75012" x="2582863" y="2082800"/>
          <p14:tracePt t="75021" x="2489200" y="2116138"/>
          <p14:tracePt t="75026" x="2420938" y="2133600"/>
          <p14:tracePt t="75033" x="2370138" y="2149475"/>
          <p14:tracePt t="75041" x="2301875" y="2166938"/>
          <p14:tracePt t="75046" x="2251075" y="2166938"/>
          <p14:tracePt t="75055" x="2217738" y="2174875"/>
          <p14:tracePt t="75059" x="2157413" y="2184400"/>
          <p14:tracePt t="75066" x="2124075" y="2192338"/>
          <p14:tracePt t="75074" x="2073275" y="2200275"/>
          <p14:tracePt t="75081" x="2012950" y="2227263"/>
          <p14:tracePt t="75088" x="1928813" y="2252663"/>
          <p14:tracePt t="75094" x="1860550" y="2278063"/>
          <p14:tracePt t="75102" x="1749425" y="2336800"/>
          <p14:tracePt t="75108" x="1665288" y="2371725"/>
          <p14:tracePt t="75116" x="1597025" y="2422525"/>
          <p14:tracePt t="75122" x="1520825" y="2463800"/>
          <p14:tracePt t="75129" x="1470025" y="2489200"/>
          <p14:tracePt t="75138" x="1435100" y="2516188"/>
          <p14:tracePt t="75143" x="1393825" y="2549525"/>
          <p14:tracePt t="75150" x="1368425" y="2557463"/>
          <p14:tracePt t="75158" x="1343025" y="2574925"/>
          <p14:tracePt t="75164" x="1343025" y="2582863"/>
          <p14:tracePt t="75171" x="1325563" y="2600325"/>
          <p14:tracePt t="75179" x="1317625" y="2608263"/>
          <p14:tracePt t="75186" x="1300163" y="2617788"/>
          <p14:tracePt t="75191" x="1300163" y="2625725"/>
          <p14:tracePt t="75200" x="1282700" y="2633663"/>
          <p14:tracePt t="75206" x="1282700" y="2643188"/>
          <p14:tracePt t="75212" x="1274763" y="2643188"/>
          <p14:tracePt t="75224" x="1274763" y="2651125"/>
          <p14:tracePt t="75227" x="1274763" y="2660650"/>
          <p14:tracePt t="75234" x="1265238" y="2660650"/>
          <p14:tracePt t="75247" x="1265238" y="2668588"/>
          <p14:tracePt t="75263" x="1265238" y="2676525"/>
          <p14:tracePt t="75296" x="1265238" y="2686050"/>
          <p14:tracePt t="75304" x="1265238" y="2693988"/>
          <p14:tracePt t="75331" x="1274763" y="2693988"/>
          <p14:tracePt t="75338" x="1282700" y="2693988"/>
          <p14:tracePt t="75346" x="1300163" y="2701925"/>
          <p14:tracePt t="75353" x="1317625" y="2711450"/>
          <p14:tracePt t="75359" x="1350963" y="2711450"/>
          <p14:tracePt t="75367" x="1419225" y="2736850"/>
          <p14:tracePt t="75373" x="1520825" y="2752725"/>
          <p14:tracePt t="75381" x="1682750" y="2770188"/>
          <p14:tracePt t="75387" x="1852613" y="2787650"/>
          <p14:tracePt t="75395" x="1962150" y="2787650"/>
          <p14:tracePt t="75402" x="2106613" y="2795588"/>
          <p14:tracePt t="75408" x="2208213" y="2795588"/>
          <p14:tracePt t="75415" x="2286000" y="2795588"/>
          <p14:tracePt t="75422" x="2379663" y="2795588"/>
          <p14:tracePt t="75430" x="2455863" y="2787650"/>
          <p14:tracePt t="75437" x="2532063" y="2770188"/>
          <p14:tracePt t="75443" x="2625725" y="2744788"/>
          <p14:tracePt t="75449" x="2693988" y="2727325"/>
          <p14:tracePt t="75457" x="2744788" y="2711450"/>
          <p14:tracePt t="75464" x="2786063" y="2693988"/>
          <p14:tracePt t="75472" x="2838450" y="2676525"/>
          <p14:tracePt t="75478" x="2889250" y="2660650"/>
          <p14:tracePt t="75485" x="2914650" y="2633663"/>
          <p14:tracePt t="75491" x="2947988" y="2617788"/>
          <p14:tracePt t="75501" x="2973388" y="2608263"/>
          <p14:tracePt t="75506" x="3008313" y="2582863"/>
          <p14:tracePt t="75512" x="3016250" y="2574925"/>
          <p14:tracePt t="75523" x="3024188" y="2566988"/>
          <p14:tracePt t="75526" x="3024188" y="2557463"/>
          <p14:tracePt t="75532" x="3033713" y="2557463"/>
          <p14:tracePt t="75540" x="3033713" y="2549525"/>
          <p14:tracePt t="75547" x="3041650" y="2549525"/>
          <p14:tracePt t="75554" x="3041650" y="2541588"/>
          <p14:tracePt t="75561" x="3041650" y="2532063"/>
          <p14:tracePt t="75575" x="3049588" y="2532063"/>
          <p14:tracePt t="75583" x="3049588" y="2524125"/>
          <p14:tracePt t="75589" x="3049588" y="2506663"/>
          <p14:tracePt t="75596" x="3049588" y="2473325"/>
          <p14:tracePt t="75603" x="3059113" y="2413000"/>
          <p14:tracePt t="75611" x="3059113" y="2371725"/>
          <p14:tracePt t="75619" x="3074988" y="2243138"/>
          <p14:tracePt t="75624" x="3074988" y="2108200"/>
          <p14:tracePt t="75632" x="3067050" y="1963738"/>
          <p14:tracePt t="75638" x="3049588" y="1860550"/>
          <p14:tracePt t="75645" x="3033713" y="1809750"/>
          <p14:tracePt t="75654" x="3024188" y="1784350"/>
          <p14:tracePt t="75659" x="3024188" y="1776413"/>
          <p14:tracePt t="75666" x="3016250" y="1776413"/>
          <p14:tracePt t="75672" x="3008313" y="1766888"/>
          <p14:tracePt t="75681" x="2998788" y="1766888"/>
          <p14:tracePt t="75693" x="2990850" y="1766888"/>
          <p14:tracePt t="75702" x="2973388" y="1766888"/>
          <p14:tracePt t="75709" x="2965450" y="1766888"/>
          <p14:tracePt t="75715" x="2955925" y="1766888"/>
          <p14:tracePt t="75730" x="2947988" y="1784350"/>
          <p14:tracePt t="75737" x="2930525" y="1784350"/>
          <p14:tracePt t="75757" x="2922588" y="1784350"/>
          <p14:tracePt t="75764" x="2922588" y="1793875"/>
          <p14:tracePt t="75772" x="2914650" y="1793875"/>
          <p14:tracePt t="75778" x="2914650" y="1801813"/>
          <p14:tracePt t="75799" x="2905125" y="1809750"/>
          <p14:tracePt t="75820" x="2897188" y="1819275"/>
          <p14:tracePt t="75827" x="2889250" y="1819275"/>
          <p14:tracePt t="75835" x="2889250" y="1827213"/>
          <p14:tracePt t="75854" x="2879725" y="1827213"/>
          <p14:tracePt t="75861" x="2879725" y="1835150"/>
          <p14:tracePt t="75869" x="2879725" y="1844675"/>
          <p14:tracePt t="75881" x="2871788" y="1844675"/>
          <p14:tracePt t="75896" x="2871788" y="1852613"/>
          <p14:tracePt t="76042" x="2871788" y="1860550"/>
          <p14:tracePt t="76049" x="2871788" y="1870075"/>
          <p14:tracePt t="76056" x="2871788" y="1878013"/>
          <p14:tracePt t="76063" x="2871788" y="1885950"/>
          <p14:tracePt t="76077" x="2871788" y="1895475"/>
          <p14:tracePt t="76086" x="2871788" y="1903413"/>
          <p14:tracePt t="76091" x="2871788" y="1911350"/>
          <p14:tracePt t="76105" x="2871788" y="1928813"/>
          <p14:tracePt t="76112" x="2889250" y="1946275"/>
          <p14:tracePt t="76120" x="2905125" y="1971675"/>
          <p14:tracePt t="76126" x="2930525" y="2014538"/>
          <p14:tracePt t="76132" x="2982913" y="2082800"/>
          <p14:tracePt t="76140" x="3059113" y="2200275"/>
          <p14:tracePt t="76147" x="3117850" y="2293938"/>
          <p14:tracePt t="76156" x="3219450" y="2422525"/>
          <p14:tracePt t="76161" x="3287713" y="2524125"/>
          <p14:tracePt t="76169" x="3348038" y="2608263"/>
          <p14:tracePt t="76174" x="3398838" y="2686050"/>
          <p14:tracePt t="76181" x="3432175" y="2770188"/>
          <p14:tracePt t="76188" x="3467100" y="2830513"/>
          <p14:tracePt t="76196" x="3482975" y="2914650"/>
          <p14:tracePt t="76204" x="3517900" y="3000375"/>
          <p14:tracePt t="76210" x="3543300" y="3051175"/>
          <p14:tracePt t="76216" x="3559175" y="3127375"/>
          <p14:tracePt t="76223" x="3576638" y="3186113"/>
          <p14:tracePt t="76230" x="3602038" y="3228975"/>
          <p14:tracePt t="76237" x="3602038" y="3254375"/>
          <p14:tracePt t="76244" x="3627438" y="3297238"/>
          <p14:tracePt t="76251" x="3636963" y="3322638"/>
          <p14:tracePt t="76258" x="3644900" y="3340100"/>
          <p14:tracePt t="76265" x="3652838" y="3340100"/>
          <p14:tracePt t="76272" x="3652838" y="3355975"/>
          <p14:tracePt t="76287" x="3662363" y="3365500"/>
          <p14:tracePt t="76300" x="3670300" y="3373438"/>
          <p14:tracePt t="76691" x="3662363" y="3373438"/>
          <p14:tracePt t="76713" x="3652838" y="3373438"/>
          <p14:tracePt t="76747" x="3644900" y="3373438"/>
          <p14:tracePt t="76817" x="3636963" y="3373438"/>
          <p14:tracePt t="76894" x="3627438" y="3373438"/>
          <p14:tracePt t="76929" x="3619500" y="3373438"/>
          <p14:tracePt t="76964" x="3611563" y="3373438"/>
          <p14:tracePt t="77012" x="3602038" y="3373438"/>
          <p14:tracePt t="77041" x="3594100" y="3373438"/>
          <p14:tracePt t="77048" x="3586163" y="3373438"/>
          <p14:tracePt t="77061" x="3576638" y="3373438"/>
          <p14:tracePt t="77069" x="3559175" y="3365500"/>
          <p14:tracePt t="77074" x="3543300" y="3365500"/>
          <p14:tracePt t="77082" x="3543300" y="3355975"/>
          <p14:tracePt t="77088" x="3525838" y="3348038"/>
          <p14:tracePt t="77095" x="3500438" y="3348038"/>
          <p14:tracePt t="77102" x="3482975" y="3340100"/>
          <p14:tracePt t="77110" x="3457575" y="3322638"/>
          <p14:tracePt t="77117" x="3441700" y="3314700"/>
          <p14:tracePt t="77123" x="3414713" y="3314700"/>
          <p14:tracePt t="77130" x="3381375" y="3297238"/>
          <p14:tracePt t="77137" x="3363913" y="3289300"/>
          <p14:tracePt t="77144" x="3330575" y="3271838"/>
          <p14:tracePt t="77152" x="3287713" y="3254375"/>
          <p14:tracePt t="77158" x="3262313" y="3246438"/>
          <p14:tracePt t="77166" x="3236913" y="3238500"/>
          <p14:tracePt t="77172" x="3211513" y="3221038"/>
          <p14:tracePt t="77179" x="3186113" y="3203575"/>
          <p14:tracePt t="77185" x="3160713" y="3195638"/>
          <p14:tracePt t="77192" x="3135313" y="3178175"/>
          <p14:tracePt t="77201" x="3109913" y="3160713"/>
          <p14:tracePt t="77206" x="3074988" y="3152775"/>
          <p14:tracePt t="77214" x="3049588" y="3127375"/>
          <p14:tracePt t="77221" x="3033713" y="3119438"/>
          <p14:tracePt t="77229" x="3016250" y="3101975"/>
          <p14:tracePt t="77235" x="2998788" y="3094038"/>
          <p14:tracePt t="77241" x="2982913" y="3076575"/>
          <p14:tracePt t="77249" x="2965450" y="3067050"/>
          <p14:tracePt t="77255" x="2965450" y="3059113"/>
          <p14:tracePt t="77263" x="2947988" y="3041650"/>
          <p14:tracePt t="77269" x="2940050" y="3033713"/>
          <p14:tracePt t="77285" x="2930525" y="3025775"/>
          <p14:tracePt t="77291" x="2922588" y="3025775"/>
          <p14:tracePt t="77297" x="2914650" y="3008313"/>
          <p14:tracePt t="77318" x="2905125" y="3000375"/>
          <p14:tracePt t="77333" x="2905125" y="2982913"/>
          <p14:tracePt t="77340" x="2889250" y="2974975"/>
          <p14:tracePt t="77346" x="2889250" y="2965450"/>
          <p14:tracePt t="77354" x="2879725" y="2957513"/>
          <p14:tracePt t="77361" x="2863850" y="2940050"/>
          <p14:tracePt t="77368" x="2854325" y="2922588"/>
          <p14:tracePt t="77374" x="2846388" y="2906713"/>
          <p14:tracePt t="77381" x="2828925" y="2897188"/>
          <p14:tracePt t="77388" x="2811463" y="2881313"/>
          <p14:tracePt t="77395" x="2795588" y="2855913"/>
          <p14:tracePt t="77402" x="2795588" y="2846388"/>
          <p14:tracePt t="77409" x="2770188" y="2830513"/>
          <p14:tracePt t="77418" x="2770188" y="2820988"/>
          <p14:tracePt t="77423" x="2752725" y="2813050"/>
          <p14:tracePt t="77444" x="2744788" y="2805113"/>
          <p14:tracePt t="77458" x="2727325" y="2787650"/>
          <p14:tracePt t="77466" x="2709863" y="2787650"/>
          <p14:tracePt t="77472" x="2701925" y="2770188"/>
          <p14:tracePt t="77479" x="2676525" y="2762250"/>
          <p14:tracePt t="77486" x="2651125" y="2744788"/>
          <p14:tracePt t="77493" x="2625725" y="2719388"/>
          <p14:tracePt t="77500" x="2590800" y="2701925"/>
          <p14:tracePt t="77506" x="2565400" y="2686050"/>
          <p14:tracePt t="77513" x="2549525" y="2676525"/>
          <p14:tracePt t="77521" x="2532063" y="2668588"/>
          <p14:tracePt t="77528" x="2524125" y="2660650"/>
          <p14:tracePt t="77535" x="2514600" y="2660650"/>
          <p14:tracePt t="77542" x="2506663" y="2651125"/>
          <p14:tracePt t="77555" x="2497138" y="2643188"/>
          <p14:tracePt t="77562" x="2489200" y="2643188"/>
          <p14:tracePt t="77577" x="2481263" y="2643188"/>
          <p14:tracePt t="77591" x="2471738" y="2643188"/>
          <p14:tracePt t="77597" x="2455863" y="2633663"/>
          <p14:tracePt t="77604" x="2438400" y="2625725"/>
          <p14:tracePt t="77611" x="2420938" y="2625725"/>
          <p14:tracePt t="77618" x="2413000" y="2625725"/>
          <p14:tracePt t="77625" x="2387600" y="2617788"/>
          <p14:tracePt t="77633" x="2379663" y="2617788"/>
          <p14:tracePt t="77639" x="2370138" y="2608263"/>
          <p14:tracePt t="77646" x="2352675" y="2608263"/>
          <p14:tracePt t="77660" x="2344738" y="2608263"/>
          <p14:tracePt t="77674" x="2327275" y="2608263"/>
          <p14:tracePt t="77680" x="2311400" y="2608263"/>
          <p14:tracePt t="77695" x="2301875" y="2617788"/>
          <p14:tracePt t="77702" x="2286000" y="2617788"/>
          <p14:tracePt t="77709" x="2276475" y="2625725"/>
          <p14:tracePt t="77717" x="2268538" y="2625725"/>
          <p14:tracePt t="77722" x="2251075" y="2633663"/>
          <p14:tracePt t="77736" x="2251075" y="2643188"/>
          <p14:tracePt t="77744" x="2243138" y="2643188"/>
          <p14:tracePt t="77751" x="2235200" y="2643188"/>
          <p14:tracePt t="77758" x="2217738" y="2651125"/>
          <p14:tracePt t="77765" x="2217738" y="2660650"/>
          <p14:tracePt t="77771" x="2208213" y="2660650"/>
          <p14:tracePt t="77779" x="2200275" y="2660650"/>
          <p14:tracePt t="77785" x="2192338" y="2668588"/>
          <p14:tracePt t="77793" x="2182813" y="2668588"/>
          <p14:tracePt t="77800" x="2182813" y="2676525"/>
          <p14:tracePt t="77806" x="2166938" y="2676525"/>
          <p14:tracePt t="77813" x="2157413" y="2676525"/>
          <p14:tracePt t="77820" x="2149475" y="2686050"/>
          <p14:tracePt t="77827" x="2132013" y="2693988"/>
          <p14:tracePt t="77834" x="2124075" y="2693988"/>
          <p14:tracePt t="77848" x="2116138" y="2693988"/>
          <p14:tracePt t="77855" x="2106613" y="2693988"/>
          <p14:tracePt t="77862" x="2098675" y="2701925"/>
          <p14:tracePt t="77876" x="2081213" y="2711450"/>
          <p14:tracePt t="77890" x="2073275" y="2711450"/>
          <p14:tracePt t="77905" x="2065338" y="2711450"/>
          <p14:tracePt t="77918" x="2047875" y="2719388"/>
          <p14:tracePt t="77933" x="2030413" y="2719388"/>
          <p14:tracePt t="77939" x="2022475" y="2719388"/>
          <p14:tracePt t="77951" x="2012950" y="2719388"/>
          <p14:tracePt t="77952" x="1997075" y="2719388"/>
          <p14:tracePt t="77960" x="1987550" y="2727325"/>
          <p14:tracePt t="77974" x="1979613" y="2727325"/>
          <p14:tracePt t="77982" x="1971675" y="2727325"/>
          <p14:tracePt t="77988" x="1962150" y="2727325"/>
          <p14:tracePt t="77995" x="1962150" y="2736850"/>
          <p14:tracePt t="78001" x="1954213" y="2736850"/>
          <p14:tracePt t="78016" x="1936750" y="2744788"/>
          <p14:tracePt t="78030" x="1928813" y="2744788"/>
          <p14:tracePt t="78043" x="1920875" y="2744788"/>
          <p14:tracePt t="78051" x="1911350" y="2752725"/>
          <p14:tracePt t="78057" x="1903413" y="2752725"/>
          <p14:tracePt t="78064" x="1893888" y="2752725"/>
          <p14:tracePt t="78071" x="1885950" y="2762250"/>
          <p14:tracePt t="78079" x="1868488" y="2770188"/>
          <p14:tracePt t="78085" x="1860550" y="2778125"/>
          <p14:tracePt t="78092" x="1852613" y="2787650"/>
          <p14:tracePt t="78100" x="1835150" y="2795588"/>
          <p14:tracePt t="78113" x="1817688" y="2805113"/>
          <p14:tracePt t="78126" x="1809750" y="2805113"/>
          <p14:tracePt t="78134" x="1801813" y="2813050"/>
          <p14:tracePt t="78140" x="1792288" y="2820988"/>
          <p14:tracePt t="78162" x="1784350" y="2820988"/>
          <p14:tracePt t="78169" x="1776413" y="2820988"/>
          <p14:tracePt t="78177" x="1776413" y="2830513"/>
          <p14:tracePt t="78184" x="1758950" y="2830513"/>
          <p14:tracePt t="78190" x="1749425" y="2838450"/>
          <p14:tracePt t="78197" x="1733550" y="2855913"/>
          <p14:tracePt t="78204" x="1698625" y="2863850"/>
          <p14:tracePt t="78210" x="1673225" y="2889250"/>
          <p14:tracePt t="78218" x="1647825" y="2906713"/>
          <p14:tracePt t="78225" x="1606550" y="2932113"/>
          <p14:tracePt t="78235" x="1563688" y="2957513"/>
          <p14:tracePt t="78239" x="1546225" y="2974975"/>
          <p14:tracePt t="78246" x="1528763" y="2982913"/>
          <p14:tracePt t="78253" x="1503363" y="3000375"/>
          <p14:tracePt t="78260" x="1495425" y="3008313"/>
          <p14:tracePt t="78268" x="1487488" y="3008313"/>
          <p14:tracePt t="78273" x="1470025" y="3016250"/>
          <p14:tracePt t="78287" x="1462088" y="3025775"/>
          <p14:tracePt t="78309" x="1452563" y="3025775"/>
          <p14:tracePt t="78316" x="1452563" y="3033713"/>
          <p14:tracePt t="78329" x="1444625" y="3033713"/>
          <p14:tracePt t="78336" x="1435100" y="3041650"/>
          <p14:tracePt t="78365" x="1427163" y="3041650"/>
          <p14:tracePt t="78371" x="1427163" y="3051175"/>
          <p14:tracePt t="78406" x="1419225" y="3051175"/>
          <p14:tracePt t="78428" x="1409700" y="3051175"/>
          <p14:tracePt t="78434" x="1401763" y="3051175"/>
          <p14:tracePt t="78449" x="1401763" y="3059113"/>
          <p14:tracePt t="78455" x="1393825" y="3059113"/>
          <p14:tracePt t="78469" x="1384300" y="3059113"/>
          <p14:tracePt t="78484" x="1376363" y="3067050"/>
          <p14:tracePt t="78490" x="1368425" y="3067050"/>
          <p14:tracePt t="78497" x="1368425" y="3076575"/>
          <p14:tracePt t="78505" x="1358900" y="3076575"/>
          <p14:tracePt t="78525" x="1350963" y="3076575"/>
          <p14:tracePt t="78539" x="1343025" y="3076575"/>
          <p14:tracePt t="78552" x="1333500" y="3076575"/>
          <p14:tracePt t="78589" x="1325563" y="3076575"/>
          <p14:tracePt t="78826" x="1470025" y="3008313"/>
          <p14:tracePt t="78835" x="1597025" y="2957513"/>
          <p14:tracePt t="78840" x="1749425" y="2871788"/>
          <p14:tracePt t="78847" x="1843088" y="2846388"/>
          <p14:tracePt t="78853" x="1911350" y="2820988"/>
          <p14:tracePt t="78860" x="1971675" y="2805113"/>
          <p14:tracePt t="78867" x="1997075" y="2795588"/>
          <p14:tracePt t="78875" x="2030413" y="2778125"/>
          <p14:tracePt t="78882" x="2055813" y="2770188"/>
          <p14:tracePt t="78887" x="2073275" y="2762250"/>
          <p14:tracePt t="78895" x="2116138" y="2744788"/>
          <p14:tracePt t="78902" x="2166938" y="2711450"/>
          <p14:tracePt t="78909" x="2235200" y="2676525"/>
          <p14:tracePt t="78918" x="2268538" y="2651125"/>
          <p14:tracePt t="78922" x="2327275" y="2608263"/>
          <p14:tracePt t="78929" x="2387600" y="2574925"/>
          <p14:tracePt t="78948" x="2514600" y="2473325"/>
          <p14:tracePt t="78950" x="2565400" y="2430463"/>
          <p14:tracePt t="78958" x="2608263" y="2405063"/>
          <p14:tracePt t="78965" x="2659063" y="2371725"/>
          <p14:tracePt t="78971" x="2709863" y="2328863"/>
          <p14:tracePt t="78978" x="2735263" y="2303463"/>
          <p14:tracePt t="78985" x="2778125" y="2260600"/>
          <p14:tracePt t="78992" x="2820988" y="2217738"/>
          <p14:tracePt t="79000" x="2854325" y="2184400"/>
          <p14:tracePt t="79006" x="2879725" y="2166938"/>
          <p14:tracePt t="79013" x="2922588" y="2133600"/>
          <p14:tracePt t="79020" x="2965450" y="2090738"/>
          <p14:tracePt t="79028" x="2990850" y="2065338"/>
          <p14:tracePt t="79034" x="3033713" y="2055813"/>
          <p14:tracePt t="79041" x="3092450" y="2005013"/>
          <p14:tracePt t="79050" x="3152775" y="1971675"/>
          <p14:tracePt t="79055" x="3194050" y="1946275"/>
          <p14:tracePt t="79062" x="3219450" y="1938338"/>
          <p14:tracePt t="79069" x="3262313" y="1920875"/>
          <p14:tracePt t="79077" x="3279775" y="1911350"/>
          <p14:tracePt t="79090" x="3287713" y="1903413"/>
          <p14:tracePt t="79098" x="3305175" y="1895475"/>
          <p14:tracePt t="79105" x="3313113" y="1895475"/>
          <p14:tracePt t="79111" x="3322638" y="1885950"/>
          <p14:tracePt t="79118" x="3338513" y="1878013"/>
          <p14:tracePt t="79126" x="3355975" y="1870075"/>
          <p14:tracePt t="79133" x="3373438" y="1860550"/>
          <p14:tracePt t="79138" x="3398838" y="1852613"/>
          <p14:tracePt t="79146" x="3432175" y="1827213"/>
          <p14:tracePt t="79154" x="3449638" y="1819275"/>
          <p14:tracePt t="79160" x="3467100" y="1809750"/>
          <p14:tracePt t="79166" x="3492500" y="1793875"/>
          <p14:tracePt t="79174" x="3517900" y="1784350"/>
          <p14:tracePt t="79182" x="3543300" y="1766888"/>
          <p14:tracePt t="79187" x="3551238" y="1758950"/>
          <p14:tracePt t="79195" x="3576638" y="1751013"/>
          <p14:tracePt t="79202" x="3586163" y="1733550"/>
          <p14:tracePt t="79209" x="3594100" y="1733550"/>
          <p14:tracePt t="79217" x="3611563" y="1725613"/>
          <p14:tracePt t="79222" x="3619500" y="1716088"/>
          <p14:tracePt t="79231" x="3627438" y="1708150"/>
          <p14:tracePt t="79243" x="3636963" y="1708150"/>
          <p14:tracePt t="79250" x="3652838" y="1700213"/>
          <p14:tracePt t="79257" x="3662363" y="1682750"/>
          <p14:tracePt t="79265" x="3678238" y="1682750"/>
          <p14:tracePt t="79270" x="3695700" y="1665288"/>
          <p14:tracePt t="79278" x="3703638" y="1665288"/>
          <p14:tracePt t="79285" x="3729038" y="1649413"/>
          <p14:tracePt t="79292" x="3763963" y="1631950"/>
          <p14:tracePt t="79299" x="3771900" y="1631950"/>
          <p14:tracePt t="79307" x="3781425" y="1631950"/>
          <p14:tracePt t="79315" x="3789363" y="1622425"/>
          <p14:tracePt t="79320" x="3797300" y="1622425"/>
          <p14:tracePt t="79328" x="3806825" y="1614488"/>
          <p14:tracePt t="79348" x="3814763" y="1614488"/>
          <p14:tracePt t="79369" x="3814763" y="1606550"/>
          <p14:tracePt t="79418" x="3806825" y="1606550"/>
          <p14:tracePt t="79425" x="3789363" y="1614488"/>
          <p14:tracePt t="79432" x="3763963" y="1622425"/>
          <p14:tracePt t="79440" x="3619500" y="1700213"/>
          <p14:tracePt t="79446" x="3287713" y="1878013"/>
          <p14:tracePt t="79453" x="2947988" y="2073275"/>
          <p14:tracePt t="79460" x="2786063" y="2149475"/>
          <p14:tracePt t="79468" x="2633663" y="2252663"/>
          <p14:tracePt t="79474" x="2430463" y="2371725"/>
          <p14:tracePt t="79482" x="2268538" y="2473325"/>
          <p14:tracePt t="79488" x="2157413" y="2524125"/>
          <p14:tracePt t="79496" x="2081213" y="2566988"/>
          <p14:tracePt t="79502" x="1997075" y="2625725"/>
          <p14:tracePt t="79509" x="1911350" y="2660650"/>
          <p14:tracePt t="79518" x="1827213" y="2719388"/>
          <p14:tracePt t="79522" x="1741488" y="2752725"/>
          <p14:tracePt t="79529" x="1647825" y="2787650"/>
          <p14:tracePt t="79537" x="1563688" y="2830513"/>
          <p14:tracePt t="79543" x="1487488" y="2855913"/>
          <p14:tracePt t="79552" x="1393825" y="2897188"/>
          <p14:tracePt t="79558" x="1333500" y="2914650"/>
          <p14:tracePt t="79565" x="1282700" y="2940050"/>
          <p14:tracePt t="79571" x="1231900" y="2957513"/>
          <p14:tracePt t="79579" x="1181100" y="2982913"/>
          <p14:tracePt t="79587" x="1155700" y="2990850"/>
          <p14:tracePt t="79591" x="1138238" y="3000375"/>
          <p14:tracePt t="79599" x="1120775" y="3000375"/>
          <p14:tracePt t="79613" x="1112838" y="3000375"/>
          <p14:tracePt t="79627" x="1104900" y="3000375"/>
          <p14:tracePt t="79633" x="1104900" y="3008313"/>
          <p14:tracePt t="79641" x="1095375" y="3008313"/>
          <p14:tracePt t="79649" x="1087438" y="3016250"/>
          <p14:tracePt t="79662" x="1079500" y="3016250"/>
          <p14:tracePt t="79669" x="1069975" y="3016250"/>
          <p14:tracePt t="79676" x="1062038" y="3016250"/>
          <p14:tracePt t="79697" x="1054100" y="3016250"/>
          <p14:tracePt t="79711" x="1054100" y="3025775"/>
          <p14:tracePt t="79717" x="1044575" y="3025775"/>
          <p14:tracePt t="79746" x="1036638" y="3025775"/>
          <p14:tracePt t="79752" x="1028700" y="3033713"/>
          <p14:tracePt t="79837" x="1036638" y="3033713"/>
          <p14:tracePt t="79852" x="1054100" y="3025775"/>
          <p14:tracePt t="79858" x="1069975" y="3016250"/>
          <p14:tracePt t="79866" x="1120775" y="2974975"/>
          <p14:tracePt t="79872" x="1198563" y="2932113"/>
          <p14:tracePt t="79880" x="1477963" y="2719388"/>
          <p14:tracePt t="79885" x="1776413" y="2524125"/>
          <p14:tracePt t="79893" x="1962150" y="2397125"/>
          <p14:tracePt t="79901" x="2200275" y="2235200"/>
          <p14:tracePt t="79906" x="2430463" y="2055813"/>
          <p14:tracePt t="79913" x="2608263" y="1954213"/>
          <p14:tracePt t="79921" x="2693988" y="1903413"/>
          <p14:tracePt t="79927" x="2846388" y="1801813"/>
          <p14:tracePt t="79935" x="2982913" y="1690688"/>
          <p14:tracePt t="79949" x="3203575" y="1530350"/>
          <p14:tracePt t="79955" x="3279775" y="1477963"/>
          <p14:tracePt t="79966" x="3338513" y="1436688"/>
          <p14:tracePt t="79969" x="3398838" y="1401763"/>
          <p14:tracePt t="79976" x="3441700" y="1368425"/>
          <p14:tracePt t="79984" x="3457575" y="1350963"/>
          <p14:tracePt t="79990" x="3475038" y="1350963"/>
          <p14:tracePt t="79999" x="3482975" y="1333500"/>
          <p14:tracePt t="80004" x="3492500" y="1333500"/>
          <p14:tracePt t="80011" x="3508375" y="1325563"/>
          <p14:tracePt t="80018" x="3508375" y="1317625"/>
          <p14:tracePt t="80033" x="3517900" y="1317625"/>
          <p14:tracePt t="80039" x="3517900" y="1308100"/>
          <p14:tracePt t="80067" x="3525838" y="1308100"/>
          <p14:tracePt t="80255" x="3525838" y="1317625"/>
          <p14:tracePt t="80282" x="3525838" y="1325563"/>
          <p14:tracePt t="80297" x="3517900" y="1333500"/>
          <p14:tracePt t="80310" x="3500438" y="1350963"/>
          <p14:tracePt t="80318" x="3492500" y="1350963"/>
          <p14:tracePt t="80325" x="3482975" y="1360488"/>
          <p14:tracePt t="80332" x="3467100" y="1385888"/>
          <p14:tracePt t="80339" x="3449638" y="1393825"/>
          <p14:tracePt t="80345" x="3432175" y="1419225"/>
          <p14:tracePt t="80352" x="3373438" y="1487488"/>
          <p14:tracePt t="80360" x="3297238" y="1606550"/>
          <p14:tracePt t="80367" x="3178175" y="1784350"/>
          <p14:tracePt t="80373" x="3109913" y="1870075"/>
          <p14:tracePt t="80381" x="3074988" y="1928813"/>
          <p14:tracePt t="80388" x="3041650" y="1971675"/>
          <p14:tracePt t="80394" x="3033713" y="1989138"/>
          <p14:tracePt t="80401" x="3024188" y="1997075"/>
          <p14:tracePt t="80408" x="3016250" y="2005013"/>
          <p14:tracePt t="80417" x="3008313" y="2005013"/>
          <p14:tracePt t="80421" x="3008313" y="2014538"/>
          <p14:tracePt t="80428" x="2998788" y="2014538"/>
          <p14:tracePt t="80435" x="2990850" y="2014538"/>
          <p14:tracePt t="80442" x="2973388" y="2030413"/>
          <p14:tracePt t="80449" x="2930525" y="2055813"/>
          <p14:tracePt t="80456" x="2889250" y="2065338"/>
          <p14:tracePt t="80465" x="2820988" y="2108200"/>
          <p14:tracePt t="80470" x="2760663" y="2124075"/>
          <p14:tracePt t="80477" x="2709863" y="2149475"/>
          <p14:tracePt t="80484" x="2659063" y="2159000"/>
          <p14:tracePt t="80491" x="2608263" y="2174875"/>
          <p14:tracePt t="80499" x="2574925" y="2184400"/>
          <p14:tracePt t="80505" x="2532063" y="2192338"/>
          <p14:tracePt t="80514" x="2497138" y="2200275"/>
          <p14:tracePt t="80519" x="2481263" y="2209800"/>
          <p14:tracePt t="80526" x="2463800" y="2209800"/>
          <p14:tracePt t="80533" x="2446338" y="2209800"/>
          <p14:tracePt t="80540" x="2438400" y="2209800"/>
          <p14:tracePt t="80548" x="2420938" y="2209800"/>
          <p14:tracePt t="80554" x="2405063" y="2209800"/>
          <p14:tracePt t="80561" x="2395538" y="2209800"/>
          <p14:tracePt t="80567" x="2370138" y="2209800"/>
          <p14:tracePt t="80575" x="2336800" y="2209800"/>
          <p14:tracePt t="80582" x="2311400" y="2209800"/>
          <p14:tracePt t="80589" x="2260600" y="2209800"/>
          <p14:tracePt t="80598" x="2208213" y="2209800"/>
          <p14:tracePt t="80603" x="2166938" y="2200275"/>
          <p14:tracePt t="80610" x="2106613" y="2200275"/>
          <p14:tracePt t="80617" x="2073275" y="2192338"/>
          <p14:tracePt t="80624" x="2030413" y="2192338"/>
          <p14:tracePt t="80632" x="1987550" y="2192338"/>
          <p14:tracePt t="80638" x="1962150" y="2184400"/>
          <p14:tracePt t="80645" x="1936750" y="2184400"/>
          <p14:tracePt t="80651" x="1911350" y="2184400"/>
          <p14:tracePt t="80659" x="1885950" y="2174875"/>
          <p14:tracePt t="80666" x="1860550" y="2174875"/>
          <p14:tracePt t="80672" x="1843088" y="2166938"/>
          <p14:tracePt t="80680" x="1817688" y="2159000"/>
          <p14:tracePt t="80687" x="1809750" y="2159000"/>
          <p14:tracePt t="80694" x="1801813" y="2159000"/>
          <p14:tracePt t="80701" x="1792288" y="2149475"/>
          <p14:tracePt t="80708" x="1792288" y="2141538"/>
          <p14:tracePt t="80715" x="1776413" y="2141538"/>
          <p14:tracePt t="80721" x="1776413" y="2133600"/>
          <p14:tracePt t="80733" x="1766888" y="2133600"/>
          <p14:tracePt t="80743" x="1749425" y="2124075"/>
          <p14:tracePt t="80751" x="1749425" y="2116138"/>
          <p14:tracePt t="80758" x="1741488" y="2116138"/>
          <p14:tracePt t="80765" x="1741488" y="2108200"/>
          <p14:tracePt t="80772" x="1724025" y="2108200"/>
          <p14:tracePt t="80779" x="1708150" y="2090738"/>
          <p14:tracePt t="80785" x="1690688" y="2082800"/>
          <p14:tracePt t="80793" x="1673225" y="2065338"/>
          <p14:tracePt t="80801" x="1631950" y="2047875"/>
          <p14:tracePt t="80805" x="1614488" y="2039938"/>
          <p14:tracePt t="80814" x="1597025" y="2022475"/>
          <p14:tracePt t="80819" x="1579563" y="2014538"/>
          <p14:tracePt t="80827" x="1554163" y="1997075"/>
          <p14:tracePt t="80833" x="1546225" y="1997075"/>
          <p14:tracePt t="80840" x="1538288" y="1989138"/>
          <p14:tracePt t="80848" x="1528763" y="1979613"/>
          <p14:tracePt t="80853" x="1512888" y="1971675"/>
          <p14:tracePt t="80868" x="1503363" y="1971675"/>
          <p14:tracePt t="80875" x="1495425" y="1963738"/>
          <p14:tracePt t="80882" x="1487488" y="1954213"/>
          <p14:tracePt t="80897" x="1477963" y="1946275"/>
          <p14:tracePt t="80903" x="1470025" y="1938338"/>
          <p14:tracePt t="80911" x="1462088" y="1938338"/>
          <p14:tracePt t="80917" x="1462088" y="1928813"/>
          <p14:tracePt t="80923" x="1444625" y="1928813"/>
          <p14:tracePt t="80933" x="1444625" y="1920875"/>
          <p14:tracePt t="80937" x="1435100" y="1911350"/>
          <p14:tracePt t="80948" x="1427163" y="1911350"/>
          <p14:tracePt t="80951" x="1427163" y="1903413"/>
          <p14:tracePt t="80960" x="1419225" y="1903413"/>
          <p14:tracePt t="80972" x="1409700" y="1895475"/>
          <p14:tracePt t="80981" x="1401763" y="1895475"/>
          <p14:tracePt t="80987" x="1393825" y="1895475"/>
          <p14:tracePt t="80994" x="1393825" y="1885950"/>
          <p14:tracePt t="81000" x="1393825" y="1878013"/>
          <p14:tracePt t="81008" x="1376363" y="1878013"/>
          <p14:tracePt t="81022" x="1376363" y="1870075"/>
          <p14:tracePt t="81030" x="1368425" y="1870075"/>
          <p14:tracePt t="81042" x="1368425" y="1860550"/>
          <p14:tracePt t="81049" x="1358900" y="1860550"/>
          <p14:tracePt t="81085" x="1358900" y="1852613"/>
          <p14:tracePt t="81134" x="1376363" y="1852613"/>
          <p14:tracePt t="81141" x="1384300" y="1852613"/>
          <p14:tracePt t="81149" x="1409700" y="1852613"/>
          <p14:tracePt t="81154" x="1528763" y="1895475"/>
          <p14:tracePt t="81161" x="1758950" y="1963738"/>
          <p14:tracePt t="81168" x="2038350" y="2065338"/>
          <p14:tracePt t="81176" x="2149475" y="2116138"/>
          <p14:tracePt t="81184" x="2311400" y="2174875"/>
          <p14:tracePt t="81189" x="2446338" y="2235200"/>
          <p14:tracePt t="81198" x="2506663" y="2268538"/>
          <p14:tracePt t="81203" x="2565400" y="2303463"/>
          <p14:tracePt t="81210" x="2616200" y="2354263"/>
          <p14:tracePt t="81217" x="2684463" y="2387600"/>
          <p14:tracePt t="81224" x="2744788" y="2422525"/>
          <p14:tracePt t="81233" x="2803525" y="2455863"/>
          <p14:tracePt t="81239" x="2854325" y="2481263"/>
          <p14:tracePt t="81245" x="2897188" y="2516188"/>
          <p14:tracePt t="81252" x="2922588" y="2532063"/>
          <p14:tracePt t="81260" x="2973388" y="2557463"/>
          <p14:tracePt t="81268" x="3016250" y="2592388"/>
          <p14:tracePt t="81272" x="3059113" y="2625725"/>
          <p14:tracePt t="81281" x="3074988" y="2633663"/>
          <p14:tracePt t="81287" x="3109913" y="2651125"/>
          <p14:tracePt t="81294" x="3152775" y="2676525"/>
          <p14:tracePt t="81301" x="3178175" y="2693988"/>
          <p14:tracePt t="81308" x="3219450" y="2719388"/>
          <p14:tracePt t="81316" x="3244850" y="2727325"/>
          <p14:tracePt t="81322" x="3279775" y="2744788"/>
          <p14:tracePt t="81331" x="3313113" y="2770188"/>
          <p14:tracePt t="81336" x="3348038" y="2778125"/>
          <p14:tracePt t="81343" x="3355975" y="2787650"/>
          <p14:tracePt t="81350" x="3363913" y="2795588"/>
          <p14:tracePt t="81356" x="3373438" y="2805113"/>
          <p14:tracePt t="81364" x="3381375" y="2813050"/>
          <p14:tracePt t="81377" x="3389313" y="2830513"/>
          <p14:tracePt t="81383" x="3398838" y="2830513"/>
          <p14:tracePt t="81391" x="3398838" y="2838450"/>
          <p14:tracePt t="81412" x="3406775" y="2838450"/>
          <p14:tracePt t="81418" x="3406775" y="2846388"/>
          <p14:tracePt t="81447" x="3414713" y="2855913"/>
          <p14:tracePt t="81476" x="3414713" y="2863850"/>
          <p14:tracePt t="81497" x="3406775" y="2863850"/>
          <p14:tracePt t="81510" x="3363913" y="2846388"/>
          <p14:tracePt t="81518" x="3262313" y="2813050"/>
          <p14:tracePt t="81524" x="3059113" y="2744788"/>
          <p14:tracePt t="81532" x="2778125" y="2633663"/>
          <p14:tracePt t="81539" x="2608263" y="2574925"/>
          <p14:tracePt t="81546" x="2344738" y="2455863"/>
          <p14:tracePt t="81551" x="2192338" y="2387600"/>
          <p14:tracePt t="81559" x="2065338" y="2328863"/>
          <p14:tracePt t="81566" x="1987550" y="2268538"/>
          <p14:tracePt t="81573" x="1878013" y="2200275"/>
          <p14:tracePt t="81581" x="1784350" y="2133600"/>
          <p14:tracePt t="81587" x="1708150" y="2098675"/>
          <p14:tracePt t="81593" x="1639888" y="2047875"/>
          <p14:tracePt t="81601" x="1554163" y="2014538"/>
          <p14:tracePt t="81610" x="1477963" y="1979613"/>
          <p14:tracePt t="81615" x="1444625" y="1954213"/>
          <p14:tracePt t="81622" x="1409700" y="1938338"/>
          <p14:tracePt t="81631" x="1384300" y="1920875"/>
          <p14:tracePt t="81635" x="1350963" y="1895475"/>
          <p14:tracePt t="81641" x="1343025" y="1895475"/>
          <p14:tracePt t="81648" x="1333500" y="1885950"/>
          <p14:tracePt t="81664" x="1325563" y="1878013"/>
          <p14:tracePt t="81684" x="1317625" y="1870075"/>
          <p14:tracePt t="81705" x="1308100" y="1870075"/>
          <p14:tracePt t="81776" x="1317625" y="1870075"/>
          <p14:tracePt t="81810" x="1325563" y="1870075"/>
          <p14:tracePt t="81818" x="1333500" y="1870075"/>
          <p14:tracePt t="81824" x="1343025" y="1870075"/>
          <p14:tracePt t="81831" x="1384300" y="1895475"/>
          <p14:tracePt t="81838" x="1503363" y="1946275"/>
          <p14:tracePt t="81847" x="1784350" y="2065338"/>
          <p14:tracePt t="81851" x="2030413" y="2166938"/>
          <p14:tracePt t="81859" x="2217738" y="2243138"/>
          <p14:tracePt t="81865" x="2344738" y="2293938"/>
          <p14:tracePt t="81871" x="2540000" y="2387600"/>
          <p14:tracePt t="81880" x="2633663" y="2438400"/>
          <p14:tracePt t="81886" x="2719388" y="2489200"/>
          <p14:tracePt t="81892" x="2820988" y="2557463"/>
          <p14:tracePt t="81899" x="2879725" y="2608263"/>
          <p14:tracePt t="81907" x="2922588" y="2660650"/>
          <p14:tracePt t="81915" x="2965450" y="2711450"/>
          <p14:tracePt t="81921" x="2982913" y="2736850"/>
          <p14:tracePt t="81931" x="2990850" y="2752725"/>
          <p14:tracePt t="81936" x="3008313" y="2762250"/>
          <p14:tracePt t="81949" x="3008313" y="2770188"/>
          <p14:tracePt t="81964" x="3008313" y="2778125"/>
          <p14:tracePt t="82054" x="3008313" y="2770188"/>
          <p14:tracePt t="82061" x="3008313" y="2762250"/>
          <p14:tracePt t="82068" x="3008313" y="2752725"/>
          <p14:tracePt t="82075" x="3008313" y="2744788"/>
          <p14:tracePt t="82083" x="3008313" y="2727325"/>
          <p14:tracePt t="82089" x="2998788" y="2711450"/>
          <p14:tracePt t="82097" x="2998788" y="2701925"/>
          <p14:tracePt t="82103" x="2998788" y="2693988"/>
          <p14:tracePt t="82109" x="2998788" y="2686050"/>
          <p14:tracePt t="82115" x="2982913" y="2668588"/>
          <p14:tracePt t="82123" x="2973388" y="2633663"/>
          <p14:tracePt t="82129" x="2940050" y="2582863"/>
          <p14:tracePt t="82136" x="2871788" y="2524125"/>
          <p14:tracePt t="82143" x="2795588" y="2422525"/>
          <p14:tracePt t="82151" x="2727325" y="2362200"/>
          <p14:tracePt t="82158" x="2676525" y="2311400"/>
          <p14:tracePt t="82164" x="2616200" y="2243138"/>
          <p14:tracePt t="82171" x="2574925" y="2200275"/>
          <p14:tracePt t="82180" x="2557463" y="2192338"/>
          <p14:tracePt t="82185" x="2549525" y="2174875"/>
          <p14:tracePt t="82192" x="2540000" y="2166938"/>
          <p14:tracePt t="82200" x="2532063" y="2166938"/>
          <p14:tracePt t="82207" x="2524125" y="2149475"/>
          <p14:tracePt t="82213" x="2514600" y="2149475"/>
          <p14:tracePt t="82220" x="2506663" y="2141538"/>
          <p14:tracePt t="82234" x="2489200" y="2133600"/>
          <p14:tracePt t="82241" x="2489200" y="2124075"/>
          <p14:tracePt t="82256" x="2481263" y="2116138"/>
          <p14:tracePt t="82269" x="2471738" y="2108200"/>
          <p14:tracePt t="82278" x="2463800" y="2108200"/>
          <p14:tracePt t="82290" x="2463800" y="2098675"/>
          <p14:tracePt t="82298" x="2455863" y="2098675"/>
          <p14:tracePt t="82312" x="2455863" y="2090738"/>
          <p14:tracePt t="82326" x="2446338" y="2090738"/>
          <p14:tracePt t="82347" x="2438400" y="2090738"/>
          <p14:tracePt t="82353" x="2430463" y="2090738"/>
          <p14:tracePt t="82360" x="2430463" y="2082800"/>
          <p14:tracePt t="82381" x="2420938" y="2082800"/>
          <p14:tracePt t="82431" x="2413000" y="2082800"/>
          <p14:tracePt t="82486" x="2405063" y="2082800"/>
          <p14:tracePt t="82535" x="2395538" y="2082800"/>
          <p14:tracePt t="82549" x="2387600" y="2082800"/>
          <p14:tracePt t="82590" x="2387600" y="2073275"/>
          <p14:tracePt t="82597" x="2387600" y="2065338"/>
          <p14:tracePt t="82604" x="2387600" y="2055813"/>
          <p14:tracePt t="82611" x="2405063" y="2030413"/>
          <p14:tracePt t="82618" x="2413000" y="2005013"/>
          <p14:tracePt t="82624" x="2438400" y="1946275"/>
          <p14:tracePt t="82631" x="2489200" y="1809750"/>
          <p14:tracePt t="82639" x="2590800" y="1546225"/>
          <p14:tracePt t="82646" x="2668588" y="1393825"/>
          <p14:tracePt t="82653" x="2719388" y="1266825"/>
          <p14:tracePt t="82659" x="2744788" y="1173163"/>
          <p14:tracePt t="82666" x="2760663" y="1096963"/>
          <p14:tracePt t="82673" x="2786063" y="1054100"/>
          <p14:tracePt t="82680" x="2786063" y="985838"/>
          <p14:tracePt t="82687" x="2803525" y="917575"/>
          <p14:tracePt t="82696" x="2803525" y="866775"/>
          <p14:tracePt t="82701" x="2803525" y="841375"/>
          <p14:tracePt t="82708" x="2795588" y="823913"/>
          <p14:tracePt t="82715" x="2795588" y="808038"/>
          <p14:tracePt t="82723" x="2795588" y="798513"/>
          <p14:tracePt t="82736" x="2786063" y="790575"/>
          <p14:tracePt t="82772" x="2786063" y="781050"/>
          <p14:tracePt t="82785" x="2778125" y="781050"/>
          <p14:tracePt t="82800" x="2778125" y="773113"/>
          <p14:tracePt t="82813" x="2778125" y="765175"/>
          <p14:tracePt t="82835" x="2770188" y="755650"/>
          <p14:tracePt t="82862" x="2770188" y="747713"/>
          <p14:tracePt t="82877" x="2760663" y="747713"/>
          <p14:tracePt t="82897" x="2752725" y="747713"/>
          <p14:tracePt t="82904" x="2752725" y="755650"/>
          <p14:tracePt t="82911" x="2744788" y="755650"/>
          <p14:tracePt t="82918" x="2744788" y="765175"/>
          <p14:tracePt t="82932" x="2727325" y="781050"/>
          <p14:tracePt t="82946" x="2727325" y="798513"/>
          <p14:tracePt t="82953" x="2719388" y="808038"/>
          <p14:tracePt t="82961" x="2701925" y="841375"/>
          <p14:tracePt t="82967" x="2693988" y="874713"/>
          <p14:tracePt t="82975" x="2676525" y="917575"/>
          <p14:tracePt t="82982" x="2659063" y="952500"/>
          <p14:tracePt t="82987" x="2633663" y="1036638"/>
          <p14:tracePt t="82995" x="2590800" y="1155700"/>
          <p14:tracePt t="83002" x="2549525" y="1274763"/>
          <p14:tracePt t="83009" x="2514600" y="1452563"/>
          <p14:tracePt t="83015" x="2489200" y="1589088"/>
          <p14:tracePt t="83024" x="2481263" y="1665288"/>
          <p14:tracePt t="83030" x="2463800" y="1758950"/>
          <p14:tracePt t="83036" x="2455863" y="1852613"/>
          <p14:tracePt t="83044" x="2446338" y="1928813"/>
          <p14:tracePt t="83051" x="2438400" y="1989138"/>
          <p14:tracePt t="83058" x="2438400" y="2047875"/>
          <p14:tracePt t="83064" x="2430463" y="2108200"/>
          <p14:tracePt t="83072" x="2420938" y="2174875"/>
          <p14:tracePt t="83080" x="2413000" y="2252663"/>
          <p14:tracePt t="83086" x="2405063" y="2328863"/>
          <p14:tracePt t="83093" x="2395538" y="2405063"/>
          <p14:tracePt t="83099" x="2395538" y="2516188"/>
          <p14:tracePt t="83106" x="2387600" y="2600325"/>
          <p14:tracePt t="83114" x="2387600" y="2676525"/>
          <p14:tracePt t="83120" x="2379663" y="2770188"/>
          <p14:tracePt t="83129" x="2379663" y="2871788"/>
          <p14:tracePt t="83135" x="2379663" y="2940050"/>
          <p14:tracePt t="83141" x="2395538" y="3008313"/>
          <p14:tracePt t="83148" x="2395538" y="3109913"/>
          <p14:tracePt t="83155" x="2405063" y="3186113"/>
          <p14:tracePt t="83163" x="2420938" y="3271838"/>
          <p14:tracePt t="83169" x="2446338" y="3373438"/>
          <p14:tracePt t="83175" x="2455863" y="3467100"/>
          <p14:tracePt t="83184" x="2471738" y="3535363"/>
          <p14:tracePt t="83190" x="2481263" y="3578225"/>
          <p14:tracePt t="83197" x="2506663" y="3636963"/>
          <p14:tracePt t="83204" x="2524125" y="3679825"/>
          <p14:tracePt t="83212" x="2524125" y="3705225"/>
          <p14:tracePt t="83218" x="2524125" y="3722688"/>
          <p14:tracePt t="83225" x="2524125" y="3730625"/>
          <p14:tracePt t="83232" x="2524125" y="3738563"/>
          <p14:tracePt t="83246" x="2524125" y="3748088"/>
          <p14:tracePt t="83309" x="2524125" y="3756025"/>
          <p14:tracePt t="83352" x="2524125" y="3748088"/>
          <p14:tracePt t="83357" x="2514600" y="3722688"/>
          <p14:tracePt t="83365" x="2514600" y="3713163"/>
          <p14:tracePt t="83371" x="2506663" y="3697288"/>
          <p14:tracePt t="83380" x="2506663" y="3662363"/>
          <p14:tracePt t="83386" x="2497138" y="3611563"/>
          <p14:tracePt t="83392" x="2489200" y="3492500"/>
          <p14:tracePt t="83399" x="2430463" y="3221038"/>
          <p14:tracePt t="83407" x="2336800" y="2897188"/>
          <p14:tracePt t="83415" x="2286000" y="2693988"/>
          <p14:tracePt t="83420" x="2225675" y="2422525"/>
          <p14:tracePt t="83429" x="2149475" y="2124075"/>
          <p14:tracePt t="83435" x="2106613" y="1946275"/>
          <p14:tracePt t="83441" x="2081213" y="1793875"/>
          <p14:tracePt t="83448" x="2055813" y="1571625"/>
          <p14:tracePt t="83456" x="2030413" y="1333500"/>
          <p14:tracePt t="83464" x="2030413" y="1241425"/>
          <p14:tracePt t="83469" x="2030413" y="1147763"/>
          <p14:tracePt t="83476" x="2047875" y="1054100"/>
          <p14:tracePt t="83483" x="2065338" y="942975"/>
          <p14:tracePt t="83490" x="2081213" y="884238"/>
          <p14:tracePt t="83497" x="2106613" y="808038"/>
          <p14:tracePt t="83504" x="2124075" y="765175"/>
          <p14:tracePt t="83512" x="2141538" y="722313"/>
          <p14:tracePt t="83518" x="2157413" y="696913"/>
          <p14:tracePt t="83525" x="2166938" y="671513"/>
          <p14:tracePt t="83531" x="2182813" y="646113"/>
          <p14:tracePt t="83540" x="2182813" y="636588"/>
          <p14:tracePt t="83595" x="2182813" y="646113"/>
          <p14:tracePt t="83601" x="2182813" y="654050"/>
          <p14:tracePt t="83609" x="2182813" y="663575"/>
          <p14:tracePt t="83615" x="2182813" y="671513"/>
          <p14:tracePt t="83622" x="2182813" y="679450"/>
          <p14:tracePt t="83629" x="2182813" y="688975"/>
          <p14:tracePt t="83637" x="2174875" y="704850"/>
          <p14:tracePt t="83647" x="2166938" y="722313"/>
          <p14:tracePt t="83650" x="2166938" y="747713"/>
          <p14:tracePt t="83658" x="2157413" y="765175"/>
          <p14:tracePt t="83664" x="2157413" y="781050"/>
          <p14:tracePt t="83671" x="2157413" y="866775"/>
          <p14:tracePt t="83679" x="2157413" y="985838"/>
          <p14:tracePt t="83685" x="2157413" y="1104900"/>
          <p14:tracePt t="83692" x="2157413" y="1216025"/>
          <p14:tracePt t="83699" x="2166938" y="1350963"/>
          <p14:tracePt t="83706" x="2174875" y="1504950"/>
          <p14:tracePt t="83713" x="2174875" y="1622425"/>
          <p14:tracePt t="83719" x="2182813" y="1725613"/>
          <p14:tracePt t="83729" x="2182813" y="1793875"/>
          <p14:tracePt t="83734" x="2182813" y="1885950"/>
          <p14:tracePt t="83741" x="2182813" y="1971675"/>
          <p14:tracePt t="83748" x="2182813" y="2065338"/>
          <p14:tracePt t="83755" x="2182813" y="2174875"/>
          <p14:tracePt t="83763" x="2182813" y="2278063"/>
          <p14:tracePt t="83769" x="2182813" y="2362200"/>
          <p14:tracePt t="83778" x="2182813" y="2463800"/>
          <p14:tracePt t="83782" x="2182813" y="2574925"/>
          <p14:tracePt t="83790" x="2182813" y="2651125"/>
          <p14:tracePt t="83797" x="2182813" y="2719388"/>
          <p14:tracePt t="83803" x="2182813" y="2805113"/>
          <p14:tracePt t="83812" x="2182813" y="2871788"/>
          <p14:tracePt t="83818" x="2192338" y="2897188"/>
          <p14:tracePt t="83824" x="2192338" y="2940050"/>
          <p14:tracePt t="83832" x="2200275" y="2957513"/>
          <p14:tracePt t="83838" x="2200275" y="2982913"/>
          <p14:tracePt t="83845" x="2200275" y="2990850"/>
          <p14:tracePt t="83852" x="2200275" y="3000375"/>
          <p14:tracePt t="83861" x="2200275" y="3008313"/>
          <p14:tracePt t="83879" x="2200275" y="3016250"/>
          <p14:tracePt t="83923" x="2200275" y="3025775"/>
          <p14:tracePt t="84013" x="2200275" y="3016250"/>
          <p14:tracePt t="84021" x="2200275" y="3000375"/>
          <p14:tracePt t="84034" x="2200275" y="2965450"/>
          <p14:tracePt t="84042" x="2200275" y="2922588"/>
          <p14:tracePt t="84048" x="2225675" y="2625725"/>
          <p14:tracePt t="84055" x="2243138" y="2166938"/>
          <p14:tracePt t="84064" x="2260600" y="1725613"/>
          <p14:tracePt t="84070" x="2276475" y="1487488"/>
          <p14:tracePt t="84078" x="2276475" y="1189038"/>
          <p14:tracePt t="84083" x="2293938" y="790575"/>
          <p14:tracePt t="84091" x="2319338" y="441325"/>
          <p14:tracePt t="84097" x="2319338" y="296863"/>
          <p14:tracePt t="84104" x="2336800" y="127000"/>
          <p14:tracePt t="84112" x="2352675" y="17463"/>
          <p14:tracePt t="84254" x="2344738" y="58738"/>
          <p14:tracePt t="84259" x="2344738" y="136525"/>
          <p14:tracePt t="84264" x="2344738" y="230188"/>
          <p14:tracePt t="84270" x="2344738" y="415925"/>
          <p14:tracePt t="84278" x="2344738" y="585788"/>
          <p14:tracePt t="84285" x="2352675" y="747713"/>
          <p14:tracePt t="84291" x="2370138" y="942975"/>
          <p14:tracePt t="84299" x="2379663" y="1069975"/>
          <p14:tracePt t="84306" x="2387600" y="1189038"/>
          <p14:tracePt t="84314" x="2395538" y="1333500"/>
          <p14:tracePt t="84319" x="2405063" y="1477963"/>
          <p14:tracePt t="84328" x="2405063" y="1581150"/>
          <p14:tracePt t="84333" x="2430463" y="1725613"/>
          <p14:tracePt t="84341" x="2438400" y="1844675"/>
          <p14:tracePt t="84348" x="2481263" y="2014538"/>
          <p14:tracePt t="84355" x="2489200" y="2090738"/>
          <p14:tracePt t="84363" x="2514600" y="2209800"/>
          <p14:tracePt t="84369" x="2549525" y="2311400"/>
          <p14:tracePt t="84377" x="2565400" y="2379663"/>
          <p14:tracePt t="84383" x="2582863" y="2473325"/>
          <p14:tracePt t="84389" x="2590800" y="2541588"/>
          <p14:tracePt t="84397" x="2590800" y="2592388"/>
          <p14:tracePt t="84404" x="2600325" y="2617788"/>
          <p14:tracePt t="84411" x="2608263" y="2633663"/>
          <p14:tracePt t="84417" x="2608263" y="2651125"/>
          <p14:tracePt t="84425" x="2608263" y="2668588"/>
          <p14:tracePt t="84432" x="2608263" y="2686050"/>
          <p14:tracePt t="84438" x="2608263" y="2693988"/>
          <p14:tracePt t="84445" x="2608263" y="2701925"/>
          <p14:tracePt t="84452" x="2608263" y="2719388"/>
          <p14:tracePt t="84466" x="2608263" y="2727325"/>
          <p14:tracePt t="84474" x="2608263" y="2736850"/>
          <p14:tracePt t="84480" x="2608263" y="2744788"/>
          <p14:tracePt t="84487" x="2608263" y="2752725"/>
          <p14:tracePt t="84495" x="2608263" y="2762250"/>
          <p14:tracePt t="84509" x="2608263" y="2770188"/>
          <p14:tracePt t="84529" x="2608263" y="2778125"/>
          <p14:tracePt t="84544" x="2608263" y="2787650"/>
          <p14:tracePt t="84557" x="2608263" y="2795588"/>
          <p14:tracePt t="84572" x="2608263" y="2805113"/>
          <p14:tracePt t="84585" x="2608263" y="2820988"/>
          <p14:tracePt t="84599" x="2608263" y="2830513"/>
          <p14:tracePt t="84620" x="2608263" y="2838450"/>
          <p14:tracePt t="84634" x="2608263" y="2846388"/>
          <p14:tracePt t="84661" x="2608263" y="2855913"/>
          <p14:tracePt t="84677" x="2608263" y="2863850"/>
          <p14:tracePt t="84788" x="2616200" y="2863850"/>
          <p14:tracePt t="84794" x="2616200" y="2855913"/>
          <p14:tracePt t="84815" x="2616200" y="2846388"/>
          <p14:tracePt t="84837" x="2625725" y="2830513"/>
          <p14:tracePt t="84843" x="2633663" y="2820988"/>
          <p14:tracePt t="84851" x="2641600" y="2813050"/>
          <p14:tracePt t="84857" x="2651125" y="2805113"/>
          <p14:tracePt t="84863" x="2659063" y="2795588"/>
          <p14:tracePt t="84871" x="2668588" y="2778125"/>
          <p14:tracePt t="84880" x="2693988" y="2752725"/>
          <p14:tracePt t="84885" x="2752725" y="2711450"/>
          <p14:tracePt t="84891" x="2828925" y="2633663"/>
          <p14:tracePt t="84899" x="2914650" y="2574925"/>
          <p14:tracePt t="84906" x="3008313" y="2524125"/>
          <p14:tracePt t="84914" x="3127375" y="2473325"/>
          <p14:tracePt t="84920" x="3211513" y="2422525"/>
          <p14:tracePt t="84928" x="3262313" y="2405063"/>
          <p14:tracePt t="84945" x="3305175" y="2397125"/>
          <p14:tracePt t="84948" x="3313113" y="2397125"/>
          <p14:tracePt t="84963" x="3322638" y="2397125"/>
          <p14:tracePt t="85003" x="3330575" y="2397125"/>
          <p14:tracePt t="85010" x="3330575" y="2387600"/>
          <p14:tracePt t="85299" x="3322638" y="2397125"/>
          <p14:tracePt t="85305" x="3322638" y="2405063"/>
          <p14:tracePt t="85312" x="3313113" y="2422525"/>
          <p14:tracePt t="85320" x="3297238" y="2447925"/>
          <p14:tracePt t="85328" x="3287713" y="2481263"/>
          <p14:tracePt t="85333" x="3270250" y="2524125"/>
          <p14:tracePt t="85341" x="3254375" y="2557463"/>
          <p14:tracePt t="85347" x="3228975" y="2608263"/>
          <p14:tracePt t="85354" x="3203575" y="2651125"/>
          <p14:tracePt t="85364" x="3194050" y="2668588"/>
          <p14:tracePt t="85368" x="3194050" y="2686050"/>
          <p14:tracePt t="85377" x="3186113" y="2701925"/>
          <p14:tracePt t="85382" x="3178175" y="2711450"/>
          <p14:tracePt t="85390" x="3168650" y="2719388"/>
          <p14:tracePt t="85403" x="3168650" y="2727325"/>
          <p14:tracePt t="85412" x="3160713" y="2736850"/>
          <p14:tracePt t="85431" x="3152775" y="2744788"/>
          <p14:tracePt t="85452" x="3143250" y="2744788"/>
          <p14:tracePt t="85461" x="3143250" y="2752725"/>
          <p14:tracePt t="85479" x="3135313" y="2752725"/>
          <p14:tracePt t="85487" x="3135313" y="2770188"/>
          <p14:tracePt t="85495" x="3127375" y="2770188"/>
          <p14:tracePt t="85501" x="3109913" y="2778125"/>
          <p14:tracePt t="85508" x="3100388" y="2778125"/>
          <p14:tracePt t="85514" x="3100388" y="2787650"/>
          <p14:tracePt t="85521" x="3084513" y="2795588"/>
          <p14:tracePt t="85528" x="3067050" y="2805113"/>
          <p14:tracePt t="85536" x="3049588" y="2820988"/>
          <p14:tracePt t="85544" x="3033713" y="2830513"/>
          <p14:tracePt t="85549" x="3016250" y="2838450"/>
          <p14:tracePt t="85557" x="2998788" y="2855913"/>
          <p14:tracePt t="85564" x="2990850" y="2855913"/>
          <p14:tracePt t="85571" x="2990850" y="2863850"/>
          <p14:tracePt t="85578" x="2982913" y="2863850"/>
          <p14:tracePt t="85584" x="2973388" y="2863850"/>
          <p14:tracePt t="85591" x="2955925" y="2871788"/>
          <p14:tracePt t="85597" x="2955925" y="2881313"/>
          <p14:tracePt t="85605" x="2947988" y="2881313"/>
          <p14:tracePt t="85612" x="2940050" y="2889250"/>
          <p14:tracePt t="85619" x="2930525" y="2889250"/>
          <p14:tracePt t="85626" x="2922588" y="2897188"/>
          <p14:tracePt t="85633" x="2914650" y="2906713"/>
          <p14:tracePt t="85640" x="2905125" y="2906713"/>
          <p14:tracePt t="85654" x="2897188" y="2906713"/>
          <p14:tracePt t="85661" x="2889250" y="2906713"/>
          <p14:tracePt t="85667" x="2879725" y="2914650"/>
          <p14:tracePt t="85679" x="2871788" y="2914650"/>
          <p14:tracePt t="85695" x="2863850" y="2914650"/>
          <p14:tracePt t="85701" x="2854325" y="2914650"/>
          <p14:tracePt t="85710" x="2846388" y="2914650"/>
          <p14:tracePt t="85723" x="2828925" y="2914650"/>
          <p14:tracePt t="85730" x="2820988" y="2914650"/>
          <p14:tracePt t="85736" x="2811463" y="2914650"/>
          <p14:tracePt t="85744" x="2803525" y="2914650"/>
          <p14:tracePt t="85750" x="2786063" y="2914650"/>
          <p14:tracePt t="85760" x="2786063" y="2906713"/>
          <p14:tracePt t="85765" x="2770188" y="2897188"/>
          <p14:tracePt t="85779" x="2760663" y="2897188"/>
          <p14:tracePt t="85794" x="2752725" y="2897188"/>
          <p14:tracePt t="85800" x="2752725" y="2889250"/>
          <p14:tracePt t="85808" x="2744788" y="2889250"/>
          <p14:tracePt t="85814" x="2735263" y="2889250"/>
          <p14:tracePt t="85821" x="2735263" y="2881313"/>
          <p14:tracePt t="85828" x="2727325" y="2881313"/>
          <p14:tracePt t="85849" x="2727325" y="2871788"/>
          <p14:tracePt t="85857" x="2719388" y="2863850"/>
          <p14:tracePt t="85877" x="2719388" y="2855913"/>
          <p14:tracePt t="85892" x="2709863" y="2855913"/>
          <p14:tracePt t="85898" x="2709863" y="2846388"/>
          <p14:tracePt t="85912" x="2701925" y="2846388"/>
          <p14:tracePt t="85927" x="2701925" y="2838450"/>
          <p14:tracePt t="85944" x="2701925" y="2830513"/>
          <p14:tracePt t="85960" x="2701925" y="2820988"/>
          <p14:tracePt t="85975" x="2709863" y="2813050"/>
          <p14:tracePt t="85987" x="2709863" y="2795588"/>
          <p14:tracePt t="85995" x="2719388" y="2795588"/>
          <p14:tracePt t="86001" x="2719388" y="2787650"/>
          <p14:tracePt t="86009" x="2727325" y="2778125"/>
          <p14:tracePt t="86016" x="2735263" y="2762250"/>
          <p14:tracePt t="86022" x="2752725" y="2744788"/>
          <p14:tracePt t="86029" x="2760663" y="2744788"/>
          <p14:tracePt t="86036" x="2778125" y="2719388"/>
          <p14:tracePt t="86043" x="2795588" y="2719388"/>
          <p14:tracePt t="86051" x="2803525" y="2693988"/>
          <p14:tracePt t="86060" x="2811463" y="2693988"/>
          <p14:tracePt t="86065" x="2820988" y="2686050"/>
          <p14:tracePt t="86071" x="2828925" y="2686050"/>
          <p14:tracePt t="86086" x="2838450" y="2676525"/>
          <p14:tracePt t="86099" x="2846388" y="2668588"/>
          <p14:tracePt t="86121" x="2854325" y="2668588"/>
          <p14:tracePt t="86142" x="2863850" y="2668588"/>
          <p14:tracePt t="86184" x="2863850" y="2676525"/>
          <p14:tracePt t="86204" x="2863850" y="2686050"/>
          <p14:tracePt t="86211" x="2871788" y="2686050"/>
          <p14:tracePt t="86232" x="2871788" y="2693988"/>
          <p14:tracePt t="86253" x="2879725" y="2701925"/>
          <p14:tracePt t="86268" x="2889250" y="2701925"/>
          <p14:tracePt t="86295" x="2897188" y="2701925"/>
          <p14:tracePt t="86308" x="2905125" y="2701925"/>
          <p14:tracePt t="86316" x="2914650" y="2701925"/>
          <p14:tracePt t="86323" x="2914650" y="2693988"/>
          <p14:tracePt t="86329" x="2922588" y="2693988"/>
          <p14:tracePt t="86337" x="2922588" y="2676525"/>
          <p14:tracePt t="86343" x="2940050" y="2668588"/>
          <p14:tracePt t="86351" x="2940050" y="2660650"/>
          <p14:tracePt t="86359" x="2947988" y="2660650"/>
          <p14:tracePt t="86365" x="2947988" y="2651125"/>
          <p14:tracePt t="86379" x="2947988" y="2633663"/>
          <p14:tracePt t="86392" x="2947988" y="2625725"/>
          <p14:tracePt t="86400" x="2947988" y="2617788"/>
          <p14:tracePt t="86407" x="2947988" y="2608263"/>
          <p14:tracePt t="86413" x="2940050" y="2592388"/>
          <p14:tracePt t="86421" x="2930525" y="2566988"/>
          <p14:tracePt t="86427" x="2922588" y="2541588"/>
          <p14:tracePt t="86435" x="2905125" y="2498725"/>
          <p14:tracePt t="86442" x="2889250" y="2463800"/>
          <p14:tracePt t="86448" x="2863850" y="2397125"/>
          <p14:tracePt t="86455" x="2828925" y="2344738"/>
          <p14:tracePt t="86462" x="2795588" y="2293938"/>
          <p14:tracePt t="86470" x="2770188" y="2268538"/>
          <p14:tracePt t="86477" x="2760663" y="2252663"/>
          <p14:tracePt t="86482" x="2752725" y="2235200"/>
          <p14:tracePt t="86492" x="2744788" y="2235200"/>
          <p14:tracePt t="86497" x="2735263" y="2217738"/>
          <p14:tracePt t="86504" x="2709863" y="2209800"/>
          <p14:tracePt t="86518" x="2701925" y="2200275"/>
          <p14:tracePt t="86526" x="2693988" y="2192338"/>
          <p14:tracePt t="86531" x="2684463" y="2192338"/>
          <p14:tracePt t="86539" x="2668588" y="2192338"/>
          <p14:tracePt t="86546" x="2659063" y="2184400"/>
          <p14:tracePt t="86553" x="2651125" y="2184400"/>
          <p14:tracePt t="86560" x="2633663" y="2184400"/>
          <p14:tracePt t="86567" x="2616200" y="2184400"/>
          <p14:tracePt t="86576" x="2600325" y="2184400"/>
          <p14:tracePt t="86580" x="2590800" y="2184400"/>
          <p14:tracePt t="86587" x="2574925" y="2184400"/>
          <p14:tracePt t="86596" x="2540000" y="2200275"/>
          <p14:tracePt t="86602" x="2514600" y="2209800"/>
          <p14:tracePt t="86610" x="2471738" y="2243138"/>
          <p14:tracePt t="86616" x="2420938" y="2293938"/>
          <p14:tracePt t="86623" x="2387600" y="2344738"/>
          <p14:tracePt t="86629" x="2344738" y="2413000"/>
          <p14:tracePt t="86637" x="2319338" y="2473325"/>
          <p14:tracePt t="86644" x="2286000" y="2524125"/>
          <p14:tracePt t="86651" x="2268538" y="2582863"/>
          <p14:tracePt t="86659" x="2260600" y="2617788"/>
          <p14:tracePt t="86665" x="2251075" y="2643188"/>
          <p14:tracePt t="86672" x="2243138" y="2693988"/>
          <p14:tracePt t="86678" x="2235200" y="2719388"/>
          <p14:tracePt t="86686" x="2235200" y="2744788"/>
          <p14:tracePt t="86694" x="2235200" y="2762250"/>
          <p14:tracePt t="86699" x="2235200" y="2778125"/>
          <p14:tracePt t="86707" x="2235200" y="2787650"/>
          <p14:tracePt t="86713" x="2235200" y="2795588"/>
          <p14:tracePt t="86720" x="2235200" y="2805113"/>
          <p14:tracePt t="86741" x="2235200" y="2813050"/>
          <p14:tracePt t="86755" x="2235200" y="2820988"/>
          <p14:tracePt t="86769" x="2235200" y="2830513"/>
          <p14:tracePt t="86776" x="2243138" y="2838450"/>
          <p14:tracePt t="86783" x="2251075" y="2846388"/>
          <p14:tracePt t="86792" x="2268538" y="2846388"/>
          <p14:tracePt t="86797" x="2293938" y="2863850"/>
          <p14:tracePt t="86804" x="2319338" y="2889250"/>
          <p14:tracePt t="86814" x="2362200" y="2897188"/>
          <p14:tracePt t="86819" x="2387600" y="2906713"/>
          <p14:tracePt t="86826" x="2413000" y="2914650"/>
          <p14:tracePt t="86831" x="2438400" y="2922588"/>
          <p14:tracePt t="86838" x="2463800" y="2932113"/>
          <p14:tracePt t="86845" x="2481263" y="2932113"/>
          <p14:tracePt t="86853" x="2497138" y="2932113"/>
          <p14:tracePt t="86860" x="2514600" y="2932113"/>
          <p14:tracePt t="86867" x="2532063" y="2932113"/>
          <p14:tracePt t="86874" x="2549525" y="2932113"/>
          <p14:tracePt t="86881" x="2557463" y="2932113"/>
          <p14:tracePt t="86887" x="2582863" y="2922588"/>
          <p14:tracePt t="86894" x="2600325" y="2914650"/>
          <p14:tracePt t="86902" x="2616200" y="2914650"/>
          <p14:tracePt t="86908" x="2633663" y="2897188"/>
          <p14:tracePt t="86915" x="2668588" y="2881313"/>
          <p14:tracePt t="86924" x="2693988" y="2838450"/>
          <p14:tracePt t="86929" x="2727325" y="2820988"/>
          <p14:tracePt t="86937" x="2752725" y="2778125"/>
          <p14:tracePt t="86959" x="2820988" y="2693988"/>
          <p14:tracePt t="86966" x="2828925" y="2676525"/>
          <p14:tracePt t="86972" x="2838450" y="2651125"/>
          <p14:tracePt t="86978" x="2838450" y="2633663"/>
          <p14:tracePt t="86986" x="2838450" y="2617788"/>
          <p14:tracePt t="86993" x="2838450" y="2608263"/>
          <p14:tracePt t="87000" x="2846388" y="2582863"/>
          <p14:tracePt t="87008" x="2846388" y="2566988"/>
          <p14:tracePt t="87014" x="2846388" y="2541588"/>
          <p14:tracePt t="87020" x="2846388" y="2524125"/>
          <p14:tracePt t="87027" x="2846388" y="2516188"/>
          <p14:tracePt t="87035" x="2854325" y="2506663"/>
          <p14:tracePt t="87043" x="2854325" y="2489200"/>
          <p14:tracePt t="87057" x="2854325" y="2481263"/>
          <p14:tracePt t="87069" x="2854325" y="2473325"/>
          <p14:tracePt t="87077" x="2854325" y="2463800"/>
          <p14:tracePt t="87098" x="2854325" y="2455863"/>
          <p14:tracePt t="87181" x="2854325" y="2463800"/>
          <p14:tracePt t="87188" x="2854325" y="2473325"/>
          <p14:tracePt t="87194" x="2854325" y="2489200"/>
          <p14:tracePt t="87202" x="2854325" y="2506663"/>
          <p14:tracePt t="87209" x="2846388" y="2506663"/>
          <p14:tracePt t="87216" x="2846388" y="2532063"/>
          <p14:tracePt t="87222" x="2846388" y="2582863"/>
          <p14:tracePt t="87230" x="2846388" y="2651125"/>
          <p14:tracePt t="87238" x="2846388" y="2744788"/>
          <p14:tracePt t="87242" x="2846388" y="2846388"/>
          <p14:tracePt t="87250" x="2846388" y="2940050"/>
          <p14:tracePt t="87258" x="2846388" y="2990850"/>
          <p14:tracePt t="87267" x="2846388" y="3033713"/>
          <p14:tracePt t="87271" x="2838450" y="3094038"/>
          <p14:tracePt t="87279" x="2828925" y="3144838"/>
          <p14:tracePt t="87285" x="2820988" y="3203575"/>
          <p14:tracePt t="87292" x="2811463" y="3238500"/>
          <p14:tracePt t="87299" x="2803525" y="3263900"/>
          <p14:tracePt t="87308" x="2803525" y="3279775"/>
          <p14:tracePt t="87313" x="2795588" y="3289300"/>
          <p14:tracePt t="87319" x="2786063" y="3297238"/>
          <p14:tracePt t="87327" x="2778125" y="3297238"/>
          <p14:tracePt t="87334" x="2778125" y="3314700"/>
          <p14:tracePt t="87348" x="2770188" y="3314700"/>
          <p14:tracePt t="87357" x="2760663" y="3314700"/>
          <p14:tracePt t="87362" x="2760663" y="3322638"/>
          <p14:tracePt t="87369" x="2752725" y="3322638"/>
          <p14:tracePt t="87391" x="2744788" y="3322638"/>
          <p14:tracePt t="87404" x="2735263" y="3322638"/>
          <p14:tracePt t="87411" x="2727325" y="3322638"/>
          <p14:tracePt t="87418" x="2719388" y="3322638"/>
          <p14:tracePt t="87432" x="2709863" y="3322638"/>
          <p14:tracePt t="87439" x="2701925" y="3314700"/>
          <p14:tracePt t="87447" x="2684463" y="3305175"/>
          <p14:tracePt t="87453" x="2668588" y="3297238"/>
          <p14:tracePt t="87460" x="2641600" y="3271838"/>
          <p14:tracePt t="87467" x="2616200" y="3254375"/>
          <p14:tracePt t="87475" x="2600325" y="3246438"/>
          <p14:tracePt t="87480" x="2565400" y="3221038"/>
          <p14:tracePt t="87488" x="2532063" y="3186113"/>
          <p14:tracePt t="87494" x="2506663" y="3170238"/>
          <p14:tracePt t="87502" x="2471738" y="3127375"/>
          <p14:tracePt t="87510" x="2430463" y="3076575"/>
          <p14:tracePt t="87515" x="2405063" y="3033713"/>
          <p14:tracePt t="87522" x="2379663" y="2974975"/>
          <p14:tracePt t="87529" x="2370138" y="2906713"/>
          <p14:tracePt t="87536" x="2362200" y="2855913"/>
          <p14:tracePt t="87543" x="2362200" y="2778125"/>
          <p14:tracePt t="87550" x="2362200" y="2711450"/>
          <p14:tracePt t="87558" x="2405063" y="2541588"/>
          <p14:tracePt t="87564" x="2463800" y="2371725"/>
          <p14:tracePt t="87570" x="2524125" y="2260600"/>
          <p14:tracePt t="87578" x="2574925" y="2174875"/>
          <p14:tracePt t="87586" x="2633663" y="2082800"/>
          <p14:tracePt t="87594" x="2693988" y="1989138"/>
          <p14:tracePt t="87601" x="2727325" y="1938338"/>
          <p14:tracePt t="87609" x="2770188" y="1878013"/>
          <p14:tracePt t="87614" x="2795588" y="1844675"/>
          <p14:tracePt t="87621" x="2811463" y="1827213"/>
          <p14:tracePt t="87630" x="2846388" y="1801813"/>
          <p14:tracePt t="87634" x="2863850" y="1793875"/>
          <p14:tracePt t="87641" x="2879725" y="1784350"/>
          <p14:tracePt t="87648" x="2889250" y="1784350"/>
          <p14:tracePt t="87655" x="2897188" y="1776413"/>
          <p14:tracePt t="87662" x="2905125" y="1776413"/>
          <p14:tracePt t="87669" x="2914650" y="1776413"/>
          <p14:tracePt t="87675" x="2922588" y="1776413"/>
          <p14:tracePt t="87683" x="2930525" y="1776413"/>
          <p14:tracePt t="87690" x="2947988" y="1784350"/>
          <p14:tracePt t="87696" x="2973388" y="1784350"/>
          <p14:tracePt t="87704" x="3008313" y="1793875"/>
          <p14:tracePt t="87710" x="3024188" y="1801813"/>
          <p14:tracePt t="87717" x="3067050" y="1827213"/>
          <p14:tracePt t="87725" x="3109913" y="1844675"/>
          <p14:tracePt t="87735" x="3127375" y="1852613"/>
          <p14:tracePt t="87741" x="3168650" y="1878013"/>
          <p14:tracePt t="87746" x="3211513" y="1920875"/>
          <p14:tracePt t="87754" x="3254375" y="1971675"/>
          <p14:tracePt t="87763" x="3297238" y="2022475"/>
          <p14:tracePt t="87767" x="3330575" y="2082800"/>
          <p14:tracePt t="87776" x="3363913" y="2141538"/>
          <p14:tracePt t="87781" x="3389313" y="2200275"/>
          <p14:tracePt t="87788" x="3406775" y="2252663"/>
          <p14:tracePt t="87796" x="3406775" y="2278063"/>
          <p14:tracePt t="87802" x="3406775" y="2293938"/>
          <p14:tracePt t="87811" x="3406775" y="2311400"/>
          <p14:tracePt t="87816" x="3406775" y="2328863"/>
          <p14:tracePt t="87830" x="3406775" y="2344738"/>
          <p14:tracePt t="87837" x="3406775" y="2354263"/>
          <p14:tracePt t="87851" x="3398838" y="2371725"/>
          <p14:tracePt t="87859" x="3389313" y="2371725"/>
          <p14:tracePt t="87865" x="3381375" y="2387600"/>
          <p14:tracePt t="87875" x="3373438" y="2422525"/>
          <p14:tracePt t="87879" x="3355975" y="2455863"/>
          <p14:tracePt t="87886" x="3330575" y="2506663"/>
          <p14:tracePt t="87896" x="3305175" y="2557463"/>
          <p14:tracePt t="87899" x="3262313" y="2625725"/>
          <p14:tracePt t="87908" x="3219450" y="2701925"/>
          <p14:tracePt t="87913" x="3194050" y="2752725"/>
          <p14:tracePt t="87921" x="3168650" y="2787650"/>
          <p14:tracePt t="87927" x="3160713" y="2813050"/>
          <p14:tracePt t="87943" x="3127375" y="2855913"/>
          <p14:tracePt t="87948" x="3109913" y="2871788"/>
          <p14:tracePt t="87957" x="3109913" y="2881313"/>
          <p14:tracePt t="87962" x="3109913" y="2889250"/>
          <p14:tracePt t="87970" x="3100388" y="2897188"/>
          <p14:tracePt t="87983" x="3100388" y="2906713"/>
          <p14:tracePt t="87991" x="3092450" y="2906713"/>
          <p14:tracePt t="88004" x="3084513" y="2914650"/>
          <p14:tracePt t="88025" x="3074988" y="2914650"/>
          <p14:tracePt t="88074" x="3074988" y="2906713"/>
          <p14:tracePt t="88081" x="3074988" y="2897188"/>
          <p14:tracePt t="88089" x="3074988" y="2889250"/>
          <p14:tracePt t="88095" x="3074988" y="2871788"/>
          <p14:tracePt t="88102" x="3074988" y="2863850"/>
          <p14:tracePt t="88109" x="3084513" y="2838450"/>
          <p14:tracePt t="88116" x="3092450" y="2805113"/>
          <p14:tracePt t="88124" x="3117850" y="2762250"/>
          <p14:tracePt t="88130" x="3127375" y="2727325"/>
          <p14:tracePt t="88137" x="3127375" y="2676525"/>
          <p14:tracePt t="88143" x="3152775" y="2608263"/>
          <p14:tracePt t="88151" x="3168650" y="2524125"/>
          <p14:tracePt t="88158" x="3168650" y="2463800"/>
          <p14:tracePt t="88164" x="3186113" y="2379663"/>
          <p14:tracePt t="88171" x="3186113" y="2319338"/>
          <p14:tracePt t="88178" x="3186113" y="2268538"/>
          <p14:tracePt t="88186" x="3186113" y="2209800"/>
          <p14:tracePt t="88192" x="3186113" y="2174875"/>
          <p14:tracePt t="88200" x="3178175" y="2149475"/>
          <p14:tracePt t="88208" x="3178175" y="2141538"/>
          <p14:tracePt t="88213" x="3168650" y="2124075"/>
          <p14:tracePt t="88220" x="3168650" y="2108200"/>
          <p14:tracePt t="88227" x="3168650" y="2090738"/>
          <p14:tracePt t="88234" x="3160713" y="2082800"/>
          <p14:tracePt t="88243" x="3152775" y="2073275"/>
          <p14:tracePt t="88248" x="3152775" y="2065338"/>
          <p14:tracePt t="88256" x="3143250" y="2055813"/>
          <p14:tracePt t="88263" x="3135313" y="2047875"/>
          <p14:tracePt t="88271" x="3127375" y="2030413"/>
          <p14:tracePt t="88276" x="3117850" y="2030413"/>
          <p14:tracePt t="88283" x="3100388" y="2014538"/>
          <p14:tracePt t="88291" x="3084513" y="2005013"/>
          <p14:tracePt t="88297" x="3067050" y="2005013"/>
          <p14:tracePt t="88305" x="3049588" y="1997075"/>
          <p14:tracePt t="88311" x="3041650" y="1989138"/>
          <p14:tracePt t="88318" x="3024188" y="1989138"/>
          <p14:tracePt t="88326" x="3016250" y="1989138"/>
          <p14:tracePt t="88331" x="2990850" y="1989138"/>
          <p14:tracePt t="88341" x="2973388" y="1989138"/>
          <p14:tracePt t="88346" x="2965450" y="1997075"/>
          <p14:tracePt t="88353" x="2947988" y="2005013"/>
          <p14:tracePt t="88359" x="2930525" y="2022475"/>
          <p14:tracePt t="88367" x="2905125" y="2030413"/>
          <p14:tracePt t="88375" x="2897188" y="2047875"/>
          <p14:tracePt t="88381" x="2871788" y="2082800"/>
          <p14:tracePt t="88388" x="2846388" y="2124075"/>
          <p14:tracePt t="88395" x="2803525" y="2184400"/>
          <p14:tracePt t="88402" x="2744788" y="2278063"/>
          <p14:tracePt t="88410" x="2676525" y="2371725"/>
          <p14:tracePt t="88415" x="2608263" y="2473325"/>
          <p14:tracePt t="88423" x="2549525" y="2574925"/>
          <p14:tracePt t="88429" x="2524125" y="2651125"/>
          <p14:tracePt t="88436" x="2514600" y="2686050"/>
          <p14:tracePt t="88443" x="2497138" y="2736850"/>
          <p14:tracePt t="88450" x="2489200" y="2762250"/>
          <p14:tracePt t="88460" x="2481263" y="2778125"/>
          <p14:tracePt t="88464" x="2471738" y="2795588"/>
          <p14:tracePt t="88471" x="2471738" y="2805113"/>
          <p14:tracePt t="88485" x="2471738" y="2813050"/>
          <p14:tracePt t="88492" x="2471738" y="2820988"/>
          <p14:tracePt t="88499" x="2471738" y="2830513"/>
          <p14:tracePt t="88513" x="2471738" y="2838450"/>
          <p14:tracePt t="88528" x="2471738" y="2855913"/>
          <p14:tracePt t="88542" x="2481263" y="2871788"/>
          <p14:tracePt t="88548" x="2497138" y="2889250"/>
          <p14:tracePt t="88553" x="2497138" y="2897188"/>
          <p14:tracePt t="88561" x="2514600" y="2914650"/>
          <p14:tracePt t="88568" x="2532063" y="2932113"/>
          <p14:tracePt t="88576" x="2549525" y="2940050"/>
          <p14:tracePt t="88582" x="2565400" y="2940050"/>
          <p14:tracePt t="88590" x="2574925" y="2949575"/>
          <p14:tracePt t="88596" x="2590800" y="2957513"/>
          <p14:tracePt t="88603" x="2600325" y="2957513"/>
          <p14:tracePt t="88610" x="2616200" y="2965450"/>
          <p14:tracePt t="88617" x="2625725" y="2965450"/>
          <p14:tracePt t="88625" x="2641600" y="2965450"/>
          <p14:tracePt t="88631" x="2659063" y="2965450"/>
          <p14:tracePt t="88639" x="2684463" y="2965450"/>
          <p14:tracePt t="88646" x="2719388" y="2957513"/>
          <p14:tracePt t="88652" x="2803525" y="2922588"/>
          <p14:tracePt t="88659" x="2897188" y="2881313"/>
          <p14:tracePt t="88666" x="2982913" y="2830513"/>
          <p14:tracePt t="88676" x="3049588" y="2795588"/>
          <p14:tracePt t="88680" x="3117850" y="2752725"/>
          <p14:tracePt t="88687" x="3152775" y="2711450"/>
          <p14:tracePt t="88695" x="3178175" y="2693988"/>
          <p14:tracePt t="88701" x="3186113" y="2676525"/>
          <p14:tracePt t="88709" x="3194050" y="2668588"/>
          <p14:tracePt t="88716" x="3194050" y="2660650"/>
          <p14:tracePt t="88728" x="3194050" y="2651125"/>
          <p14:tracePt t="88750" x="3194050" y="2633663"/>
          <p14:tracePt t="88778" x="3186113" y="2625725"/>
          <p14:tracePt t="88792" x="3168650" y="2617788"/>
          <p14:tracePt t="88799" x="3127375" y="2617788"/>
          <p14:tracePt t="88808" x="3067050" y="2600325"/>
          <p14:tracePt t="88813" x="2940050" y="2557463"/>
          <p14:tracePt t="88820" x="2719388" y="2473325"/>
          <p14:tracePt t="88827" x="2532063" y="2397125"/>
          <p14:tracePt t="88833" x="2379663" y="2328863"/>
          <p14:tracePt t="88842" x="2276475" y="2293938"/>
          <p14:tracePt t="88848" x="2200275" y="2260600"/>
          <p14:tracePt t="88856" x="2098675" y="2217738"/>
          <p14:tracePt t="88861" x="2030413" y="2192338"/>
          <p14:tracePt t="88870" x="1962150" y="2166938"/>
          <p14:tracePt t="88875" x="1893888" y="2124075"/>
          <p14:tracePt t="88882" x="1843088" y="2098675"/>
          <p14:tracePt t="88891" x="1792288" y="2073275"/>
          <p14:tracePt t="88896" x="1724025" y="2047875"/>
          <p14:tracePt t="88903" x="1673225" y="2022475"/>
          <p14:tracePt t="88911" x="1622425" y="2005013"/>
          <p14:tracePt t="88917" x="1589088" y="1997075"/>
          <p14:tracePt t="88926" x="1546225" y="1971675"/>
          <p14:tracePt t="88931" x="1520825" y="1963738"/>
          <p14:tracePt t="88939" x="1487488" y="1938338"/>
          <p14:tracePt t="88958" x="1444625" y="1911350"/>
          <p14:tracePt t="88960" x="1427163" y="1911350"/>
          <p14:tracePt t="88966" x="1409700" y="1903413"/>
          <p14:tracePt t="88974" x="1393825" y="1885950"/>
          <p14:tracePt t="88981" x="1384300" y="1878013"/>
          <p14:tracePt t="88988" x="1368425" y="1870075"/>
          <p14:tracePt t="88994" x="1358900" y="1870075"/>
          <p14:tracePt t="89001" x="1343025" y="1860550"/>
          <p14:tracePt t="89008" x="1343025" y="1852613"/>
          <p14:tracePt t="89015" x="1333500" y="1852613"/>
          <p14:tracePt t="89025" x="1325563" y="1844675"/>
          <p14:tracePt t="89029" x="1317625" y="1844675"/>
          <p14:tracePt t="89035" x="1308100" y="1835150"/>
          <p14:tracePt t="89043" x="1300163" y="1835150"/>
          <p14:tracePt t="89050" x="1300163" y="1827213"/>
          <p14:tracePt t="89058" x="1290638" y="1819275"/>
          <p14:tracePt t="89065" x="1265238" y="1809750"/>
          <p14:tracePt t="89077" x="1257300" y="1801813"/>
          <p14:tracePt t="89085" x="1249363" y="1801813"/>
          <p14:tracePt t="89092" x="1239838" y="1793875"/>
          <p14:tracePt t="89108" x="1231900" y="1784350"/>
          <p14:tracePt t="89119" x="1223963" y="1784350"/>
          <p14:tracePt t="89126" x="1214438" y="1784350"/>
          <p14:tracePt t="89147" x="1206500" y="1776413"/>
          <p14:tracePt t="89190" x="1198563" y="1766888"/>
          <p14:tracePt t="89238" x="1198563" y="1776413"/>
          <p14:tracePt t="89259" x="1206500" y="1776413"/>
          <p14:tracePt t="89275" x="1214438" y="1784350"/>
          <p14:tracePt t="89280" x="1223963" y="1784350"/>
          <p14:tracePt t="89286" x="1239838" y="1784350"/>
          <p14:tracePt t="89293" x="1257300" y="1801813"/>
          <p14:tracePt t="89301" x="1290638" y="1819275"/>
          <p14:tracePt t="89308" x="1358900" y="1844675"/>
          <p14:tracePt t="89315" x="1452563" y="1885950"/>
          <p14:tracePt t="89323" x="1579563" y="1938338"/>
          <p14:tracePt t="89329" x="1749425" y="2030413"/>
          <p14:tracePt t="89335" x="1860550" y="2073275"/>
          <p14:tracePt t="89343" x="1920875" y="2116138"/>
          <p14:tracePt t="89349" x="2012950" y="2166938"/>
          <p14:tracePt t="89358" x="2073275" y="2200275"/>
          <p14:tracePt t="89363" x="2141538" y="2227263"/>
          <p14:tracePt t="89369" x="2208213" y="2260600"/>
          <p14:tracePt t="89377" x="2268538" y="2293938"/>
          <p14:tracePt t="89384" x="2319338" y="2311400"/>
          <p14:tracePt t="89391" x="2395538" y="2344738"/>
          <p14:tracePt t="89397" x="2455863" y="2371725"/>
          <p14:tracePt t="89406" x="2506663" y="2397125"/>
          <p14:tracePt t="89411" x="2574925" y="2422525"/>
          <p14:tracePt t="89419" x="2625725" y="2447925"/>
          <p14:tracePt t="89426" x="2668588" y="2473325"/>
          <p14:tracePt t="89433" x="2684463" y="2489200"/>
          <p14:tracePt t="89440" x="2709863" y="2506663"/>
          <p14:tracePt t="89447" x="2744788" y="2524125"/>
          <p14:tracePt t="89456" x="2795588" y="2566988"/>
          <p14:tracePt t="89461" x="2854325" y="2600325"/>
          <p14:tracePt t="89468" x="2905125" y="2633663"/>
          <p14:tracePt t="89476" x="2965450" y="2676525"/>
          <p14:tracePt t="89482" x="3024188" y="2727325"/>
          <p14:tracePt t="89490" x="3084513" y="2762250"/>
          <p14:tracePt t="89497" x="3152775" y="2805113"/>
          <p14:tracePt t="89503" x="3219450" y="2846388"/>
          <p14:tracePt t="89510" x="3287713" y="2897188"/>
          <p14:tracePt t="89517" x="3355975" y="2932113"/>
          <p14:tracePt t="89525" x="3389313" y="2957513"/>
          <p14:tracePt t="89530" x="3432175" y="2982913"/>
          <p14:tracePt t="89539" x="3482975" y="3016250"/>
          <p14:tracePt t="89545" x="3525838" y="3033713"/>
          <p14:tracePt t="89553" x="3543300" y="3059113"/>
          <p14:tracePt t="89559" x="3551238" y="3067050"/>
          <p14:tracePt t="89566" x="3568700" y="3076575"/>
          <p14:tracePt t="89580" x="3568700" y="3084513"/>
          <p14:tracePt t="89587" x="3576638" y="3084513"/>
          <p14:tracePt t="89594" x="3576638" y="3094038"/>
          <p14:tracePt t="89602" x="3586163" y="3094038"/>
          <p14:tracePt t="89615" x="3594100" y="3101975"/>
          <p14:tracePt t="89664" x="3602038" y="3101975"/>
          <p14:tracePt t="89670" x="3602038" y="3109913"/>
          <p14:tracePt t="89691" x="3611563" y="3109913"/>
          <p14:tracePt t="89826" x="3602038" y="3109913"/>
          <p14:tracePt t="89839" x="3594100" y="3109913"/>
          <p14:tracePt t="89845" x="3586163" y="3109913"/>
          <p14:tracePt t="89853" x="3576638" y="3109913"/>
          <p14:tracePt t="89860" x="3551238" y="3109913"/>
          <p14:tracePt t="89867" x="3475038" y="3109913"/>
          <p14:tracePt t="89875" x="3348038" y="3109913"/>
          <p14:tracePt t="89879" x="3109913" y="3109913"/>
          <p14:tracePt t="89887" x="2803525" y="3101975"/>
          <p14:tracePt t="89893" x="2574925" y="3101975"/>
          <p14:tracePt t="89900" x="2497138" y="3101975"/>
          <p14:tracePt t="89907" x="2405063" y="3094038"/>
          <p14:tracePt t="89915" x="2327275" y="3084513"/>
          <p14:tracePt t="89923" x="2286000" y="3076575"/>
          <p14:tracePt t="89928" x="2260600" y="3076575"/>
          <p14:tracePt t="89939" x="2225675" y="3067050"/>
          <p14:tracePt t="89941" x="2182813" y="3067050"/>
          <p14:tracePt t="89949" x="2141538" y="3059113"/>
          <p14:tracePt t="89956" x="2098675" y="3051175"/>
          <p14:tracePt t="89963" x="2047875" y="3051175"/>
          <p14:tracePt t="89972" x="2012950" y="3051175"/>
          <p14:tracePt t="89976" x="1979613" y="3041650"/>
          <p14:tracePt t="89984" x="1920875" y="3041650"/>
          <p14:tracePt t="89991" x="1893888" y="3041650"/>
          <p14:tracePt t="89998" x="1860550" y="3041650"/>
          <p14:tracePt t="90006" x="1827213" y="3041650"/>
          <p14:tracePt t="90011" x="1792288" y="3041650"/>
          <p14:tracePt t="90019" x="1766888" y="3041650"/>
          <p14:tracePt t="90026" x="1749425" y="3041650"/>
          <p14:tracePt t="90033" x="1733550" y="3041650"/>
          <p14:tracePt t="90046" x="1724025" y="3041650"/>
          <p14:tracePt t="90067" x="1716088" y="3041650"/>
          <p14:tracePt t="90074" x="1708150" y="3041650"/>
          <p14:tracePt t="90109" x="1698625" y="3041650"/>
          <p14:tracePt t="90159" x="1690688" y="3041650"/>
          <p14:tracePt t="90208" x="1690688" y="3033713"/>
          <p14:tracePt t="90223" x="1690688" y="3025775"/>
          <p14:tracePt t="90229" x="1690688" y="3016250"/>
          <p14:tracePt t="90238" x="1690688" y="3008313"/>
          <p14:tracePt t="90243" x="1690688" y="2982913"/>
          <p14:tracePt t="90250" x="1698625" y="2949575"/>
          <p14:tracePt t="90259" x="1708150" y="2932113"/>
          <p14:tracePt t="90264" x="1716088" y="2914650"/>
          <p14:tracePt t="90272" x="1741488" y="2881313"/>
          <p14:tracePt t="90279" x="1758950" y="2830513"/>
          <p14:tracePt t="90285" x="1801813" y="2778125"/>
          <p14:tracePt t="90293" x="1843088" y="2701925"/>
          <p14:tracePt t="90297" x="1878013" y="2651125"/>
          <p14:tracePt t="90307" x="1893888" y="2643188"/>
          <p14:tracePt t="90311" x="1911350" y="2625725"/>
          <p14:tracePt t="90318" x="1911350" y="2617788"/>
          <p14:tracePt t="90333" x="1928813" y="2608263"/>
          <p14:tracePt t="90368" x="1936750" y="2608263"/>
          <p14:tracePt t="90452" x="1936750" y="2600325"/>
          <p14:tracePt t="90460" x="1928813" y="2600325"/>
          <p14:tracePt t="90488" x="1920875" y="2600325"/>
          <p14:tracePt t="90494" x="1920875" y="2592388"/>
          <p14:tracePt t="90501" x="1911350" y="2592388"/>
          <p14:tracePt t="90508" x="1903413" y="2582863"/>
          <p14:tracePt t="90516" x="1893888" y="2582863"/>
          <p14:tracePt t="90523" x="1885950" y="2574925"/>
          <p14:tracePt t="90529" x="1878013" y="2574925"/>
          <p14:tracePt t="90536" x="1878013" y="2557463"/>
          <p14:tracePt t="90542" x="1860550" y="2557463"/>
          <p14:tracePt t="90558" x="1852613" y="2549525"/>
          <p14:tracePt t="90564" x="1843088" y="2549525"/>
          <p14:tracePt t="90573" x="1835150" y="2549525"/>
          <p14:tracePt t="90577" x="1835150" y="2541588"/>
          <p14:tracePt t="90584" x="1827213" y="2541588"/>
          <p14:tracePt t="90592" x="1817688" y="2541588"/>
          <p14:tracePt t="90599" x="1809750" y="2541588"/>
          <p14:tracePt t="90607" x="1792288" y="2541588"/>
          <p14:tracePt t="90613" x="1766888" y="2541588"/>
          <p14:tracePt t="90622" x="1749425" y="2541588"/>
          <p14:tracePt t="90626" x="1724025" y="2541588"/>
          <p14:tracePt t="90633" x="1690688" y="2549525"/>
          <p14:tracePt t="90641" x="1673225" y="2557463"/>
          <p14:tracePt t="90648" x="1657350" y="2557463"/>
          <p14:tracePt t="90656" x="1639888" y="2566988"/>
          <p14:tracePt t="90662" x="1614488" y="2566988"/>
          <p14:tracePt t="90669" x="1606550" y="2566988"/>
          <p14:tracePt t="90675" x="1597025" y="2574925"/>
          <p14:tracePt t="90682" x="1579563" y="2574925"/>
          <p14:tracePt t="90691" x="1579563" y="2582863"/>
          <p14:tracePt t="90696" x="1571625" y="2582863"/>
          <p14:tracePt t="90710" x="1554163" y="2592388"/>
          <p14:tracePt t="90724" x="1546225" y="2592388"/>
          <p14:tracePt t="90731" x="1546225" y="2608263"/>
          <p14:tracePt t="90739" x="1538288" y="2608263"/>
          <p14:tracePt t="90745" x="1538288" y="2617788"/>
          <p14:tracePt t="90760" x="1528763" y="2633663"/>
          <p14:tracePt t="90765" x="1528763" y="2643188"/>
          <p14:tracePt t="90774" x="1520825" y="2651125"/>
          <p14:tracePt t="90779" x="1520825" y="2668588"/>
          <p14:tracePt t="90787" x="1512888" y="2693988"/>
          <p14:tracePt t="90794" x="1503363" y="2711450"/>
          <p14:tracePt t="90801" x="1487488" y="2752725"/>
          <p14:tracePt t="90808" x="1477963" y="2813050"/>
          <p14:tracePt t="90815" x="1470025" y="2871788"/>
          <p14:tracePt t="90822" x="1444625" y="2940050"/>
          <p14:tracePt t="90827" x="1435100" y="3000375"/>
          <p14:tracePt t="90836" x="1435100" y="3033713"/>
          <p14:tracePt t="90844" x="1427163" y="3059113"/>
          <p14:tracePt t="90849" x="1427163" y="3084513"/>
          <p14:tracePt t="90856" x="1427163" y="3094038"/>
          <p14:tracePt t="90863" x="1427163" y="3109913"/>
          <p14:tracePt t="90871" x="1427163" y="3119438"/>
          <p14:tracePt t="90878" x="1427163" y="3135313"/>
          <p14:tracePt t="90891" x="1435100" y="3144838"/>
          <p14:tracePt t="90898" x="1435100" y="3152775"/>
          <p14:tracePt t="90906" x="1444625" y="3160713"/>
          <p14:tracePt t="90912" x="1452563" y="3178175"/>
          <p14:tracePt t="90919" x="1470025" y="3195638"/>
          <p14:tracePt t="90926" x="1487488" y="3203575"/>
          <p14:tracePt t="90940" x="1520825" y="3228975"/>
          <p14:tracePt t="90947" x="1554163" y="3238500"/>
          <p14:tracePt t="90955" x="1571625" y="3246438"/>
          <p14:tracePt t="90960" x="1606550" y="3254375"/>
          <p14:tracePt t="90968" x="1657350" y="3263900"/>
          <p14:tracePt t="90974" x="1758950" y="3271838"/>
          <p14:tracePt t="90981" x="1868488" y="3271838"/>
          <p14:tracePt t="90989" x="1928813" y="3271838"/>
          <p14:tracePt t="90996" x="1997075" y="3263900"/>
          <p14:tracePt t="91002" x="2038350" y="3263900"/>
          <p14:tracePt t="91010" x="2055813" y="3254375"/>
          <p14:tracePt t="91016" x="2065338" y="3246438"/>
          <p14:tracePt t="91023" x="2073275" y="3246438"/>
          <p14:tracePt t="91039" x="2081213" y="3246438"/>
          <p14:tracePt t="91045" x="2081213" y="3238500"/>
          <p14:tracePt t="91059" x="2090738" y="3238500"/>
          <p14:tracePt t="91066" x="2090738" y="3228975"/>
          <p14:tracePt t="91087" x="2090738" y="3211513"/>
          <p14:tracePt t="91093" x="2090738" y="3203575"/>
          <p14:tracePt t="91101" x="2090738" y="3195638"/>
          <p14:tracePt t="91115" x="2090738" y="3186113"/>
          <p14:tracePt t="91123" x="2081213" y="3170238"/>
          <p14:tracePt t="91128" x="2073275" y="3160713"/>
          <p14:tracePt t="91134" x="2065338" y="3127375"/>
          <p14:tracePt t="91142" x="2047875" y="3076575"/>
          <p14:tracePt t="91149" x="2030413" y="3008313"/>
          <p14:tracePt t="91157" x="2005013" y="2932113"/>
          <p14:tracePt t="91162" x="1971675" y="2855913"/>
          <p14:tracePt t="91169" x="1954213" y="2805113"/>
          <p14:tracePt t="91176" x="1920875" y="2744788"/>
          <p14:tracePt t="91183" x="1911350" y="2719388"/>
          <p14:tracePt t="91190" x="1903413" y="2701925"/>
          <p14:tracePt t="91197" x="1903413" y="2693988"/>
          <p14:tracePt t="91205" x="1903413" y="2686050"/>
          <p14:tracePt t="91211" x="1893888" y="2686050"/>
          <p14:tracePt t="91225" x="1885950" y="2676525"/>
          <p14:tracePt t="91260" x="1878013" y="2676525"/>
          <p14:tracePt t="91323" x="1868488" y="2676525"/>
          <p14:tracePt t="91345" x="1868488" y="2686050"/>
          <p14:tracePt t="91366" x="1868488" y="2693988"/>
          <p14:tracePt t="91379" x="1868488" y="2701925"/>
          <p14:tracePt t="91388" x="1868488" y="2711450"/>
          <p14:tracePt t="91393" x="1868488" y="2719388"/>
          <p14:tracePt t="91400" x="1868488" y="2727325"/>
          <p14:tracePt t="91408" x="1878013" y="2744788"/>
          <p14:tracePt t="91414" x="1885950" y="2752725"/>
          <p14:tracePt t="91422" x="1893888" y="2778125"/>
          <p14:tracePt t="91429" x="1903413" y="2830513"/>
          <p14:tracePt t="91435" x="1928813" y="2922588"/>
          <p14:tracePt t="91442" x="1962150" y="3016250"/>
          <p14:tracePt t="91450" x="1987550" y="3094038"/>
          <p14:tracePt t="91457" x="1997075" y="3144838"/>
          <p14:tracePt t="91463" x="2005013" y="3178175"/>
          <p14:tracePt t="91472" x="2005013" y="3186113"/>
          <p14:tracePt t="91476" x="2005013" y="3211513"/>
          <p14:tracePt t="91491" x="2005013" y="3221038"/>
          <p14:tracePt t="91506" x="2005013" y="3228975"/>
          <p14:tracePt t="91521" x="2005013" y="3238500"/>
          <p14:tracePt t="91525" x="1997075" y="3246438"/>
          <p14:tracePt t="91533" x="1987550" y="3246438"/>
          <p14:tracePt t="91547" x="1979613" y="3254375"/>
          <p14:tracePt t="91554" x="1971675" y="3254375"/>
          <p14:tracePt t="91567" x="1954213" y="3254375"/>
          <p14:tracePt t="91589" x="1936750" y="3254375"/>
          <p14:tracePt t="91604" x="1928813" y="3254375"/>
          <p14:tracePt t="91617" x="1911350" y="3254375"/>
          <p14:tracePt t="91624" x="1903413" y="3254375"/>
          <p14:tracePt t="91631" x="1893888" y="3246438"/>
          <p14:tracePt t="91638" x="1885950" y="3246438"/>
          <p14:tracePt t="91644" x="1868488" y="3246438"/>
          <p14:tracePt t="91652" x="1852613" y="3238500"/>
          <p14:tracePt t="91659" x="1835150" y="3228975"/>
          <p14:tracePt t="91665" x="1817688" y="3228975"/>
          <p14:tracePt t="91674" x="1801813" y="3228975"/>
          <p14:tracePt t="91679" x="1784350" y="3211513"/>
          <p14:tracePt t="91688" x="1776413" y="3211513"/>
          <p14:tracePt t="91693" x="1766888" y="3203575"/>
          <p14:tracePt t="91701" x="1749425" y="3203575"/>
          <p14:tracePt t="91707" x="1733550" y="3195638"/>
          <p14:tracePt t="91715" x="1724025" y="3186113"/>
          <p14:tracePt t="91722" x="1716088" y="3186113"/>
          <p14:tracePt t="91728" x="1708150" y="3178175"/>
          <p14:tracePt t="91738" x="1698625" y="3170238"/>
          <p14:tracePt t="91742" x="1690688" y="3160713"/>
          <p14:tracePt t="91749" x="1673225" y="3144838"/>
          <p14:tracePt t="91758" x="1673225" y="3127375"/>
          <p14:tracePt t="91764" x="1665288" y="3109913"/>
          <p14:tracePt t="91771" x="1647825" y="3094038"/>
          <p14:tracePt t="91776" x="1639888" y="3076575"/>
          <p14:tracePt t="91784" x="1631950" y="3059113"/>
          <p14:tracePt t="91790" x="1622425" y="3025775"/>
          <p14:tracePt t="91797" x="1606550" y="3008313"/>
          <p14:tracePt t="91804" x="1597025" y="2990850"/>
          <p14:tracePt t="91812" x="1589088" y="2965450"/>
          <p14:tracePt t="91820" x="1571625" y="2932113"/>
          <p14:tracePt t="91827" x="1563688" y="2922588"/>
          <p14:tracePt t="91833" x="1563688" y="2906713"/>
          <p14:tracePt t="91840" x="1546225" y="2889250"/>
          <p14:tracePt t="91847" x="1538288" y="2863850"/>
          <p14:tracePt t="91855" x="1538288" y="2846388"/>
          <p14:tracePt t="91860" x="1528763" y="2820988"/>
          <p14:tracePt t="91868" x="1520825" y="2805113"/>
          <p14:tracePt t="91874" x="1512888" y="2795588"/>
          <p14:tracePt t="91880" x="1512888" y="2770188"/>
          <p14:tracePt t="91888" x="1512888" y="2762250"/>
          <p14:tracePt t="91901" x="1512888" y="2744788"/>
          <p14:tracePt t="91916" x="1512888" y="2736850"/>
          <p14:tracePt t="91922" x="1512888" y="2719388"/>
          <p14:tracePt t="91938" x="1512888" y="2711450"/>
          <p14:tracePt t="91943" x="1512888" y="2701925"/>
          <p14:tracePt t="91950" x="1512888" y="2693988"/>
          <p14:tracePt t="91958" x="1520825" y="2693988"/>
          <p14:tracePt t="91964" x="1520825" y="2676525"/>
          <p14:tracePt t="91971" x="1528763" y="2676525"/>
          <p14:tracePt t="91978" x="1528763" y="2668588"/>
          <p14:tracePt t="91987" x="1538288" y="2668588"/>
          <p14:tracePt t="91991" x="1546225" y="2660650"/>
          <p14:tracePt t="91999" x="1546225" y="2651125"/>
          <p14:tracePt t="92006" x="1554163" y="2651125"/>
          <p14:tracePt t="92012" x="1563688" y="2651125"/>
          <p14:tracePt t="92021" x="1571625" y="2651125"/>
          <p14:tracePt t="92027" x="1579563" y="2651125"/>
          <p14:tracePt t="92034" x="1597025" y="2651125"/>
          <p14:tracePt t="92041" x="1622425" y="2651125"/>
          <p14:tracePt t="92048" x="1639888" y="2651125"/>
          <p14:tracePt t="92055" x="1673225" y="2651125"/>
          <p14:tracePt t="92062" x="1690688" y="2668588"/>
          <p14:tracePt t="92070" x="1724025" y="2676525"/>
          <p14:tracePt t="92076" x="1758950" y="2686050"/>
          <p14:tracePt t="92082" x="1792288" y="2701925"/>
          <p14:tracePt t="92090" x="1809750" y="2719388"/>
          <p14:tracePt t="92096" x="1835150" y="2727325"/>
          <p14:tracePt t="92105" x="1852613" y="2736850"/>
          <p14:tracePt t="92111" x="1860550" y="2744788"/>
          <p14:tracePt t="92118" x="1878013" y="2752725"/>
          <p14:tracePt t="92123" x="1885950" y="2762250"/>
          <p14:tracePt t="92131" x="1893888" y="2770188"/>
          <p14:tracePt t="92145" x="1903413" y="2778125"/>
          <p14:tracePt t="92159" x="1903413" y="2787650"/>
          <p14:tracePt t="92166" x="1911350" y="2787650"/>
          <p14:tracePt t="92173" x="1911350" y="2795588"/>
          <p14:tracePt t="92187" x="1920875" y="2795588"/>
          <p14:tracePt t="92195" x="1920875" y="2805113"/>
          <p14:tracePt t="92203" x="1928813" y="2805113"/>
          <p14:tracePt t="92208" x="1928813" y="2813050"/>
          <p14:tracePt t="92230" x="1928813" y="2820988"/>
          <p14:tracePt t="92244" x="1936750" y="2820988"/>
          <p14:tracePt t="92279" x="1936750" y="2805113"/>
          <p14:tracePt t="92287" x="1936750" y="2795588"/>
          <p14:tracePt t="92292" x="1936750" y="2787650"/>
          <p14:tracePt t="92300" x="1936750" y="2762250"/>
          <p14:tracePt t="92306" x="1920875" y="2727325"/>
          <p14:tracePt t="92313" x="1903413" y="2651125"/>
          <p14:tracePt t="92321" x="1878013" y="2574925"/>
          <p14:tracePt t="92327" x="1852613" y="2532063"/>
          <p14:tracePt t="92334" x="1835150" y="2489200"/>
          <p14:tracePt t="92341" x="1801813" y="2447925"/>
          <p14:tracePt t="92349" x="1766888" y="2430463"/>
          <p14:tracePt t="92357" x="1733550" y="2405063"/>
          <p14:tracePt t="92362" x="1698625" y="2387600"/>
          <p14:tracePt t="92371" x="1682750" y="2387600"/>
          <p14:tracePt t="92376" x="1673225" y="2379663"/>
          <p14:tracePt t="92383" x="1657350" y="2379663"/>
          <p14:tracePt t="92391" x="1647825" y="2379663"/>
          <p14:tracePt t="92397" x="1639888" y="2379663"/>
          <p14:tracePt t="92411" x="1631950" y="2379663"/>
          <p14:tracePt t="92419" x="1622425" y="2379663"/>
          <p14:tracePt t="92425" x="1614488" y="2387600"/>
          <p14:tracePt t="92439" x="1606550" y="2397125"/>
          <p14:tracePt t="92446" x="1606550" y="2405063"/>
          <p14:tracePt t="92453" x="1597025" y="2413000"/>
          <p14:tracePt t="92459" x="1597025" y="2422525"/>
          <p14:tracePt t="92466" x="1597025" y="2430463"/>
          <p14:tracePt t="92473" x="1589088" y="2447925"/>
          <p14:tracePt t="92481" x="1589088" y="2473325"/>
          <p14:tracePt t="92487" x="1589088" y="2489200"/>
          <p14:tracePt t="92494" x="1589088" y="2498725"/>
          <p14:tracePt t="92503" x="1579563" y="2524125"/>
          <p14:tracePt t="92508" x="1579563" y="2574925"/>
          <p14:tracePt t="92515" x="1579563" y="2617788"/>
          <p14:tracePt t="92522" x="1579563" y="2668588"/>
          <p14:tracePt t="92529" x="1579563" y="2701925"/>
          <p14:tracePt t="92537" x="1579563" y="2752725"/>
          <p14:tracePt t="92543" x="1579563" y="2813050"/>
          <p14:tracePt t="92549" x="1579563" y="2863850"/>
          <p14:tracePt t="92556" x="1579563" y="2914650"/>
          <p14:tracePt t="92564" x="1579563" y="2965450"/>
          <p14:tracePt t="92570" x="1597025" y="3008313"/>
          <p14:tracePt t="92578" x="1606550" y="3033713"/>
          <p14:tracePt t="92586" x="1622425" y="3051175"/>
          <p14:tracePt t="92592" x="1631950" y="3059113"/>
          <p14:tracePt t="92599" x="1647825" y="3094038"/>
          <p14:tracePt t="92606" x="1657350" y="3101975"/>
          <p14:tracePt t="92613" x="1665288" y="3101975"/>
          <p14:tracePt t="92621" x="1673225" y="3109913"/>
          <p14:tracePt t="92626" x="1682750" y="3119438"/>
          <p14:tracePt t="92635" x="1698625" y="3119438"/>
          <p14:tracePt t="92641" x="1708150" y="3127375"/>
          <p14:tracePt t="92648" x="1724025" y="3127375"/>
          <p14:tracePt t="92655" x="1758950" y="3127375"/>
          <p14:tracePt t="92662" x="1817688" y="3127375"/>
          <p14:tracePt t="92669" x="1911350" y="3119438"/>
          <p14:tracePt t="92676" x="1979613" y="3101975"/>
          <p14:tracePt t="92682" x="2047875" y="3076575"/>
          <p14:tracePt t="92689" x="2124075" y="3051175"/>
          <p14:tracePt t="92697" x="2174875" y="3025775"/>
          <p14:tracePt t="92705" x="2208213" y="3000375"/>
          <p14:tracePt t="92710" x="2251075" y="2957513"/>
          <p14:tracePt t="92717" x="2293938" y="2914650"/>
          <p14:tracePt t="92724" x="2327275" y="2897188"/>
          <p14:tracePt t="92730" x="2370138" y="2855913"/>
          <p14:tracePt t="92738" x="2387600" y="2820988"/>
          <p14:tracePt t="92745" x="2420938" y="2778125"/>
          <p14:tracePt t="92753" x="2463800" y="2711450"/>
          <p14:tracePt t="92759" x="2524125" y="2633663"/>
          <p14:tracePt t="92767" x="2565400" y="2574925"/>
          <p14:tracePt t="92772" x="2616200" y="2489200"/>
          <p14:tracePt t="92779" x="2659063" y="2405063"/>
          <p14:tracePt t="92787" x="2693988" y="2319338"/>
          <p14:tracePt t="92794" x="2735263" y="2227263"/>
          <p14:tracePt t="92800" x="2770188" y="2159000"/>
          <p14:tracePt t="92808" x="2786063" y="2133600"/>
          <p14:tracePt t="92815" x="2795588" y="2090738"/>
          <p14:tracePt t="92821" x="2795588" y="2065338"/>
          <p14:tracePt t="92829" x="2795588" y="2055813"/>
          <p14:tracePt t="92836" x="2803525" y="2039938"/>
          <p14:tracePt t="92842" x="2803525" y="2030413"/>
          <p14:tracePt t="92850" x="2803525" y="2022475"/>
          <p14:tracePt t="92886" x="2803525" y="2014538"/>
          <p14:tracePt t="92899" x="2795588" y="2014538"/>
          <p14:tracePt t="92927" x="2786063" y="2014538"/>
          <p14:tracePt t="92933" x="2786063" y="2005013"/>
          <p14:tracePt t="92952" x="2778125" y="2005013"/>
          <p14:tracePt t="92955" x="2770188" y="2005013"/>
          <p14:tracePt t="92962" x="2760663" y="2005013"/>
          <p14:tracePt t="92976" x="2744788" y="2005013"/>
          <p14:tracePt t="92997" x="2735263" y="2005013"/>
          <p14:tracePt t="93017" x="2727325" y="2005013"/>
          <p14:tracePt t="93024" x="2719388" y="2005013"/>
          <p14:tracePt t="93038" x="2709863" y="2014538"/>
          <p14:tracePt t="93045" x="2701925" y="2022475"/>
          <p14:tracePt t="93059" x="2684463" y="2030413"/>
          <p14:tracePt t="93066" x="2676525" y="2047875"/>
          <p14:tracePt t="93074" x="2668588" y="2055813"/>
          <p14:tracePt t="93088" x="2659063" y="2065338"/>
          <p14:tracePt t="93094" x="2651125" y="2082800"/>
          <p14:tracePt t="93101" x="2651125" y="2090738"/>
          <p14:tracePt t="93107" x="2641600" y="2098675"/>
          <p14:tracePt t="93115" x="2641600" y="2108200"/>
          <p14:tracePt t="93128" x="2641600" y="2116138"/>
          <p14:tracePt t="93136" x="2633663" y="2124075"/>
          <p14:tracePt t="93150" x="2625725" y="2133600"/>
          <p14:tracePt t="93171" x="2625725" y="2141538"/>
          <p14:tracePt t="93177" x="2625725" y="2149475"/>
          <p14:tracePt t="93186" x="2616200" y="2149475"/>
          <p14:tracePt t="93206" x="2616200" y="2159000"/>
          <p14:tracePt t="93234" x="2616200" y="2166938"/>
          <p14:tracePt t="93261" x="2616200" y="2174875"/>
          <p14:tracePt t="93270" x="2616200" y="2184400"/>
          <p14:tracePt t="93296" x="2616200" y="2192338"/>
          <p14:tracePt t="93318" x="2616200" y="2200275"/>
          <p14:tracePt t="93360" x="2616200" y="2209800"/>
          <p14:tracePt t="93394" x="2625725" y="2209800"/>
          <p14:tracePt t="93415" x="2633663" y="2209800"/>
          <p14:tracePt t="93422" x="2641600" y="2209800"/>
          <p14:tracePt t="93436" x="2651125" y="2200275"/>
          <p14:tracePt t="93443" x="2659063" y="2200275"/>
          <p14:tracePt t="93450" x="2676525" y="2174875"/>
          <p14:tracePt t="93465" x="2684463" y="2159000"/>
          <p14:tracePt t="93471" x="2701925" y="2149475"/>
          <p14:tracePt t="93477" x="2709863" y="2141538"/>
          <p14:tracePt t="93486" x="2719388" y="2124075"/>
          <p14:tracePt t="93491" x="2727325" y="2116138"/>
          <p14:tracePt t="93498" x="2727325" y="2098675"/>
          <p14:tracePt t="93506" x="2735263" y="2073275"/>
          <p14:tracePt t="93512" x="2744788" y="2073275"/>
          <p14:tracePt t="93521" x="2744788" y="2055813"/>
          <p14:tracePt t="93526" x="2744788" y="2047875"/>
          <p14:tracePt t="93535" x="2744788" y="2039938"/>
          <p14:tracePt t="93540" x="2744788" y="2030413"/>
          <p14:tracePt t="93548" x="2744788" y="2022475"/>
          <p14:tracePt t="93555" x="2744788" y="2014538"/>
          <p14:tracePt t="93562" x="2744788" y="2005013"/>
          <p14:tracePt t="93576" x="2744788" y="1997075"/>
          <p14:tracePt t="93589" x="2744788" y="1989138"/>
          <p14:tracePt t="93597" x="2744788" y="1971675"/>
          <p14:tracePt t="93603" x="2735263" y="1963738"/>
          <p14:tracePt t="93610" x="2719388" y="1946275"/>
          <p14:tracePt t="93620" x="2719388" y="1938338"/>
          <p14:tracePt t="93624" x="2701925" y="1920875"/>
          <p14:tracePt t="93632" x="2693988" y="1903413"/>
          <p14:tracePt t="93638" x="2676525" y="1885950"/>
          <p14:tracePt t="93645" x="2668588" y="1878013"/>
          <p14:tracePt t="93653" x="2651125" y="1852613"/>
          <p14:tracePt t="93659" x="2625725" y="1844675"/>
          <p14:tracePt t="93667" x="2616200" y="1835150"/>
          <p14:tracePt t="93673" x="2600325" y="1827213"/>
          <p14:tracePt t="93680" x="2582863" y="1819275"/>
          <p14:tracePt t="93689" x="2574925" y="1819275"/>
          <p14:tracePt t="93692" x="2557463" y="1809750"/>
          <p14:tracePt t="93701" x="2549525" y="1809750"/>
          <p14:tracePt t="93707" x="2524125" y="1801813"/>
          <p14:tracePt t="93715" x="2506663" y="1801813"/>
          <p14:tracePt t="93721" x="2489200" y="1793875"/>
          <p14:tracePt t="93729" x="2481263" y="1784350"/>
          <p14:tracePt t="93736" x="2455863" y="1784350"/>
          <p14:tracePt t="93742" x="2438400" y="1784350"/>
          <p14:tracePt t="93751" x="2413000" y="1784350"/>
          <p14:tracePt t="93756" x="2405063" y="1784350"/>
          <p14:tracePt t="93762" x="2387600" y="1784350"/>
          <p14:tracePt t="93770" x="2379663" y="1784350"/>
          <p14:tracePt t="93777" x="2352675" y="1793875"/>
          <p14:tracePt t="93784" x="2336800" y="1801813"/>
          <p14:tracePt t="93791" x="2319338" y="1801813"/>
          <p14:tracePt t="93798" x="2311400" y="1801813"/>
          <p14:tracePt t="93805" x="2301875" y="1819275"/>
          <p14:tracePt t="93811" x="2286000" y="1819275"/>
          <p14:tracePt t="93819" x="2276475" y="1819275"/>
          <p14:tracePt t="93825" x="2260600" y="1827213"/>
          <p14:tracePt t="93834" x="2260600" y="1835150"/>
          <p14:tracePt t="93842" x="2251075" y="1835150"/>
          <p14:tracePt t="93848" x="2243138" y="1852613"/>
          <p14:tracePt t="93856" x="2235200" y="1852613"/>
          <p14:tracePt t="93862" x="2235200" y="1860550"/>
          <p14:tracePt t="93870" x="2217738" y="1870075"/>
          <p14:tracePt t="93874" x="2217738" y="1878013"/>
          <p14:tracePt t="93882" x="2200275" y="1885950"/>
          <p14:tracePt t="93888" x="2200275" y="1895475"/>
          <p14:tracePt t="93895" x="2192338" y="1903413"/>
          <p14:tracePt t="93903" x="2192338" y="1911350"/>
          <p14:tracePt t="93910" x="2182813" y="1928813"/>
          <p14:tracePt t="93924" x="2182813" y="1938338"/>
          <p14:tracePt t="93931" x="2174875" y="1963738"/>
          <p14:tracePt t="93937" x="2166938" y="1963738"/>
          <p14:tracePt t="93953" x="2166938" y="1997075"/>
          <p14:tracePt t="93958" x="2166938" y="2005013"/>
          <p14:tracePt t="93966" x="2166938" y="2022475"/>
          <p14:tracePt t="93972" x="2166938" y="2030413"/>
          <p14:tracePt t="93979" x="2166938" y="2047875"/>
          <p14:tracePt t="93986" x="2166938" y="2065338"/>
          <p14:tracePt t="93994" x="2166938" y="2082800"/>
          <p14:tracePt t="94002" x="2166938" y="2098675"/>
          <p14:tracePt t="94007" x="2166938" y="2116138"/>
          <p14:tracePt t="94014" x="2166938" y="2133600"/>
          <p14:tracePt t="94021" x="2166938" y="2159000"/>
          <p14:tracePt t="94028" x="2182813" y="2192338"/>
          <p14:tracePt t="94036" x="2182813" y="2209800"/>
          <p14:tracePt t="94042" x="2192338" y="2227263"/>
          <p14:tracePt t="94049" x="2192338" y="2235200"/>
          <p14:tracePt t="94057" x="2192338" y="2252663"/>
          <p14:tracePt t="94063" x="2208213" y="2260600"/>
          <p14:tracePt t="94070" x="2208213" y="2278063"/>
          <p14:tracePt t="94078" x="2225675" y="2293938"/>
          <p14:tracePt t="94085" x="2235200" y="2303463"/>
          <p14:tracePt t="94090" x="2243138" y="2311400"/>
          <p14:tracePt t="94098" x="2251075" y="2319338"/>
          <p14:tracePt t="94105" x="2268538" y="2328863"/>
          <p14:tracePt t="94112" x="2276475" y="2336800"/>
          <p14:tracePt t="94120" x="2286000" y="2336800"/>
          <p14:tracePt t="94125" x="2311400" y="2344738"/>
          <p14:tracePt t="94133" x="2327275" y="2344738"/>
          <p14:tracePt t="94140" x="2344738" y="2344738"/>
          <p14:tracePt t="94147" x="2370138" y="2344738"/>
          <p14:tracePt t="94153" x="2420938" y="2336800"/>
          <p14:tracePt t="94159" x="2497138" y="2319338"/>
          <p14:tracePt t="94169" x="2574925" y="2293938"/>
          <p14:tracePt t="94174" x="2668588" y="2268538"/>
          <p14:tracePt t="94180" x="2744788" y="2227263"/>
          <p14:tracePt t="94189" x="2803525" y="2200275"/>
          <p14:tracePt t="94196" x="2828925" y="2192338"/>
          <p14:tracePt t="94204" x="2846388" y="2184400"/>
          <p14:tracePt t="94210" x="2854325" y="2184400"/>
          <p14:tracePt t="94230" x="2863850" y="2184400"/>
          <p14:tracePt t="94272" x="2854325" y="2184400"/>
          <p14:tracePt t="94286" x="2846388" y="2184400"/>
          <p14:tracePt t="94294" x="2846388" y="2192338"/>
          <p14:tracePt t="94302" x="2828925" y="2192338"/>
          <p14:tracePt t="94314" x="2811463" y="2200275"/>
          <p14:tracePt t="94322" x="2803525" y="2209800"/>
          <p14:tracePt t="94328" x="2795588" y="2209800"/>
          <p14:tracePt t="94336" x="2786063" y="2209800"/>
          <p14:tracePt t="94342" x="2760663" y="2209800"/>
          <p14:tracePt t="94350" x="2744788" y="2209800"/>
          <p14:tracePt t="94356" x="2693988" y="2209800"/>
          <p14:tracePt t="94363" x="2600325" y="2209800"/>
          <p14:tracePt t="94370" x="2524125" y="2209800"/>
          <p14:tracePt t="94377" x="2430463" y="2209800"/>
          <p14:tracePt t="94385" x="2319338" y="2209800"/>
          <p14:tracePt t="94391" x="2243138" y="2209800"/>
          <p14:tracePt t="94397" x="2157413" y="2192338"/>
          <p14:tracePt t="94405" x="2106613" y="2192338"/>
          <p14:tracePt t="94412" x="2055813" y="2174875"/>
          <p14:tracePt t="94419" x="1987550" y="2166938"/>
          <p14:tracePt t="94426" x="1936750" y="2149475"/>
          <p14:tracePt t="94434" x="1903413" y="2149475"/>
          <p14:tracePt t="94440" x="1878013" y="2141538"/>
          <p14:tracePt t="94446" x="1860550" y="2141538"/>
          <p14:tracePt t="94454" x="1852613" y="2141538"/>
          <p14:tracePt t="94461" x="1843088" y="2141538"/>
          <p14:tracePt t="94469" x="1835150" y="2133600"/>
          <p14:tracePt t="94488" x="1835150" y="2124075"/>
          <p14:tracePt t="94495" x="1827213" y="2116138"/>
          <p14:tracePt t="94524" x="1827213" y="2108200"/>
          <p14:tracePt t="94537" x="1827213" y="2098675"/>
          <p14:tracePt t="94545" x="1827213" y="2090738"/>
          <p14:tracePt t="94552" x="1827213" y="2082800"/>
          <p14:tracePt t="94558" x="1835150" y="2073275"/>
          <p14:tracePt t="94565" x="1843088" y="2065338"/>
          <p14:tracePt t="94572" x="1860550" y="2039938"/>
          <p14:tracePt t="94579" x="1878013" y="2022475"/>
          <p14:tracePt t="94586" x="1903413" y="1997075"/>
          <p14:tracePt t="94593" x="1946275" y="1954213"/>
          <p14:tracePt t="94601" x="1997075" y="1895475"/>
          <p14:tracePt t="94607" x="2047875" y="1844675"/>
          <p14:tracePt t="94615" x="2124075" y="1801813"/>
          <p14:tracePt t="94621" x="2174875" y="1758950"/>
          <p14:tracePt t="94628" x="2286000" y="1674813"/>
          <p14:tracePt t="94635" x="2455863" y="1597025"/>
          <p14:tracePt t="94642" x="2549525" y="1563688"/>
          <p14:tracePt t="94650" x="2625725" y="1546225"/>
          <p14:tracePt t="94656" x="2693988" y="1538288"/>
          <p14:tracePt t="94663" x="2735263" y="1530350"/>
          <p14:tracePt t="94670" x="2760663" y="1530350"/>
          <p14:tracePt t="94677" x="2778125" y="1530350"/>
          <p14:tracePt t="94685" x="2786063" y="1530350"/>
          <p14:tracePt t="94690" x="2795588" y="1530350"/>
          <p14:tracePt t="94697" x="2803525" y="1538288"/>
          <p14:tracePt t="94718" x="2803525" y="1546225"/>
          <p14:tracePt t="94725" x="2803525" y="1555750"/>
          <p14:tracePt t="94747" x="2811463" y="1563688"/>
          <p14:tracePt t="94754" x="2820988" y="1571625"/>
          <p14:tracePt t="94760" x="2820988" y="1581150"/>
          <p14:tracePt t="94768" x="2838450" y="1597025"/>
          <p14:tracePt t="94775" x="2838450" y="1614488"/>
          <p14:tracePt t="94781" x="2854325" y="1649413"/>
          <p14:tracePt t="94788" x="2879725" y="1690688"/>
          <p14:tracePt t="94796" x="2889250" y="1716088"/>
          <p14:tracePt t="94803" x="2905125" y="1741488"/>
          <p14:tracePt t="94809" x="2914650" y="1766888"/>
          <p14:tracePt t="94819" x="2922588" y="1793875"/>
          <p14:tracePt t="94823" x="2922588" y="1809750"/>
          <p14:tracePt t="94830" x="2922588" y="1827213"/>
          <p14:tracePt t="94837" x="2922588" y="1835150"/>
          <p14:tracePt t="94844" x="2922588" y="1852613"/>
          <p14:tracePt t="94851" x="2930525" y="1870075"/>
          <p14:tracePt t="94858" x="2930525" y="1878013"/>
          <p14:tracePt t="94864" x="2930525" y="1885950"/>
          <p14:tracePt t="94879" x="2930525" y="1895475"/>
          <p14:tracePt t="94886" x="2930525" y="1903413"/>
          <p14:tracePt t="94892" x="2930525" y="1911350"/>
          <p14:tracePt t="94901" x="2930525" y="1928813"/>
          <p14:tracePt t="94908" x="2930525" y="1938338"/>
          <p14:tracePt t="94913" x="2914650" y="1946275"/>
          <p14:tracePt t="94920" x="2914650" y="1963738"/>
          <p14:tracePt t="94936" x="2905125" y="1979613"/>
          <p14:tracePt t="94941" x="2905125" y="1989138"/>
          <p14:tracePt t="94950" x="2897188" y="1989138"/>
          <p14:tracePt t="94956" x="2889250" y="2005013"/>
          <p14:tracePt t="94962" x="2889250" y="2014538"/>
          <p14:tracePt t="94970" x="2889250" y="2022475"/>
          <p14:tracePt t="94976" x="2879725" y="2039938"/>
          <p14:tracePt t="94984" x="2863850" y="2055813"/>
          <p14:tracePt t="94991" x="2854325" y="2065338"/>
          <p14:tracePt t="94998" x="2854325" y="2073275"/>
          <p14:tracePt t="95004" x="2838450" y="2098675"/>
          <p14:tracePt t="95011" x="2828925" y="2098675"/>
          <p14:tracePt t="95019" x="2828925" y="2116138"/>
          <p14:tracePt t="95025" x="2820988" y="2116138"/>
          <p14:tracePt t="95031" x="2811463" y="2124075"/>
          <p14:tracePt t="95039" x="2803525" y="2133600"/>
          <p14:tracePt t="95053" x="2795588" y="2141538"/>
          <p14:tracePt t="95060" x="2795588" y="2149475"/>
          <p14:tracePt t="95068" x="2778125" y="2159000"/>
          <p14:tracePt t="95074" x="2770188" y="2159000"/>
          <p14:tracePt t="95084" x="2760663" y="2166938"/>
          <p14:tracePt t="95087" x="2752725" y="2166938"/>
          <p14:tracePt t="95103" x="2744788" y="2174875"/>
          <p14:tracePt t="95109" x="2735263" y="2174875"/>
          <p14:tracePt t="95117" x="2735263" y="2184400"/>
          <p14:tracePt t="95123" x="2727325" y="2184400"/>
          <p14:tracePt t="95136" x="2719388" y="2184400"/>
          <p14:tracePt t="95165" x="2709863" y="2192338"/>
          <p14:tracePt t="95242" x="2719388" y="2192338"/>
          <p14:tracePt t="95263" x="2727325" y="2192338"/>
          <p14:tracePt t="95270" x="2735263" y="2192338"/>
          <p14:tracePt t="95277" x="2735263" y="2184400"/>
          <p14:tracePt t="95286" x="2744788" y="2184400"/>
          <p14:tracePt t="95290" x="2760663" y="2166938"/>
          <p14:tracePt t="95301" x="2770188" y="2149475"/>
          <p14:tracePt t="95304" x="2786063" y="2141538"/>
          <p14:tracePt t="95312" x="2795588" y="2124075"/>
          <p14:tracePt t="95321" x="2811463" y="2108200"/>
          <p14:tracePt t="95326" x="2820988" y="2098675"/>
          <p14:tracePt t="95334" x="2828925" y="2073275"/>
          <p14:tracePt t="95339" x="2846388" y="2055813"/>
          <p14:tracePt t="95346" x="2854325" y="2039938"/>
          <p14:tracePt t="95352" x="2863850" y="2022475"/>
          <p14:tracePt t="95360" x="2871788" y="2005013"/>
          <p14:tracePt t="95368" x="2871788" y="1997075"/>
          <p14:tracePt t="95372" x="2871788" y="1989138"/>
          <p14:tracePt t="95380" x="2871788" y="1979613"/>
          <p14:tracePt t="95386" x="2871788" y="1963738"/>
          <p14:tracePt t="95394" x="2863850" y="1954213"/>
          <p14:tracePt t="95402" x="2863850" y="1946275"/>
          <p14:tracePt t="95416" x="2854325" y="1938338"/>
          <p14:tracePt t="95422" x="2846388" y="1920875"/>
          <p14:tracePt t="95429" x="2828925" y="1911350"/>
          <p14:tracePt t="95435" x="2811463" y="1885950"/>
          <p14:tracePt t="95443" x="2795588" y="1878013"/>
          <p14:tracePt t="95450" x="2760663" y="1852613"/>
          <p14:tracePt t="95457" x="2735263" y="1827213"/>
          <p14:tracePt t="95464" x="2701925" y="1801813"/>
          <p14:tracePt t="95471" x="2684463" y="1784350"/>
          <p14:tracePt t="95479" x="2651125" y="1766888"/>
          <p14:tracePt t="95486" x="2600325" y="1758950"/>
          <p14:tracePt t="95492" x="2565400" y="1741488"/>
          <p14:tracePt t="95500" x="2532063" y="1741488"/>
          <p14:tracePt t="95505" x="2481263" y="1741488"/>
          <p14:tracePt t="95514" x="2455863" y="1741488"/>
          <p14:tracePt t="95520" x="2413000" y="1741488"/>
          <p14:tracePt t="95527" x="2362200" y="1758950"/>
          <p14:tracePt t="95535" x="2327275" y="1766888"/>
          <p14:tracePt t="95540" x="2301875" y="1776413"/>
          <p14:tracePt t="95549" x="2276475" y="1776413"/>
          <p14:tracePt t="95556" x="2251075" y="1784350"/>
          <p14:tracePt t="95562" x="2225675" y="1793875"/>
          <p14:tracePt t="95569" x="2208213" y="1801813"/>
          <p14:tracePt t="95576" x="2192338" y="1809750"/>
          <p14:tracePt t="95584" x="2182813" y="1809750"/>
          <p14:tracePt t="95590" x="2174875" y="1819275"/>
          <p14:tracePt t="95604" x="2166938" y="1827213"/>
          <p14:tracePt t="95610" x="2157413" y="1835150"/>
          <p14:tracePt t="95619" x="2157413" y="1844675"/>
          <p14:tracePt t="95625" x="2149475" y="1844675"/>
          <p14:tracePt t="95631" x="2149475" y="1852613"/>
          <p14:tracePt t="95638" x="2141538" y="1852613"/>
          <p14:tracePt t="95646" x="2132013" y="1870075"/>
          <p14:tracePt t="95659" x="2132013" y="1878013"/>
          <p14:tracePt t="95668" x="2132013" y="1885950"/>
          <p14:tracePt t="95674" x="2124075" y="1895475"/>
          <p14:tracePt t="95680" x="2124075" y="1911350"/>
          <p14:tracePt t="95687" x="2116138" y="1920875"/>
          <p14:tracePt t="95700" x="2106613" y="1938338"/>
          <p14:tracePt t="95717" x="2106613" y="1954213"/>
          <p14:tracePt t="95729" x="2106613" y="1971675"/>
          <p14:tracePt t="95737" x="2106613" y="1979613"/>
          <p14:tracePt t="95744" x="2106613" y="1989138"/>
          <p14:tracePt t="95752" x="2106613" y="1997075"/>
          <p14:tracePt t="95758" x="2106613" y="2005013"/>
          <p14:tracePt t="95766" x="2106613" y="2014538"/>
          <p14:tracePt t="95771" x="2106613" y="2022475"/>
          <p14:tracePt t="95786" x="2106613" y="2039938"/>
          <p14:tracePt t="95792" x="2124075" y="2047875"/>
          <p14:tracePt t="95801" x="2124075" y="2055813"/>
          <p14:tracePt t="95806" x="2141538" y="2073275"/>
          <p14:tracePt t="95813" x="2149475" y="2073275"/>
          <p14:tracePt t="95821" x="2166938" y="2090738"/>
          <p14:tracePt t="95828" x="2192338" y="2098675"/>
          <p14:tracePt t="95835" x="2217738" y="2108200"/>
          <p14:tracePt t="95842" x="2243138" y="2108200"/>
          <p14:tracePt t="95848" x="2276475" y="2124075"/>
          <p14:tracePt t="95854" x="2311400" y="2133600"/>
          <p14:tracePt t="95862" x="2352675" y="2141538"/>
          <p14:tracePt t="95869" x="2413000" y="2149475"/>
          <p14:tracePt t="95875" x="2446338" y="2159000"/>
          <p14:tracePt t="95884" x="2471738" y="2159000"/>
          <p14:tracePt t="95890" x="2497138" y="2159000"/>
          <p14:tracePt t="95896" x="2506663" y="2159000"/>
          <p14:tracePt t="95904" x="2524125" y="2166938"/>
          <p14:tracePt t="95910" x="2532063" y="2166938"/>
          <p14:tracePt t="95918" x="2540000" y="2174875"/>
          <p14:tracePt t="95950" x="2549525" y="2174875"/>
          <p14:tracePt t="95959" x="2557463" y="2174875"/>
          <p14:tracePt t="95967" x="2557463" y="2184400"/>
          <p14:tracePt t="96001" x="2565400" y="2184400"/>
          <p14:tracePt t="96022" x="2565400" y="2192338"/>
          <p14:tracePt t="96168" x="2557463" y="2192338"/>
          <p14:tracePt t="96189" x="2557463" y="2200275"/>
          <p14:tracePt t="96502" x="2557463" y="2209800"/>
          <p14:tracePt t="96509" x="2565400" y="2209800"/>
          <p14:tracePt t="96516" x="2574925" y="2217738"/>
          <p14:tracePt t="96523" x="2590800" y="2227263"/>
          <p14:tracePt t="96530" x="2608263" y="2252663"/>
          <p14:tracePt t="96537" x="2633663" y="2260600"/>
          <p14:tracePt t="96545" x="2668588" y="2293938"/>
          <p14:tracePt t="96552" x="2709863" y="2336800"/>
          <p14:tracePt t="96558" x="2752725" y="2362200"/>
          <p14:tracePt t="96567" x="2778125" y="2397125"/>
          <p14:tracePt t="96571" x="2811463" y="2422525"/>
          <p14:tracePt t="96578" x="2820988" y="2438400"/>
          <p14:tracePt t="96585" x="2854325" y="2463800"/>
          <p14:tracePt t="96593" x="2863850" y="2481263"/>
          <p14:tracePt t="96600" x="2879725" y="2481263"/>
          <p14:tracePt t="96606" x="2879725" y="2498725"/>
          <p14:tracePt t="96613" x="2897188" y="2506663"/>
          <p14:tracePt t="96620" x="2897188" y="2516188"/>
          <p14:tracePt t="96627" x="2914650" y="2524125"/>
          <p14:tracePt t="96635" x="2914650" y="2541588"/>
          <p14:tracePt t="96641" x="2930525" y="2541588"/>
          <p14:tracePt t="96650" x="2930525" y="2549525"/>
          <p14:tracePt t="96655" x="2947988" y="2557463"/>
          <p14:tracePt t="97652" x="2651125" y="2379663"/>
          <p14:tracePt t="97667" x="2217738" y="2116138"/>
          <p14:tracePt t="97673" x="1801813" y="1827213"/>
          <p14:tracePt t="97681" x="1444625" y="1538288"/>
          <p14:tracePt t="97687" x="1147763" y="1300163"/>
          <p14:tracePt t="97694" x="798513" y="1054100"/>
          <p14:tracePt t="97703" x="450850" y="781050"/>
          <p14:tracePt t="97708" x="119063" y="544513"/>
          <p14:tracePt t="98483" x="6159500" y="3459163"/>
          <p14:tracePt t="98483" x="6592888" y="3594100"/>
          <p14:tracePt t="98483" x="6924675" y="3713163"/>
          <p14:tracePt t="98483" x="7137400" y="3781425"/>
          <p14:tracePt t="98483" x="7340600" y="3849688"/>
          <p14:tracePt t="98483" x="7578725" y="3917950"/>
          <p14:tracePt t="98483" x="7781925" y="3986213"/>
          <p14:tracePt t="98483" x="8029575" y="4095750"/>
          <p14:tracePt t="98483" x="8250238" y="4206875"/>
          <p14:tracePt t="98483" x="8547100" y="4376738"/>
          <p14:tracePt t="98483" x="8828088" y="4579938"/>
          <p14:tracePt t="98483" x="9107488" y="4784725"/>
          <p14:tracePt t="98483" x="9566275" y="5157788"/>
          <p14:tracePt t="98483" x="9923463" y="5438775"/>
          <p14:tracePt t="98483" x="10544175" y="5932488"/>
          <p14:tracePt t="98483" x="10534650" y="5932488"/>
          <p14:tracePt t="98483" x="10509250" y="5915025"/>
          <p14:tracePt t="98483" x="10493375" y="5905500"/>
          <p14:tracePt t="98483" x="10467975" y="5889625"/>
          <p14:tracePt t="98483" x="10458450" y="5889625"/>
          <p14:tracePt t="98483" x="10442575" y="5872163"/>
          <p14:tracePt t="98483" x="10425113" y="5864225"/>
          <p14:tracePt t="98483" x="10415588" y="5854700"/>
          <p14:tracePt t="98483" x="10407650" y="5846763"/>
          <p14:tracePt t="98483" x="10382250" y="5829300"/>
          <p14:tracePt t="98483" x="10364788" y="5821363"/>
          <p14:tracePt t="98483" x="10356850" y="5803900"/>
          <p14:tracePt t="98483" x="10339388" y="5795963"/>
          <p14:tracePt t="98483" x="10331450" y="5795963"/>
          <p14:tracePt t="98483" x="10323513" y="5788025"/>
          <p14:tracePt t="98483" x="10306050" y="5778500"/>
          <p14:tracePt t="98483" x="10298113" y="5770563"/>
          <p14:tracePt t="98483" x="10298113" y="5778500"/>
          <p14:tracePt t="98483" x="10298113" y="5788025"/>
          <p14:tracePt t="98483" x="10298113" y="5795963"/>
          <p14:tracePt t="98483" x="10298113" y="5803900"/>
          <p14:tracePt t="98483" x="10306050" y="5813425"/>
          <p14:tracePt t="98483" x="10306050" y="5821363"/>
          <p14:tracePt t="98483" x="10306050" y="5829300"/>
          <p14:tracePt t="98483" x="10306050" y="5838825"/>
          <p14:tracePt t="98483" x="10313988" y="5846763"/>
          <p14:tracePt t="98483" x="10313988" y="5854700"/>
          <p14:tracePt t="98483" x="10323513" y="5864225"/>
          <p14:tracePt t="98483" x="10331450" y="5880100"/>
          <p14:tracePt t="98483" x="10348913" y="5905500"/>
          <p14:tracePt t="98483" x="10050463" y="5778500"/>
          <p14:tracePt t="98483" x="9601200" y="5575300"/>
          <p14:tracePt t="98483" x="9251950" y="5430838"/>
          <p14:tracePt t="98483" x="8869363" y="5276850"/>
          <p14:tracePt t="98483" x="8478838" y="5132388"/>
          <p14:tracePt t="98483" x="8054975" y="4979988"/>
          <p14:tracePt t="98483" x="7654925" y="4818063"/>
          <p14:tracePt t="98483" x="7256463" y="4630738"/>
          <p14:tracePt t="98483" x="6856413" y="4445000"/>
          <p14:tracePt t="98483" x="6456363" y="4283075"/>
          <p14:tracePt t="98483" x="6015038" y="4113213"/>
          <p14:tracePt t="98483" x="5599113" y="3976688"/>
          <p14:tracePt t="98483" x="5199063" y="3841750"/>
          <p14:tracePt t="98483" x="4859338" y="3748088"/>
          <p14:tracePt t="98483" x="4562475" y="3679825"/>
          <p14:tracePt t="98483" x="4291013" y="3636963"/>
          <p14:tracePt t="98483" x="4121150" y="3619500"/>
          <p14:tracePt t="98483" x="4010025" y="3611563"/>
          <p14:tracePt t="98483" x="3908425" y="3611563"/>
          <p14:tracePt t="98483" x="3822700" y="3611563"/>
          <p14:tracePt t="98483" x="3432175" y="3484563"/>
          <p14:tracePt t="98483" x="2998788" y="3263900"/>
          <p14:tracePt t="98483" x="2540000" y="2949575"/>
          <p14:tracePt t="98483" x="2081213" y="2592388"/>
          <p14:tracePt t="98483" x="1589088" y="2192338"/>
          <p14:tracePt t="98483" x="1079500" y="1733550"/>
          <p14:tracePt t="98483" x="577850" y="1257300"/>
          <p14:tracePt t="98483" x="127000" y="781050"/>
          <p14:tracePt t="98760" x="152400" y="1011238"/>
          <p14:tracePt t="98767" x="339725" y="1231900"/>
          <p14:tracePt t="98773" x="595313" y="1495425"/>
          <p14:tracePt t="98782" x="781050" y="1690688"/>
          <p14:tracePt t="98787" x="1003300" y="1911350"/>
          <p14:tracePt t="98795" x="1231900" y="2159000"/>
          <p14:tracePt t="98801" x="1393825" y="2354263"/>
          <p14:tracePt t="98809" x="1579563" y="2549525"/>
          <p14:tracePt t="98816" x="1741488" y="2744788"/>
          <p14:tracePt t="98822" x="1911350" y="2940050"/>
          <p14:tracePt t="98831" x="1987550" y="3008313"/>
          <p14:tracePt t="98836" x="2081213" y="3127375"/>
          <p14:tracePt t="98843" x="2192338" y="3238500"/>
          <p14:tracePt t="98850" x="2251075" y="3322638"/>
          <p14:tracePt t="98857" x="2311400" y="3424238"/>
          <p14:tracePt t="104519" x="2286000" y="3441700"/>
          <p14:tracePt t="104525" x="2243138" y="3467100"/>
          <p14:tracePt t="104532" x="2217738" y="3484563"/>
          <p14:tracePt t="104539" x="2174875" y="3502025"/>
          <p14:tracePt t="104546" x="2141538" y="3502025"/>
          <p14:tracePt t="104562" x="2081213" y="3535363"/>
          <p14:tracePt t="104566" x="2065338" y="3543300"/>
          <p14:tracePt t="104575" x="2047875" y="3543300"/>
          <p14:tracePt t="104580" x="2038350" y="3552825"/>
          <p14:tracePt t="104594" x="2030413" y="3552825"/>
          <p14:tracePt t="104601" x="2022475" y="3552825"/>
          <p14:tracePt t="104615" x="2012950" y="3560763"/>
          <p14:tracePt t="104636" x="2005013" y="3568700"/>
          <p14:tracePt t="104650" x="2005013" y="3578225"/>
          <p14:tracePt t="104687" x="2005013" y="3586163"/>
          <p14:tracePt t="104708" x="2311400" y="3424238"/>
          <p14:tracePt t="104895" x="2362200" y="3424238"/>
          <p14:tracePt t="104902" x="2438400" y="3408363"/>
          <p14:tracePt t="104909" x="2557463" y="3382963"/>
          <p14:tracePt t="104916" x="2659063" y="3355975"/>
          <p14:tracePt t="104925" x="2735263" y="3340100"/>
          <p14:tracePt t="104930" x="2846388" y="3314700"/>
          <p14:tracePt t="104937" x="2914650" y="3297238"/>
          <p14:tracePt t="104944" x="2982913" y="3289300"/>
          <p14:tracePt t="104951" x="3074988" y="3263900"/>
          <p14:tracePt t="104959" x="3160713" y="3228975"/>
          <p14:tracePt t="104965" x="3236913" y="3203575"/>
          <p14:tracePt t="104972" x="3338513" y="3178175"/>
          <p14:tracePt t="104979" x="3424238" y="3135313"/>
          <p14:tracePt t="104986" x="3500438" y="3101975"/>
          <p14:tracePt t="104994" x="3559175" y="3076575"/>
          <p14:tracePt t="104998" x="3602038" y="3051175"/>
          <p14:tracePt t="105007" x="3627438" y="3041650"/>
          <p14:tracePt t="105013" x="3644900" y="3016250"/>
          <p14:tracePt t="105019" x="3662363" y="3016250"/>
          <p14:tracePt t="105027" x="3678238" y="3008313"/>
          <p14:tracePt t="105034" x="3678238" y="3000375"/>
          <p14:tracePt t="105040" x="3687763" y="3000375"/>
          <p14:tracePt t="105055" x="3687763" y="2990850"/>
          <p14:tracePt t="105082" x="3695700" y="2982913"/>
          <p14:tracePt t="105096" x="3713163" y="2940050"/>
          <p14:tracePt t="105104" x="3840163" y="2676525"/>
          <p14:tracePt t="105111" x="4111625" y="2159000"/>
          <p14:tracePt t="105118" x="4256088" y="1911350"/>
          <p14:tracePt t="105126" x="4384675" y="1682750"/>
          <p14:tracePt t="105132" x="4486275" y="1504950"/>
          <p14:tracePt t="105141" x="4554538" y="1376363"/>
          <p14:tracePt t="105146" x="4579938" y="1282700"/>
          <p14:tracePt t="105153" x="4579938" y="1241425"/>
          <p14:tracePt t="105160" x="4587875" y="1189038"/>
          <p14:tracePt t="105167" x="4587875" y="1173163"/>
          <p14:tracePt t="105175" x="4579938" y="1147763"/>
          <p14:tracePt t="105181" x="4562475" y="1122363"/>
          <p14:tracePt t="105189" x="4545013" y="1096963"/>
          <p14:tracePt t="105195" x="4511675" y="1036638"/>
          <p14:tracePt t="105202" x="4468813" y="942975"/>
          <p14:tracePt t="105209" x="4400550" y="815975"/>
          <p14:tracePt t="105217" x="4367213" y="755650"/>
          <p14:tracePt t="105225" x="4332288" y="704850"/>
          <p14:tracePt t="105230" x="4281488" y="654050"/>
          <p14:tracePt t="105236" x="4230688" y="595313"/>
          <p14:tracePt t="105244" x="4187825" y="569913"/>
          <p14:tracePt t="105251" x="4137025" y="527050"/>
          <p14:tracePt t="105259" x="4086225" y="476250"/>
          <p14:tracePt t="105264" x="4044950" y="458788"/>
          <p14:tracePt t="105271" x="4010025" y="441325"/>
          <p14:tracePt t="105279" x="3967163" y="441325"/>
          <p14:tracePt t="105285" x="3941763" y="441325"/>
          <p14:tracePt t="105293" x="3900488" y="433388"/>
          <p14:tracePt t="105300" x="3832225" y="433388"/>
          <p14:tracePt t="105307" x="3781425" y="441325"/>
          <p14:tracePt t="105313" x="3746500" y="458788"/>
          <p14:tracePt t="105321" x="3687763" y="484188"/>
          <p14:tracePt t="105327" x="3611563" y="534988"/>
          <p14:tracePt t="105335" x="3482975" y="620713"/>
          <p14:tracePt t="105343" x="3389313" y="679450"/>
          <p14:tracePt t="105348" x="3297238" y="747713"/>
          <p14:tracePt t="105355" x="3117850" y="841375"/>
          <p14:tracePt t="105362" x="2889250" y="968375"/>
          <p14:tracePt t="105371" x="2760663" y="1044575"/>
          <p14:tracePt t="105377" x="2590800" y="1155700"/>
          <p14:tracePt t="105383" x="2413000" y="1274763"/>
          <p14:tracePt t="105394" x="2311400" y="1343025"/>
          <p14:tracePt t="105397" x="2243138" y="1393825"/>
          <p14:tracePt t="105405" x="2192338" y="1427163"/>
          <p14:tracePt t="105411" x="2106613" y="1470025"/>
          <p14:tracePt t="105419" x="2047875" y="1495425"/>
          <p14:tracePt t="105426" x="1987550" y="1530350"/>
          <p14:tracePt t="105432" x="1911350" y="1581150"/>
          <p14:tracePt t="105441" x="1860550" y="1614488"/>
          <p14:tracePt t="105446" x="1801813" y="1657350"/>
          <p14:tracePt t="105453" x="1733550" y="1733550"/>
          <p14:tracePt t="105461" x="1665288" y="1801813"/>
          <p14:tracePt t="105466" x="1622425" y="1870075"/>
          <p14:tracePt t="105474" x="1589088" y="1928813"/>
          <p14:tracePt t="105479" x="1554163" y="1997075"/>
          <p14:tracePt t="105487" x="1503363" y="2073275"/>
          <p14:tracePt t="105493" x="1452563" y="2166938"/>
          <p14:tracePt t="105500" x="1393825" y="2252663"/>
          <p14:tracePt t="105508" x="1350963" y="2319338"/>
          <p14:tracePt t="105515" x="1317625" y="2371725"/>
          <p14:tracePt t="105523" x="1282700" y="2430463"/>
          <p14:tracePt t="105529" x="1257300" y="2481263"/>
          <p14:tracePt t="105536" x="1239838" y="2506663"/>
          <p14:tracePt t="105542" x="1214438" y="2566988"/>
          <p14:tracePt t="105558" x="1173163" y="2668588"/>
          <p14:tracePt t="105564" x="1163638" y="2701925"/>
          <p14:tracePt t="105571" x="1147763" y="2744788"/>
          <p14:tracePt t="105578" x="1147763" y="2770188"/>
          <p14:tracePt t="105585" x="1147763" y="2787650"/>
          <p14:tracePt t="105591" x="1147763" y="2795588"/>
          <p14:tracePt t="105599" x="1147763" y="2813050"/>
          <p14:tracePt t="105606" x="1147763" y="2830513"/>
          <p14:tracePt t="105620" x="1147763" y="2838450"/>
          <p14:tracePt t="105627" x="1147763" y="2846388"/>
          <p14:tracePt t="105634" x="1147763" y="2855913"/>
          <p14:tracePt t="105641" x="1155700" y="2863850"/>
          <p14:tracePt t="105648" x="1173163" y="2871788"/>
          <p14:tracePt t="105654" x="1206500" y="2897188"/>
          <p14:tracePt t="105662" x="1274763" y="2922588"/>
          <p14:tracePt t="105670" x="1358900" y="2949575"/>
          <p14:tracePt t="105677" x="1444625" y="2990850"/>
          <p14:tracePt t="105683" x="1520825" y="3008313"/>
          <p14:tracePt t="105691" x="1563688" y="3033713"/>
          <p14:tracePt t="105696" x="1614488" y="3041650"/>
          <p14:tracePt t="105703" x="1647825" y="3051175"/>
          <p14:tracePt t="105711" x="1708150" y="3067050"/>
          <p14:tracePt t="105718" x="1792288" y="3101975"/>
          <p14:tracePt t="105725" x="1852613" y="3119438"/>
          <p14:tracePt t="105731" x="1885950" y="3127375"/>
          <p14:tracePt t="105740" x="1936750" y="3135313"/>
          <p14:tracePt t="105745" x="1997075" y="3144838"/>
          <p14:tracePt t="105753" x="2055813" y="3144838"/>
          <p14:tracePt t="105759" x="2141538" y="3144838"/>
          <p14:tracePt t="105765" x="2235200" y="3144838"/>
          <p14:tracePt t="105773" x="2327275" y="3144838"/>
          <p14:tracePt t="105780" x="2413000" y="3135313"/>
          <p14:tracePt t="105786" x="2497138" y="3127375"/>
          <p14:tracePt t="105794" x="2565400" y="3109913"/>
          <p14:tracePt t="105801" x="2668588" y="3084513"/>
          <p14:tracePt t="105808" x="2778125" y="3033713"/>
          <p14:tracePt t="105816" x="2871788" y="3008313"/>
          <p14:tracePt t="105824" x="2930525" y="2990850"/>
          <p14:tracePt t="105829" x="3008313" y="2965450"/>
          <p14:tracePt t="105836" x="3100388" y="2932113"/>
          <p14:tracePt t="105842" x="3178175" y="2914650"/>
          <p14:tracePt t="105850" x="3297238" y="2863850"/>
          <p14:tracePt t="105857" x="3373438" y="2838450"/>
          <p14:tracePt t="105864" x="3432175" y="2820988"/>
          <p14:tracePt t="105871" x="3482975" y="2795588"/>
          <p14:tracePt t="105878" x="3508375" y="2787650"/>
          <p14:tracePt t="105886" x="3517900" y="2778125"/>
          <p14:tracePt t="105892" x="3525838" y="2770188"/>
          <p14:tracePt t="105913" x="3533775" y="2770188"/>
          <p14:tracePt t="105920" x="3533775" y="2762250"/>
          <p14:tracePt t="105948" x="3533775" y="2752725"/>
          <p14:tracePt t="105962" x="3533775" y="2744788"/>
          <p14:tracePt t="105970" x="3533775" y="2711450"/>
          <p14:tracePt t="105975" x="3525838" y="2582863"/>
          <p14:tracePt t="105982" x="3500438" y="2413000"/>
          <p14:tracePt t="105990" x="3492500" y="2260600"/>
          <p14:tracePt t="105997" x="3467100" y="2184400"/>
          <p14:tracePt t="106004" x="3441700" y="2098675"/>
          <p14:tracePt t="106010" x="3414713" y="2039938"/>
          <p14:tracePt t="106018" x="3389313" y="1979613"/>
          <p14:tracePt t="106026" x="3363913" y="1920875"/>
          <p14:tracePt t="106031" x="3330575" y="1870075"/>
          <p14:tracePt t="106038" x="3297238" y="1827213"/>
          <p14:tracePt t="106045" x="3279775" y="1801813"/>
          <p14:tracePt t="106052" x="3244850" y="1776413"/>
          <p14:tracePt t="106058" x="3211513" y="1733550"/>
          <p14:tracePt t="106065" x="3152775" y="1690688"/>
          <p14:tracePt t="106074" x="3117850" y="1665288"/>
          <p14:tracePt t="106079" x="3049588" y="1622425"/>
          <p14:tracePt t="106086" x="2973388" y="1597025"/>
          <p14:tracePt t="106094" x="2897188" y="1563688"/>
          <p14:tracePt t="106101" x="2863850" y="1563688"/>
          <p14:tracePt t="106107" x="2778125" y="1563688"/>
          <p14:tracePt t="106115" x="2684463" y="1581150"/>
          <p14:tracePt t="106123" x="2608263" y="1597025"/>
          <p14:tracePt t="106128" x="2506663" y="1657350"/>
          <p14:tracePt t="106135" x="2395538" y="1716088"/>
          <p14:tracePt t="106143" x="2319338" y="1776413"/>
          <p14:tracePt t="106150" x="2243138" y="1827213"/>
          <p14:tracePt t="106159" x="2174875" y="1878013"/>
          <p14:tracePt t="106163" x="2090738" y="1946275"/>
          <p14:tracePt t="106171" x="2005013" y="2022475"/>
          <p14:tracePt t="106178" x="1928813" y="2098675"/>
          <p14:tracePt t="106186" x="1852613" y="2174875"/>
          <p14:tracePt t="106195" x="1792288" y="2278063"/>
          <p14:tracePt t="106199" x="1724025" y="2362200"/>
          <p14:tracePt t="106208" x="1690688" y="2438400"/>
          <p14:tracePt t="106213" x="1657350" y="2541588"/>
          <p14:tracePt t="106220" x="1639888" y="2608263"/>
          <p14:tracePt t="106227" x="1606550" y="2686050"/>
          <p14:tracePt t="106234" x="1606550" y="2727325"/>
          <p14:tracePt t="106242" x="1597025" y="2770188"/>
          <p14:tracePt t="106249" x="1597025" y="2805113"/>
          <p14:tracePt t="106257" x="1589088" y="2820988"/>
          <p14:tracePt t="106262" x="1589088" y="2838450"/>
          <p14:tracePt t="106269" x="1589088" y="2846388"/>
          <p14:tracePt t="106276" x="1589088" y="2855913"/>
          <p14:tracePt t="106283" x="1589088" y="2863850"/>
          <p14:tracePt t="106297" x="1589088" y="2871788"/>
          <p14:tracePt t="106311" x="1589088" y="2889250"/>
          <p14:tracePt t="106317" x="1606550" y="2906713"/>
          <p14:tracePt t="106324" x="1622425" y="2922588"/>
          <p14:tracePt t="106330" x="1647825" y="2949575"/>
          <p14:tracePt t="106339" x="1690688" y="2982913"/>
          <p14:tracePt t="106345" x="1766888" y="3041650"/>
          <p14:tracePt t="106352" x="1835150" y="3084513"/>
          <p14:tracePt t="106358" x="1893888" y="3119438"/>
          <p14:tracePt t="106365" x="1987550" y="3144838"/>
          <p14:tracePt t="106373" x="2081213" y="3170238"/>
          <p14:tracePt t="106379" x="2182813" y="3178175"/>
          <p14:tracePt t="106386" x="2319338" y="3178175"/>
          <p14:tracePt t="106395" x="2438400" y="3178175"/>
          <p14:tracePt t="106400" x="2540000" y="3152775"/>
          <p14:tracePt t="106407" x="2668588" y="3144838"/>
          <p14:tracePt t="106415" x="2770188" y="3135313"/>
          <p14:tracePt t="106424" x="2838450" y="3119438"/>
          <p14:tracePt t="106429" x="2905125" y="3101975"/>
          <p14:tracePt t="106437" x="2955925" y="3094038"/>
          <p14:tracePt t="106443" x="2990850" y="3084513"/>
          <p14:tracePt t="106450" x="3016250" y="3076575"/>
          <p14:tracePt t="106459" x="3033713" y="3076575"/>
          <p14:tracePt t="106464" x="3059113" y="3067050"/>
          <p14:tracePt t="106471" x="3084513" y="3051175"/>
          <p14:tracePt t="106486" x="3100388" y="3041650"/>
          <p14:tracePt t="106499" x="3109913" y="3025775"/>
          <p14:tracePt t="106508" x="3127375" y="3025775"/>
          <p14:tracePt t="106513" x="3127375" y="3008313"/>
          <p14:tracePt t="106520" x="3143250" y="3000375"/>
          <p14:tracePt t="106527" x="3186113" y="2957513"/>
          <p14:tracePt t="106534" x="3270250" y="2863850"/>
          <p14:tracePt t="106544" x="3373438" y="2719388"/>
          <p14:tracePt t="106558" x="3594100" y="2354263"/>
          <p14:tracePt t="106561" x="3670300" y="2200275"/>
          <p14:tracePt t="106569" x="3713163" y="2098675"/>
          <p14:tracePt t="106575" x="3763963" y="1963738"/>
          <p14:tracePt t="106582" x="3789363" y="1870075"/>
          <p14:tracePt t="106591" x="3789363" y="1852613"/>
          <p14:tracePt t="106596" x="3789363" y="1835150"/>
          <p14:tracePt t="106603" x="3789363" y="1827213"/>
          <p14:tracePt t="106624" x="3781425" y="1827213"/>
          <p14:tracePt t="106645" x="3771900" y="1827213"/>
          <p14:tracePt t="106652" x="3763963" y="1827213"/>
          <p14:tracePt t="106666" x="3756025" y="1827213"/>
          <p14:tracePt t="106674" x="3738563" y="1819275"/>
          <p14:tracePt t="106680" x="3678238" y="1784350"/>
          <p14:tracePt t="106687" x="3619500" y="1758950"/>
          <p14:tracePt t="106693" x="3568700" y="1716088"/>
          <p14:tracePt t="106701" x="3475038" y="1690688"/>
          <p14:tracePt t="106709" x="3389313" y="1639888"/>
          <p14:tracePt t="106714" x="3322638" y="1606550"/>
          <p14:tracePt t="106723" x="3279775" y="1597025"/>
          <p14:tracePt t="106730" x="3254375" y="1581150"/>
          <p14:tracePt t="106736" x="3236913" y="1571625"/>
          <p14:tracePt t="106742" x="3211513" y="1563688"/>
          <p14:tracePt t="106750" x="3186113" y="1555750"/>
          <p14:tracePt t="106757" x="3168650" y="1555750"/>
          <p14:tracePt t="106764" x="3160713" y="1546225"/>
          <p14:tracePt t="106772" x="3143250" y="1538288"/>
          <p14:tracePt t="106777" x="3117850" y="1538288"/>
          <p14:tracePt t="106785" x="3100388" y="1538288"/>
          <p14:tracePt t="106791" x="3092450" y="1538288"/>
          <p14:tracePt t="106798" x="3074988" y="1538288"/>
          <p14:tracePt t="106808" x="3059113" y="1546225"/>
          <p14:tracePt t="106812" x="3049588" y="1546225"/>
          <p14:tracePt t="106819" x="3041650" y="1546225"/>
          <p14:tracePt t="106828" x="3024188" y="1555750"/>
          <p14:tracePt t="106833" x="3008313" y="1563688"/>
          <p14:tracePt t="106841" x="2982913" y="1581150"/>
          <p14:tracePt t="106847" x="2965450" y="1597025"/>
          <p14:tracePt t="106854" x="2930525" y="1622425"/>
          <p14:tracePt t="106861" x="2889250" y="1657350"/>
          <p14:tracePt t="106869" x="2838450" y="1700213"/>
          <p14:tracePt t="106876" x="2786063" y="1751013"/>
          <p14:tracePt t="106883" x="2744788" y="1793875"/>
          <p14:tracePt t="106891" x="2735263" y="1801813"/>
          <p14:tracePt t="106895" x="2719388" y="1819275"/>
          <p14:tracePt t="106903" x="2709863" y="1827213"/>
          <p14:tracePt t="106911" x="2693988" y="1844675"/>
          <p14:tracePt t="106917" x="2684463" y="1852613"/>
          <p14:tracePt t="106924" x="2676525" y="1870075"/>
          <p14:tracePt t="106932" x="2651125" y="1895475"/>
          <p14:tracePt t="106939" x="2633663" y="1911350"/>
          <p14:tracePt t="106944" x="2616200" y="1928813"/>
          <p14:tracePt t="106952" x="2600325" y="1954213"/>
          <p14:tracePt t="106959" x="2574925" y="1971675"/>
          <p14:tracePt t="106966" x="2557463" y="1997075"/>
          <p14:tracePt t="106974" x="2549525" y="2014538"/>
          <p14:tracePt t="106980" x="2532063" y="2022475"/>
          <p14:tracePt t="106987" x="2532063" y="2030413"/>
          <p14:tracePt t="106994" x="2524125" y="2030413"/>
          <p14:tracePt t="107001" x="2524125" y="2039938"/>
          <p14:tracePt t="107008" x="2514600" y="2039938"/>
          <p14:tracePt t="107015" x="2506663" y="2047875"/>
          <p14:tracePt t="107028" x="2506663" y="2055813"/>
          <p14:tracePt t="113234" x="2497138" y="2065338"/>
          <p14:tracePt t="113241" x="2489200" y="2082800"/>
          <p14:tracePt t="113250" x="2471738" y="2098675"/>
          <p14:tracePt t="113257" x="2446338" y="2141538"/>
          <p14:tracePt t="113267" x="2430463" y="2184400"/>
          <p14:tracePt t="113273" x="2379663" y="2235200"/>
          <p14:tracePt t="113281" x="2352675" y="2260600"/>
          <p14:tracePt t="113295" x="2319338" y="2293938"/>
          <p14:tracePt t="113302" x="2301875" y="2328863"/>
          <p14:tracePt t="113308" x="2276475" y="2344738"/>
          <p14:tracePt t="113316" x="2268538" y="2354263"/>
          <p14:tracePt t="113322" x="2260600" y="2371725"/>
          <p14:tracePt t="113329" x="2260600" y="2379663"/>
          <p14:tracePt t="113336" x="2243138" y="2387600"/>
          <p14:tracePt t="113343" x="2235200" y="2397125"/>
          <p14:tracePt t="113352" x="2225675" y="2405063"/>
          <p14:tracePt t="113357" x="2217738" y="2422525"/>
          <p14:tracePt t="113363" x="2208213" y="2430463"/>
          <p14:tracePt t="113371" x="2200275" y="2438400"/>
          <p14:tracePt t="113378" x="2174875" y="2455863"/>
          <p14:tracePt t="113385" x="2166938" y="2473325"/>
          <p14:tracePt t="113392" x="2149475" y="2489200"/>
          <p14:tracePt t="113400" x="2132013" y="2498725"/>
          <p14:tracePt t="113405" x="2116138" y="2506663"/>
          <p14:tracePt t="113413" x="2098675" y="2524125"/>
          <p14:tracePt t="113421" x="2081213" y="2541588"/>
          <p14:tracePt t="113426" x="2065338" y="2549525"/>
          <p14:tracePt t="113440" x="2047875" y="2557463"/>
          <p14:tracePt t="113454" x="2038350" y="2557463"/>
          <p14:tracePt t="113462" x="2030413" y="2566988"/>
          <p14:tracePt t="113468" x="2022475" y="2566988"/>
          <p14:tracePt t="113476" x="2022475" y="2574925"/>
          <p14:tracePt t="113484" x="2012950" y="2574925"/>
          <p14:tracePt t="113496" x="2005013" y="2574925"/>
          <p14:tracePt t="113503" x="2005013" y="2582863"/>
          <p14:tracePt t="113510" x="1997075" y="2582863"/>
          <p14:tracePt t="113518" x="1987550" y="2582863"/>
          <p14:tracePt t="113525" x="1971675" y="2582863"/>
          <p14:tracePt t="113533" x="1962150" y="2582863"/>
          <p14:tracePt t="113538" x="1954213" y="2582863"/>
          <p14:tracePt t="113551" x="1936750" y="2592388"/>
          <p14:tracePt t="113552" x="1920875" y="2592388"/>
          <p14:tracePt t="113559" x="1911350" y="2600325"/>
          <p14:tracePt t="113567" x="1903413" y="2600325"/>
          <p14:tracePt t="113574" x="1885950" y="2600325"/>
          <p14:tracePt t="113580" x="1878013" y="2600325"/>
          <p14:tracePt t="113588" x="1868488" y="2600325"/>
          <p14:tracePt t="113595" x="1860550" y="2600325"/>
          <p14:tracePt t="113602" x="1852613" y="2608263"/>
          <p14:tracePt t="113609" x="1843088" y="2608263"/>
          <p14:tracePt t="113618" x="1827213" y="2617788"/>
          <p14:tracePt t="113630" x="1809750" y="2617788"/>
          <p14:tracePt t="113637" x="1792288" y="2617788"/>
          <p14:tracePt t="113644" x="1776413" y="2625725"/>
          <p14:tracePt t="113653" x="1766888" y="2625725"/>
          <p14:tracePt t="113657" x="1741488" y="2625725"/>
          <p14:tracePt t="113664" x="1724025" y="2633663"/>
          <p14:tracePt t="113671" x="1708150" y="2643188"/>
          <p14:tracePt t="113678" x="1682750" y="2643188"/>
          <p14:tracePt t="113685" x="1657350" y="2643188"/>
          <p14:tracePt t="113691" x="1639888" y="2660650"/>
          <p14:tracePt t="113699" x="1622425" y="2660650"/>
          <p14:tracePt t="113705" x="1597025" y="2668588"/>
          <p14:tracePt t="113713" x="1579563" y="2668588"/>
          <p14:tracePt t="113720" x="1563688" y="2668588"/>
          <p14:tracePt t="113727" x="1554163" y="2668588"/>
          <p14:tracePt t="113734" x="1538288" y="2668588"/>
          <p14:tracePt t="113740" x="1520825" y="2668588"/>
          <p14:tracePt t="113748" x="1512888" y="2668588"/>
          <p14:tracePt t="113754" x="1495425" y="2660650"/>
          <p14:tracePt t="113761" x="1487488" y="2651125"/>
          <p14:tracePt t="113768" x="1477963" y="2643188"/>
          <p14:tracePt t="113776" x="1477963" y="2625725"/>
          <p14:tracePt t="113783" x="1462088" y="2617788"/>
          <p14:tracePt t="113789" x="1462088" y="2608263"/>
          <p14:tracePt t="113796" x="1452563" y="2600325"/>
          <p14:tracePt t="113810" x="1444625" y="2592388"/>
          <p14:tracePt t="113817" x="1444625" y="2582863"/>
          <p14:tracePt t="113833" x="1444625" y="2574925"/>
          <p14:tracePt t="113838" x="1435100" y="2566988"/>
          <p14:tracePt t="113852" x="1435100" y="2557463"/>
          <p14:tracePt t="113867" x="1435100" y="2541588"/>
          <p14:tracePt t="113881" x="1435100" y="2532063"/>
          <p14:tracePt t="113894" x="1435100" y="2524125"/>
          <p14:tracePt t="113908" x="1435100" y="2516188"/>
          <p14:tracePt t="113917" x="1444625" y="2506663"/>
          <p14:tracePt t="113923" x="1452563" y="2498725"/>
          <p14:tracePt t="113937" x="1462088" y="2489200"/>
          <p14:tracePt t="113944" x="1462088" y="2481263"/>
          <p14:tracePt t="113951" x="1470025" y="2481263"/>
          <p14:tracePt t="113958" x="1477963" y="2473325"/>
          <p14:tracePt t="113965" x="1487488" y="2473325"/>
          <p14:tracePt t="113971" x="1503363" y="2463800"/>
          <p14:tracePt t="113978" x="1528763" y="2447925"/>
          <p14:tracePt t="113987" x="1546225" y="2447925"/>
          <p14:tracePt t="113993" x="1589088" y="2430463"/>
          <p14:tracePt t="114001" x="1631950" y="2413000"/>
          <p14:tracePt t="114006" x="1673225" y="2405063"/>
          <p14:tracePt t="114012" x="1716088" y="2405063"/>
          <p14:tracePt t="114019" x="1776413" y="2397125"/>
          <p14:tracePt t="114025" x="1801813" y="2387600"/>
          <p14:tracePt t="114033" x="1835150" y="2387600"/>
          <p14:tracePt t="114040" x="1885950" y="2379663"/>
          <p14:tracePt t="114049" x="1946275" y="2371725"/>
          <p14:tracePt t="114054" x="1971675" y="2371725"/>
          <p14:tracePt t="114061" x="1987550" y="2371725"/>
          <p14:tracePt t="114067" x="2005013" y="2371725"/>
          <p14:tracePt t="114075" x="2012950" y="2371725"/>
          <p14:tracePt t="114083" x="2022475" y="2371725"/>
          <p14:tracePt t="114096" x="2030413" y="2371725"/>
          <p14:tracePt t="114103" x="2038350" y="2379663"/>
          <p14:tracePt t="114124" x="2047875" y="2379663"/>
          <p14:tracePt t="114138" x="2055813" y="2387600"/>
          <p14:tracePt t="117271" x="2047875" y="2397125"/>
          <p14:tracePt t="117279" x="2030413" y="2405063"/>
          <p14:tracePt t="117287" x="1997075" y="2413000"/>
          <p14:tracePt t="117296" x="1979613" y="2422525"/>
          <p14:tracePt t="117303" x="1962150" y="2438400"/>
          <p14:tracePt t="117310" x="1936750" y="2447925"/>
          <p14:tracePt t="117318" x="1903413" y="2473325"/>
          <p14:tracePt t="117326" x="1885950" y="2481263"/>
          <p14:tracePt t="117333" x="1868488" y="2498725"/>
          <p14:tracePt t="117342" x="1852613" y="2506663"/>
          <p14:tracePt t="117351" x="1835150" y="2524125"/>
          <p14:tracePt t="117357" x="1827213" y="2524125"/>
          <p14:tracePt t="117367" x="1809750" y="2541588"/>
          <p14:tracePt t="117373" x="1801813" y="2549525"/>
          <p14:tracePt t="117381" x="1792288" y="2549525"/>
          <p14:tracePt t="117388" x="1784350" y="2557463"/>
          <p14:tracePt t="117403" x="1776413" y="2566988"/>
          <p14:tracePt t="117410" x="1758950" y="2574925"/>
          <p14:tracePt t="117424" x="1749425" y="2582863"/>
          <p14:tracePt t="117431" x="1741488" y="2592388"/>
          <p14:tracePt t="117437" x="1733550" y="2592388"/>
          <p14:tracePt t="117444" x="1733550" y="2600325"/>
          <p14:tracePt t="117451" x="1724025" y="2600325"/>
          <p14:tracePt t="117458" x="1724025" y="2608263"/>
          <p14:tracePt t="117465" x="1716088" y="2608263"/>
          <p14:tracePt t="117480" x="1708150" y="2625725"/>
          <p14:tracePt t="117485" x="1698625" y="2625725"/>
          <p14:tracePt t="117499" x="1690688" y="2633663"/>
          <p14:tracePt t="117515" x="1682750" y="2643188"/>
          <p14:tracePt t="117529" x="1673225" y="2651125"/>
          <p14:tracePt t="117535" x="1665288" y="2660650"/>
          <p14:tracePt t="117563" x="1657350" y="2668588"/>
          <p14:tracePt t="117570" x="1647825" y="2668588"/>
          <p14:tracePt t="117577" x="1647825" y="2676525"/>
          <p14:tracePt t="117591" x="1639888" y="2676525"/>
          <p14:tracePt t="117597" x="1639888" y="2686050"/>
          <p14:tracePt t="117613" x="1631950" y="2693988"/>
          <p14:tracePt t="117653" x="1631950" y="2701925"/>
          <p14:tracePt t="117752" x="1639888" y="2701925"/>
          <p14:tracePt t="117765" x="1639888" y="2693988"/>
          <p14:tracePt t="117772" x="1647825" y="2693988"/>
          <p14:tracePt t="117779" x="1647825" y="2686050"/>
          <p14:tracePt t="117786" x="1657350" y="2686050"/>
          <p14:tracePt t="117807" x="1665288" y="2686050"/>
          <p14:tracePt t="117814" x="1673225" y="2676525"/>
          <p14:tracePt t="117829" x="1682750" y="2676525"/>
          <p14:tracePt t="117841" x="1690688" y="2676525"/>
          <p14:tracePt t="117848" x="1698625" y="2668588"/>
          <p14:tracePt t="117856" x="1708150" y="2668588"/>
          <p14:tracePt t="117868" x="1716088" y="2668588"/>
          <p14:tracePt t="117883" x="1724025" y="2660650"/>
          <p14:tracePt t="117897" x="1733550" y="2660650"/>
          <p14:tracePt t="117904" x="1741488" y="2651125"/>
          <p14:tracePt t="117924" x="1749425" y="2651125"/>
          <p14:tracePt t="117946" x="1758950" y="2643188"/>
          <p14:tracePt t="117974" x="1766888" y="2643188"/>
          <p14:tracePt t="117988" x="1776413" y="2643188"/>
          <p14:tracePt t="118036" x="1766888" y="2643188"/>
          <p14:tracePt t="118050" x="1766888" y="2651125"/>
          <p14:tracePt t="118057" x="1758950" y="2651125"/>
          <p14:tracePt t="118064" x="1758950" y="2660650"/>
          <p14:tracePt t="118072" x="1741488" y="2660650"/>
          <p14:tracePt t="118080" x="1733550" y="2668588"/>
          <p14:tracePt t="118085" x="1724025" y="2668588"/>
          <p14:tracePt t="118092" x="1716088" y="2676525"/>
          <p14:tracePt t="118099" x="1698625" y="2676525"/>
          <p14:tracePt t="118114" x="1682750" y="2686050"/>
          <p14:tracePt t="118129" x="1673225" y="2686050"/>
          <p14:tracePt t="118133" x="1657350" y="2686050"/>
          <p14:tracePt t="118148" x="1647825" y="2686050"/>
          <p14:tracePt t="118155" x="1639888" y="2693988"/>
          <p14:tracePt t="118163" x="1631950" y="2693988"/>
          <p14:tracePt t="118176" x="1614488" y="2693988"/>
          <p14:tracePt t="118183" x="1614488" y="2701925"/>
          <p14:tracePt t="118190" x="1606550" y="2701925"/>
          <p14:tracePt t="118204" x="1597025" y="2701925"/>
          <p14:tracePt t="118212" x="1589088" y="2711450"/>
          <p14:tracePt t="118220" x="1579563" y="2711450"/>
          <p14:tracePt t="118233" x="1571625" y="2711450"/>
          <p14:tracePt t="118450" x="1554163" y="2736850"/>
          <p14:tracePt t="118456" x="1538288" y="2762250"/>
          <p14:tracePt t="118463" x="1512888" y="2778125"/>
          <p14:tracePt t="118471" x="1503363" y="2795588"/>
          <p14:tracePt t="118479" x="1495425" y="2813050"/>
          <p14:tracePt t="118484" x="1477963" y="2820988"/>
          <p14:tracePt t="118492" x="1470025" y="2838450"/>
          <p14:tracePt t="118499" x="1462088" y="2846388"/>
          <p14:tracePt t="118505" x="1452563" y="2855913"/>
          <p14:tracePt t="118514" x="1452563" y="2863850"/>
          <p14:tracePt t="118519" x="1444625" y="2863850"/>
          <p14:tracePt t="118526" x="1435100" y="2871788"/>
          <p14:tracePt t="118540" x="1435100" y="2881313"/>
          <p14:tracePt t="118562" x="1427163" y="2881313"/>
          <p14:tracePt t="118568" x="1427163" y="2889250"/>
          <p14:tracePt t="118582" x="1419225" y="2889250"/>
          <p14:tracePt t="118624" x="1419225" y="2897188"/>
          <p14:tracePt t="118694" x="1427163" y="2897188"/>
          <p14:tracePt t="118700" x="1427163" y="2889250"/>
          <p14:tracePt t="118722" x="1435100" y="2889250"/>
          <p14:tracePt t="118730" x="1444625" y="2881313"/>
          <p14:tracePt t="118750" x="1444625" y="2871788"/>
          <p14:tracePt t="118757" x="1452563" y="2863850"/>
          <p14:tracePt t="118779" x="1462088" y="2855913"/>
          <p14:tracePt t="118791" x="1470025" y="2846388"/>
          <p14:tracePt t="118798" x="1477963" y="2846388"/>
          <p14:tracePt t="118805" x="1487488" y="2838450"/>
          <p14:tracePt t="118813" x="1487488" y="2830513"/>
          <p14:tracePt t="118820" x="1495425" y="2830513"/>
          <p14:tracePt t="118826" x="1503363" y="2820988"/>
          <p14:tracePt t="118833" x="1503363" y="2813050"/>
          <p14:tracePt t="118841" x="1512888" y="2805113"/>
          <p14:tracePt t="118848" x="1520825" y="2795588"/>
          <p14:tracePt t="118854" x="1528763" y="2787650"/>
          <p14:tracePt t="118863" x="1538288" y="2770188"/>
          <p14:tracePt t="118867" x="1554163" y="2762250"/>
          <p14:tracePt t="118875" x="1579563" y="2744788"/>
          <p14:tracePt t="118882" x="1589088" y="2744788"/>
          <p14:tracePt t="118889" x="1614488" y="2727325"/>
          <p14:tracePt t="118896" x="1631950" y="2711450"/>
          <p14:tracePt t="118903" x="1657350" y="2693988"/>
          <p14:tracePt t="118911" x="1682750" y="2686050"/>
          <p14:tracePt t="118916" x="1698625" y="2660650"/>
          <p14:tracePt t="118924" x="1716088" y="2651125"/>
          <p14:tracePt t="118933" x="1749425" y="2633663"/>
          <p14:tracePt t="118937" x="1776413" y="2625725"/>
          <p14:tracePt t="118946" x="1792288" y="2600325"/>
          <p14:tracePt t="118951" x="1835150" y="2592388"/>
          <p14:tracePt t="118958" x="1860550" y="2566988"/>
          <p14:tracePt t="118966" x="1893888" y="2549525"/>
          <p14:tracePt t="118973" x="1946275" y="2516188"/>
          <p14:tracePt t="118980" x="1979613" y="2489200"/>
          <p14:tracePt t="118986" x="2022475" y="2473325"/>
          <p14:tracePt t="118993" x="2081213" y="2447925"/>
          <p14:tracePt t="118999" x="2132013" y="2422525"/>
          <p14:tracePt t="119007" x="2182813" y="2387600"/>
          <p14:tracePt t="119013" x="2243138" y="2354263"/>
          <p14:tracePt t="119020" x="2293938" y="2328863"/>
          <p14:tracePt t="119029" x="2352675" y="2286000"/>
          <p14:tracePt t="119034" x="2395538" y="2268538"/>
          <p14:tracePt t="119041" x="2446338" y="2252663"/>
          <p14:tracePt t="119049" x="2532063" y="2200275"/>
          <p14:tracePt t="119055" x="2574925" y="2184400"/>
          <p14:tracePt t="119062" x="2633663" y="2166938"/>
          <p14:tracePt t="119070" x="2684463" y="2159000"/>
          <p14:tracePt t="119078" x="2744788" y="2141538"/>
          <p14:tracePt t="119083" x="2795588" y="2133600"/>
          <p14:tracePt t="119090" x="2820988" y="2133600"/>
          <p14:tracePt t="119097" x="2846388" y="2124075"/>
          <p14:tracePt t="119103" x="2871788" y="2116138"/>
          <p14:tracePt t="119112" x="2879725" y="2116138"/>
          <p14:tracePt t="119117" x="2897188" y="2108200"/>
          <p14:tracePt t="119125" x="2914650" y="2108200"/>
          <p14:tracePt t="119139" x="2930525" y="2098675"/>
          <p14:tracePt t="119146" x="2940050" y="2098675"/>
          <p14:tracePt t="119153" x="2947988" y="2098675"/>
          <p14:tracePt t="119161" x="2955925" y="2090738"/>
          <p14:tracePt t="119167" x="2965450" y="2090738"/>
          <p14:tracePt t="119174" x="2973388" y="2090738"/>
          <p14:tracePt t="119180" x="2990850" y="2090738"/>
          <p14:tracePt t="119195" x="2998788" y="2090738"/>
          <p14:tracePt t="119201" x="3016250" y="2082800"/>
          <p14:tracePt t="119223" x="3024188" y="2082800"/>
          <p14:tracePt t="119230" x="3024188" y="2073275"/>
          <p14:tracePt t="119237" x="3033713" y="2073275"/>
          <p14:tracePt t="119245" x="3041650" y="2073275"/>
          <p14:tracePt t="119265" x="3049588" y="2073275"/>
          <p14:tracePt t="119307" x="3059113" y="2073275"/>
          <p14:tracePt t="119348" x="3059113" y="2082800"/>
          <p14:tracePt t="119355" x="3041650" y="2082800"/>
          <p14:tracePt t="119362" x="3033713" y="2082800"/>
          <p14:tracePt t="119371" x="3024188" y="2082800"/>
          <p14:tracePt t="119377" x="3008313" y="2090738"/>
          <p14:tracePt t="119384" x="2990850" y="2098675"/>
          <p14:tracePt t="119391" x="2973388" y="2108200"/>
          <p14:tracePt t="119397" x="2940050" y="2124075"/>
          <p14:tracePt t="119405" x="2897188" y="2149475"/>
          <p14:tracePt t="119413" x="2811463" y="2192338"/>
          <p14:tracePt t="119418" x="2641600" y="2286000"/>
          <p14:tracePt t="119427" x="2413000" y="2413000"/>
          <p14:tracePt t="119432" x="2166938" y="2557463"/>
          <p14:tracePt t="119441" x="2005013" y="2676525"/>
          <p14:tracePt t="119447" x="1903413" y="2736850"/>
          <p14:tracePt t="119453" x="1809750" y="2795588"/>
          <p14:tracePt t="119461" x="1733550" y="2855913"/>
          <p14:tracePt t="119467" x="1665288" y="2897188"/>
          <p14:tracePt t="119474" x="1647825" y="2914650"/>
          <p14:tracePt t="119481" x="1606550" y="2949575"/>
          <p14:tracePt t="119488" x="1579563" y="2974975"/>
          <p14:tracePt t="119497" x="1563688" y="2982913"/>
          <p14:tracePt t="119502" x="1546225" y="3000375"/>
          <p14:tracePt t="119508" x="1512888" y="3025775"/>
          <p14:tracePt t="119516" x="1503363" y="3033713"/>
          <p14:tracePt t="119523" x="1495425" y="3051175"/>
          <p14:tracePt t="119531" x="1477963" y="3051175"/>
          <p14:tracePt t="119537" x="1477963" y="3059113"/>
          <p14:tracePt t="119545" x="1470025" y="3067050"/>
          <p14:tracePt t="119562" x="1462088" y="3067050"/>
          <p14:tracePt t="119572" x="1452563" y="3067050"/>
          <p14:tracePt t="119614" x="1444625" y="3067050"/>
          <p14:tracePt t="119879" x="1452563" y="3067050"/>
          <p14:tracePt t="119949" x="1462088" y="3067050"/>
          <p14:tracePt t="119984" x="1470025" y="3067050"/>
          <p14:tracePt t="120213" x="1477963" y="3067050"/>
          <p14:tracePt t="120219" x="1477963" y="3059113"/>
          <p14:tracePt t="120234" x="1487488" y="3051175"/>
          <p14:tracePt t="120241" x="1495425" y="3051175"/>
          <p14:tracePt t="120254" x="1495425" y="3041650"/>
          <p14:tracePt t="120262" x="1503363" y="3041650"/>
          <p14:tracePt t="120276" x="1512888" y="3025775"/>
          <p14:tracePt t="120282" x="1520825" y="3025775"/>
          <p14:tracePt t="120290" x="1538288" y="3008313"/>
          <p14:tracePt t="120296" x="1554163" y="3000375"/>
          <p14:tracePt t="120304" x="1606550" y="2974975"/>
          <p14:tracePt t="120311" x="1673225" y="2940050"/>
          <p14:tracePt t="120317" x="1758950" y="2889250"/>
          <p14:tracePt t="120324" x="1878013" y="2846388"/>
          <p14:tracePt t="120331" x="1979613" y="2805113"/>
          <p14:tracePt t="120338" x="2073275" y="2770188"/>
          <p14:tracePt t="120346" x="2200275" y="2719388"/>
          <p14:tracePt t="120353" x="2301875" y="2668588"/>
          <p14:tracePt t="120360" x="2370138" y="2651125"/>
          <p14:tracePt t="120366" x="2420938" y="2617788"/>
          <p14:tracePt t="120372" x="2463800" y="2582863"/>
          <p14:tracePt t="120379" x="2506663" y="2566988"/>
          <p14:tracePt t="120386" x="2549525" y="2549525"/>
          <p14:tracePt t="120394" x="2590800" y="2541588"/>
          <p14:tracePt t="120400" x="2608263" y="2524125"/>
          <p14:tracePt t="120406" x="2625725" y="2516188"/>
          <p14:tracePt t="120414" x="2651125" y="2506663"/>
          <p14:tracePt t="120421" x="2676525" y="2498725"/>
          <p14:tracePt t="120428" x="2693988" y="2489200"/>
          <p14:tracePt t="120434" x="2701925" y="2489200"/>
          <p14:tracePt t="120446" x="2719388" y="2473325"/>
          <p14:tracePt t="120448" x="2735263" y="2473325"/>
          <p14:tracePt t="120456" x="2752725" y="2463800"/>
          <p14:tracePt t="120462" x="2770188" y="2455863"/>
          <p14:tracePt t="120470" x="2795588" y="2438400"/>
          <p14:tracePt t="120805" x="2786063" y="2438400"/>
          <p14:tracePt t="120827" x="2778125" y="2438400"/>
          <p14:tracePt t="120833" x="2770188" y="2438400"/>
          <p14:tracePt t="120847" x="2760663" y="2438400"/>
          <p14:tracePt t="120854" x="2752725" y="2438400"/>
          <p14:tracePt t="120868" x="2735263" y="2438400"/>
          <p14:tracePt t="120876" x="2727325" y="2430463"/>
          <p14:tracePt t="120882" x="2719388" y="2430463"/>
          <p14:tracePt t="120889" x="2709863" y="2430463"/>
          <p14:tracePt t="120896" x="2701925" y="2422525"/>
          <p14:tracePt t="120903" x="2684463" y="2413000"/>
          <p14:tracePt t="120910" x="2676525" y="2413000"/>
          <p14:tracePt t="120916" x="2668588" y="2397125"/>
          <p14:tracePt t="120923" x="2651125" y="2397125"/>
          <p14:tracePt t="120930" x="2641600" y="2387600"/>
          <p14:tracePt t="120937" x="2633663" y="2387600"/>
          <p14:tracePt t="120945" x="2616200" y="2371725"/>
          <p14:tracePt t="120952" x="2608263" y="2371725"/>
          <p14:tracePt t="120960" x="2600325" y="2362200"/>
          <p14:tracePt t="120965" x="2590800" y="2354263"/>
          <p14:tracePt t="120973" x="2574925" y="2354263"/>
          <p14:tracePt t="120979" x="2557463" y="2344738"/>
          <p14:tracePt t="120986" x="2549525" y="2336800"/>
          <p14:tracePt t="120995" x="2540000" y="2328863"/>
          <p14:tracePt t="121000" x="2524125" y="2319338"/>
          <p14:tracePt t="121007" x="2514600" y="2303463"/>
          <p14:tracePt t="121014" x="2497138" y="2293938"/>
          <p14:tracePt t="121021" x="2481263" y="2278063"/>
          <p14:tracePt t="121030" x="2471738" y="2278063"/>
          <p14:tracePt t="121035" x="2455863" y="2268538"/>
          <p14:tracePt t="121043" x="2446338" y="2252663"/>
          <p14:tracePt t="121049" x="2438400" y="2243138"/>
          <p14:tracePt t="121056" x="2430463" y="2235200"/>
          <p14:tracePt t="121063" x="2420938" y="2227263"/>
          <p14:tracePt t="121070" x="2420938" y="2217738"/>
          <p14:tracePt t="121078" x="2413000" y="2217738"/>
          <p14:tracePt t="121084" x="2413000" y="2209800"/>
          <p14:tracePt t="121098" x="2405063" y="2209800"/>
          <p14:tracePt t="121105" x="2405063" y="2200275"/>
          <p14:tracePt t="121126" x="2405063" y="2192338"/>
          <p14:tracePt t="121133" x="2405063" y="2184400"/>
          <p14:tracePt t="121140" x="2413000" y="2184400"/>
          <p14:tracePt t="121154" x="2430463" y="2174875"/>
          <p14:tracePt t="121167" x="2446338" y="2166938"/>
          <p14:tracePt t="121177" x="2455863" y="2166938"/>
          <p14:tracePt t="121181" x="2471738" y="2159000"/>
          <p14:tracePt t="121189" x="2481263" y="2159000"/>
          <p14:tracePt t="121196" x="2497138" y="2159000"/>
          <p14:tracePt t="121203" x="2514600" y="2149475"/>
          <p14:tracePt t="121211" x="2540000" y="2149475"/>
          <p14:tracePt t="121216" x="2565400" y="2133600"/>
          <p14:tracePt t="121224" x="2608263" y="2124075"/>
          <p14:tracePt t="121230" x="2651125" y="2116138"/>
          <p14:tracePt t="121237" x="2684463" y="2108200"/>
          <p14:tracePt t="121246" x="2727325" y="2090738"/>
          <p14:tracePt t="121251" x="2770188" y="2082800"/>
          <p14:tracePt t="121260" x="2811463" y="2065338"/>
          <p14:tracePt t="121266" x="2846388" y="2055813"/>
          <p14:tracePt t="121272" x="2871788" y="2055813"/>
          <p14:tracePt t="121279" x="2889250" y="2055813"/>
          <p14:tracePt t="121286" x="2905125" y="2047875"/>
          <p14:tracePt t="121294" x="2922588" y="2047875"/>
          <p14:tracePt t="121307" x="2930525" y="2047875"/>
          <p14:tracePt t="121314" x="2940050" y="2047875"/>
          <p14:tracePt t="121328" x="2947988" y="2047875"/>
          <p14:tracePt t="121349" x="2955925" y="2047875"/>
          <p14:tracePt t="121384" x="2965450" y="2047875"/>
          <p14:tracePt t="121419" x="2965450" y="2055813"/>
          <p14:tracePt t="121440" x="2955925" y="2055813"/>
          <p14:tracePt t="121450" x="2955925" y="2065338"/>
          <p14:tracePt t="121460" x="2940050" y="2073275"/>
          <p14:tracePt t="121482" x="2930525" y="2082800"/>
          <p14:tracePt t="121488" x="2914650" y="2090738"/>
          <p14:tracePt t="121495" x="2914650" y="2098675"/>
          <p14:tracePt t="121503" x="2897188" y="2108200"/>
          <p14:tracePt t="121511" x="2889250" y="2124075"/>
          <p14:tracePt t="121516" x="2871788" y="2133600"/>
          <p14:tracePt t="121523" x="2863850" y="2133600"/>
          <p14:tracePt t="121530" x="2846388" y="2149475"/>
          <p14:tracePt t="121536" x="2828925" y="2149475"/>
          <p14:tracePt t="121544" x="2811463" y="2159000"/>
          <p14:tracePt t="121551" x="2803525" y="2166938"/>
          <p14:tracePt t="121559" x="2795588" y="2166938"/>
          <p14:tracePt t="121575" x="2770188" y="2174875"/>
          <p14:tracePt t="121579" x="2760663" y="2184400"/>
          <p14:tracePt t="121585" x="2752725" y="2184400"/>
          <p14:tracePt t="121600" x="2744788" y="2184400"/>
          <p14:tracePt t="121609" x="2735263" y="2184400"/>
          <p14:tracePt t="121614" x="2735263" y="2192338"/>
          <p14:tracePt t="121620" x="2727325" y="2192338"/>
          <p14:tracePt t="121627" x="2719388" y="2192338"/>
          <p14:tracePt t="121649" x="2709863" y="2200275"/>
          <p14:tracePt t="121669" x="2701925" y="2200275"/>
          <p14:tracePt t="121697" x="2693988" y="2200275"/>
          <p14:tracePt t="121718" x="2684463" y="2200275"/>
          <p14:tracePt t="121753" x="2676525" y="2200275"/>
          <p14:tracePt t="121767" x="2676525" y="2209800"/>
          <p14:tracePt t="121914" x="2668588" y="2209800"/>
          <p14:tracePt t="121956" x="2659063" y="2209800"/>
          <p14:tracePt t="121969" x="2651125" y="2209800"/>
          <p14:tracePt t="122011" x="2641600" y="2217738"/>
          <p14:tracePt t="122032" x="2625725" y="2217738"/>
          <p14:tracePt t="122039" x="2616200" y="2227263"/>
          <p14:tracePt t="122046" x="2608263" y="2235200"/>
          <p14:tracePt t="122053" x="2600325" y="2235200"/>
          <p14:tracePt t="122060" x="2582863" y="2252663"/>
          <p14:tracePt t="122075" x="2565400" y="2252663"/>
          <p14:tracePt t="122081" x="2557463" y="2260600"/>
          <p14:tracePt t="122087" x="2549525" y="2268538"/>
          <p14:tracePt t="122102" x="2540000" y="2268538"/>
          <p14:tracePt t="122110" x="2540000" y="2278063"/>
          <p14:tracePt t="122116" x="2524125" y="2278063"/>
          <p14:tracePt t="122130" x="2524125" y="2286000"/>
          <p14:tracePt t="122136" x="2514600" y="2286000"/>
          <p14:tracePt t="122157" x="2506663" y="2293938"/>
          <p14:tracePt t="122172" x="2497138" y="2293938"/>
          <p14:tracePt t="122193" x="2489200" y="2303463"/>
          <p14:tracePt t="122228" x="2481263" y="2311400"/>
          <p14:tracePt t="122312" x="2481263" y="2319338"/>
          <p14:tracePt t="122340" x="2471738" y="2319338"/>
          <p14:tracePt t="122445" x="2463800" y="2319338"/>
          <p14:tracePt t="122465" x="2455863" y="2319338"/>
          <p14:tracePt t="122507" x="2455863" y="2328863"/>
          <p14:tracePt t="122570" x="2455863" y="2336800"/>
          <p14:tracePt t="123046" x="2455863" y="2328863"/>
          <p14:tracePt t="123087" x="2463800" y="2328863"/>
          <p14:tracePt t="123108" x="2463800" y="2319338"/>
          <p14:tracePt t="123121" x="2471738" y="2319338"/>
          <p14:tracePt t="123135" x="2471738" y="2311400"/>
          <p14:tracePt t="123163" x="2481263" y="2311400"/>
          <p14:tracePt t="123184" x="2481263" y="2303463"/>
          <p14:tracePt t="123226" x="2489200" y="2303463"/>
          <p14:tracePt t="123247" x="2497138" y="2303463"/>
          <p14:tracePt t="123268" x="2497138" y="2293938"/>
          <p14:tracePt t="123289" x="2506663" y="2286000"/>
          <p14:tracePt t="123331" x="2514600" y="2286000"/>
          <p14:tracePt t="123373" x="2514600" y="2278063"/>
          <p14:tracePt t="123393" x="2524125" y="2278063"/>
          <p14:tracePt t="123414" x="2532063" y="2268538"/>
          <p14:tracePt t="123458" x="2540000" y="2268538"/>
          <p14:tracePt t="123464" x="2540000" y="2260600"/>
          <p14:tracePt t="123477" x="2540000" y="2252663"/>
          <p14:tracePt t="123485" x="2549525" y="2252663"/>
          <p14:tracePt t="123498" x="2549525" y="2243138"/>
          <p14:tracePt t="123507" x="2557463" y="2243138"/>
          <p14:tracePt t="123518" x="2565400" y="2243138"/>
          <p14:tracePt t="123526" x="2565400" y="2235200"/>
          <p14:tracePt t="123541" x="2574925" y="2235200"/>
          <p14:tracePt t="123547" x="2574925" y="2227263"/>
          <p14:tracePt t="123562" x="2574925" y="2217738"/>
          <p14:tracePt t="123567" x="2582863" y="2217738"/>
          <p14:tracePt t="123581" x="2590800" y="2209800"/>
          <p14:tracePt t="123595" x="2600325" y="2209800"/>
          <p14:tracePt t="123602" x="2608263" y="2209800"/>
          <p14:tracePt t="123609" x="2608263" y="2200275"/>
          <p14:tracePt t="123624" x="2616200" y="2192338"/>
          <p14:tracePt t="123638" x="2625725" y="2184400"/>
          <p14:tracePt t="123644" x="2633663" y="2174875"/>
          <p14:tracePt t="123651" x="2641600" y="2174875"/>
          <p14:tracePt t="123658" x="2641600" y="2166938"/>
          <p14:tracePt t="123664" x="2659063" y="2159000"/>
          <p14:tracePt t="123670" x="2676525" y="2159000"/>
          <p14:tracePt t="123679" x="2676525" y="2149475"/>
          <p14:tracePt t="123685" x="2693988" y="2141538"/>
          <p14:tracePt t="123692" x="2709863" y="2133600"/>
          <p14:tracePt t="123700" x="2727325" y="2124075"/>
          <p14:tracePt t="123707" x="2744788" y="2116138"/>
          <p14:tracePt t="123712" x="2760663" y="2108200"/>
          <p14:tracePt t="123720" x="2786063" y="2098675"/>
          <p14:tracePt t="123727" x="2803525" y="2082800"/>
          <p14:tracePt t="123734" x="2820988" y="2073275"/>
          <p14:tracePt t="123741" x="2828925" y="2073275"/>
          <p14:tracePt t="123749" x="2846388" y="2065338"/>
          <p14:tracePt t="123756" x="2863850" y="2055813"/>
          <p14:tracePt t="123762" x="2879725" y="2047875"/>
          <p14:tracePt t="123770" x="2897188" y="2039938"/>
          <p14:tracePt t="123776" x="2914650" y="2030413"/>
          <p14:tracePt t="123783" x="2930525" y="2030413"/>
          <p14:tracePt t="123792" x="2940050" y="2022475"/>
          <p14:tracePt t="123797" x="2955925" y="2014538"/>
          <p14:tracePt t="123803" x="2965450" y="2005013"/>
          <p14:tracePt t="123812" x="2990850" y="1997075"/>
          <p14:tracePt t="123819" x="3016250" y="1979613"/>
          <p14:tracePt t="123826" x="3033713" y="1971675"/>
          <p14:tracePt t="123832" x="3059113" y="1963738"/>
          <p14:tracePt t="123840" x="3084513" y="1946275"/>
          <p14:tracePt t="123846" x="3117850" y="1928813"/>
          <p14:tracePt t="123853" x="3135313" y="1911350"/>
          <p14:tracePt t="123859" x="3168650" y="1903413"/>
          <p14:tracePt t="123866" x="3211513" y="1878013"/>
          <p14:tracePt t="123875" x="3262313" y="1852613"/>
          <p14:tracePt t="123881" x="3313113" y="1827213"/>
          <p14:tracePt t="123889" x="3355975" y="1801813"/>
          <p14:tracePt t="123895" x="3432175" y="1766888"/>
          <p14:tracePt t="123903" x="3482975" y="1741488"/>
          <p14:tracePt t="123908" x="3533775" y="1725613"/>
          <p14:tracePt t="123916" x="3568700" y="1700213"/>
          <p14:tracePt t="123924" x="3586163" y="1690688"/>
          <p14:tracePt t="123930" x="3619500" y="1682750"/>
          <p14:tracePt t="123937" x="3644900" y="1665288"/>
          <p14:tracePt t="123946" x="3670300" y="1649413"/>
          <p14:tracePt t="123953" x="3713163" y="1639888"/>
          <p14:tracePt t="123960" x="3763963" y="1622425"/>
          <p14:tracePt t="123965" x="3797300" y="1597025"/>
          <p14:tracePt t="123974" x="3840163" y="1581150"/>
          <p14:tracePt t="123978" x="3890963" y="1555750"/>
          <p14:tracePt t="123985" x="3925888" y="1538288"/>
          <p14:tracePt t="123993" x="3951288" y="1530350"/>
          <p14:tracePt t="123999" x="4002088" y="1504950"/>
          <p14:tracePt t="124007" x="4035425" y="1487488"/>
          <p14:tracePt t="124013" x="4086225" y="1462088"/>
          <p14:tracePt t="124021" x="4103688" y="1452563"/>
          <p14:tracePt t="124027" x="4129088" y="1427163"/>
          <p14:tracePt t="124034" x="4154488" y="1419225"/>
          <p14:tracePt t="124041" x="4171950" y="1401763"/>
          <p14:tracePt t="124048" x="4197350" y="1393825"/>
          <p14:tracePt t="124056" x="4214813" y="1368425"/>
          <p14:tracePt t="124062" x="4240213" y="1368425"/>
          <p14:tracePt t="124069" x="4248150" y="1350963"/>
          <p14:tracePt t="124075" x="4256088" y="1343025"/>
          <p14:tracePt t="124082" x="4273550" y="1343025"/>
          <p14:tracePt t="124090" x="4273550" y="1333500"/>
          <p14:tracePt t="124097" x="4281488" y="1333500"/>
          <p14:tracePt t="124118" x="4291013" y="1333500"/>
          <p14:tracePt t="124125" x="4291013" y="1325563"/>
          <p14:tracePt t="124132" x="4298950" y="1325563"/>
          <p14:tracePt t="124145" x="4298950" y="1317625"/>
          <p14:tracePt t="124166" x="4306888" y="1317625"/>
          <p14:tracePt t="124202" x="4316413" y="1317625"/>
          <p14:tracePt t="124363" x="4316413" y="1308100"/>
          <p14:tracePt t="124398" x="4316413" y="1300163"/>
          <p14:tracePt t="124558" x="4306888" y="1300163"/>
          <p14:tracePt t="124578" x="4298950" y="1300163"/>
          <p14:tracePt t="124593" x="4291013" y="1308100"/>
          <p14:tracePt t="124613" x="4291013" y="1317625"/>
          <p14:tracePt t="124620" x="4281488" y="1317625"/>
          <p14:tracePt t="124629" x="4281488" y="1325563"/>
          <p14:tracePt t="124641" x="4273550" y="1325563"/>
          <p14:tracePt t="124648" x="4265613" y="1333500"/>
          <p14:tracePt t="124657" x="4256088" y="1350963"/>
          <p14:tracePt t="124662" x="4222750" y="1376363"/>
          <p14:tracePt t="124668" x="4154488" y="1436688"/>
          <p14:tracePt t="124676" x="4070350" y="1495425"/>
          <p14:tracePt t="124683" x="4035425" y="1538288"/>
          <p14:tracePt t="124691" x="4010025" y="1563688"/>
          <p14:tracePt t="124696" x="3992563" y="1571625"/>
          <p14:tracePt t="124705" x="3984625" y="1581150"/>
          <p14:tracePt t="124822" x="3976688" y="1581150"/>
          <p14:tracePt t="124830" x="3967163" y="1581150"/>
          <p14:tracePt t="124836" x="3941763" y="1581150"/>
          <p14:tracePt t="124843" x="3883025" y="1589088"/>
          <p14:tracePt t="124850" x="3763963" y="1614488"/>
          <p14:tracePt t="124857" x="3662363" y="1665288"/>
          <p14:tracePt t="124864" x="3559175" y="1700213"/>
          <p14:tracePt t="124871" x="3508375" y="1733550"/>
          <p14:tracePt t="124878" x="3449638" y="1751013"/>
          <p14:tracePt t="124884" x="3406775" y="1766888"/>
          <p14:tracePt t="124894" x="3363913" y="1793875"/>
          <p14:tracePt t="124898" x="3322638" y="1809750"/>
          <p14:tracePt t="124908" x="3270250" y="1827213"/>
          <p14:tracePt t="124912" x="3219450" y="1852613"/>
          <p14:tracePt t="124919" x="3168650" y="1885950"/>
          <p14:tracePt t="124925" x="3143250" y="1903413"/>
          <p14:tracePt t="124933" x="3100388" y="1928813"/>
          <p14:tracePt t="124941" x="3041650" y="1963738"/>
          <p14:tracePt t="124946" x="2947988" y="1997075"/>
          <p14:tracePt t="124955" x="2871788" y="2039938"/>
          <p14:tracePt t="124961" x="2820988" y="2073275"/>
          <p14:tracePt t="124967" x="2752725" y="2108200"/>
          <p14:tracePt t="124976" x="2701925" y="2124075"/>
          <p14:tracePt t="124982" x="2676525" y="2141538"/>
          <p14:tracePt t="124989" x="2651125" y="2149475"/>
          <p14:tracePt t="124995" x="2641600" y="2159000"/>
          <p14:tracePt t="125002" x="2633663" y="2159000"/>
          <p14:tracePt t="125010" x="2616200" y="2166938"/>
          <p14:tracePt t="125017" x="2608263" y="2166938"/>
          <p14:tracePt t="125024" x="2590800" y="2174875"/>
          <p14:tracePt t="125030" x="2582863" y="2174875"/>
          <p14:tracePt t="125039" x="2574925" y="2184400"/>
          <p14:tracePt t="125044" x="2557463" y="2192338"/>
          <p14:tracePt t="125058" x="2549525" y="2192338"/>
          <p14:tracePt t="125066" x="2549525" y="2200275"/>
          <p14:tracePt t="125074" x="2540000" y="2200275"/>
          <p14:tracePt t="125086" x="2532063" y="2200275"/>
          <p14:tracePt t="125093" x="2524125" y="2209800"/>
          <p14:tracePt t="125114" x="2514600" y="2209800"/>
          <p14:tracePt t="125123" x="2514600" y="2217738"/>
          <p14:tracePt t="125135" x="2506663" y="2217738"/>
          <p14:tracePt t="125142" x="2506663" y="2227263"/>
          <p14:tracePt t="125149" x="2497138" y="2227263"/>
          <p14:tracePt t="125163" x="2489200" y="2235200"/>
          <p14:tracePt t="125170" x="2489200" y="2243138"/>
          <p14:tracePt t="125184" x="2481263" y="2243138"/>
          <p14:tracePt t="125191" x="2481263" y="2252663"/>
          <p14:tracePt t="125198" x="2471738" y="2252663"/>
          <p14:tracePt t="125206" x="2471738" y="2268538"/>
          <p14:tracePt t="125212" x="2455863" y="2268538"/>
          <p14:tracePt t="125219" x="2455863" y="2278063"/>
          <p14:tracePt t="125225" x="2446338" y="2278063"/>
          <p14:tracePt t="125233" x="2438400" y="2286000"/>
          <p14:tracePt t="125247" x="2430463" y="2293938"/>
          <p14:tracePt t="125260" x="2430463" y="2303463"/>
          <p14:tracePt t="125275" x="2420938" y="2303463"/>
          <p14:tracePt t="125303" x="2413000" y="2311400"/>
          <p14:tracePt t="125519" x="2379663" y="2328863"/>
          <p14:tracePt t="125526" x="2311400" y="2371725"/>
          <p14:tracePt t="125533" x="2225675" y="2430463"/>
          <p14:tracePt t="125540" x="2141538" y="2489200"/>
          <p14:tracePt t="125556" x="2038350" y="2574925"/>
          <p14:tracePt t="125561" x="1987550" y="2608263"/>
          <p14:tracePt t="125569" x="1954213" y="2625725"/>
          <p14:tracePt t="125575" x="1911350" y="2651125"/>
          <p14:tracePt t="125582" x="1903413" y="2668588"/>
          <p14:tracePt t="125591" x="1885950" y="2676525"/>
          <p14:tracePt t="125596" x="1860550" y="2701925"/>
          <p14:tracePt t="125603" x="1843088" y="2711450"/>
          <p14:tracePt t="125610" x="1835150" y="2719388"/>
          <p14:tracePt t="125616" x="1817688" y="2727325"/>
          <p14:tracePt t="125624" x="1801813" y="2744788"/>
          <p14:tracePt t="125631" x="1784350" y="2752725"/>
          <p14:tracePt t="125639" x="1766888" y="2770188"/>
          <p14:tracePt t="125644" x="1741488" y="2787650"/>
          <p14:tracePt t="125652" x="1716088" y="2820988"/>
          <p14:tracePt t="125658" x="1673225" y="2838450"/>
          <p14:tracePt t="125665" x="1657350" y="2855913"/>
          <p14:tracePt t="125672" x="1639888" y="2863850"/>
          <p14:tracePt t="125680" x="1622425" y="2871788"/>
          <p14:tracePt t="125688" x="1614488" y="2881313"/>
          <p14:tracePt t="125693" x="1606550" y="2881313"/>
          <p14:tracePt t="125700" x="1606550" y="2889250"/>
          <p14:tracePt t="125707" x="1597025" y="2889250"/>
          <p14:tracePt t="125722" x="1589088" y="2889250"/>
          <p14:tracePt t="125728" x="1579563" y="2889250"/>
          <p14:tracePt t="125743" x="1571625" y="2897188"/>
          <p14:tracePt t="125749" x="1554163" y="2906713"/>
          <p14:tracePt t="125756" x="1538288" y="2906713"/>
          <p14:tracePt t="125772" x="1520825" y="2922588"/>
          <p14:tracePt t="125777" x="1495425" y="2922588"/>
          <p14:tracePt t="125785" x="1477963" y="2940050"/>
          <p14:tracePt t="125791" x="1462088" y="2949575"/>
          <p14:tracePt t="125799" x="1452563" y="2949575"/>
          <p14:tracePt t="125807" x="1435100" y="2965450"/>
          <p14:tracePt t="125812" x="1409700" y="2974975"/>
          <p14:tracePt t="125822" x="1393825" y="2982913"/>
          <p14:tracePt t="125826" x="1376363" y="2990850"/>
          <p14:tracePt t="125834" x="1358900" y="3008313"/>
          <p14:tracePt t="125842" x="1333500" y="3008313"/>
          <p14:tracePt t="125847" x="1317625" y="3016250"/>
          <p14:tracePt t="125855" x="1317625" y="3025775"/>
          <p14:tracePt t="125862" x="1300163" y="3033713"/>
          <p14:tracePt t="125868" x="1290638" y="3033713"/>
          <p14:tracePt t="125876" x="1282700" y="3033713"/>
          <p14:tracePt t="125883" x="1282700" y="3041650"/>
          <p14:tracePt t="125891" x="1274763" y="3041650"/>
          <p14:tracePt t="125906" x="1257300" y="3051175"/>
          <p14:tracePt t="125910" x="1249363" y="3059113"/>
          <p14:tracePt t="125917" x="1239838" y="3067050"/>
          <p14:tracePt t="125924" x="1223963" y="3076575"/>
          <p14:tracePt t="125931" x="1206500" y="3084513"/>
          <p14:tracePt t="125939" x="1198563" y="3094038"/>
          <p14:tracePt t="125945" x="1189038" y="3101975"/>
          <p14:tracePt t="125952" x="1181100" y="3109913"/>
          <p14:tracePt t="125960" x="1163638" y="3119438"/>
          <p14:tracePt t="125975" x="1147763" y="3127375"/>
          <p14:tracePt t="125980" x="1138238" y="3135313"/>
          <p14:tracePt t="125987" x="1130300" y="3144838"/>
          <p14:tracePt t="125994" x="1130300" y="3152775"/>
          <p14:tracePt t="126001" x="1120775" y="3152775"/>
          <p14:tracePt t="126015" x="1120775" y="3160713"/>
          <p14:tracePt t="126023" x="1112838" y="3160713"/>
          <p14:tracePt t="126043" x="1104900" y="3170238"/>
          <p14:tracePt t="126057" x="1095375" y="3170238"/>
          <p14:tracePt t="126072" x="1095375" y="3178175"/>
          <p14:tracePt t="126078" x="1095375" y="3186113"/>
          <p14:tracePt t="126126" x="1095375" y="3195638"/>
          <p14:tracePt t="126197" x="1104900" y="3195638"/>
          <p14:tracePt t="126245" x="1112838" y="3195638"/>
          <p14:tracePt t="126314" x="1120775" y="3195638"/>
          <p14:tracePt t="126378" x="1130300" y="3195638"/>
          <p14:tracePt t="126420" x="1138238" y="3195638"/>
          <p14:tracePt t="126538" x="1147763" y="3195638"/>
          <p14:tracePt t="126649" x="1155700" y="3186113"/>
          <p14:tracePt t="126664" x="1163638" y="3178175"/>
          <p14:tracePt t="126672" x="1173163" y="3170238"/>
          <p14:tracePt t="126677" x="1173163" y="3160713"/>
          <p14:tracePt t="126683" x="1181100" y="3160713"/>
          <p14:tracePt t="126689" x="1189038" y="3152775"/>
          <p14:tracePt t="126696" x="1206500" y="3144838"/>
          <p14:tracePt t="126705" x="1214438" y="3135313"/>
          <p14:tracePt t="126711" x="1231900" y="3119438"/>
          <p14:tracePt t="126718" x="1257300" y="3101975"/>
          <p14:tracePt t="126724" x="1282700" y="3101975"/>
          <p14:tracePt t="126732" x="1317625" y="3084513"/>
          <p14:tracePt t="126738" x="1358900" y="3067050"/>
          <p14:tracePt t="126745" x="1427163" y="3059113"/>
          <p14:tracePt t="126753" x="1487488" y="3051175"/>
          <p14:tracePt t="126759" x="1546225" y="3041650"/>
          <p14:tracePt t="126766" x="1571625" y="3033713"/>
          <p14:tracePt t="126773" x="1606550" y="3033713"/>
          <p14:tracePt t="126780" x="1639888" y="3033713"/>
          <p14:tracePt t="126788" x="1665288" y="3025775"/>
          <p14:tracePt t="126795" x="1673225" y="3025775"/>
          <p14:tracePt t="126801" x="1690688" y="3025775"/>
          <p14:tracePt t="126809" x="1708150" y="3025775"/>
          <p14:tracePt t="126815" x="1716088" y="3025775"/>
          <p14:tracePt t="126830" x="1724025" y="3025775"/>
          <p14:tracePt t="126837" x="1733550" y="3025775"/>
          <p14:tracePt t="126851" x="1741488" y="3016250"/>
          <p14:tracePt t="126857" x="1749425" y="3008313"/>
          <p14:tracePt t="126872" x="1766888" y="3008313"/>
          <p14:tracePt t="126878" x="1776413" y="3008313"/>
          <p14:tracePt t="126887" x="1792288" y="3000375"/>
          <p14:tracePt t="126892" x="1801813" y="2990850"/>
          <p14:tracePt t="126899" x="1827213" y="2982913"/>
          <p14:tracePt t="126906" x="1835150" y="2974975"/>
          <p14:tracePt t="126912" x="1852613" y="2965450"/>
          <p14:tracePt t="126921" x="1868488" y="2957513"/>
          <p14:tracePt t="126927" x="1878013" y="2957513"/>
          <p14:tracePt t="126935" x="1885950" y="2949575"/>
          <p14:tracePt t="126948" x="1893888" y="2940050"/>
          <p14:tracePt t="126963" x="1903413" y="2932113"/>
          <p14:tracePt t="126971" x="1911350" y="2932113"/>
          <p14:tracePt t="126976" x="1920875" y="2922588"/>
          <p14:tracePt t="126984" x="1936750" y="2914650"/>
          <p14:tracePt t="126990" x="1954213" y="2906713"/>
          <p14:tracePt t="126998" x="1962150" y="2897188"/>
          <p14:tracePt t="127005" x="1979613" y="2889250"/>
          <p14:tracePt t="127011" x="1987550" y="2881313"/>
          <p14:tracePt t="127018" x="2005013" y="2863850"/>
          <p14:tracePt t="127025" x="2022475" y="2863850"/>
          <p14:tracePt t="127032" x="2030413" y="2846388"/>
          <p14:tracePt t="127041" x="2038350" y="2846388"/>
          <p14:tracePt t="127046" x="2055813" y="2838450"/>
          <p14:tracePt t="127055" x="2055813" y="2830513"/>
          <p14:tracePt t="127060" x="2073275" y="2830513"/>
          <p14:tracePt t="127067" x="2081213" y="2820988"/>
          <p14:tracePt t="127073" x="2081213" y="2813050"/>
          <p14:tracePt t="127080" x="2090738" y="2813050"/>
          <p14:tracePt t="127088" x="2098675" y="2805113"/>
          <p14:tracePt t="127094" x="2106613" y="2795588"/>
          <p14:tracePt t="127102" x="2124075" y="2787650"/>
          <p14:tracePt t="127109" x="2141538" y="2770188"/>
          <p14:tracePt t="127115" x="2157413" y="2752725"/>
          <p14:tracePt t="127122" x="2192338" y="2719388"/>
          <p14:tracePt t="127129" x="2235200" y="2686050"/>
          <p14:tracePt t="127137" x="2260600" y="2643188"/>
          <p14:tracePt t="127144" x="2286000" y="2633663"/>
          <p14:tracePt t="127151" x="2311400" y="2600325"/>
          <p14:tracePt t="127157" x="2319338" y="2592388"/>
          <p14:tracePt t="127164" x="2336800" y="2582863"/>
          <p14:tracePt t="127172" x="2336800" y="2574925"/>
          <p14:tracePt t="127177" x="2344738" y="2566988"/>
          <p14:tracePt t="127199" x="2352675" y="2557463"/>
          <p14:tracePt t="127205" x="2362200" y="2557463"/>
          <p14:tracePt t="127212" x="2362200" y="2549525"/>
          <p14:tracePt t="127226" x="2362200" y="2541588"/>
          <p14:tracePt t="127233" x="2370138" y="2541588"/>
          <p14:tracePt t="127241" x="2370138" y="2532063"/>
          <p14:tracePt t="127283" x="2370138" y="2524125"/>
          <p14:tracePt t="127311" x="2352675" y="2516188"/>
          <p14:tracePt t="127332" x="2344738" y="2516188"/>
          <p14:tracePt t="127346" x="2336800" y="2506663"/>
          <p14:tracePt t="127360" x="2327275" y="2506663"/>
          <p14:tracePt t="127381" x="2319338" y="2498725"/>
          <p14:tracePt t="127423" x="2319338" y="2489200"/>
          <p14:tracePt t="127429" x="2311400" y="2489200"/>
          <p14:tracePt t="127474" x="2311400" y="2481263"/>
          <p14:tracePt t="127613" x="2413000" y="2422525"/>
          <p14:tracePt t="127619" x="2659063" y="2278063"/>
          <p14:tracePt t="127625" x="2846388" y="2141538"/>
          <p14:tracePt t="127633" x="2990850" y="2047875"/>
          <p14:tracePt t="127640" x="3041650" y="2014538"/>
          <p14:tracePt t="127646" x="3084513" y="1979613"/>
          <p14:tracePt t="127655" x="3127375" y="1954213"/>
          <p14:tracePt t="127661" x="3168650" y="1920875"/>
          <p14:tracePt t="127667" x="3219450" y="1895475"/>
          <p14:tracePt t="127674" x="3254375" y="1878013"/>
          <p14:tracePt t="127681" x="3287713" y="1852613"/>
          <p14:tracePt t="127690" x="3330575" y="1827213"/>
          <p14:tracePt t="127694" x="3355975" y="1819275"/>
          <p14:tracePt t="127702" x="3373438" y="1801813"/>
          <p14:tracePt t="127709" x="3414713" y="1776413"/>
          <p14:tracePt t="127715" x="3467100" y="1741488"/>
          <p14:tracePt t="127721" x="3517900" y="1708150"/>
          <p14:tracePt t="127730" x="3559175" y="1674813"/>
          <p14:tracePt t="127737" x="3611563" y="1639888"/>
          <p14:tracePt t="127744" x="3652838" y="1622425"/>
          <p14:tracePt t="127751" x="3687763" y="1606550"/>
          <p14:tracePt t="127758" x="3729038" y="1571625"/>
          <p14:tracePt t="127765" x="3781425" y="1538288"/>
          <p14:tracePt t="127773" x="3840163" y="1495425"/>
          <p14:tracePt t="127780" x="3908425" y="1452563"/>
          <p14:tracePt t="127787" x="3976688" y="1401763"/>
          <p14:tracePt t="127793" x="4017963" y="1368425"/>
          <p14:tracePt t="127801" x="4070350" y="1333500"/>
          <p14:tracePt t="127808" x="4121150" y="1300163"/>
          <p14:tracePt t="127814" x="4162425" y="1266825"/>
          <p14:tracePt t="127821" x="4214813" y="1241425"/>
          <p14:tracePt t="127828" x="4222750" y="1241425"/>
          <p14:tracePt t="127837" x="4230688" y="1231900"/>
          <p14:tracePt t="127842" x="4248150" y="1223963"/>
          <p14:tracePt t="127856" x="4248150" y="1216025"/>
          <p14:tracePt t="127864" x="4256088" y="1216025"/>
          <p14:tracePt t="128184" x="4256088" y="1223963"/>
          <p14:tracePt t="128240" x="4248150" y="1223963"/>
          <p14:tracePt t="128275" x="4248150" y="1231900"/>
          <p14:tracePt t="128295" x="4240213" y="1241425"/>
          <p14:tracePt t="128614" x="4562475" y="1300163"/>
          <p14:tracePt t="128622" x="4884738" y="1393825"/>
          <p14:tracePt t="128629" x="5191125" y="1487488"/>
          <p14:tracePt t="128637" x="5472113" y="1571625"/>
          <p14:tracePt t="128645" x="5726113" y="1657350"/>
          <p14:tracePt t="128659" x="6024563" y="1733550"/>
          <p14:tracePt t="128669" x="6296025" y="1809750"/>
          <p14:tracePt t="128673" x="6550025" y="1860550"/>
          <p14:tracePt t="128679" x="6754813" y="1911350"/>
          <p14:tracePt t="128687" x="6915150" y="1963738"/>
          <p14:tracePt t="128693" x="7127875" y="2022475"/>
          <p14:tracePt t="128700" x="7281863" y="2055813"/>
          <p14:tracePt t="128708" x="7442200" y="2108200"/>
          <p14:tracePt t="128714" x="7646988" y="2141538"/>
          <p14:tracePt t="128721" x="7867650" y="2166938"/>
          <p14:tracePt t="128728" x="8088313" y="2209800"/>
          <p14:tracePt t="128735" x="8351838" y="2252663"/>
          <p14:tracePt t="128742" x="8539163" y="2303463"/>
          <p14:tracePt t="128749" x="8666163" y="2319338"/>
          <p14:tracePt t="128756" x="8802688" y="2354263"/>
          <p14:tracePt t="128763" x="8980488" y="2371725"/>
          <p14:tracePt t="128771" x="9064625" y="2397125"/>
          <p14:tracePt t="128777" x="9150350" y="2413000"/>
          <p14:tracePt t="128785" x="9226550" y="2422525"/>
          <p14:tracePt t="128791" x="9261475" y="2430463"/>
          <p14:tracePt t="128798" x="9286875" y="2430463"/>
          <p14:tracePt t="128805" x="9337675" y="2438400"/>
          <p14:tracePt t="128812" x="9371013" y="2438400"/>
          <p14:tracePt t="128819" x="9405938" y="2447925"/>
          <p14:tracePt t="128825" x="9439275" y="2455863"/>
          <p14:tracePt t="128833" x="9464675" y="2455863"/>
          <p14:tracePt t="128840" x="9507538" y="2463800"/>
          <p14:tracePt t="128847" x="9532938" y="2473325"/>
          <p14:tracePt t="128855" x="9550400" y="2473325"/>
          <p14:tracePt t="128860" x="9566275" y="2473325"/>
          <p14:tracePt t="128868" x="9583738" y="2481263"/>
          <p14:tracePt t="128875" x="9601200" y="2489200"/>
          <p14:tracePt t="128881" x="9617075" y="2498725"/>
          <p14:tracePt t="128888" x="9634538" y="2498725"/>
          <p14:tracePt t="128895" x="9652000" y="2506663"/>
          <p14:tracePt t="128904" x="9667875" y="2516188"/>
          <p14:tracePt t="128909" x="9677400" y="2524125"/>
          <p14:tracePt t="128918" x="9677400" y="2532063"/>
          <p14:tracePt t="128923" x="9685338" y="2532063"/>
          <p14:tracePt t="128930" x="9694863" y="2532063"/>
          <p14:tracePt t="128944" x="9702800" y="2541588"/>
          <p14:tracePt t="128952" x="9710738" y="2549525"/>
          <p14:tracePt t="128958" x="9720263" y="2557463"/>
          <p14:tracePt t="128980" x="9728200" y="2557463"/>
          <p14:tracePt t="128987" x="9728200" y="2566988"/>
          <p14:tracePt t="129000" x="9728200" y="2574925"/>
          <p14:tracePt t="129007" x="9728200" y="2582863"/>
          <p14:tracePt t="129014" x="9728200" y="2592388"/>
          <p14:tracePt t="129021" x="9720263" y="2600325"/>
          <p14:tracePt t="129028" x="9710738" y="2608263"/>
          <p14:tracePt t="129036" x="9685338" y="2625725"/>
          <p14:tracePt t="129041" x="9634538" y="2660650"/>
          <p14:tracePt t="129048" x="9575800" y="2686050"/>
          <p14:tracePt t="129055" x="9464675" y="2727325"/>
          <p14:tracePt t="129061" x="9363075" y="2752725"/>
          <p14:tracePt t="129069" x="9261475" y="2787650"/>
          <p14:tracePt t="129076" x="9158288" y="2813050"/>
          <p14:tracePt t="129084" x="9091613" y="2820988"/>
          <p14:tracePt t="129091" x="9013825" y="2830513"/>
          <p14:tracePt t="129097" x="8947150" y="2846388"/>
          <p14:tracePt t="129104" x="8904288" y="2846388"/>
          <p14:tracePt t="129111" x="8878888" y="2846388"/>
          <p14:tracePt t="129119" x="8869363" y="2846388"/>
          <p14:tracePt t="129125" x="8861425" y="2846388"/>
          <p14:tracePt t="129132" x="8853488" y="2846388"/>
          <p14:tracePt t="129167" x="8843963" y="2846388"/>
          <p14:tracePt t="129195" x="8836025" y="2846388"/>
          <p14:tracePt t="129230" x="8828088" y="2846388"/>
          <p14:tracePt t="129251" x="8818563" y="2846388"/>
          <p14:tracePt t="129293" x="8810625" y="2846388"/>
          <p14:tracePt t="129322" x="8802688" y="2846388"/>
          <p14:tracePt t="129337" x="8793163" y="2846388"/>
          <p14:tracePt t="129342" x="8785225" y="2846388"/>
          <p14:tracePt t="129356" x="8777288" y="2846388"/>
          <p14:tracePt t="129370" x="8767763" y="2838450"/>
          <p14:tracePt t="129391" x="8759825" y="2838450"/>
          <p14:tracePt t="129405" x="8750300" y="2838450"/>
          <p14:tracePt t="129440" x="8742363" y="2838450"/>
          <p14:tracePt t="129530" x="8742363" y="2846388"/>
          <p14:tracePt t="129593" x="8742363" y="2838450"/>
          <p14:tracePt t="129601" x="8742363" y="2830513"/>
          <p14:tracePt t="129608" x="8742363" y="2805113"/>
          <p14:tracePt t="129614" x="8742363" y="2787650"/>
          <p14:tracePt t="129621" x="8742363" y="2752725"/>
          <p14:tracePt t="129628" x="8759825" y="2686050"/>
          <p14:tracePt t="129636" x="8777288" y="2633663"/>
          <p14:tracePt t="129643" x="8793163" y="2600325"/>
          <p14:tracePt t="129649" x="8802688" y="2574925"/>
          <p14:tracePt t="129656" x="8810625" y="2549525"/>
          <p14:tracePt t="129663" x="8810625" y="2532063"/>
          <p14:tracePt t="129672" x="8828088" y="2524125"/>
          <p14:tracePt t="129676" x="8828088" y="2516188"/>
          <p14:tracePt t="129691" x="8828088" y="2506663"/>
          <p14:tracePt t="129697" x="8828088" y="2498725"/>
          <p14:tracePt t="129711" x="8836025" y="2498725"/>
          <p14:tracePt t="129718" x="8836025" y="2489200"/>
          <p14:tracePt t="129725" x="8843963" y="2489200"/>
          <p14:tracePt t="129739" x="8843963" y="2481263"/>
          <p14:tracePt t="129767" x="8853488" y="2481263"/>
          <p14:tracePt t="129774" x="8853488" y="2473325"/>
          <p14:tracePt t="129788" x="8861425" y="2463800"/>
          <p14:tracePt t="129809" x="8869363" y="2455863"/>
          <p14:tracePt t="129818" x="8878888" y="2455863"/>
          <p14:tracePt t="129823" x="8878888" y="2447925"/>
          <p14:tracePt t="129830" x="8878888" y="2438400"/>
          <p14:tracePt t="129843" x="8886825" y="2430463"/>
          <p14:tracePt t="129857" x="8886825" y="2422525"/>
          <p14:tracePt t="129879" x="8878888" y="2413000"/>
          <p14:tracePt t="129886" x="8878888" y="2405063"/>
          <p14:tracePt t="129892" x="8869363" y="2405063"/>
          <p14:tracePt t="129901" x="8861425" y="2397125"/>
          <p14:tracePt t="129907" x="8853488" y="2387600"/>
          <p14:tracePt t="129913" x="8828088" y="2371725"/>
          <p14:tracePt t="129920" x="8818563" y="2354263"/>
          <p14:tracePt t="129927" x="8802688" y="2336800"/>
          <p14:tracePt t="129935" x="8777288" y="2319338"/>
          <p14:tracePt t="129942" x="8759825" y="2311400"/>
          <p14:tracePt t="129949" x="8734425" y="2278063"/>
          <p14:tracePt t="129955" x="8683625" y="2243138"/>
          <p14:tracePt t="129962" x="8648700" y="2227263"/>
          <p14:tracePt t="129969" x="8632825" y="2209800"/>
          <p14:tracePt t="129976" x="8597900" y="2192338"/>
          <p14:tracePt t="129985" x="8572500" y="2174875"/>
          <p14:tracePt t="129990" x="8564563" y="2174875"/>
          <p14:tracePt t="129997" x="8555038" y="2166938"/>
          <p14:tracePt t="130004" x="8547100" y="2166938"/>
          <p14:tracePt t="130012" x="8539163" y="2166938"/>
          <p14:tracePt t="130025" x="8529638" y="2166938"/>
          <p14:tracePt t="130038" x="8521700" y="2166938"/>
          <p14:tracePt t="130053" x="8521700" y="2174875"/>
          <p14:tracePt t="130060" x="8521700" y="2192338"/>
          <p14:tracePt t="130067" x="8521700" y="2200275"/>
          <p14:tracePt t="130074" x="8521700" y="2209800"/>
          <p14:tracePt t="130081" x="8521700" y="2217738"/>
          <p14:tracePt t="130088" x="8521700" y="2235200"/>
          <p14:tracePt t="130095" x="8521700" y="2243138"/>
          <p14:tracePt t="130102" x="8521700" y="2260600"/>
          <p14:tracePt t="130109" x="8521700" y="2278063"/>
          <p14:tracePt t="130117" x="8521700" y="2293938"/>
          <p14:tracePt t="130123" x="8521700" y="2319338"/>
          <p14:tracePt t="130130" x="8521700" y="2344738"/>
          <p14:tracePt t="130136" x="8521700" y="2371725"/>
          <p14:tracePt t="130143" x="8521700" y="2397125"/>
          <p14:tracePt t="130151" x="8513763" y="2422525"/>
          <p14:tracePt t="130158" x="8513763" y="2438400"/>
          <p14:tracePt t="130165" x="8513763" y="2447925"/>
          <p14:tracePt t="130171" x="8504238" y="2455863"/>
          <p14:tracePt t="130178" x="8504238" y="2473325"/>
          <p14:tracePt t="130192" x="8504238" y="2481263"/>
          <p14:tracePt t="130200" x="8504238" y="2489200"/>
          <p14:tracePt t="130206" x="8504238" y="2498725"/>
          <p14:tracePt t="130220" x="8504238" y="2506663"/>
          <p14:tracePt t="130235" x="8504238" y="2516188"/>
          <p14:tracePt t="130248" x="8504238" y="2524125"/>
          <p14:tracePt t="130255" x="8504238" y="2532063"/>
          <p14:tracePt t="130262" x="8504238" y="2541588"/>
          <p14:tracePt t="130276" x="8504238" y="2557463"/>
          <p14:tracePt t="130284" x="8504238" y="2566988"/>
          <p14:tracePt t="130290" x="8504238" y="2574925"/>
          <p14:tracePt t="130297" x="8504238" y="2582863"/>
          <p14:tracePt t="130304" x="8504238" y="2600325"/>
          <p14:tracePt t="130311" x="8504238" y="2608263"/>
          <p14:tracePt t="130318" x="8504238" y="2625725"/>
          <p14:tracePt t="130325" x="8504238" y="2643188"/>
          <p14:tracePt t="130333" x="8504238" y="2660650"/>
          <p14:tracePt t="130339" x="8504238" y="2686050"/>
          <p14:tracePt t="130346" x="8504238" y="2701925"/>
          <p14:tracePt t="130352" x="8504238" y="2719388"/>
          <p14:tracePt t="130360" x="8513763" y="2727325"/>
          <p14:tracePt t="130367" x="8513763" y="2744788"/>
          <p14:tracePt t="130374" x="8513763" y="2752725"/>
          <p14:tracePt t="130388" x="8513763" y="2770188"/>
          <p14:tracePt t="130395" x="8513763" y="2778125"/>
          <p14:tracePt t="130409" x="8513763" y="2787650"/>
          <p14:tracePt t="130416" x="8521700" y="2795588"/>
          <p14:tracePt t="130430" x="8521700" y="2813050"/>
          <p14:tracePt t="130443" x="8521700" y="2820988"/>
          <p14:tracePt t="130458" x="8529638" y="2820988"/>
          <p14:tracePt t="130464" x="8529638" y="2830513"/>
          <p14:tracePt t="130485" x="8529638" y="2838450"/>
          <p14:tracePt t="130492" x="8539163" y="2846388"/>
          <p14:tracePt t="130513" x="8547100" y="2855913"/>
          <p14:tracePt t="130555" x="8547100" y="2863850"/>
          <p14:tracePt t="130590" x="8547100" y="2871788"/>
          <p14:tracePt t="130604" x="8547100" y="2881313"/>
          <p14:tracePt t="130611" x="8555038" y="2881313"/>
          <p14:tracePt t="130653" x="8555038" y="2889250"/>
          <p14:tracePt t="130968" x="8564563" y="2889250"/>
          <p14:tracePt t="130975" x="8580438" y="2889250"/>
          <p14:tracePt t="130984" x="8589963" y="2881313"/>
          <p14:tracePt t="130989" x="8605838" y="2881313"/>
          <p14:tracePt t="130996" x="8623300" y="2881313"/>
          <p14:tracePt t="131004" x="8632825" y="2881313"/>
          <p14:tracePt t="131011" x="8640763" y="2871788"/>
          <p14:tracePt t="131018" x="8648700" y="2863850"/>
          <p14:tracePt t="131024" x="8666163" y="2863850"/>
          <p14:tracePt t="131033" x="8683625" y="2863850"/>
          <p14:tracePt t="131037" x="8699500" y="2863850"/>
          <p14:tracePt t="131045" x="8716963" y="2855913"/>
          <p14:tracePt t="131053" x="8742363" y="2838450"/>
          <p14:tracePt t="131059" x="8759825" y="2838450"/>
          <p14:tracePt t="131067" x="8777288" y="2838450"/>
          <p14:tracePt t="131072" x="8785225" y="2820988"/>
          <p14:tracePt t="131081" x="8802688" y="2813050"/>
          <p14:tracePt t="131086" x="8836025" y="2813050"/>
          <p14:tracePt t="131094" x="8853488" y="2795588"/>
          <p14:tracePt t="131102" x="8861425" y="2787650"/>
          <p14:tracePt t="131107" x="8869363" y="2787650"/>
          <p14:tracePt t="131117" x="8886825" y="2778125"/>
          <p14:tracePt t="131121" x="8904288" y="2770188"/>
          <p14:tracePt t="131129" x="8912225" y="2770188"/>
          <p14:tracePt t="131136" x="8921750" y="2762250"/>
          <p14:tracePt t="131143" x="8929688" y="2762250"/>
          <p14:tracePt t="131151" x="8937625" y="2752725"/>
          <p14:tracePt t="131157" x="8937625" y="2744788"/>
          <p14:tracePt t="131164" x="8947150" y="2744788"/>
          <p14:tracePt t="131170" x="8955088" y="2736850"/>
          <p14:tracePt t="131178" x="8963025" y="2736850"/>
          <p14:tracePt t="131191" x="8963025" y="2727325"/>
          <p14:tracePt t="131200" x="8980488" y="2719388"/>
          <p14:tracePt t="131219" x="8988425" y="2711450"/>
          <p14:tracePt t="131240" x="8997950" y="2711450"/>
          <p14:tracePt t="131247" x="8997950" y="2701925"/>
          <p14:tracePt t="131261" x="8997950" y="2693988"/>
          <p14:tracePt t="131268" x="9005888" y="2693988"/>
          <p14:tracePt t="131275" x="9013825" y="2686050"/>
          <p14:tracePt t="131290" x="9023350" y="2676525"/>
          <p14:tracePt t="131296" x="9031288" y="2660650"/>
          <p14:tracePt t="131303" x="9048750" y="2651125"/>
          <p14:tracePt t="131311" x="9064625" y="2633663"/>
          <p14:tracePt t="131318" x="9074150" y="2633663"/>
          <p14:tracePt t="131324" x="9082088" y="2617788"/>
          <p14:tracePt t="131333" x="9091613" y="2608263"/>
          <p14:tracePt t="131338" x="9099550" y="2600325"/>
          <p14:tracePt t="131345" x="9107488" y="2600325"/>
          <p14:tracePt t="131352" x="9107488" y="2592388"/>
          <p14:tracePt t="131359" x="9117013" y="2582863"/>
          <p14:tracePt t="131373" x="9124950" y="2582863"/>
          <p14:tracePt t="131380" x="9124950" y="2574925"/>
          <p14:tracePt t="131386" x="9132888" y="2574925"/>
          <p14:tracePt t="131394" x="9132888" y="2566988"/>
          <p14:tracePt t="131402" x="9132888" y="2557463"/>
          <p14:tracePt t="131407" x="9142413" y="2557463"/>
          <p14:tracePt t="131421" x="9142413" y="2549525"/>
          <p14:tracePt t="131428" x="9150350" y="2549525"/>
          <p14:tracePt t="131435" x="9150350" y="2541588"/>
          <p14:tracePt t="131456" x="9158288" y="2532063"/>
          <p14:tracePt t="131463" x="9158288" y="2524125"/>
          <p14:tracePt t="131470" x="9175750" y="2498725"/>
          <p14:tracePt t="131477" x="9236075" y="2397125"/>
          <p14:tracePt t="131489" x="9345613" y="2209800"/>
          <p14:tracePt t="131492" x="9439275" y="2065338"/>
          <p14:tracePt t="131500" x="9482138" y="1997075"/>
          <p14:tracePt t="131506" x="9532938" y="1928813"/>
          <p14:tracePt t="131513" x="9550400" y="1895475"/>
          <p14:tracePt t="131520" x="9550400" y="1878013"/>
          <p14:tracePt t="131527" x="9558338" y="1870075"/>
          <p14:tracePt t="131535" x="9558338" y="1860550"/>
          <p14:tracePt t="131567" x="9558338" y="1852613"/>
          <p14:tracePt t="131604" x="9558338" y="1844675"/>
          <p14:tracePt t="131646" x="9550400" y="1835150"/>
          <p14:tracePt t="131667" x="9550400" y="1827213"/>
          <p14:tracePt t="131681" x="9540875" y="1827213"/>
          <p14:tracePt t="131687" x="9540875" y="1819275"/>
          <p14:tracePt t="131708" x="9532938" y="1809750"/>
          <p14:tracePt t="131722" x="9532938" y="1801813"/>
          <p14:tracePt t="131744" x="9523413" y="1793875"/>
          <p14:tracePt t="131750" x="9523413" y="1784350"/>
          <p14:tracePt t="131766" x="9515475" y="1776413"/>
          <p14:tracePt t="131778" x="9515475" y="1766888"/>
          <p14:tracePt t="131785" x="9515475" y="1758950"/>
          <p14:tracePt t="131792" x="9498013" y="1751013"/>
          <p14:tracePt t="131806" x="9498013" y="1733550"/>
          <p14:tracePt t="131812" x="9490075" y="1725613"/>
          <p14:tracePt t="131819" x="9482138" y="1716088"/>
          <p14:tracePt t="131826" x="9482138" y="1708150"/>
          <p14:tracePt t="131833" x="9464675" y="1690688"/>
          <p14:tracePt t="131840" x="9456738" y="1682750"/>
          <p14:tracePt t="131849" x="9447213" y="1657350"/>
          <p14:tracePt t="131854" x="9439275" y="1631950"/>
          <p14:tracePt t="131861" x="9421813" y="1614488"/>
          <p14:tracePt t="131868" x="9413875" y="1597025"/>
          <p14:tracePt t="131875" x="9380538" y="1571625"/>
          <p14:tracePt t="131883" x="9345613" y="1530350"/>
          <p14:tracePt t="131888" x="9312275" y="1495425"/>
          <p14:tracePt t="131896" x="9261475" y="1462088"/>
          <p14:tracePt t="131903" x="9175750" y="1393825"/>
          <p14:tracePt t="131909" x="9056688" y="1308100"/>
          <p14:tracePt t="131917" x="8997950" y="1266825"/>
          <p14:tracePt t="131923" x="8937625" y="1231900"/>
          <p14:tracePt t="131932" x="8878888" y="1206500"/>
          <p14:tracePt t="131937" x="8810625" y="1181100"/>
          <p14:tracePt t="131944" x="8785225" y="1163638"/>
          <p14:tracePt t="131951" x="8767763" y="1155700"/>
          <p14:tracePt t="131958" x="8750300" y="1155700"/>
          <p14:tracePt t="131967" x="8750300" y="1147763"/>
          <p14:tracePt t="131972" x="8742363" y="1147763"/>
          <p14:tracePt t="131986" x="8734425" y="1147763"/>
          <p14:tracePt t="131994" x="8724900" y="1147763"/>
          <p14:tracePt t="132015" x="8716963" y="1147763"/>
          <p14:tracePt t="132036" x="8709025" y="1147763"/>
          <p14:tracePt t="132120" x="8709025" y="1155700"/>
          <p14:tracePt t="132141" x="8709025" y="1163638"/>
          <p14:tracePt t="132148" x="8716963" y="1163638"/>
          <p14:tracePt t="132154" x="8724900" y="1163638"/>
          <p14:tracePt t="132163" x="8734425" y="1163638"/>
          <p14:tracePt t="132176" x="8742363" y="1163638"/>
          <p14:tracePt t="132184" x="8750300" y="1173163"/>
          <p14:tracePt t="132190" x="8759825" y="1173163"/>
          <p14:tracePt t="132196" x="8767763" y="1173163"/>
          <p14:tracePt t="132203" x="8777288" y="1181100"/>
          <p14:tracePt t="132209" x="8793163" y="1189038"/>
          <p14:tracePt t="132224" x="8802688" y="1189038"/>
          <p14:tracePt t="132231" x="8818563" y="1198563"/>
          <p14:tracePt t="132238" x="8836025" y="1216025"/>
          <p14:tracePt t="132244" x="8861425" y="1223963"/>
          <p14:tracePt t="132251" x="8886825" y="1241425"/>
          <p14:tracePt t="132259" x="8904288" y="1249363"/>
          <p14:tracePt t="132266" x="8921750" y="1266825"/>
          <p14:tracePt t="132272" x="8955088" y="1282700"/>
          <p14:tracePt t="132279" x="8997950" y="1317625"/>
          <p14:tracePt t="132287" x="9005888" y="1333500"/>
          <p14:tracePt t="132293" x="9023350" y="1343025"/>
          <p14:tracePt t="132300" x="9048750" y="1368425"/>
          <p14:tracePt t="132307" x="9074150" y="1393825"/>
          <p14:tracePt t="132315" x="9091613" y="1401763"/>
          <p14:tracePt t="132321" x="9099550" y="1419225"/>
          <p14:tracePt t="132328" x="9107488" y="1427163"/>
          <p14:tracePt t="132335" x="9124950" y="1444625"/>
          <p14:tracePt t="132342" x="9132888" y="1470025"/>
          <p14:tracePt t="132350" x="9150350" y="1477963"/>
          <p14:tracePt t="132355" x="9167813" y="1495425"/>
          <p14:tracePt t="132364" x="9175750" y="1504950"/>
          <p14:tracePt t="132370" x="9175750" y="1512888"/>
          <p14:tracePt t="132377" x="9193213" y="1530350"/>
          <p14:tracePt t="132384" x="9193213" y="1546225"/>
          <p14:tracePt t="132391" x="9209088" y="1555750"/>
          <p14:tracePt t="132399" x="9218613" y="1571625"/>
          <p14:tracePt t="132404" x="9218613" y="1589088"/>
          <p14:tracePt t="132412" x="9226550" y="1597025"/>
          <p14:tracePt t="132418" x="9226550" y="1606550"/>
          <p14:tracePt t="132425" x="9236075" y="1606550"/>
          <p14:tracePt t="132433" x="9236075" y="1614488"/>
          <p14:tracePt t="132439" x="9236075" y="1631950"/>
          <p14:tracePt t="132449" x="9244013" y="1639888"/>
          <p14:tracePt t="132454" x="9244013" y="1657350"/>
          <p14:tracePt t="132462" x="9251950" y="1674813"/>
          <p14:tracePt t="132469" x="9251950" y="1690688"/>
          <p14:tracePt t="132476" x="9251950" y="1700213"/>
          <p14:tracePt t="132488" x="9251950" y="1716088"/>
          <p14:tracePt t="132492" x="9251950" y="1741488"/>
          <p14:tracePt t="132496" x="9251950" y="1758950"/>
          <p14:tracePt t="132504" x="9251950" y="1776413"/>
          <p14:tracePt t="132510" x="9261475" y="1809750"/>
          <p14:tracePt t="132517" x="9261475" y="1827213"/>
          <p14:tracePt t="132525" x="9261475" y="1835150"/>
          <p14:tracePt t="132532" x="9269413" y="1852613"/>
          <p14:tracePt t="132538" x="9269413" y="1870075"/>
          <p14:tracePt t="132545" x="9269413" y="1885950"/>
          <p14:tracePt t="132565" x="9269413" y="1928813"/>
          <p14:tracePt t="132567" x="9269413" y="1946275"/>
          <p14:tracePt t="132572" x="9269413" y="1963738"/>
          <p14:tracePt t="132579" x="9269413" y="1997075"/>
          <p14:tracePt t="132586" x="9269413" y="2030413"/>
          <p14:tracePt t="132594" x="9269413" y="2055813"/>
          <p14:tracePt t="132600" x="9269413" y="2098675"/>
          <p14:tracePt t="132607" x="9269413" y="2133600"/>
          <p14:tracePt t="132616" x="9269413" y="2149475"/>
          <p14:tracePt t="132621" x="9269413" y="2174875"/>
          <p14:tracePt t="132628" x="9269413" y="2200275"/>
          <p14:tracePt t="132635" x="9269413" y="2227263"/>
          <p14:tracePt t="132642" x="9261475" y="2243138"/>
          <p14:tracePt t="132649" x="9261475" y="2278063"/>
          <p14:tracePt t="132656" x="9261475" y="2293938"/>
          <p14:tracePt t="132665" x="9261475" y="2303463"/>
          <p14:tracePt t="132671" x="9251950" y="2319338"/>
          <p14:tracePt t="132677" x="9244013" y="2336800"/>
          <p14:tracePt t="132684" x="9244013" y="2354263"/>
          <p14:tracePt t="132692" x="9244013" y="2362200"/>
          <p14:tracePt t="132700" x="9244013" y="2371725"/>
          <p14:tracePt t="132705" x="9244013" y="2379663"/>
          <p14:tracePt t="132714" x="9236075" y="2397125"/>
          <p14:tracePt t="132720" x="9226550" y="2413000"/>
          <p14:tracePt t="132733" x="9226550" y="2430463"/>
          <p14:tracePt t="132741" x="9218613" y="2447925"/>
          <p14:tracePt t="132748" x="9218613" y="2463800"/>
          <p14:tracePt t="132753" x="9209088" y="2489200"/>
          <p14:tracePt t="132761" x="9201150" y="2498725"/>
          <p14:tracePt t="132767" x="9201150" y="2506663"/>
          <p14:tracePt t="132774" x="9193213" y="2532063"/>
          <p14:tracePt t="132782" x="9183688" y="2549525"/>
          <p14:tracePt t="132789" x="9175750" y="2566988"/>
          <p14:tracePt t="132795" x="9167813" y="2582863"/>
          <p14:tracePt t="132802" x="9150350" y="2600325"/>
          <p14:tracePt t="132817" x="9150350" y="2617788"/>
          <p14:tracePt t="132824" x="9142413" y="2617788"/>
          <p14:tracePt t="132832" x="9142413" y="2625725"/>
          <p14:tracePt t="132844" x="9132888" y="2643188"/>
          <p14:tracePt t="132851" x="9124950" y="2643188"/>
          <p14:tracePt t="132859" x="9124950" y="2651125"/>
          <p14:tracePt t="132866" x="9117013" y="2660650"/>
          <p14:tracePt t="132873" x="9117013" y="2668588"/>
          <p14:tracePt t="132881" x="9099550" y="2668588"/>
          <p14:tracePt t="132887" x="9099550" y="2686050"/>
          <p14:tracePt t="132893" x="9074150" y="2701925"/>
          <p14:tracePt t="132900" x="9064625" y="2711450"/>
          <p14:tracePt t="132907" x="9056688" y="2719388"/>
          <p14:tracePt t="132916" x="9048750" y="2727325"/>
          <p14:tracePt t="132921" x="9031288" y="2744788"/>
          <p14:tracePt t="132928" x="9013825" y="2752725"/>
          <p14:tracePt t="132936" x="9005888" y="2770188"/>
          <p14:tracePt t="132942" x="8988425" y="2770188"/>
          <p14:tracePt t="132950" x="8972550" y="2787650"/>
          <p14:tracePt t="132955" x="8955088" y="2795588"/>
          <p14:tracePt t="132965" x="8947150" y="2813050"/>
          <p14:tracePt t="132970" x="8912225" y="2830513"/>
          <p14:tracePt t="132977" x="8878888" y="2855913"/>
          <p14:tracePt t="132984" x="8853488" y="2871788"/>
          <p14:tracePt t="132990" x="8828088" y="2881313"/>
          <p14:tracePt t="132999" x="8818563" y="2889250"/>
          <p14:tracePt t="133004" x="8802688" y="2897188"/>
          <p14:tracePt t="133012" x="8777288" y="2906713"/>
          <p14:tracePt t="133018" x="8759825" y="2914650"/>
          <p14:tracePt t="133025" x="8742363" y="2922588"/>
          <p14:tracePt t="133033" x="8734425" y="2932113"/>
          <p14:tracePt t="133040" x="8716963" y="2932113"/>
          <p14:tracePt t="133047" x="8716963" y="2940050"/>
          <p14:tracePt t="133054" x="8699500" y="2940050"/>
          <p14:tracePt t="133061" x="8683625" y="2949575"/>
          <p14:tracePt t="133067" x="8658225" y="2949575"/>
          <p14:tracePt t="133074" x="8640763" y="2957513"/>
          <p14:tracePt t="133083" x="8623300" y="2957513"/>
          <p14:tracePt t="133088" x="8615363" y="2965450"/>
          <p14:tracePt t="133095" x="8597900" y="2965450"/>
          <p14:tracePt t="133109" x="8589963" y="2974975"/>
          <p14:tracePt t="133123" x="8572500" y="2974975"/>
          <p14:tracePt t="133144" x="8564563" y="2974975"/>
          <p14:tracePt t="133158" x="8555038" y="2974975"/>
          <p14:tracePt t="133179" x="8547100" y="2974975"/>
          <p14:tracePt t="133187" x="8539163" y="2974975"/>
          <p14:tracePt t="133208" x="8529638" y="2974975"/>
          <p14:tracePt t="133243" x="8521700" y="2974975"/>
          <p14:tracePt t="133668" x="8529638" y="2974975"/>
          <p14:tracePt t="133787" x="8539163" y="2974975"/>
          <p14:tracePt t="133899" x="8547100" y="2974975"/>
          <p14:tracePt t="133990" x="8555038" y="2974975"/>
          <p14:tracePt t="134234" x="8555038" y="2965450"/>
          <p14:tracePt t="134262" x="8555038" y="2957513"/>
          <p14:tracePt t="134268" x="8564563" y="2957513"/>
          <p14:tracePt t="134304" x="8572500" y="2949575"/>
          <p14:tracePt t="134317" x="8580438" y="2949575"/>
          <p14:tracePt t="134325" x="8580438" y="2940050"/>
          <p14:tracePt t="134332" x="8589963" y="2940050"/>
          <p14:tracePt t="134346" x="8597900" y="2940050"/>
          <p14:tracePt t="134352" x="8605838" y="2922588"/>
          <p14:tracePt t="134359" x="8615363" y="2922588"/>
          <p14:tracePt t="134367" x="8623300" y="2914650"/>
          <p14:tracePt t="134374" x="8632825" y="2906713"/>
          <p14:tracePt t="134381" x="8648700" y="2906713"/>
          <p14:tracePt t="134387" x="8658225" y="2889250"/>
          <p14:tracePt t="134393" x="8683625" y="2889250"/>
          <p14:tracePt t="134400" x="8734425" y="2855913"/>
          <p14:tracePt t="134406" x="8777288" y="2830513"/>
          <p14:tracePt t="134414" x="8843963" y="2778125"/>
          <p14:tracePt t="134421" x="8921750" y="2727325"/>
          <p14:tracePt t="134427" x="9031288" y="2660650"/>
          <p14:tracePt t="134434" x="9117013" y="2608263"/>
          <p14:tracePt t="134441" x="9167813" y="2566988"/>
          <p14:tracePt t="134449" x="9183688" y="2549525"/>
          <p14:tracePt t="134455" x="9209088" y="2524125"/>
          <p14:tracePt t="134463" x="9218613" y="2516188"/>
          <p14:tracePt t="134470" x="9236075" y="2506663"/>
          <p14:tracePt t="134476" x="9236075" y="2498725"/>
          <p14:tracePt t="134483" x="9244013" y="2489200"/>
          <p14:tracePt t="134490" x="9251950" y="2473325"/>
          <p14:tracePt t="134498" x="9261475" y="2463800"/>
          <p14:tracePt t="134505" x="9277350" y="2438400"/>
          <p14:tracePt t="134512" x="9294813" y="2430463"/>
          <p14:tracePt t="134519" x="9312275" y="2405063"/>
          <p14:tracePt t="134525" x="9328150" y="2379663"/>
          <p14:tracePt t="134532" x="9337675" y="2362200"/>
          <p14:tracePt t="134540" x="9353550" y="2344738"/>
          <p14:tracePt t="134548" x="9363075" y="2319338"/>
          <p14:tracePt t="134562" x="9388475" y="2286000"/>
          <p14:tracePt t="134568" x="9388475" y="2278063"/>
          <p14:tracePt t="134574" x="9396413" y="2268538"/>
          <p14:tracePt t="134581" x="9405938" y="2252663"/>
          <p14:tracePt t="134602" x="9405938" y="2243138"/>
          <p14:tracePt t="134610" x="9413875" y="2235200"/>
          <p14:tracePt t="134616" x="9413875" y="2227263"/>
          <p14:tracePt t="134623" x="9413875" y="2209800"/>
          <p14:tracePt t="134630" x="9431338" y="2149475"/>
          <p14:tracePt t="134637" x="9464675" y="2039938"/>
          <p14:tracePt t="134645" x="9482138" y="1911350"/>
          <p14:tracePt t="134650" x="9532938" y="1733550"/>
          <p14:tracePt t="134658" x="9550400" y="1597025"/>
          <p14:tracePt t="134665" x="9566275" y="1512888"/>
          <p14:tracePt t="134671" x="9566275" y="1487488"/>
          <p14:tracePt t="134680" x="9566275" y="1470025"/>
          <p14:tracePt t="134693" x="9566275" y="1462088"/>
          <p14:tracePt t="134699" x="9558338" y="1452563"/>
          <p14:tracePt t="134714" x="9550400" y="1452563"/>
          <p14:tracePt t="134720" x="9550400" y="1444625"/>
          <p14:tracePt t="134728" x="9540875" y="1444625"/>
          <p14:tracePt t="134742" x="9532938" y="1444625"/>
          <p14:tracePt t="134770" x="9523413" y="1444625"/>
          <p14:tracePt t="134777" x="9523413" y="1436688"/>
          <p14:tracePt t="134791" x="9515475" y="1436688"/>
          <p14:tracePt t="134798" x="9507538" y="1427163"/>
          <p14:tracePt t="134805" x="9507538" y="1411288"/>
          <p14:tracePt t="134814" x="9498013" y="1401763"/>
          <p14:tracePt t="134819" x="9490075" y="1376363"/>
          <p14:tracePt t="134826" x="9482138" y="1343025"/>
          <p14:tracePt t="134833" x="9472613" y="1317625"/>
          <p14:tracePt t="134840" x="9464675" y="1300163"/>
          <p14:tracePt t="134847" x="9464675" y="1274763"/>
          <p14:tracePt t="134853" x="9456738" y="1266825"/>
          <p14:tracePt t="134863" x="9456738" y="1257300"/>
          <p14:tracePt t="134867" x="9456738" y="1249363"/>
          <p14:tracePt t="134875" x="9447213" y="1249363"/>
          <p14:tracePt t="134882" x="9447213" y="1241425"/>
          <p14:tracePt t="134910" x="9447213" y="1231900"/>
          <p14:tracePt t="134930" x="9439275" y="1231900"/>
          <p14:tracePt t="134993" x="9439275" y="1241425"/>
          <p14:tracePt t="135007" x="9439275" y="1249363"/>
          <p14:tracePt t="135022" x="9439275" y="1266825"/>
          <p14:tracePt t="135027" x="9439275" y="1274763"/>
          <p14:tracePt t="135035" x="9439275" y="1300163"/>
          <p14:tracePt t="135041" x="9439275" y="1317625"/>
          <p14:tracePt t="135048" x="9439275" y="1376363"/>
          <p14:tracePt t="135055" x="9439275" y="1487488"/>
          <p14:tracePt t="135062" x="9439275" y="1571625"/>
          <p14:tracePt t="135069" x="9439275" y="1649413"/>
          <p14:tracePt t="135076" x="9439275" y="1776413"/>
          <p14:tracePt t="135083" x="9439275" y="1895475"/>
          <p14:tracePt t="135090" x="9421813" y="1989138"/>
          <p14:tracePt t="135097" x="9413875" y="2055813"/>
          <p14:tracePt t="135105" x="9413875" y="2116138"/>
          <p14:tracePt t="135113" x="9405938" y="2159000"/>
          <p14:tracePt t="135118" x="9405938" y="2200275"/>
          <p14:tracePt t="135125" x="9405938" y="2227263"/>
          <p14:tracePt t="135132" x="9396413" y="2243138"/>
          <p14:tracePt t="135139" x="9396413" y="2268538"/>
          <p14:tracePt t="135147" x="9388475" y="2286000"/>
          <p14:tracePt t="135153" x="9380538" y="2303463"/>
          <p14:tracePt t="135160" x="9380538" y="2319338"/>
          <p14:tracePt t="135167" x="9380538" y="2344738"/>
          <p14:tracePt t="135174" x="9371013" y="2379663"/>
          <p14:tracePt t="135181" x="9363075" y="2397125"/>
          <p14:tracePt t="135188" x="9363075" y="2405063"/>
          <p14:tracePt t="135196" x="9353550" y="2422525"/>
          <p14:tracePt t="135201" x="9353550" y="2447925"/>
          <p14:tracePt t="135209" x="9353550" y="2455863"/>
          <p14:tracePt t="135215" x="9345613" y="2463800"/>
          <p14:tracePt t="135223" x="9337675" y="2481263"/>
          <p14:tracePt t="135230" x="9337675" y="2506663"/>
          <p14:tracePt t="135237" x="9328150" y="2524125"/>
          <p14:tracePt t="135245" x="9320213" y="2532063"/>
          <p14:tracePt t="135251" x="9312275" y="2549525"/>
          <p14:tracePt t="135259" x="9312275" y="2566988"/>
          <p14:tracePt t="135265" x="9294813" y="2592388"/>
          <p14:tracePt t="135272" x="9286875" y="2608263"/>
          <p14:tracePt t="135280" x="9277350" y="2625725"/>
          <p14:tracePt t="135286" x="9261475" y="2633663"/>
          <p14:tracePt t="135292" x="9261475" y="2651125"/>
          <p14:tracePt t="135299" x="9251950" y="2660650"/>
          <p14:tracePt t="135313" x="9251950" y="2668588"/>
          <p14:tracePt t="135320" x="9251950" y="2676525"/>
          <p14:tracePt t="135328" x="9244013" y="2676525"/>
          <p14:tracePt t="135335" x="9236075" y="2676525"/>
          <p14:tracePt t="135342" x="9236075" y="2693988"/>
          <p14:tracePt t="135348" x="9218613" y="2701925"/>
          <p14:tracePt t="135356" x="9209088" y="2719388"/>
          <p14:tracePt t="135363" x="9201150" y="2727325"/>
          <p14:tracePt t="135369" x="9167813" y="2752725"/>
          <p14:tracePt t="135376" x="9117013" y="2787650"/>
          <p14:tracePt t="135384" x="9064625" y="2813050"/>
          <p14:tracePt t="135391" x="9039225" y="2838450"/>
          <p14:tracePt t="135397" x="9005888" y="2855913"/>
          <p14:tracePt t="135405" x="8997950" y="2863850"/>
          <p14:tracePt t="135413" x="8972550" y="2871788"/>
          <p14:tracePt t="135418" x="8955088" y="2881313"/>
          <p14:tracePt t="135425" x="8937625" y="2889250"/>
          <p14:tracePt t="135439" x="8921750" y="2897188"/>
          <p14:tracePt t="135447" x="8921750" y="2906713"/>
          <p14:tracePt t="135453" x="8912225" y="2906713"/>
          <p14:tracePt t="135459" x="8904288" y="2906713"/>
          <p14:tracePt t="135467" x="8886825" y="2914650"/>
          <p14:tracePt t="135474" x="8869363" y="2914650"/>
          <p14:tracePt t="135481" x="8853488" y="2922588"/>
          <p14:tracePt t="135488" x="8836025" y="2922588"/>
          <p14:tracePt t="135498" x="8802688" y="2932113"/>
          <p14:tracePt t="135502" x="8759825" y="2949575"/>
          <p14:tracePt t="135509" x="8742363" y="2957513"/>
          <p14:tracePt t="135515" x="8724900" y="2957513"/>
          <p14:tracePt t="135522" x="8709025" y="2965450"/>
          <p14:tracePt t="135530" x="8691563" y="2965450"/>
          <p14:tracePt t="135537" x="8683625" y="2974975"/>
          <p14:tracePt t="135545" x="8666163" y="2974975"/>
          <p14:tracePt t="135563" x="8640763" y="2982913"/>
          <p14:tracePt t="135564" x="8632825" y="2982913"/>
          <p14:tracePt t="135571" x="8623300" y="2982913"/>
          <p14:tracePt t="135580" x="8605838" y="2990850"/>
          <p14:tracePt t="135599" x="8597900" y="2990850"/>
          <p14:tracePt t="135613" x="8589963" y="2990850"/>
          <p14:tracePt t="135642" x="8580438" y="2990850"/>
          <p14:tracePt t="135648" x="8572500" y="2990850"/>
          <p14:tracePt t="135676" x="8564563" y="2990850"/>
          <p14:tracePt t="136081" x="8547100" y="2982913"/>
          <p14:tracePt t="136088" x="8521700" y="2974975"/>
          <p14:tracePt t="136095" x="8351838" y="2949575"/>
          <p14:tracePt t="136101" x="7842250" y="2932113"/>
          <p14:tracePt t="136108" x="7467600" y="2940050"/>
          <p14:tracePt t="136115" x="7170738" y="2940050"/>
          <p14:tracePt t="136123" x="6864350" y="2932113"/>
          <p14:tracePt t="136130" x="6473825" y="2932113"/>
          <p14:tracePt t="136137" x="6007100" y="2914650"/>
          <p14:tracePt t="136146" x="5641975" y="2914650"/>
          <p14:tracePt t="136151" x="5292725" y="2914650"/>
          <p14:tracePt t="136158" x="4605338" y="2897188"/>
          <p14:tracePt t="136165" x="4171950" y="2897188"/>
          <p14:tracePt t="136172" x="3840163" y="2871788"/>
          <p14:tracePt t="136179" x="3576638" y="2855913"/>
          <p14:tracePt t="136186" x="3262313" y="2778125"/>
          <p14:tracePt t="136193" x="2990850" y="2719388"/>
          <p14:tracePt t="136199" x="2863850" y="2668588"/>
          <p14:tracePt t="136206" x="2770188" y="2625725"/>
          <p14:tracePt t="136214" x="2684463" y="2592388"/>
          <p14:tracePt t="136220" x="2625725" y="2566988"/>
          <p14:tracePt t="136229" x="2532063" y="2549525"/>
          <p14:tracePt t="136234" x="2463800" y="2524125"/>
          <p14:tracePt t="136241" x="2387600" y="2498725"/>
          <p14:tracePt t="136248" x="2379663" y="2489200"/>
          <p14:tracePt t="136503" x="2182813" y="2541588"/>
          <p14:tracePt t="136508" x="1885950" y="2633663"/>
          <p14:tracePt t="136515" x="1673225" y="2711450"/>
          <p14:tracePt t="136529" x="1563688" y="2752725"/>
          <p14:tracePt t="136536" x="1503363" y="2787650"/>
          <p14:tracePt t="136543" x="1477963" y="2795588"/>
          <p14:tracePt t="136562" x="1435100" y="2820988"/>
          <p14:tracePt t="136564" x="1419225" y="2830513"/>
          <p14:tracePt t="136578" x="1409700" y="2846388"/>
          <p14:tracePt t="136585" x="1401763" y="2846388"/>
          <p14:tracePt t="136598" x="1393825" y="2855913"/>
          <p14:tracePt t="136613" x="1384300" y="2863850"/>
          <p14:tracePt t="136619" x="1384300" y="2871788"/>
          <p14:tracePt t="136626" x="1368425" y="2881313"/>
          <p14:tracePt t="136634" x="1358900" y="2889250"/>
          <p14:tracePt t="136640" x="1350963" y="2897188"/>
          <p14:tracePt t="136654" x="1333500" y="2906713"/>
          <p14:tracePt t="136662" x="1325563" y="2914650"/>
          <p14:tracePt t="136668" x="1317625" y="2922588"/>
          <p14:tracePt t="136675" x="1290638" y="2940050"/>
          <p14:tracePt t="136682" x="1265238" y="2957513"/>
          <p14:tracePt t="136689" x="1257300" y="2974975"/>
          <p14:tracePt t="136697" x="1231900" y="2982913"/>
          <p14:tracePt t="136703" x="1223963" y="2990850"/>
          <p14:tracePt t="136711" x="1206500" y="3008313"/>
          <p14:tracePt t="136717" x="1189038" y="3025775"/>
          <p14:tracePt t="136724" x="1181100" y="3025775"/>
          <p14:tracePt t="136730" x="1173163" y="3041650"/>
          <p14:tracePt t="136738" x="1163638" y="3041650"/>
          <p14:tracePt t="136746" x="1155700" y="3051175"/>
          <p14:tracePt t="136759" x="1147763" y="3059113"/>
          <p14:tracePt t="136780" x="1138238" y="3067050"/>
          <p14:tracePt t="136795" x="1138238" y="3076575"/>
          <p14:tracePt t="136808" x="1130300" y="3084513"/>
          <p14:tracePt t="136821" x="1120775" y="3084513"/>
          <p14:tracePt t="136829" x="1120775" y="3094038"/>
          <p14:tracePt t="136849" x="1120775" y="3101975"/>
          <p14:tracePt t="136857" x="1120775" y="3109913"/>
          <p14:tracePt t="136877" x="1120775" y="3119438"/>
          <p14:tracePt t="136891" x="1120775" y="3127375"/>
          <p14:tracePt t="136905" x="1120775" y="3135313"/>
          <p14:tracePt t="136920" x="1120775" y="3144838"/>
          <p14:tracePt t="136940" x="1120775" y="3152775"/>
          <p14:tracePt t="136961" x="1120775" y="3160713"/>
          <p14:tracePt t="136976" x="1120775" y="3170238"/>
          <p14:tracePt t="136982" x="1120775" y="3178175"/>
          <p14:tracePt t="137003" x="1120775" y="3186113"/>
          <p14:tracePt t="137045" x="1120775" y="3195638"/>
          <p14:tracePt t="137549" x="1130300" y="3195638"/>
          <p14:tracePt t="137591" x="1130300" y="3186113"/>
          <p14:tracePt t="137633" x="1138238" y="3186113"/>
          <p14:tracePt t="137779" x="1138238" y="3178175"/>
          <p14:tracePt t="137793" x="1147763" y="3178175"/>
          <p14:tracePt t="137821" x="1147763" y="3170238"/>
          <p14:tracePt t="137863" x="1155700" y="3170238"/>
          <p14:tracePt t="137870" x="1155700" y="3160713"/>
          <p14:tracePt t="137883" x="1163638" y="3160713"/>
          <p14:tracePt t="137891" x="1163638" y="3152775"/>
          <p14:tracePt t="137918" x="1163638" y="3144838"/>
          <p14:tracePt t="137926" x="1173163" y="3135313"/>
          <p14:tracePt t="137939" x="1173163" y="3127375"/>
          <p14:tracePt t="137947" x="1181100" y="3127375"/>
          <p14:tracePt t="137953" x="1189038" y="3109913"/>
          <p14:tracePt t="137969" x="1198563" y="3101975"/>
          <p14:tracePt t="137974" x="1214438" y="3076575"/>
          <p14:tracePt t="137980" x="1239838" y="3051175"/>
          <p14:tracePt t="137988" x="1308100" y="2990850"/>
          <p14:tracePt t="137996" x="1452563" y="2881313"/>
          <p14:tracePt t="138001" x="1597025" y="2770188"/>
          <p14:tracePt t="138011" x="1716088" y="2701925"/>
          <p14:tracePt t="138015" x="1878013" y="2574925"/>
          <p14:tracePt t="138023" x="1979613" y="2489200"/>
          <p14:tracePt t="138033" x="2055813" y="2438400"/>
          <p14:tracePt t="138037" x="2106613" y="2397125"/>
          <p14:tracePt t="138044" x="2166938" y="2336800"/>
          <p14:tracePt t="138050" x="2251075" y="2286000"/>
          <p14:tracePt t="138058" x="2319338" y="2235200"/>
          <p14:tracePt t="138064" x="2379663" y="2184400"/>
          <p14:tracePt t="138072" x="2455863" y="2124075"/>
          <p14:tracePt t="138080" x="2514600" y="2082800"/>
          <p14:tracePt t="138084" x="2608263" y="2014538"/>
          <p14:tracePt t="138093" x="2693988" y="1938338"/>
          <p14:tracePt t="138099" x="2778125" y="1885950"/>
          <p14:tracePt t="138106" x="2897188" y="1801813"/>
          <p14:tracePt t="138113" x="3033713" y="1725613"/>
          <p14:tracePt t="138121" x="3127375" y="1657350"/>
          <p14:tracePt t="138128" x="3211513" y="1597025"/>
          <p14:tracePt t="138133" x="3305175" y="1546225"/>
          <p14:tracePt t="138141" x="3398838" y="1495425"/>
          <p14:tracePt t="138148" x="3441700" y="1452563"/>
          <p14:tracePt t="138155" x="3482975" y="1427163"/>
          <p14:tracePt t="138163" x="3508375" y="1411288"/>
          <p14:tracePt t="138169" x="3517900" y="1393825"/>
          <p14:tracePt t="138179" x="3525838" y="1385888"/>
          <p14:tracePt t="138181" x="3543300" y="1376363"/>
          <p14:tracePt t="138189" x="3559175" y="1360488"/>
          <p14:tracePt t="138197" x="3568700" y="1350963"/>
          <p14:tracePt t="138203" x="3576638" y="1343025"/>
          <p14:tracePt t="138210" x="3594100" y="1333500"/>
          <p14:tracePt t="138218" x="3611563" y="1317625"/>
          <p14:tracePt t="138226" x="3627438" y="1300163"/>
          <p14:tracePt t="138232" x="3636963" y="1292225"/>
          <p14:tracePt t="138239" x="3652838" y="1274763"/>
          <p14:tracePt t="138247" x="3662363" y="1266825"/>
          <p14:tracePt t="138253" x="3678238" y="1266825"/>
          <p14:tracePt t="138261" x="3687763" y="1249363"/>
          <p14:tracePt t="138267" x="3695700" y="1249363"/>
          <p14:tracePt t="138274" x="3695700" y="1241425"/>
          <p14:tracePt t="138281" x="3703638" y="1241425"/>
          <p14:tracePt t="138308" x="3713163" y="1241425"/>
          <p14:tracePt t="138316" x="3721100" y="1231900"/>
          <p14:tracePt t="138337" x="3729038" y="1231900"/>
          <p14:tracePt t="138345" x="3729038" y="1223963"/>
          <p14:tracePt t="138351" x="3746500" y="1223963"/>
          <p14:tracePt t="138358" x="3746500" y="1216025"/>
          <p14:tracePt t="138365" x="3763963" y="1216025"/>
          <p14:tracePt t="138372" x="3763963" y="1206500"/>
          <p14:tracePt t="138380" x="3771900" y="1198563"/>
          <p14:tracePt t="138385" x="3781425" y="1198563"/>
          <p14:tracePt t="138399" x="3789363" y="1198563"/>
          <p14:tracePt t="138406" x="3797300" y="1189038"/>
          <p14:tracePt t="138427" x="3806825" y="1189038"/>
          <p14:tracePt t="138448" x="3814763" y="1189038"/>
          <p14:tracePt t="138503" x="3797300" y="1206500"/>
          <p14:tracePt t="138511" x="3789363" y="1206500"/>
          <p14:tracePt t="138517" x="3781425" y="1231900"/>
          <p14:tracePt t="138524" x="3713163" y="1292225"/>
          <p14:tracePt t="138531" x="3576638" y="1419225"/>
          <p14:tracePt t="138538" x="3424238" y="1555750"/>
          <p14:tracePt t="138544" x="3279775" y="1690688"/>
          <p14:tracePt t="138561" x="3059113" y="1885950"/>
          <p14:tracePt t="138566" x="2990850" y="1963738"/>
          <p14:tracePt t="138573" x="2889250" y="2022475"/>
          <p14:tracePt t="138579" x="2795588" y="2108200"/>
          <p14:tracePt t="138586" x="2693988" y="2174875"/>
          <p14:tracePt t="138594" x="2625725" y="2217738"/>
          <p14:tracePt t="138600" x="2540000" y="2268538"/>
          <p14:tracePt t="138607" x="2463800" y="2303463"/>
          <p14:tracePt t="138614" x="2420938" y="2319338"/>
          <p14:tracePt t="138621" x="2379663" y="2336800"/>
          <p14:tracePt t="138628" x="2336800" y="2362200"/>
          <p14:tracePt t="138636" x="2260600" y="2379663"/>
          <p14:tracePt t="138643" x="2182813" y="2413000"/>
          <p14:tracePt t="138649" x="2116138" y="2438400"/>
          <p14:tracePt t="138656" x="2047875" y="2463800"/>
          <p14:tracePt t="138663" x="1997075" y="2498725"/>
          <p14:tracePt t="138670" x="1946275" y="2532063"/>
          <p14:tracePt t="138678" x="1878013" y="2557463"/>
          <p14:tracePt t="138685" x="1852613" y="2574925"/>
          <p14:tracePt t="138692" x="1827213" y="2600325"/>
          <p14:tracePt t="138698" x="1792288" y="2617788"/>
          <p14:tracePt t="138705" x="1776413" y="2643188"/>
          <p14:tracePt t="138712" x="1749425" y="2668588"/>
          <p14:tracePt t="138719" x="1733550" y="2686050"/>
          <p14:tracePt t="138727" x="1716088" y="2693988"/>
          <p14:tracePt t="138734" x="1698625" y="2711450"/>
          <p14:tracePt t="138741" x="1682750" y="2736850"/>
          <p14:tracePt t="138748" x="1647825" y="2762250"/>
          <p14:tracePt t="138755" x="1631950" y="2787650"/>
          <p14:tracePt t="138764" x="1606550" y="2805113"/>
          <p14:tracePt t="138768" x="1571625" y="2838450"/>
          <p14:tracePt t="138777" x="1538288" y="2863850"/>
          <p14:tracePt t="138781" x="1520825" y="2881313"/>
          <p14:tracePt t="138788" x="1487488" y="2914650"/>
          <p14:tracePt t="138795" x="1444625" y="2957513"/>
          <p14:tracePt t="138802" x="1419225" y="2990850"/>
          <p14:tracePt t="138810" x="1376363" y="3041650"/>
          <p14:tracePt t="138816" x="1343025" y="3076575"/>
          <p14:tracePt t="138826" x="1325563" y="3094038"/>
          <p14:tracePt t="138831" x="1308100" y="3109913"/>
          <p14:tracePt t="138838" x="1290638" y="3127375"/>
          <p14:tracePt t="138845" x="1282700" y="3135313"/>
          <p14:tracePt t="138851" x="1274763" y="3144838"/>
          <p14:tracePt t="138859" x="1265238" y="3144838"/>
          <p14:tracePt t="138865" x="1257300" y="3160713"/>
          <p14:tracePt t="138887" x="1249363" y="3170238"/>
          <p14:tracePt t="138915" x="1239838" y="3170238"/>
          <p14:tracePt t="138977" x="1239838" y="3160713"/>
          <p14:tracePt t="138984" x="1249363" y="3144838"/>
          <p14:tracePt t="138993" x="1257300" y="3119438"/>
          <p14:tracePt t="138998" x="1265238" y="3119438"/>
          <p14:tracePt t="139005" x="1282700" y="3094038"/>
          <p14:tracePt t="139012" x="1333500" y="3016250"/>
          <p14:tracePt t="139020" x="1462088" y="2871788"/>
          <p14:tracePt t="139028" x="1639888" y="2711450"/>
          <p14:tracePt t="139033" x="1946275" y="2447925"/>
          <p14:tracePt t="139042" x="2182813" y="2278063"/>
          <p14:tracePt t="139047" x="2481263" y="2082800"/>
          <p14:tracePt t="139055" x="2701925" y="1946275"/>
          <p14:tracePt t="139062" x="2863850" y="1860550"/>
          <p14:tracePt t="139067" x="3059113" y="1751013"/>
          <p14:tracePt t="139075" x="3194050" y="1690688"/>
          <p14:tracePt t="139081" x="3297238" y="1639888"/>
          <p14:tracePt t="139088" x="3457575" y="1563688"/>
          <p14:tracePt t="139095" x="3559175" y="1512888"/>
          <p14:tracePt t="139103" x="3644900" y="1470025"/>
          <p14:tracePt t="139109" x="3738563" y="1427163"/>
          <p14:tracePt t="139116" x="3806825" y="1401763"/>
          <p14:tracePt t="139125" x="3857625" y="1376363"/>
          <p14:tracePt t="139131" x="3933825" y="1350963"/>
          <p14:tracePt t="139137" x="3959225" y="1333500"/>
          <p14:tracePt t="139144" x="3984625" y="1325563"/>
          <p14:tracePt t="139152" x="4002088" y="1317625"/>
          <p14:tracePt t="139159" x="4017963" y="1300163"/>
          <p14:tracePt t="139186" x="4027488" y="1300163"/>
          <p14:tracePt t="139299" x="4017963" y="1300163"/>
          <p14:tracePt t="139306" x="4017963" y="1308100"/>
          <p14:tracePt t="139313" x="4010025" y="1308100"/>
          <p14:tracePt t="139327" x="4002088" y="1317625"/>
          <p14:tracePt t="139334" x="3984625" y="1317625"/>
          <p14:tracePt t="139343" x="3984625" y="1325563"/>
          <p14:tracePt t="139348" x="3951288" y="1350963"/>
          <p14:tracePt t="139355" x="3832225" y="1444625"/>
          <p14:tracePt t="139361" x="3467100" y="1733550"/>
          <p14:tracePt t="139369" x="3084513" y="2039938"/>
          <p14:tracePt t="139376" x="2828925" y="2235200"/>
          <p14:tracePt t="139382" x="2590800" y="2447925"/>
          <p14:tracePt t="139390" x="2319338" y="2701925"/>
          <p14:tracePt t="139396" x="2081213" y="2906713"/>
          <p14:tracePt t="139404" x="1893888" y="3059113"/>
          <p14:tracePt t="139412" x="1698625" y="3211513"/>
          <p14:tracePt t="139416" x="1512888" y="3355975"/>
          <p14:tracePt t="139425" x="1409700" y="3424238"/>
          <p14:tracePt t="139430" x="1343025" y="3492500"/>
          <p14:tracePt t="139438" x="1223963" y="3578225"/>
          <p14:tracePt t="139445" x="1147763" y="3629025"/>
          <p14:tracePt t="139453" x="1079500" y="3671888"/>
          <p14:tracePt t="139460" x="1019175" y="3722688"/>
          <p14:tracePt t="139465" x="942975" y="3756025"/>
          <p14:tracePt t="139473" x="909638" y="3781425"/>
          <p14:tracePt t="139479" x="874713" y="3790950"/>
          <p14:tracePt t="139487" x="858838" y="3798888"/>
          <p14:tracePt t="139495" x="841375" y="3816350"/>
          <p14:tracePt t="139501" x="831850" y="3816350"/>
          <p14:tracePt t="139509" x="815975" y="3832225"/>
          <p14:tracePt t="139515" x="806450" y="3832225"/>
          <p14:tracePt t="139522" x="798513" y="3841750"/>
          <p14:tracePt t="139536" x="790575" y="3841750"/>
          <p14:tracePt t="139558" x="790575" y="3849688"/>
          <p14:tracePt t="139571" x="790575" y="3857625"/>
          <p14:tracePt t="139577" x="781050" y="3857625"/>
          <p14:tracePt t="139627" x="773113" y="3857625"/>
          <p14:tracePt t="139899" x="773113" y="3849688"/>
          <p14:tracePt t="139912" x="781050" y="3849688"/>
          <p14:tracePt t="139927" x="790575" y="3841750"/>
          <p14:tracePt t="139934" x="790575" y="3824288"/>
          <p14:tracePt t="139942" x="806450" y="3806825"/>
          <p14:tracePt t="139948" x="815975" y="3790950"/>
          <p14:tracePt t="139955" x="823913" y="3773488"/>
          <p14:tracePt t="139961" x="858838" y="3713163"/>
          <p14:tracePt t="139968" x="935038" y="3619500"/>
          <p14:tracePt t="139976" x="1019175" y="3517900"/>
          <p14:tracePt t="139982" x="1069975" y="3433763"/>
          <p14:tracePt t="139989" x="1173163" y="3305175"/>
          <p14:tracePt t="139996" x="1231900" y="3221038"/>
          <p14:tracePt t="140004" x="1257300" y="3195638"/>
          <p14:tracePt t="140011" x="1274763" y="3170238"/>
          <p14:tracePt t="140017" x="1300163" y="3144838"/>
          <p14:tracePt t="140026" x="1317625" y="3119438"/>
          <p14:tracePt t="140031" x="1358900" y="3084513"/>
          <p14:tracePt t="140038" x="1435100" y="3016250"/>
          <p14:tracePt t="140045" x="1487488" y="2965450"/>
          <p14:tracePt t="140052" x="1563688" y="2906713"/>
          <p14:tracePt t="140061" x="1639888" y="2838450"/>
          <p14:tracePt t="140066" x="1749425" y="2727325"/>
          <p14:tracePt t="140072" x="1835150" y="2668588"/>
          <p14:tracePt t="140079" x="1920875" y="2600325"/>
          <p14:tracePt t="140086" x="1962150" y="2574925"/>
          <p14:tracePt t="140095" x="2012950" y="2541588"/>
          <p14:tracePt t="140101" x="2065338" y="2516188"/>
          <p14:tracePt t="140109" x="2090738" y="2489200"/>
          <p14:tracePt t="140114" x="2124075" y="2481263"/>
          <p14:tracePt t="140121" x="2149475" y="2463800"/>
          <p14:tracePt t="140129" x="2192338" y="2447925"/>
          <p14:tracePt t="140136" x="2208213" y="2438400"/>
          <p14:tracePt t="140143" x="2243138" y="2422525"/>
          <p14:tracePt t="140150" x="2260600" y="2413000"/>
          <p14:tracePt t="140156" x="2276475" y="2405063"/>
          <p14:tracePt t="140163" x="2301875" y="2405063"/>
          <p14:tracePt t="140177" x="2311400" y="2405063"/>
          <p14:tracePt t="140199" x="2327275" y="2405063"/>
          <p14:tracePt t="140213" x="2336800" y="2405063"/>
          <p14:tracePt t="140226" x="2344738" y="2405063"/>
          <p14:tracePt t="140242" x="2362200" y="2405063"/>
          <p14:tracePt t="140246" x="2370138" y="2405063"/>
          <p14:tracePt t="140254" x="2379663" y="2405063"/>
          <p14:tracePt t="140261" x="2387600" y="2405063"/>
          <p14:tracePt t="140268" x="2395538" y="2405063"/>
          <p14:tracePt t="140277" x="2405063" y="2405063"/>
          <p14:tracePt t="140289" x="2413000" y="2413000"/>
          <p14:tracePt t="140352" x="2413000" y="2422525"/>
          <p14:tracePt t="140388" x="2405063" y="2422525"/>
          <p14:tracePt t="140393" x="2395538" y="2422525"/>
          <p14:tracePt t="140401" x="2387600" y="2422525"/>
          <p14:tracePt t="140409" x="2362200" y="2422525"/>
          <p14:tracePt t="140415" x="2336800" y="2422525"/>
          <p14:tracePt t="140423" x="2268538" y="2413000"/>
          <p14:tracePt t="140428" x="2141538" y="2405063"/>
          <p14:tracePt t="140435" x="2038350" y="2379663"/>
          <p14:tracePt t="140443" x="1962150" y="2371725"/>
          <p14:tracePt t="140450" x="1868488" y="2328863"/>
          <p14:tracePt t="140457" x="1792288" y="2303463"/>
          <p14:tracePt t="140464" x="1749425" y="2278063"/>
          <p14:tracePt t="140471" x="1708150" y="2252663"/>
          <p14:tracePt t="140478" x="1657350" y="2227263"/>
          <p14:tracePt t="140485" x="1614488" y="2217738"/>
          <p14:tracePt t="140493" x="1563688" y="2184400"/>
          <p14:tracePt t="140497" x="1528763" y="2166938"/>
          <p14:tracePt t="140507" x="1477963" y="2149475"/>
          <p14:tracePt t="140512" x="1419225" y="2133600"/>
          <p14:tracePt t="140518" x="1368425" y="2108200"/>
          <p14:tracePt t="140528" x="1333500" y="2090738"/>
          <p14:tracePt t="140533" x="1300163" y="2073275"/>
          <p14:tracePt t="140541" x="1274763" y="2073275"/>
          <p14:tracePt t="140546" x="1265238" y="2065338"/>
          <p14:tracePt t="140554" x="1257300" y="2055813"/>
          <p14:tracePt t="140575" x="1239838" y="2047875"/>
          <p14:tracePt t="140579" x="1231900" y="2047875"/>
          <p14:tracePt t="140581" x="1231900" y="2039938"/>
          <p14:tracePt t="140588" x="1214438" y="2030413"/>
          <p14:tracePt t="140596" x="1198563" y="2022475"/>
          <p14:tracePt t="140603" x="1198563" y="2014538"/>
          <p14:tracePt t="140610" x="1163638" y="2005013"/>
          <p14:tracePt t="140617" x="1130300" y="1971675"/>
          <p14:tracePt t="140625" x="1069975" y="1946275"/>
          <p14:tracePt t="140631" x="985838" y="1885950"/>
          <p14:tracePt t="140637" x="935038" y="1852613"/>
          <p14:tracePt t="140644" x="874713" y="1809750"/>
          <p14:tracePt t="140652" x="823913" y="1776413"/>
          <p14:tracePt t="140660" x="781050" y="1751013"/>
          <p14:tracePt t="140664" x="765175" y="1741488"/>
          <p14:tracePt t="140673" x="755650" y="1733550"/>
          <p14:tracePt t="140686" x="747713" y="1725613"/>
          <p14:tracePt t="140700" x="739775" y="1725613"/>
          <p14:tracePt t="140708" x="739775" y="1716088"/>
          <p14:tracePt t="140713" x="730250" y="1716088"/>
          <p14:tracePt t="140784" x="739775" y="1716088"/>
          <p14:tracePt t="140792" x="747713" y="1716088"/>
          <p14:tracePt t="140807" x="755650" y="1716088"/>
          <p14:tracePt t="140819" x="773113" y="1716088"/>
          <p14:tracePt t="140827" x="781050" y="1725613"/>
          <p14:tracePt t="140833" x="790575" y="1725613"/>
          <p14:tracePt t="140842" x="815975" y="1733550"/>
          <p14:tracePt t="140847" x="841375" y="1751013"/>
          <p14:tracePt t="140855" x="874713" y="1758950"/>
          <p14:tracePt t="140861" x="917575" y="1766888"/>
          <p14:tracePt t="140868" x="993775" y="1809750"/>
          <p14:tracePt t="140876" x="1120775" y="1860550"/>
          <p14:tracePt t="140881" x="1290638" y="1928813"/>
          <p14:tracePt t="140888" x="1462088" y="2005013"/>
          <p14:tracePt t="140896" x="1657350" y="2098675"/>
          <p14:tracePt t="140902" x="1741488" y="2133600"/>
          <p14:tracePt t="140912" x="1827213" y="2166938"/>
          <p14:tracePt t="140917" x="1920875" y="2227263"/>
          <p14:tracePt t="140925" x="2005013" y="2278063"/>
          <p14:tracePt t="140931" x="2073275" y="2319338"/>
          <p14:tracePt t="140939" x="2174875" y="2379663"/>
          <p14:tracePt t="140944" x="2301875" y="2463800"/>
          <p14:tracePt t="140952" x="2387600" y="2541588"/>
          <p14:tracePt t="140959" x="2471738" y="2600325"/>
          <p14:tracePt t="140966" x="2565400" y="2668588"/>
          <p14:tracePt t="140975" x="2709863" y="2762250"/>
          <p14:tracePt t="140979" x="2795588" y="2813050"/>
          <p14:tracePt t="140986" x="2879725" y="2881313"/>
          <p14:tracePt t="140992" x="2947988" y="2940050"/>
          <p14:tracePt t="141000" x="3016250" y="2990850"/>
          <p14:tracePt t="141007" x="3059113" y="3033713"/>
          <p14:tracePt t="141014" x="3074988" y="3041650"/>
          <p14:tracePt t="141021" x="3100388" y="3059113"/>
          <p14:tracePt t="141027" x="3117850" y="3067050"/>
          <p14:tracePt t="141035" x="3152775" y="3084513"/>
          <p14:tracePt t="141041" x="3152775" y="3094038"/>
          <p14:tracePt t="141049" x="3160713" y="3094038"/>
          <p14:tracePt t="141063" x="3178175" y="3101975"/>
          <p14:tracePt t="141084" x="3186113" y="3109913"/>
          <p14:tracePt t="141091" x="3194050" y="3109913"/>
          <p14:tracePt t="141118" x="3203575" y="3109913"/>
          <p14:tracePt t="141146" x="3211513" y="3109913"/>
          <p14:tracePt t="141160" x="3219450" y="3109913"/>
          <p14:tracePt t="141203" x="3219450" y="3101975"/>
          <p14:tracePt t="141217" x="3219450" y="3094038"/>
          <p14:tracePt t="141231" x="3219450" y="3076575"/>
          <p14:tracePt t="141238" x="3211513" y="3076575"/>
          <p14:tracePt t="141245" x="3178175" y="3059113"/>
          <p14:tracePt t="141251" x="3059113" y="2990850"/>
          <p14:tracePt t="141260" x="2565400" y="2805113"/>
          <p14:tracePt t="141266" x="2311400" y="2719388"/>
          <p14:tracePt t="141275" x="2081213" y="2660650"/>
          <p14:tracePt t="141279" x="1758950" y="2566988"/>
          <p14:tracePt t="141287" x="1503363" y="2498725"/>
          <p14:tracePt t="141294" x="1368425" y="2455863"/>
          <p14:tracePt t="141301" x="1265238" y="2422525"/>
          <p14:tracePt t="141308" x="1181100" y="2379663"/>
          <p14:tracePt t="141314" x="1079500" y="2344738"/>
          <p14:tracePt t="141321" x="968375" y="2303463"/>
          <p14:tracePt t="141327" x="892175" y="2278063"/>
          <p14:tracePt t="141335" x="773113" y="2235200"/>
          <p14:tracePt t="141343" x="654050" y="2200275"/>
          <p14:tracePt t="141348" x="569913" y="2184400"/>
          <p14:tracePt t="141356" x="476250" y="2141538"/>
          <p14:tracePt t="141362" x="390525" y="2116138"/>
          <p14:tracePt t="141369" x="314325" y="2090738"/>
          <p14:tracePt t="141376" x="246063" y="2055813"/>
          <p14:tracePt t="141383" x="203200" y="2039938"/>
          <p14:tracePt t="141391" x="187325" y="2030413"/>
          <p14:tracePt t="141397" x="177800" y="2022475"/>
          <p14:tracePt t="141404" x="169863" y="2014538"/>
          <p14:tracePt t="141433" x="169863" y="2005013"/>
          <p14:tracePt t="141503" x="177800" y="2005013"/>
          <p14:tracePt t="141510" x="187325" y="2005013"/>
          <p14:tracePt t="141525" x="195263" y="2005013"/>
          <p14:tracePt t="141538" x="212725" y="2014538"/>
          <p14:tracePt t="141545" x="255588" y="2022475"/>
          <p14:tracePt t="141561" x="552450" y="2141538"/>
          <p14:tracePt t="141566" x="781050" y="2209800"/>
          <p14:tracePt t="141575" x="1036638" y="2303463"/>
          <p14:tracePt t="141579" x="1249363" y="2362200"/>
          <p14:tracePt t="141585" x="1528763" y="2473325"/>
          <p14:tracePt t="141592" x="1724025" y="2549525"/>
          <p14:tracePt t="141599" x="1893888" y="2617788"/>
          <p14:tracePt t="141609" x="1987550" y="2668588"/>
          <p14:tracePt t="141612" x="2098675" y="2727325"/>
          <p14:tracePt t="141620" x="2208213" y="2787650"/>
          <p14:tracePt t="141628" x="2286000" y="2830513"/>
          <p14:tracePt t="141634" x="2336800" y="2863850"/>
          <p14:tracePt t="141641" x="2420938" y="2914650"/>
          <p14:tracePt t="141648" x="2497138" y="2965450"/>
          <p14:tracePt t="141656" x="2582863" y="3016250"/>
          <p14:tracePt t="141662" x="2668588" y="3051175"/>
          <p14:tracePt t="141669" x="2760663" y="3109913"/>
          <p14:tracePt t="141676" x="2820988" y="3144838"/>
          <p14:tracePt t="141683" x="2889250" y="3178175"/>
          <p14:tracePt t="141690" x="2982913" y="3238500"/>
          <p14:tracePt t="141697" x="3074988" y="3289300"/>
          <p14:tracePt t="141704" x="3127375" y="3322638"/>
          <p14:tracePt t="141711" x="3178175" y="3355975"/>
          <p14:tracePt t="141718" x="3228975" y="3408363"/>
          <p14:tracePt t="141725" x="3279775" y="3433763"/>
          <p14:tracePt t="141733" x="3297238" y="3433763"/>
          <p14:tracePt t="141740" x="3305175" y="3449638"/>
          <p14:tracePt t="141746" x="3313113" y="3449638"/>
          <p14:tracePt t="141753" x="3322638" y="3459163"/>
          <p14:tracePt t="141788" x="3330575" y="3459163"/>
          <p14:tracePt t="141949" x="3330575" y="3449638"/>
          <p14:tracePt t="141977" x="3322638" y="3449638"/>
          <p14:tracePt t="141984" x="3322638" y="3441700"/>
          <p14:tracePt t="142006" x="3313113" y="3433763"/>
          <p14:tracePt t="142060" x="3305175" y="3433763"/>
          <p14:tracePt t="142082" x="3297238" y="3433763"/>
          <p14:tracePt t="142801" x="3287713" y="3433763"/>
          <p14:tracePt t="142807" x="3287713" y="3424238"/>
          <p14:tracePt t="142849" x="3279775" y="3424238"/>
          <p14:tracePt t="142884" x="3270250" y="3424238"/>
          <p14:tracePt t="142891" x="3262313" y="3424238"/>
          <p14:tracePt t="142898" x="3244850" y="3408363"/>
          <p14:tracePt t="142907" x="3203575" y="3390900"/>
          <p14:tracePt t="142912" x="3109913" y="3340100"/>
          <p14:tracePt t="142919" x="2947988" y="3263900"/>
          <p14:tracePt t="142926" x="2820988" y="3195638"/>
          <p14:tracePt t="142933" x="2727325" y="3160713"/>
          <p14:tracePt t="142941" x="2608263" y="3101975"/>
          <p14:tracePt t="142946" x="2497138" y="3067050"/>
          <p14:tracePt t="142956" x="2471738" y="3067050"/>
          <p14:tracePt t="142960" x="2430463" y="3051175"/>
          <p14:tracePt t="142968" x="2405063" y="3041650"/>
          <p14:tracePt t="142976" x="2395538" y="3033713"/>
          <p14:tracePt t="142982" x="2387600" y="3033713"/>
          <p14:tracePt t="142990" x="2379663" y="3033713"/>
          <p14:tracePt t="142995" x="2370138" y="3033713"/>
          <p14:tracePt t="143009" x="2362200" y="3033713"/>
          <p14:tracePt t="143393" x="2362200" y="3041650"/>
          <p14:tracePt t="143401" x="2362200" y="3067050"/>
          <p14:tracePt t="143408" x="2370138" y="3094038"/>
          <p14:tracePt t="143415" x="2379663" y="3109913"/>
          <p14:tracePt t="143422" x="2379663" y="3144838"/>
          <p14:tracePt t="143429" x="2379663" y="3160713"/>
          <p14:tracePt t="143435" x="2387600" y="3178175"/>
          <p14:tracePt t="143443" x="2395538" y="3203575"/>
          <p14:tracePt t="143450" x="2395538" y="3221038"/>
          <p14:tracePt t="143456" x="2395538" y="3228975"/>
          <p14:tracePt t="143464" x="2405063" y="3246438"/>
          <p14:tracePt t="143472" x="2405063" y="3254375"/>
          <p14:tracePt t="143478" x="2405063" y="3263900"/>
          <p14:tracePt t="143485" x="2405063" y="3271838"/>
          <p14:tracePt t="143492" x="2405063" y="3279775"/>
          <p14:tracePt t="143499" x="2405063" y="3289300"/>
          <p14:tracePt t="143506" x="2405063" y="3297238"/>
          <p14:tracePt t="143513" x="2405063" y="3305175"/>
          <p14:tracePt t="143519" x="2405063" y="3314700"/>
          <p14:tracePt t="143527" x="2405063" y="3322638"/>
          <p14:tracePt t="143541" x="2405063" y="3330575"/>
          <p14:tracePt t="143548" x="2405063" y="3340100"/>
          <p14:tracePt t="143555" x="2405063" y="3348038"/>
          <p14:tracePt t="143575" x="2405063" y="3355975"/>
          <p14:tracePt t="143583" x="2405063" y="3365500"/>
          <p14:tracePt t="143597" x="2405063" y="3373438"/>
          <p14:tracePt t="143605" x="2405063" y="3382963"/>
          <p14:tracePt t="143618" x="2405063" y="3390900"/>
          <p14:tracePt t="143632" x="2405063" y="3398838"/>
          <p14:tracePt t="143645" x="2405063" y="3416300"/>
          <p14:tracePt t="143660" x="2405063" y="3424238"/>
          <p14:tracePt t="143667" x="2405063" y="3433763"/>
          <p14:tracePt t="143673" x="2405063" y="3449638"/>
          <p14:tracePt t="143680" x="2405063" y="3459163"/>
          <p14:tracePt t="143688" x="2405063" y="3475038"/>
          <p14:tracePt t="143694" x="2405063" y="3484563"/>
          <p14:tracePt t="143701" x="2405063" y="3502025"/>
          <p14:tracePt t="143716" x="2405063" y="3517900"/>
          <p14:tracePt t="143723" x="2405063" y="3535363"/>
          <p14:tracePt t="143738" x="2405063" y="3552825"/>
          <p14:tracePt t="143750" x="2405063" y="3560763"/>
          <p14:tracePt t="143757" x="2405063" y="3568700"/>
          <p14:tracePt t="143764" x="2405063" y="3578225"/>
          <p14:tracePt t="143785" x="2405063" y="3586163"/>
          <p14:tracePt t="143799" x="2405063" y="3594100"/>
          <p14:tracePt t="143827" x="2405063" y="3603625"/>
          <p14:tracePt t="143841" x="2405063" y="3611563"/>
          <p14:tracePt t="143876" x="2405063" y="3619500"/>
          <p14:tracePt t="144283" x="2405063" y="3611563"/>
          <p14:tracePt t="144290" x="2405063" y="3594100"/>
          <p14:tracePt t="144295" x="2405063" y="3568700"/>
          <p14:tracePt t="144310" x="2395538" y="3552825"/>
          <p14:tracePt t="144317" x="2387600" y="3517900"/>
          <p14:tracePt t="144324" x="2379663" y="3449638"/>
          <p14:tracePt t="144331" x="2352675" y="3067050"/>
          <p14:tracePt t="144338" x="2336800" y="2625725"/>
          <p14:tracePt t="144345" x="2327275" y="2344738"/>
          <p14:tracePt t="144353" x="2311400" y="2174875"/>
          <p14:tracePt t="144358" x="2311400" y="1989138"/>
          <p14:tracePt t="144365" x="2311400" y="1870075"/>
          <p14:tracePt t="144373" x="2311400" y="1801813"/>
          <p14:tracePt t="144380" x="2311400" y="1766888"/>
          <p14:tracePt t="144387" x="2311400" y="1751013"/>
          <p14:tracePt t="144409" x="2311400" y="1741488"/>
          <p14:tracePt t="144462" x="2301875" y="1741488"/>
          <p14:tracePt t="144477" x="2301875" y="1733550"/>
          <p14:tracePt t="144496" x="2301875" y="1708150"/>
          <p14:tracePt t="144504" x="2301875" y="1649413"/>
          <p14:tracePt t="144511" x="2276475" y="1538288"/>
          <p14:tracePt t="144517" x="2276475" y="1350963"/>
          <p14:tracePt t="144525" x="2276475" y="1189038"/>
          <p14:tracePt t="144532" x="2276475" y="1096963"/>
          <p14:tracePt t="144538" x="2276475" y="960438"/>
          <p14:tracePt t="144545" x="2276475" y="833438"/>
          <p14:tracePt t="144555" x="2293938" y="773113"/>
          <p14:tracePt t="144560" x="2293938" y="704850"/>
          <p14:tracePt t="144565" x="2293938" y="671513"/>
          <p14:tracePt t="144574" x="2293938" y="628650"/>
          <p14:tracePt t="144580" x="2293938" y="603250"/>
          <p14:tracePt t="144587" x="2293938" y="595313"/>
          <p14:tracePt t="144609" x="2293938" y="585788"/>
          <p14:tracePt t="144658" x="2293938" y="595313"/>
          <p14:tracePt t="144672" x="2293938" y="611188"/>
          <p14:tracePt t="144686" x="2293938" y="620713"/>
          <p14:tracePt t="144693" x="2293938" y="636588"/>
          <p14:tracePt t="144700" x="2293938" y="646113"/>
          <p14:tracePt t="144706" x="2293938" y="654050"/>
          <p14:tracePt t="144713" x="2293938" y="671513"/>
          <p14:tracePt t="144721" x="2293938" y="679450"/>
          <p14:tracePt t="144728" x="2293938" y="696913"/>
          <p14:tracePt t="144734" x="2293938" y="714375"/>
          <p14:tracePt t="144741" x="2293938" y="739775"/>
          <p14:tracePt t="144748" x="2293938" y="755650"/>
          <p14:tracePt t="144756" x="2293938" y="823913"/>
          <p14:tracePt t="144763" x="2311400" y="952500"/>
          <p14:tracePt t="144771" x="2327275" y="1062038"/>
          <p14:tracePt t="144776" x="2336800" y="1163638"/>
          <p14:tracePt t="144782" x="2352675" y="1325563"/>
          <p14:tracePt t="144789" x="2379663" y="1504950"/>
          <p14:tracePt t="144797" x="2379663" y="1581150"/>
          <p14:tracePt t="144805" x="2395538" y="1657350"/>
          <p14:tracePt t="144811" x="2395538" y="1708150"/>
          <p14:tracePt t="144820" x="2405063" y="1793875"/>
          <p14:tracePt t="144824" x="2413000" y="1860550"/>
          <p14:tracePt t="144832" x="2413000" y="1928813"/>
          <p14:tracePt t="144839" x="2413000" y="1989138"/>
          <p14:tracePt t="144845" x="2420938" y="2065338"/>
          <p14:tracePt t="144853" x="2430463" y="2149475"/>
          <p14:tracePt t="144860" x="2430463" y="2235200"/>
          <p14:tracePt t="144866" x="2430463" y="2328863"/>
          <p14:tracePt t="144873" x="2430463" y="2438400"/>
          <p14:tracePt t="144881" x="2430463" y="2506663"/>
          <p14:tracePt t="144888" x="2430463" y="2582863"/>
          <p14:tracePt t="144895" x="2420938" y="2686050"/>
          <p14:tracePt t="144902" x="2420938" y="2778125"/>
          <p14:tracePt t="144910" x="2420938" y="2830513"/>
          <p14:tracePt t="144916" x="2413000" y="2863850"/>
          <p14:tracePt t="144922" x="2413000" y="2906713"/>
          <p14:tracePt t="144930" x="2413000" y="2940050"/>
          <p14:tracePt t="144938" x="2413000" y="2965450"/>
          <p14:tracePt t="144943" x="2413000" y="2982913"/>
          <p14:tracePt t="144951" x="2413000" y="3000375"/>
          <p14:tracePt t="144958" x="2413000" y="3008313"/>
          <p14:tracePt t="144965" x="2413000" y="3016250"/>
          <p14:tracePt t="144971" x="2413000" y="3041650"/>
          <p14:tracePt t="144979" x="2405063" y="3059113"/>
          <p14:tracePt t="144987" x="2405063" y="3076575"/>
          <p14:tracePt t="144993" x="2405063" y="3084513"/>
          <p14:tracePt t="145000" x="2395538" y="3119438"/>
          <p14:tracePt t="145006" x="2395538" y="3152775"/>
          <p14:tracePt t="145015" x="2395538" y="3178175"/>
          <p14:tracePt t="145021" x="2395538" y="3203575"/>
          <p14:tracePt t="145027" x="2395538" y="3221038"/>
          <p14:tracePt t="145036" x="2395538" y="3228975"/>
          <p14:tracePt t="145041" x="2395538" y="3246438"/>
          <p14:tracePt t="145048" x="2387600" y="3254375"/>
          <p14:tracePt t="145055" x="2387600" y="3271838"/>
          <p14:tracePt t="145063" x="2387600" y="3279775"/>
          <p14:tracePt t="145070" x="2387600" y="3289300"/>
          <p14:tracePt t="145090" x="2387600" y="3297238"/>
          <p14:tracePt t="145112" x="2387600" y="3305175"/>
          <p14:tracePt t="145133" x="2387600" y="3322638"/>
          <p14:tracePt t="145153" x="2395538" y="3330575"/>
          <p14:tracePt t="145168" x="2395538" y="3340100"/>
          <p14:tracePt t="145181" x="2395538" y="3348038"/>
          <p14:tracePt t="145195" x="2395538" y="3355975"/>
          <p14:tracePt t="145204" x="2405063" y="3365500"/>
          <p14:tracePt t="145222" x="2405063" y="3373438"/>
          <p14:tracePt t="145244" x="2405063" y="3382963"/>
          <p14:tracePt t="145271" x="2405063" y="3390900"/>
          <p14:tracePt t="145279" x="2413000" y="3398838"/>
          <p14:tracePt t="145287" x="2420938" y="3416300"/>
          <p14:tracePt t="145292" x="2420938" y="3441700"/>
          <p14:tracePt t="145299" x="2420938" y="3475038"/>
          <p14:tracePt t="145306" x="2430463" y="3509963"/>
          <p14:tracePt t="145313" x="2438400" y="3543300"/>
          <p14:tracePt t="145322" x="2438400" y="3560763"/>
          <p14:tracePt t="145328" x="2438400" y="3578225"/>
          <p14:tracePt t="145334" x="2446338" y="3594100"/>
          <p14:tracePt t="145341" x="2446338" y="3603625"/>
          <p14:tracePt t="145349" x="2446338" y="3611563"/>
          <p14:tracePt t="145355" x="2446338" y="3619500"/>
          <p14:tracePt t="145371" x="2446338" y="3629025"/>
          <p14:tracePt t="145383" x="2446338" y="3636963"/>
          <p14:tracePt t="145419" x="2446338" y="3646488"/>
          <p14:tracePt t="145446" x="2446338" y="3619500"/>
          <p14:tracePt t="145454" x="2438400" y="3568700"/>
          <p14:tracePt t="145460" x="2430463" y="3459163"/>
          <p14:tracePt t="145467" x="2430463" y="3271838"/>
          <p14:tracePt t="145474" x="2430463" y="2906713"/>
          <p14:tracePt t="145481" x="2430463" y="2625725"/>
          <p14:tracePt t="145488" x="2413000" y="2430463"/>
          <p14:tracePt t="145494" x="2413000" y="2328863"/>
          <p14:tracePt t="145503" x="2405063" y="2217738"/>
          <p14:tracePt t="145508" x="2405063" y="2116138"/>
          <p14:tracePt t="145515" x="2395538" y="2047875"/>
          <p14:tracePt t="145522" x="2387600" y="1997075"/>
          <p14:tracePt t="145530" x="2370138" y="1954213"/>
          <p14:tracePt t="145538" x="2362200" y="1911350"/>
          <p14:tracePt t="145543" x="2362200" y="1878013"/>
          <p14:tracePt t="145554" x="2352675" y="1852613"/>
          <p14:tracePt t="145558" x="2344738" y="1835150"/>
          <p14:tracePt t="145564" x="2336800" y="1809750"/>
          <p14:tracePt t="145571" x="2336800" y="1784350"/>
          <p14:tracePt t="145579" x="2327275" y="1741488"/>
          <p14:tracePt t="145587" x="2319338" y="1674813"/>
          <p14:tracePt t="145592" x="2319338" y="1571625"/>
          <p14:tracePt t="145600" x="2319338" y="1504950"/>
          <p14:tracePt t="145606" x="2319338" y="1444625"/>
          <p14:tracePt t="145614" x="2319338" y="1401763"/>
          <p14:tracePt t="145621" x="2319338" y="1376363"/>
          <p14:tracePt t="145627" x="2319338" y="1360488"/>
          <p14:tracePt t="145634" x="2319338" y="1350963"/>
          <p14:tracePt t="145655" x="2319338" y="1343025"/>
          <p14:tracePt t="145697" x="2311400" y="1343025"/>
          <p14:tracePt t="145711" x="2311400" y="1350963"/>
          <p14:tracePt t="145733" x="2311400" y="1360488"/>
          <p14:tracePt t="145746" x="2301875" y="1360488"/>
          <p14:tracePt t="145767" x="2301875" y="1376363"/>
          <p14:tracePt t="145781" x="2293938" y="1376363"/>
          <p14:tracePt t="145795" x="2293938" y="1385888"/>
          <p14:tracePt t="145822" x="2293938" y="1393825"/>
          <p14:tracePt t="145857" x="2293938" y="1401763"/>
          <p14:tracePt t="146200" x="2293938" y="1411288"/>
          <p14:tracePt t="146394" x="2293938" y="1419225"/>
          <p14:tracePt t="146402" x="2293938" y="1427163"/>
          <p14:tracePt t="146407" x="2301875" y="1444625"/>
          <p14:tracePt t="146416" x="2311400" y="1462088"/>
          <p14:tracePt t="146422" x="2336800" y="1512888"/>
          <p14:tracePt t="146429" x="2395538" y="1597025"/>
          <p14:tracePt t="146437" x="2455863" y="1682750"/>
          <p14:tracePt t="146443" x="2532063" y="1751013"/>
          <p14:tracePt t="146450" x="2574925" y="1793875"/>
          <p14:tracePt t="146457" x="2625725" y="1852613"/>
          <p14:tracePt t="146464" x="2659063" y="1878013"/>
          <p14:tracePt t="146471" x="2676525" y="1895475"/>
          <p14:tracePt t="146477" x="2701925" y="1911350"/>
          <p14:tracePt t="146486" x="2727325" y="1946275"/>
          <p14:tracePt t="146491" x="2744788" y="1963738"/>
          <p14:tracePt t="146498" x="2760663" y="1989138"/>
          <p14:tracePt t="146505" x="2778125" y="2005013"/>
          <p14:tracePt t="146512" x="2795588" y="2022475"/>
          <p14:tracePt t="146520" x="2811463" y="2047875"/>
          <p14:tracePt t="146525" x="2828925" y="2065338"/>
          <p14:tracePt t="146533" x="2846388" y="2098675"/>
          <p14:tracePt t="146541" x="2863850" y="2108200"/>
          <p14:tracePt t="146554" x="2889250" y="2166938"/>
          <p14:tracePt t="146561" x="2905125" y="2174875"/>
          <p14:tracePt t="146569" x="2905125" y="2192338"/>
          <p14:tracePt t="146575" x="2922588" y="2209800"/>
          <p14:tracePt t="146582" x="2922588" y="2217738"/>
          <p14:tracePt t="146588" x="2922588" y="2227263"/>
          <p14:tracePt t="146596" x="2922588" y="2243138"/>
          <p14:tracePt t="146604" x="2930525" y="2252663"/>
          <p14:tracePt t="146609" x="2930525" y="2260600"/>
          <p14:tracePt t="146624" x="2940050" y="2268538"/>
          <p14:tracePt t="146631" x="2940050" y="2278063"/>
          <p14:tracePt t="146638" x="2940050" y="2286000"/>
          <p14:tracePt t="146652" x="2940050" y="2293938"/>
          <p14:tracePt t="146659" x="2947988" y="2303463"/>
          <p14:tracePt t="146666" x="2947988" y="2311400"/>
          <p14:tracePt t="146680" x="2947988" y="2319338"/>
          <p14:tracePt t="146694" x="2947988" y="2328863"/>
          <p14:tracePt t="146707" x="2947988" y="2336800"/>
          <p14:tracePt t="146714" x="2947988" y="2344738"/>
          <p14:tracePt t="146721" x="2947988" y="2354263"/>
          <p14:tracePt t="146728" x="2947988" y="2362200"/>
          <p14:tracePt t="146736" x="2947988" y="2371725"/>
          <p14:tracePt t="146743" x="2947988" y="2387600"/>
          <p14:tracePt t="146750" x="2947988" y="2397125"/>
          <p14:tracePt t="146756" x="2947988" y="2405063"/>
          <p14:tracePt t="146763" x="2947988" y="2413000"/>
          <p14:tracePt t="146770" x="2947988" y="2422525"/>
          <p14:tracePt t="146777" x="2947988" y="2430463"/>
          <p14:tracePt t="146785" x="2947988" y="2438400"/>
          <p14:tracePt t="146791" x="2947988" y="2447925"/>
          <p14:tracePt t="146798" x="2947988" y="2455863"/>
          <p14:tracePt t="146812" x="2947988" y="2463800"/>
          <p14:tracePt t="146826" x="2947988" y="2473325"/>
          <p14:tracePt t="146840" x="2947988" y="2481263"/>
          <p14:tracePt t="146854" x="2947988" y="2489200"/>
          <p14:tracePt t="146868" x="2947988" y="2498725"/>
          <p14:tracePt t="146875" x="2940050" y="2498725"/>
          <p14:tracePt t="146903" x="2940050" y="2506663"/>
          <p14:tracePt t="146930" x="2940050" y="2516188"/>
          <p14:tracePt t="147078" x="2947988" y="2516188"/>
          <p14:tracePt t="147113" x="2955925" y="2516188"/>
          <p14:tracePt t="147134" x="2965450" y="2516188"/>
          <p14:tracePt t="147168" x="2973388" y="2506663"/>
          <p14:tracePt t="147189" x="2973388" y="2498725"/>
          <p14:tracePt t="147196" x="2973388" y="2489200"/>
          <p14:tracePt t="147204" x="2973388" y="2481263"/>
          <p14:tracePt t="147219" x="2973388" y="2473325"/>
          <p14:tracePt t="147231" x="2973388" y="2463800"/>
          <p14:tracePt t="147238" x="2973388" y="2455863"/>
          <p14:tracePt t="147252" x="2973388" y="2447925"/>
          <p14:tracePt t="147257" x="2973388" y="2438400"/>
          <p14:tracePt t="147271" x="2973388" y="2430463"/>
          <p14:tracePt t="147279" x="2973388" y="2422525"/>
          <p14:tracePt t="147293" x="2973388" y="2413000"/>
          <p14:tracePt t="147306" x="2973388" y="2397125"/>
          <p14:tracePt t="147330" x="2973388" y="2387600"/>
          <p14:tracePt t="147336" x="2973388" y="2379663"/>
          <p14:tracePt t="147357" x="2973388" y="2371725"/>
          <p14:tracePt t="147364" x="2973388" y="2362200"/>
          <p14:tracePt t="147371" x="2965450" y="2362200"/>
          <p14:tracePt t="147392" x="2955925" y="2354263"/>
          <p14:tracePt t="147615" x="2947988" y="2354263"/>
          <p14:tracePt t="147623" x="2930525" y="2354263"/>
          <p14:tracePt t="147630" x="2922588" y="2354263"/>
          <p14:tracePt t="147638" x="2914650" y="2354263"/>
          <p14:tracePt t="147644" x="2897188" y="2362200"/>
          <p14:tracePt t="147652" x="2879725" y="2362200"/>
          <p14:tracePt t="147658" x="2863850" y="2362200"/>
          <p14:tracePt t="147664" x="2846388" y="2371725"/>
          <p14:tracePt t="147671" x="2828925" y="2379663"/>
          <p14:tracePt t="147678" x="2803525" y="2387600"/>
          <p14:tracePt t="147686" x="2786063" y="2387600"/>
          <p14:tracePt t="147692" x="2760663" y="2413000"/>
          <p14:tracePt t="147699" x="2727325" y="2422525"/>
          <p14:tracePt t="147706" x="2709863" y="2438400"/>
          <p14:tracePt t="147713" x="2693988" y="2447925"/>
          <p14:tracePt t="147721" x="2676525" y="2447925"/>
          <p14:tracePt t="147726" x="2668588" y="2463800"/>
          <p14:tracePt t="147734" x="2659063" y="2463800"/>
          <p14:tracePt t="147740" x="2659063" y="2473325"/>
          <p14:tracePt t="147747" x="2651125" y="2481263"/>
          <p14:tracePt t="147754" x="2641600" y="2481263"/>
          <p14:tracePt t="147768" x="2633663" y="2489200"/>
          <p14:tracePt t="147783" x="2625725" y="2498725"/>
          <p14:tracePt t="147789" x="2625725" y="2506663"/>
          <p14:tracePt t="147810" x="2616200" y="2506663"/>
          <p14:tracePt t="147818" x="2616200" y="2516188"/>
          <p14:tracePt t="147824" x="2608263" y="2524125"/>
          <p14:tracePt t="147838" x="2608263" y="2532063"/>
          <p14:tracePt t="147852" x="2608263" y="2541588"/>
          <p14:tracePt t="147867" x="2608263" y="2549525"/>
          <p14:tracePt t="147887" x="2608263" y="2557463"/>
          <p14:tracePt t="147895" x="2608263" y="2566988"/>
          <p14:tracePt t="147902" x="2608263" y="2574925"/>
          <p14:tracePt t="147915" x="2608263" y="2592388"/>
          <p14:tracePt t="147929" x="2608263" y="2608263"/>
          <p14:tracePt t="147936" x="2608263" y="2617788"/>
          <p14:tracePt t="147944" x="2608263" y="2633663"/>
          <p14:tracePt t="147951" x="2616200" y="2643188"/>
          <p14:tracePt t="147957" x="2616200" y="2651125"/>
          <p14:tracePt t="147964" x="2616200" y="2676525"/>
          <p14:tracePt t="147971" x="2625725" y="2686050"/>
          <p14:tracePt t="147978" x="2633663" y="2701925"/>
          <p14:tracePt t="147986" x="2641600" y="2711450"/>
          <p14:tracePt t="147993" x="2641600" y="2736850"/>
          <p14:tracePt t="148005" x="2651125" y="2744788"/>
          <p14:tracePt t="148013" x="2659063" y="2770188"/>
          <p14:tracePt t="148020" x="2668588" y="2778125"/>
          <p14:tracePt t="148026" x="2676525" y="2787650"/>
          <p14:tracePt t="148033" x="2676525" y="2795588"/>
          <p14:tracePt t="148039" x="2684463" y="2805113"/>
          <p14:tracePt t="148046" x="2684463" y="2813050"/>
          <p14:tracePt t="148061" x="2693988" y="2820988"/>
          <p14:tracePt t="148074" x="2701925" y="2830513"/>
          <p14:tracePt t="148084" x="2709863" y="2830513"/>
          <p14:tracePt t="148089" x="2709863" y="2838450"/>
          <p14:tracePt t="148095" x="2719388" y="2838450"/>
          <p14:tracePt t="148110" x="2727325" y="2838450"/>
          <p14:tracePt t="148118" x="2735263" y="2838450"/>
          <p14:tracePt t="148123" x="2744788" y="2838450"/>
          <p14:tracePt t="148138" x="2752725" y="2838450"/>
          <p14:tracePt t="148145" x="2760663" y="2838450"/>
          <p14:tracePt t="148152" x="2770188" y="2830513"/>
          <p14:tracePt t="148167" x="2778125" y="2820988"/>
          <p14:tracePt t="148173" x="2786063" y="2813050"/>
          <p14:tracePt t="148181" x="2795588" y="2805113"/>
          <p14:tracePt t="148186" x="2803525" y="2795588"/>
          <p14:tracePt t="148193" x="2811463" y="2787650"/>
          <p14:tracePt t="148207" x="2820988" y="2770188"/>
          <p14:tracePt t="148221" x="2820988" y="2762250"/>
          <p14:tracePt t="148229" x="2828925" y="2762250"/>
          <p14:tracePt t="148236" x="2828925" y="2752725"/>
          <p14:tracePt t="148243" x="2838450" y="2744788"/>
          <p14:tracePt t="148252" x="2838450" y="2736850"/>
          <p14:tracePt t="148256" x="2846388" y="2736850"/>
          <p14:tracePt t="148263" x="2846388" y="2727325"/>
          <p14:tracePt t="148270" x="2846388" y="2711450"/>
          <p14:tracePt t="148285" x="2846388" y="2701925"/>
          <p14:tracePt t="148292" x="2854325" y="2693988"/>
          <p14:tracePt t="148300" x="2854325" y="2686050"/>
          <p14:tracePt t="148312" x="2854325" y="2676525"/>
          <p14:tracePt t="148327" x="2854325" y="2668588"/>
          <p14:tracePt t="148334" x="2854325" y="2660650"/>
          <p14:tracePt t="148347" x="2854325" y="2651125"/>
          <p14:tracePt t="148368" x="2854325" y="2643188"/>
          <p14:tracePt t="148375" x="2854325" y="2633663"/>
          <p14:tracePt t="148397" x="2854325" y="2625725"/>
          <p14:tracePt t="148417" x="2846388" y="2625725"/>
          <p14:tracePt t="148424" x="2846388" y="2617788"/>
          <p14:tracePt t="148445" x="2846388" y="2608263"/>
          <p14:tracePt t="148451" x="2838450" y="2600325"/>
          <p14:tracePt t="148459" x="2828925" y="2600325"/>
          <p14:tracePt t="148480" x="2820988" y="2600325"/>
          <p14:tracePt t="148501" x="2811463" y="2600325"/>
          <p14:tracePt t="148514" x="2803525" y="2600325"/>
          <p14:tracePt t="148521" x="2795588" y="2600325"/>
          <p14:tracePt t="148547" x="2786063" y="2600325"/>
          <p14:tracePt t="148551" x="2778125" y="2600325"/>
          <p14:tracePt t="148564" x="2770188" y="2600325"/>
          <p14:tracePt t="148570" x="2760663" y="2600325"/>
          <p14:tracePt t="148585" x="2752725" y="2600325"/>
          <p14:tracePt t="148598" x="2744788" y="2600325"/>
          <p14:tracePt t="148605" x="2735263" y="2600325"/>
          <p14:tracePt t="148612" x="2727325" y="2600325"/>
          <p14:tracePt t="148634" x="2719388" y="2600325"/>
          <p14:tracePt t="148653" x="2709863" y="2600325"/>
          <p14:tracePt t="148675" x="2701925" y="2600325"/>
          <p14:tracePt t="148689" x="2701925" y="2592388"/>
          <p14:tracePt t="148703" x="2709863" y="2592388"/>
          <p14:tracePt t="148711" x="2719388" y="2582863"/>
          <p14:tracePt t="148719" x="2727325" y="2582863"/>
          <p14:tracePt t="148725" x="2735263" y="2582863"/>
          <p14:tracePt t="148731" x="2744788" y="2582863"/>
          <p14:tracePt t="148745" x="2760663" y="2582863"/>
          <p14:tracePt t="148753" x="2770188" y="2582863"/>
          <p14:tracePt t="148768" x="2778125" y="2582863"/>
          <p14:tracePt t="148774" x="2786063" y="2582863"/>
          <p14:tracePt t="148788" x="2795588" y="2592388"/>
          <p14:tracePt t="148802" x="2795588" y="2608263"/>
          <p14:tracePt t="148809" x="2811463" y="2617788"/>
          <p14:tracePt t="148817" x="2811463" y="2625725"/>
          <p14:tracePt t="148822" x="2820988" y="2625725"/>
          <p14:tracePt t="148829" x="2820988" y="2643188"/>
          <p14:tracePt t="148836" x="2828925" y="2660650"/>
          <p14:tracePt t="148843" x="2846388" y="2676525"/>
          <p14:tracePt t="148851" x="2863850" y="2693988"/>
          <p14:tracePt t="148858" x="2871788" y="2711450"/>
          <p14:tracePt t="148864" x="2889250" y="2744788"/>
          <p14:tracePt t="148871" x="2905125" y="2762250"/>
          <p14:tracePt t="148879" x="2914650" y="2778125"/>
          <p14:tracePt t="148885" x="2914650" y="2787650"/>
          <p14:tracePt t="148891" x="2922588" y="2805113"/>
          <p14:tracePt t="148900" x="2930525" y="2813050"/>
          <p14:tracePt t="148905" x="2930525" y="2820988"/>
          <p14:tracePt t="148913" x="2930525" y="2830513"/>
          <p14:tracePt t="148919" x="2930525" y="2838450"/>
          <p14:tracePt t="148927" x="2930525" y="2846388"/>
          <p14:tracePt t="148934" x="2930525" y="2855913"/>
          <p14:tracePt t="148948" x="2930525" y="2863850"/>
          <p14:tracePt t="148954" x="2930525" y="2871788"/>
          <p14:tracePt t="148968" x="2930525" y="2881313"/>
          <p14:tracePt t="148983" x="2930525" y="2897188"/>
          <p14:tracePt t="148989" x="2922588" y="2897188"/>
          <p14:tracePt t="149003" x="2914650" y="2906713"/>
          <p14:tracePt t="149016" x="2905125" y="2914650"/>
          <p14:tracePt t="149023" x="2897188" y="2914650"/>
          <p14:tracePt t="149030" x="2879725" y="2922588"/>
          <p14:tracePt t="149037" x="2863850" y="2922588"/>
          <p14:tracePt t="149043" x="2838450" y="2932113"/>
          <p14:tracePt t="149051" x="2811463" y="2932113"/>
          <p14:tracePt t="149058" x="2786063" y="2932113"/>
          <p14:tracePt t="149066" x="2770188" y="2932113"/>
          <p14:tracePt t="149073" x="2744788" y="2932113"/>
          <p14:tracePt t="149079" x="2719388" y="2932113"/>
          <p14:tracePt t="149086" x="2709863" y="2914650"/>
          <p14:tracePt t="149093" x="2684463" y="2914650"/>
          <p14:tracePt t="149100" x="2668588" y="2897188"/>
          <p14:tracePt t="149107" x="2659063" y="2889250"/>
          <p14:tracePt t="149114" x="2641600" y="2871788"/>
          <p14:tracePt t="149121" x="2633663" y="2855913"/>
          <p14:tracePt t="149128" x="2616200" y="2830513"/>
          <p14:tracePt t="149135" x="2616200" y="2813050"/>
          <p14:tracePt t="149141" x="2616200" y="2795588"/>
          <p14:tracePt t="149150" x="2600325" y="2795588"/>
          <p14:tracePt t="149156" x="2600325" y="2778125"/>
          <p14:tracePt t="149170" x="2600325" y="2770188"/>
          <p14:tracePt t="149185" x="2590800" y="2762250"/>
          <p14:tracePt t="149234" x="2582863" y="2762250"/>
          <p14:tracePt t="149261" x="2574925" y="2770188"/>
          <p14:tracePt t="149330" x="2506663" y="2770188"/>
          <p14:tracePt t="149336" x="2370138" y="2770188"/>
          <p14:tracePt t="149343" x="2243138" y="2752725"/>
          <p14:tracePt t="149352" x="2141538" y="2752725"/>
          <p14:tracePt t="149357" x="2055813" y="2752725"/>
          <p14:tracePt t="149367" x="1997075" y="2752725"/>
          <p14:tracePt t="149372" x="1971675" y="2752725"/>
          <p14:tracePt t="149379" x="1954213" y="2752725"/>
          <p14:tracePt t="149386" x="1928813" y="2752725"/>
          <p14:tracePt t="149393" x="1920875" y="2752725"/>
          <p14:tracePt t="149401" x="1903413" y="2752725"/>
          <p14:tracePt t="149406" x="1893888" y="2752725"/>
          <p14:tracePt t="149413" x="1878013" y="2752725"/>
          <p14:tracePt t="149420" x="1852613" y="2752725"/>
          <p14:tracePt t="149428" x="1817688" y="2752725"/>
          <p14:tracePt t="149435" x="1784350" y="2752725"/>
          <p14:tracePt t="149442" x="1733550" y="2752725"/>
          <p14:tracePt t="149451" x="1690688" y="2752725"/>
          <p14:tracePt t="149455" x="1647825" y="2762250"/>
          <p14:tracePt t="149463" x="1622425" y="2762250"/>
          <p14:tracePt t="149469" x="1597025" y="2762250"/>
          <p14:tracePt t="149476" x="1589088" y="2762250"/>
          <p14:tracePt t="149484" x="1579563" y="2762250"/>
          <p14:tracePt t="149491" x="1563688" y="2762250"/>
          <p14:tracePt t="149504" x="1554163" y="2762250"/>
          <p14:tracePt t="149518" x="1546225" y="2762250"/>
          <p14:tracePt t="149534" x="1538288" y="2762250"/>
          <p14:tracePt t="149553" x="1528763" y="2762250"/>
          <p14:tracePt t="149568" x="1520825" y="2762250"/>
          <p14:tracePt t="149588" x="1512888" y="2762250"/>
          <p14:tracePt t="149798" x="1520825" y="2820988"/>
          <p14:tracePt t="149805" x="1546225" y="2889250"/>
          <p14:tracePt t="149812" x="1571625" y="2949575"/>
          <p14:tracePt t="149818" x="1589088" y="2982913"/>
          <p14:tracePt t="149826" x="1597025" y="3000375"/>
          <p14:tracePt t="149835" x="1606550" y="3008313"/>
          <p14:tracePt t="149840" x="1614488" y="3025775"/>
          <p14:tracePt t="149854" x="1622425" y="3033713"/>
          <p14:tracePt t="149868" x="1631950" y="3041650"/>
          <p14:tracePt t="149884" x="1639888" y="3041650"/>
          <p14:tracePt t="149888" x="1639888" y="3051175"/>
          <p14:tracePt t="149896" x="1647825" y="3051175"/>
          <p14:tracePt t="149903" x="1657350" y="3051175"/>
          <p14:tracePt t="149909" x="1665288" y="3059113"/>
          <p14:tracePt t="149917" x="1673225" y="3059113"/>
          <p14:tracePt t="149924" x="1682750" y="3067050"/>
          <p14:tracePt t="149931" x="1698625" y="3067050"/>
          <p14:tracePt t="149937" x="1708150" y="3067050"/>
          <p14:tracePt t="149945" x="1724025" y="3067050"/>
          <p14:tracePt t="149951" x="1733550" y="3067050"/>
          <p14:tracePt t="149959" x="1741488" y="3067050"/>
          <p14:tracePt t="149966" x="1758950" y="3076575"/>
          <p14:tracePt t="149979" x="1766888" y="3076575"/>
          <p14:tracePt t="149986" x="1776413" y="3076575"/>
          <p14:tracePt t="149993" x="1784350" y="3076575"/>
          <p14:tracePt t="150000" x="1809750" y="3076575"/>
          <p14:tracePt t="150008" x="1827213" y="3076575"/>
          <p14:tracePt t="150016" x="1852613" y="3059113"/>
          <p14:tracePt t="150020" x="1878013" y="3051175"/>
          <p14:tracePt t="150028" x="1928813" y="3016250"/>
          <p14:tracePt t="150035" x="1979613" y="2990850"/>
          <p14:tracePt t="150042" x="2005013" y="2974975"/>
          <p14:tracePt t="150051" x="2038350" y="2949575"/>
          <p14:tracePt t="150056" x="2047875" y="2949575"/>
          <p14:tracePt t="150062" x="2055813" y="2940050"/>
          <p14:tracePt t="150070" x="2065338" y="2932113"/>
          <p14:tracePt t="150076" x="2073275" y="2932113"/>
          <p14:tracePt t="150083" x="2073275" y="2914650"/>
          <p14:tracePt t="150091" x="2081213" y="2914650"/>
          <p14:tracePt t="150112" x="2081213" y="2906713"/>
          <p14:tracePt t="150133" x="2081213" y="2897188"/>
          <p14:tracePt t="150140" x="2081213" y="2889250"/>
          <p14:tracePt t="150153" x="2081213" y="2881313"/>
          <p14:tracePt t="150168" x="2081213" y="2871788"/>
          <p14:tracePt t="150271" x="2090738" y="2855913"/>
          <p14:tracePt t="150278" x="2106613" y="2846388"/>
          <p14:tracePt t="150285" x="2149475" y="2795588"/>
          <p14:tracePt t="150292" x="2225675" y="2711450"/>
          <p14:tracePt t="150300" x="2327275" y="2600325"/>
          <p14:tracePt t="150305" x="2405063" y="2532063"/>
          <p14:tracePt t="150313" x="2471738" y="2455863"/>
          <p14:tracePt t="150320" x="2514600" y="2405063"/>
          <p14:tracePt t="150328" x="2549525" y="2354263"/>
          <p14:tracePt t="150336" x="2565400" y="2336800"/>
          <p14:tracePt t="150341" x="2582863" y="2319338"/>
          <p14:tracePt t="150349" x="2590800" y="2311400"/>
          <p14:tracePt t="150355" x="2600325" y="2303463"/>
          <p14:tracePt t="150362" x="2600325" y="2293938"/>
          <p14:tracePt t="150369" x="2608263" y="2286000"/>
          <p14:tracePt t="150390" x="2608263" y="2278063"/>
          <p14:tracePt t="150399" x="2616200" y="2278063"/>
          <p14:tracePt t="150417" x="2616200" y="2268538"/>
          <p14:tracePt t="150467" x="2616200" y="2260600"/>
          <p14:tracePt t="150481" x="2616200" y="2252663"/>
          <p14:tracePt t="150501" x="2608263" y="2252663"/>
          <p14:tracePt t="150530" x="2600325" y="2252663"/>
          <p14:tracePt t="150553" x="2590800" y="2252663"/>
          <p14:tracePt t="150557" x="2590800" y="2260600"/>
          <p14:tracePt t="150578" x="2582863" y="2260600"/>
          <p14:tracePt t="150585" x="2582863" y="2268538"/>
          <p14:tracePt t="150607" x="2574925" y="2268538"/>
          <p14:tracePt t="150628" x="2574925" y="2278063"/>
          <p14:tracePt t="150977" x="2565400" y="2278063"/>
          <p14:tracePt t="150984" x="2557463" y="2278063"/>
          <p14:tracePt t="150991" x="2549525" y="2278063"/>
          <p14:tracePt t="150998" x="2540000" y="2278063"/>
          <p14:tracePt t="151004" x="2540000" y="2268538"/>
          <p14:tracePt t="151011" x="2532063" y="2260600"/>
          <p14:tracePt t="151017" x="2524125" y="2252663"/>
          <p14:tracePt t="151025" x="2524125" y="2235200"/>
          <p14:tracePt t="151032" x="2506663" y="2209800"/>
          <p14:tracePt t="151038" x="2506663" y="2192338"/>
          <p14:tracePt t="151045" x="2497138" y="2159000"/>
          <p14:tracePt t="151052" x="2497138" y="2133600"/>
          <p14:tracePt t="151060" x="2497138" y="2116138"/>
          <p14:tracePt t="151066" x="2497138" y="2098675"/>
          <p14:tracePt t="151073" x="2497138" y="2082800"/>
          <p14:tracePt t="151081" x="2497138" y="2055813"/>
          <p14:tracePt t="151087" x="2497138" y="2039938"/>
          <p14:tracePt t="151094" x="2497138" y="2014538"/>
          <p14:tracePt t="151102" x="2497138" y="1997075"/>
          <p14:tracePt t="151108" x="2497138" y="1979613"/>
          <p14:tracePt t="151115" x="2497138" y="1971675"/>
          <p14:tracePt t="151123" x="2497138" y="1963738"/>
          <p14:tracePt t="151136" x="2497138" y="1954213"/>
          <p14:tracePt t="151143" x="2497138" y="1938338"/>
          <p14:tracePt t="151150" x="2514600" y="1938338"/>
          <p14:tracePt t="151156" x="2514600" y="1928813"/>
          <p14:tracePt t="151165" x="2514600" y="1920875"/>
          <p14:tracePt t="151171" x="2524125" y="1920875"/>
          <p14:tracePt t="151178" x="2532063" y="1920875"/>
          <p14:tracePt t="151185" x="2540000" y="1911350"/>
          <p14:tracePt t="151193" x="2549525" y="1911350"/>
          <p14:tracePt t="151206" x="2557463" y="1911350"/>
          <p14:tracePt t="151215" x="2565400" y="1911350"/>
          <p14:tracePt t="151220" x="2582863" y="1911350"/>
          <p14:tracePt t="151227" x="2590800" y="1911350"/>
          <p14:tracePt t="151235" x="2608263" y="1920875"/>
          <p14:tracePt t="151241" x="2625725" y="1928813"/>
          <p14:tracePt t="151248" x="2684463" y="1938338"/>
          <p14:tracePt t="151255" x="2744788" y="1963738"/>
          <p14:tracePt t="151262" x="2770188" y="1979613"/>
          <p14:tracePt t="151269" x="2828925" y="2005013"/>
          <p14:tracePt t="151276" x="2879725" y="2022475"/>
          <p14:tracePt t="151282" x="2897188" y="2039938"/>
          <p14:tracePt t="151291" x="2914650" y="2047875"/>
          <p14:tracePt t="151299" x="2930525" y="2055813"/>
          <p14:tracePt t="151304" x="2940050" y="2065338"/>
          <p14:tracePt t="151312" x="2947988" y="2073275"/>
          <p14:tracePt t="151319" x="2955925" y="2082800"/>
          <p14:tracePt t="151326" x="2955925" y="2090738"/>
          <p14:tracePt t="151333" x="2965450" y="2090738"/>
          <p14:tracePt t="151341" x="2965450" y="2098675"/>
          <p14:tracePt t="151349" x="2965450" y="2108200"/>
          <p14:tracePt t="151353" x="2973388" y="2108200"/>
          <p14:tracePt t="151360" x="2973388" y="2116138"/>
          <p14:tracePt t="151367" x="2973388" y="2124075"/>
          <p14:tracePt t="151382" x="2973388" y="2133600"/>
          <p14:tracePt t="151402" x="2973388" y="2141538"/>
          <p14:tracePt t="151416" x="2973388" y="2149475"/>
          <p14:tracePt t="151423" x="2973388" y="2159000"/>
          <p14:tracePt t="151437" x="2955925" y="2159000"/>
          <p14:tracePt t="151450" x="2947988" y="2159000"/>
          <p14:tracePt t="151465" x="2940050" y="2159000"/>
          <p14:tracePt t="151471" x="2922588" y="2159000"/>
          <p14:tracePt t="151479" x="2905125" y="2159000"/>
          <p14:tracePt t="151486" x="2897188" y="2159000"/>
          <p14:tracePt t="151493" x="2871788" y="2159000"/>
          <p14:tracePt t="151499" x="2820988" y="2141538"/>
          <p14:tracePt t="151507" x="2778125" y="2124075"/>
          <p14:tracePt t="151514" x="2693988" y="2098675"/>
          <p14:tracePt t="151520" x="2625725" y="2082800"/>
          <p14:tracePt t="151528" x="2590800" y="2065338"/>
          <p14:tracePt t="151534" x="2574925" y="2055813"/>
          <p14:tracePt t="151541" x="2557463" y="2055813"/>
          <p14:tracePt t="151564" x="2524125" y="2039938"/>
          <p14:tracePt t="151569" x="2514600" y="2030413"/>
          <p14:tracePt t="151576" x="2506663" y="2022475"/>
          <p14:tracePt t="151583" x="2489200" y="2022475"/>
          <p14:tracePt t="151589" x="2481263" y="2014538"/>
          <p14:tracePt t="151599" x="2471738" y="2014538"/>
          <p14:tracePt t="151603" x="2463800" y="2014538"/>
          <p14:tracePt t="151611" x="2455863" y="2014538"/>
          <p14:tracePt t="151619" x="2438400" y="2014538"/>
          <p14:tracePt t="151626" x="2420938" y="2014538"/>
          <p14:tracePt t="151633" x="2405063" y="2014538"/>
          <p14:tracePt t="151640" x="2387600" y="2014538"/>
          <p14:tracePt t="151648" x="2370138" y="2014538"/>
          <p14:tracePt t="151653" x="2352675" y="2022475"/>
          <p14:tracePt t="151661" x="2327275" y="2022475"/>
          <p14:tracePt t="151667" x="2319338" y="2030413"/>
          <p14:tracePt t="151674" x="2311400" y="2039938"/>
          <p14:tracePt t="151683" x="2293938" y="2039938"/>
          <p14:tracePt t="151687" x="2286000" y="2047875"/>
          <p14:tracePt t="151695" x="2276475" y="2055813"/>
          <p14:tracePt t="151708" x="2276475" y="2073275"/>
          <p14:tracePt t="151715" x="2260600" y="2082800"/>
          <p14:tracePt t="151723" x="2260600" y="2090738"/>
          <p14:tracePt t="151736" x="2260600" y="2098675"/>
          <p14:tracePt t="151750" x="2260600" y="2108200"/>
          <p14:tracePt t="151757" x="2260600" y="2116138"/>
          <p14:tracePt t="151765" x="2260600" y="2124075"/>
          <p14:tracePt t="151771" x="2260600" y="2141538"/>
          <p14:tracePt t="151778" x="2260600" y="2159000"/>
          <p14:tracePt t="151784" x="2276475" y="2174875"/>
          <p14:tracePt t="151792" x="2286000" y="2192338"/>
          <p14:tracePt t="151798" x="2301875" y="2243138"/>
          <p14:tracePt t="151805" x="2370138" y="2311400"/>
          <p14:tracePt t="151814" x="2420938" y="2387600"/>
          <p14:tracePt t="151820" x="2455863" y="2430463"/>
          <p14:tracePt t="151826" x="2481263" y="2447925"/>
          <p14:tracePt t="151833" x="2506663" y="2473325"/>
          <p14:tracePt t="151841" x="2524125" y="2481263"/>
          <p14:tracePt t="151848" x="2532063" y="2489200"/>
          <p14:tracePt t="151854" x="2549525" y="2498725"/>
          <p14:tracePt t="151863" x="2549525" y="2506663"/>
          <p14:tracePt t="151868" x="2557463" y="2506663"/>
          <p14:tracePt t="151875" x="2565400" y="2516188"/>
          <p14:tracePt t="151882" x="2574925" y="2516188"/>
          <p14:tracePt t="151911" x="2582863" y="2516188"/>
          <p14:tracePt t="151931" x="2590800" y="2516188"/>
          <p14:tracePt t="151960" x="2600325" y="2516188"/>
          <p14:tracePt t="153217" x="2608263" y="2524125"/>
          <p14:tracePt t="153225" x="2608263" y="2549525"/>
          <p14:tracePt t="153233" x="2625725" y="2557463"/>
          <p14:tracePt t="153241" x="2633663" y="2574925"/>
          <p14:tracePt t="153249" x="2651125" y="2592388"/>
          <p14:tracePt t="153263" x="2659063" y="2608263"/>
          <p14:tracePt t="153268" x="2676525" y="2625725"/>
          <p14:tracePt t="153276" x="2693988" y="2643188"/>
          <p14:tracePt t="153285" x="2709863" y="2660650"/>
          <p14:tracePt t="153289" x="2744788" y="2686050"/>
          <p14:tracePt t="153296" x="2778125" y="2711450"/>
          <p14:tracePt t="153303" x="2811463" y="2727325"/>
          <p14:tracePt t="153310" x="2846388" y="2744788"/>
          <p14:tracePt t="153317" x="2863850" y="2752725"/>
          <p14:tracePt t="153324" x="2905125" y="2770188"/>
          <p14:tracePt t="153331" x="2922588" y="2770188"/>
          <p14:tracePt t="153338" x="2947988" y="2778125"/>
          <p14:tracePt t="153346" x="2955925" y="2787650"/>
          <p14:tracePt t="153351" x="2973388" y="2795588"/>
          <p14:tracePt t="153366" x="2982913" y="2795588"/>
          <p14:tracePt t="153373" x="2990850" y="2795588"/>
          <p14:tracePt t="153380" x="2998788" y="2795588"/>
          <p14:tracePt t="153386" x="2998788" y="2805113"/>
          <p14:tracePt t="153400" x="3008313" y="2805113"/>
          <p14:tracePt t="153414" x="3016250" y="2805113"/>
          <p14:tracePt t="153443" x="3024188" y="2805113"/>
          <p14:tracePt t="153471" x="3033713" y="2805113"/>
          <p14:tracePt t="153485" x="3033713" y="2795588"/>
          <p14:tracePt t="153505" x="3033713" y="2787650"/>
          <p14:tracePt t="153519" x="3033713" y="2778125"/>
          <p14:tracePt t="153540" x="3024188" y="2770188"/>
          <p14:tracePt t="153563" x="3024188" y="2762250"/>
          <p14:tracePt t="153567" x="3024188" y="2752725"/>
          <p14:tracePt t="153575" x="3016250" y="2752725"/>
          <p14:tracePt t="153589" x="3008313" y="2744788"/>
          <p14:tracePt t="153603" x="3008313" y="2736850"/>
          <p14:tracePt t="153610" x="2998788" y="2736850"/>
          <p14:tracePt t="153625" x="2990850" y="2736850"/>
          <p14:tracePt t="153653" x="2982913" y="2727325"/>
          <p14:tracePt t="153875" x="2965450" y="2727325"/>
          <p14:tracePt t="153882" x="2955925" y="2727325"/>
          <p14:tracePt t="153889" x="2940050" y="2744788"/>
          <p14:tracePt t="153896" x="2914650" y="2752725"/>
          <p14:tracePt t="153903" x="2863850" y="2762250"/>
          <p14:tracePt t="153912" x="2838450" y="2762250"/>
          <p14:tracePt t="153917" x="2803525" y="2770188"/>
          <p14:tracePt t="153923" x="2752725" y="2778125"/>
          <p14:tracePt t="153933" x="2719388" y="2787650"/>
          <p14:tracePt t="153939" x="2693988" y="2795588"/>
          <p14:tracePt t="153948" x="2668588" y="2795588"/>
          <p14:tracePt t="153954" x="2641600" y="2795588"/>
          <p14:tracePt t="153962" x="2625725" y="2795588"/>
          <p14:tracePt t="153967" x="2608263" y="2795588"/>
          <p14:tracePt t="153974" x="2582863" y="2795588"/>
          <p14:tracePt t="153988" x="2565400" y="2795588"/>
          <p14:tracePt t="153996" x="2557463" y="2787650"/>
          <p14:tracePt t="154003" x="2549525" y="2787650"/>
          <p14:tracePt t="154009" x="2540000" y="2787650"/>
          <p14:tracePt t="154016" x="2532063" y="2778125"/>
          <p14:tracePt t="154025" x="2524125" y="2778125"/>
          <p14:tracePt t="154031" x="2514600" y="2762250"/>
          <p14:tracePt t="154045" x="2506663" y="2752725"/>
          <p14:tracePt t="154051" x="2506663" y="2744788"/>
          <p14:tracePt t="154057" x="2497138" y="2736850"/>
          <p14:tracePt t="154072" x="2497138" y="2727325"/>
          <p14:tracePt t="154080" x="2489200" y="2719388"/>
          <p14:tracePt t="154085" x="2489200" y="2711450"/>
          <p14:tracePt t="154093" x="2489200" y="2701925"/>
          <p14:tracePt t="154099" x="2481263" y="2701925"/>
          <p14:tracePt t="154113" x="2481263" y="2693988"/>
          <p14:tracePt t="154119" x="2481263" y="2686050"/>
          <p14:tracePt t="154128" x="2471738" y="2676525"/>
          <p14:tracePt t="154133" x="2471738" y="2668588"/>
          <p14:tracePt t="154141" x="2471738" y="2660650"/>
          <p14:tracePt t="154147" x="2471738" y="2651125"/>
          <p14:tracePt t="154154" x="2471738" y="2625725"/>
          <p14:tracePt t="154162" x="2481263" y="2600325"/>
          <p14:tracePt t="154169" x="2497138" y="2566988"/>
          <p14:tracePt t="154175" x="2524125" y="2473325"/>
          <p14:tracePt t="154182" x="2574925" y="2354263"/>
          <p14:tracePt t="154190" x="2625725" y="2227263"/>
          <p14:tracePt t="154196" x="2651125" y="2166938"/>
          <p14:tracePt t="154204" x="2701925" y="2090738"/>
          <p14:tracePt t="154210" x="2727325" y="2030413"/>
          <p14:tracePt t="154217" x="2744788" y="2014538"/>
          <p14:tracePt t="154224" x="2770188" y="1979613"/>
          <p14:tracePt t="154231" x="2778125" y="1963738"/>
          <p14:tracePt t="154238" x="2795588" y="1954213"/>
          <p14:tracePt t="154245" x="2803525" y="1946275"/>
          <p14:tracePt t="154252" x="2811463" y="1938338"/>
          <p14:tracePt t="154266" x="2820988" y="1938338"/>
          <p14:tracePt t="154280" x="2828925" y="1938338"/>
          <p14:tracePt t="154295" x="2838450" y="1938338"/>
          <p14:tracePt t="154301" x="2846388" y="1938338"/>
          <p14:tracePt t="154329" x="2854325" y="1938338"/>
          <p14:tracePt t="154336" x="2854325" y="1946275"/>
          <p14:tracePt t="154351" x="2863850" y="1946275"/>
          <p14:tracePt t="154357" x="2871788" y="1963738"/>
          <p14:tracePt t="154363" x="2889250" y="1971675"/>
          <p14:tracePt t="154371" x="2905125" y="1979613"/>
          <p14:tracePt t="154380" x="2914650" y="1997075"/>
          <p14:tracePt t="154384" x="2955925" y="2014538"/>
          <p14:tracePt t="154391" x="2990850" y="2047875"/>
          <p14:tracePt t="154399" x="3033713" y="2082800"/>
          <p14:tracePt t="154406" x="3067050" y="2108200"/>
          <p14:tracePt t="154413" x="3084513" y="2133600"/>
          <p14:tracePt t="154420" x="3100388" y="2149475"/>
          <p14:tracePt t="154428" x="3117850" y="2166938"/>
          <p14:tracePt t="154434" x="3127375" y="2184400"/>
          <p14:tracePt t="154441" x="3135313" y="2200275"/>
          <p14:tracePt t="154447" x="3143250" y="2227263"/>
          <p14:tracePt t="154463" x="3152775" y="2235200"/>
          <p14:tracePt t="154467" x="3152775" y="2260600"/>
          <p14:tracePt t="154475" x="3152775" y="2278063"/>
          <p14:tracePt t="154481" x="3152775" y="2311400"/>
          <p14:tracePt t="154488" x="3152775" y="2379663"/>
          <p14:tracePt t="154496" x="3143250" y="2473325"/>
          <p14:tracePt t="154502" x="3127375" y="2549525"/>
          <p14:tracePt t="154509" x="3117850" y="2600325"/>
          <p14:tracePt t="154517" x="3109913" y="2625725"/>
          <p14:tracePt t="154524" x="3109913" y="2643188"/>
          <p14:tracePt t="154530" x="3100388" y="2668588"/>
          <p14:tracePt t="154537" x="3100388" y="2676525"/>
          <p14:tracePt t="154545" x="3092450" y="2686050"/>
          <p14:tracePt t="154561" x="3084513" y="2701925"/>
          <p14:tracePt t="154566" x="3084513" y="2711450"/>
          <p14:tracePt t="154579" x="3074988" y="2719388"/>
          <p14:tracePt t="154595" x="3074988" y="2727325"/>
          <p14:tracePt t="154601" x="3067050" y="2727325"/>
          <p14:tracePt t="154607" x="3067050" y="2736850"/>
          <p14:tracePt t="154629" x="3067050" y="2744788"/>
          <p14:tracePt t="154636" x="3059113" y="2744788"/>
          <p14:tracePt t="154657" x="3049588" y="2752725"/>
          <p14:tracePt t="154678" x="3041650" y="2762250"/>
          <p14:tracePt t="154691" x="3041650" y="2770188"/>
          <p14:tracePt t="154699" x="3033713" y="2770188"/>
          <p14:tracePt t="154712" x="3033713" y="2778125"/>
          <p14:tracePt t="154720" x="3024188" y="2778125"/>
          <p14:tracePt t="154755" x="3016250" y="2778125"/>
          <p14:tracePt t="154762" x="3008313" y="2778125"/>
          <p14:tracePt t="155012" x="3016250" y="2778125"/>
          <p14:tracePt t="155095" x="3024188" y="2778125"/>
          <p14:tracePt t="155165" x="3024188" y="2770188"/>
          <p14:tracePt t="155173" x="3024188" y="2762250"/>
          <p14:tracePt t="155200" x="3033713" y="2762250"/>
          <p14:tracePt t="155222" x="3033713" y="2752725"/>
          <p14:tracePt t="155284" x="3033713" y="2744788"/>
          <p14:tracePt t="155312" x="3041650" y="2744788"/>
          <p14:tracePt t="162622" x="3049588" y="2744788"/>
          <p14:tracePt t="162637" x="3059113" y="2752725"/>
          <p14:tracePt t="162649" x="3067050" y="2762250"/>
          <p14:tracePt t="162664" x="3067050" y="2770188"/>
          <p14:tracePt t="162670" x="3074988" y="2770188"/>
          <p14:tracePt t="162685" x="3084513" y="2778125"/>
          <p14:tracePt t="162699" x="3092450" y="2787650"/>
          <p14:tracePt t="162721" x="3100388" y="2795588"/>
          <p14:tracePt t="162726" x="3100388" y="2805113"/>
          <p14:tracePt t="162734" x="3109913" y="2805113"/>
          <p14:tracePt t="162747" x="3109913" y="2813050"/>
          <p14:tracePt t="162768" x="3109913" y="2820988"/>
          <p14:tracePt t="162776" x="3117850" y="2820988"/>
          <p14:tracePt t="162789" x="3117850" y="2830513"/>
          <p14:tracePt t="162824" x="3117850" y="2838450"/>
          <p14:tracePt t="162927" x="3117850" y="2830513"/>
          <p14:tracePt t="162949" x="3109913" y="2820988"/>
          <p14:tracePt t="162955" x="3109913" y="2813050"/>
          <p14:tracePt t="162962" x="3100388" y="2805113"/>
          <p14:tracePt t="162970" x="3092450" y="2795588"/>
          <p14:tracePt t="162983" x="3092450" y="2778125"/>
          <p14:tracePt t="162991" x="3084513" y="2778125"/>
          <p14:tracePt t="162998" x="3084513" y="2770188"/>
          <p14:tracePt t="163005" x="3084513" y="2752725"/>
          <p14:tracePt t="163011" x="3074988" y="2744788"/>
          <p14:tracePt t="163020" x="3067050" y="2727325"/>
          <p14:tracePt t="163025" x="3067050" y="2719388"/>
          <p14:tracePt t="163032" x="3059113" y="2711450"/>
          <p14:tracePt t="163039" x="3049588" y="2693988"/>
          <p14:tracePt t="163047" x="3049588" y="2676525"/>
          <p14:tracePt t="163055" x="3041650" y="2660650"/>
          <p14:tracePt t="163061" x="3041650" y="2651125"/>
          <p14:tracePt t="163067" x="3041650" y="2633663"/>
          <p14:tracePt t="163074" x="3033713" y="2617788"/>
          <p14:tracePt t="163081" x="3024188" y="2608263"/>
          <p14:tracePt t="163088" x="3024188" y="2592388"/>
          <p14:tracePt t="163095" x="3016250" y="2574925"/>
          <p14:tracePt t="163104" x="3016250" y="2566988"/>
          <p14:tracePt t="163109" x="3008313" y="2557463"/>
          <p14:tracePt t="163116" x="3008313" y="2549525"/>
          <p14:tracePt t="163123" x="3008313" y="2541588"/>
          <p14:tracePt t="163130" x="2998788" y="2541588"/>
          <p14:tracePt t="163138" x="2998788" y="2532063"/>
          <p14:tracePt t="163144" x="2998788" y="2524125"/>
          <p14:tracePt t="163154" x="2990850" y="2524125"/>
          <p14:tracePt t="163158" x="2982913" y="2524125"/>
          <p14:tracePt t="163165" x="2982913" y="2516188"/>
          <p14:tracePt t="163172" x="2982913" y="2506663"/>
          <p14:tracePt t="163179" x="2973388" y="2498725"/>
          <p14:tracePt t="163192" x="2973388" y="2489200"/>
          <p14:tracePt t="163200" x="2973388" y="2481263"/>
          <p14:tracePt t="163207" x="2973388" y="2473325"/>
          <p14:tracePt t="163214" x="2965450" y="2473325"/>
          <p14:tracePt t="163228" x="2965450" y="2463800"/>
          <p14:tracePt t="163249" x="2955925" y="2455863"/>
          <p14:tracePt t="163270" x="2955925" y="2447925"/>
          <p14:tracePt t="163298" x="2955925" y="2438400"/>
          <p14:tracePt t="163822" x="2940050" y="2438400"/>
          <p14:tracePt t="163828" x="2930525" y="2438400"/>
          <p14:tracePt t="163838" x="2922588" y="2438400"/>
          <p14:tracePt t="163843" x="2905125" y="2438400"/>
          <p14:tracePt t="163857" x="2889250" y="2438400"/>
          <p14:tracePt t="163864" x="2879725" y="2438400"/>
          <p14:tracePt t="163872" x="2871788" y="2438400"/>
          <p14:tracePt t="163886" x="2863850" y="2438400"/>
          <p14:tracePt t="163892" x="2854325" y="2438400"/>
          <p14:tracePt t="163905" x="2846388" y="2438400"/>
          <p14:tracePt t="163912" x="2838450" y="2438400"/>
          <p14:tracePt t="163926" x="2828925" y="2438400"/>
          <p14:tracePt t="163939" x="2820988" y="2438400"/>
          <p14:tracePt t="163946" x="2811463" y="2438400"/>
          <p14:tracePt t="163954" x="2803525" y="2438400"/>
          <p14:tracePt t="163967" x="2795588" y="2438400"/>
          <p14:tracePt t="163981" x="2778125" y="2438400"/>
          <p14:tracePt t="163995" x="2770188" y="2438400"/>
          <p14:tracePt t="164009" x="2760663" y="2438400"/>
          <p14:tracePt t="164023" x="2744788" y="2438400"/>
          <p14:tracePt t="164037" x="2735263" y="2438400"/>
          <p14:tracePt t="164052" x="2727325" y="2438400"/>
          <p14:tracePt t="164072" x="2719388" y="2438400"/>
          <p14:tracePt t="164079" x="2709863" y="2438400"/>
          <p14:tracePt t="164093" x="2701925" y="2438400"/>
          <p14:tracePt t="164134" x="2693988" y="2438400"/>
          <p14:tracePt t="164163" x="2684463" y="2438400"/>
          <p14:tracePt t="164541" x="2693988" y="2430463"/>
          <p14:tracePt t="164548" x="2701925" y="2430463"/>
          <p14:tracePt t="164555" x="2709863" y="2430463"/>
          <p14:tracePt t="164569" x="2727325" y="2430463"/>
          <p14:tracePt t="164575" x="2735263" y="2422525"/>
          <p14:tracePt t="164583" x="2744788" y="2413000"/>
          <p14:tracePt t="164589" x="2752725" y="2413000"/>
          <p14:tracePt t="164597" x="2770188" y="2413000"/>
          <p14:tracePt t="164608" x="2786063" y="2413000"/>
          <p14:tracePt t="164610" x="2795588" y="2405063"/>
          <p14:tracePt t="164618" x="2811463" y="2397125"/>
          <p14:tracePt t="164624" x="2820988" y="2397125"/>
          <p14:tracePt t="164630" x="2828925" y="2397125"/>
          <p14:tracePt t="164637" x="2838450" y="2397125"/>
          <p14:tracePt t="164644" x="2846388" y="2397125"/>
          <p14:tracePt t="164659" x="2854325" y="2397125"/>
          <p14:tracePt t="164665" x="2863850" y="2387600"/>
          <p14:tracePt t="164679" x="2871788" y="2387600"/>
          <p14:tracePt t="164686" x="2879725" y="2379663"/>
          <p14:tracePt t="164701" x="2889250" y="2379663"/>
          <p14:tracePt t="164708" x="2897188" y="2379663"/>
          <p14:tracePt t="164714" x="2905125" y="2379663"/>
          <p14:tracePt t="164728" x="2914650" y="2379663"/>
          <p14:tracePt t="164742" x="2930525" y="2379663"/>
          <p14:tracePt t="164748" x="2940050" y="2379663"/>
          <p14:tracePt t="164763" x="2947988" y="2379663"/>
          <p14:tracePt t="164770" x="2955925" y="2379663"/>
          <p14:tracePt t="164777" x="2973388" y="2379663"/>
          <p14:tracePt t="164787" x="2982913" y="2379663"/>
          <p14:tracePt t="164790" x="2990850" y="2379663"/>
          <p14:tracePt t="164798" x="2998788" y="2379663"/>
          <p14:tracePt t="164813" x="3008313" y="2379663"/>
          <p14:tracePt t="164819" x="3016250" y="2379663"/>
          <p14:tracePt t="164835" x="3024188" y="2387600"/>
          <p14:tracePt t="164847" x="3033713" y="2387600"/>
          <p14:tracePt t="164854" x="3033713" y="2397125"/>
          <p14:tracePt t="164861" x="3041650" y="2397125"/>
          <p14:tracePt t="164882" x="3041650" y="2405063"/>
          <p14:tracePt t="164889" x="3049588" y="2405063"/>
          <p14:tracePt t="164896" x="3059113" y="2413000"/>
          <p14:tracePt t="164903" x="3059113" y="2422525"/>
          <p14:tracePt t="164923" x="3059113" y="2430463"/>
          <p14:tracePt t="164937" x="3067050" y="2438400"/>
          <p14:tracePt t="164945" x="3067050" y="2447925"/>
          <p14:tracePt t="164952" x="3067050" y="2455863"/>
          <p14:tracePt t="164959" x="3067050" y="2463800"/>
          <p14:tracePt t="164972" x="3067050" y="2481263"/>
          <p14:tracePt t="164979" x="3067050" y="2498725"/>
          <p14:tracePt t="164989" x="3067050" y="2516188"/>
          <p14:tracePt t="165002" x="3067050" y="2532063"/>
          <p14:tracePt t="165008" x="3067050" y="2541588"/>
          <p14:tracePt t="165014" x="3067050" y="2549525"/>
          <p14:tracePt t="165021" x="3067050" y="2557463"/>
          <p14:tracePt t="165036" x="3067050" y="2574925"/>
          <p14:tracePt t="165042" x="3067050" y="2582863"/>
          <p14:tracePt t="165056" x="3067050" y="2600325"/>
          <p14:tracePt t="165063" x="3067050" y="2608263"/>
          <p14:tracePt t="165070" x="3067050" y="2617788"/>
          <p14:tracePt t="165076" x="3067050" y="2625725"/>
          <p14:tracePt t="165085" x="3067050" y="2651125"/>
          <p14:tracePt t="165098" x="3067050" y="2676525"/>
          <p14:tracePt t="165104" x="3067050" y="2693988"/>
          <p14:tracePt t="165112" x="3067050" y="2701925"/>
          <p14:tracePt t="165120" x="3059113" y="2719388"/>
          <p14:tracePt t="165126" x="3059113" y="2736850"/>
          <p14:tracePt t="165134" x="3059113" y="2744788"/>
          <p14:tracePt t="165140" x="3049588" y="2752725"/>
          <p14:tracePt t="165153" x="3041650" y="2770188"/>
          <p14:tracePt t="165169" x="3033713" y="2787650"/>
          <p14:tracePt t="165182" x="3033713" y="2795588"/>
          <p14:tracePt t="165194" x="3024188" y="2813050"/>
          <p14:tracePt t="165202" x="3016250" y="2820988"/>
          <p14:tracePt t="165208" x="3008313" y="2830513"/>
          <p14:tracePt t="165216" x="3008313" y="2838450"/>
          <p14:tracePt t="165223" x="3008313" y="2846388"/>
          <p14:tracePt t="165230" x="2990850" y="2855913"/>
          <p14:tracePt t="165237" x="2990850" y="2863850"/>
          <p14:tracePt t="165243" x="2973388" y="2871788"/>
          <p14:tracePt t="165252" x="2973388" y="2881313"/>
          <p14:tracePt t="165257" x="2965450" y="2881313"/>
          <p14:tracePt t="165265" x="2955925" y="2889250"/>
          <p14:tracePt t="165271" x="2930525" y="2906713"/>
          <p14:tracePt t="165277" x="2889250" y="2914650"/>
          <p14:tracePt t="165285" x="2828925" y="2940050"/>
          <p14:tracePt t="165292" x="2744788" y="2974975"/>
          <p14:tracePt t="165299" x="2684463" y="2982913"/>
          <p14:tracePt t="165305" x="2616200" y="3000375"/>
          <p14:tracePt t="165314" x="2549525" y="3016250"/>
          <p14:tracePt t="165320" x="2489200" y="3025775"/>
          <p14:tracePt t="165327" x="2455863" y="3033713"/>
          <p14:tracePt t="165336" x="2438400" y="3033713"/>
          <p14:tracePt t="165342" x="2420938" y="3033713"/>
          <p14:tracePt t="165348" x="2405063" y="3033713"/>
          <p14:tracePt t="165356" x="2395538" y="3033713"/>
          <p14:tracePt t="165364" x="2387600" y="3033713"/>
          <p14:tracePt t="165371" x="2379663" y="3033713"/>
          <p14:tracePt t="165377" x="2362200" y="3025775"/>
          <p14:tracePt t="165386" x="2344738" y="3016250"/>
          <p14:tracePt t="165392" x="2344738" y="3008313"/>
          <p14:tracePt t="165398" x="2336800" y="3000375"/>
          <p14:tracePt t="165406" x="2327275" y="2990850"/>
          <p14:tracePt t="165411" x="2319338" y="2974975"/>
          <p14:tracePt t="165419" x="2311400" y="2974975"/>
          <p14:tracePt t="165425" x="2311400" y="2957513"/>
          <p14:tracePt t="165433" x="2301875" y="2940050"/>
          <p14:tracePt t="165446" x="2301875" y="2932113"/>
          <p14:tracePt t="165453" x="2301875" y="2922588"/>
          <p14:tracePt t="165460" x="2301875" y="2914650"/>
          <p14:tracePt t="165469" x="2301875" y="2906713"/>
          <p14:tracePt t="165530" x="2362200" y="2914650"/>
          <p14:tracePt t="165536" x="2506663" y="3016250"/>
          <p14:tracePt t="165544" x="2838450" y="3297238"/>
          <p14:tracePt t="165551" x="3228975" y="3722688"/>
          <p14:tracePt t="165569" x="3848100" y="4554538"/>
          <p14:tracePt t="165572" x="4044950" y="4852988"/>
          <p14:tracePt t="165578" x="4230688" y="5175250"/>
          <p14:tracePt t="165585" x="4324350" y="5370513"/>
          <p14:tracePt t="165592" x="4418013" y="5507038"/>
          <p14:tracePt t="165598" x="4545013" y="5676900"/>
          <p14:tracePt t="165608" x="4621213" y="5778500"/>
          <p14:tracePt t="165613" x="4699000" y="5889625"/>
          <p14:tracePt t="165620" x="4740275" y="5965825"/>
          <p14:tracePt t="165626" x="4765675" y="5999163"/>
          <p14:tracePt t="165635" x="4800600" y="6042025"/>
          <p14:tracePt t="165641" x="4818063" y="6067425"/>
          <p14:tracePt t="165888" x="4843463" y="6194425"/>
          <p14:tracePt t="165895" x="4927600" y="6492875"/>
          <p14:tracePt t="165902" x="4970463" y="6611938"/>
          <p14:tracePt t="165910" x="4987925" y="6670675"/>
          <p14:tracePt t="165918" x="5003800" y="6713538"/>
          <p14:tracePt t="165924" x="5013325" y="6721475"/>
          <p14:tracePt t="165930" x="5013325" y="6731000"/>
          <p14:tracePt t="165937" x="5013325" y="6738938"/>
          <p14:tracePt t="165944" x="5021263" y="6738938"/>
          <p14:tracePt t="165951" x="5021263" y="6746875"/>
          <p14:tracePt t="165985" x="5021263" y="6756400"/>
          <p14:tracePt t="166020" x="5021263" y="6764338"/>
          <p14:tracePt t="166028" x="5029200" y="6764338"/>
          <p14:tracePt t="166042" x="5029200" y="6772275"/>
          <p14:tracePt t="166049" x="5029200" y="6781800"/>
          <p14:tracePt t="166056" x="5038725" y="6781800"/>
          <p14:tracePt t="166069" x="5038725" y="6789738"/>
          <p14:tracePt t="166090" x="5046663" y="6799263"/>
          <p14:tracePt t="166125" x="5054600" y="6807200"/>
          <p14:tracePt t="166167" x="5064125" y="6807200"/>
          <p14:tracePt t="166181" x="5072063" y="6807200"/>
          <p14:tracePt t="166223" x="5080000" y="6807200"/>
          <p14:tracePt t="166237" x="5080000" y="6799263"/>
          <p14:tracePt t="166243" x="5089525" y="6789738"/>
          <p14:tracePt t="166251" x="5097463" y="6781800"/>
          <p14:tracePt t="166258" x="5097463" y="6772275"/>
          <p14:tracePt t="166265" x="5106988" y="6764338"/>
          <p14:tracePt t="166272" x="5106988" y="6756400"/>
          <p14:tracePt t="166279" x="5114925" y="6756400"/>
          <p14:tracePt t="166287" x="5114925" y="6746875"/>
          <p14:tracePt t="166301" x="5114925" y="6738938"/>
          <p14:tracePt t="166306" x="5122863" y="6731000"/>
          <p14:tracePt t="166321" x="5122863" y="6721475"/>
          <p14:tracePt t="166327" x="5132388" y="6713538"/>
          <p14:tracePt t="166335" x="5132388" y="6705600"/>
          <p14:tracePt t="166355" x="5132388" y="6696075"/>
          <p14:tracePt t="166363" x="5140325" y="6696075"/>
          <p14:tracePt t="166369" x="5140325" y="6688138"/>
          <p14:tracePt t="166411" x="5140325" y="6680200"/>
          <p14:tracePt t="166433" x="5140325" y="6670675"/>
          <p14:tracePt t="166838" x="5157788" y="6670675"/>
          <p14:tracePt t="166845" x="5191125" y="6670675"/>
          <p14:tracePt t="166853" x="5216525" y="6670675"/>
          <p14:tracePt t="166858" x="5241925" y="6670675"/>
          <p14:tracePt t="166867" x="5276850" y="6670675"/>
          <p14:tracePt t="166873" x="5318125" y="6662738"/>
          <p14:tracePt t="166880" x="5353050" y="6662738"/>
          <p14:tracePt t="166886" x="5378450" y="6654800"/>
          <p14:tracePt t="166893" x="5421313" y="6654800"/>
          <p14:tracePt t="166901" x="5454650" y="6654800"/>
          <p14:tracePt t="166907" x="5480050" y="6645275"/>
          <p14:tracePt t="166914" x="5505450" y="6645275"/>
          <p14:tracePt t="166921" x="5538788" y="6645275"/>
          <p14:tracePt t="166928" x="5591175" y="6645275"/>
          <p14:tracePt t="166935" x="5657850" y="6637338"/>
          <p14:tracePt t="166942" x="5726113" y="6637338"/>
          <p14:tracePt t="166951" x="5768975" y="6637338"/>
          <p14:tracePt t="166955" x="5819775" y="6637338"/>
          <p14:tracePt t="166963" x="5862638" y="6637338"/>
          <p14:tracePt t="166970" x="5895975" y="6637338"/>
          <p14:tracePt t="166977" x="5913438" y="6637338"/>
          <p14:tracePt t="166984" x="5930900" y="6645275"/>
          <p14:tracePt t="166991" x="5946775" y="6645275"/>
          <p14:tracePt t="167000" x="5964238" y="6654800"/>
          <p14:tracePt t="167005" x="5981700" y="6654800"/>
          <p14:tracePt t="167012" x="6007100" y="6654800"/>
          <p14:tracePt t="167018" x="6024563" y="6654800"/>
          <p14:tracePt t="167026" x="6032500" y="6654800"/>
          <p14:tracePt t="167034" x="6057900" y="6662738"/>
          <p14:tracePt t="167039" x="6083300" y="6670675"/>
          <p14:tracePt t="167047" x="6100763" y="6670675"/>
          <p14:tracePt t="167053" x="6116638" y="6670675"/>
          <p14:tracePt t="167060" x="6134100" y="6670675"/>
          <p14:tracePt t="167068" x="6151563" y="6670675"/>
          <p14:tracePt t="167075" x="6159500" y="6670675"/>
          <p14:tracePt t="167083" x="6167438" y="6670675"/>
          <p14:tracePt t="167088" x="6184900" y="6670675"/>
          <p14:tracePt t="167103" x="6202363" y="6670675"/>
          <p14:tracePt t="167413" x="6227763" y="6670675"/>
          <p14:tracePt t="167420" x="6286500" y="6662738"/>
          <p14:tracePt t="167426" x="6364288" y="6645275"/>
          <p14:tracePt t="167435" x="6465888" y="6619875"/>
          <p14:tracePt t="167440" x="6592888" y="6602413"/>
          <p14:tracePt t="167448" x="6704013" y="6594475"/>
          <p14:tracePt t="167454" x="6780213" y="6586538"/>
          <p14:tracePt t="167462" x="6838950" y="6586538"/>
          <p14:tracePt t="167468" x="6907213" y="6586538"/>
          <p14:tracePt t="167474" x="6950075" y="6586538"/>
          <p14:tracePt t="167483" x="6983413" y="6586538"/>
          <p14:tracePt t="167488" x="7008813" y="6586538"/>
          <p14:tracePt t="167495" x="7051675" y="6586538"/>
          <p14:tracePt t="167503" x="7102475" y="6577013"/>
          <p14:tracePt t="167509" x="7153275" y="6577013"/>
          <p14:tracePt t="167516" x="7196138" y="6577013"/>
          <p14:tracePt t="167523" x="7256463" y="6577013"/>
          <p14:tracePt t="167530" x="7323138" y="6586538"/>
          <p14:tracePt t="167537" x="7366000" y="6586538"/>
          <p14:tracePt t="167544" x="7459663" y="6594475"/>
          <p14:tracePt t="167566" x="7723188" y="6602413"/>
          <p14:tracePt t="167572" x="7799388" y="6602413"/>
          <p14:tracePt t="167579" x="7875588" y="6611938"/>
          <p14:tracePt t="167586" x="7918450" y="6619875"/>
          <p14:tracePt t="167593" x="7951788" y="6627813"/>
          <p14:tracePt t="167600" x="7986713" y="6627813"/>
          <p14:tracePt t="167607" x="8012113" y="6637338"/>
          <p14:tracePt t="167617" x="8037513" y="6637338"/>
          <p14:tracePt t="167620" x="8062913" y="6637338"/>
          <p14:tracePt t="167627" x="8088313" y="6637338"/>
          <p14:tracePt t="167635" x="8105775" y="6637338"/>
          <p14:tracePt t="167642" x="8131175" y="6637338"/>
          <p14:tracePt t="167649" x="8147050" y="6645275"/>
          <p14:tracePt t="167655" x="8164513" y="6645275"/>
          <p14:tracePt t="167662" x="8174038" y="6645275"/>
          <p14:tracePt t="167963" x="8181975" y="6645275"/>
          <p14:tracePt t="167971" x="8189913" y="6645275"/>
          <p14:tracePt t="167977" x="8207375" y="6645275"/>
          <p14:tracePt t="167985" x="8232775" y="6645275"/>
          <p14:tracePt t="167992" x="8266113" y="6645275"/>
          <p14:tracePt t="168000" x="8326438" y="6645275"/>
          <p14:tracePt t="168005" x="8377238" y="6637338"/>
          <p14:tracePt t="168012" x="8445500" y="6627813"/>
          <p14:tracePt t="168019" x="8488363" y="6627813"/>
          <p14:tracePt t="168025" x="8539163" y="6619875"/>
          <p14:tracePt t="168034" x="8564563" y="6619875"/>
          <p14:tracePt t="168039" x="8589963" y="6619875"/>
          <p14:tracePt t="168046" x="8597900" y="6619875"/>
          <p14:tracePt t="168054" x="8605838" y="6619875"/>
          <p14:tracePt t="168060" x="8632825" y="6619875"/>
          <p14:tracePt t="168068" x="8648700" y="6619875"/>
          <p14:tracePt t="168074" x="8666163" y="6619875"/>
          <p14:tracePt t="168082" x="8691563" y="6619875"/>
          <p14:tracePt t="168088" x="8709025" y="6619875"/>
          <p14:tracePt t="168095" x="8724900" y="6619875"/>
          <p14:tracePt t="168102" x="8759825" y="6619875"/>
          <p14:tracePt t="168109" x="8793163" y="6619875"/>
          <p14:tracePt t="168116" x="8810625" y="6619875"/>
          <p14:tracePt t="168123" x="8828088" y="6619875"/>
          <p14:tracePt t="168131" x="8853488" y="6619875"/>
          <p14:tracePt t="168137" x="8878888" y="6619875"/>
          <p14:tracePt t="168145" x="8886825" y="6619875"/>
          <p14:tracePt t="168151" x="8894763" y="6619875"/>
          <p14:tracePt t="168157" x="8912225" y="6619875"/>
          <p14:tracePt t="168166" x="8929688" y="6627813"/>
          <p14:tracePt t="168173" x="8937625" y="6627813"/>
          <p14:tracePt t="168179" x="8947150" y="6637338"/>
          <p14:tracePt t="168186" x="8963025" y="6637338"/>
          <p14:tracePt t="168201" x="8980488" y="6637338"/>
          <p14:tracePt t="168209" x="8988425" y="6637338"/>
          <p14:tracePt t="168216" x="9005888" y="6637338"/>
          <p14:tracePt t="168221" x="9013825" y="6637338"/>
          <p14:tracePt t="168227" x="9031288" y="6637338"/>
          <p14:tracePt t="168234" x="9039225" y="6637338"/>
          <p14:tracePt t="168241" x="9056688" y="6637338"/>
          <p14:tracePt t="168249" x="9064625" y="6637338"/>
          <p14:tracePt t="168254" x="9074150" y="6637338"/>
          <p14:tracePt t="168262" x="9082088" y="6637338"/>
          <p14:tracePt t="168276" x="9091613" y="6637338"/>
          <p14:tracePt t="168282" x="9099550" y="6637338"/>
          <p14:tracePt t="168290" x="9107488" y="6637338"/>
          <p14:tracePt t="168587" x="9124950" y="6637338"/>
          <p14:tracePt t="168594" x="9142413" y="6637338"/>
          <p14:tracePt t="168601" x="9150350" y="6637338"/>
          <p14:tracePt t="168608" x="9175750" y="6637338"/>
          <p14:tracePt t="168620" x="9201150" y="6637338"/>
          <p14:tracePt t="168622" x="9226550" y="6637338"/>
          <p14:tracePt t="168630" x="9269413" y="6619875"/>
          <p14:tracePt t="168635" x="9302750" y="6619875"/>
          <p14:tracePt t="168643" x="9337675" y="6611938"/>
          <p14:tracePt t="168650" x="9363075" y="6611938"/>
          <p14:tracePt t="168658" x="9396413" y="6602413"/>
          <p14:tracePt t="168665" x="9456738" y="6594475"/>
          <p14:tracePt t="168670" x="9515475" y="6586538"/>
          <p14:tracePt t="168678" x="9575800" y="6577013"/>
          <p14:tracePt t="168684" x="9634538" y="6569075"/>
          <p14:tracePt t="168691" x="9685338" y="6569075"/>
          <p14:tracePt t="168700" x="9745663" y="6561138"/>
          <p14:tracePt t="168705" x="9771063" y="6561138"/>
          <p14:tracePt t="168712" x="9796463" y="6561138"/>
          <p14:tracePt t="168719" x="9847263" y="6561138"/>
          <p14:tracePt t="168726" x="9872663" y="6561138"/>
          <p14:tracePt t="168733" x="9915525" y="6561138"/>
          <p14:tracePt t="168740" x="9948863" y="6561138"/>
          <p14:tracePt t="168749" x="9966325" y="6561138"/>
          <p14:tracePt t="168754" x="9991725" y="6561138"/>
          <p14:tracePt t="168761" x="10017125" y="6561138"/>
          <p14:tracePt t="168768" x="10042525" y="6561138"/>
          <p14:tracePt t="168775" x="10059988" y="6561138"/>
          <p14:tracePt t="168783" x="10093325" y="6561138"/>
          <p14:tracePt t="168789" x="10110788" y="6569075"/>
          <p14:tracePt t="168797" x="10126663" y="6577013"/>
          <p14:tracePt t="168803" x="10136188" y="6577013"/>
          <p14:tracePt t="168810" x="10161588" y="6586538"/>
          <p14:tracePt t="168818" x="10179050" y="6586538"/>
          <p14:tracePt t="168825" x="10204450" y="6586538"/>
          <p14:tracePt t="168832" x="10220325" y="6586538"/>
          <p14:tracePt t="168838" x="10237788" y="6594475"/>
          <p14:tracePt t="168845" x="10245725" y="6594475"/>
          <p14:tracePt t="168851" x="10263188" y="6594475"/>
          <p14:tracePt t="168858" x="10280650" y="6594475"/>
          <p14:tracePt t="168866" x="10280650" y="6602413"/>
          <p14:tracePt t="168873" x="10288588" y="6602413"/>
          <p14:tracePt t="168881" x="10298113" y="6602413"/>
          <p14:tracePt t="168886" x="10313988" y="6602413"/>
          <p14:tracePt t="168893" x="10323513" y="6611938"/>
          <p14:tracePt t="168901" x="10339388" y="6611938"/>
          <p14:tracePt t="168907" x="10356850" y="6611938"/>
          <p14:tracePt t="168915" x="10364788" y="6619875"/>
          <p14:tracePt t="168922" x="10382250" y="6619875"/>
          <p14:tracePt t="168928" x="10390188" y="6619875"/>
          <p14:tracePt t="168935" x="10399713" y="6619875"/>
          <p14:tracePt t="168941" x="10415588" y="6619875"/>
          <p14:tracePt t="168949" x="10425113" y="6619875"/>
          <p14:tracePt t="168955" x="10433050" y="6619875"/>
          <p14:tracePt t="168962" x="10442575" y="6619875"/>
          <p14:tracePt t="168969" x="10450513" y="6619875"/>
          <p14:tracePt t="168977" x="10458450" y="6627813"/>
          <p14:tracePt t="168990" x="10467975" y="6627813"/>
          <p14:tracePt t="168998" x="10467975" y="6637338"/>
          <p14:tracePt t="169004" x="10475913" y="6637338"/>
          <p14:tracePt t="169011" x="10483850" y="6637338"/>
          <p14:tracePt t="169018" x="10493375" y="6645275"/>
          <p14:tracePt t="169026" x="10501313" y="6645275"/>
          <p14:tracePt t="169032" x="10509250" y="6645275"/>
          <p14:tracePt t="169038" x="10518775" y="6654800"/>
          <p14:tracePt t="169048" x="10526713" y="6662738"/>
          <p14:tracePt t="169053" x="10544175" y="6662738"/>
          <p14:tracePt t="169061" x="10560050" y="6662738"/>
          <p14:tracePt t="169074" x="10577513" y="6670675"/>
          <p14:tracePt t="169082" x="10594975" y="6670675"/>
          <p14:tracePt t="169087" x="10612438" y="6680200"/>
          <p14:tracePt t="169095" x="10628313" y="6680200"/>
          <p14:tracePt t="169101" x="10637838" y="6680200"/>
          <p14:tracePt t="169109" x="10653713" y="6688138"/>
          <p14:tracePt t="169115" x="10663238" y="6688138"/>
          <p14:tracePt t="169123" x="10679113" y="6688138"/>
          <p14:tracePt t="169131" x="10696575" y="6688138"/>
          <p14:tracePt t="169136" x="10714038" y="6696075"/>
          <p14:tracePt t="169143" x="10729913" y="6696075"/>
          <p14:tracePt t="169151" x="10747375" y="6696075"/>
          <p14:tracePt t="169157" x="10764838" y="6696075"/>
          <p14:tracePt t="169165" x="10772775" y="6696075"/>
          <p14:tracePt t="169172" x="10798175" y="6705600"/>
          <p14:tracePt t="169178" x="10815638" y="6705600"/>
          <p14:tracePt t="169185" x="10841038" y="6705600"/>
          <p14:tracePt t="169192" x="10858500" y="6705600"/>
          <p14:tracePt t="169200" x="10866438" y="6705600"/>
          <p14:tracePt t="169206" x="10883900" y="6705600"/>
          <p14:tracePt t="169214" x="10909300" y="6705600"/>
          <p14:tracePt t="169220" x="10934700" y="6705600"/>
          <p14:tracePt t="169228" x="10942638" y="6705600"/>
          <p14:tracePt t="169234" x="10968038" y="6705600"/>
          <p14:tracePt t="169241" x="10985500" y="6705600"/>
          <p14:tracePt t="169248" x="11010900" y="6705600"/>
          <p14:tracePt t="169255" x="11018838" y="6705600"/>
          <p14:tracePt t="169263" x="11036300" y="6705600"/>
          <p14:tracePt t="169269" x="11053763" y="6705600"/>
          <p14:tracePt t="169276" x="11061700" y="6705600"/>
          <p14:tracePt t="169283" x="11087100" y="6705600"/>
          <p14:tracePt t="169290" x="11096625" y="6713538"/>
          <p14:tracePt t="169298" x="11112500" y="6713538"/>
          <p14:tracePt t="169304" x="11122025" y="6713538"/>
          <p14:tracePt t="169318" x="11129963" y="6713538"/>
          <p14:tracePt t="169325" x="11137900" y="6713538"/>
          <p14:tracePt t="169332" x="11147425" y="6713538"/>
          <p14:tracePt t="169339" x="11155363" y="6713538"/>
          <p14:tracePt t="169353" x="11163300" y="6713538"/>
          <p14:tracePt t="169366" x="11172825" y="6713538"/>
          <p14:tracePt t="169382" x="11180763" y="6713538"/>
          <p14:tracePt t="169401" x="11188700" y="6713538"/>
          <p14:tracePt t="169430" x="11198225" y="6713538"/>
          <p14:tracePt t="169444" x="11206163" y="6713538"/>
          <p14:tracePt t="169450" x="11215688" y="6713538"/>
          <p14:tracePt t="169465" x="11223625" y="6713538"/>
          <p14:tracePt t="169471" x="11231563" y="6713538"/>
          <p14:tracePt t="169478" x="11249025" y="6713538"/>
          <p14:tracePt t="169486" x="11256963" y="6713538"/>
          <p14:tracePt t="169492" x="11274425" y="6713538"/>
          <p14:tracePt t="169499" x="11282363" y="6713538"/>
          <p14:tracePt t="169506" x="11299825" y="6713538"/>
          <p14:tracePt t="169514" x="11307763" y="6713538"/>
          <p14:tracePt t="169520" x="11317288" y="6713538"/>
          <p14:tracePt t="169534" x="11325225" y="6713538"/>
          <p14:tracePt t="169542" x="11333163" y="6713538"/>
          <p14:tracePt t="169806" x="11342688" y="6713538"/>
          <p14:tracePt t="169819" x="11360150" y="6713538"/>
          <p14:tracePt t="169833" x="11368088" y="6705600"/>
          <p14:tracePt t="169840" x="11393488" y="6696075"/>
          <p14:tracePt t="169847" x="11410950" y="6696075"/>
          <p14:tracePt t="169853" x="11426825" y="6688138"/>
          <p14:tracePt t="169860" x="11469688" y="6680200"/>
          <p14:tracePt t="169866" x="11537950" y="6662738"/>
          <p14:tracePt t="169873" x="11563350" y="6654800"/>
          <p14:tracePt t="169880" x="11606213" y="6645275"/>
          <p14:tracePt t="169887" x="11631613" y="6645275"/>
          <p14:tracePt t="169894" x="11664950" y="6637338"/>
          <p14:tracePt t="169902" x="11682413" y="6637338"/>
          <p14:tracePt t="169915" x="11699875" y="6637338"/>
          <p14:tracePt t="169922" x="11707813" y="6637338"/>
          <p14:tracePt t="169936" x="11715750" y="6637338"/>
          <p14:tracePt t="169951" x="11725275" y="6637338"/>
          <p14:tracePt t="169972" x="11733213" y="6637338"/>
          <p14:tracePt t="169980" x="11741150" y="6637338"/>
          <p14:tracePt t="170000" x="11750675" y="6637338"/>
          <p14:tracePt t="170028" x="11758613" y="6637338"/>
          <p14:tracePt t="170049" x="11766550" y="6637338"/>
          <p14:tracePt t="170064" x="11776075" y="6637338"/>
          <p14:tracePt t="170069" x="11784013" y="6637338"/>
          <p14:tracePt t="170090" x="11791950" y="6637338"/>
          <p14:tracePt t="170111" x="11801475" y="6637338"/>
          <p14:tracePt t="170118" x="11809413" y="6637338"/>
          <p14:tracePt t="170126" x="11818938" y="6637338"/>
          <p14:tracePt t="170139" x="11826875" y="6637338"/>
          <p14:tracePt t="170147" x="11834813" y="6637338"/>
          <p14:tracePt t="170159" x="11844338" y="6637338"/>
          <p14:tracePt t="170166" x="11852275" y="6637338"/>
          <p14:tracePt t="170174" x="11860213" y="6637338"/>
          <p14:tracePt t="170187" x="11869738" y="6637338"/>
          <p14:tracePt t="170208" x="11877675" y="6637338"/>
          <p14:tracePt t="170230" x="11885613" y="6637338"/>
          <p14:tracePt t="170244" x="11895138" y="6637338"/>
          <p14:tracePt t="170264" x="11903075" y="6637338"/>
          <p14:tracePt t="170292" x="11911013" y="6637338"/>
          <p14:tracePt t="170299" x="11911013" y="6627813"/>
          <p14:tracePt t="170334" x="11920538" y="6627813"/>
          <p14:tracePt t="170362" x="11928475" y="6619875"/>
          <p14:tracePt t="170411" x="11936413" y="6611938"/>
          <p14:tracePt t="170432" x="11945938" y="6611938"/>
          <p14:tracePt t="170445" x="11953875" y="6611938"/>
          <p14:tracePt t="170466" x="11961813" y="6611938"/>
          <p14:tracePt t="170480" x="11971338" y="6611938"/>
          <p14:tracePt t="170502" x="11979275" y="6611938"/>
          <p14:tracePt t="170529" x="11988800" y="6611938"/>
          <p14:tracePt t="170543" x="11996738" y="6611938"/>
          <p14:tracePt t="170564" x="12004675" y="6602413"/>
          <p14:tracePt t="170585" x="12014200" y="6602413"/>
          <p14:tracePt t="170598" x="12014200" y="6594475"/>
          <p14:tracePt t="170608" x="12022138" y="6594475"/>
          <p14:tracePt t="170620" x="12022138" y="6586538"/>
          <p14:tracePt t="170634" x="12022138" y="6577013"/>
          <p14:tracePt t="170641" x="12030075" y="6577013"/>
          <p14:tracePt t="170655" x="12039600" y="6569075"/>
          <p14:tracePt t="170676" x="12039600" y="6561138"/>
          <p14:tracePt t="170696" x="12039600" y="6551613"/>
          <p14:tracePt t="170704" x="12039600" y="6543675"/>
          <p14:tracePt t="170710" x="12030075" y="6543675"/>
          <p14:tracePt t="170724" x="12030075" y="6535738"/>
          <p14:tracePt t="170753" x="12022138" y="6526213"/>
          <p14:tracePt t="170766" x="12014200" y="6526213"/>
          <p14:tracePt t="170780" x="12014200" y="6518275"/>
          <p14:tracePt t="170795" x="12004675" y="6518275"/>
          <p14:tracePt t="170801" x="12004675" y="6510338"/>
          <p14:tracePt t="170814" x="12004675" y="6500813"/>
          <p14:tracePt t="170835" x="12004675" y="6492875"/>
          <p14:tracePt t="170842" x="11996738" y="6492875"/>
          <p14:tracePt t="170849" x="11988800" y="6492875"/>
          <p14:tracePt t="170863" x="11988800" y="6483350"/>
          <p14:tracePt t="170913" x="11979275" y="6483350"/>
          <p14:tracePt t="170955" x="11971338" y="6483350"/>
          <p14:tracePt t="170975" x="11961813" y="6483350"/>
          <p14:tracePt t="170982" x="11953875" y="6483350"/>
          <p14:tracePt t="170997" x="11945938" y="6483350"/>
          <p14:tracePt t="171004" x="11936413" y="6483350"/>
          <p14:tracePt t="171010" x="11920538" y="6483350"/>
          <p14:tracePt t="171018" x="11877675" y="6483350"/>
          <p14:tracePt t="171024" x="11733213" y="6475413"/>
          <p14:tracePt t="171031" x="11410950" y="6467475"/>
          <p14:tracePt t="171039" x="11104563" y="6450013"/>
          <p14:tracePt t="171046" x="10807700" y="6450013"/>
          <p14:tracePt t="171052" x="10577513" y="6450013"/>
          <p14:tracePt t="171059" x="10271125" y="6450013"/>
          <p14:tracePt t="171066" x="10034588" y="6467475"/>
          <p14:tracePt t="171073" x="9659938" y="6483350"/>
          <p14:tracePt t="171081" x="9236075" y="6535738"/>
          <p14:tracePt t="171087" x="8861425" y="6561138"/>
          <p14:tracePt t="171095" x="8275638" y="6637338"/>
          <p14:tracePt t="171101" x="7740650" y="6705600"/>
          <p14:tracePt t="171108" x="7408863" y="6746875"/>
          <p14:tracePt t="171115" x="7077075" y="6764338"/>
          <p14:tracePt t="171122" x="6838950" y="6781800"/>
          <p14:tracePt t="171130" x="6653213" y="6772275"/>
          <p14:tracePt t="171423" x="6626225" y="6772275"/>
          <p14:tracePt t="171430" x="6592888" y="6772275"/>
          <p14:tracePt t="171439" x="6508750" y="6756400"/>
          <p14:tracePt t="171445" x="6338888" y="6746875"/>
          <p14:tracePt t="171450" x="6057900" y="6731000"/>
          <p14:tracePt t="171457" x="5819775" y="6721475"/>
          <p14:tracePt t="171465" x="5675313" y="6721475"/>
          <p14:tracePt t="171472" x="5548313" y="6696075"/>
          <p14:tracePt t="171480" x="5462588" y="6688138"/>
          <p14:tracePt t="171486" x="5386388" y="6680200"/>
          <p14:tracePt t="171494" x="5343525" y="6680200"/>
          <p14:tracePt t="171499" x="5302250" y="6670675"/>
          <p14:tracePt t="171506" x="5284788" y="6670675"/>
          <p14:tracePt t="171513" x="5259388" y="6662738"/>
          <p14:tracePt t="171520" x="5241925" y="6654800"/>
          <p14:tracePt t="171527" x="5216525" y="6645275"/>
          <p14:tracePt t="171533" x="5183188" y="6637338"/>
          <p14:tracePt t="171540" x="5165725" y="6627813"/>
          <p14:tracePt t="171562" x="5054600" y="6586538"/>
          <p14:tracePt t="171568" x="5038725" y="6586538"/>
          <p14:tracePt t="171575" x="5013325" y="6569075"/>
          <p14:tracePt t="171582" x="4987925" y="6561138"/>
          <p14:tracePt t="171589" x="4978400" y="6561138"/>
          <p14:tracePt t="171596" x="4970463" y="6561138"/>
          <p14:tracePt t="171603" x="4962525" y="6561138"/>
          <p14:tracePt t="171617" x="4953000" y="6561138"/>
          <p14:tracePt t="171624" x="4945063" y="6561138"/>
          <p14:tracePt t="171645" x="4935538" y="6561138"/>
          <p14:tracePt t="171687" x="4927600" y="6561138"/>
          <p14:tracePt t="171730" x="4919663" y="6561138"/>
          <p14:tracePt t="171793" x="4919663" y="6569075"/>
          <p14:tracePt t="171799" x="4919663" y="6577013"/>
          <p14:tracePt t="171806" x="4927600" y="6577013"/>
          <p14:tracePt t="171821" x="4935538" y="6577013"/>
          <p14:tracePt t="171835" x="4945063" y="6577013"/>
          <p14:tracePt t="171842" x="4953000" y="6577013"/>
          <p14:tracePt t="171848" x="4962525" y="6577013"/>
          <p14:tracePt t="171856" x="4970463" y="6586538"/>
          <p14:tracePt t="171864" x="4978400" y="6586538"/>
          <p14:tracePt t="171869" x="5013325" y="6586538"/>
          <p14:tracePt t="171876" x="5080000" y="6594475"/>
          <p14:tracePt t="171883" x="5157788" y="6594475"/>
          <p14:tracePt t="171890" x="5233988" y="6602413"/>
          <p14:tracePt t="171897" x="5378450" y="6611938"/>
          <p14:tracePt t="171903" x="5538788" y="6611938"/>
          <p14:tracePt t="171912" x="5616575" y="6611938"/>
          <p14:tracePt t="171917" x="5718175" y="6611938"/>
          <p14:tracePt t="171924" x="5794375" y="6611938"/>
          <p14:tracePt t="171931" x="5845175" y="6611938"/>
          <p14:tracePt t="171938" x="5880100" y="6611938"/>
          <p14:tracePt t="171945" x="5913438" y="6619875"/>
          <p14:tracePt t="171952" x="5946775" y="6619875"/>
          <p14:tracePt t="171961" x="5972175" y="6627813"/>
          <p14:tracePt t="171966" x="6032500" y="6637338"/>
          <p14:tracePt t="171973" x="6116638" y="6637338"/>
          <p14:tracePt t="171981" x="6167438" y="6637338"/>
          <p14:tracePt t="171987" x="6210300" y="6645275"/>
          <p14:tracePt t="171995" x="6245225" y="6654800"/>
          <p14:tracePt t="172000" x="6278563" y="6654800"/>
          <p14:tracePt t="172008" x="6321425" y="6654800"/>
          <p14:tracePt t="172014" x="6389688" y="6662738"/>
          <p14:tracePt t="172022" x="6423025" y="6662738"/>
          <p14:tracePt t="172029" x="6473825" y="6662738"/>
          <p14:tracePt t="172035" x="6516688" y="6662738"/>
          <p14:tracePt t="172042" x="6567488" y="6670675"/>
          <p14:tracePt t="172049" x="6600825" y="6670675"/>
          <p14:tracePt t="172056" x="6618288" y="6680200"/>
          <p14:tracePt t="172063" x="6626225" y="6680200"/>
          <p14:tracePt t="172069" x="6643688" y="6688138"/>
          <p14:tracePt t="172078" x="6653213" y="6688138"/>
          <p14:tracePt t="172084" x="6669088" y="6688138"/>
          <p14:tracePt t="172091" x="6678613" y="6688138"/>
          <p14:tracePt t="172098" x="6694488" y="6688138"/>
          <p14:tracePt t="172112" x="6704013" y="6688138"/>
          <p14:tracePt t="172374" x="6729413" y="6688138"/>
          <p14:tracePt t="172379" x="6780213" y="6680200"/>
          <p14:tracePt t="172386" x="6889750" y="6680200"/>
          <p14:tracePt t="172396" x="7162800" y="6680200"/>
          <p14:tracePt t="172400" x="7348538" y="6680200"/>
          <p14:tracePt t="172408" x="7459663" y="6680200"/>
          <p14:tracePt t="172414" x="7553325" y="6688138"/>
          <p14:tracePt t="172422" x="7654925" y="6705600"/>
          <p14:tracePt t="172430" x="7756525" y="6705600"/>
          <p14:tracePt t="172435" x="7842250" y="6713538"/>
          <p14:tracePt t="172445" x="7926388" y="6713538"/>
          <p14:tracePt t="172450" x="7969250" y="6713538"/>
          <p14:tracePt t="172457" x="8020050" y="6721475"/>
          <p14:tracePt t="172465" x="8045450" y="6721475"/>
          <p14:tracePt t="172471" x="8070850" y="6721475"/>
          <p14:tracePt t="172479" x="8088313" y="6731000"/>
          <p14:tracePt t="172484" x="8096250" y="6731000"/>
          <p14:tracePt t="172492" x="8105775" y="6731000"/>
          <p14:tracePt t="172505" x="8113713" y="6738938"/>
          <p14:tracePt t="172519" x="8121650" y="6738938"/>
          <p14:tracePt t="172532" x="8131175" y="6738938"/>
          <p14:tracePt t="172575" x="8139113" y="6738938"/>
          <p14:tracePt t="172588" x="8147050" y="6738938"/>
          <p14:tracePt t="172850" x="8164513" y="6738938"/>
          <p14:tracePt t="172857" x="8181975" y="6731000"/>
          <p14:tracePt t="172863" x="8215313" y="6721475"/>
          <p14:tracePt t="172870" x="8291513" y="6705600"/>
          <p14:tracePt t="172877" x="8445500" y="6696075"/>
          <p14:tracePt t="172884" x="8597900" y="6688138"/>
          <p14:tracePt t="172891" x="8699500" y="6688138"/>
          <p14:tracePt t="172897" x="8785225" y="6688138"/>
          <p14:tracePt t="172905" x="8921750" y="6688138"/>
          <p14:tracePt t="172911" x="9048750" y="6688138"/>
          <p14:tracePt t="172919" x="9124950" y="6680200"/>
          <p14:tracePt t="172926" x="9193213" y="6680200"/>
          <p14:tracePt t="172932" x="9302750" y="6662738"/>
          <p14:tracePt t="172939" x="9405938" y="6662738"/>
          <p14:tracePt t="172947" x="9472613" y="6662738"/>
          <p14:tracePt t="172953" x="9550400" y="6662738"/>
          <p14:tracePt t="172961" x="9617075" y="6662738"/>
          <p14:tracePt t="172968" x="9677400" y="6662738"/>
          <p14:tracePt t="172974" x="9720263" y="6662738"/>
          <p14:tracePt t="172981" x="9786938" y="6662738"/>
          <p14:tracePt t="172988" x="9847263" y="6662738"/>
          <p14:tracePt t="172996" x="9880600" y="6662738"/>
          <p14:tracePt t="173002" x="9898063" y="6662738"/>
          <p14:tracePt t="173011" x="9931400" y="6662738"/>
          <p14:tracePt t="173016" x="9974263" y="6670675"/>
          <p14:tracePt t="173024" x="9999663" y="6670675"/>
          <p14:tracePt t="173030" x="10025063" y="6680200"/>
          <p14:tracePt t="173037" x="10050463" y="6688138"/>
          <p14:tracePt t="173046" x="10067925" y="6688138"/>
          <p14:tracePt t="173051" x="10075863" y="6688138"/>
          <p14:tracePt t="173058" x="10085388" y="6688138"/>
          <p14:tracePt t="173065" x="10093325" y="6688138"/>
          <p14:tracePt t="173312" x="10110788" y="6688138"/>
          <p14:tracePt t="173318" x="10136188" y="6688138"/>
          <p14:tracePt t="173326" x="10186988" y="6688138"/>
          <p14:tracePt t="173332" x="10255250" y="6688138"/>
          <p14:tracePt t="173340" x="10339388" y="6688138"/>
          <p14:tracePt t="173347" x="10390188" y="6688138"/>
          <p14:tracePt t="173353" x="10493375" y="6688138"/>
          <p14:tracePt t="173362" x="10577513" y="6688138"/>
          <p14:tracePt t="173368" x="10637838" y="6696075"/>
          <p14:tracePt t="173373" x="10671175" y="6705600"/>
          <p14:tracePt t="173380" x="10739438" y="6713538"/>
          <p14:tracePt t="173387" x="10807700" y="6713538"/>
          <p14:tracePt t="173395" x="10883900" y="6713538"/>
          <p14:tracePt t="173401" x="10934700" y="6721475"/>
          <p14:tracePt t="173407" x="10977563" y="6721475"/>
          <p14:tracePt t="173415" x="11018838" y="6721475"/>
          <p14:tracePt t="173422" x="11071225" y="6721475"/>
          <p14:tracePt t="173428" x="11112500" y="6731000"/>
          <p14:tracePt t="173436" x="11137900" y="6731000"/>
          <p14:tracePt t="173445" x="11155363" y="6731000"/>
          <p14:tracePt t="173449" x="11172825" y="6731000"/>
          <p14:tracePt t="173456" x="11180763" y="6731000"/>
          <p14:tracePt t="173464" x="11198225" y="6731000"/>
          <p14:tracePt t="173471" x="11206163" y="6731000"/>
          <p14:tracePt t="173477" x="11215688" y="6731000"/>
          <p14:tracePt t="173485" x="11231563" y="6731000"/>
          <p14:tracePt t="173494" x="11249025" y="6731000"/>
          <p14:tracePt t="173498" x="11266488" y="6731000"/>
          <p14:tracePt t="173507" x="11282363" y="6731000"/>
          <p14:tracePt t="173513" x="11307763" y="6731000"/>
          <p14:tracePt t="173519" x="11325225" y="6731000"/>
          <p14:tracePt t="173527" x="11342688" y="6731000"/>
          <p14:tracePt t="173533" x="11360150" y="6731000"/>
          <p14:tracePt t="173540" x="11376025" y="6738938"/>
          <p14:tracePt t="173562" x="11401425" y="6738938"/>
          <p14:tracePt t="173569" x="11418888" y="6738938"/>
          <p14:tracePt t="173582" x="11426825" y="6738938"/>
          <p14:tracePt t="173598" x="11436350" y="6738938"/>
          <p14:tracePt t="173603" x="11444288" y="6738938"/>
          <p14:tracePt t="173618" x="11452225" y="6738938"/>
          <p14:tracePt t="173639" x="11461750" y="6738938"/>
          <p14:tracePt t="173666" x="11469688" y="6738938"/>
          <p14:tracePt t="173673" x="11477625" y="6738938"/>
          <p14:tracePt t="173687" x="11487150" y="6738938"/>
          <p14:tracePt t="173701" x="11495088" y="6738938"/>
          <p14:tracePt t="173707" x="11512550" y="6738938"/>
          <p14:tracePt t="173722" x="11530013" y="6738938"/>
          <p14:tracePt t="173728" x="11545888" y="6738938"/>
          <p14:tracePt t="173735" x="11563350" y="6738938"/>
          <p14:tracePt t="173744" x="11571288" y="6738938"/>
          <p14:tracePt t="173750" x="11596688" y="6731000"/>
          <p14:tracePt t="173756" x="11614150" y="6721475"/>
          <p14:tracePt t="173764" x="11639550" y="6721475"/>
          <p14:tracePt t="173771" x="11657013" y="6713538"/>
          <p14:tracePt t="173778" x="11674475" y="6713538"/>
          <p14:tracePt t="173784" x="11699875" y="6713538"/>
          <p14:tracePt t="173794" x="11715750" y="6705600"/>
          <p14:tracePt t="173798" x="11733213" y="6705600"/>
          <p14:tracePt t="173805" x="11750675" y="6696075"/>
          <p14:tracePt t="173812" x="11784013" y="6688138"/>
          <p14:tracePt t="173820" x="11791950" y="6688138"/>
          <p14:tracePt t="173827" x="11818938" y="6688138"/>
          <p14:tracePt t="173833" x="11834813" y="6688138"/>
          <p14:tracePt t="173840" x="11852275" y="6680200"/>
          <p14:tracePt t="173848" x="11869738" y="6670675"/>
          <p14:tracePt t="173854" x="11895138" y="6670675"/>
          <p14:tracePt t="173861" x="11903075" y="6670675"/>
          <p14:tracePt t="173868" x="11911013" y="6670675"/>
          <p14:tracePt t="173877" x="11920538" y="6662738"/>
          <p14:tracePt t="173889" x="11936413" y="6662738"/>
          <p14:tracePt t="173903" x="11945938" y="6654800"/>
          <p14:tracePt t="173916" x="11953875" y="6654800"/>
          <p14:tracePt t="173924" x="11961813" y="6654800"/>
          <p14:tracePt t="173931" x="11971338" y="6654800"/>
          <p14:tracePt t="173937" x="11979275" y="6645275"/>
          <p14:tracePt t="173959" x="11988800" y="6645275"/>
          <p14:tracePt t="173965" x="11996738" y="6645275"/>
          <p14:tracePt t="173972" x="12004675" y="6645275"/>
          <p14:tracePt t="173994" x="12014200" y="6637338"/>
          <p14:tracePt t="174001" x="12022138" y="6627813"/>
          <p14:tracePt t="174021" x="12030075" y="6619875"/>
          <p14:tracePt t="174049" x="12039600" y="6611938"/>
          <p14:tracePt t="174057" x="12047538" y="6611938"/>
          <p14:tracePt t="174092" x="12047538" y="6602413"/>
          <p14:tracePt t="174098" x="12055475" y="6602413"/>
          <p14:tracePt t="174120" x="12055475" y="6594475"/>
          <p14:tracePt t="174134" x="12055475" y="6586538"/>
          <p14:tracePt t="174168" x="12055475" y="6577013"/>
          <p14:tracePt t="174203" x="12055475" y="6569075"/>
          <p14:tracePt t="174210" x="12055475" y="6561138"/>
          <p14:tracePt t="174230" x="12055475" y="6551613"/>
          <p14:tracePt t="174245" x="12055475" y="6535738"/>
          <p14:tracePt t="174251" x="12055475" y="6518275"/>
          <p14:tracePt t="174260" x="12055475" y="6510338"/>
          <p14:tracePt t="174265" x="12055475" y="6492875"/>
          <p14:tracePt t="174273" x="12055475" y="6483350"/>
          <p14:tracePt t="174279" x="12055475" y="6467475"/>
          <p14:tracePt t="174300" x="12055475" y="6457950"/>
          <p14:tracePt t="174307" x="12055475" y="6450013"/>
          <p14:tracePt t="174315" x="12055475" y="6442075"/>
          <p14:tracePt t="174335" x="12055475" y="6432550"/>
          <p14:tracePt t="174356" x="12055475" y="6424613"/>
          <p14:tracePt t="174370" x="12055475" y="6416675"/>
          <p14:tracePt t="174398" x="12047538" y="6416675"/>
          <p14:tracePt t="174405" x="12047538" y="6407150"/>
          <p14:tracePt t="174419" x="12039600" y="6407150"/>
          <p14:tracePt t="174433" x="12039600" y="6399213"/>
          <p14:tracePt t="174440" x="12030075" y="6399213"/>
          <p14:tracePt t="174461" x="12022138" y="6399213"/>
          <p14:tracePt t="174476" x="12014200" y="6399213"/>
          <p14:tracePt t="174503" x="12004675" y="6399213"/>
          <p14:tracePt t="174510" x="11996738" y="6399213"/>
          <p14:tracePt t="174525" x="11996738" y="6391275"/>
          <p14:tracePt t="174530" x="11988800" y="6391275"/>
          <p14:tracePt t="174538" x="11971338" y="6391275"/>
          <p14:tracePt t="174559" x="11936413" y="6391275"/>
          <p14:tracePt t="174565" x="11928475" y="6391275"/>
          <p14:tracePt t="174573" x="11911013" y="6391275"/>
          <p14:tracePt t="174579" x="11903075" y="6391275"/>
          <p14:tracePt t="174586" x="11877675" y="6391275"/>
          <p14:tracePt t="174594" x="11852275" y="6391275"/>
          <p14:tracePt t="174602" x="11826875" y="6391275"/>
          <p14:tracePt t="174608" x="11801475" y="6391275"/>
          <p14:tracePt t="174615" x="11784013" y="6391275"/>
          <p14:tracePt t="174621" x="11766550" y="6391275"/>
          <p14:tracePt t="174628" x="11750675" y="6391275"/>
          <p14:tracePt t="174635" x="11733213" y="6391275"/>
          <p14:tracePt t="174644" x="11715750" y="6391275"/>
          <p14:tracePt t="174650" x="11707813" y="6391275"/>
          <p14:tracePt t="174656" x="11690350" y="6391275"/>
          <p14:tracePt t="174670" x="11682413" y="6391275"/>
          <p14:tracePt t="174677" x="11664950" y="6391275"/>
          <p14:tracePt t="174685" x="11657013" y="6391275"/>
          <p14:tracePt t="174693" x="11647488" y="6391275"/>
          <p14:tracePt t="174698" x="11631613" y="6391275"/>
          <p14:tracePt t="174705" x="11622088" y="6391275"/>
          <p14:tracePt t="174712" x="11606213" y="6391275"/>
          <p14:tracePt t="174719" x="11596688" y="6391275"/>
          <p14:tracePt t="174727" x="11580813" y="6391275"/>
          <p14:tracePt t="174733" x="11571288" y="6391275"/>
          <p14:tracePt t="174740" x="11563350" y="6391275"/>
          <p14:tracePt t="174746" x="11555413" y="6391275"/>
          <p14:tracePt t="174754" x="11537950" y="6391275"/>
          <p14:tracePt t="174768" x="11530013" y="6391275"/>
          <p14:tracePt t="174776" x="11512550" y="6391275"/>
          <p14:tracePt t="174782" x="11503025" y="6391275"/>
          <p14:tracePt t="174789" x="11495088" y="6391275"/>
          <p14:tracePt t="174795" x="11477625" y="6391275"/>
          <p14:tracePt t="174804" x="11469688" y="6391275"/>
          <p14:tracePt t="174810" x="11461750" y="6391275"/>
          <p14:tracePt t="174817" x="11452225" y="6391275"/>
          <p14:tracePt t="174824" x="11436350" y="6391275"/>
          <p14:tracePt t="174831" x="11426825" y="6391275"/>
          <p14:tracePt t="174837" x="11418888" y="6391275"/>
          <p14:tracePt t="174844" x="11401425" y="6391275"/>
          <p14:tracePt t="174860" x="11393488" y="6391275"/>
          <p14:tracePt t="174872" x="11385550" y="6391275"/>
          <p14:tracePt t="174880" x="11376025" y="6391275"/>
          <p14:tracePt t="174886" x="11368088" y="6391275"/>
          <p14:tracePt t="174901" x="11360150" y="6391275"/>
          <p14:tracePt t="174908" x="11350625" y="6391275"/>
          <p14:tracePt t="174921" x="11342688" y="6391275"/>
          <p14:tracePt t="174935" x="11333163" y="6391275"/>
          <p14:tracePt t="174949" x="11325225" y="6391275"/>
          <p14:tracePt t="174957" x="11325225" y="6381750"/>
          <p14:tracePt t="174977" x="11317288" y="6381750"/>
          <p14:tracePt t="174984" x="11307763" y="6373813"/>
          <p14:tracePt t="175004" x="11299825" y="6373813"/>
          <p14:tracePt t="175026" x="11299825" y="6365875"/>
          <p14:tracePt t="175033" x="11291888" y="6365875"/>
          <p14:tracePt t="175039" x="11282363" y="6365875"/>
          <p14:tracePt t="175061" x="11274425" y="6356350"/>
          <p14:tracePt t="175075" x="11274425" y="6348413"/>
          <p14:tracePt t="175082" x="11266488" y="6338888"/>
          <p14:tracePt t="175103" x="11266488" y="6330950"/>
          <p14:tracePt t="175117" x="11266488" y="6323013"/>
          <p14:tracePt t="175125" x="11256963" y="6323013"/>
          <p14:tracePt t="175130" x="11256963" y="6313488"/>
          <p14:tracePt t="175138" x="11256963" y="6305550"/>
          <p14:tracePt t="175151" x="11256963" y="6297613"/>
          <p14:tracePt t="175165" x="11256963" y="6280150"/>
          <p14:tracePt t="175180" x="11256963" y="6272213"/>
          <p14:tracePt t="175193" x="11256963" y="6262688"/>
          <p14:tracePt t="175200" x="11256963" y="6254750"/>
          <p14:tracePt t="175208" x="11256963" y="6246813"/>
          <p14:tracePt t="175228" x="11256963" y="6237288"/>
          <p14:tracePt t="175243" x="11256963" y="6229350"/>
          <p14:tracePt t="175249" x="11256963" y="6221413"/>
          <p14:tracePt t="175270" x="11256963" y="6211888"/>
          <p14:tracePt t="175298" x="11256963" y="6203950"/>
          <p14:tracePt t="175326" x="11256963" y="6194425"/>
          <p14:tracePt t="175346" x="11256963" y="6186488"/>
          <p14:tracePt t="175381" x="11256963" y="6178550"/>
          <p14:tracePt t="175401" x="11256963" y="6169025"/>
          <p14:tracePt t="175416" x="11256963" y="6161088"/>
          <p14:tracePt t="175431" x="11256963" y="6153150"/>
          <p14:tracePt t="175444" x="11256963" y="6143625"/>
          <p14:tracePt t="175465" x="11249025" y="6135688"/>
          <p14:tracePt t="175486" x="11249025" y="6127750"/>
          <p14:tracePt t="175493" x="11241088" y="6118225"/>
          <p14:tracePt t="175549" x="11231563" y="6110288"/>
          <p14:tracePt t="175584" x="11223625" y="6102350"/>
          <p14:tracePt t="175618" x="11215688" y="6102350"/>
          <p14:tracePt t="175632" x="11206163" y="6092825"/>
          <p14:tracePt t="175646" x="11188700" y="6092825"/>
          <p14:tracePt t="175660" x="11180763" y="6084888"/>
          <p14:tracePt t="175675" x="11172825" y="6084888"/>
          <p14:tracePt t="175681" x="11163300" y="6076950"/>
          <p14:tracePt t="175688" x="11155363" y="6076950"/>
          <p14:tracePt t="175695" x="11137900" y="6076950"/>
          <p14:tracePt t="175702" x="11129963" y="6076950"/>
          <p14:tracePt t="175709" x="11112500" y="6076950"/>
          <p14:tracePt t="175717" x="11096625" y="6076950"/>
          <p14:tracePt t="175725" x="11087100" y="6076950"/>
          <p14:tracePt t="175730" x="11061700" y="6076950"/>
          <p14:tracePt t="175737" x="11053763" y="6076950"/>
          <p14:tracePt t="175744" x="11044238" y="6076950"/>
          <p14:tracePt t="175751" x="11028363" y="6084888"/>
          <p14:tracePt t="175759" x="11018838" y="6084888"/>
          <p14:tracePt t="175766" x="11002963" y="6084888"/>
          <p14:tracePt t="175772" x="10985500" y="6084888"/>
          <p14:tracePt t="175778" x="10960100" y="6102350"/>
          <p14:tracePt t="175786" x="10942638" y="6102350"/>
          <p14:tracePt t="175793" x="10934700" y="6102350"/>
          <p14:tracePt t="175800" x="10917238" y="6110288"/>
          <p14:tracePt t="175808" x="10901363" y="6118225"/>
          <p14:tracePt t="175814" x="10883900" y="6118225"/>
          <p14:tracePt t="175821" x="10866438" y="6118225"/>
          <p14:tracePt t="175827" x="10858500" y="6127750"/>
          <p14:tracePt t="175835" x="10841038" y="6127750"/>
          <p14:tracePt t="175843" x="10833100" y="6127750"/>
          <p14:tracePt t="175848" x="10823575" y="6135688"/>
          <p14:tracePt t="175855" x="10815638" y="6135688"/>
          <p14:tracePt t="175863" x="10807700" y="6135688"/>
          <p14:tracePt t="175870" x="10798175" y="6135688"/>
          <p14:tracePt t="175876" x="10782300" y="6135688"/>
          <p14:tracePt t="175884" x="10764838" y="6135688"/>
          <p14:tracePt t="175892" x="10747375" y="6135688"/>
          <p14:tracePt t="175897" x="10729913" y="6135688"/>
          <p14:tracePt t="175905" x="10714038" y="6135688"/>
          <p14:tracePt t="175911" x="10704513" y="6135688"/>
          <p14:tracePt t="175917" x="10679113" y="6135688"/>
          <p14:tracePt t="175926" x="10663238" y="6135688"/>
          <p14:tracePt t="175932" x="10645775" y="6135688"/>
          <p14:tracePt t="175939" x="10620375" y="6135688"/>
          <p14:tracePt t="175945" x="10585450" y="6135688"/>
          <p14:tracePt t="175954" x="10569575" y="6135688"/>
          <p14:tracePt t="175960" x="10534650" y="6135688"/>
          <p14:tracePt t="175967" x="10518775" y="6135688"/>
          <p14:tracePt t="175976" x="10501313" y="6135688"/>
          <p14:tracePt t="175981" x="10467975" y="6143625"/>
          <p14:tracePt t="175988" x="10442575" y="6143625"/>
          <p14:tracePt t="175995" x="10425113" y="6143625"/>
          <p14:tracePt t="176002" x="10407650" y="6143625"/>
          <p14:tracePt t="176009" x="10374313" y="6153150"/>
          <p14:tracePt t="176015" x="10364788" y="6153150"/>
          <p14:tracePt t="176022" x="10356850" y="6153150"/>
          <p14:tracePt t="176028" x="10348913" y="6153150"/>
          <p14:tracePt t="176036" x="10331450" y="6153150"/>
          <p14:tracePt t="176050" x="10323513" y="6153150"/>
          <p14:tracePt t="176057" x="10313988" y="6153150"/>
          <p14:tracePt t="176071" x="10306050" y="6153150"/>
          <p14:tracePt t="176078" x="10298113" y="6153150"/>
          <p14:tracePt t="176086" x="10288588" y="6153150"/>
          <p14:tracePt t="176099" x="10280650" y="6153150"/>
          <p14:tracePt t="176108" x="10263188" y="6153150"/>
          <p14:tracePt t="176121" x="10237788" y="6153150"/>
          <p14:tracePt t="176127" x="10229850" y="6153150"/>
          <p14:tracePt t="176135" x="10204450" y="6153150"/>
          <p14:tracePt t="176142" x="10194925" y="6153150"/>
          <p14:tracePt t="176148" x="10179050" y="6143625"/>
          <p14:tracePt t="176163" x="10161588" y="6143625"/>
          <p14:tracePt t="176169" x="10153650" y="6143625"/>
          <p14:tracePt t="176183" x="10144125" y="6143625"/>
          <p14:tracePt t="176192" x="10136188" y="6135688"/>
          <p14:tracePt t="176197" x="10126663" y="6135688"/>
          <p14:tracePt t="176211" x="10118725" y="6135688"/>
          <p14:tracePt t="176218" x="10110788" y="6135688"/>
          <p14:tracePt t="176232" x="10101263" y="6135688"/>
          <p14:tracePt t="176246" x="10093325" y="6135688"/>
          <p14:tracePt t="176253" x="10085388" y="6135688"/>
          <p14:tracePt t="176260" x="10075863" y="6135688"/>
          <p14:tracePt t="176275" x="10067925" y="6135688"/>
          <p14:tracePt t="176295" x="10059988" y="6135688"/>
          <p14:tracePt t="176309" x="10050463" y="6135688"/>
          <p14:tracePt t="176316" x="10042525" y="6135688"/>
          <p14:tracePt t="176336" x="10034588" y="6135688"/>
          <p14:tracePt t="176365" x="10025063" y="6135688"/>
          <p14:tracePt t="176399" x="10017125" y="6135688"/>
          <p14:tracePt t="176469" x="10025063" y="6127750"/>
          <p14:tracePt t="176854" x="10025063" y="6118225"/>
          <p14:tracePt t="176861" x="10025063" y="6110288"/>
          <p14:tracePt t="176867" x="10025063" y="6102350"/>
          <p14:tracePt t="176882" x="10025063" y="6084888"/>
          <p14:tracePt t="176896" x="10025063" y="6076950"/>
          <p14:tracePt t="176903" x="10025063" y="6067425"/>
          <p14:tracePt t="176910" x="10025063" y="6059488"/>
          <p14:tracePt t="176917" x="10025063" y="6049963"/>
          <p14:tracePt t="176925" x="10017125" y="6049963"/>
          <p14:tracePt t="176930" x="10017125" y="6034088"/>
          <p14:tracePt t="176938" x="10017125" y="6024563"/>
          <p14:tracePt t="176945" x="10017125" y="6016625"/>
          <p14:tracePt t="176952" x="10017125" y="6008688"/>
          <p14:tracePt t="176966" x="10017125" y="5999163"/>
          <p14:tracePt t="176979" x="10017125" y="5983288"/>
          <p14:tracePt t="176994" x="10017125" y="5973763"/>
          <p14:tracePt t="177000" x="10017125" y="5965825"/>
          <p14:tracePt t="177009" x="10009188" y="5965825"/>
          <p14:tracePt t="177014" x="10009188" y="5957888"/>
          <p14:tracePt t="177028" x="10009188" y="5948363"/>
          <p14:tracePt t="177042" x="10009188" y="5940425"/>
          <p14:tracePt t="177049" x="10009188" y="5932488"/>
          <p14:tracePt t="177057" x="10009188" y="5922963"/>
          <p14:tracePt t="177064" x="10009188" y="5905500"/>
          <p14:tracePt t="177070" x="9999663" y="5897563"/>
          <p14:tracePt t="177076" x="9999663" y="5880100"/>
          <p14:tracePt t="177084" x="9991725" y="5872163"/>
          <p14:tracePt t="177097" x="9991725" y="5854700"/>
          <p14:tracePt t="177112" x="9991725" y="5846763"/>
          <p14:tracePt t="177125" x="9991725" y="5838825"/>
          <p14:tracePt t="177146" x="9991725" y="5821363"/>
          <p14:tracePt t="177167" x="9991725" y="5813425"/>
          <p14:tracePt t="177188" x="9991725" y="5803900"/>
          <p14:tracePt t="177216" x="9983788" y="5803900"/>
          <p14:tracePt t="177230" x="9983788" y="5795963"/>
          <p14:tracePt t="177252" x="9983788" y="5788025"/>
          <p14:tracePt t="177294" x="9983788" y="5778500"/>
          <p14:tracePt t="177340" x="9983788" y="5770563"/>
          <p14:tracePt t="177468" x="9983788" y="5778500"/>
          <p14:tracePt t="177482" x="9983788" y="5788025"/>
          <p14:tracePt t="177489" x="9983788" y="5795963"/>
          <p14:tracePt t="177510" x="9983788" y="5803900"/>
          <p14:tracePt t="177516" x="9983788" y="5813425"/>
          <p14:tracePt t="177530" x="9983788" y="5821363"/>
          <p14:tracePt t="177537" x="9983788" y="5829300"/>
          <p14:tracePt t="177559" x="9983788" y="5846763"/>
          <p14:tracePt t="177564" x="9983788" y="5854700"/>
          <p14:tracePt t="177578" x="9983788" y="5864225"/>
          <p14:tracePt t="177591" x="9991725" y="5872163"/>
          <p14:tracePt t="177607" x="9991725" y="5889625"/>
          <p14:tracePt t="177612" x="9999663" y="5889625"/>
          <p14:tracePt t="177619" x="9999663" y="5897563"/>
          <p14:tracePt t="177632" x="9999663" y="5905500"/>
          <p14:tracePt t="177651" x="9999663" y="5915025"/>
          <p14:tracePt t="177656" x="9999663" y="5922963"/>
          <p14:tracePt t="177661" x="9999663" y="5932488"/>
          <p14:tracePt t="177677" x="9999663" y="5940425"/>
          <p14:tracePt t="177684" x="9999663" y="5948363"/>
          <p14:tracePt t="177705" x="9999663" y="5957888"/>
          <p14:tracePt t="177719" x="9999663" y="5965825"/>
          <p14:tracePt t="177726" x="10009188" y="5965825"/>
          <p14:tracePt t="177732" x="10009188" y="5973763"/>
          <p14:tracePt t="177741" x="10009188" y="5983288"/>
          <p14:tracePt t="177754" x="10009188" y="5991225"/>
          <p14:tracePt t="177768" x="10017125" y="5999163"/>
          <p14:tracePt t="177788" x="10017125" y="6008688"/>
          <p14:tracePt t="177795" x="10017125" y="6016625"/>
          <p14:tracePt t="177816" x="10025063" y="6024563"/>
          <p14:tracePt t="177824" x="10025063" y="6034088"/>
          <p14:tracePt t="177844" x="10025063" y="6049963"/>
          <p14:tracePt t="177859" x="10034588" y="6049963"/>
          <p14:tracePt t="177865" x="10034588" y="6059488"/>
          <p14:tracePt t="177886" x="10042525" y="6067425"/>
          <p14:tracePt t="177907" x="10042525" y="6076950"/>
          <p14:tracePt t="177921" x="10042525" y="6084888"/>
          <p14:tracePt t="177927" x="10050463" y="6084888"/>
          <p14:tracePt t="177949" x="10050463" y="6092825"/>
          <p14:tracePt t="177969" x="10059988" y="6092825"/>
          <p14:tracePt t="177982" x="10059988" y="6102350"/>
          <p14:tracePt t="177990" x="10067925" y="6102350"/>
          <p14:tracePt t="177996" x="10075863" y="6102350"/>
          <p14:tracePt t="178003" x="10075863" y="6110288"/>
          <p14:tracePt t="178010" x="10093325" y="6110288"/>
          <p14:tracePt t="178018" x="10093325" y="6118225"/>
          <p14:tracePt t="178024" x="10110788" y="6118225"/>
          <p14:tracePt t="178031" x="10118725" y="6118225"/>
          <p14:tracePt t="178039" x="10144125" y="6127750"/>
          <p14:tracePt t="178045" x="10161588" y="6135688"/>
          <p14:tracePt t="178052" x="10169525" y="6143625"/>
          <p14:tracePt t="178059" x="10186988" y="6143625"/>
          <p14:tracePt t="178065" x="10204450" y="6143625"/>
          <p14:tracePt t="178074" x="10229850" y="6161088"/>
          <p14:tracePt t="178079" x="10245725" y="6161088"/>
          <p14:tracePt t="178089" x="10271125" y="6169025"/>
          <p14:tracePt t="178094" x="10280650" y="6169025"/>
          <p14:tracePt t="178101" x="10298113" y="6178550"/>
          <p14:tracePt t="178108" x="10313988" y="6186488"/>
          <p14:tracePt t="178115" x="10323513" y="6186488"/>
          <p14:tracePt t="178123" x="10331450" y="6186488"/>
          <p14:tracePt t="178129" x="10339388" y="6186488"/>
          <p14:tracePt t="178137" x="10348913" y="6186488"/>
          <p14:tracePt t="178143" x="10364788" y="6194425"/>
          <p14:tracePt t="178150" x="10382250" y="6194425"/>
          <p14:tracePt t="178157" x="10390188" y="6194425"/>
          <p14:tracePt t="178164" x="10407650" y="6194425"/>
          <p14:tracePt t="178171" x="10425113" y="6194425"/>
          <p14:tracePt t="178178" x="10450513" y="6194425"/>
          <p14:tracePt t="178185" x="10458450" y="6194425"/>
          <p14:tracePt t="178191" x="10475913" y="6194425"/>
          <p14:tracePt t="178198" x="10493375" y="6194425"/>
          <p14:tracePt t="178207" x="10501313" y="6194425"/>
          <p14:tracePt t="178213" x="10518775" y="6186488"/>
          <p14:tracePt t="178226" x="10526713" y="6186488"/>
          <p14:tracePt t="178234" x="10544175" y="6186488"/>
          <p14:tracePt t="178240" x="10552113" y="6178550"/>
          <p14:tracePt t="178248" x="10560050" y="6178550"/>
          <p14:tracePt t="178256" x="10577513" y="6178550"/>
          <p14:tracePt t="178261" x="10585450" y="6178550"/>
          <p14:tracePt t="178268" x="10602913" y="6178550"/>
          <p14:tracePt t="178275" x="10628313" y="6178550"/>
          <p14:tracePt t="178282" x="10637838" y="6178550"/>
          <p14:tracePt t="178289" x="10663238" y="6178550"/>
          <p14:tracePt t="178296" x="10679113" y="6178550"/>
          <p14:tracePt t="178305" x="10696575" y="6178550"/>
          <p14:tracePt t="178310" x="10721975" y="6178550"/>
          <p14:tracePt t="178317" x="10729913" y="6178550"/>
          <p14:tracePt t="178325" x="10747375" y="6178550"/>
          <p14:tracePt t="178331" x="10756900" y="6178550"/>
          <p14:tracePt t="178339" x="10764838" y="6178550"/>
          <p14:tracePt t="178345" x="10782300" y="6178550"/>
          <p14:tracePt t="178352" x="10790238" y="6178550"/>
          <p14:tracePt t="178359" x="10798175" y="6178550"/>
          <p14:tracePt t="178366" x="10807700" y="6178550"/>
          <p14:tracePt t="178373" x="10815638" y="6178550"/>
          <p14:tracePt t="178386" x="10833100" y="6178550"/>
          <p14:tracePt t="178394" x="10848975" y="6178550"/>
          <p14:tracePt t="178408" x="10866438" y="6178550"/>
          <p14:tracePt t="178414" x="10883900" y="6178550"/>
          <p14:tracePt t="178423" x="10891838" y="6178550"/>
          <p14:tracePt t="178429" x="10909300" y="6178550"/>
          <p14:tracePt t="178435" x="10917238" y="6178550"/>
          <p14:tracePt t="178442" x="10926763" y="6178550"/>
          <p14:tracePt t="178456" x="10942638" y="6169025"/>
          <p14:tracePt t="178472" x="10952163" y="6169025"/>
          <p14:tracePt t="178484" x="10968038" y="6169025"/>
          <p14:tracePt t="178499" x="10977563" y="6169025"/>
          <p14:tracePt t="178513" x="10993438" y="6169025"/>
          <p14:tracePt t="178520" x="10993438" y="6161088"/>
          <p14:tracePt t="178526" x="11002963" y="6161088"/>
          <p14:tracePt t="178533" x="11010900" y="6161088"/>
          <p14:tracePt t="178540" x="11018838" y="6161088"/>
          <p14:tracePt t="178557" x="11036300" y="6161088"/>
          <p14:tracePt t="178561" x="11044238" y="6161088"/>
          <p14:tracePt t="178568" x="11053763" y="6161088"/>
          <p14:tracePt t="178575" x="11061700" y="6161088"/>
          <p14:tracePt t="178583" x="11071225" y="6161088"/>
          <p14:tracePt t="178589" x="11079163" y="6161088"/>
          <p14:tracePt t="178602" x="11087100" y="6161088"/>
          <p14:tracePt t="178610" x="11096625" y="6161088"/>
          <p14:tracePt t="178616" x="11104563" y="6153150"/>
          <p14:tracePt t="178630" x="11122025" y="6153150"/>
          <p14:tracePt t="178654" x="11129963" y="6153150"/>
          <p14:tracePt t="178659" x="11137900" y="6153150"/>
          <p14:tracePt t="178665" x="11147425" y="6153150"/>
          <p14:tracePt t="178672" x="11155363" y="6153150"/>
          <p14:tracePt t="178688" x="11163300" y="6153150"/>
          <p14:tracePt t="178702" x="11172825" y="6153150"/>
          <p14:tracePt t="178709" x="11180763" y="6153150"/>
          <p14:tracePt t="178716" x="11188700" y="6153150"/>
          <p14:tracePt t="178737" x="11198225" y="6153150"/>
          <p14:tracePt t="178750" x="11206163" y="6153150"/>
          <p14:tracePt t="178758" x="11215688" y="6153150"/>
          <p14:tracePt t="178774" x="11223625" y="6153150"/>
          <p14:tracePt t="178792" x="11231563" y="6153150"/>
          <p14:tracePt t="178814" x="11241088" y="6153150"/>
          <p14:tracePt t="178821" x="11249025" y="6153150"/>
          <p14:tracePt t="178841" x="11256963" y="6153150"/>
          <p14:tracePt t="178856" x="11266488" y="6153150"/>
          <p14:tracePt t="178882" x="11274425" y="6153150"/>
          <p14:tracePt t="178890" x="11282363" y="6153150"/>
          <p14:tracePt t="178924" x="11291888" y="6153150"/>
          <p14:tracePt t="178959" x="11291888" y="6161088"/>
          <p14:tracePt t="178987" x="11291888" y="6169025"/>
          <p14:tracePt t="179008" x="11291888" y="6178550"/>
          <p14:tracePt t="179015" x="11291888" y="6186488"/>
          <p14:tracePt t="179029" x="11291888" y="6194425"/>
          <p14:tracePt t="179042" x="11291888" y="6203950"/>
          <p14:tracePt t="179058" x="11291888" y="6211888"/>
          <p14:tracePt t="179064" x="11282363" y="6211888"/>
          <p14:tracePt t="179072" x="11274425" y="6221413"/>
          <p14:tracePt t="179085" x="11274425" y="6229350"/>
          <p14:tracePt t="179091" x="11274425" y="6237288"/>
          <p14:tracePt t="179108" x="11274425" y="6246813"/>
          <p14:tracePt t="179119" x="11274425" y="6254750"/>
          <p14:tracePt t="179132" x="11266488" y="6272213"/>
          <p14:tracePt t="179155" x="11266488" y="6280150"/>
          <p14:tracePt t="179160" x="11266488" y="6288088"/>
          <p14:tracePt t="179167" x="11266488" y="6297613"/>
          <p14:tracePt t="179182" x="11266488" y="6305550"/>
          <p14:tracePt t="179195" x="11266488" y="6313488"/>
          <p14:tracePt t="179216" x="11266488" y="6323013"/>
          <p14:tracePt t="179223" x="11266488" y="6330950"/>
          <p14:tracePt t="179252" x="11266488" y="6338888"/>
          <p14:tracePt t="179288" x="11266488" y="6348413"/>
          <p14:tracePt t="179364" x="11282363" y="6348413"/>
          <p14:tracePt t="179371" x="11282363" y="6356350"/>
          <p14:tracePt t="179377" x="11291888" y="6356350"/>
          <p14:tracePt t="179391" x="11299825" y="6365875"/>
          <p14:tracePt t="179398" x="11307763" y="6365875"/>
          <p14:tracePt t="179420" x="11317288" y="6365875"/>
          <p14:tracePt t="179426" x="11325225" y="6365875"/>
          <p14:tracePt t="179448" x="11333163" y="6365875"/>
          <p14:tracePt t="179456" x="11342688" y="6365875"/>
          <p14:tracePt t="179461" x="11368088" y="6365875"/>
          <p14:tracePt t="179468" x="11376025" y="6365875"/>
          <p14:tracePt t="179475" x="11393488" y="6356350"/>
          <p14:tracePt t="179482" x="11410950" y="6356350"/>
          <p14:tracePt t="179491" x="11426825" y="6356350"/>
          <p14:tracePt t="179496" x="11452225" y="6356350"/>
          <p14:tracePt t="179503" x="11477625" y="6356350"/>
          <p14:tracePt t="179509" x="11495088" y="6356350"/>
          <p14:tracePt t="179516" x="11512550" y="6356350"/>
          <p14:tracePt t="179523" x="11530013" y="6356350"/>
          <p14:tracePt t="179529" x="11555413" y="6356350"/>
          <p14:tracePt t="179537" x="11571288" y="6356350"/>
          <p14:tracePt t="179544" x="11580813" y="6356350"/>
          <p14:tracePt t="179554" x="11606213" y="6356350"/>
          <p14:tracePt t="179557" x="11622088" y="6356350"/>
          <p14:tracePt t="179565" x="11631613" y="6356350"/>
          <p14:tracePt t="179572" x="11657013" y="6356350"/>
          <p14:tracePt t="179579" x="11682413" y="6356350"/>
          <p14:tracePt t="179585" x="11715750" y="6348413"/>
          <p14:tracePt t="179594" x="11741150" y="6348413"/>
          <p14:tracePt t="179600" x="11776075" y="6338888"/>
          <p14:tracePt t="179606" x="11801475" y="6330950"/>
          <p14:tracePt t="179613" x="11834813" y="6323013"/>
          <p14:tracePt t="179622" x="11860213" y="6323013"/>
          <p14:tracePt t="179729" x="11852275" y="6323013"/>
          <p14:tracePt t="179768" x="11844338" y="6323013"/>
          <p14:tracePt t="179813" x="11834813" y="6323013"/>
          <p14:tracePt t="179932" x="11852275" y="6323013"/>
          <p14:tracePt t="179939" x="11860213" y="6323013"/>
          <p14:tracePt t="179946" x="11877675" y="6323013"/>
          <p14:tracePt t="179953" x="11885613" y="6330950"/>
          <p14:tracePt t="179959" x="11903075" y="6338888"/>
          <p14:tracePt t="179966" x="11911013" y="6338888"/>
          <p14:tracePt t="179975" x="11920538" y="6338888"/>
          <p14:tracePt t="179981" x="11928475" y="6338888"/>
          <p14:tracePt t="179991" x="11945938" y="6338888"/>
          <p14:tracePt t="180002" x="11953875" y="6338888"/>
          <p14:tracePt t="180008" x="11961813" y="6348413"/>
          <p14:tracePt t="180024" x="11971338" y="6348413"/>
          <p14:tracePt t="180038" x="11979275" y="6348413"/>
          <p14:tracePt t="180051" x="11988800" y="6348413"/>
          <p14:tracePt t="180057" x="11996738" y="6356350"/>
          <p14:tracePt t="180078" x="12004675" y="6365875"/>
          <p14:tracePt t="180106" x="12004675" y="6373813"/>
          <p14:tracePt t="180113" x="12014200" y="6373813"/>
          <p14:tracePt t="180122" x="12014200" y="6381750"/>
          <p14:tracePt t="180127" x="12014200" y="6391275"/>
          <p14:tracePt t="180134" x="12022138" y="6407150"/>
          <p14:tracePt t="180140" x="12030075" y="6424613"/>
          <p14:tracePt t="180147" x="12030075" y="6450013"/>
          <p14:tracePt t="180156" x="12039600" y="6457950"/>
          <p14:tracePt t="180162" x="12039600" y="6475413"/>
          <p14:tracePt t="180169" x="12039600" y="6492875"/>
          <p14:tracePt t="180176" x="12039600" y="6510338"/>
          <p14:tracePt t="180183" x="12039600" y="6526213"/>
          <p14:tracePt t="180190" x="12039600" y="6543675"/>
          <p14:tracePt t="180196" x="12047538" y="6551613"/>
          <p14:tracePt t="180205" x="12047538" y="6561138"/>
          <p14:tracePt t="180211" x="12047538" y="6569075"/>
          <p14:tracePt t="180218" x="12047538" y="6577013"/>
          <p14:tracePt t="180224" x="12047538" y="6586538"/>
          <p14:tracePt t="180239" x="12047538" y="6594475"/>
          <p14:tracePt t="180253" x="12047538" y="6602413"/>
          <p14:tracePt t="180259" x="12047538" y="6611938"/>
          <p14:tracePt t="180280" x="12047538" y="6619875"/>
          <p14:tracePt t="180294" x="12047538" y="6627813"/>
          <p14:tracePt t="180316" x="12047538" y="6637338"/>
          <p14:tracePt t="180338" x="12047538" y="6645275"/>
          <p14:tracePt t="180392" x="12047538" y="6654800"/>
          <p14:tracePt t="180429" x="12047538" y="6662738"/>
          <p14:tracePt t="180661" x="12047538" y="6654800"/>
          <p14:tracePt t="180665" x="12039600" y="6654800"/>
          <p14:tracePt t="180673" x="12039600" y="6637338"/>
          <p14:tracePt t="180680" x="12022138" y="6627813"/>
          <p14:tracePt t="180688" x="11996738" y="6577013"/>
          <p14:tracePt t="180694" x="11631613" y="6356350"/>
          <p14:tracePt t="180701" x="11087100" y="6067425"/>
          <p14:tracePt t="180707" x="10729913" y="5889625"/>
          <p14:tracePt t="180714" x="10407650" y="5710238"/>
          <p14:tracePt t="180723" x="9999663" y="5456238"/>
          <p14:tracePt t="180729" x="9659938" y="5226050"/>
          <p14:tracePt t="180737" x="9380538" y="5022850"/>
          <p14:tracePt t="180742" x="9107488" y="4775200"/>
          <p14:tracePt t="180750" x="8921750" y="4554538"/>
          <p14:tracePt t="180756" x="8658225" y="4232275"/>
          <p14:tracePt t="180763" x="8470900" y="3935413"/>
          <p14:tracePt t="180771" x="8291513" y="3568700"/>
          <p14:tracePt t="180777" x="8181975" y="3330575"/>
          <p14:tracePt t="180784" x="8113713" y="3119438"/>
          <p14:tracePt t="180791" x="8037513" y="2805113"/>
          <p14:tracePt t="180798" x="7977188" y="2549525"/>
          <p14:tracePt t="180807" x="7969250" y="2438400"/>
          <p14:tracePt t="180812" x="7961313" y="2328863"/>
          <p14:tracePt t="180820" x="7951788" y="2235200"/>
          <p14:tracePt t="180825" x="7935913" y="2166938"/>
          <p14:tracePt t="181149" x="7935913" y="2293938"/>
          <p14:tracePt t="181155" x="7943850" y="2405063"/>
          <p14:tracePt t="181163" x="7961313" y="2463800"/>
          <p14:tracePt t="181171" x="7977188" y="2506663"/>
          <p14:tracePt t="181177" x="7986713" y="2524125"/>
          <p14:tracePt t="181184" x="7994650" y="2541588"/>
          <p14:tracePt t="181190" x="8004175" y="2557463"/>
          <p14:tracePt t="181198" x="8012113" y="2557463"/>
          <p14:tracePt t="181205" x="8020050" y="2566988"/>
          <p14:tracePt t="181220" x="8037513" y="2574925"/>
          <p14:tracePt t="181225" x="8045450" y="2582863"/>
          <p14:tracePt t="181233" x="8054975" y="2582863"/>
          <p14:tracePt t="181241" x="8062913" y="2582863"/>
          <p14:tracePt t="181246" x="8080375" y="2592388"/>
          <p14:tracePt t="181255" x="8096250" y="2592388"/>
          <p14:tracePt t="181261" x="8113713" y="2592388"/>
          <p14:tracePt t="181268" x="8147050" y="2592388"/>
          <p14:tracePt t="181274" x="8215313" y="2592388"/>
          <p14:tracePt t="181281" x="8266113" y="2592388"/>
          <p14:tracePt t="181289" x="8301038" y="2592388"/>
          <p14:tracePt t="181295" x="8318500" y="2592388"/>
          <p14:tracePt t="181304" x="8326438" y="2592388"/>
          <p14:tracePt t="181309" x="8343900" y="2592388"/>
          <p14:tracePt t="181316" x="8351838" y="2592388"/>
          <p14:tracePt t="181323" x="8359775" y="2592388"/>
          <p14:tracePt t="181330" x="8369300" y="2592388"/>
          <p14:tracePt t="181351" x="8377238" y="2592388"/>
          <p14:tracePt t="181372" x="8394700" y="2592388"/>
          <p14:tracePt t="181413" x="8402638" y="2592388"/>
          <p14:tracePt t="181449" x="8410575" y="2592388"/>
          <p14:tracePt t="181470" x="8410575" y="2600325"/>
          <p14:tracePt t="181512" x="8410575" y="2608263"/>
          <p14:tracePt t="181553" x="8410575" y="2617788"/>
          <p14:tracePt t="181623" x="8402638" y="2617788"/>
          <p14:tracePt t="181741" x="8402638" y="2625725"/>
          <p14:tracePt t="181748" x="8402638" y="2633663"/>
          <p14:tracePt t="181755" x="8402638" y="2643188"/>
          <p14:tracePt t="181762" x="8402638" y="2660650"/>
          <p14:tracePt t="181769" x="8410575" y="2686050"/>
          <p14:tracePt t="181776" x="8420100" y="2701925"/>
          <p14:tracePt t="181783" x="8435975" y="2719388"/>
          <p14:tracePt t="181790" x="8453438" y="2752725"/>
          <p14:tracePt t="181797" x="8470900" y="2787650"/>
          <p14:tracePt t="181805" x="8478838" y="2805113"/>
          <p14:tracePt t="181811" x="8488363" y="2813050"/>
          <p14:tracePt t="181819" x="8496300" y="2830513"/>
          <p14:tracePt t="181824" x="8496300" y="2846388"/>
          <p14:tracePt t="181832" x="8513763" y="2855913"/>
          <p14:tracePt t="181846" x="8513763" y="2863850"/>
          <p14:tracePt t="181859" x="8513763" y="2871788"/>
          <p14:tracePt t="181873" x="8521700" y="2881313"/>
          <p14:tracePt t="181888" x="8529638" y="2881313"/>
          <p14:tracePt t="181903" x="8529638" y="2889250"/>
          <p14:tracePt t="182158" x="8529638" y="2897188"/>
          <p14:tracePt t="182179" x="8521700" y="2906713"/>
          <p14:tracePt t="182186" x="8521700" y="2914650"/>
          <p14:tracePt t="182193" x="8513763" y="2914650"/>
          <p14:tracePt t="182206" x="8513763" y="2922588"/>
          <p14:tracePt t="182214" x="8504238" y="2922588"/>
          <p14:tracePt t="182227" x="8504238" y="2932113"/>
          <p14:tracePt t="182249" x="8496300" y="2940050"/>
          <p14:tracePt t="182270" x="8488363" y="2940050"/>
          <p14:tracePt t="182276" x="8488363" y="2949575"/>
          <p14:tracePt t="182304" x="8488363" y="2957513"/>
          <p14:tracePt t="182346" x="8488363" y="2965450"/>
          <p14:tracePt t="182437" x="8496300" y="2965450"/>
          <p14:tracePt t="182780" x="8513763" y="2965450"/>
          <p14:tracePt t="182786" x="8529638" y="2957513"/>
          <p14:tracePt t="182794" x="8547100" y="2957513"/>
          <p14:tracePt t="182802" x="8564563" y="2949575"/>
          <p14:tracePt t="182807" x="8572500" y="2940050"/>
          <p14:tracePt t="182814" x="8589963" y="2940050"/>
          <p14:tracePt t="182821" x="8597900" y="2922588"/>
          <p14:tracePt t="182827" x="8615363" y="2922588"/>
          <p14:tracePt t="182835" x="8632825" y="2914650"/>
          <p14:tracePt t="182841" x="8658225" y="2906713"/>
          <p14:tracePt t="182848" x="8683625" y="2889250"/>
          <p14:tracePt t="182855" x="8699500" y="2881313"/>
          <p14:tracePt t="182862" x="8716963" y="2863850"/>
          <p14:tracePt t="182869" x="8742363" y="2863850"/>
          <p14:tracePt t="182876" x="8750300" y="2855913"/>
          <p14:tracePt t="182884" x="8759825" y="2846388"/>
          <p14:tracePt t="182891" x="8767763" y="2846388"/>
          <p14:tracePt t="182897" x="8767763" y="2838450"/>
          <p14:tracePt t="182904" x="8777288" y="2838450"/>
          <p14:tracePt t="182911" x="8785225" y="2838450"/>
          <p14:tracePt t="182926" x="8785225" y="2830513"/>
          <p14:tracePt t="182932" x="8793163" y="2820988"/>
          <p14:tracePt t="182946" x="8810625" y="2820988"/>
          <p14:tracePt t="182953" x="8810625" y="2805113"/>
          <p14:tracePt t="182960" x="8828088" y="2795588"/>
          <p14:tracePt t="182969" x="8843963" y="2778125"/>
          <p14:tracePt t="182974" x="8878888" y="2736850"/>
          <p14:tracePt t="182981" x="8921750" y="2693988"/>
          <p14:tracePt t="182988" x="8947150" y="2668588"/>
          <p14:tracePt t="182994" x="8963025" y="2651125"/>
          <p14:tracePt t="183003" x="8988425" y="2625725"/>
          <p14:tracePt t="183008" x="9005888" y="2608263"/>
          <p14:tracePt t="183016" x="9013825" y="2600325"/>
          <p14:tracePt t="183023" x="9023350" y="2592388"/>
          <p14:tracePt t="183029" x="9023350" y="2582863"/>
          <p14:tracePt t="183037" x="9031288" y="2582863"/>
          <p14:tracePt t="183051" x="9031288" y="2574925"/>
          <p14:tracePt t="183057" x="9039225" y="2574925"/>
          <p14:tracePt t="183071" x="9039225" y="2566988"/>
          <p14:tracePt t="183085" x="9039225" y="2557463"/>
          <p14:tracePt t="183092" x="9048750" y="2557463"/>
          <p14:tracePt t="183107" x="9048750" y="2549525"/>
          <p14:tracePt t="183135" x="9048750" y="2541588"/>
          <p14:tracePt t="183162" x="9048750" y="2532063"/>
          <p14:tracePt t="183170" x="9048750" y="2524125"/>
          <p14:tracePt t="183191" x="9056688" y="2506663"/>
          <p14:tracePt t="183197" x="9074150" y="2473325"/>
          <p14:tracePt t="183204" x="9082088" y="2430463"/>
          <p14:tracePt t="183212" x="9107488" y="2379663"/>
          <p14:tracePt t="183221" x="9124950" y="2354263"/>
          <p14:tracePt t="183225" x="9132888" y="2336800"/>
          <p14:tracePt t="183232" x="9142413" y="2319338"/>
          <p14:tracePt t="183239" x="9142413" y="2311400"/>
          <p14:tracePt t="183246" x="9142413" y="2303463"/>
          <p14:tracePt t="183261" x="9142413" y="2293938"/>
          <p14:tracePt t="183269" x="9142413" y="2286000"/>
          <p14:tracePt t="183288" x="9142413" y="2278063"/>
          <p14:tracePt t="183316" x="9142413" y="2268538"/>
          <p14:tracePt t="183344" x="9132888" y="2268538"/>
          <p14:tracePt t="183371" x="9124950" y="2268538"/>
          <p14:tracePt t="183378" x="9124950" y="2278063"/>
          <p14:tracePt t="183399" x="9117013" y="2286000"/>
          <p14:tracePt t="183413" x="9117013" y="2293938"/>
          <p14:tracePt t="183427" x="9117013" y="2303463"/>
          <p14:tracePt t="183434" x="9107488" y="2303463"/>
          <p14:tracePt t="183440" x="9107488" y="2311400"/>
          <p14:tracePt t="183449" x="9107488" y="2319338"/>
          <p14:tracePt t="183455" x="9107488" y="2328863"/>
          <p14:tracePt t="183468" x="9107488" y="2344738"/>
          <p14:tracePt t="183476" x="9099550" y="2344738"/>
          <p14:tracePt t="183482" x="9099550" y="2362200"/>
          <p14:tracePt t="183489" x="9099550" y="2371725"/>
          <p14:tracePt t="183497" x="9099550" y="2397125"/>
          <p14:tracePt t="183503" x="9091613" y="2422525"/>
          <p14:tracePt t="183511" x="9082088" y="2516188"/>
          <p14:tracePt t="183518" x="9064625" y="2643188"/>
          <p14:tracePt t="183525" x="9056688" y="2744788"/>
          <p14:tracePt t="183531" x="9031288" y="2871788"/>
          <p14:tracePt t="183538" x="9023350" y="2965450"/>
          <p14:tracePt t="183545" x="9013825" y="3000375"/>
          <p14:tracePt t="183553" x="9005888" y="3041650"/>
          <p14:tracePt t="183559" x="8997950" y="3076575"/>
          <p14:tracePt t="183567" x="8988425" y="3094038"/>
          <p14:tracePt t="183574" x="8980488" y="3119438"/>
          <p14:tracePt t="183580" x="8972550" y="3127375"/>
          <p14:tracePt t="183587" x="8972550" y="3135313"/>
          <p14:tracePt t="183594" x="8963025" y="3144838"/>
          <p14:tracePt t="183608" x="8963025" y="3160713"/>
          <p14:tracePt t="183615" x="8947150" y="3160713"/>
          <p14:tracePt t="183623" x="8947150" y="3170238"/>
          <p14:tracePt t="183629" x="8937625" y="3170238"/>
          <p14:tracePt t="183636" x="8929688" y="3170238"/>
          <p14:tracePt t="183644" x="8929688" y="3178175"/>
          <p14:tracePt t="183651" x="8921750" y="3178175"/>
          <p14:tracePt t="183657" x="8921750" y="3186113"/>
          <p14:tracePt t="183664" x="8904288" y="3186113"/>
          <p14:tracePt t="183674" x="8894763" y="3186113"/>
          <p14:tracePt t="183678" x="8861425" y="3186113"/>
          <p14:tracePt t="183685" x="8802688" y="3186113"/>
          <p14:tracePt t="183693" x="8750300" y="3186113"/>
          <p14:tracePt t="183700" x="8666163" y="3186113"/>
          <p14:tracePt t="183706" x="8555038" y="3160713"/>
          <p14:tracePt t="183713" x="8428038" y="3144838"/>
          <p14:tracePt t="183720" x="8359775" y="3127375"/>
          <p14:tracePt t="183727" x="8301038" y="3109913"/>
          <p14:tracePt t="183736" x="8232775" y="3094038"/>
          <p14:tracePt t="183741" x="8189913" y="3067050"/>
          <p14:tracePt t="183748" x="8164513" y="3059113"/>
          <p14:tracePt t="183755" x="8147050" y="3041650"/>
          <p14:tracePt t="183761" x="8131175" y="3025775"/>
          <p14:tracePt t="183769" x="8113713" y="3016250"/>
          <p14:tracePt t="183776" x="8105775" y="3008313"/>
          <p14:tracePt t="183783" x="8096250" y="2982913"/>
          <p14:tracePt t="183790" x="8088313" y="2974975"/>
          <p14:tracePt t="183797" x="8088313" y="2965450"/>
          <p14:tracePt t="183803" x="8080375" y="2949575"/>
          <p14:tracePt t="183810" x="8070850" y="2940050"/>
          <p14:tracePt t="183818" x="8070850" y="2932113"/>
          <p14:tracePt t="183824" x="8070850" y="2922588"/>
          <p14:tracePt t="183831" x="8070850" y="2914650"/>
          <p14:tracePt t="183839" x="8070850" y="2906713"/>
          <p14:tracePt t="183846" x="8070850" y="2897188"/>
          <p14:tracePt t="183867" x="8070850" y="2889250"/>
          <p14:tracePt t="183874" x="8070850" y="2881313"/>
          <p14:tracePt t="183888" x="8080375" y="2881313"/>
          <p14:tracePt t="183903" x="8088313" y="2871788"/>
          <p14:tracePt t="183918" x="8096250" y="2871788"/>
          <p14:tracePt t="183923" x="8105775" y="2871788"/>
          <p14:tracePt t="183937" x="8113713" y="2871788"/>
          <p14:tracePt t="183944" x="8131175" y="2871788"/>
          <p14:tracePt t="183951" x="8174038" y="2881313"/>
          <p14:tracePt t="183956" x="8232775" y="2897188"/>
          <p14:tracePt t="183964" x="8291513" y="2906713"/>
          <p14:tracePt t="183970" x="8343900" y="2906713"/>
          <p14:tracePt t="183978" x="8453438" y="2906713"/>
          <p14:tracePt t="183985" x="8547100" y="2914650"/>
          <p14:tracePt t="183992" x="8605838" y="2914650"/>
          <p14:tracePt t="184000" x="8666163" y="2914650"/>
          <p14:tracePt t="184006" x="8709025" y="2914650"/>
          <p14:tracePt t="184013" x="8724900" y="2906713"/>
          <p14:tracePt t="184020" x="8734425" y="2897188"/>
          <p14:tracePt t="184026" x="8742363" y="2897188"/>
          <p14:tracePt t="184034" x="8759825" y="2897188"/>
          <p14:tracePt t="184041" x="8759825" y="2889250"/>
          <p14:tracePt t="184047" x="8777288" y="2881313"/>
          <p14:tracePt t="184061" x="8785225" y="2871788"/>
          <p14:tracePt t="184076" x="8785225" y="2863850"/>
          <p14:tracePt t="184084" x="8793163" y="2863850"/>
          <p14:tracePt t="184090" x="8793163" y="2846388"/>
          <p14:tracePt t="184103" x="8802688" y="2838450"/>
          <p14:tracePt t="184110" x="8802688" y="2820988"/>
          <p14:tracePt t="184117" x="8810625" y="2778125"/>
          <p14:tracePt t="184124" x="8843963" y="2676525"/>
          <p14:tracePt t="184131" x="8904288" y="2506663"/>
          <p14:tracePt t="184139" x="8929688" y="2405063"/>
          <p14:tracePt t="184145" x="8963025" y="2311400"/>
          <p14:tracePt t="184152" x="8972550" y="2209800"/>
          <p14:tracePt t="184160" x="8972550" y="2133600"/>
          <p14:tracePt t="184168" x="8972550" y="2082800"/>
          <p14:tracePt t="184172" x="8963025" y="2073275"/>
          <p14:tracePt t="184181" x="8963025" y="2055813"/>
          <p14:tracePt t="184188" x="8947150" y="2055813"/>
          <p14:tracePt t="184195" x="8937625" y="2047875"/>
          <p14:tracePt t="184203" x="8904288" y="2022475"/>
          <p14:tracePt t="184209" x="8869363" y="2014538"/>
          <p14:tracePt t="184217" x="8828088" y="1989138"/>
          <p14:tracePt t="184223" x="8750300" y="1946275"/>
          <p14:tracePt t="184230" x="8674100" y="1903413"/>
          <p14:tracePt t="184237" x="8623300" y="1870075"/>
          <p14:tracePt t="184244" x="8572500" y="1827213"/>
          <p14:tracePt t="184252" x="8521700" y="1784350"/>
          <p14:tracePt t="184258" x="8488363" y="1758950"/>
          <p14:tracePt t="184267" x="8478838" y="1751013"/>
          <p14:tracePt t="184271" x="8462963" y="1741488"/>
          <p14:tracePt t="184279" x="8435975" y="1733550"/>
          <p14:tracePt t="184288" x="8410575" y="1725613"/>
          <p14:tracePt t="184293" x="8385175" y="1708150"/>
          <p14:tracePt t="184300" x="8359775" y="1708150"/>
          <p14:tracePt t="184305" x="8343900" y="1700213"/>
          <p14:tracePt t="184313" x="8318500" y="1700213"/>
          <p14:tracePt t="184319" x="8283575" y="1700213"/>
          <p14:tracePt t="184326" x="8258175" y="1708150"/>
          <p14:tracePt t="184334" x="8232775" y="1716088"/>
          <p14:tracePt t="184341" x="8215313" y="1716088"/>
          <p14:tracePt t="184347" x="8207375" y="1741488"/>
          <p14:tracePt t="184355" x="8199438" y="1751013"/>
          <p14:tracePt t="184362" x="8189913" y="1758950"/>
          <p14:tracePt t="184368" x="8164513" y="1827213"/>
          <p14:tracePt t="184375" x="8139113" y="1971675"/>
          <p14:tracePt t="184383" x="8080375" y="2200275"/>
          <p14:tracePt t="184389" x="8012113" y="2430463"/>
          <p14:tracePt t="184396" x="7994650" y="2566988"/>
          <p14:tracePt t="184404" x="7986713" y="2668588"/>
          <p14:tracePt t="184411" x="7977188" y="2711450"/>
          <p14:tracePt t="184418" x="7977188" y="2744788"/>
          <p14:tracePt t="184424" x="7977188" y="2762250"/>
          <p14:tracePt t="184431" x="7977188" y="2778125"/>
          <p14:tracePt t="184438" x="7986713" y="2787650"/>
          <p14:tracePt t="184445" x="7994650" y="2805113"/>
          <p14:tracePt t="184453" x="8004175" y="2813050"/>
          <p14:tracePt t="184459" x="8020050" y="2820988"/>
          <p14:tracePt t="184467" x="8029575" y="2830513"/>
          <p14:tracePt t="184473" x="8054975" y="2855913"/>
          <p14:tracePt t="184480" x="8070850" y="2863850"/>
          <p14:tracePt t="184487" x="8096250" y="2881313"/>
          <p14:tracePt t="184494" x="8147050" y="2897188"/>
          <p14:tracePt t="184503" x="8199438" y="2922588"/>
          <p14:tracePt t="184508" x="8291513" y="2957513"/>
          <p14:tracePt t="184516" x="8402638" y="2974975"/>
          <p14:tracePt t="184522" x="8496300" y="2990850"/>
          <p14:tracePt t="184529" x="8564563" y="2990850"/>
          <p14:tracePt t="184536" x="8666163" y="2990850"/>
          <p14:tracePt t="184543" x="8759825" y="2990850"/>
          <p14:tracePt t="184552" x="8836025" y="2982913"/>
          <p14:tracePt t="184556" x="8904288" y="2965450"/>
          <p14:tracePt t="184564" x="8947150" y="2949575"/>
          <p14:tracePt t="184571" x="8972550" y="2940050"/>
          <p14:tracePt t="184578" x="8988425" y="2940050"/>
          <p14:tracePt t="184585" x="8997950" y="2922588"/>
          <p14:tracePt t="184591" x="9005888" y="2914650"/>
          <p14:tracePt t="184605" x="9005888" y="2906713"/>
          <p14:tracePt t="184613" x="9013825" y="2897188"/>
          <p14:tracePt t="184619" x="9013825" y="2889250"/>
          <p14:tracePt t="184627" x="9013825" y="2881313"/>
          <p14:tracePt t="184640" x="9013825" y="2863850"/>
          <p14:tracePt t="184655" x="9005888" y="2855913"/>
          <p14:tracePt t="184661" x="8997950" y="2846388"/>
          <p14:tracePt t="184669" x="8997950" y="2838450"/>
          <p14:tracePt t="184677" x="8988425" y="2820988"/>
          <p14:tracePt t="184683" x="8955088" y="2744788"/>
          <p14:tracePt t="184690" x="8878888" y="2557463"/>
          <p14:tracePt t="184697" x="8759825" y="2286000"/>
          <p14:tracePt t="184703" x="8658225" y="2005013"/>
          <p14:tracePt t="184710" x="8564563" y="1751013"/>
          <p14:tracePt t="184719" x="8513763" y="1622425"/>
          <p14:tracePt t="184723" x="8478838" y="1530350"/>
          <p14:tracePt t="184730" x="8420100" y="1427163"/>
          <p14:tracePt t="184737" x="8369300" y="1360488"/>
          <p14:tracePt t="184747" x="8334375" y="1333500"/>
          <p14:tracePt t="184755" x="8308975" y="1325563"/>
          <p14:tracePt t="184759" x="8258175" y="1300163"/>
          <p14:tracePt t="184768" x="8199438" y="1282700"/>
          <p14:tracePt t="184774" x="8156575" y="1266825"/>
          <p14:tracePt t="184780" x="8131175" y="1257300"/>
          <p14:tracePt t="184787" x="8088313" y="1257300"/>
          <p14:tracePt t="184796" x="8037513" y="1241425"/>
          <p14:tracePt t="184802" x="8004175" y="1241425"/>
          <p14:tracePt t="184809" x="7977188" y="1241425"/>
          <p14:tracePt t="184817" x="7961313" y="1241425"/>
          <p14:tracePt t="184822" x="7951788" y="1241425"/>
          <p14:tracePt t="184829" x="7935913" y="1241425"/>
          <p14:tracePt t="184844" x="7918450" y="1241425"/>
          <p14:tracePt t="184864" x="7910513" y="1249363"/>
          <p14:tracePt t="184872" x="7910513" y="1257300"/>
          <p14:tracePt t="184878" x="7900988" y="1257300"/>
          <p14:tracePt t="184885" x="7900988" y="1266825"/>
          <p14:tracePt t="184913" x="7900988" y="1274763"/>
          <p14:tracePt t="184920" x="7893050" y="1282700"/>
          <p14:tracePt t="184934" x="7885113" y="1282700"/>
          <p14:tracePt t="184941" x="7885113" y="1292225"/>
          <p14:tracePt t="185080" x="7867650" y="1300163"/>
          <p14:tracePt t="185086" x="7832725" y="1317625"/>
          <p14:tracePt t="185093" x="7766050" y="1325563"/>
          <p14:tracePt t="185101" x="7680325" y="1360488"/>
          <p14:tracePt t="185107" x="7535863" y="1376363"/>
          <p14:tracePt t="185114" x="7383463" y="1401763"/>
          <p14:tracePt t="185121" x="7213600" y="1419225"/>
          <p14:tracePt t="185128" x="6924675" y="1452563"/>
          <p14:tracePt t="185135" x="6678613" y="1495425"/>
          <p14:tracePt t="185142" x="6415088" y="1538288"/>
          <p14:tracePt t="185149" x="6065838" y="1631950"/>
          <p14:tracePt t="185155" x="5657850" y="1725613"/>
          <p14:tracePt t="185163" x="5249863" y="1827213"/>
          <p14:tracePt t="185170" x="4833938" y="1920875"/>
          <p14:tracePt t="185177" x="4537075" y="2014538"/>
          <p14:tracePt t="185184" x="4078288" y="2133600"/>
          <p14:tracePt t="185190" x="3738563" y="2192338"/>
          <p14:tracePt t="185197" x="3475038" y="2252663"/>
          <p14:tracePt t="185204" x="3254375" y="2278063"/>
          <p14:tracePt t="185211" x="3041650" y="2286000"/>
          <p14:tracePt t="185218" x="2955925" y="2303463"/>
          <p14:tracePt t="185226" x="2854325" y="2303463"/>
          <p14:tracePt t="185233" x="2820988" y="2303463"/>
          <p14:tracePt t="185239" x="2795588" y="2303463"/>
          <p14:tracePt t="185246" x="2770188" y="2303463"/>
          <p14:tracePt t="185253" x="2760663" y="2286000"/>
          <p14:tracePt t="185506" x="2625725" y="2243138"/>
          <p14:tracePt t="185514" x="2532063" y="2192338"/>
          <p14:tracePt t="185528" x="2455863" y="2159000"/>
          <p14:tracePt t="185535" x="2420938" y="2133600"/>
          <p14:tracePt t="185541" x="2395538" y="2116138"/>
          <p14:tracePt t="185549" x="2387600" y="2108200"/>
          <p14:tracePt t="185554" x="2379663" y="2098675"/>
          <p14:tracePt t="185566" x="2362200" y="2098675"/>
          <p14:tracePt t="185568" x="2352675" y="2090738"/>
          <p14:tracePt t="185575" x="2344738" y="2082800"/>
          <p14:tracePt t="185584" x="2327275" y="2073275"/>
          <p14:tracePt t="185589" x="2311400" y="2065338"/>
          <p14:tracePt t="185599" x="2301875" y="2055813"/>
          <p14:tracePt t="185604" x="2276475" y="2047875"/>
          <p14:tracePt t="185745" x="2225675" y="2108200"/>
          <p14:tracePt t="185752" x="2141538" y="2235200"/>
          <p14:tracePt t="185758" x="2090738" y="2319338"/>
          <p14:tracePt t="185768" x="2055813" y="2379663"/>
          <p14:tracePt t="185773" x="2030413" y="2447925"/>
          <p14:tracePt t="185779" x="2012950" y="2532063"/>
          <p14:tracePt t="185787" x="1997075" y="2600325"/>
          <p14:tracePt t="185794" x="1987550" y="2660650"/>
          <p14:tracePt t="185802" x="1979613" y="2736850"/>
          <p14:tracePt t="185807" x="1971675" y="2820988"/>
          <p14:tracePt t="185817" x="1962150" y="2863850"/>
          <p14:tracePt t="185821" x="1962150" y="2914650"/>
          <p14:tracePt t="185828" x="1962150" y="2932113"/>
          <p14:tracePt t="185835" x="1962150" y="2957513"/>
          <p14:tracePt t="185843" x="1962150" y="2965450"/>
          <p14:tracePt t="185850" x="1962150" y="2982913"/>
          <p14:tracePt t="185856" x="1962150" y="2990850"/>
          <p14:tracePt t="185865" x="1971675" y="3000375"/>
          <p14:tracePt t="185871" x="1971675" y="3016250"/>
          <p14:tracePt t="185876" x="1979613" y="3016250"/>
          <p14:tracePt t="185884" x="1979613" y="3025775"/>
          <p14:tracePt t="185892" x="1997075" y="3041650"/>
          <p14:tracePt t="185899" x="2030413" y="3059113"/>
          <p14:tracePt t="185904" x="2055813" y="3076575"/>
          <p14:tracePt t="185913" x="2106613" y="3101975"/>
          <p14:tracePt t="185918" x="2157413" y="3127375"/>
          <p14:tracePt t="185926" x="2192338" y="3135313"/>
          <p14:tracePt t="185935" x="2217738" y="3144838"/>
          <p14:tracePt t="185940" x="2235200" y="3144838"/>
          <p14:tracePt t="185946" x="2251075" y="3152775"/>
          <p14:tracePt t="185953" x="2268538" y="3152775"/>
          <p14:tracePt t="185961" x="2276475" y="3152775"/>
          <p14:tracePt t="185967" x="2301875" y="3152775"/>
          <p14:tracePt t="185975" x="2344738" y="3152775"/>
          <p14:tracePt t="185983" x="2387600" y="3135313"/>
          <p14:tracePt t="185990" x="2463800" y="3101975"/>
          <p14:tracePt t="185995" x="2574925" y="3033713"/>
          <p14:tracePt t="186002" x="2676525" y="2949575"/>
          <p14:tracePt t="186010" x="2760663" y="2889250"/>
          <p14:tracePt t="186017" x="2838450" y="2805113"/>
          <p14:tracePt t="186024" x="2905125" y="2727325"/>
          <p14:tracePt t="186032" x="2998788" y="2625725"/>
          <p14:tracePt t="186037" x="3049588" y="2549525"/>
          <p14:tracePt t="186044" x="3109913" y="2463800"/>
          <p14:tracePt t="186051" x="3127375" y="2430463"/>
          <p14:tracePt t="186058" x="3143250" y="2397125"/>
          <p14:tracePt t="186066" x="3152775" y="2379663"/>
          <p14:tracePt t="186072" x="3152775" y="2371725"/>
          <p14:tracePt t="186078" x="3152775" y="2362200"/>
          <p14:tracePt t="186092" x="3152775" y="2354263"/>
          <p14:tracePt t="186114" x="3143250" y="2336800"/>
          <p14:tracePt t="186121" x="3127375" y="2303463"/>
          <p14:tracePt t="186127" x="3117850" y="2235200"/>
          <p14:tracePt t="186134" x="3100388" y="2124075"/>
          <p14:tracePt t="186141" x="3059113" y="1989138"/>
          <p14:tracePt t="186149" x="3041650" y="1928813"/>
          <p14:tracePt t="186155" x="3024188" y="1870075"/>
          <p14:tracePt t="186163" x="2998788" y="1827213"/>
          <p14:tracePt t="186170" x="2982913" y="1809750"/>
          <p14:tracePt t="186176" x="2955925" y="1784350"/>
          <p14:tracePt t="186183" x="2922588" y="1766888"/>
          <p14:tracePt t="186190" x="2854325" y="1733550"/>
          <p14:tracePt t="186198" x="2795588" y="1716088"/>
          <p14:tracePt t="186205" x="2727325" y="1690688"/>
          <p14:tracePt t="186211" x="2641600" y="1674813"/>
          <p14:tracePt t="186218" x="2549525" y="1631950"/>
          <p14:tracePt t="186225" x="2471738" y="1614488"/>
          <p14:tracePt t="186233" x="2413000" y="1597025"/>
          <p14:tracePt t="186238" x="2362200" y="1589088"/>
          <p14:tracePt t="186248" x="2301875" y="1589088"/>
          <p14:tracePt t="186253" x="2260600" y="1589088"/>
          <p14:tracePt t="186260" x="2235200" y="1589088"/>
          <p14:tracePt t="186267" x="2200275" y="1606550"/>
          <p14:tracePt t="186274" x="2174875" y="1631950"/>
          <p14:tracePt t="186281" x="2141538" y="1665288"/>
          <p14:tracePt t="186288" x="2106613" y="1716088"/>
          <p14:tracePt t="186295" x="2038350" y="1819275"/>
          <p14:tracePt t="186301" x="1987550" y="1903413"/>
          <p14:tracePt t="186309" x="1928813" y="1971675"/>
          <p14:tracePt t="186316" x="1878013" y="2082800"/>
          <p14:tracePt t="186322" x="1852613" y="2141538"/>
          <p14:tracePt t="186330" x="1852613" y="2166938"/>
          <p14:tracePt t="186336" x="1835150" y="2217738"/>
          <p14:tracePt t="186344" x="1835150" y="2243138"/>
          <p14:tracePt t="186351" x="1835150" y="2268538"/>
          <p14:tracePt t="186358" x="1835150" y="2303463"/>
          <p14:tracePt t="186365" x="1835150" y="2336800"/>
          <p14:tracePt t="186371" x="1835150" y="2405063"/>
          <p14:tracePt t="186378" x="1843088" y="2463800"/>
          <p14:tracePt t="186385" x="1852613" y="2566988"/>
          <p14:tracePt t="186392" x="1878013" y="2668588"/>
          <p14:tracePt t="186400" x="1893888" y="2727325"/>
          <p14:tracePt t="186407" x="1903413" y="2762250"/>
          <p14:tracePt t="186414" x="1928813" y="2805113"/>
          <p14:tracePt t="186420" x="1946275" y="2830513"/>
          <p14:tracePt t="186427" x="1971675" y="2846388"/>
          <p14:tracePt t="186434" x="1987550" y="2863850"/>
          <p14:tracePt t="186441" x="2022475" y="2881313"/>
          <p14:tracePt t="186451" x="2065338" y="2897188"/>
          <p14:tracePt t="186456" x="2090738" y="2906713"/>
          <p14:tracePt t="186463" x="2141538" y="2914650"/>
          <p14:tracePt t="186470" x="2192338" y="2914650"/>
          <p14:tracePt t="186476" x="2217738" y="2914650"/>
          <p14:tracePt t="186483" x="2260600" y="2914650"/>
          <p14:tracePt t="186490" x="2311400" y="2914650"/>
          <p14:tracePt t="186499" x="2362200" y="2906713"/>
          <p14:tracePt t="186505" x="2379663" y="2889250"/>
          <p14:tracePt t="186511" x="2430463" y="2881313"/>
          <p14:tracePt t="186518" x="2481263" y="2863850"/>
          <p14:tracePt t="186525" x="2489200" y="2846388"/>
          <p14:tracePt t="186534" x="2514600" y="2838450"/>
          <p14:tracePt t="186538" x="2532063" y="2830513"/>
          <p14:tracePt t="186548" x="2540000" y="2820988"/>
          <p14:tracePt t="186553" x="2557463" y="2820988"/>
          <p14:tracePt t="186559" x="2565400" y="2795588"/>
          <p14:tracePt t="186566" x="2582863" y="2778125"/>
          <p14:tracePt t="186574" x="2608263" y="2770188"/>
          <p14:tracePt t="186581" x="2608263" y="2744788"/>
          <p14:tracePt t="186588" x="2633663" y="2727325"/>
          <p14:tracePt t="186596" x="2641600" y="2711450"/>
          <p14:tracePt t="186603" x="2668588" y="2668588"/>
          <p14:tracePt t="186609" x="2701925" y="2608263"/>
          <p14:tracePt t="186619" x="2735263" y="2549525"/>
          <p14:tracePt t="186625" x="2786063" y="2447925"/>
          <p14:tracePt t="186631" x="2854325" y="2260600"/>
          <p14:tracePt t="186636" x="2889250" y="2082800"/>
          <p14:tracePt t="186644" x="2905125" y="1989138"/>
          <p14:tracePt t="186651" x="2914650" y="1895475"/>
          <p14:tracePt t="186658" x="2914650" y="1827213"/>
          <p14:tracePt t="186666" x="2914650" y="1741488"/>
          <p14:tracePt t="186671" x="2897188" y="1700213"/>
          <p14:tracePt t="186683" x="2871788" y="1674813"/>
          <p14:tracePt t="186685" x="2820988" y="1639888"/>
          <p14:tracePt t="186692" x="2795588" y="1622425"/>
          <p14:tracePt t="186699" x="2752725" y="1622425"/>
          <p14:tracePt t="186706" x="2727325" y="1614488"/>
          <p14:tracePt t="186715" x="2684463" y="1614488"/>
          <p14:tracePt t="186720" x="2659063" y="1614488"/>
          <p14:tracePt t="186727" x="2641600" y="1614488"/>
          <p14:tracePt t="186733" x="2633663" y="1614488"/>
          <p14:tracePt t="186741" x="2625725" y="1614488"/>
          <p14:tracePt t="186748" x="2608263" y="1622425"/>
          <p14:tracePt t="186764" x="2600325" y="1631950"/>
          <p14:tracePt t="186783" x="2590800" y="1649413"/>
          <p14:tracePt t="186797" x="2582863" y="1657350"/>
          <p14:tracePt t="186804" x="2582863" y="1665288"/>
          <p14:tracePt t="186818" x="2582863" y="1674813"/>
          <p14:tracePt t="186831" x="2582863" y="1682750"/>
          <p14:tracePt t="186847" x="2574925" y="1700213"/>
          <p14:tracePt t="186936" x="2574925" y="1708150"/>
          <p14:tracePt t="186943" x="2574925" y="1716088"/>
          <p14:tracePt t="186950" x="2582863" y="1733550"/>
          <p14:tracePt t="186957" x="2582863" y="1741488"/>
          <p14:tracePt t="186966" x="2582863" y="1766888"/>
          <p14:tracePt t="186971" x="2582863" y="1793875"/>
          <p14:tracePt t="186978" x="2590800" y="1844675"/>
          <p14:tracePt t="186985" x="2590800" y="1946275"/>
          <p14:tracePt t="186992" x="2590800" y="2055813"/>
          <p14:tracePt t="187000" x="2590800" y="2227263"/>
          <p14:tracePt t="187006" x="2590800" y="2328863"/>
          <p14:tracePt t="187015" x="2600325" y="2438400"/>
          <p14:tracePt t="187020" x="2633663" y="2557463"/>
          <p14:tracePt t="187027" x="2668588" y="2805113"/>
          <p14:tracePt t="187035" x="2744788" y="3016250"/>
          <p14:tracePt t="187040" x="2795588" y="3160713"/>
          <p14:tracePt t="187048" x="2854325" y="3365500"/>
          <p14:tracePt t="187054" x="2914650" y="3517900"/>
          <p14:tracePt t="187061" x="2965450" y="3662363"/>
          <p14:tracePt t="187068" x="3041650" y="3832225"/>
          <p14:tracePt t="187075" x="3178175" y="4105275"/>
          <p14:tracePt t="187082" x="3262313" y="4257675"/>
          <p14:tracePt t="187089" x="3313113" y="4351338"/>
          <p14:tracePt t="187097" x="3389313" y="4478338"/>
          <p14:tracePt t="187103" x="3467100" y="4614863"/>
          <p14:tracePt t="187109" x="3533775" y="4699000"/>
          <p14:tracePt t="187116" x="3568700" y="4749800"/>
          <p14:tracePt t="187123" x="3636963" y="4802188"/>
          <p14:tracePt t="187132" x="3670300" y="4860925"/>
          <p14:tracePt t="188129" x="3687763" y="4886325"/>
          <p14:tracePt t="188136" x="3713163" y="4911725"/>
          <p14:tracePt t="188142" x="3763963" y="4979988"/>
          <p14:tracePt t="188151" x="3814763" y="5038725"/>
          <p14:tracePt t="188156" x="3890963" y="5124450"/>
          <p14:tracePt t="188164" x="3967163" y="5192713"/>
          <p14:tracePt t="188170" x="4044950" y="5268913"/>
          <p14:tracePt t="188177" x="4154488" y="5380038"/>
          <p14:tracePt t="188184" x="4306888" y="5540375"/>
          <p14:tracePt t="188191" x="4384675" y="5626100"/>
          <p14:tracePt t="188200" x="4494213" y="5719763"/>
          <p14:tracePt t="188204" x="4621213" y="5829300"/>
          <p14:tracePt t="188213" x="4740275" y="5922963"/>
          <p14:tracePt t="188218" x="4818063" y="5973763"/>
          <p14:tracePt t="188225" x="4927600" y="6059488"/>
          <p14:tracePt t="188232" x="5106988" y="6161088"/>
          <p14:tracePt t="188239" x="5241925" y="6237288"/>
          <p14:tracePt t="188247" x="5335588" y="6288088"/>
          <p14:tracePt t="188254" x="5480050" y="6338888"/>
          <p14:tracePt t="188260" x="5649913" y="6416675"/>
          <p14:tracePt t="188267" x="5794375" y="6467475"/>
          <p14:tracePt t="188274" x="5880100" y="6500813"/>
          <p14:tracePt t="188283" x="5956300" y="6526213"/>
          <p14:tracePt t="188288" x="6040438" y="6551613"/>
          <p14:tracePt t="188296" x="6134100" y="6602413"/>
          <p14:tracePt t="188302" x="6184900" y="6611938"/>
          <p14:tracePt t="188310" x="6219825" y="6627813"/>
          <p14:tracePt t="188316" x="6270625" y="6645275"/>
          <p14:tracePt t="188323" x="6286500" y="6654800"/>
          <p14:tracePt t="188331" x="6311900" y="6662738"/>
          <p14:tracePt t="188336" x="6321425" y="6662738"/>
          <p14:tracePt t="188351" x="6329363" y="6662738"/>
          <p14:tracePt t="188358" x="6338888" y="6662738"/>
          <p14:tracePt t="188365" x="6346825" y="6662738"/>
          <p14:tracePt t="188386" x="6354763" y="6662738"/>
          <p14:tracePt t="188407" x="6364288" y="6662738"/>
          <p14:tracePt t="188589" x="6235700" y="6602413"/>
          <p14:tracePt t="188596" x="6040438" y="6510338"/>
          <p14:tracePt t="188603" x="5938838" y="6467475"/>
          <p14:tracePt t="188610" x="5862638" y="6432550"/>
          <p14:tracePt t="188617" x="5811838" y="6407150"/>
          <p14:tracePt t="188625" x="5768975" y="6373813"/>
          <p14:tracePt t="188633" x="5743575" y="6365875"/>
          <p14:tracePt t="188639" x="5735638" y="6356350"/>
          <p14:tracePt t="188645" x="5726113" y="6356350"/>
          <p14:tracePt t="188652" x="5726113" y="6348413"/>
          <p14:tracePt t="188658" x="5718175" y="6348413"/>
          <p14:tracePt t="188665" x="5708650" y="6338888"/>
          <p14:tracePt t="188680" x="5700713" y="6338888"/>
          <p14:tracePt t="188694" x="5692775" y="6338888"/>
          <p14:tracePt t="188701" x="5683250" y="6338888"/>
          <p14:tracePt t="188707" x="5667375" y="6323013"/>
          <p14:tracePt t="188715" x="5641975" y="6323013"/>
          <p14:tracePt t="188721" x="5616575" y="6305550"/>
          <p14:tracePt t="188730" x="5591175" y="6280150"/>
          <p14:tracePt t="188735" x="5548313" y="6272213"/>
          <p14:tracePt t="188743" x="5530850" y="6262688"/>
          <p14:tracePt t="188750" x="5513388" y="6246813"/>
          <p14:tracePt t="188757" x="5497513" y="6246813"/>
          <p14:tracePt t="188764" x="5487988" y="6237288"/>
          <p14:tracePt t="188770" x="5480050" y="6237288"/>
          <p14:tracePt t="188777" x="5472113" y="6229350"/>
          <p14:tracePt t="188791" x="5462588" y="6229350"/>
          <p14:tracePt t="188805" x="5454650" y="6229350"/>
          <p14:tracePt t="188820" x="5446713" y="6221413"/>
          <p14:tracePt t="188833" x="5437188" y="6221413"/>
          <p14:tracePt t="188849" x="5429250" y="6221413"/>
          <p14:tracePt t="188889" x="5421313" y="6221413"/>
          <p14:tracePt t="188909" x="5421313" y="6211888"/>
          <p14:tracePt t="188924" x="5411788" y="6211888"/>
          <p14:tracePt t="188938" x="5411788" y="6203950"/>
          <p14:tracePt t="188965" x="5411788" y="6194425"/>
          <p14:tracePt t="188972" x="5403850" y="6194425"/>
          <p14:tracePt t="188979" x="5394325" y="6194425"/>
          <p14:tracePt t="188994" x="5386388" y="6186488"/>
          <p14:tracePt t="189001" x="5360988" y="6178550"/>
          <p14:tracePt t="189007" x="5343525" y="6161088"/>
          <p14:tracePt t="189016" x="5327650" y="6161088"/>
          <p14:tracePt t="189021" x="5310188" y="6153150"/>
          <p14:tracePt t="189030" x="5292725" y="6143625"/>
          <p14:tracePt t="189035" x="5276850" y="6135688"/>
          <p14:tracePt t="189042" x="5267325" y="6127750"/>
          <p14:tracePt t="189049" x="5259388" y="6127750"/>
          <p14:tracePt t="189056" x="5259388" y="6118225"/>
          <p14:tracePt t="189065" x="5249863" y="6118225"/>
          <p14:tracePt t="189070" x="5241925" y="6118225"/>
          <p14:tracePt t="189084" x="5233988" y="6118225"/>
          <p14:tracePt t="189091" x="5233988" y="6110288"/>
          <p14:tracePt t="189098" x="5224463" y="6110288"/>
          <p14:tracePt t="189119" x="5216525" y="6110288"/>
          <p14:tracePt t="189133" x="5208588" y="6110288"/>
          <p14:tracePt t="189175" x="5199063" y="6110288"/>
          <p14:tracePt t="189202" x="5199063" y="6118225"/>
          <p14:tracePt t="189209" x="5199063" y="6127750"/>
          <p14:tracePt t="189230" x="5199063" y="6135688"/>
          <p14:tracePt t="189250" x="5199063" y="6143625"/>
          <p14:tracePt t="189272" x="5191125" y="6153150"/>
          <p14:tracePt t="189279" x="5191125" y="6161088"/>
          <p14:tracePt t="189299" x="5191125" y="6169025"/>
          <p14:tracePt t="189313" x="5183188" y="6169025"/>
          <p14:tracePt t="189334" x="5173663" y="6169025"/>
          <p14:tracePt t="189362" x="5165725" y="6169025"/>
          <p14:tracePt t="189419" x="5165725" y="6161088"/>
          <p14:tracePt t="189426" x="5165725" y="6153150"/>
          <p14:tracePt t="189440" x="5165725" y="6143625"/>
          <p14:tracePt t="189483" x="5165725" y="6135688"/>
          <p14:tracePt t="189721" x="5173663" y="6135688"/>
          <p14:tracePt t="189727" x="5216525" y="6135688"/>
          <p14:tracePt t="189733" x="5302250" y="6135688"/>
          <p14:tracePt t="189741" x="5378450" y="6135688"/>
          <p14:tracePt t="189748" x="5530850" y="6135688"/>
          <p14:tracePt t="189755" x="5675313" y="6135688"/>
          <p14:tracePt t="189763" x="5776913" y="6135688"/>
          <p14:tracePt t="189769" x="5853113" y="6135688"/>
          <p14:tracePt t="189775" x="5930900" y="6135688"/>
          <p14:tracePt t="189783" x="5981700" y="6135688"/>
          <p14:tracePt t="189790" x="6032500" y="6135688"/>
          <p14:tracePt t="189797" x="6057900" y="6135688"/>
          <p14:tracePt t="189805" x="6100763" y="6135688"/>
          <p14:tracePt t="189813" x="6151563" y="6135688"/>
          <p14:tracePt t="189817" x="6210300" y="6135688"/>
          <p14:tracePt t="189825" x="6245225" y="6135688"/>
          <p14:tracePt t="189831" x="6321425" y="6135688"/>
          <p14:tracePt t="189838" x="6389688" y="6135688"/>
          <p14:tracePt t="189847" x="6456363" y="6135688"/>
          <p14:tracePt t="189852" x="6542088" y="6135688"/>
          <p14:tracePt t="189859" x="6626225" y="6135688"/>
          <p14:tracePt t="189868" x="6719888" y="6153150"/>
          <p14:tracePt t="189873" x="6831013" y="6153150"/>
          <p14:tracePt t="189881" x="6932613" y="6161088"/>
          <p14:tracePt t="189888" x="6992938" y="6169025"/>
          <p14:tracePt t="189895" x="7059613" y="6169025"/>
          <p14:tracePt t="189900" x="7119938" y="6178550"/>
          <p14:tracePt t="189908" x="7145338" y="6178550"/>
          <p14:tracePt t="189915" x="7178675" y="6178550"/>
          <p14:tracePt t="189922" x="7229475" y="6186488"/>
          <p14:tracePt t="189931" x="7264400" y="6194425"/>
          <p14:tracePt t="189936" x="7289800" y="6194425"/>
          <p14:tracePt t="189943" x="7323138" y="6203950"/>
          <p14:tracePt t="189951" x="7373938" y="6203950"/>
          <p14:tracePt t="189957" x="7416800" y="6211888"/>
          <p14:tracePt t="189965" x="7459663" y="6221413"/>
          <p14:tracePt t="189971" x="7485063" y="6229350"/>
          <p14:tracePt t="189980" x="7502525" y="6229350"/>
          <p14:tracePt t="189984" x="7502525" y="6237288"/>
          <p14:tracePt t="190285" x="7518400" y="6237288"/>
          <p14:tracePt t="190292" x="7527925" y="6237288"/>
          <p14:tracePt t="190298" x="7535863" y="6237288"/>
          <p14:tracePt t="190306" x="7553325" y="6237288"/>
          <p14:tracePt t="190313" x="7561263" y="6237288"/>
          <p14:tracePt t="190319" x="7586663" y="6229350"/>
          <p14:tracePt t="190329" x="7604125" y="6229350"/>
          <p14:tracePt t="190333" x="7621588" y="6229350"/>
          <p14:tracePt t="190340" x="7637463" y="6229350"/>
          <p14:tracePt t="190348" x="7680325" y="6221413"/>
          <p14:tracePt t="190355" x="7705725" y="6221413"/>
          <p14:tracePt t="190363" x="7740650" y="6211888"/>
          <p14:tracePt t="190368" x="7773988" y="6203950"/>
          <p14:tracePt t="190375" x="7807325" y="6203950"/>
          <p14:tracePt t="190382" x="7867650" y="6194425"/>
          <p14:tracePt t="190389" x="7926388" y="6178550"/>
          <p14:tracePt t="190398" x="7961313" y="6169025"/>
          <p14:tracePt t="190403" x="8020050" y="6169025"/>
          <p14:tracePt t="190412" x="8070850" y="6153150"/>
          <p14:tracePt t="190417" x="8096250" y="6153150"/>
          <p14:tracePt t="190424" x="8121650" y="6153150"/>
          <p14:tracePt t="190431" x="8139113" y="6153150"/>
          <p14:tracePt t="190439" x="8156575" y="6153150"/>
          <p14:tracePt t="190446" x="8164513" y="6153150"/>
          <p14:tracePt t="190452" x="8181975" y="6153150"/>
          <p14:tracePt t="190461" x="8189913" y="6153150"/>
          <p14:tracePt t="190466" x="8199438" y="6153150"/>
          <p14:tracePt t="190473" x="8207375" y="6153150"/>
          <p14:tracePt t="190481" x="8215313" y="6153150"/>
          <p14:tracePt t="190486" x="8224838" y="6153150"/>
          <p14:tracePt t="190494" x="8232775" y="6153150"/>
          <p14:tracePt t="190506" x="8250238" y="6153150"/>
          <p14:tracePt t="190513" x="8258175" y="6153150"/>
          <p14:tracePt t="190521" x="8275638" y="6153150"/>
          <p14:tracePt t="190528" x="8291513" y="6153150"/>
          <p14:tracePt t="190534" x="8318500" y="6153150"/>
          <p14:tracePt t="190542" x="8334375" y="6153150"/>
          <p14:tracePt t="190548" x="8351838" y="6153150"/>
          <p14:tracePt t="190555" x="8369300" y="6153150"/>
          <p14:tracePt t="190563" x="8385175" y="6153150"/>
          <p14:tracePt t="190569" x="8394700" y="6153150"/>
          <p14:tracePt t="190578" x="8410575" y="6153150"/>
          <p14:tracePt t="190584" x="8428038" y="6153150"/>
          <p14:tracePt t="190591" x="8435975" y="6153150"/>
          <p14:tracePt t="190597" x="8445500" y="6153150"/>
          <p14:tracePt t="190605" x="8462963" y="6153150"/>
          <p14:tracePt t="190612" x="8470900" y="6161088"/>
          <p14:tracePt t="190618" x="8478838" y="6161088"/>
          <p14:tracePt t="190625" x="8496300" y="6161088"/>
          <p14:tracePt t="190632" x="8513763" y="6161088"/>
          <p14:tracePt t="190639" x="8521700" y="6161088"/>
          <p14:tracePt t="190646" x="8529638" y="6161088"/>
          <p14:tracePt t="190653" x="8547100" y="6161088"/>
          <p14:tracePt t="190661" x="8564563" y="6161088"/>
          <p14:tracePt t="190667" x="8572500" y="6161088"/>
          <p14:tracePt t="190674" x="8580438" y="6161088"/>
          <p14:tracePt t="190682" x="8589963" y="6161088"/>
          <p14:tracePt t="190688" x="8605838" y="6161088"/>
          <p14:tracePt t="190695" x="8623300" y="6161088"/>
          <p14:tracePt t="190702" x="8632825" y="6161088"/>
          <p14:tracePt t="190709" x="8648700" y="6161088"/>
          <p14:tracePt t="190715" x="8666163" y="6161088"/>
          <p14:tracePt t="190722" x="8683625" y="6161088"/>
          <p14:tracePt t="190730" x="8699500" y="6161088"/>
          <p14:tracePt t="190736" x="8716963" y="6161088"/>
          <p14:tracePt t="190745" x="8742363" y="6161088"/>
          <p14:tracePt t="190751" x="8759825" y="6161088"/>
          <p14:tracePt t="190758" x="8777288" y="6153150"/>
          <p14:tracePt t="190764" x="8793163" y="6153150"/>
          <p14:tracePt t="190773" x="8810625" y="6153150"/>
          <p14:tracePt t="190779" x="8828088" y="6153150"/>
          <p14:tracePt t="190786" x="8853488" y="6153150"/>
          <p14:tracePt t="190794" x="8869363" y="6153150"/>
          <p14:tracePt t="190800" x="8886825" y="6153150"/>
          <p14:tracePt t="190806" x="8912225" y="6143625"/>
          <p14:tracePt t="190814" x="8929688" y="6143625"/>
          <p14:tracePt t="190821" x="8947150" y="6143625"/>
          <p14:tracePt t="190829" x="8963025" y="6143625"/>
          <p14:tracePt t="190835" x="8980488" y="6143625"/>
          <p14:tracePt t="190841" x="8997950" y="6143625"/>
          <p14:tracePt t="190849" x="9005888" y="6135688"/>
          <p14:tracePt t="190856" x="9013825" y="6135688"/>
          <p14:tracePt t="190862" x="9023350" y="6135688"/>
          <p14:tracePt t="190870" x="9031288" y="6135688"/>
          <p14:tracePt t="190878" x="9039225" y="6135688"/>
          <p14:tracePt t="190884" x="9048750" y="6135688"/>
          <p14:tracePt t="190897" x="9056688" y="6135688"/>
          <p14:tracePt t="190904" x="9064625" y="6135688"/>
          <p14:tracePt t="190918" x="9082088" y="6135688"/>
          <p14:tracePt t="190924" x="9091613" y="6135688"/>
          <p14:tracePt t="190932" x="9099550" y="6135688"/>
          <p14:tracePt t="190940" x="9117013" y="6135688"/>
          <p14:tracePt t="190948" x="9132888" y="6135688"/>
          <p14:tracePt t="190953" x="9158288" y="6135688"/>
          <p14:tracePt t="190960" x="9175750" y="6135688"/>
          <p14:tracePt t="190966" x="9193213" y="6127750"/>
          <p14:tracePt t="190973" x="9244013" y="6127750"/>
          <p14:tracePt t="190980" x="9277350" y="6127750"/>
          <p14:tracePt t="190987" x="9302750" y="6118225"/>
          <p14:tracePt t="190994" x="9337675" y="6118225"/>
          <p14:tracePt t="191001" x="9371013" y="6118225"/>
          <p14:tracePt t="191010" x="9388475" y="6110288"/>
          <p14:tracePt t="191016" x="9421813" y="6110288"/>
          <p14:tracePt t="191023" x="9447213" y="6110288"/>
          <p14:tracePt t="191030" x="9482138" y="6102350"/>
          <p14:tracePt t="191036" x="9532938" y="6102350"/>
          <p14:tracePt t="191045" x="9575800" y="6102350"/>
          <p14:tracePt t="191051" x="9609138" y="6102350"/>
          <p14:tracePt t="191057" x="9634538" y="6102350"/>
          <p14:tracePt t="191064" x="9667875" y="6084888"/>
          <p14:tracePt t="191072" x="9677400" y="6084888"/>
          <p14:tracePt t="191182" x="9677400" y="6092825"/>
          <p14:tracePt t="191206" x="9667875" y="6092825"/>
          <p14:tracePt t="191265" x="9659938" y="6092825"/>
          <p14:tracePt t="191342" x="9677400" y="6092825"/>
          <p14:tracePt t="191349" x="9710738" y="6092825"/>
          <p14:tracePt t="191355" x="9745663" y="6092825"/>
          <p14:tracePt t="191362" x="9786938" y="6092825"/>
          <p14:tracePt t="191369" x="9839325" y="6092825"/>
          <p14:tracePt t="191378" x="9864725" y="6092825"/>
          <p14:tracePt t="191383" x="9890125" y="6092825"/>
          <p14:tracePt t="191390" x="9898063" y="6092825"/>
          <p14:tracePt t="191398" x="9906000" y="6092825"/>
          <p14:tracePt t="191404" x="9915525" y="6092825"/>
          <p14:tracePt t="191413" x="9923463" y="6092825"/>
          <p14:tracePt t="191418" x="9931400" y="6092825"/>
          <p14:tracePt t="191432" x="9940925" y="6092825"/>
          <p14:tracePt t="191446" x="9948863" y="6092825"/>
          <p14:tracePt t="191488" x="9956800" y="6092825"/>
          <p14:tracePt t="191502" x="9966325" y="6092825"/>
          <p14:tracePt t="191516" x="9974263" y="6092825"/>
          <p14:tracePt t="191536" x="9983788" y="6092825"/>
          <p14:tracePt t="191700" x="9974263" y="6092825"/>
          <p14:tracePt t="191712" x="9966325" y="6092825"/>
          <p14:tracePt t="191732" x="9956800" y="6092825"/>
          <p14:tracePt t="191746" x="9948863" y="6092825"/>
          <p14:tracePt t="191767" x="9940925" y="6092825"/>
          <p14:tracePt t="191780" x="9931400" y="6092825"/>
          <p14:tracePt t="191788" x="9923463" y="6092825"/>
          <p14:tracePt t="191801" x="9915525" y="6092825"/>
          <p14:tracePt t="191815" x="9906000" y="6092825"/>
          <p14:tracePt t="191822" x="9898063" y="6092825"/>
          <p14:tracePt t="191843" x="9890125" y="6092825"/>
          <p14:tracePt t="191856" x="9880600" y="6092825"/>
          <p14:tracePt t="192130" x="9880600" y="6102350"/>
          <p14:tracePt t="192219" x="9872663" y="6102350"/>
          <p14:tracePt t="192227" x="9812338" y="6102350"/>
          <p14:tracePt t="192234" x="9277350" y="6076950"/>
          <p14:tracePt t="192241" x="8547100" y="6076950"/>
          <p14:tracePt t="192247" x="8147050" y="6084888"/>
          <p14:tracePt t="192254" x="7688263" y="6102350"/>
          <p14:tracePt t="192262" x="7069138" y="6102350"/>
          <p14:tracePt t="192267" x="6423025" y="6135688"/>
          <p14:tracePt t="192276" x="5794375" y="6178550"/>
          <p14:tracePt t="192282" x="5199063" y="6211888"/>
          <p14:tracePt t="192289" x="4595813" y="6246813"/>
          <p14:tracePt t="192295" x="4129088" y="6280150"/>
          <p14:tracePt t="192303" x="3500438" y="6313488"/>
          <p14:tracePt t="192311" x="3109913" y="6313488"/>
          <p14:tracePt t="192316" x="2828925" y="6305550"/>
          <p14:tracePt t="192323" x="2590800" y="6280150"/>
          <p14:tracePt t="192330" x="2362200" y="6229350"/>
          <p14:tracePt t="192337" x="2235200" y="6178550"/>
          <p14:tracePt t="192346" x="2166938" y="6127750"/>
          <p14:tracePt t="192352" x="2106613" y="6067425"/>
          <p14:tracePt t="192866" x="2268538" y="6118225"/>
          <p14:tracePt t="192872" x="2405063" y="6143625"/>
          <p14:tracePt t="192880" x="2471738" y="6153150"/>
          <p14:tracePt t="192886" x="2540000" y="6161088"/>
          <p14:tracePt t="192895" x="2616200" y="6169025"/>
          <p14:tracePt t="192901" x="2651125" y="6178550"/>
          <p14:tracePt t="192910" x="2668588" y="6178550"/>
          <p14:tracePt t="192915" x="2701925" y="6178550"/>
          <p14:tracePt t="192921" x="2727325" y="6178550"/>
          <p14:tracePt t="192928" x="2744788" y="6178550"/>
          <p14:tracePt t="192935" x="2752725" y="6178550"/>
          <p14:tracePt t="192943" x="2770188" y="6178550"/>
          <p14:tracePt t="192949" x="2795588" y="6178550"/>
          <p14:tracePt t="192956" x="2803525" y="6178550"/>
          <p14:tracePt t="192963" x="2820988" y="6169025"/>
          <p14:tracePt t="192970" x="2838450" y="6169025"/>
          <p14:tracePt t="192976" x="2863850" y="6153150"/>
          <p14:tracePt t="192984" x="2889250" y="6143625"/>
          <p14:tracePt t="192992" x="2905125" y="6135688"/>
          <p14:tracePt t="192997" x="2940050" y="6110288"/>
          <p14:tracePt t="193005" x="2965450" y="6102350"/>
          <p14:tracePt t="193011" x="3024188" y="6067425"/>
          <p14:tracePt t="193018" x="3109913" y="6016625"/>
          <p14:tracePt t="193026" x="3160713" y="5991225"/>
          <p14:tracePt t="193032" x="3211513" y="5948363"/>
          <p14:tracePt t="193039" x="3270250" y="5889625"/>
          <p14:tracePt t="193045" x="3338513" y="5846763"/>
          <p14:tracePt t="193054" x="3381375" y="5813425"/>
          <p14:tracePt t="193061" x="3398838" y="5788025"/>
          <p14:tracePt t="193066" x="3414713" y="5778500"/>
          <p14:tracePt t="193075" x="3414713" y="5770563"/>
          <p14:tracePt t="193080" x="3424238" y="5770563"/>
          <p14:tracePt t="193094" x="3424238" y="5761038"/>
          <p14:tracePt t="193115" x="3424238" y="5753100"/>
          <p14:tracePt t="193151" x="3424238" y="5735638"/>
          <p14:tracePt t="193158" x="3406775" y="5735638"/>
          <p14:tracePt t="193172" x="3389313" y="5727700"/>
          <p14:tracePt t="193178" x="3381375" y="5719763"/>
          <p14:tracePt t="193185" x="3373438" y="5710238"/>
          <p14:tracePt t="193193" x="3363913" y="5694363"/>
          <p14:tracePt t="193201" x="3338513" y="5659438"/>
          <p14:tracePt t="193210" x="3305175" y="5616575"/>
          <p14:tracePt t="193216" x="3287713" y="5575300"/>
          <p14:tracePt t="193222" x="3254375" y="5549900"/>
          <p14:tracePt t="193231" x="3244850" y="5507038"/>
          <p14:tracePt t="193235" x="3219450" y="5489575"/>
          <p14:tracePt t="193244" x="3203575" y="5472113"/>
          <p14:tracePt t="193248" x="3186113" y="5456238"/>
          <p14:tracePt t="193263" x="3178175" y="5438775"/>
          <p14:tracePt t="193277" x="3168650" y="5438775"/>
          <p14:tracePt t="193283" x="3160713" y="5430838"/>
          <p14:tracePt t="193291" x="3152775" y="5421313"/>
          <p14:tracePt t="193297" x="3135313" y="5421313"/>
          <p14:tracePt t="193304" x="3117850" y="5421313"/>
          <p14:tracePt t="193311" x="3092450" y="5405438"/>
          <p14:tracePt t="193319" x="3024188" y="5405438"/>
          <p14:tracePt t="193326" x="2838450" y="5405438"/>
          <p14:tracePt t="193332" x="2625725" y="5413375"/>
          <p14:tracePt t="193339" x="2430463" y="5438775"/>
          <p14:tracePt t="193348" x="2217738" y="5489575"/>
          <p14:tracePt t="193353" x="2081213" y="5514975"/>
          <p14:tracePt t="193360" x="2005013" y="5532438"/>
          <p14:tracePt t="193368" x="1971675" y="5549900"/>
          <p14:tracePt t="193375" x="1971675" y="5557838"/>
          <p14:tracePt t="193381" x="1962150" y="5557838"/>
          <p14:tracePt t="193387" x="1954213" y="5557838"/>
          <p14:tracePt t="193395" x="1954213" y="5565775"/>
          <p14:tracePt t="193409" x="1946275" y="5575300"/>
          <p14:tracePt t="193424" x="1936750" y="5583238"/>
          <p14:tracePt t="193451" x="1936750" y="5591175"/>
          <p14:tracePt t="193478" x="1936750" y="5600700"/>
          <p14:tracePt t="193500" x="1946275" y="5600700"/>
          <p14:tracePt t="193507" x="1946275" y="5608638"/>
          <p14:tracePt t="193514" x="1946275" y="5616575"/>
          <p14:tracePt t="193617" x="1928813" y="5600700"/>
          <p14:tracePt t="193625" x="1758950" y="5464175"/>
          <p14:tracePt t="193631" x="1308100" y="5243513"/>
          <p14:tracePt t="193638" x="1019175" y="5091113"/>
          <p14:tracePt t="193644" x="841375" y="4997450"/>
          <p14:tracePt t="193651" x="636588" y="4860925"/>
          <p14:tracePt t="193659" x="517525" y="4784725"/>
          <p14:tracePt t="193665" x="433388" y="4716463"/>
          <p14:tracePt t="193672" x="382588" y="4665663"/>
          <p14:tracePt t="193679" x="347663" y="4630738"/>
          <p14:tracePt t="193686" x="322263" y="4597400"/>
          <p14:tracePt t="193693" x="306388" y="4572000"/>
          <p14:tracePt t="193703" x="288925" y="4529138"/>
          <p14:tracePt t="193708" x="280988" y="4521200"/>
          <p14:tracePt t="193714" x="280988" y="4503738"/>
          <p14:tracePt t="193728" x="280988" y="4495800"/>
          <p14:tracePt t="193735" x="271463" y="4495800"/>
          <p14:tracePt t="193771" x="263525" y="4495800"/>
          <p14:tracePt t="193792" x="255588" y="4495800"/>
          <p14:tracePt t="193813" x="246063" y="4495800"/>
          <p14:tracePt t="193834" x="238125" y="4495800"/>
          <p14:tracePt t="193841" x="238125" y="4486275"/>
          <p14:tracePt t="193868" x="230188" y="4486275"/>
          <p14:tracePt t="193938" x="230188" y="4495800"/>
          <p14:tracePt t="193966" x="230188" y="4503738"/>
          <p14:tracePt t="193974" x="230188" y="4513263"/>
          <p14:tracePt t="193994" x="230188" y="4521200"/>
          <p14:tracePt t="194001" x="230188" y="4529138"/>
          <p14:tracePt t="194008" x="238125" y="4538663"/>
          <p14:tracePt t="194022" x="246063" y="4546600"/>
          <p14:tracePt t="194035" x="246063" y="4554538"/>
          <p14:tracePt t="194044" x="255588" y="4554538"/>
          <p14:tracePt t="194050" x="263525" y="4564063"/>
          <p14:tracePt t="194064" x="263525" y="4572000"/>
          <p14:tracePt t="194071" x="271463" y="4572000"/>
          <p14:tracePt t="194078" x="271463" y="4579938"/>
          <p14:tracePt t="194093" x="280988" y="4579938"/>
          <p14:tracePt t="194098" x="280988" y="4589463"/>
          <p14:tracePt t="194113" x="280988" y="4597400"/>
          <p14:tracePt t="194121" x="288925" y="4605338"/>
          <p14:tracePt t="194127" x="288925" y="4614863"/>
          <p14:tracePt t="194133" x="296863" y="4614863"/>
          <p14:tracePt t="194147" x="296863" y="4622800"/>
          <p14:tracePt t="194154" x="296863" y="4630738"/>
          <p14:tracePt t="194161" x="296863" y="4640263"/>
          <p14:tracePt t="194168" x="306388" y="4640263"/>
          <p14:tracePt t="194176" x="306388" y="4657725"/>
          <p14:tracePt t="194189" x="306388" y="4665663"/>
          <p14:tracePt t="194202" x="306388" y="4673600"/>
          <p14:tracePt t="194209" x="314325" y="4673600"/>
          <p14:tracePt t="194215" x="314325" y="4683125"/>
          <p14:tracePt t="194230" x="314325" y="4691063"/>
          <p14:tracePt t="194244" x="314325" y="4699000"/>
          <p14:tracePt t="194258" x="314325" y="4708525"/>
          <p14:tracePt t="194301" x="314325" y="4716463"/>
          <p14:tracePt t="194315" x="314325" y="4724400"/>
          <p14:tracePt t="194343" x="314325" y="4733925"/>
          <p14:tracePt t="194372" x="314325" y="4741863"/>
          <p14:tracePt t="194384" x="314325" y="4749800"/>
          <p14:tracePt t="194397" x="314325" y="4759325"/>
          <p14:tracePt t="194412" x="314325" y="4767263"/>
          <p14:tracePt t="194419" x="314325" y="4775200"/>
          <p14:tracePt t="194425" x="314325" y="4802188"/>
          <p14:tracePt t="194433" x="314325" y="4810125"/>
          <p14:tracePt t="194440" x="314325" y="4827588"/>
          <p14:tracePt t="194446" x="314325" y="4843463"/>
          <p14:tracePt t="194453" x="314325" y="4860925"/>
          <p14:tracePt t="194460" x="314325" y="4878388"/>
          <p14:tracePt t="194467" x="314325" y="4886325"/>
          <p14:tracePt t="194475" x="314325" y="4894263"/>
          <p14:tracePt t="194488" x="314325" y="4903788"/>
          <p14:tracePt t="194495" x="314325" y="4911725"/>
          <p14:tracePt t="194509" x="314325" y="4919663"/>
          <p14:tracePt t="194525" x="314325" y="4929188"/>
          <p14:tracePt t="194629" x="322263" y="4929188"/>
          <p14:tracePt t="194656" x="331788" y="4929188"/>
          <p14:tracePt t="194692" x="339725" y="4929188"/>
          <p14:tracePt t="194721" x="339725" y="4919663"/>
          <p14:tracePt t="194936" x="400050" y="4911725"/>
          <p14:tracePt t="194944" x="450850" y="4911725"/>
          <p14:tracePt t="194951" x="484188" y="4911725"/>
          <p14:tracePt t="194959" x="534988" y="4911725"/>
          <p14:tracePt t="194964" x="577850" y="4911725"/>
          <p14:tracePt t="194974" x="628650" y="4911725"/>
          <p14:tracePt t="194978" x="654050" y="4911725"/>
          <p14:tracePt t="194985" x="688975" y="4911725"/>
          <p14:tracePt t="194992" x="714375" y="4911725"/>
          <p14:tracePt t="195007" x="730250" y="4911725"/>
          <p14:tracePt t="195012" x="739775" y="4911725"/>
          <p14:tracePt t="195020" x="755650" y="4911725"/>
          <p14:tracePt t="195026" x="773113" y="4911725"/>
          <p14:tracePt t="195034" x="781050" y="4911725"/>
          <p14:tracePt t="195042" x="790575" y="4911725"/>
          <p14:tracePt t="195048" x="823913" y="4903788"/>
          <p14:tracePt t="195055" x="849313" y="4903788"/>
          <p14:tracePt t="195062" x="866775" y="4903788"/>
          <p14:tracePt t="195068" x="884238" y="4903788"/>
          <p14:tracePt t="195075" x="909638" y="4903788"/>
          <p14:tracePt t="195082" x="935038" y="4903788"/>
          <p14:tracePt t="195092" x="950913" y="4903788"/>
          <p14:tracePt t="195096" x="968375" y="4903788"/>
          <p14:tracePt t="195104" x="993775" y="4903788"/>
          <p14:tracePt t="195111" x="1019175" y="4903788"/>
          <p14:tracePt t="195117" x="1054100" y="4894263"/>
          <p14:tracePt t="195125" x="1079500" y="4886325"/>
          <p14:tracePt t="195132" x="1112838" y="4886325"/>
          <p14:tracePt t="195139" x="1130300" y="4886325"/>
          <p14:tracePt t="195145" x="1155700" y="4886325"/>
          <p14:tracePt t="195152" x="1181100" y="4886325"/>
          <p14:tracePt t="195159" x="1198563" y="4886325"/>
          <p14:tracePt t="195166" x="1206500" y="4886325"/>
          <p14:tracePt t="195174" x="1223963" y="4886325"/>
          <p14:tracePt t="195180" x="1239838" y="4886325"/>
          <p14:tracePt t="195189" x="1257300" y="4886325"/>
          <p14:tracePt t="195194" x="1265238" y="4886325"/>
          <p14:tracePt t="195201" x="1282700" y="4886325"/>
          <p14:tracePt t="195208" x="1300163" y="4886325"/>
          <p14:tracePt t="195215" x="1308100" y="4886325"/>
          <p14:tracePt t="195224" x="1333500" y="4886325"/>
          <p14:tracePt t="195230" x="1350963" y="4886325"/>
          <p14:tracePt t="195236" x="1358900" y="4886325"/>
          <p14:tracePt t="195242" x="1376363" y="4886325"/>
          <p14:tracePt t="195251" x="1384300" y="4886325"/>
          <p14:tracePt t="195258" x="1419225" y="4886325"/>
          <p14:tracePt t="195264" x="1444625" y="4886325"/>
          <p14:tracePt t="195273" x="1462088" y="4886325"/>
          <p14:tracePt t="195277" x="1477963" y="4886325"/>
          <p14:tracePt t="195285" x="1495425" y="4886325"/>
          <p14:tracePt t="195292" x="1512888" y="4886325"/>
          <p14:tracePt t="195298" x="1520825" y="4886325"/>
          <p14:tracePt t="195306" x="1538288" y="4886325"/>
          <p14:tracePt t="195313" x="1546225" y="4886325"/>
          <p14:tracePt t="195320" x="1554163" y="4886325"/>
          <p14:tracePt t="195334" x="1563688" y="4886325"/>
          <p14:tracePt t="195348" x="1563688" y="4894263"/>
          <p14:tracePt t="195356" x="1571625" y="4894263"/>
          <p14:tracePt t="195610" x="1589088" y="4894263"/>
          <p14:tracePt t="195617" x="1614488" y="4886325"/>
          <p14:tracePt t="195624" x="1673225" y="4878388"/>
          <p14:tracePt t="195631" x="1716088" y="4868863"/>
          <p14:tracePt t="195639" x="1801813" y="4860925"/>
          <p14:tracePt t="195644" x="1878013" y="4843463"/>
          <p14:tracePt t="195653" x="1936750" y="4835525"/>
          <p14:tracePt t="195658" x="1997075" y="4827588"/>
          <p14:tracePt t="195665" x="2047875" y="4827588"/>
          <p14:tracePt t="195674" x="2081213" y="4827588"/>
          <p14:tracePt t="195680" x="2124075" y="4827588"/>
          <p14:tracePt t="195687" x="2157413" y="4827588"/>
          <p14:tracePt t="195694" x="2174875" y="4827588"/>
          <p14:tracePt t="195701" x="2200275" y="4827588"/>
          <p14:tracePt t="195710" x="2208213" y="4827588"/>
          <p14:tracePt t="195714" x="2225675" y="4827588"/>
          <p14:tracePt t="195723" x="2243138" y="4827588"/>
          <p14:tracePt t="195729" x="2260600" y="4827588"/>
          <p14:tracePt t="195736" x="2276475" y="4827588"/>
          <p14:tracePt t="195742" x="2301875" y="4835525"/>
          <p14:tracePt t="195749" x="2336800" y="4843463"/>
          <p14:tracePt t="195757" x="2352675" y="4843463"/>
          <p14:tracePt t="195763" x="2379663" y="4843463"/>
          <p14:tracePt t="195770" x="2395538" y="4843463"/>
          <p14:tracePt t="195778" x="2420938" y="4843463"/>
          <p14:tracePt t="195785" x="2455863" y="4843463"/>
          <p14:tracePt t="195791" x="2471738" y="4852988"/>
          <p14:tracePt t="195798" x="2497138" y="4852988"/>
          <p14:tracePt t="195807" x="2506663" y="4860925"/>
          <p14:tracePt t="195812" x="2514600" y="4860925"/>
          <p14:tracePt t="195819" x="2532063" y="4860925"/>
          <p14:tracePt t="195826" x="2540000" y="4860925"/>
          <p14:tracePt t="195833" x="2549525" y="4860925"/>
          <p14:tracePt t="195840" x="2557463" y="4860925"/>
          <p14:tracePt t="195847" x="2574925" y="4860925"/>
          <p14:tracePt t="195861" x="2582863" y="4860925"/>
          <p14:tracePt t="195875" x="2590800" y="4860925"/>
          <p14:tracePt t="195882" x="2600325" y="4860925"/>
          <p14:tracePt t="195890" x="2608263" y="4860925"/>
          <p14:tracePt t="195904" x="2616200" y="4860925"/>
          <p14:tracePt t="195916" x="2625725" y="4860925"/>
          <p14:tracePt t="195924" x="2633663" y="4860925"/>
          <p14:tracePt t="195939" x="2641600" y="4860925"/>
          <p14:tracePt t="195966" x="2651125" y="4860925"/>
          <p14:tracePt t="196001" x="2659063" y="4860925"/>
          <p14:tracePt t="196015" x="2668588" y="4860925"/>
          <p14:tracePt t="196064" x="2676525" y="4860925"/>
          <p14:tracePt t="196071" x="2676525" y="4868863"/>
          <p14:tracePt t="196134" x="2676525" y="4878388"/>
          <p14:tracePt t="196183" x="2676525" y="4886325"/>
          <p14:tracePt t="196287" x="2668588" y="4894263"/>
          <p14:tracePt t="196809" x="2668588" y="4911725"/>
          <p14:tracePt t="196816" x="2668588" y="4979988"/>
          <p14:tracePt t="196823" x="2668588" y="5183188"/>
          <p14:tracePt t="196830" x="2668588" y="5345113"/>
          <p14:tracePt t="196839" x="2668588" y="5446713"/>
          <p14:tracePt t="196844" x="2668588" y="5540375"/>
          <p14:tracePt t="196851" x="2668588" y="5600700"/>
          <p14:tracePt t="196858" x="2668588" y="5641975"/>
          <p14:tracePt t="196865" x="2668588" y="5702300"/>
          <p14:tracePt t="196873" x="2676525" y="5735638"/>
          <p14:tracePt t="196879" x="2676525" y="5761038"/>
          <p14:tracePt t="196886" x="2676525" y="5778500"/>
          <p14:tracePt t="196893" x="2676525" y="5795963"/>
          <p14:tracePt t="196908" x="2676525" y="5803900"/>
          <p14:tracePt t="196923" x="2676525" y="5813425"/>
          <p14:tracePt t="196927" x="2676525" y="5821363"/>
          <p14:tracePt t="196955" x="2676525" y="5829300"/>
          <p14:tracePt t="197004" x="2676525" y="5838825"/>
          <p14:tracePt t="197199" x="2668588" y="5872163"/>
          <p14:tracePt t="197206" x="2668588" y="5897563"/>
          <p14:tracePt t="197213" x="2659063" y="5932488"/>
          <p14:tracePt t="197222" x="2651125" y="5957888"/>
          <p14:tracePt t="197235" x="2641600" y="5965825"/>
          <p14:tracePt t="197241" x="2641600" y="5983288"/>
          <p14:tracePt t="197262" x="2633663" y="5991225"/>
          <p14:tracePt t="197311" x="2616200" y="5991225"/>
          <p14:tracePt t="198813" x="2625725" y="6008688"/>
          <p14:tracePt t="198820" x="2651125" y="6024563"/>
          <p14:tracePt t="198827" x="2693988" y="6049963"/>
          <p14:tracePt t="198834" x="2752725" y="6084888"/>
          <p14:tracePt t="198841" x="2828925" y="6110288"/>
          <p14:tracePt t="198847" x="2889250" y="6153150"/>
          <p14:tracePt t="198856" x="2947988" y="6178550"/>
          <p14:tracePt t="198862" x="2982913" y="6186488"/>
          <p14:tracePt t="198870" x="3024188" y="6194425"/>
          <p14:tracePt t="198875" x="3074988" y="6211888"/>
          <p14:tracePt t="198883" x="3109913" y="6229350"/>
          <p14:tracePt t="198889" x="3135313" y="6237288"/>
          <p14:tracePt t="198896" x="3160713" y="6246813"/>
          <p14:tracePt t="198904" x="3178175" y="6246813"/>
          <p14:tracePt t="198910" x="3211513" y="6262688"/>
          <p14:tracePt t="198917" x="3228975" y="6272213"/>
          <p14:tracePt t="198924" x="3236913" y="6272213"/>
          <p14:tracePt t="198931" x="3254375" y="6280150"/>
          <p14:tracePt t="198945" x="3262313" y="6288088"/>
          <p14:tracePt t="198959" x="3270250" y="6288088"/>
          <p14:tracePt t="198972" x="3270250" y="6297613"/>
          <p14:tracePt t="198980" x="3279775" y="6297613"/>
          <p14:tracePt t="198988" x="3287713" y="6297613"/>
          <p14:tracePt t="199015" x="3297238" y="6297613"/>
          <p14:tracePt t="199056" x="3297238" y="6288088"/>
          <p14:tracePt t="199064" x="3297238" y="6280150"/>
          <p14:tracePt t="199084" x="3287713" y="6262688"/>
          <p14:tracePt t="199097" x="3270250" y="6254750"/>
          <p14:tracePt t="199104" x="3270250" y="6237288"/>
          <p14:tracePt t="199111" x="3262313" y="6229350"/>
          <p14:tracePt t="199119" x="3244850" y="6203950"/>
          <p14:tracePt t="199126" x="3203575" y="6127750"/>
          <p14:tracePt t="199133" x="3168650" y="6067425"/>
          <p14:tracePt t="199139" x="3117850" y="5999163"/>
          <p14:tracePt t="199146" x="3084513" y="5948363"/>
          <p14:tracePt t="199154" x="3059113" y="5922963"/>
          <p14:tracePt t="199160" x="3059113" y="5915025"/>
          <p14:tracePt t="199168" x="3033713" y="5897563"/>
          <p14:tracePt t="199174" x="3024188" y="5880100"/>
          <p14:tracePt t="199182" x="3008313" y="5864225"/>
          <p14:tracePt t="199195" x="2990850" y="5854700"/>
          <p14:tracePt t="199203" x="2982913" y="5854700"/>
          <p14:tracePt t="199209" x="2973388" y="5854700"/>
          <p14:tracePt t="199216" x="2973388" y="5846763"/>
          <p14:tracePt t="199223" x="2965450" y="5846763"/>
          <p14:tracePt t="199230" x="2965450" y="5838825"/>
          <p14:tracePt t="199237" x="2955925" y="5838825"/>
          <p14:tracePt t="199253" x="2947988" y="5838825"/>
          <p14:tracePt t="199272" x="2940050" y="5829300"/>
          <p14:tracePt t="199279" x="2930525" y="5829300"/>
          <p14:tracePt t="199287" x="2922588" y="5821363"/>
          <p14:tracePt t="199294" x="2914650" y="5813425"/>
          <p14:tracePt t="199301" x="2879725" y="5788025"/>
          <p14:tracePt t="199307" x="2854325" y="5761038"/>
          <p14:tracePt t="199314" x="2828925" y="5753100"/>
          <p14:tracePt t="199321" x="2795588" y="5727700"/>
          <p14:tracePt t="199328" x="2770188" y="5710238"/>
          <p14:tracePt t="199336" x="2760663" y="5702300"/>
          <p14:tracePt t="199342" x="2760663" y="5694363"/>
          <p14:tracePt t="199349" x="2744788" y="5694363"/>
          <p14:tracePt t="199356" x="2744788" y="5684838"/>
          <p14:tracePt t="199363" x="2735263" y="5684838"/>
          <p14:tracePt t="199370" x="2735263" y="5676900"/>
          <p14:tracePt t="199377" x="2727325" y="5676900"/>
          <p14:tracePt t="199384" x="2719388" y="5676900"/>
          <p14:tracePt t="199397" x="2709863" y="5668963"/>
          <p14:tracePt t="199418" x="2701925" y="5668963"/>
          <p14:tracePt t="199439" x="2693988" y="5668963"/>
          <p14:tracePt t="199446" x="2684463" y="5668963"/>
          <p14:tracePt t="199453" x="2676525" y="5668963"/>
          <p14:tracePt t="199460" x="2659063" y="5659438"/>
          <p14:tracePt t="199469" x="2651125" y="5659438"/>
          <p14:tracePt t="199474" x="2625725" y="5651500"/>
          <p14:tracePt t="199482" x="2608263" y="5641975"/>
          <p14:tracePt t="199489" x="2582863" y="5626100"/>
          <p14:tracePt t="199496" x="2557463" y="5616575"/>
          <p14:tracePt t="199503" x="2514600" y="5600700"/>
          <p14:tracePt t="199510" x="2489200" y="5575300"/>
          <p14:tracePt t="199516" x="2463800" y="5557838"/>
          <p14:tracePt t="199524" x="2430463" y="5549900"/>
          <p14:tracePt t="199531" x="2413000" y="5540375"/>
          <p14:tracePt t="199540" x="2405063" y="5532438"/>
          <p14:tracePt t="199545" x="2379663" y="5532438"/>
          <p14:tracePt t="199553" x="2370138" y="5514975"/>
          <p14:tracePt t="199571" x="2344738" y="5514975"/>
          <p14:tracePt t="199573" x="2344738" y="5507038"/>
          <p14:tracePt t="199579" x="2336800" y="5507038"/>
          <p14:tracePt t="200005" x="2327275" y="5507038"/>
          <p14:tracePt t="200026" x="2319338" y="5507038"/>
          <p14:tracePt t="200039" x="2311400" y="5507038"/>
          <p14:tracePt t="200066" x="2301875" y="5507038"/>
          <p14:tracePt t="200094" x="2293938" y="5507038"/>
          <p14:tracePt t="200102" x="2293938" y="5514975"/>
          <p14:tracePt t="200116" x="2286000" y="5514975"/>
          <p14:tracePt t="200122" x="2276475" y="5514975"/>
          <p14:tracePt t="200129" x="2268538" y="5524500"/>
          <p14:tracePt t="200143" x="2251075" y="5524500"/>
          <p14:tracePt t="200158" x="2243138" y="5532438"/>
          <p14:tracePt t="200165" x="2235200" y="5532438"/>
          <p14:tracePt t="200186" x="2225675" y="5540375"/>
          <p14:tracePt t="200201" x="2217738" y="5540375"/>
          <p14:tracePt t="200220" x="2208213" y="5540375"/>
          <p14:tracePt t="200227" x="2208213" y="5549900"/>
          <p14:tracePt t="200236" x="2200275" y="5549900"/>
          <p14:tracePt t="200702" x="2208213" y="5549900"/>
          <p14:tracePt t="200709" x="2217738" y="5549900"/>
          <p14:tracePt t="200716" x="2235200" y="5549900"/>
          <p14:tracePt t="200730" x="2243138" y="5549900"/>
          <p14:tracePt t="200737" x="2268538" y="5549900"/>
          <p14:tracePt t="200744" x="2276475" y="5549900"/>
          <p14:tracePt t="200751" x="2286000" y="5549900"/>
          <p14:tracePt t="200759" x="2293938" y="5549900"/>
          <p14:tracePt t="200765" x="2311400" y="5549900"/>
          <p14:tracePt t="200771" x="2327275" y="5549900"/>
          <p14:tracePt t="200780" x="2344738" y="5549900"/>
          <p14:tracePt t="200786" x="2352675" y="5549900"/>
          <p14:tracePt t="200793" x="2370138" y="5549900"/>
          <p14:tracePt t="200802" x="2387600" y="5549900"/>
          <p14:tracePt t="200814" x="2395538" y="5549900"/>
          <p14:tracePt t="200821" x="2405063" y="5549900"/>
          <p14:tracePt t="200827" x="2413000" y="5549900"/>
          <p14:tracePt t="200842" x="2420938" y="5549900"/>
          <p14:tracePt t="200849" x="2430463" y="5549900"/>
          <p14:tracePt t="200855" x="2438400" y="5549900"/>
          <p14:tracePt t="200871" x="2446338" y="5549900"/>
          <p14:tracePt t="200876" x="2455863" y="5549900"/>
          <p14:tracePt t="200891" x="2463800" y="5549900"/>
          <p14:tracePt t="200897" x="2471738" y="5549900"/>
          <p14:tracePt t="200904" x="2481263" y="5549900"/>
          <p14:tracePt t="200920" x="2489200" y="5549900"/>
          <p14:tracePt t="200925" x="2497138" y="5549900"/>
          <p14:tracePt t="200939" x="2506663" y="5549900"/>
          <p14:tracePt t="200953" x="2514600" y="5549900"/>
          <p14:tracePt t="200961" x="2524125" y="5540375"/>
          <p14:tracePt t="200975" x="2524125" y="5532438"/>
          <p14:tracePt t="200981" x="2532063" y="5532438"/>
          <p14:tracePt t="200988" x="2540000" y="5532438"/>
          <p14:tracePt t="201009" x="2540000" y="5524500"/>
          <p14:tracePt t="201018" x="2549525" y="5524500"/>
          <p14:tracePt t="201030" x="2557463" y="5514975"/>
          <p14:tracePt t="201052" x="2557463" y="5507038"/>
          <p14:tracePt t="201065" x="2565400" y="5497513"/>
          <p14:tracePt t="201080" x="2565400" y="5489575"/>
          <p14:tracePt t="201093" x="2565400" y="5481638"/>
          <p14:tracePt t="201113" x="2565400" y="5472113"/>
          <p14:tracePt t="201121" x="2565400" y="5464175"/>
          <p14:tracePt t="201127" x="2565400" y="5456238"/>
          <p14:tracePt t="201148" x="2565400" y="5446713"/>
          <p14:tracePt t="201155" x="2557463" y="5438775"/>
          <p14:tracePt t="201176" x="2557463" y="5430838"/>
          <p14:tracePt t="201190" x="2557463" y="5421313"/>
          <p14:tracePt t="201197" x="2549525" y="5421313"/>
          <p14:tracePt t="201205" x="2549525" y="5413375"/>
          <p14:tracePt t="201212" x="2540000" y="5413375"/>
          <p14:tracePt t="201219" x="2540000" y="5405438"/>
          <p14:tracePt t="201239" x="2532063" y="5395913"/>
          <p14:tracePt t="201260" x="2524125" y="5387975"/>
          <p14:tracePt t="201281" x="2524125" y="5380038"/>
          <p14:tracePt t="201288" x="2514600" y="5380038"/>
          <p14:tracePt t="201295" x="2506663" y="5380038"/>
          <p14:tracePt t="201303" x="2506663" y="5370513"/>
          <p14:tracePt t="201316" x="2497138" y="5362575"/>
          <p14:tracePt t="201323" x="2489200" y="5353050"/>
          <p14:tracePt t="201330" x="2481263" y="5353050"/>
          <p14:tracePt t="201337" x="2481263" y="5345113"/>
          <p14:tracePt t="201352" x="2471738" y="5337175"/>
          <p14:tracePt t="201364" x="2471738" y="5327650"/>
          <p14:tracePt t="201371" x="2455863" y="5319713"/>
          <p14:tracePt t="201387" x="2446338" y="5311775"/>
          <p14:tracePt t="201401" x="2438400" y="5302250"/>
          <p14:tracePt t="201413" x="2430463" y="5294313"/>
          <p14:tracePt t="201420" x="2405063" y="5276850"/>
          <p14:tracePt t="201436" x="2395538" y="5268913"/>
          <p14:tracePt t="201441" x="2379663" y="5260975"/>
          <p14:tracePt t="201455" x="2362200" y="5251450"/>
          <p14:tracePt t="201462" x="2344738" y="5243513"/>
          <p14:tracePt t="201476" x="2327275" y="5243513"/>
          <p14:tracePt t="201485" x="2311400" y="5235575"/>
          <p14:tracePt t="201491" x="2311400" y="5226050"/>
          <p14:tracePt t="201497" x="2293938" y="5226050"/>
          <p14:tracePt t="201504" x="2286000" y="5226050"/>
          <p14:tracePt t="201512" x="2268538" y="5226050"/>
          <p14:tracePt t="201518" x="2260600" y="5226050"/>
          <p14:tracePt t="201525" x="2251075" y="5226050"/>
          <p14:tracePt t="201534" x="2235200" y="5226050"/>
          <p14:tracePt t="201539" x="2225675" y="5226050"/>
          <p14:tracePt t="201546" x="2217738" y="5226050"/>
          <p14:tracePt t="201552" x="2208213" y="5226050"/>
          <p14:tracePt t="201570" x="2192338" y="5226050"/>
          <p14:tracePt t="201574" x="2182813" y="5226050"/>
          <p14:tracePt t="201588" x="2174875" y="5226050"/>
          <p14:tracePt t="201595" x="2166938" y="5235575"/>
          <p14:tracePt t="201603" x="2157413" y="5235575"/>
          <p14:tracePt t="201623" x="2157413" y="5243513"/>
          <p14:tracePt t="201629" x="2149475" y="5243513"/>
          <p14:tracePt t="201643" x="2149475" y="5251450"/>
          <p14:tracePt t="201652" x="2141538" y="5260975"/>
          <p14:tracePt t="201657" x="2132013" y="5268913"/>
          <p14:tracePt t="201672" x="2124075" y="5276850"/>
          <p14:tracePt t="201678" x="2124075" y="5286375"/>
          <p14:tracePt t="201685" x="2124075" y="5294313"/>
          <p14:tracePt t="201692" x="2116138" y="5311775"/>
          <p14:tracePt t="201700" x="2116138" y="5337175"/>
          <p14:tracePt t="201705" x="2106613" y="5353050"/>
          <p14:tracePt t="201713" x="2098675" y="5370513"/>
          <p14:tracePt t="201719" x="2098675" y="5387975"/>
          <p14:tracePt t="201726" x="2090738" y="5405438"/>
          <p14:tracePt t="201735" x="2081213" y="5430838"/>
          <p14:tracePt t="201740" x="2073275" y="5446713"/>
          <p14:tracePt t="201747" x="2073275" y="5456238"/>
          <p14:tracePt t="201755" x="2073275" y="5464175"/>
          <p14:tracePt t="201761" x="2073275" y="5472113"/>
          <p14:tracePt t="201768" x="2073275" y="5481638"/>
          <p14:tracePt t="201775" x="2065338" y="5481638"/>
          <p14:tracePt t="201783" x="2065338" y="5489575"/>
          <p14:tracePt t="201797" x="2065338" y="5497513"/>
          <p14:tracePt t="201817" x="2065338" y="5507038"/>
          <p14:tracePt t="201860" x="2065338" y="5514975"/>
          <p14:tracePt t="201887" x="2073275" y="5514975"/>
          <p14:tracePt t="201929" x="2081213" y="5514975"/>
          <p14:tracePt t="201971" x="2081213" y="5507038"/>
          <p14:tracePt t="201978" x="2090738" y="5507038"/>
          <p14:tracePt t="201985" x="2090738" y="5497513"/>
          <p14:tracePt t="202000" x="2090738" y="5489575"/>
          <p14:tracePt t="202013" x="2090738" y="5481638"/>
          <p14:tracePt t="202020" x="2098675" y="5472113"/>
          <p14:tracePt t="202027" x="2098675" y="5464175"/>
          <p14:tracePt t="202041" x="2098675" y="5446713"/>
          <p14:tracePt t="202048" x="2098675" y="5438775"/>
          <p14:tracePt t="202061" x="2106613" y="5430838"/>
          <p14:tracePt t="202070" x="2106613" y="5421313"/>
          <p14:tracePt t="202076" x="2116138" y="5413375"/>
          <p14:tracePt t="202085" x="2116138" y="5395913"/>
          <p14:tracePt t="202090" x="2124075" y="5387975"/>
          <p14:tracePt t="202097" x="2132013" y="5380038"/>
          <p14:tracePt t="202111" x="2132013" y="5370513"/>
          <p14:tracePt t="202124" x="2141538" y="5353050"/>
          <p14:tracePt t="202146" x="2141538" y="5345113"/>
          <p14:tracePt t="202160" x="2149475" y="5337175"/>
          <p14:tracePt t="202182" x="2157413" y="5337175"/>
          <p14:tracePt t="202187" x="2166938" y="5327650"/>
          <p14:tracePt t="202208" x="2174875" y="5327650"/>
          <p14:tracePt t="202222" x="2182813" y="5327650"/>
          <p14:tracePt t="202229" x="2182813" y="5319713"/>
          <p14:tracePt t="202235" x="2200275" y="5319713"/>
          <p14:tracePt t="202250" x="2208213" y="5319713"/>
          <p14:tracePt t="202256" x="2217738" y="5311775"/>
          <p14:tracePt t="202264" x="2235200" y="5311775"/>
          <p14:tracePt t="202271" x="2243138" y="5311775"/>
          <p14:tracePt t="202277" x="2251075" y="5311775"/>
          <p14:tracePt t="202285" x="2260600" y="5311775"/>
          <p14:tracePt t="202292" x="2268538" y="5311775"/>
          <p14:tracePt t="202300" x="2276475" y="5311775"/>
          <p14:tracePt t="202305" x="2286000" y="5311775"/>
          <p14:tracePt t="202313" x="2293938" y="5311775"/>
          <p14:tracePt t="202319" x="2301875" y="5311775"/>
          <p14:tracePt t="202335" x="2311400" y="5311775"/>
          <p14:tracePt t="202348" x="2319338" y="5311775"/>
          <p14:tracePt t="202355" x="2319338" y="5319713"/>
          <p14:tracePt t="202362" x="2327275" y="5319713"/>
          <p14:tracePt t="202370" x="2327275" y="5327650"/>
          <p14:tracePt t="202384" x="2327275" y="5337175"/>
          <p14:tracePt t="202389" x="2336800" y="5337175"/>
          <p14:tracePt t="202397" x="2344738" y="5337175"/>
          <p14:tracePt t="202403" x="2344738" y="5345113"/>
          <p14:tracePt t="202419" x="2344738" y="5353050"/>
          <p14:tracePt t="202425" x="2352675" y="5362575"/>
          <p14:tracePt t="202439" x="2362200" y="5370513"/>
          <p14:tracePt t="202445" x="2362200" y="5380038"/>
          <p14:tracePt t="202453" x="2370138" y="5387975"/>
          <p14:tracePt t="202468" x="2387600" y="5405438"/>
          <p14:tracePt t="202481" x="2395538" y="5413375"/>
          <p14:tracePt t="202494" x="2405063" y="5421313"/>
          <p14:tracePt t="202503" x="2405063" y="5430838"/>
          <p14:tracePt t="202508" x="2405063" y="5438775"/>
          <p14:tracePt t="202522" x="2405063" y="5446713"/>
          <p14:tracePt t="202529" x="2413000" y="5456238"/>
          <p14:tracePt t="202536" x="2413000" y="5464175"/>
          <p14:tracePt t="202552" x="2413000" y="5472113"/>
          <p14:tracePt t="202564" x="2413000" y="5481638"/>
          <p14:tracePt t="202571" x="2413000" y="5489575"/>
          <p14:tracePt t="202584" x="2413000" y="5497513"/>
          <p14:tracePt t="202592" x="2413000" y="5507038"/>
          <p14:tracePt t="202605" x="2405063" y="5514975"/>
          <p14:tracePt t="202613" x="2405063" y="5524500"/>
          <p14:tracePt t="202619" x="2395538" y="5532438"/>
          <p14:tracePt t="202626" x="2387600" y="5532438"/>
          <p14:tracePt t="202634" x="2379663" y="5532438"/>
          <p14:tracePt t="202641" x="2370138" y="5532438"/>
          <p14:tracePt t="202647" x="2362200" y="5540375"/>
          <p14:tracePt t="202654" x="2344738" y="5540375"/>
          <p14:tracePt t="202661" x="2336800" y="5540375"/>
          <p14:tracePt t="202668" x="2319338" y="5540375"/>
          <p14:tracePt t="202676" x="2301875" y="5540375"/>
          <p14:tracePt t="202684" x="2293938" y="5540375"/>
          <p14:tracePt t="202689" x="2268538" y="5540375"/>
          <p14:tracePt t="202696" x="2251075" y="5540375"/>
          <p14:tracePt t="202703" x="2225675" y="5540375"/>
          <p14:tracePt t="202710" x="2208213" y="5540375"/>
          <p14:tracePt t="202717" x="2200275" y="5532438"/>
          <p14:tracePt t="202724" x="2182813" y="5532438"/>
          <p14:tracePt t="202731" x="2174875" y="5524500"/>
          <p14:tracePt t="202737" x="2166938" y="5524500"/>
          <p14:tracePt t="202745" x="2157413" y="5524500"/>
          <p14:tracePt t="202759" x="2149475" y="5524500"/>
          <p14:tracePt t="202773" x="2149475" y="5514975"/>
          <p14:tracePt t="202780" x="2141538" y="5514975"/>
          <p14:tracePt t="202795" x="2132013" y="5514975"/>
          <p14:tracePt t="202821" x="2132013" y="5507038"/>
          <p14:tracePt t="202835" x="2141538" y="5507038"/>
          <p14:tracePt t="202843" x="2149475" y="5497513"/>
          <p14:tracePt t="202851" x="2157413" y="5497513"/>
          <p14:tracePt t="202856" x="2166938" y="5497513"/>
          <p14:tracePt t="202864" x="2174875" y="5489575"/>
          <p14:tracePt t="202871" x="2192338" y="5489575"/>
          <p14:tracePt t="202877" x="2217738" y="5481638"/>
          <p14:tracePt t="202885" x="2243138" y="5481638"/>
          <p14:tracePt t="202892" x="2260600" y="5481638"/>
          <p14:tracePt t="202899" x="2286000" y="5481638"/>
          <p14:tracePt t="202905" x="2311400" y="5472113"/>
          <p14:tracePt t="202913" x="2344738" y="5472113"/>
          <p14:tracePt t="202919" x="2362200" y="5472113"/>
          <p14:tracePt t="202926" x="2387600" y="5472113"/>
          <p14:tracePt t="202934" x="2395538" y="5472113"/>
          <p14:tracePt t="202940" x="2413000" y="5472113"/>
          <p14:tracePt t="202947" x="2430463" y="5472113"/>
          <p14:tracePt t="202955" x="2446338" y="5464175"/>
          <p14:tracePt t="202961" x="2463800" y="5464175"/>
          <p14:tracePt t="202968" x="2471738" y="5464175"/>
          <p14:tracePt t="202976" x="2481263" y="5464175"/>
          <p14:tracePt t="202982" x="2497138" y="5464175"/>
          <p14:tracePt t="202995" x="2506663" y="5464175"/>
          <p14:tracePt t="203009" x="2514600" y="5464175"/>
          <p14:tracePt t="203023" x="2524125" y="5464175"/>
          <p14:tracePt t="203030" x="2532063" y="5464175"/>
          <p14:tracePt t="203051" x="2540000" y="5456238"/>
          <p14:tracePt t="203067" x="2549525" y="5446713"/>
          <p14:tracePt t="203094" x="2557463" y="5446713"/>
          <p14:tracePt t="203100" x="2557463" y="5438775"/>
          <p14:tracePt t="203115" x="2565400" y="5430838"/>
          <p14:tracePt t="203135" x="2565400" y="5421313"/>
          <p14:tracePt t="203150" x="2565400" y="5413375"/>
          <p14:tracePt t="203156" x="2565400" y="5405438"/>
          <p14:tracePt t="203163" x="2557463" y="5395913"/>
          <p14:tracePt t="203177" x="2557463" y="5387975"/>
          <p14:tracePt t="203184" x="2549525" y="5380038"/>
          <p14:tracePt t="203199" x="2549525" y="5370513"/>
          <p14:tracePt t="203204" x="2532063" y="5370513"/>
          <p14:tracePt t="203211" x="2532063" y="5362575"/>
          <p14:tracePt t="203225" x="2524125" y="5353050"/>
          <p14:tracePt t="203232" x="2524125" y="5345113"/>
          <p14:tracePt t="203240" x="2514600" y="5345113"/>
          <p14:tracePt t="203247" x="2514600" y="5337175"/>
          <p14:tracePt t="203253" x="2497138" y="5337175"/>
          <p14:tracePt t="203261" x="2497138" y="5327650"/>
          <p14:tracePt t="203267" x="2481263" y="5319713"/>
          <p14:tracePt t="203275" x="2471738" y="5319713"/>
          <p14:tracePt t="203283" x="2463800" y="5311775"/>
          <p14:tracePt t="203288" x="2455863" y="5302250"/>
          <p14:tracePt t="203295" x="2438400" y="5294313"/>
          <p14:tracePt t="203302" x="2430463" y="5286375"/>
          <p14:tracePt t="203310" x="2420938" y="5286375"/>
          <p14:tracePt t="203317" x="2413000" y="5276850"/>
          <p14:tracePt t="203323" x="2395538" y="5276850"/>
          <p14:tracePt t="203337" x="2387600" y="5268913"/>
          <p14:tracePt t="203343" x="2379663" y="5268913"/>
          <p14:tracePt t="203352" x="2370138" y="5268913"/>
          <p14:tracePt t="203358" x="2362200" y="5268913"/>
          <p14:tracePt t="203366" x="2352675" y="5268913"/>
          <p14:tracePt t="203373" x="2344738" y="5260975"/>
          <p14:tracePt t="203381" x="2327275" y="5260975"/>
          <p14:tracePt t="203385" x="2319338" y="5260975"/>
          <p14:tracePt t="203394" x="2311400" y="5260975"/>
          <p14:tracePt t="203400" x="2293938" y="5260975"/>
          <p14:tracePt t="203406" x="2286000" y="5260975"/>
          <p14:tracePt t="203416" x="2276475" y="5260975"/>
          <p14:tracePt t="203421" x="2260600" y="5268913"/>
          <p14:tracePt t="203428" x="2243138" y="5268913"/>
          <p14:tracePt t="203435" x="2235200" y="5268913"/>
          <p14:tracePt t="203442" x="2225675" y="5276850"/>
          <p14:tracePt t="203455" x="2217738" y="5276850"/>
          <p14:tracePt t="203465" x="2208213" y="5276850"/>
          <p14:tracePt t="203470" x="2200275" y="5286375"/>
          <p14:tracePt t="203477" x="2192338" y="5286375"/>
          <p14:tracePt t="203484" x="2192338" y="5294313"/>
          <p14:tracePt t="203491" x="2182813" y="5294313"/>
          <p14:tracePt t="203499" x="2174875" y="5302250"/>
          <p14:tracePt t="203511" x="2166938" y="5319713"/>
          <p14:tracePt t="203518" x="2157413" y="5327650"/>
          <p14:tracePt t="203526" x="2149475" y="5337175"/>
          <p14:tracePt t="203534" x="2141538" y="5353050"/>
          <p14:tracePt t="203538" x="2141538" y="5362575"/>
          <p14:tracePt t="203546" x="2141538" y="5380038"/>
          <p14:tracePt t="203553" x="2132013" y="5387975"/>
          <p14:tracePt t="203566" x="2124075" y="5395913"/>
          <p14:tracePt t="203568" x="2124075" y="5405438"/>
          <p14:tracePt t="203582" x="2116138" y="5421313"/>
          <p14:tracePt t="203595" x="2116138" y="5430838"/>
          <p14:tracePt t="203610" x="2116138" y="5438775"/>
          <p14:tracePt t="203616" x="2116138" y="5446713"/>
          <p14:tracePt t="203631" x="2116138" y="5456238"/>
          <p14:tracePt t="203651" x="2116138" y="5464175"/>
          <p14:tracePt t="203672" x="2116138" y="5472113"/>
          <p14:tracePt t="203685" x="2116138" y="5481638"/>
          <p14:tracePt t="203706" x="2124075" y="5481638"/>
          <p14:tracePt t="203738" x="2132013" y="5481638"/>
          <p14:tracePt t="203776" x="2141538" y="5481638"/>
          <p14:tracePt t="203804" x="2141538" y="5472113"/>
          <p14:tracePt t="203818" x="2149475" y="5472113"/>
          <p14:tracePt t="203825" x="2149475" y="5464175"/>
          <p14:tracePt t="203839" x="2149475" y="5456238"/>
          <p14:tracePt t="203853" x="2149475" y="5446713"/>
          <p14:tracePt t="203860" x="2149475" y="5438775"/>
          <p14:tracePt t="203867" x="2149475" y="5421313"/>
          <p14:tracePt t="203874" x="2149475" y="5413375"/>
          <p14:tracePt t="203889" x="2141538" y="5395913"/>
          <p14:tracePt t="203902" x="2141538" y="5387975"/>
          <p14:tracePt t="203910" x="2141538" y="5370513"/>
          <p14:tracePt t="203917" x="2141538" y="5362575"/>
          <p14:tracePt t="203923" x="2141538" y="5353050"/>
          <p14:tracePt t="203930" x="2141538" y="5345113"/>
          <p14:tracePt t="203937" x="2141538" y="5337175"/>
          <p14:tracePt t="203944" x="2141538" y="5327650"/>
          <p14:tracePt t="203950" x="2141538" y="5319713"/>
          <p14:tracePt t="203958" x="2141538" y="5311775"/>
          <p14:tracePt t="203966" x="2141538" y="5302250"/>
          <p14:tracePt t="203972" x="2149475" y="5276850"/>
          <p14:tracePt t="203980" x="2149475" y="5268913"/>
          <p14:tracePt t="203986" x="2166938" y="5260975"/>
          <p14:tracePt t="203993" x="2174875" y="5251450"/>
          <p14:tracePt t="204000" x="2200275" y="5235575"/>
          <p14:tracePt t="204007" x="2217738" y="5218113"/>
          <p14:tracePt t="204015" x="2243138" y="5208588"/>
          <p14:tracePt t="204021" x="2260600" y="5192713"/>
          <p14:tracePt t="204027" x="2276475" y="5183188"/>
          <p14:tracePt t="204034" x="2301875" y="5183188"/>
          <p14:tracePt t="204042" x="2327275" y="5175250"/>
          <p14:tracePt t="204050" x="2336800" y="5175250"/>
          <p14:tracePt t="204055" x="2344738" y="5167313"/>
          <p14:tracePt t="204063" x="2352675" y="5167313"/>
          <p14:tracePt t="204077" x="2370138" y="5167313"/>
          <p14:tracePt t="204083" x="2379663" y="5167313"/>
          <p14:tracePt t="204090" x="2387600" y="5167313"/>
          <p14:tracePt t="204098" x="2405063" y="5175250"/>
          <p14:tracePt t="204104" x="2420938" y="5175250"/>
          <p14:tracePt t="204112" x="2430463" y="5183188"/>
          <p14:tracePt t="204118" x="2438400" y="5183188"/>
          <p14:tracePt t="204125" x="2463800" y="5200650"/>
          <p14:tracePt t="204139" x="2481263" y="5208588"/>
          <p14:tracePt t="204146" x="2497138" y="5226050"/>
          <p14:tracePt t="204154" x="2497138" y="5235575"/>
          <p14:tracePt t="204160" x="2514600" y="5251450"/>
          <p14:tracePt t="204167" x="2514600" y="5260975"/>
          <p14:tracePt t="204175" x="2524125" y="5268913"/>
          <p14:tracePt t="204183" x="2540000" y="5286375"/>
          <p14:tracePt t="204187" x="2540000" y="5294313"/>
          <p14:tracePt t="204195" x="2540000" y="5302250"/>
          <p14:tracePt t="204202" x="2549525" y="5319713"/>
          <p14:tracePt t="204209" x="2557463" y="5327650"/>
          <p14:tracePt t="204216" x="2557463" y="5345113"/>
          <p14:tracePt t="204223" x="2557463" y="5353050"/>
          <p14:tracePt t="204230" x="2557463" y="5362575"/>
          <p14:tracePt t="204237" x="2565400" y="5370513"/>
          <p14:tracePt t="204244" x="2565400" y="5380038"/>
          <p14:tracePt t="204250" x="2565400" y="5387975"/>
          <p14:tracePt t="204258" x="2565400" y="5395913"/>
          <p14:tracePt t="204266" x="2565400" y="5413375"/>
          <p14:tracePt t="204271" x="2565400" y="5430838"/>
          <p14:tracePt t="204278" x="2557463" y="5456238"/>
          <p14:tracePt t="204285" x="2557463" y="5472113"/>
          <p14:tracePt t="204292" x="2549525" y="5507038"/>
          <p14:tracePt t="204300" x="2532063" y="5549900"/>
          <p14:tracePt t="204307" x="2524125" y="5575300"/>
          <p14:tracePt t="204315" x="2524125" y="5583238"/>
          <p14:tracePt t="204320" x="2506663" y="5608638"/>
          <p14:tracePt t="204327" x="2497138" y="5626100"/>
          <p14:tracePt t="204334" x="2489200" y="5626100"/>
          <p14:tracePt t="204341" x="2489200" y="5634038"/>
          <p14:tracePt t="204350" x="2481263" y="5651500"/>
          <p14:tracePt t="204355" x="2463800" y="5659438"/>
          <p14:tracePt t="204362" x="2446338" y="5659438"/>
          <p14:tracePt t="204376" x="2430463" y="5676900"/>
          <p14:tracePt t="204382" x="2387600" y="5684838"/>
          <p14:tracePt t="204391" x="2336800" y="5684838"/>
          <p14:tracePt t="204398" x="2293938" y="5684838"/>
          <p14:tracePt t="204404" x="2235200" y="5684838"/>
          <p14:tracePt t="204412" x="2174875" y="5684838"/>
          <p14:tracePt t="204418" x="2106613" y="5684838"/>
          <p14:tracePt t="204425" x="2038350" y="5676900"/>
          <p14:tracePt t="204432" x="2005013" y="5668963"/>
          <p14:tracePt t="204439" x="1954213" y="5659438"/>
          <p14:tracePt t="204447" x="1920875" y="5651500"/>
          <p14:tracePt t="204453" x="1878013" y="5641975"/>
          <p14:tracePt t="204460" x="1852613" y="5626100"/>
          <p14:tracePt t="204467" x="1835150" y="5626100"/>
          <p14:tracePt t="204474" x="1827213" y="5626100"/>
          <p14:tracePt t="204488" x="1827213" y="5616575"/>
          <p14:tracePt t="204494" x="1817688" y="5616575"/>
          <p14:tracePt t="204592" x="1827213" y="5616575"/>
          <p14:tracePt t="204606" x="1835150" y="5616575"/>
          <p14:tracePt t="204613" x="1843088" y="5616575"/>
          <p14:tracePt t="204619" x="1852613" y="5616575"/>
          <p14:tracePt t="204633" x="1868488" y="5616575"/>
          <p14:tracePt t="204641" x="1885950" y="5616575"/>
          <p14:tracePt t="204648" x="1903413" y="5616575"/>
          <p14:tracePt t="204655" x="1946275" y="5608638"/>
          <p14:tracePt t="204661" x="2012950" y="5608638"/>
          <p14:tracePt t="204669" x="2116138" y="5600700"/>
          <p14:tracePt t="204675" x="2268538" y="5591175"/>
          <p14:tracePt t="204682" x="2405063" y="5575300"/>
          <p14:tracePt t="204690" x="2489200" y="5575300"/>
          <p14:tracePt t="204698" x="2532063" y="5575300"/>
          <p14:tracePt t="204703" x="2565400" y="5565775"/>
          <p14:tracePt t="204711" x="2590800" y="5565775"/>
          <p14:tracePt t="204724" x="2608263" y="5565775"/>
          <p14:tracePt t="204746" x="2616200" y="5565775"/>
          <p14:tracePt t="204794" x="2625725" y="5565775"/>
          <p14:tracePt t="204816" x="2633663" y="5565775"/>
          <p14:tracePt t="204836" x="2633663" y="5557838"/>
          <p14:tracePt t="204864" x="2633663" y="5549900"/>
          <p14:tracePt t="204885" x="2633663" y="5540375"/>
          <p14:tracePt t="204899" x="2633663" y="5532438"/>
          <p14:tracePt t="204915" x="2633663" y="5524500"/>
          <p14:tracePt t="204920" x="2625725" y="5524500"/>
          <p14:tracePt t="204927" x="2625725" y="5514975"/>
          <p14:tracePt t="204941" x="2616200" y="5507038"/>
          <p14:tracePt t="204955" x="2608263" y="5497513"/>
          <p14:tracePt t="204962" x="2600325" y="5489575"/>
          <p14:tracePt t="204979" x="2582863" y="5481638"/>
          <p14:tracePt t="204984" x="2574925" y="5472113"/>
          <p14:tracePt t="204990" x="2565400" y="5464175"/>
          <p14:tracePt t="204998" x="2557463" y="5456238"/>
          <p14:tracePt t="205004" x="2540000" y="5446713"/>
          <p14:tracePt t="205011" x="2524125" y="5421313"/>
          <p14:tracePt t="205018" x="2497138" y="5405438"/>
          <p14:tracePt t="205025" x="2489200" y="5387975"/>
          <p14:tracePt t="205032" x="2471738" y="5370513"/>
          <p14:tracePt t="205038" x="2455863" y="5362575"/>
          <p14:tracePt t="205047" x="2446338" y="5345113"/>
          <p14:tracePt t="205052" x="2430463" y="5337175"/>
          <p14:tracePt t="205059" x="2420938" y="5327650"/>
          <p14:tracePt t="205074" x="2413000" y="5327650"/>
          <p14:tracePt t="205082" x="2405063" y="5319713"/>
          <p14:tracePt t="205088" x="2405063" y="5311775"/>
          <p14:tracePt t="205094" x="2387600" y="5311775"/>
          <p14:tracePt t="205102" x="2370138" y="5311775"/>
          <p14:tracePt t="205107" x="2362200" y="5294313"/>
          <p14:tracePt t="205115" x="2352675" y="5294313"/>
          <p14:tracePt t="205122" x="2336800" y="5286375"/>
          <p14:tracePt t="205130" x="2327275" y="5276850"/>
          <p14:tracePt t="205135" x="2319338" y="5276850"/>
          <p14:tracePt t="205143" x="2293938" y="5268913"/>
          <p14:tracePt t="205149" x="2276475" y="5260975"/>
          <p14:tracePt t="205157" x="2268538" y="5251450"/>
          <p14:tracePt t="205165" x="2251075" y="5251450"/>
          <p14:tracePt t="205170" x="2243138" y="5251450"/>
          <p14:tracePt t="205184" x="2225675" y="5251450"/>
          <p14:tracePt t="205206" x="2217738" y="5251450"/>
          <p14:tracePt t="205214" x="2200275" y="5251450"/>
          <p14:tracePt t="205226" x="2182813" y="5251450"/>
          <p14:tracePt t="205233" x="2166938" y="5251450"/>
          <p14:tracePt t="205241" x="2149475" y="5260975"/>
          <p14:tracePt t="205249" x="2141538" y="5276850"/>
          <p14:tracePt t="205254" x="2116138" y="5311775"/>
          <p14:tracePt t="205263" x="2073275" y="5353050"/>
          <p14:tracePt t="205269" x="2038350" y="5395913"/>
          <p14:tracePt t="205275" x="2005013" y="5456238"/>
          <p14:tracePt t="205283" x="1971675" y="5532438"/>
          <p14:tracePt t="205290" x="1946275" y="5575300"/>
          <p14:tracePt t="205300" x="1920875" y="5634038"/>
          <p14:tracePt t="205302" x="1911350" y="5659438"/>
          <p14:tracePt t="205311" x="1903413" y="5668963"/>
          <p14:tracePt t="205318" x="1903413" y="5676900"/>
          <p14:tracePt t="205325" x="1893888" y="5676900"/>
          <p14:tracePt t="205333" x="1893888" y="5684838"/>
          <p14:tracePt t="205337" x="1893888" y="5694363"/>
          <p14:tracePt t="205359" x="1893888" y="5702300"/>
          <p14:tracePt t="205479" x="1903413" y="5694363"/>
          <p14:tracePt t="205485" x="1911350" y="5684838"/>
          <p14:tracePt t="205499" x="1911350" y="5676900"/>
          <p14:tracePt t="205506" x="1920875" y="5676900"/>
          <p14:tracePt t="205515" x="1928813" y="5651500"/>
          <p14:tracePt t="205521" x="1928813" y="5641975"/>
          <p14:tracePt t="205527" x="1946275" y="5626100"/>
          <p14:tracePt t="205534" x="1954213" y="5608638"/>
          <p14:tracePt t="205541" x="1962150" y="5583238"/>
          <p14:tracePt t="205549" x="1971675" y="5565775"/>
          <p14:tracePt t="205554" x="1987550" y="5549900"/>
          <p14:tracePt t="205566" x="2005013" y="5524500"/>
          <p14:tracePt t="205569" x="2012950" y="5497513"/>
          <p14:tracePt t="205575" x="2038350" y="5472113"/>
          <p14:tracePt t="205583" x="2055813" y="5446713"/>
          <p14:tracePt t="205589" x="2065338" y="5430838"/>
          <p14:tracePt t="205597" x="2073275" y="5421313"/>
          <p14:tracePt t="205603" x="2081213" y="5413375"/>
          <p14:tracePt t="205611" x="2081213" y="5405438"/>
          <p14:tracePt t="205624" x="2098675" y="5395913"/>
          <p14:tracePt t="205638" x="2098675" y="5387975"/>
          <p14:tracePt t="205652" x="2106613" y="5387975"/>
          <p14:tracePt t="205658" x="2106613" y="5380038"/>
          <p14:tracePt t="205665" x="2116138" y="5380038"/>
          <p14:tracePt t="205673" x="2124075" y="5380038"/>
          <p14:tracePt t="205681" x="2132013" y="5370513"/>
          <p14:tracePt t="205686" x="2149475" y="5362575"/>
          <p14:tracePt t="205693" x="2157413" y="5362575"/>
          <p14:tracePt t="205700" x="2166938" y="5362575"/>
          <p14:tracePt t="205707" x="2182813" y="5362575"/>
          <p14:tracePt t="205714" x="2208213" y="5362575"/>
          <p14:tracePt t="205722" x="2217738" y="5362575"/>
          <p14:tracePt t="205730" x="2235200" y="5362575"/>
          <p14:tracePt t="205735" x="2251075" y="5362575"/>
          <p14:tracePt t="205746" x="2260600" y="5362575"/>
          <p14:tracePt t="205749" x="2268538" y="5362575"/>
          <p14:tracePt t="205756" x="2286000" y="5362575"/>
          <p14:tracePt t="205764" x="2293938" y="5362575"/>
          <p14:tracePt t="205770" x="2301875" y="5370513"/>
          <p14:tracePt t="205777" x="2311400" y="5370513"/>
          <p14:tracePt t="205792" x="2319338" y="5370513"/>
          <p14:tracePt t="205798" x="2327275" y="5380038"/>
          <p14:tracePt t="205804" x="2336800" y="5380038"/>
          <p14:tracePt t="205814" x="2336800" y="5387975"/>
          <p14:tracePt t="205819" x="2344738" y="5387975"/>
          <p14:tracePt t="205825" x="2352675" y="5387975"/>
          <p14:tracePt t="205833" x="2362200" y="5395913"/>
          <p14:tracePt t="205848" x="2362200" y="5405438"/>
          <p14:tracePt t="205854" x="2370138" y="5405438"/>
          <p14:tracePt t="205860" x="2370138" y="5413375"/>
          <p14:tracePt t="205867" x="2379663" y="5413375"/>
          <p14:tracePt t="205875" x="2387600" y="5421313"/>
          <p14:tracePt t="205882" x="2387600" y="5430838"/>
          <p14:tracePt t="205897" x="2405063" y="5446713"/>
          <p14:tracePt t="205903" x="2405063" y="5464175"/>
          <p14:tracePt t="205909" x="2405063" y="5472113"/>
          <p14:tracePt t="205916" x="2413000" y="5481638"/>
          <p14:tracePt t="205925" x="2413000" y="5489575"/>
          <p14:tracePt t="205931" x="2420938" y="5497513"/>
          <p14:tracePt t="205937" x="2420938" y="5507038"/>
          <p14:tracePt t="205945" x="2420938" y="5514975"/>
          <p14:tracePt t="205952" x="2420938" y="5524500"/>
          <p14:tracePt t="205959" x="2420938" y="5532438"/>
          <p14:tracePt t="205965" x="2420938" y="5540375"/>
          <p14:tracePt t="205972" x="2420938" y="5549900"/>
          <p14:tracePt t="205981" x="2420938" y="5557838"/>
          <p14:tracePt t="205993" x="2420938" y="5565775"/>
          <p14:tracePt t="206000" x="2420938" y="5575300"/>
          <p14:tracePt t="206007" x="2413000" y="5591175"/>
          <p14:tracePt t="206022" x="2395538" y="5600700"/>
          <p14:tracePt t="206029" x="2387600" y="5600700"/>
          <p14:tracePt t="206036" x="2379663" y="5616575"/>
          <p14:tracePt t="206042" x="2362200" y="5616575"/>
          <p14:tracePt t="206049" x="2336800" y="5634038"/>
          <p14:tracePt t="206057" x="2327275" y="5634038"/>
          <p14:tracePt t="206064" x="2311400" y="5641975"/>
          <p14:tracePt t="206071" x="2293938" y="5641975"/>
          <p14:tracePt t="206084" x="2286000" y="5641975"/>
          <p14:tracePt t="206091" x="2276475" y="5641975"/>
          <p14:tracePt t="206099" x="2268538" y="5641975"/>
          <p14:tracePt t="206105" x="2260600" y="5641975"/>
          <p14:tracePt t="206126" x="2251075" y="5641975"/>
          <p14:tracePt t="206161" x="2251075" y="5634038"/>
          <p14:tracePt t="206181" x="2251075" y="5626100"/>
          <p14:tracePt t="206188" x="2251075" y="5616575"/>
          <p14:tracePt t="206195" x="2260600" y="5616575"/>
          <p14:tracePt t="206203" x="2268538" y="5608638"/>
          <p14:tracePt t="206210" x="2286000" y="5600700"/>
          <p14:tracePt t="206217" x="2286000" y="5591175"/>
          <p14:tracePt t="206224" x="2311400" y="5591175"/>
          <p14:tracePt t="206231" x="2319338" y="5583238"/>
          <p14:tracePt t="206237" x="2336800" y="5575300"/>
          <p14:tracePt t="206246" x="2352675" y="5565775"/>
          <p14:tracePt t="206252" x="2370138" y="5557838"/>
          <p14:tracePt t="206267" x="2387600" y="5549900"/>
          <p14:tracePt t="206280" x="2395538" y="5540375"/>
          <p14:tracePt t="206285" x="2405063" y="5540375"/>
          <p14:tracePt t="206300" x="2413000" y="5540375"/>
          <p14:tracePt t="206306" x="2420938" y="5532438"/>
          <p14:tracePt t="206321" x="2430463" y="5524500"/>
          <p14:tracePt t="206335" x="2438400" y="5524500"/>
          <p14:tracePt t="206349" x="2438400" y="5514975"/>
          <p14:tracePt t="206363" x="2446338" y="5514975"/>
          <p14:tracePt t="206370" x="2455863" y="5507038"/>
          <p14:tracePt t="206385" x="2455863" y="5497513"/>
          <p14:tracePt t="206390" x="2455863" y="5489575"/>
          <p14:tracePt t="206414" x="2455863" y="5481638"/>
          <p14:tracePt t="206425" x="2455863" y="5464175"/>
          <p14:tracePt t="206433" x="2446338" y="5464175"/>
          <p14:tracePt t="206440" x="2446338" y="5456238"/>
          <p14:tracePt t="206447" x="2438400" y="5456238"/>
          <p14:tracePt t="206454" x="2438400" y="5446713"/>
          <p14:tracePt t="206461" x="2420938" y="5438775"/>
          <p14:tracePt t="206467" x="2405063" y="5438775"/>
          <p14:tracePt t="206475" x="2395538" y="5430838"/>
          <p14:tracePt t="206482" x="2387600" y="5430838"/>
          <p14:tracePt t="206488" x="2370138" y="5421313"/>
          <p14:tracePt t="206497" x="2362200" y="5421313"/>
          <p14:tracePt t="206501" x="2352675" y="5421313"/>
          <p14:tracePt t="206509" x="2327275" y="5413375"/>
          <p14:tracePt t="206523" x="2319338" y="5413375"/>
          <p14:tracePt t="206529" x="2311400" y="5413375"/>
          <p14:tracePt t="206545" x="2293938" y="5413375"/>
          <p14:tracePt t="206562" x="2286000" y="5413375"/>
          <p14:tracePt t="206579" x="2276475" y="5413375"/>
          <p14:tracePt t="206586" x="2268538" y="5413375"/>
          <p14:tracePt t="206629" x="2260600" y="5421313"/>
          <p14:tracePt t="206663" x="2260600" y="5430838"/>
          <p14:tracePt t="206684" x="2268538" y="5430838"/>
          <p14:tracePt t="206762" x="2276475" y="5430838"/>
          <p14:tracePt t="206768" x="2276475" y="5438775"/>
          <p14:tracePt t="206774" x="2286000" y="5438775"/>
          <p14:tracePt t="206787" x="2293938" y="5438775"/>
          <p14:tracePt t="206796" x="2301875" y="5446713"/>
          <p14:tracePt t="206801" x="2319338" y="5456238"/>
          <p14:tracePt t="206809" x="2344738" y="5464175"/>
          <p14:tracePt t="206815" x="2395538" y="5481638"/>
          <p14:tracePt t="206822" x="2463800" y="5497513"/>
          <p14:tracePt t="206830" x="2540000" y="5514975"/>
          <p14:tracePt t="206836" x="2608263" y="5532438"/>
          <p14:tracePt t="206843" x="2693988" y="5549900"/>
          <p14:tracePt t="206850" x="2752725" y="5557838"/>
          <p14:tracePt t="206857" x="2778125" y="5557838"/>
          <p14:tracePt t="206864" x="2795588" y="5565775"/>
          <p14:tracePt t="206871" x="2820988" y="5575300"/>
          <p14:tracePt t="206879" x="2828925" y="5575300"/>
          <p14:tracePt t="206885" x="2838450" y="5575300"/>
          <p14:tracePt t="206892" x="2854325" y="5575300"/>
          <p14:tracePt t="206898" x="2863850" y="5575300"/>
          <p14:tracePt t="206906" x="2871788" y="5575300"/>
          <p14:tracePt t="206914" x="2879725" y="5575300"/>
          <p14:tracePt t="206927" x="2897188" y="5575300"/>
          <p14:tracePt t="206933" x="2905125" y="5575300"/>
          <p14:tracePt t="206947" x="2922588" y="5575300"/>
          <p14:tracePt t="206955" x="2930525" y="5575300"/>
          <p14:tracePt t="206963" x="2940050" y="5575300"/>
          <p14:tracePt t="206969" x="2947988" y="5575300"/>
          <p14:tracePt t="206983" x="2955925" y="5575300"/>
          <p14:tracePt t="206997" x="2973388" y="5575300"/>
          <p14:tracePt t="207012" x="2982913" y="5575300"/>
          <p14:tracePt t="207024" x="2982913" y="5583238"/>
          <p14:tracePt t="207031" x="2990850" y="5583238"/>
          <p14:tracePt t="207052" x="2990850" y="5591175"/>
          <p14:tracePt t="207059" x="2998788" y="5591175"/>
          <p14:tracePt t="207073" x="3008313" y="5591175"/>
          <p14:tracePt t="207353" x="2998788" y="5591175"/>
          <p14:tracePt t="207366" x="2990850" y="5591175"/>
          <p14:tracePt t="207380" x="2982913" y="5591175"/>
          <p14:tracePt t="207394" x="2973388" y="5591175"/>
          <p14:tracePt t="207401" x="2965450" y="5591175"/>
          <p14:tracePt t="207414" x="2955925" y="5591175"/>
          <p14:tracePt t="207422" x="2947988" y="5591175"/>
          <p14:tracePt t="207435" x="2940050" y="5591175"/>
          <p14:tracePt t="207442" x="2930525" y="5591175"/>
          <p14:tracePt t="207449" x="2922588" y="5591175"/>
          <p14:tracePt t="207464" x="2914650" y="5591175"/>
          <p14:tracePt t="207471" x="2905125" y="5591175"/>
          <p14:tracePt t="207484" x="2897188" y="5591175"/>
          <p14:tracePt t="207505" x="2889250" y="5591175"/>
          <p14:tracePt t="207533" x="2879725" y="5591175"/>
          <p14:tracePt t="207547" x="2871788" y="5591175"/>
          <p14:tracePt t="207659" x="2879725" y="5591175"/>
          <p14:tracePt t="207701" x="2889250" y="5591175"/>
          <p14:tracePt t="207743" x="2897188" y="5591175"/>
          <p14:tracePt t="208065" x="2914650" y="5583238"/>
          <p14:tracePt t="208072" x="2922588" y="5583238"/>
          <p14:tracePt t="208079" x="2940050" y="5565775"/>
          <p14:tracePt t="208085" x="2947988" y="5557838"/>
          <p14:tracePt t="208093" x="2965450" y="5549900"/>
          <p14:tracePt t="208099" x="2982913" y="5532438"/>
          <p14:tracePt t="208106" x="3016250" y="5507038"/>
          <p14:tracePt t="208115" x="3033713" y="5489575"/>
          <p14:tracePt t="208121" x="3049588" y="5472113"/>
          <p14:tracePt t="208129" x="3074988" y="5464175"/>
          <p14:tracePt t="208134" x="3084513" y="5438775"/>
          <p14:tracePt t="208142" x="3100388" y="5430838"/>
          <p14:tracePt t="208151" x="3117850" y="5421313"/>
          <p14:tracePt t="208154" x="3127375" y="5405438"/>
          <p14:tracePt t="208163" x="3152775" y="5387975"/>
          <p14:tracePt t="208167" x="3160713" y="5370513"/>
          <p14:tracePt t="208175" x="3178175" y="5362575"/>
          <p14:tracePt t="208182" x="3194050" y="5345113"/>
          <p14:tracePt t="208189" x="3203575" y="5327650"/>
          <p14:tracePt t="208203" x="3211513" y="5319713"/>
          <p14:tracePt t="208211" x="3219450" y="5311775"/>
          <p14:tracePt t="208224" x="3228975" y="5302250"/>
          <p14:tracePt t="208237" x="3236913" y="5294313"/>
          <p14:tracePt t="208252" x="3236913" y="5286375"/>
          <p14:tracePt t="208265" x="3236913" y="5276850"/>
          <p14:tracePt t="208272" x="3244850" y="5276850"/>
          <p14:tracePt t="208279" x="3244850" y="5268913"/>
          <p14:tracePt t="208300" x="3244850" y="5260975"/>
          <p14:tracePt t="208308" x="3254375" y="5260975"/>
          <p14:tracePt t="208314" x="3254375" y="5251450"/>
          <p14:tracePt t="208344" x="3254375" y="5243513"/>
          <p14:tracePt t="208364" x="3254375" y="5235575"/>
          <p14:tracePt t="208378" x="3244850" y="5235575"/>
          <p14:tracePt t="208392" x="3244850" y="5226050"/>
          <p14:tracePt t="208398" x="3236913" y="5226050"/>
          <p14:tracePt t="208406" x="3236913" y="5218113"/>
          <p14:tracePt t="208413" x="3228975" y="5218113"/>
          <p14:tracePt t="208420" x="3219450" y="5218113"/>
          <p14:tracePt t="208427" x="3211513" y="5218113"/>
          <p14:tracePt t="208434" x="3194050" y="5208588"/>
          <p14:tracePt t="208441" x="3186113" y="5208588"/>
          <p14:tracePt t="208447" x="3168650" y="5208588"/>
          <p14:tracePt t="208454" x="3152775" y="5200650"/>
          <p14:tracePt t="208462" x="3127375" y="5200650"/>
          <p14:tracePt t="208468" x="3117850" y="5200650"/>
          <p14:tracePt t="208476" x="3109913" y="5200650"/>
          <p14:tracePt t="208483" x="3084513" y="5200650"/>
          <p14:tracePt t="208489" x="3067050" y="5200650"/>
          <p14:tracePt t="208497" x="3041650" y="5200650"/>
          <p14:tracePt t="208502" x="3016250" y="5200650"/>
          <p14:tracePt t="208511" x="2998788" y="5200650"/>
          <p14:tracePt t="208518" x="2982913" y="5200650"/>
          <p14:tracePt t="208523" x="2947988" y="5200650"/>
          <p14:tracePt t="208531" x="2930525" y="5200650"/>
          <p14:tracePt t="208538" x="2905125" y="5200650"/>
          <p14:tracePt t="208560" x="2838450" y="5200650"/>
          <p14:tracePt t="208566" x="2828925" y="5200650"/>
          <p14:tracePt t="208573" x="2820988" y="5208588"/>
          <p14:tracePt t="208580" x="2803525" y="5208588"/>
          <p14:tracePt t="208586" x="2795588" y="5208588"/>
          <p14:tracePt t="208594" x="2786063" y="5218113"/>
          <p14:tracePt t="208600" x="2778125" y="5218113"/>
          <p14:tracePt t="208608" x="2770188" y="5218113"/>
          <p14:tracePt t="208615" x="2760663" y="5226050"/>
          <p14:tracePt t="208629" x="2752725" y="5235575"/>
          <p14:tracePt t="208635" x="2744788" y="5235575"/>
          <p14:tracePt t="208644" x="2735263" y="5243513"/>
          <p14:tracePt t="208649" x="2735263" y="5251450"/>
          <p14:tracePt t="208656" x="2727325" y="5251450"/>
          <p14:tracePt t="208670" x="2727325" y="5260975"/>
          <p14:tracePt t="208678" x="2719388" y="5260975"/>
          <p14:tracePt t="208691" x="2719388" y="5268913"/>
          <p14:tracePt t="208699" x="2709863" y="5268913"/>
          <p14:tracePt t="208705" x="2701925" y="5276850"/>
          <p14:tracePt t="208728" x="2693988" y="5286375"/>
          <p14:tracePt t="208747" x="2693988" y="5294313"/>
          <p14:tracePt t="208756" x="2684463" y="5294313"/>
          <p14:tracePt t="208761" x="2684463" y="5302250"/>
          <p14:tracePt t="208796" x="2684463" y="5311775"/>
          <p14:tracePt t="208811" x="2676525" y="5311775"/>
          <p14:tracePt t="208859" x="2684463" y="5302250"/>
          <p14:tracePt t="208873" x="2693988" y="5294313"/>
          <p14:tracePt t="208880" x="2709863" y="5294313"/>
          <p14:tracePt t="208887" x="2709863" y="5286375"/>
          <p14:tracePt t="208895" x="2719388" y="5286375"/>
          <p14:tracePt t="208901" x="2727325" y="5286375"/>
          <p14:tracePt t="208908" x="2735263" y="5286375"/>
          <p14:tracePt t="208922" x="2744788" y="5276850"/>
          <p14:tracePt t="208936" x="2752725" y="5276850"/>
          <p14:tracePt t="208944" x="2752725" y="5268913"/>
          <p14:tracePt t="208950" x="2760663" y="5268913"/>
          <p14:tracePt t="208963" x="2770188" y="5268913"/>
          <p14:tracePt t="208972" x="2778125" y="5268913"/>
          <p14:tracePt t="208978" x="2786063" y="5268913"/>
          <p14:tracePt t="208984" x="2803525" y="5260975"/>
          <p14:tracePt t="208993" x="2811463" y="5260975"/>
          <p14:tracePt t="208998" x="2820988" y="5260975"/>
          <p14:tracePt t="209005" x="2828925" y="5260975"/>
          <p14:tracePt t="209013" x="2854325" y="5260975"/>
          <p14:tracePt t="209020" x="2879725" y="5260975"/>
          <p14:tracePt t="209027" x="2897188" y="5260975"/>
          <p14:tracePt t="209034" x="2922588" y="5260975"/>
          <p14:tracePt t="209041" x="2940050" y="5260975"/>
          <p14:tracePt t="209047" x="2965450" y="5260975"/>
          <p14:tracePt t="209055" x="2982913" y="5260975"/>
          <p14:tracePt t="209062" x="2998788" y="5260975"/>
          <p14:tracePt t="209067" x="3008313" y="5260975"/>
          <p14:tracePt t="209077" x="3016250" y="5268913"/>
          <p14:tracePt t="209082" x="3024188" y="5268913"/>
          <p14:tracePt t="209088" x="3041650" y="5276850"/>
          <p14:tracePt t="209103" x="3049588" y="5276850"/>
          <p14:tracePt t="209111" x="3059113" y="5286375"/>
          <p14:tracePt t="209118" x="3067050" y="5286375"/>
          <p14:tracePt t="209130" x="3074988" y="5294313"/>
          <p14:tracePt t="209151" x="3084513" y="5302250"/>
          <p14:tracePt t="209173" x="3092450" y="5302250"/>
          <p14:tracePt t="209179" x="3092450" y="5311775"/>
          <p14:tracePt t="209187" x="3092450" y="5319713"/>
          <p14:tracePt t="209215" x="3092450" y="5327650"/>
          <p14:tracePt t="209229" x="3092450" y="5337175"/>
          <p14:tracePt t="209243" x="3092450" y="5345113"/>
          <p14:tracePt t="209249" x="3092450" y="5353050"/>
          <p14:tracePt t="209262" x="3092450" y="5362575"/>
          <p14:tracePt t="209278" x="3092450" y="5370513"/>
          <p14:tracePt t="209284" x="3092450" y="5380038"/>
          <p14:tracePt t="209291" x="3092450" y="5395913"/>
          <p14:tracePt t="209298" x="3092450" y="5413375"/>
          <p14:tracePt t="209305" x="3092450" y="5456238"/>
          <p14:tracePt t="209311" x="3084513" y="5481638"/>
          <p14:tracePt t="209319" x="3084513" y="5497513"/>
          <p14:tracePt t="209327" x="3074988" y="5524500"/>
          <p14:tracePt t="209333" x="3067050" y="5549900"/>
          <p14:tracePt t="209340" x="3059113" y="5565775"/>
          <p14:tracePt t="209347" x="3049588" y="5575300"/>
          <p14:tracePt t="209354" x="3049588" y="5591175"/>
          <p14:tracePt t="209361" x="3041650" y="5591175"/>
          <p14:tracePt t="209368" x="3033713" y="5600700"/>
          <p14:tracePt t="209376" x="3024188" y="5608638"/>
          <p14:tracePt t="209381" x="3016250" y="5608638"/>
          <p14:tracePt t="209389" x="3016250" y="5616575"/>
          <p14:tracePt t="209395" x="3008313" y="5626100"/>
          <p14:tracePt t="209403" x="2998788" y="5626100"/>
          <p14:tracePt t="209417" x="2990850" y="5626100"/>
          <p14:tracePt t="209423" x="2982913" y="5626100"/>
          <p14:tracePt t="209438" x="2973388" y="5626100"/>
          <p14:tracePt t="209451" x="2965450" y="5626100"/>
          <p14:tracePt t="209460" x="2955925" y="5626100"/>
          <p14:tracePt t="209472" x="2947988" y="5626100"/>
          <p14:tracePt t="209493" x="2940050" y="5626100"/>
          <p14:tracePt t="209522" x="2930525" y="5626100"/>
          <p14:tracePt t="209535" x="2922588" y="5626100"/>
          <p14:tracePt t="209549" x="2914650" y="5626100"/>
          <p14:tracePt t="209577" x="2905125" y="5626100"/>
          <p14:tracePt t="209661" x="2905125" y="5616575"/>
          <p14:tracePt t="209668" x="2914650" y="5616575"/>
          <p14:tracePt t="209676" x="2930525" y="5616575"/>
          <p14:tracePt t="209682" x="2940050" y="5608638"/>
          <p14:tracePt t="209690" x="2955925" y="5600700"/>
          <p14:tracePt t="209698" x="2973388" y="5600700"/>
          <p14:tracePt t="209703" x="2998788" y="5583238"/>
          <p14:tracePt t="209712" x="3016250" y="5575300"/>
          <p14:tracePt t="209717" x="3033713" y="5565775"/>
          <p14:tracePt t="209723" x="3049588" y="5549900"/>
          <p14:tracePt t="209730" x="3067050" y="5540375"/>
          <p14:tracePt t="209738" x="3074988" y="5532438"/>
          <p14:tracePt t="209744" x="3084513" y="5532438"/>
          <p14:tracePt t="209751" x="3092450" y="5524500"/>
          <p14:tracePt t="209772" x="3100388" y="5524500"/>
          <p14:tracePt t="209779" x="3109913" y="5514975"/>
          <p14:tracePt t="209793" x="3109913" y="5507038"/>
          <p14:tracePt t="209800" x="3117850" y="5507038"/>
          <p14:tracePt t="209806" x="3117850" y="5497513"/>
          <p14:tracePt t="209813" x="3127375" y="5497513"/>
          <p14:tracePt t="209821" x="3127375" y="5489575"/>
          <p14:tracePt t="209835" x="3135313" y="5481638"/>
          <p14:tracePt t="209842" x="3135313" y="5472113"/>
          <p14:tracePt t="209849" x="3135313" y="5464175"/>
          <p14:tracePt t="209856" x="3135313" y="5456238"/>
          <p14:tracePt t="209872" x="3135313" y="5446713"/>
          <p14:tracePt t="209876" x="3135313" y="5438775"/>
          <p14:tracePt t="209892" x="3135313" y="5430838"/>
          <p14:tracePt t="209897" x="3135313" y="5421313"/>
          <p14:tracePt t="209904" x="3135313" y="5413375"/>
          <p14:tracePt t="209918" x="3127375" y="5405438"/>
          <p14:tracePt t="209934" x="3127375" y="5395913"/>
          <p14:tracePt t="209940" x="3117850" y="5387975"/>
          <p14:tracePt t="209946" x="3109913" y="5387975"/>
          <p14:tracePt t="209954" x="3109913" y="5380038"/>
          <p14:tracePt t="209961" x="3100388" y="5380038"/>
          <p14:tracePt t="209967" x="3092450" y="5370513"/>
          <p14:tracePt t="209976" x="3084513" y="5370513"/>
          <p14:tracePt t="209982" x="3074988" y="5362575"/>
          <p14:tracePt t="209988" x="3059113" y="5362575"/>
          <p14:tracePt t="209995" x="3049588" y="5353050"/>
          <p14:tracePt t="210002" x="3033713" y="5345113"/>
          <p14:tracePt t="210010" x="3008313" y="5345113"/>
          <p14:tracePt t="210016" x="2990850" y="5345113"/>
          <p14:tracePt t="210023" x="2982913" y="5337175"/>
          <p14:tracePt t="210030" x="2955925" y="5319713"/>
          <p14:tracePt t="210037" x="2940050" y="5319713"/>
          <p14:tracePt t="210045" x="2922588" y="5319713"/>
          <p14:tracePt t="210050" x="2914650" y="5311775"/>
          <p14:tracePt t="210057" x="2897188" y="5302250"/>
          <p14:tracePt t="210071" x="2889250" y="5302250"/>
          <p14:tracePt t="210078" x="2879725" y="5302250"/>
          <p14:tracePt t="210092" x="2863850" y="5302250"/>
          <p14:tracePt t="210099" x="2854325" y="5302250"/>
          <p14:tracePt t="210106" x="2846388" y="5302250"/>
          <p14:tracePt t="210114" x="2820988" y="5302250"/>
          <p14:tracePt t="210121" x="2803525" y="5311775"/>
          <p14:tracePt t="210128" x="2786063" y="5319713"/>
          <p14:tracePt t="210135" x="2770188" y="5337175"/>
          <p14:tracePt t="210143" x="2760663" y="5337175"/>
          <p14:tracePt t="210149" x="2744788" y="5345113"/>
          <p14:tracePt t="210156" x="2735263" y="5353050"/>
          <p14:tracePt t="210162" x="2727325" y="5353050"/>
          <p14:tracePt t="210170" x="2727325" y="5362575"/>
          <p14:tracePt t="210179" x="2719388" y="5362575"/>
          <p14:tracePt t="210185" x="2709863" y="5380038"/>
          <p14:tracePt t="210197" x="2701925" y="5380038"/>
          <p14:tracePt t="210204" x="2701925" y="5387975"/>
          <p14:tracePt t="210225" x="2693988" y="5387975"/>
          <p14:tracePt t="210233" x="2693988" y="5395913"/>
          <p14:tracePt t="210246" x="2693988" y="5405438"/>
          <p14:tracePt t="210260" x="2684463" y="5405438"/>
          <p14:tracePt t="210345" x="2693988" y="5405438"/>
          <p14:tracePt t="210352" x="2701925" y="5405438"/>
          <p14:tracePt t="210359" x="2709863" y="5405438"/>
          <p14:tracePt t="210370" x="2727325" y="5405438"/>
          <p14:tracePt t="210378" x="2795588" y="5405438"/>
          <p14:tracePt t="210385" x="2879725" y="5395913"/>
          <p14:tracePt t="210393" x="3008313" y="5380038"/>
          <p14:tracePt t="210399" x="3117850" y="5387975"/>
          <p14:tracePt t="210406" x="3228975" y="5387975"/>
          <p14:tracePt t="210412" x="3279775" y="5387975"/>
          <p14:tracePt t="210420" x="3313113" y="5395913"/>
          <p14:tracePt t="210427" x="3355975" y="5405438"/>
          <p14:tracePt t="210433" x="3381375" y="5405438"/>
          <p14:tracePt t="210442" x="3398838" y="5413375"/>
          <p14:tracePt t="210448" x="3406775" y="5413375"/>
          <p14:tracePt t="210454" x="3424238" y="5421313"/>
          <p14:tracePt t="210475" x="3432175" y="5421313"/>
          <p14:tracePt t="210481" x="3432175" y="5430838"/>
          <p14:tracePt t="210495" x="3441700" y="5438775"/>
          <p14:tracePt t="210517" x="3441700" y="5446713"/>
          <p14:tracePt t="210538" x="3449638" y="5446713"/>
          <p14:tracePt t="210559" x="3457575" y="5456238"/>
          <p14:tracePt t="210566" x="3457575" y="5464175"/>
          <p14:tracePt t="210587" x="3467100" y="5464175"/>
          <p14:tracePt t="210594" x="3467100" y="5472113"/>
          <p14:tracePt t="210614" x="3467100" y="5481638"/>
          <p14:tracePt t="210622" x="3467100" y="5489575"/>
          <p14:tracePt t="210643" x="3467100" y="5497513"/>
          <p14:tracePt t="210684" x="3467100" y="5507038"/>
          <p14:tracePt t="210712" x="3467100" y="5514975"/>
          <p14:tracePt t="210727" x="3457575" y="5514975"/>
          <p14:tracePt t="210733" x="3449638" y="5514975"/>
          <p14:tracePt t="210755" x="3441700" y="5514975"/>
          <p14:tracePt t="210768" x="3432175" y="5514975"/>
          <p14:tracePt t="210775" x="3424238" y="5514975"/>
          <p14:tracePt t="210782" x="3414713" y="5514975"/>
          <p14:tracePt t="210796" x="3406775" y="5507038"/>
          <p14:tracePt t="210810" x="3398838" y="5507038"/>
          <p14:tracePt t="210825" x="3389313" y="5507038"/>
          <p14:tracePt t="210838" x="3381375" y="5497513"/>
          <p14:tracePt t="210852" x="3373438" y="5497513"/>
          <p14:tracePt t="210873" x="3363913" y="5497513"/>
          <p14:tracePt t="210915" x="3355975" y="5497513"/>
          <p14:tracePt t="210928" x="3348038" y="5497513"/>
          <p14:tracePt t="210970" x="3338513" y="5497513"/>
          <p14:tracePt t="210998" x="3338513" y="5507038"/>
          <p14:tracePt t="211054" x="3330575" y="5507038"/>
          <p14:tracePt t="211083" x="3330575" y="5514975"/>
          <p14:tracePt t="211145" x="3330575" y="5524500"/>
          <p14:tracePt t="211181" x="3330575" y="5532438"/>
          <p14:tracePt t="211208" x="3330575" y="5540375"/>
          <p14:tracePt t="211291" x="3330575" y="5532438"/>
          <p14:tracePt t="211312" x="3338513" y="5524500"/>
          <p14:tracePt t="211319" x="3338513" y="5514975"/>
          <p14:tracePt t="211326" x="3338513" y="5507038"/>
          <p14:tracePt t="211334" x="3338513" y="5497513"/>
          <p14:tracePt t="211342" x="3338513" y="5489575"/>
          <p14:tracePt t="211347" x="3338513" y="5481638"/>
          <p14:tracePt t="211354" x="3348038" y="5472113"/>
          <p14:tracePt t="211361" x="3348038" y="5464175"/>
          <p14:tracePt t="211368" x="3355975" y="5464175"/>
          <p14:tracePt t="211375" x="3355975" y="5446713"/>
          <p14:tracePt t="211396" x="3355975" y="5438775"/>
          <p14:tracePt t="211410" x="3355975" y="5430838"/>
          <p14:tracePt t="211425" x="3355975" y="5421313"/>
          <p14:tracePt t="211437" x="3355975" y="5413375"/>
          <p14:tracePt t="211465" x="3355975" y="5405438"/>
          <p14:tracePt t="211509" x="3355975" y="5395913"/>
          <p14:tracePt t="211851" x="3355975" y="5405438"/>
          <p14:tracePt t="211879" x="3355975" y="5413375"/>
          <p14:tracePt t="211885" x="3355975" y="5421313"/>
          <p14:tracePt t="211927" x="3355975" y="5430838"/>
          <p14:tracePt t="211983" x="3355975" y="5438775"/>
          <p14:tracePt t="212031" x="3355975" y="5456238"/>
          <p14:tracePt t="212067" x="3355975" y="5464175"/>
          <p14:tracePt t="212088" x="3355975" y="5472113"/>
          <p14:tracePt t="212101" x="3355975" y="5481638"/>
          <p14:tracePt t="212123" x="3355975" y="5489575"/>
          <p14:tracePt t="212137" x="3355975" y="5497513"/>
          <p14:tracePt t="212150" x="3355975" y="5507038"/>
          <p14:tracePt t="212158" x="3355975" y="5514975"/>
          <p14:tracePt t="212170" x="3355975" y="5532438"/>
          <p14:tracePt t="212177" x="3355975" y="5540375"/>
          <p14:tracePt t="212184" x="3355975" y="5557838"/>
          <p14:tracePt t="212191" x="3355975" y="5583238"/>
          <p14:tracePt t="212198" x="3355975" y="5608638"/>
          <p14:tracePt t="212208" x="3355975" y="5634038"/>
          <p14:tracePt t="212212" x="3355975" y="5651500"/>
          <p14:tracePt t="212218" x="3355975" y="5684838"/>
          <p14:tracePt t="212226" x="3355975" y="5719763"/>
          <p14:tracePt t="212234" x="3355975" y="5745163"/>
          <p14:tracePt t="212241" x="3355975" y="5770563"/>
          <p14:tracePt t="212248" x="3355975" y="5803900"/>
          <p14:tracePt t="212256" x="3355975" y="5829300"/>
          <p14:tracePt t="212262" x="3355975" y="5846763"/>
          <p14:tracePt t="212268" x="3355975" y="5872163"/>
          <p14:tracePt t="212277" x="3355975" y="5915025"/>
          <p14:tracePt t="212283" x="3355975" y="5948363"/>
          <p14:tracePt t="212291" x="3355975" y="5999163"/>
          <p14:tracePt t="212297" x="3355975" y="6042025"/>
          <p14:tracePt t="212305" x="3355975" y="6067425"/>
          <p14:tracePt t="212311" x="3355975" y="6084888"/>
          <p14:tracePt t="212317" x="3355975" y="6110288"/>
          <p14:tracePt t="212326" x="3355975" y="6127750"/>
          <p14:tracePt t="212332" x="3355975" y="6135688"/>
          <p14:tracePt t="212339" x="3355975" y="6153150"/>
          <p14:tracePt t="212345" x="3355975" y="6161088"/>
          <p14:tracePt t="212353" x="3355975" y="6169025"/>
          <p14:tracePt t="212374" x="3355975" y="6178550"/>
          <p14:tracePt t="212387" x="3355975" y="6186488"/>
          <p14:tracePt t="212401" x="3355975" y="6194425"/>
          <p14:tracePt t="212414" x="3355975" y="6203950"/>
          <p14:tracePt t="212430" x="3355975" y="6211888"/>
          <p14:tracePt t="212450" x="3355975" y="6221413"/>
          <p14:tracePt t="212459" x="3355975" y="6229350"/>
          <p14:tracePt t="212471" x="3355975" y="6237288"/>
          <p14:tracePt t="212484" x="3355975" y="6246813"/>
          <p14:tracePt t="212492" x="3355975" y="6254750"/>
          <p14:tracePt t="212499" x="3355975" y="6262688"/>
          <p14:tracePt t="212512" x="3355975" y="6272213"/>
          <p14:tracePt t="212527" x="3355975" y="6280150"/>
          <p14:tracePt t="212542" x="3355975" y="6288088"/>
          <p14:tracePt t="212559" x="3355975" y="6297613"/>
          <p14:tracePt t="212569" x="3355975" y="6305550"/>
          <p14:tracePt t="212590" x="3355975" y="6313488"/>
          <p14:tracePt t="212610" x="3348038" y="6313488"/>
          <p14:tracePt t="212631" x="3338513" y="6313488"/>
          <p14:tracePt t="212680" x="3338513" y="6297613"/>
          <p14:tracePt t="212687" x="3338513" y="6288088"/>
          <p14:tracePt t="212694" x="3330575" y="6280150"/>
          <p14:tracePt t="212701" x="3322638" y="6262688"/>
          <p14:tracePt t="212709" x="3322638" y="6246813"/>
          <p14:tracePt t="212715" x="3322638" y="6229350"/>
          <p14:tracePt t="212721" x="3322638" y="6221413"/>
          <p14:tracePt t="212728" x="3322638" y="6203950"/>
          <p14:tracePt t="212736" x="3313113" y="6161088"/>
          <p14:tracePt t="212742" x="3287713" y="5999163"/>
          <p14:tracePt t="212750" x="3244850" y="5727700"/>
          <p14:tracePt t="212757" x="3219450" y="5464175"/>
          <p14:tracePt t="212764" x="3211513" y="5353050"/>
          <p14:tracePt t="212771" x="3203575" y="5260975"/>
          <p14:tracePt t="212777" x="3194050" y="5183188"/>
          <p14:tracePt t="212785" x="3194050" y="5149850"/>
          <p14:tracePt t="212793" x="3194050" y="5132388"/>
          <p14:tracePt t="212798" x="3186113" y="5124450"/>
          <p14:tracePt t="212806" x="3186113" y="5116513"/>
          <p14:tracePt t="212820" x="3186113" y="5106988"/>
          <p14:tracePt t="212860" x="3186113" y="5091113"/>
          <p14:tracePt t="212866" x="3186113" y="5073650"/>
          <p14:tracePt t="212874" x="3186113" y="5048250"/>
          <p14:tracePt t="212880" x="3186113" y="5022850"/>
          <p14:tracePt t="212887" x="3186113" y="5005388"/>
          <p14:tracePt t="212895" x="3186113" y="4979988"/>
          <p14:tracePt t="212902" x="3186113" y="4972050"/>
          <p14:tracePt t="212909" x="3186113" y="4962525"/>
          <p14:tracePt t="212915" x="3186113" y="4954588"/>
          <p14:tracePt t="212923" x="3186113" y="4946650"/>
          <p14:tracePt t="212930" x="3178175" y="4937125"/>
          <p14:tracePt t="212957" x="3178175" y="4919663"/>
          <p14:tracePt t="213016" x="3178175" y="4911725"/>
          <p14:tracePt t="213085" x="3178175" y="4919663"/>
          <p14:tracePt t="213092" x="3178175" y="4929188"/>
          <p14:tracePt t="213107" x="3178175" y="4937125"/>
          <p14:tracePt t="213112" x="3178175" y="4946650"/>
          <p14:tracePt t="213119" x="3178175" y="4954588"/>
          <p14:tracePt t="213127" x="3178175" y="4962525"/>
          <p14:tracePt t="213133" x="3178175" y="4972050"/>
          <p14:tracePt t="213142" x="3178175" y="4979988"/>
          <p14:tracePt t="213147" x="3178175" y="4987925"/>
          <p14:tracePt t="213157" x="3178175" y="4997450"/>
          <p14:tracePt t="213161" x="3178175" y="5022850"/>
          <p14:tracePt t="213168" x="3178175" y="5048250"/>
          <p14:tracePt t="213176" x="3186113" y="5106988"/>
          <p14:tracePt t="213182" x="3194050" y="5192713"/>
          <p14:tracePt t="213191" x="3211513" y="5268913"/>
          <p14:tracePt t="213196" x="3219450" y="5353050"/>
          <p14:tracePt t="213205" x="3236913" y="5438775"/>
          <p14:tracePt t="213212" x="3244850" y="5540375"/>
          <p14:tracePt t="213219" x="3262313" y="5616575"/>
          <p14:tracePt t="213225" x="3262313" y="5659438"/>
          <p14:tracePt t="213230" x="3270250" y="5727700"/>
          <p14:tracePt t="213236" x="3270250" y="5761038"/>
          <p14:tracePt t="213244" x="3279775" y="5795963"/>
          <p14:tracePt t="213250" x="3279775" y="5813425"/>
          <p14:tracePt t="213257" x="3287713" y="5838825"/>
          <p14:tracePt t="213265" x="3287713" y="5864225"/>
          <p14:tracePt t="213273" x="3287713" y="5880100"/>
          <p14:tracePt t="213279" x="3297238" y="5905500"/>
          <p14:tracePt t="213285" x="3297238" y="5922963"/>
          <p14:tracePt t="213293" x="3297238" y="5932488"/>
          <p14:tracePt t="213300" x="3297238" y="5948363"/>
          <p14:tracePt t="213306" x="3297238" y="5973763"/>
          <p14:tracePt t="213314" x="3297238" y="5983288"/>
          <p14:tracePt t="213321" x="3305175" y="5999163"/>
          <p14:tracePt t="213328" x="3305175" y="6008688"/>
          <p14:tracePt t="213335" x="3305175" y="6016625"/>
          <p14:tracePt t="213349" x="3305175" y="6034088"/>
          <p14:tracePt t="213357" x="3305175" y="6042025"/>
          <p14:tracePt t="213370" x="3305175" y="6049963"/>
          <p14:tracePt t="213376" x="3305175" y="6059488"/>
          <p14:tracePt t="213391" x="3305175" y="6067425"/>
          <p14:tracePt t="213406" x="3305175" y="6076950"/>
          <p14:tracePt t="213434" x="3305175" y="6084888"/>
          <p14:tracePt t="213446" x="3305175" y="6092825"/>
          <p14:tracePt t="213489" x="3305175" y="6102350"/>
          <p14:tracePt t="213537" x="3305175" y="6084888"/>
          <p14:tracePt t="213552" x="3305175" y="6067425"/>
          <p14:tracePt t="213558" x="3305175" y="6049963"/>
          <p14:tracePt t="213565" x="3305175" y="6008688"/>
          <p14:tracePt t="213573" x="3305175" y="5940425"/>
          <p14:tracePt t="213579" x="3305175" y="5872163"/>
          <p14:tracePt t="213586" x="3305175" y="5778500"/>
          <p14:tracePt t="213593" x="3305175" y="5735638"/>
          <p14:tracePt t="213600" x="3305175" y="5710238"/>
          <p14:tracePt t="213607" x="3305175" y="5702300"/>
          <p14:tracePt t="213613" x="3305175" y="5694363"/>
          <p14:tracePt t="213620" x="3305175" y="5684838"/>
          <p14:tracePt t="213628" x="3305175" y="5676900"/>
          <p14:tracePt t="213641" x="3305175" y="5668963"/>
          <p14:tracePt t="213657" x="3305175" y="5659438"/>
          <p14:tracePt t="213663" x="3305175" y="5651500"/>
          <p14:tracePt t="213670" x="3305175" y="5616575"/>
          <p14:tracePt t="213677" x="3313113" y="5524500"/>
          <p14:tracePt t="213684" x="3313113" y="5438775"/>
          <p14:tracePt t="213691" x="3322638" y="5387975"/>
          <p14:tracePt t="213697" x="3322638" y="5353050"/>
          <p14:tracePt t="213705" x="3322638" y="5327650"/>
          <p14:tracePt t="213711" x="3322638" y="5319713"/>
          <p14:tracePt t="213718" x="3322638" y="5311775"/>
          <p14:tracePt t="213725" x="3322638" y="5302250"/>
          <p14:tracePt t="213732" x="3322638" y="5294313"/>
          <p14:tracePt t="213767" x="3322638" y="5286375"/>
          <p14:tracePt t="213803" x="3313113" y="5286375"/>
          <p14:tracePt t="213816" x="3305175" y="5286375"/>
          <p14:tracePt t="213943" x="3305175" y="5294313"/>
          <p14:tracePt t="213970" x="3305175" y="5302250"/>
          <p14:tracePt t="213997" x="3305175" y="5311775"/>
          <p14:tracePt t="214019" x="3305175" y="5327650"/>
          <p14:tracePt t="214026" x="3305175" y="5337175"/>
          <p14:tracePt t="214041" x="3305175" y="5345113"/>
          <p14:tracePt t="214046" x="3305175" y="5353050"/>
          <p14:tracePt t="214056" x="3305175" y="5362575"/>
          <p14:tracePt t="214060" x="3305175" y="5370513"/>
          <p14:tracePt t="214066" x="3305175" y="5387975"/>
          <p14:tracePt t="214074" x="3305175" y="5413375"/>
          <p14:tracePt t="214081" x="3305175" y="5430838"/>
          <p14:tracePt t="214089" x="3305175" y="5456238"/>
          <p14:tracePt t="214094" x="3305175" y="5481638"/>
          <p14:tracePt t="214102" x="3305175" y="5507038"/>
          <p14:tracePt t="214108" x="3305175" y="5524500"/>
          <p14:tracePt t="214114" x="3305175" y="5540375"/>
          <p14:tracePt t="214123" x="3305175" y="5557838"/>
          <p14:tracePt t="214129" x="3305175" y="5565775"/>
          <p14:tracePt t="214136" x="3305175" y="5583238"/>
          <p14:tracePt t="214143" x="3305175" y="5600700"/>
          <p14:tracePt t="214157" x="3305175" y="5608638"/>
          <p14:tracePt t="214164" x="3305175" y="5626100"/>
          <p14:tracePt t="214173" x="3305175" y="5634038"/>
          <p14:tracePt t="214178" x="3305175" y="5641975"/>
          <p14:tracePt t="214185" x="3305175" y="5651500"/>
          <p14:tracePt t="214199" x="3313113" y="5659438"/>
          <p14:tracePt t="214206" x="3313113" y="5668963"/>
          <p14:tracePt t="214213" x="3313113" y="5676900"/>
          <p14:tracePt t="214227" x="3313113" y="5684838"/>
          <p14:tracePt t="214234" x="3313113" y="5694363"/>
          <p14:tracePt t="214241" x="3313113" y="5702300"/>
          <p14:tracePt t="214248" x="3313113" y="5710238"/>
          <p14:tracePt t="214255" x="3322638" y="5719763"/>
          <p14:tracePt t="214261" x="3322638" y="5727700"/>
          <p14:tracePt t="214269" x="3322638" y="5735638"/>
          <p14:tracePt t="214276" x="3330575" y="5745163"/>
          <p14:tracePt t="214282" x="3330575" y="5761038"/>
          <p14:tracePt t="214290" x="3330575" y="5788025"/>
          <p14:tracePt t="214297" x="3330575" y="5795963"/>
          <p14:tracePt t="214306" x="3330575" y="5803900"/>
          <p14:tracePt t="214311" x="3330575" y="5821363"/>
          <p14:tracePt t="214319" x="3330575" y="5829300"/>
          <p14:tracePt t="214324" x="3330575" y="5838825"/>
          <p14:tracePt t="214332" x="3330575" y="5846763"/>
          <p14:tracePt t="214346" x="3330575" y="5854700"/>
          <p14:tracePt t="214359" x="3330575" y="5864225"/>
          <p14:tracePt t="214373" x="3330575" y="5872163"/>
          <p14:tracePt t="214381" x="3330575" y="5880100"/>
          <p14:tracePt t="214402" x="3330575" y="5889625"/>
          <p14:tracePt t="214423" x="3330575" y="5897563"/>
          <p14:tracePt t="214444" x="3330575" y="5905500"/>
          <p14:tracePt t="214451" x="3330575" y="5915025"/>
          <p14:tracePt t="214507" x="3330575" y="5922963"/>
          <p14:tracePt t="214577" x="3322638" y="5922963"/>
          <p14:tracePt t="214584" x="3313113" y="5922963"/>
          <p14:tracePt t="214598" x="3313113" y="5905500"/>
          <p14:tracePt t="214606" x="3313113" y="5897563"/>
          <p14:tracePt t="214611" x="3313113" y="5880100"/>
          <p14:tracePt t="214619" x="3305175" y="5864225"/>
          <p14:tracePt t="214626" x="3305175" y="5846763"/>
          <p14:tracePt t="214632" x="3305175" y="5838825"/>
          <p14:tracePt t="214641" x="3305175" y="5813425"/>
          <p14:tracePt t="214647" x="3305175" y="5788025"/>
          <p14:tracePt t="214654" x="3305175" y="5778500"/>
          <p14:tracePt t="214660" x="3305175" y="5761038"/>
          <p14:tracePt t="214667" x="3305175" y="5753100"/>
          <p14:tracePt t="214675" x="3305175" y="5735638"/>
          <p14:tracePt t="214690" x="3305175" y="5727700"/>
          <p14:tracePt t="214702" x="3305175" y="5719763"/>
          <p14:tracePt t="214715" x="3305175" y="5710238"/>
          <p14:tracePt t="214722" x="3305175" y="5702300"/>
          <p14:tracePt t="214743" x="3305175" y="5694363"/>
          <p14:tracePt t="214750" x="3305175" y="5684838"/>
          <p14:tracePt t="214765" x="3305175" y="5676900"/>
          <p14:tracePt t="214772" x="3305175" y="5659438"/>
          <p14:tracePt t="214778" x="3305175" y="5626100"/>
          <p14:tracePt t="214785" x="3305175" y="5565775"/>
          <p14:tracePt t="214792" x="3305175" y="5507038"/>
          <p14:tracePt t="214799" x="3322638" y="5438775"/>
          <p14:tracePt t="214806" x="3330575" y="5380038"/>
          <p14:tracePt t="214813" x="3330575" y="5337175"/>
          <p14:tracePt t="214822" x="3338513" y="5311775"/>
          <p14:tracePt t="214827" x="3338513" y="5294313"/>
          <p14:tracePt t="214833" x="3348038" y="5276850"/>
          <p14:tracePt t="214848" x="3348038" y="5268913"/>
          <p14:tracePt t="214869" x="3348038" y="5260975"/>
          <p14:tracePt t="214883" x="3348038" y="5251450"/>
          <p14:tracePt t="214918" x="3348038" y="5243513"/>
          <p14:tracePt t="214966" x="3348038" y="5235575"/>
          <p14:tracePt t="214986" x="3338513" y="5235575"/>
          <p14:tracePt t="215008" x="3330575" y="5226050"/>
          <p14:tracePt t="215056" x="3322638" y="5226050"/>
          <p14:tracePt t="215085" x="3322638" y="5235575"/>
          <p14:tracePt t="215100" x="3322638" y="5243513"/>
          <p14:tracePt t="215106" x="3313113" y="5243513"/>
          <p14:tracePt t="215114" x="3313113" y="5251450"/>
          <p14:tracePt t="215123" x="3313113" y="5260975"/>
          <p14:tracePt t="215127" x="3313113" y="5276850"/>
          <p14:tracePt t="215134" x="3313113" y="5286375"/>
          <p14:tracePt t="215141" x="3313113" y="5294313"/>
          <p14:tracePt t="215148" x="3313113" y="5302250"/>
          <p14:tracePt t="215156" x="3313113" y="5327650"/>
          <p14:tracePt t="215162" x="3313113" y="5345113"/>
          <p14:tracePt t="215169" x="3313113" y="5370513"/>
          <p14:tracePt t="215176" x="3313113" y="5421313"/>
          <p14:tracePt t="215183" x="3322638" y="5489575"/>
          <p14:tracePt t="215191" x="3330575" y="5575300"/>
          <p14:tracePt t="215197" x="3338513" y="5608638"/>
          <p14:tracePt t="215206" x="3338513" y="5651500"/>
          <p14:tracePt t="215212" x="3348038" y="5710238"/>
          <p14:tracePt t="215218" x="3355975" y="5761038"/>
          <p14:tracePt t="215224" x="3355975" y="5788025"/>
          <p14:tracePt t="215232" x="3355975" y="5803900"/>
          <p14:tracePt t="215241" x="3355975" y="5821363"/>
          <p14:tracePt t="215246" x="3355975" y="5838825"/>
          <p14:tracePt t="215253" x="3355975" y="5854700"/>
          <p14:tracePt t="215260" x="3355975" y="5872163"/>
          <p14:tracePt t="215267" x="3355975" y="5880100"/>
          <p14:tracePt t="215273" x="3355975" y="5889625"/>
          <p14:tracePt t="215281" x="3355975" y="5897563"/>
          <p14:tracePt t="215289" x="3355975" y="5915025"/>
          <p14:tracePt t="215301" x="3355975" y="5932488"/>
          <p14:tracePt t="215309" x="3355975" y="5940425"/>
          <p14:tracePt t="215316" x="3355975" y="5948363"/>
          <p14:tracePt t="215323" x="3355975" y="5957888"/>
          <p14:tracePt t="215330" x="3355975" y="5973763"/>
          <p14:tracePt t="215339" x="3355975" y="5983288"/>
          <p14:tracePt t="215343" x="3355975" y="5991225"/>
          <p14:tracePt t="215351" x="3355975" y="5999163"/>
          <p14:tracePt t="215364" x="3355975" y="6008688"/>
          <p14:tracePt t="215385" x="3355975" y="6016625"/>
          <p14:tracePt t="215392" x="3355975" y="6024563"/>
          <p14:tracePt t="215414" x="3355975" y="6034088"/>
          <p14:tracePt t="215435" x="3355975" y="6042025"/>
          <p14:tracePt t="215462" x="3355975" y="6049963"/>
          <p14:tracePt t="215483" x="3355975" y="6059488"/>
          <p14:tracePt t="215546" x="3355975" y="6049963"/>
          <p14:tracePt t="215554" x="3355975" y="6042025"/>
          <p14:tracePt t="215559" x="3355975" y="6034088"/>
          <p14:tracePt t="215567" x="3355975" y="6024563"/>
          <p14:tracePt t="215573" x="3355975" y="6008688"/>
          <p14:tracePt t="215581" x="3348038" y="5983288"/>
          <p14:tracePt t="215589" x="3348038" y="5932488"/>
          <p14:tracePt t="215595" x="3348038" y="5846763"/>
          <p14:tracePt t="215601" x="3348038" y="5710238"/>
          <p14:tracePt t="215608" x="3348038" y="5565775"/>
          <p14:tracePt t="215616" x="3355975" y="5497513"/>
          <p14:tracePt t="215623" x="3363913" y="5446713"/>
          <p14:tracePt t="215629" x="3373438" y="5370513"/>
          <p14:tracePt t="215639" x="3398838" y="5294313"/>
          <p14:tracePt t="215644" x="3406775" y="5268913"/>
          <p14:tracePt t="215649" x="3406775" y="5260975"/>
          <p14:tracePt t="215656" x="3406775" y="5251450"/>
          <p14:tracePt t="215664" x="3406775" y="5243513"/>
          <p14:tracePt t="215748" x="3398838" y="5243513"/>
          <p14:tracePt t="215783" x="3398838" y="5251450"/>
          <p14:tracePt t="215791" x="3398838" y="5260975"/>
          <p14:tracePt t="215797" x="3398838" y="5268913"/>
          <p14:tracePt t="215805" x="3398838" y="5276850"/>
          <p14:tracePt t="215817" x="3398838" y="5286375"/>
          <p14:tracePt t="215823" x="3398838" y="5302250"/>
          <p14:tracePt t="215831" x="3398838" y="5311775"/>
          <p14:tracePt t="215838" x="3398838" y="5319713"/>
          <p14:tracePt t="215845" x="3398838" y="5345113"/>
          <p14:tracePt t="215851" x="3398838" y="5380038"/>
          <p14:tracePt t="215859" x="3398838" y="5456238"/>
          <p14:tracePt t="215865" x="3398838" y="5532438"/>
          <p14:tracePt t="215873" x="3398838" y="5634038"/>
          <p14:tracePt t="215880" x="3406775" y="5702300"/>
          <p14:tracePt t="215888" x="3406775" y="5778500"/>
          <p14:tracePt t="215893" x="3406775" y="5829300"/>
          <p14:tracePt t="215900" x="3406775" y="5872163"/>
          <p14:tracePt t="215908" x="3406775" y="5897563"/>
          <p14:tracePt t="215915" x="3406775" y="5915025"/>
          <p14:tracePt t="215921" x="3406775" y="5932488"/>
          <p14:tracePt t="215929" x="3406775" y="5948363"/>
          <p14:tracePt t="215942" x="3406775" y="5957888"/>
          <p14:tracePt t="215950" x="3406775" y="5965825"/>
          <p14:tracePt t="215956" x="3406775" y="5973763"/>
          <p14:tracePt t="215984" x="3406775" y="5983288"/>
          <p14:tracePt t="215999" x="3406775" y="5991225"/>
          <p14:tracePt t="216026" x="3406775" y="5999163"/>
          <p14:tracePt t="216039" x="3406775" y="6008688"/>
          <p14:tracePt t="216208" x="3389313" y="5999163"/>
          <p14:tracePt t="216606" x="3152775" y="5991225"/>
          <p14:tracePt t="216614" x="2820988" y="5948363"/>
          <p14:tracePt t="216622" x="2590800" y="5897563"/>
          <p14:tracePt t="216629" x="2489200" y="5854700"/>
          <p14:tracePt t="216638" x="2405063" y="5821363"/>
          <p14:tracePt t="216646" x="2344738" y="5795963"/>
          <p14:tracePt t="216655" x="2293938" y="5770563"/>
          <p14:tracePt t="216660" x="2251075" y="5735638"/>
          <p14:tracePt t="216668" x="2200275" y="5710238"/>
          <p14:tracePt t="216675" x="2149475" y="5676900"/>
          <p14:tracePt t="216689" x="2081213" y="5641975"/>
          <p14:tracePt t="216695" x="2005013" y="5616575"/>
          <p14:tracePt t="216703" x="1920875" y="5565775"/>
          <p14:tracePt t="216709" x="1852613" y="5532438"/>
          <p14:tracePt t="216716" x="1801813" y="5507038"/>
          <p14:tracePt t="216723" x="1741488" y="5489575"/>
          <p14:tracePt t="216730" x="1690688" y="5472113"/>
          <p14:tracePt t="216739" x="1657350" y="5456238"/>
          <p14:tracePt t="216745" x="1622425" y="5446713"/>
          <p14:tracePt t="216753" x="1597025" y="5438775"/>
          <p14:tracePt t="216758" x="1579563" y="5430838"/>
          <p14:tracePt t="216765" x="1563688" y="5421313"/>
          <p14:tracePt t="216772" x="1546225" y="5405438"/>
          <p14:tracePt t="216779" x="1528763" y="5395913"/>
          <p14:tracePt t="216786" x="1503363" y="5387975"/>
          <p14:tracePt t="216793" x="1477963" y="5362575"/>
          <p14:tracePt t="216800" x="1452563" y="5353050"/>
          <p14:tracePt t="216807" x="1427163" y="5345113"/>
          <p14:tracePt t="216814" x="1401763" y="5337175"/>
          <p14:tracePt t="216822" x="1368425" y="5319713"/>
          <p14:tracePt t="216827" x="1333500" y="5302250"/>
          <p14:tracePt t="216836" x="1300163" y="5286375"/>
          <p14:tracePt t="216842" x="1282700" y="5276850"/>
          <p14:tracePt t="216848" x="1265238" y="5276850"/>
          <p14:tracePt t="216855" x="1249363" y="5268913"/>
          <p14:tracePt t="216862" x="1239838" y="5268913"/>
          <p14:tracePt t="216870" x="1239838" y="5260975"/>
          <p14:tracePt t="216877" x="1231900" y="5260975"/>
          <p14:tracePt t="216886" x="1223963" y="5260975"/>
          <p14:tracePt t="216891" x="1214438" y="5260975"/>
          <p14:tracePt t="216912" x="1206500" y="5251450"/>
          <p14:tracePt t="216926" x="1198563" y="5251450"/>
          <p14:tracePt t="216940" x="1189038" y="5251450"/>
          <p14:tracePt t="216955" x="1181100" y="5235575"/>
          <p14:tracePt t="216961" x="1163638" y="5235575"/>
          <p14:tracePt t="216970" x="1155700" y="5235575"/>
          <p14:tracePt t="216975" x="1138238" y="5226050"/>
          <p14:tracePt t="216982" x="1104900" y="5218113"/>
          <p14:tracePt t="216990" x="1079500" y="5208588"/>
          <p14:tracePt t="216996" x="1028700" y="5200650"/>
          <p14:tracePt t="217005" x="1003300" y="5183188"/>
          <p14:tracePt t="217010" x="960438" y="5175250"/>
          <p14:tracePt t="217017" x="935038" y="5157788"/>
          <p14:tracePt t="217023" x="909638" y="5157788"/>
          <p14:tracePt t="217030" x="900113" y="5157788"/>
          <p14:tracePt t="217039" x="892175" y="5149850"/>
          <p14:tracePt t="217045" x="884238" y="5149850"/>
          <p14:tracePt t="217053" x="874713" y="5141913"/>
          <p14:tracePt t="217065" x="866775" y="5141913"/>
          <p14:tracePt t="217079" x="858838" y="5141913"/>
          <p14:tracePt t="217087" x="849313" y="5141913"/>
          <p14:tracePt t="217093" x="849313" y="5132388"/>
          <p14:tracePt t="217106" x="841375" y="5132388"/>
          <p14:tracePt t="217120" x="831850" y="5132388"/>
          <p14:tracePt t="217142" x="823913" y="5132388"/>
          <p14:tracePt t="217155" x="815975" y="5132388"/>
          <p14:tracePt t="217387" x="884238" y="5132388"/>
          <p14:tracePt t="217395" x="1028700" y="5106988"/>
          <p14:tracePt t="217404" x="1155700" y="5091113"/>
          <p14:tracePt t="217409" x="1265238" y="5091113"/>
          <p14:tracePt t="217415" x="1358900" y="5081588"/>
          <p14:tracePt t="217423" x="1419225" y="5073650"/>
          <p14:tracePt t="217429" x="1487488" y="5064125"/>
          <p14:tracePt t="217437" x="1546225" y="5064125"/>
          <p14:tracePt t="217444" x="1563688" y="5064125"/>
          <p14:tracePt t="217451" x="1597025" y="5064125"/>
          <p14:tracePt t="217457" x="1622425" y="5064125"/>
          <p14:tracePt t="217465" x="1639888" y="5064125"/>
          <p14:tracePt t="217471" x="1665288" y="5064125"/>
          <p14:tracePt t="217478" x="1690688" y="5064125"/>
          <p14:tracePt t="217487" x="1716088" y="5064125"/>
          <p14:tracePt t="217492" x="1741488" y="5064125"/>
          <p14:tracePt t="217499" x="1758950" y="5064125"/>
          <p14:tracePt t="217506" x="1792288" y="5064125"/>
          <p14:tracePt t="217513" x="1817688" y="5064125"/>
          <p14:tracePt t="217521" x="1843088" y="5064125"/>
          <p14:tracePt t="217527" x="1852613" y="5073650"/>
          <p14:tracePt t="217537" x="1860550" y="5073650"/>
          <p14:tracePt t="217541" x="1868488" y="5073650"/>
          <p14:tracePt t="217556" x="1885950" y="5081588"/>
          <p14:tracePt t="217562" x="1893888" y="5081588"/>
          <p14:tracePt t="217576" x="1903413" y="5081588"/>
          <p14:tracePt t="217582" x="1911350" y="5081588"/>
          <p14:tracePt t="217589" x="1920875" y="5091113"/>
          <p14:tracePt t="217602" x="1928813" y="5091113"/>
          <p14:tracePt t="217610" x="1936750" y="5091113"/>
          <p14:tracePt t="217616" x="1946275" y="5091113"/>
          <p14:tracePt t="217625" x="1971675" y="5091113"/>
          <p14:tracePt t="217631" x="1979613" y="5091113"/>
          <p14:tracePt t="217638" x="1987550" y="5091113"/>
          <p14:tracePt t="217646" x="1997075" y="5091113"/>
          <p14:tracePt t="217653" x="2012950" y="5099050"/>
          <p14:tracePt t="217659" x="2022475" y="5099050"/>
          <p14:tracePt t="217666" x="2030413" y="5099050"/>
          <p14:tracePt t="217673" x="2038350" y="5099050"/>
          <p14:tracePt t="217680" x="2047875" y="5099050"/>
          <p14:tracePt t="217688" x="2055813" y="5099050"/>
          <p14:tracePt t="217694" x="2055813" y="5106988"/>
          <p14:tracePt t="217704" x="2065338" y="5106988"/>
          <p14:tracePt t="217707" x="2073275" y="5106988"/>
          <p14:tracePt t="217715" x="2081213" y="5106988"/>
          <p14:tracePt t="217728" x="2090738" y="5106988"/>
          <p14:tracePt t="217743" x="2098675" y="5106988"/>
          <p14:tracePt t="217757" x="2106613" y="5116513"/>
          <p14:tracePt t="217764" x="2116138" y="5116513"/>
          <p14:tracePt t="217777" x="2124075" y="5116513"/>
          <p14:tracePt t="217799" x="2132013" y="5116513"/>
          <p14:tracePt t="217819" x="2141538" y="5116513"/>
          <p14:tracePt t="217833" x="2149475" y="5116513"/>
          <p14:tracePt t="217882" x="2157413" y="5116513"/>
          <p14:tracePt t="218035" x="2141538" y="5116513"/>
          <p14:tracePt t="218042" x="2124075" y="5116513"/>
          <p14:tracePt t="218048" x="2038350" y="5132388"/>
          <p14:tracePt t="218055" x="1843088" y="5167313"/>
          <p14:tracePt t="218062" x="1622425" y="5208588"/>
          <p14:tracePt t="218070" x="1290638" y="5251450"/>
          <p14:tracePt t="218076" x="993775" y="5294313"/>
          <p14:tracePt t="218085" x="874713" y="5311775"/>
          <p14:tracePt t="218090" x="773113" y="5319713"/>
          <p14:tracePt t="218097" x="628650" y="5337175"/>
          <p14:tracePt t="218105" x="517525" y="5337175"/>
          <p14:tracePt t="218112" x="425450" y="5345113"/>
          <p14:tracePt t="218120" x="390525" y="5345113"/>
          <p14:tracePt t="218125" x="365125" y="5345113"/>
          <p14:tracePt t="218132" x="339725" y="5345113"/>
          <p14:tracePt t="218139" x="322263" y="5345113"/>
          <p14:tracePt t="218155" x="314325" y="5345113"/>
          <p14:tracePt t="218169" x="306388" y="5345113"/>
          <p14:tracePt t="218174" x="296863" y="5345113"/>
          <p14:tracePt t="218209" x="288925" y="5345113"/>
          <p14:tracePt t="218230" x="280988" y="5345113"/>
          <p14:tracePt t="218244" x="271463" y="5345113"/>
          <p14:tracePt t="218257" x="255588" y="5345113"/>
          <p14:tracePt t="218272" x="246063" y="5345113"/>
          <p14:tracePt t="218279" x="230188" y="5353050"/>
          <p14:tracePt t="218286" x="203200" y="5353050"/>
          <p14:tracePt t="218293" x="195263" y="5362575"/>
          <p14:tracePt t="218299" x="177800" y="5362575"/>
          <p14:tracePt t="218307" x="161925" y="5370513"/>
          <p14:tracePt t="218313" x="144463" y="5370513"/>
          <p14:tracePt t="218320" x="127000" y="5370513"/>
          <p14:tracePt t="218327" x="119063" y="5370513"/>
          <p14:tracePt t="218335" x="111125" y="5370513"/>
          <p14:tracePt t="218348" x="101600" y="5370513"/>
          <p14:tracePt t="218355" x="93663" y="5370513"/>
          <p14:tracePt t="218370" x="85725" y="5370513"/>
          <p14:tracePt t="218433" x="93663" y="5370513"/>
          <p14:tracePt t="218440" x="101600" y="5370513"/>
          <p14:tracePt t="218446" x="111125" y="5370513"/>
          <p14:tracePt t="218454" x="119063" y="5370513"/>
          <p14:tracePt t="218470" x="127000" y="5370513"/>
          <p14:tracePt t="218475" x="136525" y="5370513"/>
          <p14:tracePt t="218482" x="144463" y="5370513"/>
          <p14:tracePt t="218489" x="152400" y="5370513"/>
          <p14:tracePt t="218496" x="152400" y="5362575"/>
          <p14:tracePt t="218504" x="161925" y="5353050"/>
          <p14:tracePt t="218511" x="169863" y="5353050"/>
          <p14:tracePt t="218636" x="177800" y="5353050"/>
          <p14:tracePt t="218642" x="195263" y="5353050"/>
          <p14:tracePt t="218649" x="220663" y="5353050"/>
          <p14:tracePt t="218657" x="230188" y="5353050"/>
          <p14:tracePt t="218663" x="255588" y="5353050"/>
          <p14:tracePt t="218671" x="280988" y="5362575"/>
          <p14:tracePt t="218678" x="306388" y="5362575"/>
          <p14:tracePt t="218686" x="322263" y="5362575"/>
          <p14:tracePt t="218691" x="339725" y="5370513"/>
          <p14:tracePt t="218699" x="373063" y="5370513"/>
          <p14:tracePt t="218705" x="390525" y="5370513"/>
          <p14:tracePt t="218712" x="415925" y="5380038"/>
          <p14:tracePt t="218721" x="433388" y="5387975"/>
          <p14:tracePt t="218726" x="466725" y="5395913"/>
          <p14:tracePt t="218735" x="501650" y="5405438"/>
          <p14:tracePt t="218740" x="552450" y="5413375"/>
          <p14:tracePt t="218747" x="585788" y="5413375"/>
          <p14:tracePt t="218755" x="636588" y="5421313"/>
          <p14:tracePt t="218760" x="704850" y="5438775"/>
          <p14:tracePt t="218768" x="755650" y="5446713"/>
          <p14:tracePt t="218775" x="781050" y="5446713"/>
          <p14:tracePt t="218782" x="815975" y="5446713"/>
          <p14:tracePt t="218790" x="823913" y="5446713"/>
          <p14:tracePt t="218796" x="849313" y="5456238"/>
          <p14:tracePt t="218803" x="866775" y="5456238"/>
          <p14:tracePt t="218809" x="884238" y="5456238"/>
          <p14:tracePt t="218817" x="909638" y="5464175"/>
          <p14:tracePt t="218824" x="917575" y="5464175"/>
          <p14:tracePt t="218831" x="935038" y="5464175"/>
          <p14:tracePt t="218837" x="968375" y="5472113"/>
          <p14:tracePt t="218844" x="993775" y="5472113"/>
          <p14:tracePt t="218852" x="1011238" y="5472113"/>
          <p14:tracePt t="218858" x="1044575" y="5472113"/>
          <p14:tracePt t="218866" x="1062038" y="5472113"/>
          <p14:tracePt t="218872" x="1087438" y="5481638"/>
          <p14:tracePt t="218880" x="1112838" y="5481638"/>
          <p14:tracePt t="218886" x="1138238" y="5481638"/>
          <p14:tracePt t="218893" x="1155700" y="5481638"/>
          <p14:tracePt t="218900" x="1181100" y="5481638"/>
          <p14:tracePt t="218907" x="1189038" y="5481638"/>
          <p14:tracePt t="218914" x="1198563" y="5481638"/>
          <p14:tracePt t="218920" x="1214438" y="5481638"/>
          <p14:tracePt t="218928" x="1223963" y="5481638"/>
          <p14:tracePt t="218942" x="1231900" y="5481638"/>
          <p14:tracePt t="218949" x="1239838" y="5481638"/>
          <p14:tracePt t="218958" x="1249363" y="5481638"/>
          <p14:tracePt t="218963" x="1274763" y="5481638"/>
          <p14:tracePt t="218969" x="1290638" y="5481638"/>
          <p14:tracePt t="218977" x="1300163" y="5481638"/>
          <p14:tracePt t="218985" x="1325563" y="5481638"/>
          <p14:tracePt t="218991" x="1350963" y="5481638"/>
          <p14:tracePt t="218999" x="1376363" y="5472113"/>
          <p14:tracePt t="219005" x="1393825" y="5472113"/>
          <p14:tracePt t="219011" x="1419225" y="5472113"/>
          <p14:tracePt t="219019" x="1435100" y="5464175"/>
          <p14:tracePt t="219026" x="1444625" y="5464175"/>
          <p14:tracePt t="219034" x="1462088" y="5456238"/>
          <p14:tracePt t="219039" x="1477963" y="5456238"/>
          <p14:tracePt t="219047" x="1495425" y="5456238"/>
          <p14:tracePt t="219053" x="1503363" y="5456238"/>
          <p14:tracePt t="219061" x="1512888" y="5456238"/>
          <p14:tracePt t="219069" x="1528763" y="5446713"/>
          <p14:tracePt t="219075" x="1546225" y="5438775"/>
          <p14:tracePt t="219081" x="1554163" y="5438775"/>
          <p14:tracePt t="219088" x="1563688" y="5438775"/>
          <p14:tracePt t="219095" x="1579563" y="5438775"/>
          <p14:tracePt t="219104" x="1597025" y="5430838"/>
          <p14:tracePt t="219109" x="1614488" y="5421313"/>
          <p14:tracePt t="219118" x="1631950" y="5421313"/>
          <p14:tracePt t="219123" x="1647825" y="5421313"/>
          <p14:tracePt t="219130" x="1673225" y="5413375"/>
          <p14:tracePt t="219137" x="1698625" y="5413375"/>
          <p14:tracePt t="219152" x="1716088" y="5405438"/>
          <p14:tracePt t="219165" x="1724025" y="5405438"/>
          <p14:tracePt t="219179" x="1733550" y="5405438"/>
          <p14:tracePt t="219194" x="1741488" y="5405438"/>
          <p14:tracePt t="219207" x="1749425" y="5405438"/>
          <p14:tracePt t="219227" x="1758950" y="5405438"/>
          <p14:tracePt t="219248" x="1766888" y="5405438"/>
          <p14:tracePt t="219633" x="1766888" y="5413375"/>
          <p14:tracePt t="219827" x="1758950" y="5413375"/>
          <p14:tracePt t="219841" x="1749425" y="5413375"/>
          <p14:tracePt t="219854" x="1741488" y="5405438"/>
          <p14:tracePt t="219883" x="1733550" y="5405438"/>
          <p14:tracePt t="219890" x="1733550" y="5395913"/>
          <p14:tracePt t="219910" x="1724025" y="5395913"/>
          <p14:tracePt t="219918" x="1716088" y="5395913"/>
          <p14:tracePt t="219932" x="1708150" y="5395913"/>
          <p14:tracePt t="219953" x="1698625" y="5395913"/>
          <p14:tracePt t="219967" x="1690688" y="5395913"/>
          <p14:tracePt t="219974" x="1682750" y="5387975"/>
          <p14:tracePt t="219980" x="1673225" y="5380038"/>
          <p14:tracePt t="219987" x="1657350" y="5380038"/>
          <p14:tracePt t="219994" x="1647825" y="5370513"/>
          <p14:tracePt t="220002" x="1647825" y="5362575"/>
          <p14:tracePt t="220009" x="1631950" y="5362575"/>
          <p14:tracePt t="220022" x="1622425" y="5362575"/>
          <p14:tracePt t="220037" x="1614488" y="5353050"/>
          <p14:tracePt t="220043" x="1606550" y="5353050"/>
          <p14:tracePt t="220073" x="1597025" y="5353050"/>
          <p14:tracePt t="220079" x="1597025" y="5345113"/>
          <p14:tracePt t="220339" x="1622425" y="5345113"/>
          <p14:tracePt t="220346" x="1647825" y="5362575"/>
          <p14:tracePt t="220351" x="1690688" y="5370513"/>
          <p14:tracePt t="220357" x="1741488" y="5387975"/>
          <p14:tracePt t="220366" x="1758950" y="5395913"/>
          <p14:tracePt t="220371" x="1758950" y="5405438"/>
          <p14:tracePt t="220378" x="1784350" y="5413375"/>
          <p14:tracePt t="220385" x="1801813" y="5421313"/>
          <p14:tracePt t="220392" x="1809750" y="5421313"/>
          <p14:tracePt t="220400" x="1817688" y="5430838"/>
          <p14:tracePt t="220406" x="1835150" y="5430838"/>
          <p14:tracePt t="220413" x="1860550" y="5446713"/>
          <p14:tracePt t="220426" x="1868488" y="5446713"/>
          <p14:tracePt t="220434" x="1878013" y="5446713"/>
          <p14:tracePt t="220441" x="1885950" y="5456238"/>
          <p14:tracePt t="220448" x="1903413" y="5456238"/>
          <p14:tracePt t="220454" x="1911350" y="5456238"/>
          <p14:tracePt t="220462" x="1920875" y="5464175"/>
          <p14:tracePt t="220469" x="1928813" y="5464175"/>
          <p14:tracePt t="220475" x="1946275" y="5472113"/>
          <p14:tracePt t="220483" x="1954213" y="5472113"/>
          <p14:tracePt t="220489" x="1962150" y="5472113"/>
          <p14:tracePt t="220496" x="1971675" y="5472113"/>
          <p14:tracePt t="220503" x="1987550" y="5472113"/>
          <p14:tracePt t="220510" x="2005013" y="5472113"/>
          <p14:tracePt t="220516" x="2038350" y="5472113"/>
          <p14:tracePt t="220525" x="2055813" y="5472113"/>
          <p14:tracePt t="220532" x="2098675" y="5456238"/>
          <p14:tracePt t="220538" x="2166938" y="5446713"/>
          <p14:tracePt t="220545" x="2235200" y="5430838"/>
          <p14:tracePt t="220552" x="2276475" y="5413375"/>
          <p14:tracePt t="220559" x="2327275" y="5395913"/>
          <p14:tracePt t="220566" x="2379663" y="5380038"/>
          <p14:tracePt t="220573" x="2405063" y="5380038"/>
          <p14:tracePt t="220580" x="2413000" y="5380038"/>
          <p14:tracePt t="220587" x="2420938" y="5370513"/>
          <p14:tracePt t="220593" x="2430463" y="5362575"/>
          <p14:tracePt t="220600" x="2438400" y="5362575"/>
          <p14:tracePt t="220616" x="2438400" y="5353050"/>
          <p14:tracePt t="220636" x="2446338" y="5353050"/>
          <p14:tracePt t="220643" x="2446338" y="5345113"/>
          <p14:tracePt t="220672" x="2446338" y="5337175"/>
          <p14:tracePt t="220693" x="2438400" y="5337175"/>
          <p14:tracePt t="220700" x="2430463" y="5337175"/>
          <p14:tracePt t="220715" x="2420938" y="5337175"/>
          <p14:tracePt t="220720" x="2405063" y="5337175"/>
          <p14:tracePt t="220728" x="2387600" y="5345113"/>
          <p14:tracePt t="220736" x="2344738" y="5362575"/>
          <p14:tracePt t="220742" x="2235200" y="5446713"/>
          <p14:tracePt t="220749" x="2090738" y="5549900"/>
          <p14:tracePt t="220755" x="2005013" y="5626100"/>
          <p14:tracePt t="220763" x="1962150" y="5659438"/>
          <p14:tracePt t="220771" x="1936750" y="5694363"/>
          <p14:tracePt t="220776" x="1928813" y="5710238"/>
          <p14:tracePt t="220785" x="1911350" y="5727700"/>
          <p14:tracePt t="220791" x="1911350" y="5745163"/>
          <p14:tracePt t="220798" x="1903413" y="5761038"/>
          <p14:tracePt t="220804" x="1903413" y="5795963"/>
          <p14:tracePt t="220812" x="1903413" y="5846763"/>
          <p14:tracePt t="220819" x="1903413" y="5880100"/>
          <p14:tracePt t="220825" x="1903413" y="5940425"/>
          <p14:tracePt t="220833" x="1903413" y="5983288"/>
          <p14:tracePt t="220838" x="1903413" y="6008688"/>
          <p14:tracePt t="220844" x="1903413" y="6042025"/>
          <p14:tracePt t="220851" x="1920875" y="6084888"/>
          <p14:tracePt t="220857" x="1928813" y="6102350"/>
          <p14:tracePt t="220866" x="1936750" y="6118225"/>
          <p14:tracePt t="220871" x="1946275" y="6153150"/>
          <p14:tracePt t="220878" x="1971675" y="6169025"/>
          <p14:tracePt t="220885" x="1987550" y="6178550"/>
          <p14:tracePt t="220893" x="1997075" y="6203950"/>
          <p14:tracePt t="220900" x="2038350" y="6229350"/>
          <p14:tracePt t="220906" x="2106613" y="6262688"/>
          <p14:tracePt t="220914" x="2166938" y="6288088"/>
          <p14:tracePt t="220921" x="2208213" y="6305550"/>
          <p14:tracePt t="220927" x="2243138" y="6323013"/>
          <p14:tracePt t="220934" x="2268538" y="6330950"/>
          <p14:tracePt t="220942" x="2286000" y="6330950"/>
          <p14:tracePt t="220955" x="2301875" y="6330950"/>
          <p14:tracePt t="220962" x="2311400" y="6330950"/>
          <p14:tracePt t="220970" x="2327275" y="6330950"/>
          <p14:tracePt t="220976" x="2336800" y="6323013"/>
          <p14:tracePt t="220983" x="2362200" y="6323013"/>
          <p14:tracePt t="220990" x="2413000" y="6297613"/>
          <p14:tracePt t="220998" x="2438400" y="6280150"/>
          <p14:tracePt t="221004" x="2514600" y="6262688"/>
          <p14:tracePt t="221011" x="2608263" y="6229350"/>
          <p14:tracePt t="221018" x="2709863" y="6186488"/>
          <p14:tracePt t="221026" x="2795588" y="6153150"/>
          <p14:tracePt t="221032" x="2930525" y="6076950"/>
          <p14:tracePt t="221039" x="3041650" y="6024563"/>
          <p14:tracePt t="221046" x="3109913" y="5991225"/>
          <p14:tracePt t="221054" x="3152775" y="5973763"/>
          <p14:tracePt t="221060" x="3194050" y="5948363"/>
          <p14:tracePt t="221067" x="3244850" y="5915025"/>
          <p14:tracePt t="221073" x="3297238" y="5880100"/>
          <p14:tracePt t="221082" x="3322638" y="5872163"/>
          <p14:tracePt t="221088" x="3363913" y="5846763"/>
          <p14:tracePt t="221094" x="3381375" y="5829300"/>
          <p14:tracePt t="221102" x="3398838" y="5813425"/>
          <p14:tracePt t="221109" x="3414713" y="5803900"/>
          <p14:tracePt t="221116" x="3424238" y="5795963"/>
          <p14:tracePt t="221122" x="3424238" y="5788025"/>
          <p14:tracePt t="221130" x="3441700" y="5788025"/>
          <p14:tracePt t="221137" x="3441700" y="5778500"/>
          <p14:tracePt t="221165" x="3449638" y="5778500"/>
          <p14:tracePt t="221178" x="3449638" y="5770563"/>
          <p14:tracePt t="221186" x="3449638" y="5761038"/>
          <p14:tracePt t="221199" x="3449638" y="5753100"/>
          <p14:tracePt t="221206" x="3449638" y="5735638"/>
          <p14:tracePt t="221214" x="3441700" y="5719763"/>
          <p14:tracePt t="221220" x="3424238" y="5710238"/>
          <p14:tracePt t="221227" x="3406775" y="5676900"/>
          <p14:tracePt t="221235" x="3398838" y="5668963"/>
          <p14:tracePt t="221242" x="3381375" y="5651500"/>
          <p14:tracePt t="221249" x="3355975" y="5626100"/>
          <p14:tracePt t="221256" x="3338513" y="5608638"/>
          <p14:tracePt t="221264" x="3322638" y="5591175"/>
          <p14:tracePt t="221270" x="3305175" y="5575300"/>
          <p14:tracePt t="221277" x="3297238" y="5565775"/>
          <p14:tracePt t="221284" x="3287713" y="5557838"/>
          <p14:tracePt t="221292" x="3270250" y="5549900"/>
          <p14:tracePt t="221299" x="3254375" y="5532438"/>
          <p14:tracePt t="221304" x="3228975" y="5507038"/>
          <p14:tracePt t="221312" x="3194050" y="5481638"/>
          <p14:tracePt t="221319" x="3152775" y="5446713"/>
          <p14:tracePt t="221325" x="3074988" y="5413375"/>
          <p14:tracePt t="221333" x="2947988" y="5353050"/>
          <p14:tracePt t="221340" x="2651125" y="5294313"/>
          <p14:tracePt t="221348" x="2352675" y="5294313"/>
          <p14:tracePt t="221355" x="2243138" y="5286375"/>
          <p14:tracePt t="221360" x="2124075" y="5286375"/>
          <p14:tracePt t="221369" x="2055813" y="5286375"/>
          <p14:tracePt t="221376" x="2005013" y="5286375"/>
          <p14:tracePt t="221383" x="1987550" y="5294313"/>
          <p14:tracePt t="221390" x="1979613" y="5294313"/>
          <p14:tracePt t="221396" x="1971675" y="5294313"/>
          <p14:tracePt t="221417" x="1971675" y="5302250"/>
          <p14:tracePt t="221432" x="1962150" y="5302250"/>
          <p14:tracePt t="221438" x="1962150" y="5311775"/>
          <p14:tracePt t="221446" x="1962150" y="5319713"/>
          <p14:tracePt t="221459" x="1962150" y="5327650"/>
          <p14:tracePt t="221466" x="1954213" y="5327650"/>
          <p14:tracePt t="221482" x="1954213" y="5337175"/>
          <p14:tracePt t="221500" x="1954213" y="5345113"/>
          <p14:tracePt t="221507" x="1954213" y="5353050"/>
          <p14:tracePt t="221529" x="1954213" y="5362575"/>
          <p14:tracePt t="221558" x="1954213" y="5370513"/>
          <p14:tracePt t="221592" x="1954213" y="5380038"/>
          <p14:tracePt t="221642" x="1962150" y="5380038"/>
          <p14:tracePt t="221682" x="1971675" y="5380038"/>
          <p14:tracePt t="221704" x="1979613" y="5380038"/>
          <p14:tracePt t="222174" x="2344738" y="5532438"/>
          <p14:tracePt t="222182" x="2778125" y="5770563"/>
          <p14:tracePt t="222190" x="3211513" y="6016625"/>
          <p14:tracePt t="222199" x="3576638" y="6246813"/>
          <p14:tracePt t="222206" x="3933825" y="6442075"/>
          <p14:tracePt t="222213" x="4273550" y="6619875"/>
          <p14:tracePt t="222221" x="4587875" y="6799263"/>
          <p14:tracePt t="222640" x="6311900" y="6662738"/>
          <p14:tracePt t="222647" x="6338888" y="6637338"/>
          <p14:tracePt t="222654" x="6346825" y="6611938"/>
          <p14:tracePt t="222661" x="6364288" y="6594475"/>
          <p14:tracePt t="222668" x="6372225" y="6577013"/>
          <p14:tracePt t="222675" x="6380163" y="6569075"/>
          <p14:tracePt t="222683" x="6389688" y="6561138"/>
          <p14:tracePt t="222689" x="6397625" y="6551613"/>
          <p14:tracePt t="222697" x="6405563" y="6543675"/>
          <p14:tracePt t="222703" x="6423025" y="6535738"/>
          <p14:tracePt t="222710" x="6440488" y="6518275"/>
          <p14:tracePt t="222717" x="6448425" y="6510338"/>
          <p14:tracePt t="222724" x="6465888" y="6500813"/>
          <p14:tracePt t="222732" x="6483350" y="6492875"/>
          <p14:tracePt t="222738" x="6491288" y="6483350"/>
          <p14:tracePt t="222745" x="6516688" y="6475413"/>
          <p14:tracePt t="222751" x="6524625" y="6467475"/>
          <p14:tracePt t="222759" x="6534150" y="6457950"/>
          <p14:tracePt t="222767" x="6542088" y="6457950"/>
          <p14:tracePt t="222772" x="6550025" y="6450013"/>
          <p14:tracePt t="222781" x="6559550" y="6450013"/>
          <p14:tracePt t="222794" x="6575425" y="6442075"/>
          <p14:tracePt t="222804" x="6584950" y="6432550"/>
          <p14:tracePt t="222807" x="6592888" y="6432550"/>
          <p14:tracePt t="222816" x="6610350" y="6424613"/>
          <p14:tracePt t="222821" x="6618288" y="6416675"/>
          <p14:tracePt t="222828" x="6635750" y="6407150"/>
          <p14:tracePt t="222835" x="6653213" y="6407150"/>
          <p14:tracePt t="222842" x="6669088" y="6391275"/>
          <p14:tracePt t="222849" x="6686550" y="6391275"/>
          <p14:tracePt t="222856" x="6704013" y="6381750"/>
          <p14:tracePt t="222865" x="6719888" y="6373813"/>
          <p14:tracePt t="222871" x="6729413" y="6373813"/>
          <p14:tracePt t="222877" x="6745288" y="6356350"/>
          <p14:tracePt t="222884" x="6762750" y="6348413"/>
          <p14:tracePt t="222891" x="6770688" y="6338888"/>
          <p14:tracePt t="222898" x="6788150" y="6338888"/>
          <p14:tracePt t="222905" x="6805613" y="6330950"/>
          <p14:tracePt t="222915" x="6848475" y="6297613"/>
          <p14:tracePt t="222919" x="6899275" y="6262688"/>
          <p14:tracePt t="223261" x="6848475" y="6262688"/>
          <p14:tracePt t="223267" x="6788150" y="6262688"/>
          <p14:tracePt t="223274" x="6737350" y="6262688"/>
          <p14:tracePt t="223281" x="6669088" y="6262688"/>
          <p14:tracePt t="223288" x="6626225" y="6262688"/>
          <p14:tracePt t="223297" x="6600825" y="6262688"/>
          <p14:tracePt t="223302" x="6575425" y="6262688"/>
          <p14:tracePt t="223310" x="6534150" y="6262688"/>
          <p14:tracePt t="223316" x="6508750" y="6262688"/>
          <p14:tracePt t="223323" x="6491288" y="6262688"/>
          <p14:tracePt t="223330" x="6473825" y="6262688"/>
          <p14:tracePt t="223337" x="6448425" y="6262688"/>
          <p14:tracePt t="223344" x="6430963" y="6262688"/>
          <p14:tracePt t="223351" x="6405563" y="6262688"/>
          <p14:tracePt t="223358" x="6380163" y="6262688"/>
          <p14:tracePt t="223365" x="6364288" y="6262688"/>
          <p14:tracePt t="223373" x="6338888" y="6262688"/>
          <p14:tracePt t="223380" x="6329363" y="6262688"/>
          <p14:tracePt t="223385" x="6303963" y="6262688"/>
          <p14:tracePt t="223393" x="6278563" y="6262688"/>
          <p14:tracePt t="223400" x="6253163" y="6262688"/>
          <p14:tracePt t="223406" x="6227763" y="6262688"/>
          <p14:tracePt t="223414" x="6210300" y="6262688"/>
          <p14:tracePt t="223421" x="6184900" y="6262688"/>
          <p14:tracePt t="223428" x="6167438" y="6262688"/>
          <p14:tracePt t="223434" x="6151563" y="6272213"/>
          <p14:tracePt t="223442" x="6134100" y="6280150"/>
          <p14:tracePt t="223448" x="6100763" y="6288088"/>
          <p14:tracePt t="223456" x="6075363" y="6288088"/>
          <p14:tracePt t="223465" x="6049963" y="6297613"/>
          <p14:tracePt t="223469" x="6007100" y="6305550"/>
          <p14:tracePt t="223477" x="5956300" y="6305550"/>
          <p14:tracePt t="223483" x="5895975" y="6313488"/>
          <p14:tracePt t="223490" x="5837238" y="6330950"/>
          <p14:tracePt t="223498" x="5761038" y="6338888"/>
          <p14:tracePt t="223505" x="5708650" y="6348413"/>
          <p14:tracePt t="223513" x="5649913" y="6356350"/>
          <p14:tracePt t="223518" x="5616575" y="6365875"/>
          <p14:tracePt t="223525" x="5581650" y="6373813"/>
          <p14:tracePt t="223532" x="5565775" y="6373813"/>
          <p14:tracePt t="223539" x="5556250" y="6373813"/>
          <p14:tracePt t="223548" x="5548313" y="6381750"/>
          <p14:tracePt t="223553" x="5538788" y="6381750"/>
          <p14:tracePt t="223567" x="5530850" y="6381750"/>
          <p14:tracePt t="223588" x="5522913" y="6381750"/>
          <p14:tracePt t="223596" x="5513388" y="6381750"/>
          <p14:tracePt t="223616" x="5505450" y="6381750"/>
          <p14:tracePt t="223658" x="5497513" y="6381750"/>
          <p14:tracePt t="223686" x="5487988" y="6381750"/>
          <p14:tracePt t="223693" x="5480050" y="6391275"/>
          <p14:tracePt t="223700" x="5462588" y="6399213"/>
          <p14:tracePt t="223707" x="5421313" y="6407150"/>
          <p14:tracePt t="223715" x="5378450" y="6416675"/>
          <p14:tracePt t="223721" x="5335588" y="6432550"/>
          <p14:tracePt t="223728" x="5276850" y="6450013"/>
          <p14:tracePt t="223735" x="5241925" y="6450013"/>
          <p14:tracePt t="223742" x="5191125" y="6467475"/>
          <p14:tracePt t="223749" x="5183188" y="6475413"/>
          <p14:tracePt t="223756" x="5157788" y="6475413"/>
          <p14:tracePt t="223763" x="5132388" y="6483350"/>
          <p14:tracePt t="223769" x="5114925" y="6483350"/>
          <p14:tracePt t="223776" x="5106988" y="6483350"/>
          <p14:tracePt t="223784" x="5089525" y="6492875"/>
          <p14:tracePt t="223791" x="5054600" y="6500813"/>
          <p14:tracePt t="223799" x="5038725" y="6500813"/>
          <p14:tracePt t="223808" x="5013325" y="6500813"/>
          <p14:tracePt t="223813" x="4987925" y="6500813"/>
          <p14:tracePt t="223819" x="4970463" y="6500813"/>
          <p14:tracePt t="223826" x="4945063" y="6500813"/>
          <p14:tracePt t="223832" x="4927600" y="6500813"/>
          <p14:tracePt t="223839" x="4910138" y="6492875"/>
          <p14:tracePt t="223853" x="4894263" y="6492875"/>
          <p14:tracePt t="223861" x="4876800" y="6492875"/>
          <p14:tracePt t="223874" x="4868863" y="6492875"/>
          <p14:tracePt t="223888" x="4851400" y="6483350"/>
          <p14:tracePt t="223903" x="4843463" y="6483350"/>
          <p14:tracePt t="223916" x="4843463" y="6475413"/>
          <p14:tracePt t="223923" x="4833938" y="6475413"/>
          <p14:tracePt t="223930" x="4833938" y="6467475"/>
          <p14:tracePt t="223937" x="4826000" y="6467475"/>
          <p14:tracePt t="223951" x="4818063" y="6467475"/>
          <p14:tracePt t="223958" x="4818063" y="6457950"/>
          <p14:tracePt t="223986" x="4808538" y="6457950"/>
          <p14:tracePt t="223993" x="4808538" y="6450013"/>
          <p14:tracePt t="224035" x="4808538" y="6442075"/>
          <p14:tracePt t="224042" x="4808538" y="6432550"/>
          <p14:tracePt t="224105" x="4800600" y="6432550"/>
          <p14:tracePt t="224112" x="4791075" y="6432550"/>
          <p14:tracePt t="224125" x="4791075" y="6424613"/>
          <p14:tracePt t="224153" x="4783138" y="6416675"/>
          <p14:tracePt t="224203" x="4775200" y="6407150"/>
          <p14:tracePt t="224272" x="4775200" y="6399213"/>
          <p14:tracePt t="224531" x="4808538" y="6399213"/>
          <p14:tracePt t="224539" x="4851400" y="6391275"/>
          <p14:tracePt t="224546" x="4884738" y="6391275"/>
          <p14:tracePt t="224552" x="4910138" y="6391275"/>
          <p14:tracePt t="224567" x="4987925" y="6373813"/>
          <p14:tracePt t="224573" x="5054600" y="6373813"/>
          <p14:tracePt t="224581" x="5089525" y="6365875"/>
          <p14:tracePt t="224587" x="5148263" y="6365875"/>
          <p14:tracePt t="224594" x="5199063" y="6356350"/>
          <p14:tracePt t="224601" x="5241925" y="6356350"/>
          <p14:tracePt t="224606" x="5302250" y="6356350"/>
          <p14:tracePt t="224614" x="5335588" y="6356350"/>
          <p14:tracePt t="224621" x="5360988" y="6356350"/>
          <p14:tracePt t="224628" x="5378450" y="6348413"/>
          <p14:tracePt t="224634" x="5386388" y="6348413"/>
          <p14:tracePt t="224642" x="5403850" y="6348413"/>
          <p14:tracePt t="224649" x="5411788" y="6348413"/>
          <p14:tracePt t="224655" x="5429250" y="6348413"/>
          <p14:tracePt t="224663" x="5437188" y="6348413"/>
          <p14:tracePt t="224670" x="5462588" y="6348413"/>
          <p14:tracePt t="224676" x="5497513" y="6348413"/>
          <p14:tracePt t="224683" x="5530850" y="6348413"/>
          <p14:tracePt t="224691" x="5591175" y="6338888"/>
          <p14:tracePt t="224697" x="5641975" y="6338888"/>
          <p14:tracePt t="224704" x="5700713" y="6338888"/>
          <p14:tracePt t="224713" x="5743575" y="6330950"/>
          <p14:tracePt t="224719" x="5794375" y="6323013"/>
          <p14:tracePt t="224726" x="5819775" y="6313488"/>
          <p14:tracePt t="224734" x="5845175" y="6313488"/>
          <p14:tracePt t="224740" x="5870575" y="6313488"/>
          <p14:tracePt t="224747" x="5895975" y="6305550"/>
          <p14:tracePt t="224754" x="5913438" y="6305550"/>
          <p14:tracePt t="224762" x="5938838" y="6297613"/>
          <p14:tracePt t="224767" x="5964238" y="6288088"/>
          <p14:tracePt t="224775" x="5981700" y="6280150"/>
          <p14:tracePt t="224781" x="6015038" y="6280150"/>
          <p14:tracePt t="224788" x="6040438" y="6280150"/>
          <p14:tracePt t="224797" x="6057900" y="6280150"/>
          <p14:tracePt t="224803" x="6091238" y="6272213"/>
          <p14:tracePt t="224813" x="6108700" y="6272213"/>
          <p14:tracePt t="224816" x="6116638" y="6272213"/>
          <p14:tracePt t="224823" x="6134100" y="6272213"/>
          <p14:tracePt t="224830" x="6151563" y="6272213"/>
          <p14:tracePt t="224838" x="6159500" y="6272213"/>
          <p14:tracePt t="224844" x="6176963" y="6272213"/>
          <p14:tracePt t="224851" x="6184900" y="6272213"/>
          <p14:tracePt t="224858" x="6194425" y="6272213"/>
          <p14:tracePt t="224865" x="6202363" y="6272213"/>
          <p14:tracePt t="224879" x="6219825" y="6272213"/>
          <p14:tracePt t="224894" x="6227763" y="6272213"/>
          <p14:tracePt t="224900" x="6245225" y="6272213"/>
          <p14:tracePt t="224915" x="6253163" y="6272213"/>
          <p14:tracePt t="224930" x="6270625" y="6272213"/>
          <p14:tracePt t="224936" x="6286500" y="6272213"/>
          <p14:tracePt t="224943" x="6296025" y="6272213"/>
          <p14:tracePt t="224949" x="6303963" y="6272213"/>
          <p14:tracePt t="224957" x="6311900" y="6272213"/>
          <p14:tracePt t="224965" x="6321425" y="6272213"/>
          <p14:tracePt t="224971" x="6329363" y="6272213"/>
          <p14:tracePt t="224987" x="6346825" y="6272213"/>
          <p14:tracePt t="224998" x="6354763" y="6272213"/>
          <p14:tracePt t="225005" x="6364288" y="6272213"/>
          <p14:tracePt t="225019" x="6372225" y="6272213"/>
          <p14:tracePt t="225040" x="6380163" y="6272213"/>
          <p14:tracePt t="225055" x="6389688" y="6272213"/>
          <p14:tracePt t="225067" x="6397625" y="6272213"/>
          <p14:tracePt t="225089" x="6397625" y="6280150"/>
          <p14:tracePt t="225110" x="6405563" y="6280150"/>
          <p14:tracePt t="225131" x="6405563" y="6288088"/>
          <p14:tracePt t="225208" x="6415088" y="6288088"/>
          <p14:tracePt t="225243" x="6415088" y="6297613"/>
          <p14:tracePt t="225250" x="6423025" y="6297613"/>
          <p14:tracePt t="225257" x="6430963" y="6297613"/>
          <p14:tracePt t="225264" x="6440488" y="6297613"/>
          <p14:tracePt t="225277" x="6456363" y="6297613"/>
          <p14:tracePt t="225284" x="6465888" y="6305550"/>
          <p14:tracePt t="225292" x="6473825" y="6305550"/>
          <p14:tracePt t="225298" x="6491288" y="6305550"/>
          <p14:tracePt t="225313" x="6499225" y="6305550"/>
          <p14:tracePt t="225320" x="6516688" y="6305550"/>
          <p14:tracePt t="225326" x="6542088" y="6305550"/>
          <p14:tracePt t="225332" x="6550025" y="6305550"/>
          <p14:tracePt t="225340" x="6567488" y="6305550"/>
          <p14:tracePt t="225348" x="6575425" y="6305550"/>
          <p14:tracePt t="225354" x="6592888" y="6305550"/>
          <p14:tracePt t="225363" x="6610350" y="6305550"/>
          <p14:tracePt t="225369" x="6635750" y="6305550"/>
          <p14:tracePt t="225375" x="6661150" y="6305550"/>
          <p14:tracePt t="225382" x="6694488" y="6305550"/>
          <p14:tracePt t="225389" x="6737350" y="6305550"/>
          <p14:tracePt t="225397" x="6797675" y="6305550"/>
          <p14:tracePt t="225403" x="6873875" y="6305550"/>
          <p14:tracePt t="225410" x="6958013" y="6297613"/>
          <p14:tracePt t="225418" x="7026275" y="6297613"/>
          <p14:tracePt t="225425" x="7059613" y="6288088"/>
          <p14:tracePt t="225430" x="7094538" y="6288088"/>
          <p14:tracePt t="225437" x="7137400" y="6288088"/>
          <p14:tracePt t="225446" x="7178675" y="6280150"/>
          <p14:tracePt t="225451" x="7196138" y="6280150"/>
          <p14:tracePt t="225458" x="7239000" y="6280150"/>
          <p14:tracePt t="225465" x="7264400" y="6280150"/>
          <p14:tracePt t="225473" x="7281863" y="6280150"/>
          <p14:tracePt t="225479" x="7289800" y="6280150"/>
          <p14:tracePt t="225486" x="7307263" y="6280150"/>
          <p14:tracePt t="225494" x="7332663" y="6280150"/>
          <p14:tracePt t="225501" x="7340600" y="6280150"/>
          <p14:tracePt t="225507" x="7358063" y="6280150"/>
          <p14:tracePt t="225514" x="7366000" y="6272213"/>
          <p14:tracePt t="225521" x="7373938" y="6272213"/>
          <p14:tracePt t="225826" x="7383463" y="6272213"/>
          <p14:tracePt t="225834" x="7408863" y="6272213"/>
          <p14:tracePt t="225840" x="7426325" y="6272213"/>
          <p14:tracePt t="225847" x="7467600" y="6272213"/>
          <p14:tracePt t="225855" x="7527925" y="6272213"/>
          <p14:tracePt t="225861" x="7629525" y="6280150"/>
          <p14:tracePt t="225868" x="7731125" y="6288088"/>
          <p14:tracePt t="225876" x="7842250" y="6288088"/>
          <p14:tracePt t="225882" x="7951788" y="6297613"/>
          <p14:tracePt t="225890" x="8037513" y="6297613"/>
          <p14:tracePt t="225896" x="8121650" y="6297613"/>
          <p14:tracePt t="225904" x="8181975" y="6297613"/>
          <p14:tracePt t="225911" x="8250238" y="6305550"/>
          <p14:tracePt t="225917" x="8308975" y="6305550"/>
          <p14:tracePt t="225924" x="8334375" y="6305550"/>
          <p14:tracePt t="225932" x="8359775" y="6305550"/>
          <p14:tracePt t="225938" x="8394700" y="6305550"/>
          <p14:tracePt t="225945" x="8420100" y="6305550"/>
          <p14:tracePt t="225953" x="8428038" y="6305550"/>
          <p14:tracePt t="225959" x="8435975" y="6305550"/>
          <p14:tracePt t="225965" x="8453438" y="6305550"/>
          <p14:tracePt t="225974" x="8470900" y="6305550"/>
          <p14:tracePt t="225980" x="8478838" y="6305550"/>
          <p14:tracePt t="225987" x="8488363" y="6305550"/>
          <p14:tracePt t="225995" x="8504238" y="6305550"/>
          <p14:tracePt t="226008" x="8513763" y="6305550"/>
          <p14:tracePt t="226014" x="8529638" y="6305550"/>
          <p14:tracePt t="226029" x="8539163" y="6305550"/>
          <p14:tracePt t="226044" x="8555038" y="6305550"/>
          <p14:tracePt t="226050" x="8564563" y="6305550"/>
          <p14:tracePt t="226063" x="8580438" y="6305550"/>
          <p14:tracePt t="226078" x="8597900" y="6305550"/>
          <p14:tracePt t="226084" x="8623300" y="6305550"/>
          <p14:tracePt t="226092" x="8640763" y="6305550"/>
          <p14:tracePt t="226099" x="8658225" y="6305550"/>
          <p14:tracePt t="226105" x="8674100" y="6305550"/>
          <p14:tracePt t="226112" x="8691563" y="6305550"/>
          <p14:tracePt t="226120" x="8709025" y="6305550"/>
          <p14:tracePt t="226133" x="8724900" y="6305550"/>
          <p14:tracePt t="226141" x="8734425" y="6305550"/>
          <p14:tracePt t="226148" x="8742363" y="6305550"/>
          <p14:tracePt t="226161" x="8750300" y="6305550"/>
          <p14:tracePt t="226168" x="8759825" y="6305550"/>
          <p14:tracePt t="226183" x="8777288" y="6305550"/>
          <p14:tracePt t="226189" x="8793163" y="6305550"/>
          <p14:tracePt t="226196" x="8802688" y="6305550"/>
          <p14:tracePt t="226204" x="8810625" y="6305550"/>
          <p14:tracePt t="226211" x="8828088" y="6305550"/>
          <p14:tracePt t="226216" x="8853488" y="6305550"/>
          <p14:tracePt t="226224" x="8869363" y="6305550"/>
          <p14:tracePt t="226231" x="8886825" y="6305550"/>
          <p14:tracePt t="226244" x="8904288" y="6305550"/>
          <p14:tracePt t="226259" x="8921750" y="6305550"/>
          <p14:tracePt t="226273" x="8929688" y="6305550"/>
          <p14:tracePt t="226280" x="8937625" y="6305550"/>
          <p14:tracePt t="226295" x="8947150" y="6305550"/>
          <p14:tracePt t="226302" x="8955088" y="6305550"/>
          <p14:tracePt t="226315" x="8963025" y="6305550"/>
          <p14:tracePt t="226329" x="8972550" y="6305550"/>
          <p14:tracePt t="226345" x="8980488" y="6305550"/>
          <p14:tracePt t="226357" x="8997950" y="6305550"/>
          <p14:tracePt t="226370" x="9005888" y="6305550"/>
          <p14:tracePt t="226383" x="9013825" y="6305550"/>
          <p14:tracePt t="226391" x="9023350" y="6305550"/>
          <p14:tracePt t="226405" x="9031288" y="6305550"/>
          <p14:tracePt t="226419" x="9039225" y="6305550"/>
          <p14:tracePt t="226440" x="9056688" y="6305550"/>
          <p14:tracePt t="226447" x="9064625" y="6313488"/>
          <p14:tracePt t="226454" x="9074150" y="6313488"/>
          <p14:tracePt t="226461" x="9091613" y="6313488"/>
          <p14:tracePt t="226467" x="9107488" y="6323013"/>
          <p14:tracePt t="226476" x="9132888" y="6323013"/>
          <p14:tracePt t="226483" x="9142413" y="6323013"/>
          <p14:tracePt t="226490" x="9158288" y="6330950"/>
          <p14:tracePt t="226498" x="9183688" y="6338888"/>
          <p14:tracePt t="226505" x="9193213" y="6338888"/>
          <p14:tracePt t="226513" x="9201150" y="6338888"/>
          <p14:tracePt t="226518" x="9209088" y="6338888"/>
          <p14:tracePt t="226525" x="9218613" y="6338888"/>
          <p14:tracePt t="226532" x="9226550" y="6338888"/>
          <p14:tracePt t="226554" x="9236075" y="6348413"/>
          <p14:tracePt t="226573" x="9244013" y="6348413"/>
          <p14:tracePt t="226587" x="9251950" y="6348413"/>
          <p14:tracePt t="226608" x="9261475" y="6348413"/>
          <p14:tracePt t="226643" x="9261475" y="6356350"/>
          <p14:tracePt t="226664" x="9269413" y="6356350"/>
          <p14:tracePt t="226727" x="9269413" y="6365875"/>
          <p14:tracePt t="226769" x="9269413" y="6373813"/>
          <p14:tracePt t="226908" x="9261475" y="6373813"/>
          <p14:tracePt t="226915" x="9218613" y="6373813"/>
          <p14:tracePt t="226922" x="9023350" y="6373813"/>
          <p14:tracePt t="226929" x="8632825" y="6356350"/>
          <p14:tracePt t="226936" x="8394700" y="6348413"/>
          <p14:tracePt t="226944" x="8318500" y="6338888"/>
          <p14:tracePt t="226950" x="8215313" y="6330950"/>
          <p14:tracePt t="226956" x="8121650" y="6305550"/>
          <p14:tracePt t="226966" x="8029575" y="6288088"/>
          <p14:tracePt t="226970" x="7977188" y="6280150"/>
          <p14:tracePt t="226978" x="7961313" y="6280150"/>
          <p14:tracePt t="226985" x="7951788" y="6280150"/>
          <p14:tracePt t="226994" x="7943850" y="6272213"/>
          <p14:tracePt t="227006" x="7935913" y="6272213"/>
          <p14:tracePt t="227013" x="7935913" y="6262688"/>
          <p14:tracePt t="227019" x="7926388" y="6262688"/>
          <p14:tracePt t="227027" x="7918450" y="6262688"/>
          <p14:tracePt t="227033" x="7900988" y="6246813"/>
          <p14:tracePt t="227040" x="7842250" y="6229350"/>
          <p14:tracePt t="227047" x="7756525" y="6178550"/>
          <p14:tracePt t="227054" x="7688263" y="6143625"/>
          <p14:tracePt t="227063" x="7629525" y="6110288"/>
          <p14:tracePt t="227068" x="7535863" y="6059488"/>
          <p14:tracePt t="227077" x="7459663" y="6034088"/>
          <p14:tracePt t="227082" x="7391400" y="6008688"/>
          <p14:tracePt t="227089" x="7315200" y="5983288"/>
          <p14:tracePt t="227097" x="7256463" y="5957888"/>
          <p14:tracePt t="227102" x="7204075" y="5940425"/>
          <p14:tracePt t="227110" x="7178675" y="5922963"/>
          <p14:tracePt t="227116" x="7162800" y="5915025"/>
          <p14:tracePt t="227124" x="7145338" y="5915025"/>
          <p14:tracePt t="227130" x="7127875" y="5905500"/>
          <p14:tracePt t="227137" x="7112000" y="5897563"/>
          <p14:tracePt t="227145" x="7094538" y="5889625"/>
          <p14:tracePt t="227151" x="7085013" y="5880100"/>
          <p14:tracePt t="227157" x="7059613" y="5864225"/>
          <p14:tracePt t="227164" x="7043738" y="5864225"/>
          <p14:tracePt t="227172" x="7018338" y="5846763"/>
          <p14:tracePt t="227179" x="6958013" y="5829300"/>
          <p14:tracePt t="227186" x="6915150" y="5813425"/>
          <p14:tracePt t="227193" x="6889750" y="5803900"/>
          <p14:tracePt t="227200" x="6856413" y="5795963"/>
          <p14:tracePt t="227206" x="6838950" y="5795963"/>
          <p14:tracePt t="227214" x="6813550" y="5788025"/>
          <p14:tracePt t="227220" x="6805613" y="5788025"/>
          <p14:tracePt t="227235" x="6788150" y="5788025"/>
          <p14:tracePt t="227250" x="6780213" y="5788025"/>
          <p14:tracePt t="227262" x="6770688" y="5788025"/>
          <p14:tracePt t="227277" x="6762750" y="5788025"/>
          <p14:tracePt t="227291" x="6754813" y="5788025"/>
          <p14:tracePt t="227311" x="6745288" y="5788025"/>
          <p14:tracePt t="227516" x="6942138" y="5770563"/>
          <p14:tracePt t="227523" x="7221538" y="5753100"/>
          <p14:tracePt t="227530" x="7485063" y="5710238"/>
          <p14:tracePt t="227537" x="7604125" y="5702300"/>
          <p14:tracePt t="227545" x="7756525" y="5694363"/>
          <p14:tracePt t="227561" x="8037513" y="5668963"/>
          <p14:tracePt t="227564" x="8139113" y="5659438"/>
          <p14:tracePt t="227572" x="8232775" y="5659438"/>
          <p14:tracePt t="227580" x="8334375" y="5659438"/>
          <p14:tracePt t="227587" x="8462963" y="5651500"/>
          <p14:tracePt t="227594" x="8564563" y="5651500"/>
          <p14:tracePt t="227600" x="8640763" y="5651500"/>
          <p14:tracePt t="227606" x="8734425" y="5651500"/>
          <p14:tracePt t="227613" x="8818563" y="5651500"/>
          <p14:tracePt t="227620" x="8929688" y="5651500"/>
          <p14:tracePt t="227628" x="9013825" y="5659438"/>
          <p14:tracePt t="227634" x="9082088" y="5659438"/>
          <p14:tracePt t="227641" x="9158288" y="5668963"/>
          <p14:tracePt t="227649" x="9251950" y="5676900"/>
          <p14:tracePt t="227656" x="9363075" y="5694363"/>
          <p14:tracePt t="227663" x="9456738" y="5702300"/>
          <p14:tracePt t="227669" x="9540875" y="5710238"/>
          <p14:tracePt t="227677" x="9617075" y="5710238"/>
          <p14:tracePt t="227683" x="9720263" y="5727700"/>
          <p14:tracePt t="227690" x="9786938" y="5727700"/>
          <p14:tracePt t="227697" x="9855200" y="5745163"/>
          <p14:tracePt t="227705" x="9915525" y="5745163"/>
          <p14:tracePt t="227711" x="9974263" y="5745163"/>
          <p14:tracePt t="227718" x="10009188" y="5745163"/>
          <p14:tracePt t="227726" x="10025063" y="5745163"/>
          <p14:tracePt t="227733" x="10034588" y="5745163"/>
          <p14:tracePt t="227986" x="10067925" y="5745163"/>
          <p14:tracePt t="227993" x="10110788" y="5727700"/>
          <p14:tracePt t="227999" x="10204450" y="5702300"/>
          <p14:tracePt t="228006" x="10339388" y="5659438"/>
          <p14:tracePt t="228012" x="10526713" y="5583238"/>
          <p14:tracePt t="228021" x="10637838" y="5565775"/>
          <p14:tracePt t="228027" x="10739438" y="5549900"/>
          <p14:tracePt t="228033" x="10815638" y="5532438"/>
          <p14:tracePt t="228043" x="10848975" y="5532438"/>
          <p14:tracePt t="228048" x="10883900" y="5532438"/>
          <p14:tracePt t="228055" x="10926763" y="5524500"/>
          <p14:tracePt t="228063" x="10942638" y="5524500"/>
          <p14:tracePt t="228069" x="10952163" y="5514975"/>
          <p14:tracePt t="228078" x="10968038" y="5514975"/>
          <p14:tracePt t="228083" x="10977563" y="5514975"/>
          <p14:tracePt t="228091" x="10985500" y="5514975"/>
          <p14:tracePt t="228096" x="10993438" y="5507038"/>
          <p14:tracePt t="228125" x="11002963" y="5507038"/>
          <p14:tracePt t="228139" x="11002963" y="5497513"/>
          <p14:tracePt t="228174" x="11010900" y="5481638"/>
          <p14:tracePt t="228180" x="11036300" y="5438775"/>
          <p14:tracePt t="228187" x="11087100" y="5302250"/>
          <p14:tracePt t="228195" x="11147425" y="5132388"/>
          <p14:tracePt t="228201" x="11206163" y="4843463"/>
          <p14:tracePt t="228210" x="11249025" y="4622800"/>
          <p14:tracePt t="228215" x="11249025" y="4529138"/>
          <p14:tracePt t="228222" x="11249025" y="4452938"/>
          <p14:tracePt t="228229" x="11249025" y="4427538"/>
          <p14:tracePt t="228236" x="11249025" y="4419600"/>
          <p14:tracePt t="228245" x="11249025" y="4410075"/>
          <p14:tracePt t="228285" x="11241088" y="4402138"/>
          <p14:tracePt t="228320" x="11231563" y="4394200"/>
          <p14:tracePt t="228341" x="11223625" y="4394200"/>
          <p14:tracePt t="228354" x="11206163" y="4376738"/>
          <p14:tracePt t="228361" x="11180763" y="4359275"/>
          <p14:tracePt t="228367" x="11137900" y="4316413"/>
          <p14:tracePt t="228376" x="11096625" y="4275138"/>
          <p14:tracePt t="228382" x="11071225" y="4257675"/>
          <p14:tracePt t="228389" x="11053763" y="4240213"/>
          <p14:tracePt t="228396" x="11018838" y="4224338"/>
          <p14:tracePt t="228402" x="10985500" y="4206875"/>
          <p14:tracePt t="228410" x="10909300" y="4156075"/>
          <p14:tracePt t="228417" x="10833100" y="4113213"/>
          <p14:tracePt t="228426" x="10764838" y="4087813"/>
          <p14:tracePt t="228432" x="10628313" y="4037013"/>
          <p14:tracePt t="228438" x="10458450" y="3976688"/>
          <p14:tracePt t="228446" x="10364788" y="3943350"/>
          <p14:tracePt t="228453" x="10271125" y="3917950"/>
          <p14:tracePt t="228461" x="10204450" y="3900488"/>
          <p14:tracePt t="228466" x="10118725" y="3875088"/>
          <p14:tracePt t="228473" x="10034588" y="3857625"/>
          <p14:tracePt t="228479" x="9923463" y="3832225"/>
          <p14:tracePt t="228486" x="9847263" y="3816350"/>
          <p14:tracePt t="228493" x="9771063" y="3816350"/>
          <p14:tracePt t="228500" x="9677400" y="3798888"/>
          <p14:tracePt t="228509" x="9583738" y="3798888"/>
          <p14:tracePt t="228515" x="9472613" y="3798888"/>
          <p14:tracePt t="228522" x="9328150" y="3806825"/>
          <p14:tracePt t="228528" x="9201150" y="3806825"/>
          <p14:tracePt t="228536" x="9091613" y="3824288"/>
          <p14:tracePt t="228544" x="8955088" y="3824288"/>
          <p14:tracePt t="228549" x="8785225" y="3832225"/>
          <p14:tracePt t="228556" x="8648700" y="3832225"/>
          <p14:tracePt t="228575" x="8359775" y="3816350"/>
          <p14:tracePt t="228578" x="8207375" y="3806825"/>
          <p14:tracePt t="228585" x="8105775" y="3798888"/>
          <p14:tracePt t="228592" x="7994650" y="3790950"/>
          <p14:tracePt t="228598" x="7885113" y="3781425"/>
          <p14:tracePt t="228605" x="7791450" y="3781425"/>
          <p14:tracePt t="228612" x="7680325" y="3790950"/>
          <p14:tracePt t="228619" x="7535863" y="3816350"/>
          <p14:tracePt t="228628" x="7416800" y="3841750"/>
          <p14:tracePt t="228633" x="7297738" y="3883025"/>
          <p14:tracePt t="228639" x="7196138" y="3917950"/>
          <p14:tracePt t="228647" x="7026275" y="3986213"/>
          <p14:tracePt t="228654" x="6924675" y="4037013"/>
          <p14:tracePt t="228660" x="6813550" y="4079875"/>
          <p14:tracePt t="228669" x="6737350" y="4121150"/>
          <p14:tracePt t="228675" x="6592888" y="4181475"/>
          <p14:tracePt t="228681" x="6499225" y="4232275"/>
          <p14:tracePt t="228688" x="6430963" y="4265613"/>
          <p14:tracePt t="228696" x="6389688" y="4283075"/>
          <p14:tracePt t="228703" x="6329363" y="4308475"/>
          <p14:tracePt t="228711" x="6303963" y="4316413"/>
          <p14:tracePt t="229002" x="6303963" y="4333875"/>
          <p14:tracePt t="229008" x="6303963" y="4351338"/>
          <p14:tracePt t="229016" x="6296025" y="4359275"/>
          <p14:tracePt t="229024" x="6296025" y="4384675"/>
          <p14:tracePt t="229029" x="6296025" y="4435475"/>
          <p14:tracePt t="229037" x="6296025" y="4495800"/>
          <p14:tracePt t="229044" x="6296025" y="4572000"/>
          <p14:tracePt t="229050" x="6296025" y="4673600"/>
          <p14:tracePt t="229060" x="6296025" y="4792663"/>
          <p14:tracePt t="229064" x="6311900" y="4894263"/>
          <p14:tracePt t="229071" x="6329363" y="4997450"/>
          <p14:tracePt t="229079" x="6354763" y="5091113"/>
          <p14:tracePt t="229085" x="6380163" y="5167313"/>
          <p14:tracePt t="229093" x="6405563" y="5243513"/>
          <p14:tracePt t="229099" x="6430963" y="5302250"/>
          <p14:tracePt t="229109" x="6448425" y="5345113"/>
          <p14:tracePt t="229112" x="6473825" y="5405438"/>
          <p14:tracePt t="229119" x="6508750" y="5472113"/>
          <p14:tracePt t="229127" x="6534150" y="5514975"/>
          <p14:tracePt t="229133" x="6550025" y="5540375"/>
          <p14:tracePt t="229142" x="6559550" y="5565775"/>
          <p14:tracePt t="229147" x="6575425" y="5600700"/>
          <p14:tracePt t="229154" x="6584950" y="5608638"/>
          <p14:tracePt t="229161" x="6592888" y="5626100"/>
          <p14:tracePt t="229168" x="6600825" y="5641975"/>
          <p14:tracePt t="229183" x="6610350" y="5651500"/>
          <p14:tracePt t="229189" x="6618288" y="5651500"/>
          <p14:tracePt t="229196" x="6626225" y="5659438"/>
          <p14:tracePt t="229203" x="6635750" y="5659438"/>
          <p14:tracePt t="229209" x="6661150" y="5668963"/>
          <p14:tracePt t="229217" x="6678613" y="5676900"/>
          <p14:tracePt t="229225" x="6694488" y="5676900"/>
          <p14:tracePt t="229231" x="6737350" y="5676900"/>
          <p14:tracePt t="229238" x="6797675" y="5676900"/>
          <p14:tracePt t="229245" x="6856413" y="5676900"/>
          <p14:tracePt t="229252" x="6958013" y="5676900"/>
          <p14:tracePt t="229259" x="7085013" y="5668963"/>
          <p14:tracePt t="229266" x="7170738" y="5659438"/>
          <p14:tracePt t="229275" x="7246938" y="5641975"/>
          <p14:tracePt t="229280" x="7332663" y="5634038"/>
          <p14:tracePt t="229286" x="7451725" y="5591175"/>
          <p14:tracePt t="229294" x="7553325" y="5575300"/>
          <p14:tracePt t="229300" x="7672388" y="5557838"/>
          <p14:tracePt t="229308" x="7781925" y="5524500"/>
          <p14:tracePt t="229315" x="7850188" y="5514975"/>
          <p14:tracePt t="229322" x="7961313" y="5497513"/>
          <p14:tracePt t="229329" x="8037513" y="5489575"/>
          <p14:tracePt t="229336" x="8105775" y="5481638"/>
          <p14:tracePt t="229346" x="8164513" y="5472113"/>
          <p14:tracePt t="229350" x="8250238" y="5456238"/>
          <p14:tracePt t="229358" x="8318500" y="5438775"/>
          <p14:tracePt t="229365" x="8359775" y="5430838"/>
          <p14:tracePt t="229371" x="8435975" y="5413375"/>
          <p14:tracePt t="229380" x="8496300" y="5405438"/>
          <p14:tracePt t="229386" x="8529638" y="5387975"/>
          <p14:tracePt t="229394" x="8555038" y="5387975"/>
          <p14:tracePt t="229399" x="8589963" y="5380038"/>
          <p14:tracePt t="229405" x="8623300" y="5380038"/>
          <p14:tracePt t="229413" x="8648700" y="5370513"/>
          <p14:tracePt t="229419" x="8674100" y="5370513"/>
          <p14:tracePt t="229426" x="8699500" y="5370513"/>
          <p14:tracePt t="229433" x="8716963" y="5370513"/>
          <p14:tracePt t="229441" x="8742363" y="5370513"/>
          <p14:tracePt t="229447" x="8767763" y="5370513"/>
          <p14:tracePt t="229454" x="8785225" y="5370513"/>
          <p14:tracePt t="229461" x="8836025" y="5370513"/>
          <p14:tracePt t="229468" x="8963025" y="5362575"/>
          <p14:tracePt t="229474" x="9091613" y="5337175"/>
          <p14:tracePt t="229482" x="9201150" y="5319713"/>
          <p14:tracePt t="229489" x="9345613" y="5311775"/>
          <p14:tracePt t="229495" x="9456738" y="5302250"/>
          <p14:tracePt t="229502" x="9515475" y="5294313"/>
          <p14:tracePt t="229510" x="9583738" y="5294313"/>
          <p14:tracePt t="229517" x="9652000" y="5294313"/>
          <p14:tracePt t="229525" x="9736138" y="5311775"/>
          <p14:tracePt t="229531" x="9779000" y="5319713"/>
          <p14:tracePt t="229538" x="9829800" y="5327650"/>
          <p14:tracePt t="229544" x="9855200" y="5337175"/>
          <p14:tracePt t="229553" x="9872663" y="5337175"/>
          <p14:tracePt t="229574" x="9890125" y="5337175"/>
          <p14:tracePt t="229640" x="9880600" y="5337175"/>
          <p14:tracePt t="229656" x="9864725" y="5337175"/>
          <p14:tracePt t="229665" x="9855200" y="5337175"/>
          <p14:tracePt t="229672" x="9847263" y="5337175"/>
          <p14:tracePt t="229680" x="9839325" y="5327650"/>
          <p14:tracePt t="229688" x="9821863" y="5319713"/>
          <p14:tracePt t="229697" x="9812338" y="5319713"/>
          <p14:tracePt t="229704" x="9804400" y="5319713"/>
          <p14:tracePt t="229711" x="9796463" y="5319713"/>
          <p14:tracePt t="229719" x="9779000" y="5319713"/>
          <p14:tracePt t="229734" x="9771063" y="5319713"/>
          <p14:tracePt t="229743" x="9761538" y="5319713"/>
          <p14:tracePt t="229759" x="9753600" y="5319713"/>
          <p14:tracePt t="229780" x="9745663" y="5319713"/>
          <p14:tracePt t="229802" x="9736138" y="5319713"/>
          <p14:tracePt t="229815" x="9728200" y="5319713"/>
          <p14:tracePt t="229830" x="9745663" y="5327650"/>
          <p14:tracePt t="229836" x="9821863" y="5380038"/>
          <p14:tracePt t="229844" x="9966325" y="5472113"/>
          <p14:tracePt t="229850" x="10169525" y="5591175"/>
          <p14:tracePt t="229858" x="10356850" y="5710238"/>
          <p14:tracePt t="229863" x="10467975" y="5770563"/>
          <p14:tracePt t="229871" x="10526713" y="5813425"/>
          <p14:tracePt t="229879" x="10577513" y="5872163"/>
          <p14:tracePt t="229884" x="10620375" y="5915025"/>
          <p14:tracePt t="229893" x="10663238" y="5940425"/>
          <p14:tracePt t="229898" x="10679113" y="5973763"/>
          <p14:tracePt t="229906" x="10714038" y="5991225"/>
          <p14:tracePt t="229912" x="10729913" y="6024563"/>
          <p14:tracePt t="229920" x="10756900" y="6049963"/>
          <p14:tracePt t="229927" x="10798175" y="6092825"/>
          <p14:tracePt t="229933" x="10841038" y="6135688"/>
          <p14:tracePt t="229941" x="10874375" y="6169025"/>
          <p14:tracePt t="229947" x="10891838" y="6178550"/>
          <p14:tracePt t="229954" x="10901363" y="6194425"/>
          <p14:tracePt t="229960" x="10917238" y="6203950"/>
          <p14:tracePt t="229968" x="10917238" y="6211888"/>
          <p14:tracePt t="229975" x="10926763" y="6211888"/>
          <p14:tracePt t="229980" x="10934700" y="6211888"/>
          <p14:tracePt t="230025" x="10934700" y="6221413"/>
          <p14:tracePt t="230066" x="10942638" y="6221413"/>
          <p14:tracePt t="230086" x="10952163" y="6221413"/>
          <p14:tracePt t="230101" x="10960100" y="6221413"/>
          <p14:tracePt t="230108" x="10968038" y="6221413"/>
          <p14:tracePt t="230115" x="10968038" y="6211888"/>
          <p14:tracePt t="230129" x="10977563" y="6203950"/>
          <p14:tracePt t="230136" x="10977563" y="6194425"/>
          <p14:tracePt t="230143" x="10977563" y="6186488"/>
          <p14:tracePt t="230150" x="10985500" y="6169025"/>
          <p14:tracePt t="230158" x="11010900" y="6127750"/>
          <p14:tracePt t="230164" x="11071225" y="5999163"/>
          <p14:tracePt t="230171" x="11163300" y="5788025"/>
          <p14:tracePt t="230180" x="11198225" y="5702300"/>
          <p14:tracePt t="230185" x="11223625" y="5651500"/>
          <p14:tracePt t="230193" x="11231563" y="5626100"/>
          <p14:tracePt t="230199" x="11249025" y="5608638"/>
          <p14:tracePt t="230205" x="11249025" y="5600700"/>
          <p14:tracePt t="230220" x="11249025" y="5591175"/>
          <p14:tracePt t="230227" x="11249025" y="5583238"/>
          <p14:tracePt t="230261" x="11249025" y="5575300"/>
          <p14:tracePt t="230268" x="11241088" y="5575300"/>
          <p14:tracePt t="230275" x="11241088" y="5557838"/>
          <p14:tracePt t="230282" x="11241088" y="5514975"/>
          <p14:tracePt t="230289" x="11231563" y="5438775"/>
          <p14:tracePt t="230296" x="11231563" y="5380038"/>
          <p14:tracePt t="230302" x="11231563" y="5345113"/>
          <p14:tracePt t="230309" x="11223625" y="5311775"/>
          <p14:tracePt t="230318" x="11223625" y="5294313"/>
          <p14:tracePt t="230325" x="11215688" y="5276850"/>
          <p14:tracePt t="230331" x="11215688" y="5268913"/>
          <p14:tracePt t="230337" x="11215688" y="5260975"/>
          <p14:tracePt t="230344" x="11215688" y="5243513"/>
          <p14:tracePt t="230352" x="11206163" y="5235575"/>
          <p14:tracePt t="230359" x="11198225" y="5226050"/>
          <p14:tracePt t="230365" x="11198225" y="5218113"/>
          <p14:tracePt t="230374" x="11180763" y="5208588"/>
          <p14:tracePt t="230380" x="11172825" y="5192713"/>
          <p14:tracePt t="230386" x="11155363" y="5183188"/>
          <p14:tracePt t="230393" x="11155363" y="5167313"/>
          <p14:tracePt t="230400" x="11137900" y="5157788"/>
          <p14:tracePt t="230408" x="11137900" y="5149850"/>
          <p14:tracePt t="230414" x="11122025" y="5132388"/>
          <p14:tracePt t="230421" x="11104563" y="5124450"/>
          <p14:tracePt t="230428" x="11096625" y="5116513"/>
          <p14:tracePt t="230435" x="11079163" y="5099050"/>
          <p14:tracePt t="230443" x="11061700" y="5091113"/>
          <p14:tracePt t="230449" x="11044238" y="5064125"/>
          <p14:tracePt t="230456" x="11018838" y="5056188"/>
          <p14:tracePt t="230463" x="10993438" y="5022850"/>
          <p14:tracePt t="230470" x="10977563" y="5022850"/>
          <p14:tracePt t="230476" x="10960100" y="5005388"/>
          <p14:tracePt t="230484" x="10934700" y="4997450"/>
          <p14:tracePt t="230492" x="10926763" y="4987925"/>
          <p14:tracePt t="230499" x="10917238" y="4979988"/>
          <p14:tracePt t="230503" x="10909300" y="4979988"/>
          <p14:tracePt t="230511" x="10909300" y="4972050"/>
          <p14:tracePt t="230518" x="10901363" y="4972050"/>
          <p14:tracePt t="230525" x="10901363" y="4962525"/>
          <p14:tracePt t="230540" x="10891838" y="4962525"/>
          <p14:tracePt t="230546" x="10891838" y="4954588"/>
          <p14:tracePt t="230560" x="10883900" y="4954588"/>
          <p14:tracePt t="230567" x="10883900" y="4946650"/>
          <p14:tracePt t="230581" x="10883900" y="4929188"/>
          <p14:tracePt t="230602" x="10883900" y="4919663"/>
          <p14:tracePt t="230617" x="10883900" y="4911725"/>
          <p14:tracePt t="230624" x="10883900" y="4903788"/>
          <p14:tracePt t="230629" x="10883900" y="4894263"/>
          <p14:tracePt t="230638" x="10874375" y="4878388"/>
          <p14:tracePt t="230645" x="10866438" y="4868863"/>
          <p14:tracePt t="230652" x="10866438" y="4852988"/>
          <p14:tracePt t="230660" x="10858500" y="4835525"/>
          <p14:tracePt t="230667" x="10858500" y="4810125"/>
          <p14:tracePt t="230675" x="10841038" y="4784725"/>
          <p14:tracePt t="230680" x="10833100" y="4759325"/>
          <p14:tracePt t="230687" x="10815638" y="4708525"/>
          <p14:tracePt t="230693" x="10798175" y="4648200"/>
          <p14:tracePt t="230701" x="10782300" y="4622800"/>
          <p14:tracePt t="230708" x="10772775" y="4605338"/>
          <p14:tracePt t="230715" x="10764838" y="4579938"/>
          <p14:tracePt t="230722" x="10764838" y="4564063"/>
          <p14:tracePt t="230728" x="10764838" y="4554538"/>
          <p14:tracePt t="230735" x="10764838" y="4546600"/>
          <p14:tracePt t="230749" x="10764838" y="4538663"/>
          <p14:tracePt t="230757" x="10764838" y="4529138"/>
          <p14:tracePt t="230763" x="10764838" y="4521200"/>
          <p14:tracePt t="230770" x="10764838" y="4513263"/>
          <p14:tracePt t="230778" x="10764838" y="4503738"/>
          <p14:tracePt t="230783" x="10772775" y="4495800"/>
          <p14:tracePt t="230791" x="10790238" y="4460875"/>
          <p14:tracePt t="230797" x="10815638" y="4435475"/>
          <p14:tracePt t="230804" x="10858500" y="4359275"/>
          <p14:tracePt t="230811" x="10901363" y="4316413"/>
          <p14:tracePt t="230819" x="10942638" y="4265613"/>
          <p14:tracePt t="230825" x="10977563" y="4249738"/>
          <p14:tracePt t="230833" x="10993438" y="4214813"/>
          <p14:tracePt t="230840" x="11010900" y="4197350"/>
          <p14:tracePt t="230846" x="11018838" y="4181475"/>
          <p14:tracePt t="230860" x="11018838" y="4171950"/>
          <p14:tracePt t="230867" x="11018838" y="4164013"/>
          <p14:tracePt t="230881" x="11018838" y="4156075"/>
          <p14:tracePt t="230889" x="11018838" y="4146550"/>
          <p14:tracePt t="230895" x="11002963" y="4138613"/>
          <p14:tracePt t="230902" x="11002963" y="4130675"/>
          <p14:tracePt t="230908" x="10985500" y="4121150"/>
          <p14:tracePt t="230917" x="10977563" y="4121150"/>
          <p14:tracePt t="230924" x="10952163" y="4087813"/>
          <p14:tracePt t="230930" x="10934700" y="4070350"/>
          <p14:tracePt t="230938" x="10909300" y="4044950"/>
          <p14:tracePt t="230944" x="10891838" y="4019550"/>
          <p14:tracePt t="230951" x="10858500" y="4002088"/>
          <p14:tracePt t="230958" x="10823575" y="3960813"/>
          <p14:tracePt t="230966" x="10782300" y="3943350"/>
          <p14:tracePt t="230973" x="10721975" y="3917950"/>
          <p14:tracePt t="230979" x="10671175" y="3900488"/>
          <p14:tracePt t="230986" x="10620375" y="3892550"/>
          <p14:tracePt t="230992" x="10560050" y="3883025"/>
          <p14:tracePt t="230999" x="10501313" y="3883025"/>
          <p14:tracePt t="231008" x="10442575" y="3883025"/>
          <p14:tracePt t="231014" x="10407650" y="3900488"/>
          <p14:tracePt t="231023" x="10356850" y="3908425"/>
          <p14:tracePt t="231027" x="10298113" y="3925888"/>
          <p14:tracePt t="231035" x="10245725" y="3943350"/>
          <p14:tracePt t="231042" x="10194925" y="3968750"/>
          <p14:tracePt t="231048" x="10136188" y="3986213"/>
          <p14:tracePt t="231056" x="10085388" y="4002088"/>
          <p14:tracePt t="231063" x="10050463" y="4011613"/>
          <p14:tracePt t="231069" x="10009188" y="4027488"/>
          <p14:tracePt t="231076" x="9974263" y="4052888"/>
          <p14:tracePt t="231085" x="9940925" y="4070350"/>
          <p14:tracePt t="231092" x="9890125" y="4105275"/>
          <p14:tracePt t="231096" x="9880600" y="4105275"/>
          <p14:tracePt t="231105" x="9872663" y="4121150"/>
          <p14:tracePt t="231111" x="9864725" y="4121150"/>
          <p14:tracePt t="231118" x="9864725" y="4130675"/>
          <p14:tracePt t="231124" x="9864725" y="4138613"/>
          <p14:tracePt t="231140" x="9855200" y="4138613"/>
          <p14:tracePt t="231167" x="9847263" y="4138613"/>
          <p14:tracePt t="231182" x="9847263" y="4146550"/>
          <p14:tracePt t="231195" x="9847263" y="4156075"/>
          <p14:tracePt t="231203" x="9839325" y="4164013"/>
          <p14:tracePt t="231209" x="9829800" y="4189413"/>
          <p14:tracePt t="231216" x="9821863" y="4232275"/>
          <p14:tracePt t="231224" x="9804400" y="4265613"/>
          <p14:tracePt t="231230" x="9796463" y="4308475"/>
          <p14:tracePt t="231236" x="9779000" y="4341813"/>
          <p14:tracePt t="231244" x="9771063" y="4359275"/>
          <p14:tracePt t="231252" x="9771063" y="4384675"/>
          <p14:tracePt t="231258" x="9771063" y="4410075"/>
          <p14:tracePt t="231265" x="9771063" y="4435475"/>
          <p14:tracePt t="231274" x="9761538" y="4445000"/>
          <p14:tracePt t="231278" x="9753600" y="4460875"/>
          <p14:tracePt t="231285" x="9753600" y="4470400"/>
          <p14:tracePt t="231294" x="9753600" y="4486275"/>
          <p14:tracePt t="231299" x="9753600" y="4495800"/>
          <p14:tracePt t="231306" x="9753600" y="4503738"/>
          <p14:tracePt t="231314" x="9753600" y="4521200"/>
          <p14:tracePt t="231327" x="9753600" y="4529138"/>
          <p14:tracePt t="231335" x="9753600" y="4546600"/>
          <p14:tracePt t="231341" x="9745663" y="4554538"/>
          <p14:tracePt t="231348" x="9745663" y="4564063"/>
          <p14:tracePt t="231357" x="9745663" y="4589463"/>
          <p14:tracePt t="231363" x="9745663" y="4614863"/>
          <p14:tracePt t="231370" x="9736138" y="4648200"/>
          <p14:tracePt t="231377" x="9736138" y="4699000"/>
          <p14:tracePt t="231383" x="9720263" y="4784725"/>
          <p14:tracePt t="231391" x="9710738" y="4852988"/>
          <p14:tracePt t="231398" x="9694863" y="4903788"/>
          <p14:tracePt t="231405" x="9685338" y="4946650"/>
          <p14:tracePt t="231411" x="9677400" y="4972050"/>
          <p14:tracePt t="231419" x="9677400" y="4979988"/>
          <p14:tracePt t="231425" x="9677400" y="4987925"/>
          <p14:tracePt t="231432" x="9667875" y="4997450"/>
          <p14:tracePt t="231446" x="9667875" y="5005388"/>
          <p14:tracePt t="231453" x="9667875" y="5013325"/>
          <p14:tracePt t="231461" x="9659938" y="5013325"/>
          <p14:tracePt t="231474" x="9659938" y="5022850"/>
          <p14:tracePt t="231481" x="9652000" y="5022850"/>
          <p14:tracePt t="231504" x="9642475" y="5022850"/>
          <p14:tracePt t="231524" x="9634538" y="5022850"/>
          <p14:tracePt t="231536" x="9626600" y="5022850"/>
          <p14:tracePt t="231545" x="9609138" y="5022850"/>
          <p14:tracePt t="231551" x="9583738" y="5013325"/>
          <p14:tracePt t="231573" x="9345613" y="4962525"/>
          <p14:tracePt t="231579" x="9251950" y="4954588"/>
          <p14:tracePt t="231586" x="9167813" y="4937125"/>
          <p14:tracePt t="231593" x="9117013" y="4929188"/>
          <p14:tracePt t="231599" x="9074150" y="4919663"/>
          <p14:tracePt t="231607" x="9048750" y="4919663"/>
          <p14:tracePt t="231614" x="9031288" y="4903788"/>
          <p14:tracePt t="231622" x="9023350" y="4903788"/>
          <p14:tracePt t="231628" x="9005888" y="4903788"/>
          <p14:tracePt t="231635" x="9005888" y="4894263"/>
          <p14:tracePt t="231641" x="8997950" y="4886325"/>
          <p14:tracePt t="231657" x="8988425" y="4886325"/>
          <p14:tracePt t="231662" x="8988425" y="4878388"/>
          <p14:tracePt t="231670" x="8980488" y="4878388"/>
          <p14:tracePt t="231676" x="8980488" y="4868863"/>
          <p14:tracePt t="231683" x="8980488" y="4860925"/>
          <p14:tracePt t="231691" x="8980488" y="4852988"/>
          <p14:tracePt t="231697" x="8980488" y="4835525"/>
          <p14:tracePt t="231706" x="8980488" y="4810125"/>
          <p14:tracePt t="231712" x="8988425" y="4784725"/>
          <p14:tracePt t="231719" x="9005888" y="4733925"/>
          <p14:tracePt t="231725" x="9091613" y="4622800"/>
          <p14:tracePt t="231733" x="9175750" y="4503738"/>
          <p14:tracePt t="231741" x="9236075" y="4435475"/>
          <p14:tracePt t="231746" x="9269413" y="4410075"/>
          <p14:tracePt t="231753" x="9294813" y="4384675"/>
          <p14:tracePt t="231761" x="9302750" y="4384675"/>
          <p14:tracePt t="231767" x="9312275" y="4368800"/>
          <p14:tracePt t="231774" x="9320213" y="4368800"/>
          <p14:tracePt t="231781" x="9328150" y="4359275"/>
          <p14:tracePt t="231795" x="9353550" y="4333875"/>
          <p14:tracePt t="231802" x="9371013" y="4316413"/>
          <p14:tracePt t="231809" x="9396413" y="4300538"/>
          <p14:tracePt t="231816" x="9413875" y="4283075"/>
          <p14:tracePt t="231824" x="9439275" y="4257675"/>
          <p14:tracePt t="231830" x="9482138" y="4224338"/>
          <p14:tracePt t="231837" x="9515475" y="4189413"/>
          <p14:tracePt t="231844" x="9566275" y="4164013"/>
          <p14:tracePt t="231851" x="9583738" y="4138613"/>
          <p14:tracePt t="231859" x="9609138" y="4121150"/>
          <p14:tracePt t="231873" x="9617075" y="4113213"/>
          <p14:tracePt t="231879" x="9626600" y="4113213"/>
          <p14:tracePt t="231892" x="9626600" y="4105275"/>
          <p14:tracePt t="231907" x="9634538" y="4105275"/>
          <p14:tracePt t="231914" x="9642475" y="4105275"/>
          <p14:tracePt t="232033" x="9634538" y="4105275"/>
          <p14:tracePt t="232041" x="9626600" y="4105275"/>
          <p14:tracePt t="232055" x="9609138" y="4105275"/>
          <p14:tracePt t="232060" x="9583738" y="4105275"/>
          <p14:tracePt t="232068" x="9532938" y="4105275"/>
          <p14:tracePt t="232075" x="9464675" y="4095750"/>
          <p14:tracePt t="232082" x="9337675" y="4095750"/>
          <p14:tracePt t="232090" x="9183688" y="4095750"/>
          <p14:tracePt t="232095" x="9117013" y="4095750"/>
          <p14:tracePt t="232102" x="9064625" y="4105275"/>
          <p14:tracePt t="232109" x="9005888" y="4105275"/>
          <p14:tracePt t="232116" x="8963025" y="4113213"/>
          <p14:tracePt t="232123" x="8912225" y="4121150"/>
          <p14:tracePt t="232129" x="8878888" y="4121150"/>
          <p14:tracePt t="232139" x="8828088" y="4138613"/>
          <p14:tracePt t="232144" x="8759825" y="4156075"/>
          <p14:tracePt t="232150" x="8709025" y="4171950"/>
          <p14:tracePt t="232157" x="8640763" y="4197350"/>
          <p14:tracePt t="232165" x="8564563" y="4240213"/>
          <p14:tracePt t="232172" x="8462963" y="4283075"/>
          <p14:tracePt t="232178" x="8351838" y="4333875"/>
          <p14:tracePt t="232186" x="8291513" y="4359275"/>
          <p14:tracePt t="232193" x="8240713" y="4376738"/>
          <p14:tracePt t="232200" x="8207375" y="4402138"/>
          <p14:tracePt t="232207" x="8164513" y="4419600"/>
          <p14:tracePt t="232214" x="8113713" y="4435475"/>
          <p14:tracePt t="232221" x="8088313" y="4452938"/>
          <p14:tracePt t="232228" x="8080375" y="4470400"/>
          <p14:tracePt t="232234" x="8062913" y="4478338"/>
          <p14:tracePt t="232241" x="8054975" y="4486275"/>
          <p14:tracePt t="232249" x="8037513" y="4513263"/>
          <p14:tracePt t="232262" x="8029575" y="4521200"/>
          <p14:tracePt t="232557" x="8029575" y="4538663"/>
          <p14:tracePt t="232572" x="8029575" y="4546600"/>
          <p14:tracePt t="232585" x="8029575" y="4554538"/>
          <p14:tracePt t="232592" x="8029575" y="4564063"/>
          <p14:tracePt t="232599" x="8037513" y="4572000"/>
          <p14:tracePt t="232607" x="8037513" y="4579938"/>
          <p14:tracePt t="232613" x="8037513" y="4589463"/>
          <p14:tracePt t="232620" x="8037513" y="4597400"/>
          <p14:tracePt t="232626" x="8037513" y="4605338"/>
          <p14:tracePt t="232641" x="8045450" y="4622800"/>
          <p14:tracePt t="232656" x="8045450" y="4630738"/>
          <p14:tracePt t="232669" x="8045450" y="4640263"/>
          <p14:tracePt t="232675" x="8045450" y="4648200"/>
          <p14:tracePt t="232682" x="8045450" y="4657725"/>
          <p14:tracePt t="232696" x="8045450" y="4665663"/>
          <p14:tracePt t="232732" x="8045450" y="4683125"/>
          <p14:tracePt t="232738" x="8037513" y="4683125"/>
          <p14:tracePt t="232759" x="8037513" y="4691063"/>
          <p14:tracePt t="232774" x="8029575" y="4691063"/>
          <p14:tracePt t="232787" x="8029575" y="4699000"/>
          <p14:tracePt t="232808" x="8020050" y="4699000"/>
          <p14:tracePt t="232863" x="8012113" y="4699000"/>
          <p14:tracePt t="232947" x="8012113" y="4691063"/>
          <p14:tracePt t="233011" x="8012113" y="4683125"/>
          <p14:tracePt t="233032" x="8012113" y="4673600"/>
          <p14:tracePt t="233491" x="8020050" y="4673600"/>
          <p14:tracePt t="234443" x="8004175" y="4673600"/>
          <p14:tracePt t="234457" x="7994650" y="4673600"/>
          <p14:tracePt t="234470" x="7977188" y="4673600"/>
          <p14:tracePt t="234484" x="7969250" y="4673600"/>
          <p14:tracePt t="234498" x="7951788" y="4683125"/>
          <p14:tracePt t="234520" x="7943850" y="4683125"/>
          <p14:tracePt t="234539" x="7935913" y="4683125"/>
          <p14:tracePt t="234545" x="7935913" y="4691063"/>
          <p14:tracePt t="234581" x="7926388" y="4699000"/>
          <p14:tracePt t="234601" x="7918450" y="4699000"/>
          <p14:tracePt t="234609" x="7918450" y="4708525"/>
          <p14:tracePt t="234623" x="7918450" y="4716463"/>
          <p14:tracePt t="234630" x="7910513" y="4716463"/>
          <p14:tracePt t="234644" x="7910513" y="4724400"/>
          <p14:tracePt t="234665" x="7910513" y="4733925"/>
          <p14:tracePt t="234918" x="7910513" y="4708525"/>
          <p14:tracePt t="234924" x="7918450" y="4648200"/>
          <p14:tracePt t="234932" x="7926388" y="4622800"/>
          <p14:tracePt t="234940" x="7926388" y="4589463"/>
          <p14:tracePt t="234945" x="7935913" y="4546600"/>
          <p14:tracePt t="234955" x="7935913" y="4538663"/>
          <p14:tracePt t="234959" x="7935913" y="4529138"/>
          <p14:tracePt t="234966" x="7935913" y="4521200"/>
          <p14:tracePt t="234981" x="7935913" y="4513263"/>
          <p14:tracePt t="235009" x="7935913" y="4503738"/>
          <p14:tracePt t="235042" x="7935913" y="4495800"/>
          <p14:tracePt t="235049" x="7926388" y="4486275"/>
          <p14:tracePt t="235062" x="7910513" y="4478338"/>
          <p14:tracePt t="235070" x="7910513" y="4470400"/>
          <p14:tracePt t="235077" x="7900988" y="4460875"/>
          <p14:tracePt t="235085" x="7875588" y="4445000"/>
          <p14:tracePt t="235090" x="7859713" y="4427538"/>
          <p14:tracePt t="235098" x="7850188" y="4410075"/>
          <p14:tracePt t="235105" x="7824788" y="4402138"/>
          <p14:tracePt t="235112" x="7799388" y="4384675"/>
          <p14:tracePt t="235120" x="7781925" y="4368800"/>
          <p14:tracePt t="235126" x="7766050" y="4351338"/>
          <p14:tracePt t="235133" x="7748588" y="4351338"/>
          <p14:tracePt t="235139" x="7731125" y="4333875"/>
          <p14:tracePt t="235146" x="7715250" y="4325938"/>
          <p14:tracePt t="235156" x="7697788" y="4325938"/>
          <p14:tracePt t="235162" x="7688263" y="4316413"/>
          <p14:tracePt t="235170" x="7662863" y="4300538"/>
          <p14:tracePt t="235176" x="7646988" y="4300538"/>
          <p14:tracePt t="235183" x="7629525" y="4283075"/>
          <p14:tracePt t="235190" x="7596188" y="4275138"/>
          <p14:tracePt t="235196" x="7553325" y="4257675"/>
          <p14:tracePt t="235204" x="7535863" y="4232275"/>
          <p14:tracePt t="235210" x="7493000" y="4206875"/>
          <p14:tracePt t="235217" x="7459663" y="4181475"/>
          <p14:tracePt t="235224" x="7442200" y="4164013"/>
          <p14:tracePt t="235232" x="7426325" y="4156075"/>
          <p14:tracePt t="235240" x="7408863" y="4138613"/>
          <p14:tracePt t="235244" x="7391400" y="4130675"/>
          <p14:tracePt t="235252" x="7391400" y="4121150"/>
          <p14:tracePt t="235259" x="7383463" y="4121150"/>
          <p14:tracePt t="235265" x="7383463" y="4113213"/>
          <p14:tracePt t="235272" x="7366000" y="4105275"/>
          <p14:tracePt t="235280" x="7366000" y="4095750"/>
          <p14:tracePt t="235288" x="7358063" y="4095750"/>
          <p14:tracePt t="235294" x="7348538" y="4087813"/>
          <p14:tracePt t="235301" x="7340600" y="4079875"/>
          <p14:tracePt t="235307" x="7332663" y="4070350"/>
          <p14:tracePt t="235315" x="7323138" y="4070350"/>
          <p14:tracePt t="235321" x="7315200" y="4062413"/>
          <p14:tracePt t="235328" x="7307263" y="4062413"/>
          <p14:tracePt t="235337" x="7297738" y="4052888"/>
          <p14:tracePt t="235342" x="7289800" y="4052888"/>
          <p14:tracePt t="235349" x="7281863" y="4044950"/>
          <p14:tracePt t="235356" x="7264400" y="4044950"/>
          <p14:tracePt t="235371" x="7246938" y="4044950"/>
          <p14:tracePt t="235386" x="7239000" y="4044950"/>
          <p14:tracePt t="235398" x="7221538" y="4044950"/>
          <p14:tracePt t="235413" x="7213600" y="4044950"/>
          <p14:tracePt t="235420" x="7204075" y="4044950"/>
          <p14:tracePt t="235425" x="7188200" y="4044950"/>
          <p14:tracePt t="235434" x="7170738" y="4052888"/>
          <p14:tracePt t="235440" x="7153275" y="4062413"/>
          <p14:tracePt t="235446" x="7137400" y="4070350"/>
          <p14:tracePt t="235455" x="7112000" y="4095750"/>
          <p14:tracePt t="235461" x="7094538" y="4105275"/>
          <p14:tracePt t="235469" x="7051675" y="4130675"/>
          <p14:tracePt t="235474" x="7026275" y="4156075"/>
          <p14:tracePt t="235483" x="7000875" y="4171950"/>
          <p14:tracePt t="235488" x="6975475" y="4189413"/>
          <p14:tracePt t="235496" x="6967538" y="4206875"/>
          <p14:tracePt t="235505" x="6942138" y="4214813"/>
          <p14:tracePt t="235509" x="6942138" y="4232275"/>
          <p14:tracePt t="235519" x="6924675" y="4240213"/>
          <p14:tracePt t="235524" x="6924675" y="4249738"/>
          <p14:tracePt t="235531" x="6915150" y="4249738"/>
          <p14:tracePt t="235538" x="6915150" y="4257675"/>
          <p14:tracePt t="235545" x="6907213" y="4257675"/>
          <p14:tracePt t="235554" x="6907213" y="4265613"/>
          <p14:tracePt t="235558" x="6899275" y="4275138"/>
          <p14:tracePt t="235574" x="6899275" y="4283075"/>
          <p14:tracePt t="235579" x="6889750" y="4283075"/>
          <p14:tracePt t="235587" x="6889750" y="4291013"/>
          <p14:tracePt t="235600" x="6889750" y="4300538"/>
          <p14:tracePt t="235615" x="6889750" y="4308475"/>
          <p14:tracePt t="235621" x="6889750" y="4316413"/>
          <p14:tracePt t="235629" x="6889750" y="4325938"/>
          <p14:tracePt t="235637" x="6889750" y="4341813"/>
          <p14:tracePt t="235642" x="6889750" y="4359275"/>
          <p14:tracePt t="235649" x="6881813" y="4376738"/>
          <p14:tracePt t="235656" x="6881813" y="4394200"/>
          <p14:tracePt t="235663" x="6881813" y="4410075"/>
          <p14:tracePt t="235670" x="6881813" y="4435475"/>
          <p14:tracePt t="235676" x="6873875" y="4460875"/>
          <p14:tracePt t="235686" x="6873875" y="4470400"/>
          <p14:tracePt t="235691" x="6873875" y="4495800"/>
          <p14:tracePt t="235705" x="6873875" y="4503738"/>
          <p14:tracePt t="235711" x="6873875" y="4513263"/>
          <p14:tracePt t="235720" x="6873875" y="4521200"/>
          <p14:tracePt t="235733" x="6873875" y="4529138"/>
          <p14:tracePt t="235746" x="6873875" y="4538663"/>
          <p14:tracePt t="235769" x="6873875" y="4546600"/>
          <p14:tracePt t="235775" x="6873875" y="4554538"/>
          <p14:tracePt t="235803" x="6873875" y="4564063"/>
          <p14:tracePt t="235830" x="6873875" y="4572000"/>
          <p14:tracePt t="235837" x="6873875" y="4579938"/>
          <p14:tracePt t="235845" x="6873875" y="4589463"/>
          <p14:tracePt t="235858" x="6864350" y="4597400"/>
          <p14:tracePt t="235865" x="6864350" y="4605338"/>
          <p14:tracePt t="235872" x="6864350" y="4614863"/>
          <p14:tracePt t="235880" x="6856413" y="4622800"/>
          <p14:tracePt t="235888" x="6856413" y="4630738"/>
          <p14:tracePt t="235894" x="6856413" y="4640263"/>
          <p14:tracePt t="235906" x="6856413" y="4648200"/>
          <p14:tracePt t="235921" x="6856413" y="4657725"/>
          <p14:tracePt t="235928" x="6856413" y="4665663"/>
          <p14:tracePt t="235942" x="6856413" y="4673600"/>
          <p14:tracePt t="235963" x="6856413" y="4683125"/>
          <p14:tracePt t="235984" x="6848475" y="4691063"/>
          <p14:tracePt t="236004" x="6848475" y="4708525"/>
          <p14:tracePt t="236025" x="6848475" y="4716463"/>
          <p14:tracePt t="236032" x="6838950" y="4716463"/>
          <p14:tracePt t="236039" x="6838950" y="4724400"/>
          <p14:tracePt t="236047" x="6838950" y="4733925"/>
          <p14:tracePt t="236069" x="6831013" y="4741863"/>
          <p14:tracePt t="236081" x="6823075" y="4741863"/>
          <p14:tracePt t="236088" x="6823075" y="4749800"/>
          <p14:tracePt t="236095" x="6813550" y="4749800"/>
          <p14:tracePt t="236103" x="6797675" y="4749800"/>
          <p14:tracePt t="236108" x="6788150" y="4759325"/>
          <p14:tracePt t="236116" x="6770688" y="4775200"/>
          <p14:tracePt t="236123" x="6737350" y="4775200"/>
          <p14:tracePt t="236129" x="6694488" y="4775200"/>
          <p14:tracePt t="236138" x="6661150" y="4784725"/>
          <p14:tracePt t="236144" x="6600825" y="4792663"/>
          <p14:tracePt t="236152" x="6508750" y="4802188"/>
          <p14:tracePt t="236158" x="6456363" y="4802188"/>
          <p14:tracePt t="236164" x="6397625" y="4802188"/>
          <p14:tracePt t="236170" x="6354763" y="4802188"/>
          <p14:tracePt t="236179" x="6261100" y="4802188"/>
          <p14:tracePt t="236186" x="6202363" y="4802188"/>
          <p14:tracePt t="236192" x="6159500" y="4802188"/>
          <p14:tracePt t="236200" x="6142038" y="4802188"/>
          <p14:tracePt t="236206" x="6116638" y="4802188"/>
          <p14:tracePt t="236213" x="6100763" y="4792663"/>
          <p14:tracePt t="236220" x="6091238" y="4792663"/>
          <p14:tracePt t="236227" x="6083300" y="4792663"/>
          <p14:tracePt t="236248" x="6075363" y="4792663"/>
          <p14:tracePt t="236262" x="6065838" y="4792663"/>
          <p14:tracePt t="236291" x="6057900" y="4792663"/>
          <p14:tracePt t="236333" x="6049963" y="4792663"/>
          <p14:tracePt t="236389" x="6049963" y="4784725"/>
          <p14:tracePt t="236632" x="6040438" y="4792663"/>
          <p14:tracePt t="236638" x="6032500" y="4802188"/>
          <p14:tracePt t="236645" x="6015038" y="4810125"/>
          <p14:tracePt t="236654" x="5997575" y="4818063"/>
          <p14:tracePt t="236659" x="5989638" y="4835525"/>
          <p14:tracePt t="236666" x="5972175" y="4843463"/>
          <p14:tracePt t="236674" x="5964238" y="4852988"/>
          <p14:tracePt t="236680" x="5946775" y="4860925"/>
          <p14:tracePt t="236688" x="5938838" y="4878388"/>
          <p14:tracePt t="236694" x="5921375" y="4886325"/>
          <p14:tracePt t="236702" x="5913438" y="4903788"/>
          <p14:tracePt t="236707" x="5905500" y="4911725"/>
          <p14:tracePt t="236715" x="5895975" y="4919663"/>
          <p14:tracePt t="236722" x="5888038" y="4937125"/>
          <p14:tracePt t="236737" x="5870575" y="4954588"/>
          <p14:tracePt t="236743" x="5870575" y="4962525"/>
          <p14:tracePt t="236751" x="5862638" y="4972050"/>
          <p14:tracePt t="236756" x="5853113" y="4972050"/>
          <p14:tracePt t="236763" x="5853113" y="4979988"/>
          <p14:tracePt t="236777" x="5853113" y="4987925"/>
          <p14:tracePt t="236786" x="5845175" y="4997450"/>
          <p14:tracePt t="236798" x="5845175" y="5005388"/>
          <p14:tracePt t="236812" x="5845175" y="5013325"/>
          <p14:tracePt t="236826" x="5837238" y="5022850"/>
          <p14:tracePt t="236834" x="5837238" y="5030788"/>
          <p14:tracePt t="236840" x="5827713" y="5038725"/>
          <p14:tracePt t="236856" x="5827713" y="5056188"/>
          <p14:tracePt t="236860" x="5827713" y="5064125"/>
          <p14:tracePt t="236870" x="5827713" y="5081588"/>
          <p14:tracePt t="236875" x="5819775" y="5099050"/>
          <p14:tracePt t="236882" x="5811838" y="5116513"/>
          <p14:tracePt t="236888" x="5811838" y="5141913"/>
          <p14:tracePt t="236896" x="5802313" y="5157788"/>
          <p14:tracePt t="236904" x="5802313" y="5167313"/>
          <p14:tracePt t="236910" x="5802313" y="5175250"/>
          <p14:tracePt t="236918" x="5802313" y="5183188"/>
          <p14:tracePt t="236931" x="5802313" y="5192713"/>
          <p14:tracePt t="236937" x="5802313" y="5200650"/>
          <p14:tracePt t="236945" x="5802313" y="5208588"/>
          <p14:tracePt t="236965" x="5802313" y="5218113"/>
          <p14:tracePt t="236980" x="5802313" y="5226050"/>
          <p14:tracePt t="236987" x="5802313" y="5235575"/>
          <p14:tracePt t="236994" x="5802313" y="5251450"/>
          <p14:tracePt t="237015" x="5802313" y="5260975"/>
          <p14:tracePt t="237021" x="5802313" y="5268913"/>
          <p14:tracePt t="237028" x="5802313" y="5276850"/>
          <p14:tracePt t="237036" x="5802313" y="5286375"/>
          <p14:tracePt t="237042" x="5802313" y="5294313"/>
          <p14:tracePt t="237051" x="5802313" y="5302250"/>
          <p14:tracePt t="237056" x="5802313" y="5311775"/>
          <p14:tracePt t="237063" x="5802313" y="5319713"/>
          <p14:tracePt t="237070" x="5802313" y="5327650"/>
          <p14:tracePt t="237078" x="5802313" y="5337175"/>
          <p14:tracePt t="237085" x="5802313" y="5345113"/>
          <p14:tracePt t="237091" x="5802313" y="5353050"/>
          <p14:tracePt t="237098" x="5802313" y="5362575"/>
          <p14:tracePt t="237112" x="5802313" y="5380038"/>
          <p14:tracePt t="237126" x="5802313" y="5387975"/>
          <p14:tracePt t="237133" x="5802313" y="5395913"/>
          <p14:tracePt t="237147" x="5802313" y="5405438"/>
          <p14:tracePt t="237161" x="5802313" y="5413375"/>
          <p14:tracePt t="237175" x="5802313" y="5421313"/>
          <p14:tracePt t="237195" x="5811838" y="5430838"/>
          <p14:tracePt t="237210" x="5811838" y="5438775"/>
          <p14:tracePt t="237217" x="5811838" y="5446713"/>
          <p14:tracePt t="237231" x="5811838" y="5456238"/>
          <p14:tracePt t="237251" x="5819775" y="5464175"/>
          <p14:tracePt t="237280" x="5819775" y="5472113"/>
          <p14:tracePt t="237286" x="5819775" y="5481638"/>
          <p14:tracePt t="237294" x="5827713" y="5481638"/>
          <p14:tracePt t="237314" x="5827713" y="5489575"/>
          <p14:tracePt t="237336" x="5837238" y="5489575"/>
          <p14:tracePt t="237349" x="5845175" y="5497513"/>
          <p14:tracePt t="237376" x="5853113" y="5507038"/>
          <p14:tracePt t="237398" x="5862638" y="5514975"/>
          <p14:tracePt t="237412" x="5870575" y="5514975"/>
          <p14:tracePt t="237425" x="5880100" y="5514975"/>
          <p14:tracePt t="237433" x="5888038" y="5514975"/>
          <p14:tracePt t="237439" x="5895975" y="5514975"/>
          <p14:tracePt t="237446" x="5905500" y="5524500"/>
          <p14:tracePt t="237460" x="5913438" y="5524500"/>
          <p14:tracePt t="237474" x="5921375" y="5524500"/>
          <p14:tracePt t="237480" x="5921375" y="5532438"/>
          <p14:tracePt t="237494" x="5938838" y="5540375"/>
          <p14:tracePt t="237509" x="5946775" y="5540375"/>
          <p14:tracePt t="237523" x="5964238" y="5540375"/>
          <p14:tracePt t="237530" x="5964238" y="5549900"/>
          <p14:tracePt t="237537" x="5972175" y="5549900"/>
          <p14:tracePt t="237545" x="5972175" y="5557838"/>
          <p14:tracePt t="237552" x="5989638" y="5557838"/>
          <p14:tracePt t="237565" x="5997575" y="5565775"/>
          <p14:tracePt t="237579" x="6015038" y="5565775"/>
          <p14:tracePt t="237585" x="6015038" y="5575300"/>
          <p14:tracePt t="237593" x="6024563" y="5575300"/>
          <p14:tracePt t="237600" x="6032500" y="5583238"/>
          <p14:tracePt t="237606" x="6040438" y="5583238"/>
          <p14:tracePt t="237614" x="6049963" y="5591175"/>
          <p14:tracePt t="237627" x="6065838" y="5591175"/>
          <p14:tracePt t="237642" x="6075363" y="5600700"/>
          <p14:tracePt t="237650" x="6083300" y="5600700"/>
          <p14:tracePt t="237655" x="6091238" y="5608638"/>
          <p14:tracePt t="237662" x="6100763" y="5608638"/>
          <p14:tracePt t="237669" x="6100763" y="5616575"/>
          <p14:tracePt t="237676" x="6116638" y="5616575"/>
          <p14:tracePt t="237684" x="6116638" y="5626100"/>
          <p14:tracePt t="237690" x="6126163" y="5626100"/>
          <p14:tracePt t="237697" x="6134100" y="5634038"/>
          <p14:tracePt t="237704" x="6151563" y="5634038"/>
          <p14:tracePt t="237710" x="6159500" y="5641975"/>
          <p14:tracePt t="237725" x="6167438" y="5651500"/>
          <p14:tracePt t="237739" x="6176963" y="5651500"/>
          <p14:tracePt t="237746" x="6184900" y="5659438"/>
          <p14:tracePt t="237753" x="6194425" y="5668963"/>
          <p14:tracePt t="237759" x="6202363" y="5668963"/>
          <p14:tracePt t="237780" x="6219825" y="5676900"/>
          <p14:tracePt t="237787" x="6227763" y="5684838"/>
          <p14:tracePt t="237796" x="6235700" y="5684838"/>
          <p14:tracePt t="237801" x="6245225" y="5684838"/>
          <p14:tracePt t="237808" x="6253163" y="5684838"/>
          <p14:tracePt t="237817" x="6278563" y="5694363"/>
          <p14:tracePt t="237824" x="6296025" y="5694363"/>
          <p14:tracePt t="237829" x="6321425" y="5702300"/>
          <p14:tracePt t="237836" x="6354763" y="5710238"/>
          <p14:tracePt t="237844" x="6389688" y="5710238"/>
          <p14:tracePt t="237852" x="6415088" y="5710238"/>
          <p14:tracePt t="237860" x="6473825" y="5710238"/>
          <p14:tracePt t="237865" x="6534150" y="5710238"/>
          <p14:tracePt t="237872" x="6550025" y="5710238"/>
          <p14:tracePt t="237879" x="6567488" y="5719763"/>
          <p14:tracePt t="237885" x="6584950" y="5719763"/>
          <p14:tracePt t="237892" x="6600825" y="5727700"/>
          <p14:tracePt t="237901" x="6618288" y="5727700"/>
          <p14:tracePt t="237906" x="6626225" y="5727700"/>
          <p14:tracePt t="237927" x="6635750" y="5727700"/>
          <p14:tracePt t="237934" x="6643688" y="5727700"/>
          <p14:tracePt t="237948" x="6653213" y="5727700"/>
          <p14:tracePt t="237976" x="6661150" y="5727700"/>
          <p14:tracePt t="237997" x="6669088" y="5727700"/>
          <p14:tracePt t="238004" x="6678613" y="5727700"/>
          <p14:tracePt t="238033" x="6686550" y="5727700"/>
          <p14:tracePt t="238046" x="6694488" y="5727700"/>
          <p14:tracePt t="238052" x="6704013" y="5727700"/>
          <p14:tracePt t="238060" x="6711950" y="5727700"/>
          <p14:tracePt t="238068" x="6719888" y="5727700"/>
          <p14:tracePt t="238073" x="6737350" y="5727700"/>
          <p14:tracePt t="238081" x="6745288" y="5727700"/>
          <p14:tracePt t="238089" x="6754813" y="5727700"/>
          <p14:tracePt t="238102" x="6762750" y="5727700"/>
          <p14:tracePt t="238109" x="6770688" y="5727700"/>
          <p14:tracePt t="238118" x="6780213" y="5727700"/>
          <p14:tracePt t="238130" x="6788150" y="5727700"/>
          <p14:tracePt t="238137" x="6797675" y="5727700"/>
          <p14:tracePt t="238152" x="6805613" y="5727700"/>
          <p14:tracePt t="238158" x="6813550" y="5727700"/>
          <p14:tracePt t="238173" x="6823075" y="5727700"/>
          <p14:tracePt t="238192" x="6831013" y="5727700"/>
          <p14:tracePt t="238207" x="6848475" y="5727700"/>
          <p14:tracePt t="238214" x="6864350" y="5727700"/>
          <p14:tracePt t="238220" x="6881813" y="5727700"/>
          <p14:tracePt t="238228" x="6889750" y="5727700"/>
          <p14:tracePt t="238235" x="6899275" y="5735638"/>
          <p14:tracePt t="238242" x="6907213" y="5735638"/>
          <p14:tracePt t="238251" x="6915150" y="5735638"/>
          <p14:tracePt t="238256" x="6924675" y="5735638"/>
          <p14:tracePt t="238263" x="6932613" y="5735638"/>
          <p14:tracePt t="238277" x="6942138" y="5735638"/>
          <p14:tracePt t="238290" x="6950075" y="5745163"/>
          <p14:tracePt t="238297" x="6958013" y="5745163"/>
          <p14:tracePt t="238305" x="6975475" y="5745163"/>
          <p14:tracePt t="238312" x="7000875" y="5753100"/>
          <p14:tracePt t="238319" x="7026275" y="5753100"/>
          <p14:tracePt t="238325" x="7059613" y="5753100"/>
          <p14:tracePt t="238334" x="7085013" y="5753100"/>
          <p14:tracePt t="238339" x="7112000" y="5753100"/>
          <p14:tracePt t="238346" x="7127875" y="5761038"/>
          <p14:tracePt t="238352" x="7145338" y="5761038"/>
          <p14:tracePt t="238360" x="7153275" y="5761038"/>
          <p14:tracePt t="238367" x="7162800" y="5770563"/>
          <p14:tracePt t="238374" x="7170738" y="5770563"/>
          <p14:tracePt t="238381" x="7178675" y="5770563"/>
          <p14:tracePt t="238395" x="7196138" y="5770563"/>
          <p14:tracePt t="238401" x="7213600" y="5770563"/>
          <p14:tracePt t="238409" x="7229475" y="5778500"/>
          <p14:tracePt t="238417" x="7239000" y="5778500"/>
          <p14:tracePt t="238423" x="7281863" y="5778500"/>
          <p14:tracePt t="238430" x="7323138" y="5778500"/>
          <p14:tracePt t="238436" x="7358063" y="5778500"/>
          <p14:tracePt t="238444" x="7400925" y="5778500"/>
          <p14:tracePt t="238451" x="7442200" y="5778500"/>
          <p14:tracePt t="238458" x="7485063" y="5778500"/>
          <p14:tracePt t="238464" x="7518400" y="5778500"/>
          <p14:tracePt t="238471" x="7535863" y="5778500"/>
          <p14:tracePt t="238478" x="7545388" y="5778500"/>
          <p14:tracePt t="238485" x="7561263" y="5778500"/>
          <p14:tracePt t="238492" x="7570788" y="5778500"/>
          <p14:tracePt t="238501" x="7578725" y="5778500"/>
          <p14:tracePt t="238513" x="7586663" y="5778500"/>
          <p14:tracePt t="238520" x="7612063" y="5770563"/>
          <p14:tracePt t="238528" x="7629525" y="5770563"/>
          <p14:tracePt t="238534" x="7654925" y="5761038"/>
          <p14:tracePt t="238542" x="7680325" y="5753100"/>
          <p14:tracePt t="238548" x="7715250" y="5753100"/>
          <p14:tracePt t="238567" x="7766050" y="5735638"/>
          <p14:tracePt t="238570" x="7791450" y="5735638"/>
          <p14:tracePt t="238577" x="7807325" y="5727700"/>
          <p14:tracePt t="238585" x="7824788" y="5719763"/>
          <p14:tracePt t="238591" x="7832725" y="5719763"/>
          <p14:tracePt t="238597" x="7850188" y="5719763"/>
          <p14:tracePt t="238603" x="7859713" y="5719763"/>
          <p14:tracePt t="238611" x="7867650" y="5719763"/>
          <p14:tracePt t="238942" x="7867650" y="5710238"/>
          <p14:tracePt t="238949" x="7875588" y="5710238"/>
          <p14:tracePt t="238956" x="7875588" y="5702300"/>
          <p14:tracePt t="238963" x="7875588" y="5694363"/>
          <p14:tracePt t="238977" x="7893050" y="5694363"/>
          <p14:tracePt t="238985" x="7893050" y="5684838"/>
          <p14:tracePt t="239004" x="7900988" y="5676900"/>
          <p14:tracePt t="239019" x="7910513" y="5676900"/>
          <p14:tracePt t="239034" x="7918450" y="5668963"/>
          <p14:tracePt t="239040" x="7926388" y="5659438"/>
          <p14:tracePt t="239046" x="7935913" y="5659438"/>
          <p14:tracePt t="239053" x="7943850" y="5659438"/>
          <p14:tracePt t="239061" x="7951788" y="5659438"/>
          <p14:tracePt t="239069" x="7961313" y="5659438"/>
          <p14:tracePt t="239074" x="7969250" y="5651500"/>
          <p14:tracePt t="239083" x="7977188" y="5651500"/>
          <p14:tracePt t="239088" x="7986713" y="5651500"/>
          <p14:tracePt t="239096" x="7994650" y="5651500"/>
          <p14:tracePt t="239116" x="8004175" y="5651500"/>
          <p14:tracePt t="239137" x="8012113" y="5651500"/>
          <p14:tracePt t="239165" x="8020050" y="5651500"/>
          <p14:tracePt t="239310" x="8012113" y="5651500"/>
          <p14:tracePt t="239317" x="7994650" y="5651500"/>
          <p14:tracePt t="239323" x="7969250" y="5641975"/>
          <p14:tracePt t="239330" x="7935913" y="5641975"/>
          <p14:tracePt t="239337" x="7842250" y="5616575"/>
          <p14:tracePt t="239344" x="7688263" y="5575300"/>
          <p14:tracePt t="239351" x="7578725" y="5549900"/>
          <p14:tracePt t="239358" x="7459663" y="5524500"/>
          <p14:tracePt t="239365" x="7315200" y="5464175"/>
          <p14:tracePt t="239372" x="7196138" y="5438775"/>
          <p14:tracePt t="239381" x="7112000" y="5421313"/>
          <p14:tracePt t="239387" x="7069138" y="5395913"/>
          <p14:tracePt t="239394" x="7018338" y="5387975"/>
          <p14:tracePt t="239402" x="6983413" y="5380038"/>
          <p14:tracePt t="239407" x="6967538" y="5380038"/>
          <p14:tracePt t="239416" x="6958013" y="5370513"/>
          <p14:tracePt t="239421" x="6950075" y="5370513"/>
          <p14:tracePt t="239429" x="6942138" y="5370513"/>
          <p14:tracePt t="239450" x="6932613" y="5370513"/>
          <p14:tracePt t="239471" x="6924675" y="5370513"/>
          <p14:tracePt t="239499" x="6924675" y="5362575"/>
          <p14:tracePt t="239512" x="6915150" y="5362575"/>
          <p14:tracePt t="239588" x="6915150" y="5353050"/>
          <p14:tracePt t="239603" x="6915150" y="5345113"/>
          <p14:tracePt t="239645" x="6915150" y="5337175"/>
          <p14:tracePt t="239652" x="6924675" y="5337175"/>
          <p14:tracePt t="239658" x="6932613" y="5337175"/>
          <p14:tracePt t="239673" x="6942138" y="5337175"/>
          <p14:tracePt t="239687" x="6942138" y="5327650"/>
          <p14:tracePt t="239694" x="6950075" y="5327650"/>
          <p14:tracePt t="239715" x="6958013" y="5327650"/>
          <p14:tracePt t="239728" x="6967538" y="5327650"/>
          <p14:tracePt t="239743" x="6975475" y="5327650"/>
          <p14:tracePt t="239763" x="6983413" y="5327650"/>
          <p14:tracePt t="239777" x="6992938" y="5327650"/>
          <p14:tracePt t="239791" x="7000875" y="5327650"/>
          <p14:tracePt t="239805" x="7008813" y="5327650"/>
          <p14:tracePt t="239826" x="7018338" y="5327650"/>
          <p14:tracePt t="239847" x="7026275" y="5327650"/>
          <p14:tracePt t="239854" x="7034213" y="5327650"/>
          <p14:tracePt t="239869" x="7043738" y="5327650"/>
          <p14:tracePt t="239875" x="7059613" y="5327650"/>
          <p14:tracePt t="239883" x="7069138" y="5327650"/>
          <p14:tracePt t="239889" x="7085013" y="5327650"/>
          <p14:tracePt t="239895" x="7094538" y="5337175"/>
          <p14:tracePt t="239902" x="7119938" y="5337175"/>
          <p14:tracePt t="239909" x="7127875" y="5345113"/>
          <p14:tracePt t="239916" x="7145338" y="5345113"/>
          <p14:tracePt t="239922" x="7162800" y="5345113"/>
          <p14:tracePt t="239931" x="7178675" y="5345113"/>
          <p14:tracePt t="239936" x="7188200" y="5345113"/>
          <p14:tracePt t="239944" x="7196138" y="5353050"/>
          <p14:tracePt t="239951" x="7213600" y="5353050"/>
          <p14:tracePt t="239957" x="7229475" y="5353050"/>
          <p14:tracePt t="239965" x="7229475" y="5362575"/>
          <p14:tracePt t="239971" x="7239000" y="5362575"/>
          <p14:tracePt t="239978" x="7272338" y="5362575"/>
          <p14:tracePt t="239985" x="7281863" y="5362575"/>
          <p14:tracePt t="239992" x="7297738" y="5362575"/>
          <p14:tracePt t="239999" x="7323138" y="5370513"/>
          <p14:tracePt t="240007" x="7348538" y="5370513"/>
          <p14:tracePt t="240015" x="7373938" y="5370513"/>
          <p14:tracePt t="240020" x="7408863" y="5380038"/>
          <p14:tracePt t="240028" x="7442200" y="5387975"/>
          <p14:tracePt t="240035" x="7467600" y="5387975"/>
          <p14:tracePt t="240042" x="7493000" y="5395913"/>
          <p14:tracePt t="240050" x="7510463" y="5395913"/>
          <p14:tracePt t="240056" x="7518400" y="5395913"/>
          <p14:tracePt t="240065" x="7527925" y="5395913"/>
          <p14:tracePt t="240070" x="7545388" y="5395913"/>
          <p14:tracePt t="240076" x="7545388" y="5405438"/>
          <p14:tracePt t="240083" x="7553325" y="5405438"/>
          <p14:tracePt t="240090" x="7561263" y="5413375"/>
          <p14:tracePt t="240099" x="7570788" y="5413375"/>
          <p14:tracePt t="240104" x="7578725" y="5413375"/>
          <p14:tracePt t="240119" x="7596188" y="5413375"/>
          <p14:tracePt t="240126" x="7604125" y="5413375"/>
          <p14:tracePt t="240133" x="7612063" y="5413375"/>
          <p14:tracePt t="240148" x="7621588" y="5413375"/>
          <p14:tracePt t="240160" x="7629525" y="5413375"/>
          <p14:tracePt t="240174" x="7637463" y="5413375"/>
          <p14:tracePt t="240188" x="7646988" y="5413375"/>
          <p14:tracePt t="240196" x="7654925" y="5413375"/>
          <p14:tracePt t="240223" x="7662863" y="5413375"/>
          <p14:tracePt t="240251" x="7672388" y="5413375"/>
          <p14:tracePt t="240844" x="7672388" y="5421313"/>
          <p14:tracePt t="240850" x="7672388" y="5446713"/>
          <p14:tracePt t="240857" x="7672388" y="5456238"/>
          <p14:tracePt t="240866" x="7672388" y="5472113"/>
          <p14:tracePt t="240871" x="7672388" y="5489575"/>
          <p14:tracePt t="240879" x="7662863" y="5507038"/>
          <p14:tracePt t="240893" x="7662863" y="5524500"/>
          <p14:tracePt t="240907" x="7662863" y="5532438"/>
          <p14:tracePt t="240915" x="7662863" y="5540375"/>
          <p14:tracePt t="240920" x="7662863" y="5549900"/>
          <p14:tracePt t="240934" x="7662863" y="5557838"/>
          <p14:tracePt t="240950" x="7662863" y="5565775"/>
          <p14:tracePt t="240964" x="7654925" y="5575300"/>
          <p14:tracePt t="240978" x="7654925" y="5583238"/>
          <p14:tracePt t="240991" x="7646988" y="5591175"/>
          <p14:tracePt t="240998" x="7646988" y="5600700"/>
          <p14:tracePt t="241004" x="7646988" y="5608638"/>
          <p14:tracePt t="241018" x="7646988" y="5616575"/>
          <p14:tracePt t="241031" x="7646988" y="5626100"/>
          <p14:tracePt t="241039" x="7637463" y="5626100"/>
          <p14:tracePt t="241053" x="7629525" y="5634038"/>
          <p14:tracePt t="241059" x="7629525" y="5641975"/>
          <p14:tracePt t="241074" x="7629525" y="5651500"/>
          <p14:tracePt t="241088" x="7621588" y="5651500"/>
          <p14:tracePt t="241108" x="7621588" y="5659438"/>
          <p14:tracePt t="241115" x="7612063" y="5659438"/>
          <p14:tracePt t="241122" x="7604125" y="5659438"/>
          <p14:tracePt t="241136" x="7596188" y="5668963"/>
          <p14:tracePt t="241143" x="7586663" y="5676900"/>
          <p14:tracePt t="241150" x="7578725" y="5676900"/>
          <p14:tracePt t="241157" x="7561263" y="5676900"/>
          <p14:tracePt t="241164" x="7553325" y="5684838"/>
          <p14:tracePt t="241171" x="7545388" y="5684838"/>
          <p14:tracePt t="241178" x="7527925" y="5694363"/>
          <p14:tracePt t="241185" x="7510463" y="5702300"/>
          <p14:tracePt t="241192" x="7493000" y="5710238"/>
          <p14:tracePt t="241201" x="7485063" y="5710238"/>
          <p14:tracePt t="241206" x="7467600" y="5719763"/>
          <p14:tracePt t="241220" x="7459663" y="5719763"/>
          <p14:tracePt t="241226" x="7451725" y="5719763"/>
          <p14:tracePt t="241233" x="7451725" y="5727700"/>
          <p14:tracePt t="241240" x="7442200" y="5727700"/>
          <p14:tracePt t="241249" x="7434263" y="5727700"/>
          <p14:tracePt t="241255" x="7426325" y="5727700"/>
          <p14:tracePt t="241263" x="7416800" y="5727700"/>
          <p14:tracePt t="241268" x="7408863" y="5727700"/>
          <p14:tracePt t="241275" x="7400925" y="5735638"/>
          <p14:tracePt t="241282" x="7373938" y="5735638"/>
          <p14:tracePt t="241289" x="7366000" y="5735638"/>
          <p14:tracePt t="241296" x="7358063" y="5735638"/>
          <p14:tracePt t="241302" x="7348538" y="5735638"/>
          <p14:tracePt t="241310" x="7340600" y="5735638"/>
          <p14:tracePt t="241317" x="7332663" y="5735638"/>
          <p14:tracePt t="241324" x="7323138" y="5735638"/>
          <p14:tracePt t="241338" x="7315200" y="5735638"/>
          <p14:tracePt t="241351" x="7297738" y="5735638"/>
          <p14:tracePt t="241372" x="7289800" y="5735638"/>
          <p14:tracePt t="241387" x="7281863" y="5735638"/>
          <p14:tracePt t="241408" x="7272338" y="5735638"/>
          <p14:tracePt t="241416" x="7264400" y="5735638"/>
          <p14:tracePt t="241436" x="7264400" y="5727700"/>
          <p14:tracePt t="241443" x="7256463" y="5727700"/>
          <p14:tracePt t="241478" x="7256463" y="5719763"/>
          <p14:tracePt t="241498" x="7256463" y="5710238"/>
          <p14:tracePt t="241505" x="7256463" y="5702300"/>
          <p14:tracePt t="241526" x="7256463" y="5694363"/>
          <p14:tracePt t="241540" x="7256463" y="5684838"/>
          <p14:tracePt t="241547" x="7256463" y="5676900"/>
          <p14:tracePt t="241562" x="7256463" y="5668963"/>
          <p14:tracePt t="241575" x="7256463" y="5659438"/>
          <p14:tracePt t="241602" x="7246938" y="5641975"/>
          <p14:tracePt t="241616" x="7239000" y="5634038"/>
          <p14:tracePt t="241623" x="7239000" y="5626100"/>
          <p14:tracePt t="241638" x="7239000" y="5616575"/>
          <p14:tracePt t="241652" x="7239000" y="5608638"/>
          <p14:tracePt t="241665" x="7239000" y="5591175"/>
          <p14:tracePt t="241680" x="7239000" y="5583238"/>
          <p14:tracePt t="241693" x="7239000" y="5575300"/>
          <p14:tracePt t="241701" x="7239000" y="5565775"/>
          <p14:tracePt t="241708" x="7239000" y="5557838"/>
          <p14:tracePt t="241721" x="7239000" y="5540375"/>
          <p14:tracePt t="241730" x="7239000" y="5514975"/>
          <p14:tracePt t="241735" x="7246938" y="5489575"/>
          <p14:tracePt t="241742" x="7256463" y="5456238"/>
          <p14:tracePt t="241749" x="7264400" y="5438775"/>
          <p14:tracePt t="241756" x="7281863" y="5421313"/>
          <p14:tracePt t="241764" x="7289800" y="5413375"/>
          <p14:tracePt t="241770" x="7297738" y="5395913"/>
          <p14:tracePt t="241780" x="7307263" y="5395913"/>
          <p14:tracePt t="241784" x="7315200" y="5380038"/>
          <p14:tracePt t="241791" x="7332663" y="5370513"/>
          <p14:tracePt t="241798" x="7358063" y="5362575"/>
          <p14:tracePt t="241805" x="7391400" y="5345113"/>
          <p14:tracePt t="241813" x="7426325" y="5345113"/>
          <p14:tracePt t="241819" x="7485063" y="5327650"/>
          <p14:tracePt t="241826" x="7545388" y="5319713"/>
          <p14:tracePt t="241833" x="7604125" y="5319713"/>
          <p14:tracePt t="241840" x="7646988" y="5319713"/>
          <p14:tracePt t="241847" x="7680325" y="5319713"/>
          <p14:tracePt t="241854" x="7705725" y="5319713"/>
          <p14:tracePt t="241862" x="7723188" y="5319713"/>
          <p14:tracePt t="241867" x="7731125" y="5319713"/>
          <p14:tracePt t="241874" x="7740650" y="5327650"/>
          <p14:tracePt t="241882" x="7748588" y="5327650"/>
          <p14:tracePt t="241896" x="7756525" y="5327650"/>
          <p14:tracePt t="241910" x="7766050" y="5327650"/>
          <p14:tracePt t="241917" x="7766050" y="5337175"/>
          <p14:tracePt t="241930" x="7773988" y="5337175"/>
          <p14:tracePt t="241937" x="7781925" y="5337175"/>
          <p14:tracePt t="241945" x="7799388" y="5337175"/>
          <p14:tracePt t="241951" x="7824788" y="5345113"/>
          <p14:tracePt t="241958" x="7875588" y="5345113"/>
          <p14:tracePt t="241965" x="7943850" y="5345113"/>
          <p14:tracePt t="241972" x="8020050" y="5345113"/>
          <p14:tracePt t="241979" x="8113713" y="5345113"/>
          <p14:tracePt t="241986" x="8189913" y="5345113"/>
          <p14:tracePt t="241993" x="8258175" y="5345113"/>
          <p14:tracePt t="242000" x="8301038" y="5345113"/>
          <p14:tracePt t="242007" x="8343900" y="5345113"/>
          <p14:tracePt t="242014" x="8359775" y="5337175"/>
          <p14:tracePt t="242021" x="8385175" y="5337175"/>
          <p14:tracePt t="242029" x="8402638" y="5327650"/>
          <p14:tracePt t="242035" x="8428038" y="5319713"/>
          <p14:tracePt t="242042" x="8453438" y="5311775"/>
          <p14:tracePt t="242049" x="8496300" y="5294313"/>
          <p14:tracePt t="242056" x="8529638" y="5276850"/>
          <p14:tracePt t="242064" x="8564563" y="5260975"/>
          <p14:tracePt t="242070" x="8615363" y="5235575"/>
          <p14:tracePt t="242077" x="8658225" y="5208588"/>
          <p14:tracePt t="242084" x="8691563" y="5200650"/>
          <p14:tracePt t="242090" x="8724900" y="5175250"/>
          <p14:tracePt t="242098" x="8759825" y="5157788"/>
          <p14:tracePt t="242105" x="8785225" y="5132388"/>
          <p14:tracePt t="242113" x="8828088" y="5116513"/>
          <p14:tracePt t="242119" x="8843963" y="5099050"/>
          <p14:tracePt t="242126" x="8861425" y="5091113"/>
          <p14:tracePt t="242132" x="8904288" y="5064125"/>
          <p14:tracePt t="242140" x="8929688" y="5048250"/>
          <p14:tracePt t="242147" x="8963025" y="5030788"/>
          <p14:tracePt t="242153" x="8988425" y="5013325"/>
          <p14:tracePt t="242162" x="8997950" y="5005388"/>
          <p14:tracePt t="242168" x="9013825" y="4987925"/>
          <p14:tracePt t="242175" x="9031288" y="4987925"/>
          <p14:tracePt t="242181" x="9056688" y="4972050"/>
          <p14:tracePt t="242189" x="9091613" y="4954588"/>
          <p14:tracePt t="242196" x="9117013" y="4937125"/>
          <p14:tracePt t="242203" x="9142413" y="4911725"/>
          <p14:tracePt t="242209" x="9175750" y="4903788"/>
          <p14:tracePt t="242216" x="9193213" y="4894263"/>
          <p14:tracePt t="242223" x="9201150" y="4886325"/>
          <p14:tracePt t="242232" x="9218613" y="4878388"/>
          <p14:tracePt t="242238" x="9226550" y="4868863"/>
          <p14:tracePt t="242251" x="9236075" y="4868863"/>
          <p14:tracePt t="242259" x="9236075" y="4860925"/>
          <p14:tracePt t="242280" x="9236075" y="4852988"/>
          <p14:tracePt t="242315" x="9236075" y="4843463"/>
          <p14:tracePt t="242352" x="9226550" y="4835525"/>
          <p14:tracePt t="242364" x="9218613" y="4835525"/>
          <p14:tracePt t="242393" x="9209088" y="4835525"/>
          <p14:tracePt t="242407" x="9201150" y="4835525"/>
          <p14:tracePt t="242434" x="9193213" y="4835525"/>
          <p14:tracePt t="242629" x="9132888" y="4818063"/>
          <p14:tracePt t="242637" x="9074150" y="4784725"/>
          <p14:tracePt t="242645" x="9031288" y="4759325"/>
          <p14:tracePt t="242650" x="9013825" y="4749800"/>
          <p14:tracePt t="242657" x="8988425" y="4741863"/>
          <p14:tracePt t="242664" x="8955088" y="4724400"/>
          <p14:tracePt t="242671" x="8912225" y="4691063"/>
          <p14:tracePt t="242679" x="8886825" y="4683125"/>
          <p14:tracePt t="242685" x="8828088" y="4657725"/>
          <p14:tracePt t="242693" x="8777288" y="4640263"/>
          <p14:tracePt t="242699" x="8674100" y="4605338"/>
          <p14:tracePt t="242706" x="8580438" y="4572000"/>
          <p14:tracePt t="242714" x="8488363" y="4538663"/>
          <p14:tracePt t="242720" x="8420100" y="4503738"/>
          <p14:tracePt t="242726" x="8343900" y="4478338"/>
          <p14:tracePt t="242734" x="8291513" y="4460875"/>
          <p14:tracePt t="242741" x="8250238" y="4435475"/>
          <p14:tracePt t="242749" x="8207375" y="4427538"/>
          <p14:tracePt t="242755" x="8189913" y="4410075"/>
          <p14:tracePt t="242762" x="8156575" y="4394200"/>
          <p14:tracePt t="242768" x="8121650" y="4394200"/>
          <p14:tracePt t="242776" x="8088313" y="4376738"/>
          <p14:tracePt t="242782" x="8004175" y="4359275"/>
          <p14:tracePt t="242790" x="7935913" y="4341813"/>
          <p14:tracePt t="242798" x="7832725" y="4316413"/>
          <p14:tracePt t="242803" x="7731125" y="4300538"/>
          <p14:tracePt t="242811" x="7646988" y="4283075"/>
          <p14:tracePt t="242818" x="7578725" y="4265613"/>
          <p14:tracePt t="242824" x="7527925" y="4249738"/>
          <p14:tracePt t="242832" x="7485063" y="4240213"/>
          <p14:tracePt t="242839" x="7400925" y="4232275"/>
          <p14:tracePt t="242847" x="7340600" y="4224338"/>
          <p14:tracePt t="242852" x="7264400" y="4224338"/>
          <p14:tracePt t="242861" x="7153275" y="4232275"/>
          <p14:tracePt t="242866" x="7077075" y="4240213"/>
          <p14:tracePt t="242876" x="6975475" y="4265613"/>
          <p14:tracePt t="242881" x="6899275" y="4291013"/>
          <p14:tracePt t="242887" x="6780213" y="4316413"/>
          <p14:tracePt t="242896" x="6678613" y="4359275"/>
          <p14:tracePt t="242902" x="6618288" y="4384675"/>
          <p14:tracePt t="242908" x="6534150" y="4402138"/>
          <p14:tracePt t="242914" x="6465888" y="4427538"/>
          <p14:tracePt t="242923" x="6415088" y="4445000"/>
          <p14:tracePt t="242930" x="6354763" y="4452938"/>
          <p14:tracePt t="242936" x="6329363" y="4460875"/>
          <p14:tracePt t="242946" x="6303963" y="4470400"/>
          <p14:tracePt t="242950" x="6286500" y="4486275"/>
          <p14:tracePt t="242956" x="6278563" y="4486275"/>
          <p14:tracePt t="242964" x="6270625" y="4486275"/>
          <p14:tracePt t="242971" x="6270625" y="4495800"/>
          <p14:tracePt t="242979" x="6261100" y="4495800"/>
          <p14:tracePt t="242992" x="6261100" y="4503738"/>
          <p14:tracePt t="242998" x="6261100" y="4513263"/>
          <p14:tracePt t="243020" x="6261100" y="4521200"/>
          <p14:tracePt t="243033" x="6261100" y="4546600"/>
          <p14:tracePt t="243041" x="6270625" y="4572000"/>
          <p14:tracePt t="243047" x="6311900" y="4657725"/>
          <p14:tracePt t="243055" x="6380163" y="4775200"/>
          <p14:tracePt t="243062" x="6516688" y="4987925"/>
          <p14:tracePt t="243068" x="6643688" y="5157788"/>
          <p14:tracePt t="243076" x="6719888" y="5208588"/>
          <p14:tracePt t="243082" x="6770688" y="5243513"/>
          <p14:tracePt t="243090" x="6838950" y="5302250"/>
          <p14:tracePt t="243097" x="6942138" y="5345113"/>
          <p14:tracePt t="243104" x="7018338" y="5387975"/>
          <p14:tracePt t="243111" x="7153275" y="5421313"/>
          <p14:tracePt t="243117" x="7272338" y="5456238"/>
          <p14:tracePt t="243125" x="7373938" y="5472113"/>
          <p14:tracePt t="243131" x="7561263" y="5497513"/>
          <p14:tracePt t="243138" x="7791450" y="5532438"/>
          <p14:tracePt t="243146" x="8029575" y="5557838"/>
          <p14:tracePt t="243153" x="8131175" y="5575300"/>
          <p14:tracePt t="243159" x="8232775" y="5591175"/>
          <p14:tracePt t="243166" x="8377238" y="5600700"/>
          <p14:tracePt t="243174" x="8496300" y="5600700"/>
          <p14:tracePt t="243181" x="8666163" y="5600700"/>
          <p14:tracePt t="243187" x="8836025" y="5600700"/>
          <p14:tracePt t="243195" x="8980488" y="5600700"/>
          <p14:tracePt t="243202" x="9064625" y="5600700"/>
          <p14:tracePt t="243208" x="9193213" y="5583238"/>
          <p14:tracePt t="243214" x="9302750" y="5575300"/>
          <p14:tracePt t="243222" x="9396413" y="5575300"/>
          <p14:tracePt t="243230" x="9431338" y="5575300"/>
          <p14:tracePt t="243236" x="9532938" y="5575300"/>
          <p14:tracePt t="243243" x="9609138" y="5575300"/>
          <p14:tracePt t="243250" x="9694863" y="5575300"/>
          <p14:tracePt t="243257" x="9761538" y="5575300"/>
          <p14:tracePt t="243263" x="9839325" y="5583238"/>
          <p14:tracePt t="243270" x="9931400" y="5600700"/>
          <p14:tracePt t="243278" x="9991725" y="5600700"/>
          <p14:tracePt t="243283" x="10059988" y="5608638"/>
          <p14:tracePt t="243290" x="10118725" y="5616575"/>
          <p14:tracePt t="243298" x="10161588" y="5616575"/>
          <p14:tracePt t="243304" x="10194925" y="5616575"/>
          <p14:tracePt t="243311" x="10229850" y="5616575"/>
          <p14:tracePt t="243319" x="10271125" y="5616575"/>
          <p14:tracePt t="243328" x="10280650" y="5616575"/>
          <p14:tracePt t="243333" x="10288588" y="5616575"/>
          <p14:tracePt t="243340" x="10288588" y="5608638"/>
          <p14:tracePt t="243346" x="10298113" y="5608638"/>
          <p14:tracePt t="243362" x="10313988" y="5608638"/>
          <p14:tracePt t="243368" x="10323513" y="5591175"/>
          <p14:tracePt t="243375" x="10339388" y="5583238"/>
          <p14:tracePt t="243382" x="10374313" y="5565775"/>
          <p14:tracePt t="243389" x="10425113" y="5514975"/>
          <p14:tracePt t="243396" x="10501313" y="5430838"/>
          <p14:tracePt t="243403" x="10560050" y="5353050"/>
          <p14:tracePt t="243411" x="10620375" y="5268913"/>
          <p14:tracePt t="243416" x="10679113" y="5157788"/>
          <p14:tracePt t="243424" x="10721975" y="5073650"/>
          <p14:tracePt t="243430" x="10739438" y="5038725"/>
          <p14:tracePt t="243437" x="10739438" y="5030788"/>
          <p14:tracePt t="243445" x="10747375" y="5005388"/>
          <p14:tracePt t="243458" x="10756900" y="4997450"/>
          <p14:tracePt t="243465" x="10756900" y="4987925"/>
          <p14:tracePt t="243472" x="10747375" y="4954588"/>
          <p14:tracePt t="243480" x="10747375" y="4937125"/>
          <p14:tracePt t="243486" x="10729913" y="4903788"/>
          <p14:tracePt t="243494" x="10729913" y="4860925"/>
          <p14:tracePt t="243501" x="10714038" y="4802188"/>
          <p14:tracePt t="243507" x="10704513" y="4767263"/>
          <p14:tracePt t="243513" x="10688638" y="4716463"/>
          <p14:tracePt t="243521" x="10671175" y="4691063"/>
          <p14:tracePt t="243528" x="10653713" y="4648200"/>
          <p14:tracePt t="243534" x="10637838" y="4630738"/>
          <p14:tracePt t="243542" x="10602913" y="4597400"/>
          <p14:tracePt t="243549" x="10552113" y="4564063"/>
          <p14:tracePt t="243556" x="10458450" y="4529138"/>
          <p14:tracePt t="243563" x="10339388" y="4486275"/>
          <p14:tracePt t="243570" x="10144125" y="4452938"/>
          <p14:tracePt t="243578" x="9991725" y="4427538"/>
          <p14:tracePt t="243585" x="9898063" y="4410075"/>
          <p14:tracePt t="243591" x="9786938" y="4410075"/>
          <p14:tracePt t="243597" x="9694863" y="4394200"/>
          <p14:tracePt t="243605" x="9626600" y="4394200"/>
          <p14:tracePt t="243612" x="9566275" y="4394200"/>
          <p14:tracePt t="243618" x="9490075" y="4384675"/>
          <p14:tracePt t="243625" x="9363075" y="4384675"/>
          <p14:tracePt t="243633" x="9269413" y="4384675"/>
          <p14:tracePt t="243641" x="9183688" y="4384675"/>
          <p14:tracePt t="243648" x="9039225" y="4402138"/>
          <p14:tracePt t="243655" x="8843963" y="4419600"/>
          <p14:tracePt t="243662" x="8539163" y="4445000"/>
          <p14:tracePt t="243668" x="8301038" y="4470400"/>
          <p14:tracePt t="243675" x="8070850" y="4513263"/>
          <p14:tracePt t="243682" x="7715250" y="4564063"/>
          <p14:tracePt t="243690" x="7502525" y="4589463"/>
          <p14:tracePt t="243701" x="7307263" y="4605338"/>
          <p14:tracePt t="243704" x="7085013" y="4630738"/>
          <p14:tracePt t="243709" x="6975475" y="4657725"/>
          <p14:tracePt t="243716" x="6899275" y="4665663"/>
          <p14:tracePt t="243724" x="6831013" y="4673600"/>
          <p14:tracePt t="243730" x="6788150" y="4683125"/>
          <p14:tracePt t="243738" x="6762750" y="4683125"/>
          <p14:tracePt t="243745" x="6729413" y="4683125"/>
          <p14:tracePt t="243751" x="6704013" y="4683125"/>
          <p14:tracePt t="243759" x="6678613" y="4683125"/>
          <p14:tracePt t="243765" x="6653213" y="4691063"/>
          <p14:tracePt t="243772" x="6626225" y="4699000"/>
          <p14:tracePt t="243780" x="6610350" y="4708525"/>
          <p14:tracePt t="243786" x="6592888" y="4708525"/>
          <p14:tracePt t="243795" x="6575425" y="4716463"/>
          <p14:tracePt t="243801" x="6550025" y="4724400"/>
          <p14:tracePt t="243807" x="6542088" y="4733925"/>
          <p14:tracePt t="243814" x="6534150" y="4733925"/>
          <p14:tracePt t="243822" x="6524625" y="4733925"/>
          <p14:tracePt t="243829" x="6516688" y="4733925"/>
          <p14:tracePt t="243844" x="6508750" y="4741863"/>
          <p14:tracePt t="243863" x="6499225" y="4741863"/>
          <p14:tracePt t="243912" x="6491288" y="4741863"/>
          <p14:tracePt t="244052" x="6499225" y="4741863"/>
          <p14:tracePt t="244183" x="6508750" y="4741863"/>
          <p14:tracePt t="244190" x="6516688" y="4741863"/>
          <p14:tracePt t="244204" x="6524625" y="4741863"/>
          <p14:tracePt t="244211" x="6524625" y="4733925"/>
          <p14:tracePt t="244218" x="6534150" y="4733925"/>
          <p14:tracePt t="244722" x="6380163" y="4741863"/>
          <p14:tracePt t="244729" x="6100763" y="4759325"/>
          <p14:tracePt t="244736" x="5905500" y="4767263"/>
          <p14:tracePt t="244745" x="5743575" y="4784725"/>
          <p14:tracePt t="244750" x="5548313" y="4792663"/>
          <p14:tracePt t="244757" x="5386388" y="4792663"/>
          <p14:tracePt t="244763" x="5241925" y="4792663"/>
          <p14:tracePt t="244770" x="5132388" y="4792663"/>
          <p14:tracePt t="244778" x="4995863" y="4792663"/>
          <p14:tracePt t="244784" x="4884738" y="4792663"/>
          <p14:tracePt t="244791" x="4765675" y="4792663"/>
          <p14:tracePt t="244798" x="4630738" y="4792663"/>
          <p14:tracePt t="244805" x="4494213" y="4792663"/>
          <p14:tracePt t="244812" x="4375150" y="4784725"/>
          <p14:tracePt t="244819" x="4281488" y="4784725"/>
          <p14:tracePt t="244826" x="4179888" y="4784725"/>
          <p14:tracePt t="244833" x="4129088" y="4784725"/>
          <p14:tracePt t="244840" x="4070350" y="4784725"/>
          <p14:tracePt t="244846" x="4044950" y="4784725"/>
          <p14:tracePt t="244853" x="4027488" y="4784725"/>
          <p14:tracePt t="244868" x="4017963" y="4784725"/>
          <p14:tracePt t="244885" x="4010025" y="4784725"/>
          <p14:tracePt t="244896" x="4002088" y="4784725"/>
          <p14:tracePt t="244911" x="4002088" y="4775200"/>
          <p14:tracePt t="244917" x="3992563" y="4775200"/>
          <p14:tracePt t="245355" x="3984625" y="4792663"/>
          <p14:tracePt t="245361" x="3959225" y="4835525"/>
          <p14:tracePt t="245368" x="3925888" y="4886325"/>
          <p14:tracePt t="245377" x="3908425" y="4911725"/>
          <p14:tracePt t="245381" x="3900488" y="4946650"/>
          <p14:tracePt t="245389" x="3873500" y="4997450"/>
          <p14:tracePt t="245396" x="3848100" y="5038725"/>
          <p14:tracePt t="245404" x="3832225" y="5056188"/>
          <p14:tracePt t="245411" x="3832225" y="5081588"/>
          <p14:tracePt t="245416" x="3814763" y="5116513"/>
          <p14:tracePt t="245423" x="3806825" y="5141913"/>
          <p14:tracePt t="245430" x="3806825" y="5149850"/>
          <p14:tracePt t="245436" x="3797300" y="5175250"/>
          <p14:tracePt t="245444" x="3771900" y="5208588"/>
          <p14:tracePt t="245450" x="3763963" y="5226050"/>
          <p14:tracePt t="245458" x="3763963" y="5243513"/>
          <p14:tracePt t="245464" x="3756025" y="5268913"/>
          <p14:tracePt t="245472" x="3738563" y="5294313"/>
          <p14:tracePt t="245478" x="3738563" y="5319713"/>
          <p14:tracePt t="245485" x="3721100" y="5337175"/>
          <p14:tracePt t="245493" x="3703638" y="5380038"/>
          <p14:tracePt t="245499" x="3687763" y="5421313"/>
          <p14:tracePt t="245506" x="3678238" y="5456238"/>
          <p14:tracePt t="245513" x="3662363" y="5472113"/>
          <p14:tracePt t="245521" x="3652838" y="5507038"/>
          <p14:tracePt t="245528" x="3644900" y="5524500"/>
          <p14:tracePt t="245535" x="3627438" y="5549900"/>
          <p14:tracePt t="245543" x="3627438" y="5557838"/>
          <p14:tracePt t="245548" x="3627438" y="5575300"/>
          <p14:tracePt t="245555" x="3619500" y="5583238"/>
          <p14:tracePt t="245562" x="3611563" y="5591175"/>
          <p14:tracePt t="245577" x="3611563" y="5608638"/>
          <p14:tracePt t="245591" x="3602038" y="5616575"/>
          <p14:tracePt t="245605" x="3602038" y="5626100"/>
          <p14:tracePt t="245612" x="3594100" y="5634038"/>
          <p14:tracePt t="245619" x="3594100" y="5641975"/>
          <p14:tracePt t="245627" x="3586163" y="5659438"/>
          <p14:tracePt t="245633" x="3576638" y="5676900"/>
          <p14:tracePt t="245640" x="3568700" y="5694363"/>
          <p14:tracePt t="245647" x="3559175" y="5719763"/>
          <p14:tracePt t="245654" x="3551238" y="5735638"/>
          <p14:tracePt t="245662" x="3533775" y="5770563"/>
          <p14:tracePt t="245667" x="3533775" y="5788025"/>
          <p14:tracePt t="245674" x="3517900" y="5803900"/>
          <p14:tracePt t="245681" x="3508375" y="5813425"/>
          <p14:tracePt t="245688" x="3500438" y="5829300"/>
          <p14:tracePt t="245702" x="3492500" y="5838825"/>
          <p14:tracePt t="245709" x="3492500" y="5846763"/>
          <p14:tracePt t="245716" x="3482975" y="5854700"/>
          <p14:tracePt t="245729" x="3482975" y="5864225"/>
          <p14:tracePt t="245751" x="3482975" y="5872163"/>
          <p14:tracePt t="245759" x="3475038" y="5872163"/>
          <p14:tracePt t="245765" x="3475038" y="5880100"/>
          <p14:tracePt t="245771" x="3467100" y="5889625"/>
          <p14:tracePt t="245778" x="3467100" y="5897563"/>
          <p14:tracePt t="245785" x="3457575" y="5915025"/>
          <p14:tracePt t="245793" x="3449638" y="5915025"/>
          <p14:tracePt t="245799" x="3449638" y="5922963"/>
          <p14:tracePt t="245806" x="3432175" y="5940425"/>
          <p14:tracePt t="245814" x="3432175" y="5948363"/>
          <p14:tracePt t="245820" x="3414713" y="5965825"/>
          <p14:tracePt t="245827" x="3414713" y="5973763"/>
          <p14:tracePt t="245834" x="3406775" y="5983288"/>
          <p14:tracePt t="245842" x="3398838" y="5983288"/>
          <p14:tracePt t="245848" x="3398838" y="5991225"/>
          <p14:tracePt t="245862" x="3389313" y="5999163"/>
          <p14:tracePt t="245877" x="3373438" y="6016625"/>
          <p14:tracePt t="245883" x="3373438" y="6024563"/>
          <p14:tracePt t="245889" x="3373438" y="6034088"/>
          <p14:tracePt t="245897" x="3363913" y="6042025"/>
          <p14:tracePt t="245910" x="3355975" y="6059488"/>
          <p14:tracePt t="245918" x="3348038" y="6059488"/>
          <p14:tracePt t="245926" x="3348038" y="6076950"/>
          <p14:tracePt t="245932" x="3338513" y="6092825"/>
          <p14:tracePt t="245945" x="3330575" y="6102350"/>
          <p14:tracePt t="245952" x="3322638" y="6110288"/>
          <p14:tracePt t="245961" x="3322638" y="6118225"/>
          <p14:tracePt t="245966" x="3322638" y="6127750"/>
          <p14:tracePt t="245975" x="3313113" y="6127750"/>
          <p14:tracePt t="245981" x="3313113" y="6135688"/>
          <p14:tracePt t="245987" x="3305175" y="6143625"/>
          <p14:tracePt t="245994" x="3297238" y="6161088"/>
          <p14:tracePt t="246001" x="3287713" y="6186488"/>
          <p14:tracePt t="246009" x="3279775" y="6211888"/>
          <p14:tracePt t="246015" x="3262313" y="6237288"/>
          <p14:tracePt t="246023" x="3244850" y="6280150"/>
          <p14:tracePt t="246029" x="3219450" y="6330950"/>
          <p14:tracePt t="246036" x="3203575" y="6365875"/>
          <p14:tracePt t="246044" x="3186113" y="6407150"/>
          <p14:tracePt t="246050" x="3168650" y="6432550"/>
          <p14:tracePt t="246058" x="3160713" y="6450013"/>
          <p14:tracePt t="246064" x="3152775" y="6467475"/>
          <p14:tracePt t="246071" x="3143250" y="6483350"/>
          <p14:tracePt t="246077" x="3135313" y="6492875"/>
          <p14:tracePt t="246085" x="3135313" y="6500813"/>
          <p14:tracePt t="246099" x="3135313" y="6510338"/>
          <p14:tracePt t="246106" x="3135313" y="6518275"/>
          <p14:tracePt t="246112" x="3127375" y="6518275"/>
          <p14:tracePt t="246127" x="3127375" y="6526213"/>
          <p14:tracePt t="246142" x="3117850" y="6526213"/>
          <p14:tracePt t="246246" x="3117850" y="6518275"/>
          <p14:tracePt t="246253" x="3109913" y="6510338"/>
          <p14:tracePt t="246275" x="3109913" y="6500813"/>
          <p14:tracePt t="246287" x="3109913" y="6492875"/>
          <p14:tracePt t="246302" x="3100388" y="6492875"/>
          <p14:tracePt t="246309" x="3100388" y="6483350"/>
          <p14:tracePt t="246336" x="3100388" y="6475413"/>
          <p14:tracePt t="246371" x="3100388" y="6467475"/>
          <p14:tracePt t="246413" x="3100388" y="6457950"/>
          <p14:tracePt t="246447" x="3100388" y="6450013"/>
          <p14:tracePt t="246462" x="3100388" y="6442075"/>
          <p14:tracePt t="246496" x="3100388" y="6432550"/>
          <p14:tracePt t="246518" x="3100388" y="6424613"/>
          <p14:tracePt t="246538" x="3092450" y="6416675"/>
          <p14:tracePt t="246545" x="3092450" y="6407150"/>
          <p14:tracePt t="246552" x="3092450" y="6391275"/>
          <p14:tracePt t="246562" x="3092450" y="6365875"/>
          <p14:tracePt t="246566" x="3084513" y="6338888"/>
          <p14:tracePt t="246573" x="3067050" y="6272213"/>
          <p14:tracePt t="246580" x="3041650" y="6186488"/>
          <p14:tracePt t="246587" x="2998788" y="6076950"/>
          <p14:tracePt t="246596" x="2955925" y="5965825"/>
          <p14:tracePt t="246601" x="2955925" y="5932488"/>
          <p14:tracePt t="246609" x="2940050" y="5915025"/>
          <p14:tracePt t="246614" x="2930525" y="5897563"/>
          <p14:tracePt t="246621" x="2922588" y="5880100"/>
          <p14:tracePt t="246627" x="2914650" y="5880100"/>
          <p14:tracePt t="246642" x="2914650" y="5872163"/>
          <p14:tracePt t="246656" x="2914650" y="5864225"/>
          <p14:tracePt t="246663" x="2905125" y="5864225"/>
          <p14:tracePt t="246683" x="2905125" y="5854700"/>
          <p14:tracePt t="246691" x="2897188" y="5838825"/>
          <p14:tracePt t="246698" x="2897188" y="5813425"/>
          <p14:tracePt t="246704" x="2897188" y="5795963"/>
          <p14:tracePt t="246712" x="2897188" y="5770563"/>
          <p14:tracePt t="246719" x="2889250" y="5745163"/>
          <p14:tracePt t="246726" x="2889250" y="5735638"/>
          <p14:tracePt t="246732" x="2889250" y="5727700"/>
          <p14:tracePt t="246739" x="2889250" y="5719763"/>
          <p14:tracePt t="246746" x="2889250" y="5710238"/>
          <p14:tracePt t="246761" x="2889250" y="5702300"/>
          <p14:tracePt t="246776" x="2889250" y="5694363"/>
          <p14:tracePt t="246795" x="2889250" y="5684838"/>
          <p14:tracePt t="246824" x="2889250" y="5676900"/>
          <p14:tracePt t="246865" x="2889250" y="5668963"/>
          <p14:tracePt t="246886" x="2889250" y="5659438"/>
          <p14:tracePt t="246935" x="2889250" y="5651500"/>
          <p14:tracePt t="246977" x="2889250" y="5641975"/>
          <p14:tracePt t="246991" x="2889250" y="5634038"/>
          <p14:tracePt t="247012" x="2889250" y="5626100"/>
          <p14:tracePt t="247019" x="2889250" y="5608638"/>
          <p14:tracePt t="247026" x="2897188" y="5608638"/>
          <p14:tracePt t="247033" x="2897188" y="5591175"/>
          <p14:tracePt t="247040" x="2905125" y="5575300"/>
          <p14:tracePt t="247054" x="2905125" y="5565775"/>
          <p14:tracePt t="247060" x="2905125" y="5557838"/>
          <p14:tracePt t="247076" x="2905125" y="5549900"/>
          <p14:tracePt t="247082" x="2905125" y="5540375"/>
          <p14:tracePt t="247095" x="2905125" y="5532438"/>
          <p14:tracePt t="247124" x="2905125" y="5524500"/>
          <p14:tracePt t="247514" x="2905125" y="5514975"/>
          <p14:tracePt t="247542" x="2905125" y="5507038"/>
          <p14:tracePt t="247555" x="2905125" y="5497513"/>
          <p14:tracePt t="247561" x="2914650" y="5497513"/>
          <p14:tracePt t="247576" x="2914650" y="5489575"/>
          <p14:tracePt t="247591" x="2922588" y="5489575"/>
          <p14:tracePt t="247596" x="2922588" y="5481638"/>
          <p14:tracePt t="247604" x="2922588" y="5472113"/>
          <p14:tracePt t="247617" x="2930525" y="5472113"/>
          <p14:tracePt t="247659" x="2930525" y="5481638"/>
          <p14:tracePt t="247666" x="2930525" y="5489575"/>
          <p14:tracePt t="247674" x="2930525" y="5507038"/>
          <p14:tracePt t="247680" x="2930525" y="5524500"/>
          <p14:tracePt t="247688" x="2922588" y="5557838"/>
          <p14:tracePt t="247694" x="2905125" y="5591175"/>
          <p14:tracePt t="247701" x="2897188" y="5626100"/>
          <p14:tracePt t="247709" x="2879725" y="5659438"/>
          <p14:tracePt t="247714" x="2871788" y="5694363"/>
          <p14:tracePt t="247721" x="2863850" y="5710238"/>
          <p14:tracePt t="247729" x="2854325" y="5727700"/>
          <p14:tracePt t="247736" x="2854325" y="5735638"/>
          <p14:tracePt t="247743" x="2846388" y="5753100"/>
          <p14:tracePt t="247757" x="2838450" y="5770563"/>
          <p14:tracePt t="247778" x="2838450" y="5778500"/>
          <p14:tracePt t="247798" x="2838450" y="5788025"/>
          <p14:tracePt t="247807" x="2828925" y="5788025"/>
          <p14:tracePt t="248023" x="2854325" y="5788025"/>
          <p14:tracePt t="248030" x="2889250" y="5770563"/>
          <p14:tracePt t="248037" x="2930525" y="5753100"/>
          <p14:tracePt t="248043" x="2955925" y="5753100"/>
          <p14:tracePt t="248051" x="2965450" y="5745163"/>
          <p14:tracePt t="248058" x="2982913" y="5735638"/>
          <p14:tracePt t="248064" x="2998788" y="5735638"/>
          <p14:tracePt t="248072" x="3008313" y="5735638"/>
          <p14:tracePt t="248078" x="3008313" y="5727700"/>
          <p14:tracePt t="248086" x="3016250" y="5727700"/>
          <p14:tracePt t="248093" x="3024188" y="5719763"/>
          <p14:tracePt t="248100" x="3024188" y="5710238"/>
          <p14:tracePt t="248107" x="3033713" y="5702300"/>
          <p14:tracePt t="248114" x="3049588" y="5694363"/>
          <p14:tracePt t="248121" x="3059113" y="5659438"/>
          <p14:tracePt t="248127" x="3117850" y="5600700"/>
          <p14:tracePt t="248135" x="3186113" y="5514975"/>
          <p14:tracePt t="248143" x="3270250" y="5387975"/>
          <p14:tracePt t="248149" x="3313113" y="5302250"/>
          <p14:tracePt t="248156" x="3338513" y="5268913"/>
          <p14:tracePt t="248162" x="3355975" y="5235575"/>
          <p14:tracePt t="248169" x="3355975" y="5226050"/>
          <p14:tracePt t="248176" x="3355975" y="5218113"/>
          <p14:tracePt t="248191" x="3355975" y="5208588"/>
          <p14:tracePt t="248197" x="3355975" y="5200650"/>
          <p14:tracePt t="248232" x="3355975" y="5192713"/>
          <p14:tracePt t="248253" x="3348038" y="5192713"/>
          <p14:tracePt t="248275" x="3338513" y="5175250"/>
          <p14:tracePt t="248288" x="3330575" y="5175250"/>
          <p14:tracePt t="248302" x="3322638" y="5175250"/>
          <p14:tracePt t="248309" x="3322638" y="5167313"/>
          <p14:tracePt t="248315" x="3305175" y="5167313"/>
          <p14:tracePt t="248324" x="3305175" y="5157788"/>
          <p14:tracePt t="248329" x="3287713" y="5149850"/>
          <p14:tracePt t="248336" x="3279775" y="5149850"/>
          <p14:tracePt t="248343" x="3254375" y="5132388"/>
          <p14:tracePt t="248350" x="3244850" y="5124450"/>
          <p14:tracePt t="248358" x="3228975" y="5106988"/>
          <p14:tracePt t="248364" x="3203575" y="5099050"/>
          <p14:tracePt t="248370" x="3194050" y="5081588"/>
          <p14:tracePt t="248377" x="3186113" y="5073650"/>
          <p14:tracePt t="248384" x="3168650" y="5064125"/>
          <p14:tracePt t="248399" x="3152775" y="5056188"/>
          <p14:tracePt t="248407" x="3152775" y="5048250"/>
          <p14:tracePt t="248421" x="3143250" y="5048250"/>
          <p14:tracePt t="248428" x="3135313" y="5038725"/>
          <p14:tracePt t="248436" x="3127375" y="5038725"/>
          <p14:tracePt t="248443" x="3117850" y="5038725"/>
          <p14:tracePt t="248448" x="3109913" y="5038725"/>
          <p14:tracePt t="248458" x="3100388" y="5038725"/>
          <p14:tracePt t="248462" x="3084513" y="5030788"/>
          <p14:tracePt t="248469" x="3059113" y="5030788"/>
          <p14:tracePt t="248477" x="3049588" y="5030788"/>
          <p14:tracePt t="248484" x="3033713" y="5030788"/>
          <p14:tracePt t="248492" x="3016250" y="5030788"/>
          <p14:tracePt t="248498" x="2998788" y="5030788"/>
          <p14:tracePt t="248505" x="2973388" y="5038725"/>
          <p14:tracePt t="248511" x="2955925" y="5038725"/>
          <p14:tracePt t="248519" x="2930525" y="5048250"/>
          <p14:tracePt t="248527" x="2914650" y="5056188"/>
          <p14:tracePt t="248532" x="2889250" y="5064125"/>
          <p14:tracePt t="248541" x="2871788" y="5064125"/>
          <p14:tracePt t="248546" x="2854325" y="5073650"/>
          <p14:tracePt t="248552" x="2846388" y="5081588"/>
          <p14:tracePt t="248575" x="2820988" y="5099050"/>
          <p14:tracePt t="248581" x="2803525" y="5099050"/>
          <p14:tracePt t="248594" x="2795588" y="5106988"/>
          <p14:tracePt t="248602" x="2795588" y="5116513"/>
          <p14:tracePt t="248615" x="2786063" y="5124450"/>
          <p14:tracePt t="248630" x="2786063" y="5132388"/>
          <p14:tracePt t="248637" x="2778125" y="5141913"/>
          <p14:tracePt t="248644" x="2778125" y="5157788"/>
          <p14:tracePt t="248650" x="2770188" y="5167313"/>
          <p14:tracePt t="248665" x="2760663" y="5183188"/>
          <p14:tracePt t="248671" x="2760663" y="5200650"/>
          <p14:tracePt t="248678" x="2760663" y="5218113"/>
          <p14:tracePt t="248685" x="2752725" y="5235575"/>
          <p14:tracePt t="248692" x="2752725" y="5243513"/>
          <p14:tracePt t="248700" x="2752725" y="5260975"/>
          <p14:tracePt t="248707" x="2752725" y="5286375"/>
          <p14:tracePt t="248713" x="2744788" y="5286375"/>
          <p14:tracePt t="248721" x="2744788" y="5294313"/>
          <p14:tracePt t="248727" x="2744788" y="5311775"/>
          <p14:tracePt t="248741" x="2744788" y="5319713"/>
          <p14:tracePt t="248762" x="2744788" y="5337175"/>
          <p14:tracePt t="248783" x="2744788" y="5345113"/>
          <p14:tracePt t="248797" x="2744788" y="5362575"/>
          <p14:tracePt t="248811" x="2744788" y="5370513"/>
          <p14:tracePt t="248819" x="2752725" y="5387975"/>
          <p14:tracePt t="248825" x="2760663" y="5395913"/>
          <p14:tracePt t="248832" x="2760663" y="5405438"/>
          <p14:tracePt t="248840" x="2770188" y="5413375"/>
          <p14:tracePt t="248846" x="2770188" y="5421313"/>
          <p14:tracePt t="248853" x="2778125" y="5430838"/>
          <p14:tracePt t="248860" x="2778125" y="5438775"/>
          <p14:tracePt t="248866" x="2786063" y="5456238"/>
          <p14:tracePt t="248875" x="2795588" y="5464175"/>
          <p14:tracePt t="248881" x="2795588" y="5472113"/>
          <p14:tracePt t="248888" x="2803525" y="5472113"/>
          <p14:tracePt t="248895" x="2811463" y="5481638"/>
          <p14:tracePt t="248902" x="2811463" y="5497513"/>
          <p14:tracePt t="248909" x="2820988" y="5497513"/>
          <p14:tracePt t="248915" x="2820988" y="5507038"/>
          <p14:tracePt t="248924" x="2838450" y="5514975"/>
          <p14:tracePt t="248937" x="2846388" y="5524500"/>
          <p14:tracePt t="248950" x="2854325" y="5540375"/>
          <p14:tracePt t="248959" x="2863850" y="5540375"/>
          <p14:tracePt t="248973" x="2871788" y="5549900"/>
          <p14:tracePt t="248992" x="2889250" y="5557838"/>
          <p14:tracePt t="249013" x="2897188" y="5557838"/>
          <p14:tracePt t="249034" x="2905125" y="5557838"/>
          <p14:tracePt t="249041" x="2914650" y="5557838"/>
          <p14:tracePt t="249048" x="2922588" y="5557838"/>
          <p14:tracePt t="249057" x="2930525" y="5557838"/>
          <p14:tracePt t="249062" x="2940050" y="5557838"/>
          <p14:tracePt t="249068" x="2955925" y="5557838"/>
          <p14:tracePt t="249076" x="2982913" y="5557838"/>
          <p14:tracePt t="249083" x="3008313" y="5549900"/>
          <p14:tracePt t="249091" x="3033713" y="5549900"/>
          <p14:tracePt t="249097" x="3041650" y="5549900"/>
          <p14:tracePt t="249104" x="3049588" y="5540375"/>
          <p14:tracePt t="249110" x="3067050" y="5540375"/>
          <p14:tracePt t="249117" x="3074988" y="5532438"/>
          <p14:tracePt t="249131" x="3084513" y="5532438"/>
          <p14:tracePt t="249139" x="3092450" y="5532438"/>
          <p14:tracePt t="249158" x="3100388" y="5524500"/>
          <p14:tracePt t="249166" x="3109913" y="5524500"/>
          <p14:tracePt t="249180" x="3109913" y="5514975"/>
          <p14:tracePt t="249186" x="3109913" y="5507038"/>
          <p14:tracePt t="249195" x="3109913" y="5497513"/>
          <p14:tracePt t="249207" x="3109913" y="5489575"/>
          <p14:tracePt t="249215" x="3109913" y="5481638"/>
          <p14:tracePt t="249224" x="3109913" y="5464175"/>
          <p14:tracePt t="249236" x="3109913" y="5456238"/>
          <p14:tracePt t="249243" x="3109913" y="5446713"/>
          <p14:tracePt t="249250" x="3109913" y="5438775"/>
          <p14:tracePt t="249257" x="3092450" y="5421313"/>
          <p14:tracePt t="249272" x="3092450" y="5405438"/>
          <p14:tracePt t="249278" x="3084513" y="5395913"/>
          <p14:tracePt t="249285" x="3084513" y="5387975"/>
          <p14:tracePt t="249299" x="3074988" y="5380038"/>
          <p14:tracePt t="249307" x="3074988" y="5370513"/>
          <p14:tracePt t="249313" x="3067050" y="5362575"/>
          <p14:tracePt t="249333" x="3067050" y="5353050"/>
          <p14:tracePt t="249341" x="3059113" y="5353050"/>
          <p14:tracePt t="249347" x="3059113" y="5345113"/>
          <p14:tracePt t="249361" x="3049588" y="5345113"/>
          <p14:tracePt t="249369" x="3049588" y="5337175"/>
          <p14:tracePt t="249375" x="3041650" y="5327650"/>
          <p14:tracePt t="249390" x="3033713" y="5327650"/>
          <p14:tracePt t="249396" x="3033713" y="5319713"/>
          <p14:tracePt t="249403" x="3024188" y="5319713"/>
          <p14:tracePt t="249417" x="3016250" y="5319713"/>
          <p14:tracePt t="249424" x="3008313" y="5311775"/>
          <p14:tracePt t="249432" x="3008313" y="5302250"/>
          <p14:tracePt t="249439" x="2998788" y="5302250"/>
          <p14:tracePt t="249459" x="2990850" y="5302250"/>
          <p14:tracePt t="249465" x="2982913" y="5294313"/>
          <p14:tracePt t="249494" x="2973388" y="5294313"/>
          <p14:tracePt t="249515" x="2965450" y="5294313"/>
          <p14:tracePt t="249626" x="2965450" y="5311775"/>
          <p14:tracePt t="249633" x="2965450" y="5327650"/>
          <p14:tracePt t="249640" x="2965450" y="5337175"/>
          <p14:tracePt t="249646" x="2965450" y="5345113"/>
          <p14:tracePt t="249654" x="2965450" y="5353050"/>
          <p14:tracePt t="249660" x="2965450" y="5370513"/>
          <p14:tracePt t="249667" x="2965450" y="5380038"/>
          <p14:tracePt t="249675" x="2965450" y="5387975"/>
          <p14:tracePt t="249682" x="2965450" y="5395913"/>
          <p14:tracePt t="249690" x="2965450" y="5413375"/>
          <p14:tracePt t="249695" x="2965450" y="5421313"/>
          <p14:tracePt t="249703" x="2965450" y="5430838"/>
          <p14:tracePt t="249709" x="2965450" y="5438775"/>
          <p14:tracePt t="249716" x="2965450" y="5446713"/>
          <p14:tracePt t="249724" x="2965450" y="5456238"/>
          <p14:tracePt t="249739" x="2965450" y="5464175"/>
          <p14:tracePt t="249745" x="2965450" y="5472113"/>
          <p14:tracePt t="249758" x="2965450" y="5481638"/>
          <p14:tracePt t="249773" x="2965450" y="5489575"/>
          <p14:tracePt t="249786" x="2965450" y="5497513"/>
          <p14:tracePt t="249794" x="2965450" y="5507038"/>
          <p14:tracePt t="249814" x="2965450" y="5514975"/>
          <p14:tracePt t="249827" x="2955925" y="5524500"/>
          <p14:tracePt t="249870" x="2955925" y="5532438"/>
          <p14:tracePt t="249912" x="2955925" y="5540375"/>
          <p14:tracePt t="249961" x="2947988" y="5540375"/>
          <p14:tracePt t="250393" x="2940050" y="5540375"/>
          <p14:tracePt t="250421" x="2930525" y="5540375"/>
          <p14:tracePt t="250442" x="2922588" y="5540375"/>
          <p14:tracePt t="250448" x="2914650" y="5540375"/>
          <p14:tracePt t="250462" x="2905125" y="5540375"/>
          <p14:tracePt t="250470" x="2897188" y="5540375"/>
          <p14:tracePt t="250475" x="2889250" y="5540375"/>
          <p14:tracePt t="250483" x="2879725" y="5540375"/>
          <p14:tracePt t="250497" x="2863850" y="5540375"/>
          <p14:tracePt t="250505" x="2863850" y="5532438"/>
          <p14:tracePt t="250511" x="2854325" y="5532438"/>
          <p14:tracePt t="250518" x="2828925" y="5524500"/>
          <p14:tracePt t="250525" x="2811463" y="5514975"/>
          <p14:tracePt t="250532" x="2795588" y="5507038"/>
          <p14:tracePt t="250539" x="2760663" y="5507038"/>
          <p14:tracePt t="250556" x="2701925" y="5507038"/>
          <p14:tracePt t="250559" x="2676525" y="5497513"/>
          <p14:tracePt t="250566" x="2651125" y="5497513"/>
          <p14:tracePt t="250574" x="2625725" y="5497513"/>
          <p14:tracePt t="250580" x="2608263" y="5497513"/>
          <p14:tracePt t="250588" x="2590800" y="5497513"/>
          <p14:tracePt t="250594" x="2582863" y="5497513"/>
          <p14:tracePt t="250601" x="2574925" y="5497513"/>
          <p14:tracePt t="250608" x="2565400" y="5497513"/>
          <p14:tracePt t="250623" x="2557463" y="5497513"/>
          <p14:tracePt t="250638" x="2549525" y="5497513"/>
          <p14:tracePt t="250643" x="2540000" y="5497513"/>
          <p14:tracePt t="250657" x="2532063" y="5497513"/>
          <p14:tracePt t="250678" x="2524125" y="5497513"/>
          <p14:tracePt t="250707" x="2514600" y="5497513"/>
          <p14:tracePt t="250713" x="2506663" y="5497513"/>
          <p14:tracePt t="250727" x="2506663" y="5489575"/>
          <p14:tracePt t="250748" x="2497138" y="5489575"/>
          <p14:tracePt t="250769" x="2489200" y="5489575"/>
          <p14:tracePt t="250783" x="2481263" y="5489575"/>
          <p14:tracePt t="250790" x="2471738" y="5489575"/>
          <p14:tracePt t="250797" x="2463800" y="5489575"/>
          <p14:tracePt t="250812" x="2446338" y="5489575"/>
          <p14:tracePt t="250824" x="2438400" y="5489575"/>
          <p14:tracePt t="250838" x="2430463" y="5489575"/>
          <p14:tracePt t="250859" x="2420938" y="5489575"/>
          <p14:tracePt t="250866" x="2413000" y="5489575"/>
          <p14:tracePt t="250873" x="2413000" y="5481638"/>
          <p14:tracePt t="250902" x="2405063" y="5481638"/>
          <p14:tracePt t="250916" x="2405063" y="5472113"/>
          <p14:tracePt t="250922" x="2405063" y="5464175"/>
          <p14:tracePt t="250943" x="2405063" y="5456238"/>
          <p14:tracePt t="250965" x="2405063" y="5446713"/>
          <p14:tracePt t="250978" x="2405063" y="5430838"/>
          <p14:tracePt t="250992" x="2413000" y="5421313"/>
          <p14:tracePt t="251013" x="2420938" y="5413375"/>
          <p14:tracePt t="251027" x="2420938" y="5405438"/>
          <p14:tracePt t="251036" x="2430463" y="5405438"/>
          <p14:tracePt t="251336" x="2430463" y="5395913"/>
          <p14:tracePt t="251343" x="2430463" y="5387975"/>
          <p14:tracePt t="251356" x="2430463" y="5370513"/>
          <p14:tracePt t="251363" x="2413000" y="5370513"/>
          <p14:tracePt t="251373" x="2413000" y="5353050"/>
          <p14:tracePt t="251377" x="2405063" y="5353050"/>
          <p14:tracePt t="251384" x="2395538" y="5337175"/>
          <p14:tracePt t="251398" x="2379663" y="5327650"/>
          <p14:tracePt t="251407" x="2370138" y="5319713"/>
          <p14:tracePt t="251413" x="2352675" y="5319713"/>
          <p14:tracePt t="251422" x="2344738" y="5311775"/>
          <p14:tracePt t="251426" x="2327275" y="5302250"/>
          <p14:tracePt t="251433" x="2311400" y="5294313"/>
          <p14:tracePt t="251440" x="2293938" y="5286375"/>
          <p14:tracePt t="251446" x="2276475" y="5276850"/>
          <p14:tracePt t="251454" x="2260600" y="5276850"/>
          <p14:tracePt t="251461" x="2225675" y="5260975"/>
          <p14:tracePt t="251467" x="2200275" y="5251450"/>
          <p14:tracePt t="251474" x="2182813" y="5251450"/>
          <p14:tracePt t="251482" x="2174875" y="5251450"/>
          <p14:tracePt t="251489" x="2157413" y="5243513"/>
          <p14:tracePt t="251494" x="2141538" y="5235575"/>
          <p14:tracePt t="251509" x="2132013" y="5235575"/>
          <p14:tracePt t="251516" x="2124075" y="5235575"/>
          <p14:tracePt t="251523" x="2116138" y="5235575"/>
          <p14:tracePt t="251530" x="2106613" y="5235575"/>
          <p14:tracePt t="251538" x="2098675" y="5235575"/>
          <p14:tracePt t="251555" x="2081213" y="5235575"/>
          <p14:tracePt t="251558" x="2073275" y="5243513"/>
          <p14:tracePt t="251565" x="2055813" y="5243513"/>
          <p14:tracePt t="251573" x="2047875" y="5251450"/>
          <p14:tracePt t="251578" x="2038350" y="5251450"/>
          <p14:tracePt t="251586" x="2030413" y="5251450"/>
          <p14:tracePt t="251593" x="2022475" y="5268913"/>
          <p14:tracePt t="251600" x="2005013" y="5276850"/>
          <p14:tracePt t="251614" x="1997075" y="5286375"/>
          <p14:tracePt t="251621" x="1987550" y="5294313"/>
          <p14:tracePt t="251627" x="1987550" y="5302250"/>
          <p14:tracePt t="251634" x="1979613" y="5311775"/>
          <p14:tracePt t="251641" x="1979613" y="5319713"/>
          <p14:tracePt t="251648" x="1971675" y="5319713"/>
          <p14:tracePt t="251655" x="1962150" y="5327650"/>
          <p14:tracePt t="251663" x="1962150" y="5337175"/>
          <p14:tracePt t="251679" x="1962150" y="5345113"/>
          <p14:tracePt t="251680" x="1962150" y="5353050"/>
          <p14:tracePt t="251690" x="1962150" y="5362575"/>
          <p14:tracePt t="251704" x="1962150" y="5370513"/>
          <p14:tracePt t="251711" x="1962150" y="5380038"/>
          <p14:tracePt t="251718" x="1962150" y="5387975"/>
          <p14:tracePt t="251739" x="1962150" y="5405438"/>
          <p14:tracePt t="251746" x="1971675" y="5405438"/>
          <p14:tracePt t="251759" x="1971675" y="5413375"/>
          <p14:tracePt t="251766" x="1979613" y="5413375"/>
          <p14:tracePt t="251774" x="1987550" y="5413375"/>
          <p14:tracePt t="251780" x="1997075" y="5421313"/>
          <p14:tracePt t="251788" x="1997075" y="5430838"/>
          <p14:tracePt t="251795" x="2005013" y="5430838"/>
          <p14:tracePt t="251808" x="2012950" y="5430838"/>
          <p14:tracePt t="251816" x="2022475" y="5438775"/>
          <p14:tracePt t="251823" x="2030413" y="5438775"/>
          <p14:tracePt t="251828" x="2038350" y="5438775"/>
          <p14:tracePt t="251836" x="2038350" y="5446713"/>
          <p14:tracePt t="251843" x="2055813" y="5446713"/>
          <p14:tracePt t="251850" x="2065338" y="5456238"/>
          <p14:tracePt t="251858" x="2081213" y="5464175"/>
          <p14:tracePt t="251871" x="2106613" y="5472113"/>
          <p14:tracePt t="251878" x="2132013" y="5472113"/>
          <p14:tracePt t="251886" x="2149475" y="5472113"/>
          <p14:tracePt t="251892" x="2166938" y="5481638"/>
          <p14:tracePt t="251899" x="2192338" y="5481638"/>
          <p14:tracePt t="251906" x="2217738" y="5481638"/>
          <p14:tracePt t="251913" x="2251075" y="5481638"/>
          <p14:tracePt t="251921" x="2268538" y="5481638"/>
          <p14:tracePt t="251927" x="2286000" y="5481638"/>
          <p14:tracePt t="251934" x="2311400" y="5481638"/>
          <p14:tracePt t="251941" x="2327275" y="5481638"/>
          <p14:tracePt t="251948" x="2336800" y="5481638"/>
          <p14:tracePt t="251955" x="2344738" y="5472113"/>
          <p14:tracePt t="251961" x="2362200" y="5472113"/>
          <p14:tracePt t="251970" x="2362200" y="5464175"/>
          <p14:tracePt t="251976" x="2370138" y="5464175"/>
          <p14:tracePt t="251983" x="2387600" y="5464175"/>
          <p14:tracePt t="251997" x="2395538" y="5456238"/>
          <p14:tracePt t="252004" x="2395538" y="5446713"/>
          <p14:tracePt t="252011" x="2405063" y="5446713"/>
          <p14:tracePt t="252020" x="2413000" y="5438775"/>
          <p14:tracePt t="252031" x="2420938" y="5430838"/>
          <p14:tracePt t="252039" x="2420938" y="5421313"/>
          <p14:tracePt t="252045" x="2430463" y="5421313"/>
          <p14:tracePt t="252060" x="2438400" y="5413375"/>
          <p14:tracePt t="252067" x="2438400" y="5405438"/>
          <p14:tracePt t="252074" x="2438400" y="5395913"/>
          <p14:tracePt t="252080" x="2446338" y="5395913"/>
          <p14:tracePt t="252088" x="2446338" y="5387975"/>
          <p14:tracePt t="252101" x="2446338" y="5380038"/>
          <p14:tracePt t="252115" x="2446338" y="5370513"/>
          <p14:tracePt t="252130" x="2446338" y="5362575"/>
          <p14:tracePt t="252137" x="2446338" y="5353050"/>
          <p14:tracePt t="252151" x="2446338" y="5345113"/>
          <p14:tracePt t="252164" x="2446338" y="5337175"/>
          <p14:tracePt t="252171" x="2430463" y="5337175"/>
          <p14:tracePt t="252179" x="2430463" y="5327650"/>
          <p14:tracePt t="252186" x="2420938" y="5327650"/>
          <p14:tracePt t="252191" x="2413000" y="5319713"/>
          <p14:tracePt t="252206" x="2405063" y="5319713"/>
          <p14:tracePt t="252213" x="2395538" y="5311775"/>
          <p14:tracePt t="252221" x="2387600" y="5311775"/>
          <p14:tracePt t="252227" x="2379663" y="5302250"/>
          <p14:tracePt t="252234" x="2352675" y="5302250"/>
          <p14:tracePt t="252241" x="2344738" y="5302250"/>
          <p14:tracePt t="252248" x="2336800" y="5302250"/>
          <p14:tracePt t="252254" x="2327275" y="5302250"/>
          <p14:tracePt t="252262" x="2311400" y="5302250"/>
          <p14:tracePt t="252270" x="2293938" y="5302250"/>
          <p14:tracePt t="252283" x="2276475" y="5302250"/>
          <p14:tracePt t="252290" x="2260600" y="5302250"/>
          <p14:tracePt t="252296" x="2243138" y="5302250"/>
          <p14:tracePt t="252304" x="2235200" y="5302250"/>
          <p14:tracePt t="252311" x="2217738" y="5311775"/>
          <p14:tracePt t="252318" x="2192338" y="5319713"/>
          <p14:tracePt t="252324" x="2174875" y="5345113"/>
          <p14:tracePt t="252332" x="2157413" y="5353050"/>
          <p14:tracePt t="252338" x="2141538" y="5362575"/>
          <p14:tracePt t="252345" x="2124075" y="5380038"/>
          <p14:tracePt t="252354" x="2106613" y="5387975"/>
          <p14:tracePt t="252360" x="2106613" y="5395913"/>
          <p14:tracePt t="252366" x="2098675" y="5405438"/>
          <p14:tracePt t="252380" x="2090738" y="5413375"/>
          <p14:tracePt t="252395" x="2090738" y="5421313"/>
          <p14:tracePt t="252407" x="2081213" y="5430838"/>
          <p14:tracePt t="252421" x="2081213" y="5438775"/>
          <p14:tracePt t="252436" x="2081213" y="5446713"/>
          <p14:tracePt t="252457" x="2081213" y="5464175"/>
          <p14:tracePt t="252478" x="2081213" y="5472113"/>
          <p14:tracePt t="252499" x="2081213" y="5481638"/>
          <p14:tracePt t="252513" x="2090738" y="5481638"/>
          <p14:tracePt t="252521" x="2090738" y="5489575"/>
          <p14:tracePt t="252555" x="2090738" y="5497513"/>
          <p14:tracePt t="252597" x="2098675" y="5497513"/>
          <p14:tracePt t="252604" x="2098675" y="5507038"/>
          <p14:tracePt t="252652" x="2098675" y="5514975"/>
          <p14:tracePt t="252735" x="2106613" y="5514975"/>
          <p14:tracePt t="253372" x="2116138" y="5514975"/>
          <p14:tracePt t="253733" x="2141538" y="5514975"/>
          <p14:tracePt t="253740" x="2235200" y="5514975"/>
          <p14:tracePt t="253747" x="2489200" y="5507038"/>
          <p14:tracePt t="253755" x="2820988" y="5524500"/>
          <p14:tracePt t="253761" x="3194050" y="5557838"/>
          <p14:tracePt t="253770" x="3492500" y="5616575"/>
          <p14:tracePt t="253775" x="3695700" y="5651500"/>
          <p14:tracePt t="253782" x="3781425" y="5668963"/>
          <p14:tracePt t="253789" x="3883025" y="5694363"/>
          <p14:tracePt t="253796" x="3933825" y="5710238"/>
          <p14:tracePt t="253804" x="3959225" y="5710238"/>
          <p14:tracePt t="253811" x="3976688" y="5710238"/>
          <p14:tracePt t="253819" x="3976688" y="5719763"/>
          <p14:tracePt t="253831" x="3984625" y="5719763"/>
          <p14:tracePt t="253859" x="3984625" y="5727700"/>
          <p14:tracePt t="253873" x="3984625" y="5735638"/>
          <p14:tracePt t="253894" x="3984625" y="5745163"/>
          <p14:tracePt t="253907" x="3992563" y="5753100"/>
          <p14:tracePt t="253922" x="3992563" y="5761038"/>
          <p14:tracePt t="253929" x="4002088" y="5761038"/>
          <p14:tracePt t="253943" x="4002088" y="5770563"/>
          <p14:tracePt t="253956" x="4002088" y="5778500"/>
          <p14:tracePt t="253963" x="4010025" y="5778500"/>
          <p14:tracePt t="253978" x="4010025" y="5788025"/>
          <p14:tracePt t="253986" x="4010025" y="5795963"/>
          <p14:tracePt t="254005" x="4010025" y="5803900"/>
          <p14:tracePt t="254026" x="4010025" y="5813425"/>
          <p14:tracePt t="254039" x="4010025" y="5821363"/>
          <p14:tracePt t="254053" x="4010025" y="5829300"/>
          <p14:tracePt t="254060" x="4010025" y="5838825"/>
          <p14:tracePt t="254068" x="4010025" y="5846763"/>
          <p14:tracePt t="254074" x="4002088" y="5854700"/>
          <p14:tracePt t="254081" x="3992563" y="5872163"/>
          <p14:tracePt t="254088" x="3984625" y="5872163"/>
          <p14:tracePt t="254095" x="3967163" y="5889625"/>
          <p14:tracePt t="254102" x="3959225" y="5889625"/>
          <p14:tracePt t="254109" x="3951288" y="5897563"/>
          <p14:tracePt t="254116" x="3925888" y="5905500"/>
          <p14:tracePt t="254130" x="3916363" y="5905500"/>
          <p14:tracePt t="254137" x="3900488" y="5905500"/>
          <p14:tracePt t="254144" x="3883025" y="5905500"/>
          <p14:tracePt t="254152" x="3865563" y="5915025"/>
          <p14:tracePt t="254158" x="3848100" y="5915025"/>
          <p14:tracePt t="254165" x="3814763" y="5922963"/>
          <p14:tracePt t="254172" x="3756025" y="5932488"/>
          <p14:tracePt t="254179" x="3687763" y="5932488"/>
          <p14:tracePt t="254187" x="3602038" y="5940425"/>
          <p14:tracePt t="254193" x="3533775" y="5940425"/>
          <p14:tracePt t="254201" x="3500438" y="5940425"/>
          <p14:tracePt t="254207" x="3467100" y="5940425"/>
          <p14:tracePt t="254214" x="3449638" y="5940425"/>
          <p14:tracePt t="254220" x="3441700" y="5940425"/>
          <p14:tracePt t="254228" x="3424238" y="5940425"/>
          <p14:tracePt t="254242" x="3414713" y="5940425"/>
          <p14:tracePt t="254256" x="3406775" y="5940425"/>
          <p14:tracePt t="254263" x="3398838" y="5932488"/>
          <p14:tracePt t="254277" x="3389313" y="5932488"/>
          <p14:tracePt t="254285" x="3389313" y="5922963"/>
          <p14:tracePt t="254297" x="3381375" y="5915025"/>
          <p14:tracePt t="254312" x="3381375" y="5905500"/>
          <p14:tracePt t="254333" x="3373438" y="5897563"/>
          <p14:tracePt t="254353" x="3363913" y="5889625"/>
          <p14:tracePt t="254360" x="3363913" y="5880100"/>
          <p14:tracePt t="254374" x="3363913" y="5872163"/>
          <p14:tracePt t="254388" x="3363913" y="5864225"/>
          <p14:tracePt t="254402" x="3363913" y="5846763"/>
          <p14:tracePt t="254423" x="3363913" y="5838825"/>
          <p14:tracePt t="254437" x="3363913" y="5821363"/>
          <p14:tracePt t="254451" x="3363913" y="5813425"/>
          <p14:tracePt t="254472" x="3363913" y="5803900"/>
          <p14:tracePt t="254486" x="3363913" y="5795963"/>
          <p14:tracePt t="254501" x="3363913" y="5788025"/>
          <p14:tracePt t="254514" x="3363913" y="5778500"/>
          <p14:tracePt t="254555" x="3363913" y="5770563"/>
          <p14:tracePt t="254591" x="3363913" y="5761038"/>
          <p14:tracePt t="254605" x="3363913" y="5753100"/>
          <p14:tracePt t="254618" x="3363913" y="5745163"/>
          <p14:tracePt t="254649" x="3363913" y="5735638"/>
          <p14:tracePt t="254661" x="3363913" y="5727700"/>
          <p14:tracePt t="254879" x="3355975" y="5719763"/>
          <p14:tracePt t="254885" x="3355975" y="5702300"/>
          <p14:tracePt t="254892" x="3348038" y="5676900"/>
          <p14:tracePt t="254902" x="3338513" y="5659438"/>
          <p14:tracePt t="254906" x="3330575" y="5651500"/>
          <p14:tracePt t="254912" x="3322638" y="5634038"/>
          <p14:tracePt t="254921" x="3313113" y="5634038"/>
          <p14:tracePt t="254925" x="3313113" y="5626100"/>
          <p14:tracePt t="254940" x="3313113" y="5616575"/>
          <p14:tracePt t="254953" x="3305175" y="5608638"/>
          <p14:tracePt t="254961" x="3305175" y="5600700"/>
          <p14:tracePt t="254981" x="3305175" y="5591175"/>
          <p14:tracePt t="254989" x="3305175" y="5583238"/>
          <p14:tracePt t="254995" x="3305175" y="5575300"/>
          <p14:tracePt t="255016" x="3305175" y="5565775"/>
          <p14:tracePt t="255023" x="3305175" y="5557838"/>
          <p14:tracePt t="255037" x="3305175" y="5549900"/>
          <p14:tracePt t="255051" x="3305175" y="5540375"/>
          <p14:tracePt t="255072" x="3305175" y="5532438"/>
          <p14:tracePt t="255080" x="3305175" y="5524500"/>
          <p14:tracePt t="255086" x="3305175" y="5514975"/>
          <p14:tracePt t="255094" x="3297238" y="5514975"/>
          <p14:tracePt t="255102" x="3297238" y="5507038"/>
          <p14:tracePt t="255115" x="3297238" y="5497513"/>
          <p14:tracePt t="255129" x="3297238" y="5481638"/>
          <p14:tracePt t="255143" x="3287713" y="5472113"/>
          <p14:tracePt t="255151" x="3287713" y="5464175"/>
          <p14:tracePt t="255156" x="3279775" y="5456238"/>
          <p14:tracePt t="255177" x="3279775" y="5446713"/>
          <p14:tracePt t="255213" x="3279775" y="5438775"/>
          <p14:tracePt t="255254" x="3287713" y="5456238"/>
          <p14:tracePt t="255261" x="3287713" y="5464175"/>
          <p14:tracePt t="255268" x="3287713" y="5481638"/>
          <p14:tracePt t="255276" x="3287713" y="5489575"/>
          <p14:tracePt t="255284" x="3287713" y="5514975"/>
          <p14:tracePt t="255288" x="3287713" y="5540375"/>
          <p14:tracePt t="255296" x="3297238" y="5557838"/>
          <p14:tracePt t="255303" x="3297238" y="5575300"/>
          <p14:tracePt t="255310" x="3297238" y="5616575"/>
          <p14:tracePt t="255319" x="3305175" y="5668963"/>
          <p14:tracePt t="255324" x="3305175" y="5702300"/>
          <p14:tracePt t="255330" x="3305175" y="5735638"/>
          <p14:tracePt t="255339" x="3305175" y="5788025"/>
          <p14:tracePt t="255345" x="3313113" y="5821363"/>
          <p14:tracePt t="255353" x="3313113" y="5846763"/>
          <p14:tracePt t="255359" x="3313113" y="5864225"/>
          <p14:tracePt t="255368" x="3313113" y="5889625"/>
          <p14:tracePt t="255373" x="3322638" y="5905500"/>
          <p14:tracePt t="255380" x="3322638" y="5932488"/>
          <p14:tracePt t="255394" x="3322638" y="5940425"/>
          <p14:tracePt t="255402" x="3322638" y="5957888"/>
          <p14:tracePt t="255414" x="3330575" y="5965825"/>
          <p14:tracePt t="255421" x="3330575" y="5973763"/>
          <p14:tracePt t="255429" x="3330575" y="5983288"/>
          <p14:tracePt t="255443" x="3330575" y="5991225"/>
          <p14:tracePt t="255457" x="3330575" y="5999163"/>
          <p14:tracePt t="255464" x="3330575" y="6008688"/>
          <p14:tracePt t="255485" x="3330575" y="6016625"/>
          <p14:tracePt t="255505" x="3330575" y="6024563"/>
          <p14:tracePt t="255519" x="3330575" y="6034088"/>
          <p14:tracePt t="255534" x="3330575" y="6042025"/>
          <p14:tracePt t="255561" x="3330575" y="6049963"/>
          <p14:tracePt t="255596" x="3330575" y="6059488"/>
          <p14:tracePt t="255638" x="3330575" y="6067425"/>
          <p14:tracePt t="255693" x="3330575" y="6059488"/>
          <p14:tracePt t="255701" x="3330575" y="6049963"/>
          <p14:tracePt t="255707" x="3330575" y="6042025"/>
          <p14:tracePt t="255714" x="3330575" y="6016625"/>
          <p14:tracePt t="255721" x="3330575" y="5983288"/>
          <p14:tracePt t="255729" x="3330575" y="5957888"/>
          <p14:tracePt t="255735" x="3322638" y="5932488"/>
          <p14:tracePt t="255743" x="3322638" y="5915025"/>
          <p14:tracePt t="255751" x="3322638" y="5897563"/>
          <p14:tracePt t="255756" x="3322638" y="5889625"/>
          <p14:tracePt t="255764" x="3322638" y="5880100"/>
          <p14:tracePt t="255771" x="3322638" y="5872163"/>
          <p14:tracePt t="255777" x="3322638" y="5864225"/>
          <p14:tracePt t="255784" x="3322638" y="5854700"/>
          <p14:tracePt t="255805" x="3322638" y="5846763"/>
          <p14:tracePt t="255819" x="3322638" y="5838825"/>
          <p14:tracePt t="255826" x="3322638" y="5829300"/>
          <p14:tracePt t="255847" x="3322638" y="5821363"/>
          <p14:tracePt t="255862" x="3322638" y="5803900"/>
          <p14:tracePt t="255875" x="3322638" y="5795963"/>
          <p14:tracePt t="255884" x="3322638" y="5770563"/>
          <p14:tracePt t="255896" x="3322638" y="5761038"/>
          <p14:tracePt t="255903" x="3322638" y="5745163"/>
          <p14:tracePt t="255919" x="3322638" y="5735638"/>
          <p14:tracePt t="255933" x="3322638" y="5719763"/>
          <p14:tracePt t="255952" x="3322638" y="5710238"/>
          <p14:tracePt t="255966" x="3322638" y="5702300"/>
          <p14:tracePt t="255979" x="3322638" y="5694363"/>
          <p14:tracePt t="255988" x="3322638" y="5684838"/>
          <p14:tracePt t="255994" x="3322638" y="5676900"/>
          <p14:tracePt t="256007" x="3322638" y="5659438"/>
          <p14:tracePt t="256014" x="3322638" y="5651500"/>
          <p14:tracePt t="256028" x="3322638" y="5634038"/>
          <p14:tracePt t="256035" x="3322638" y="5626100"/>
          <p14:tracePt t="256050" x="3322638" y="5616575"/>
          <p14:tracePt t="256056" x="3322638" y="5608638"/>
          <p14:tracePt t="256064" x="3322638" y="5600700"/>
          <p14:tracePt t="256085" x="3322638" y="5591175"/>
          <p14:tracePt t="256091" x="3322638" y="5583238"/>
          <p14:tracePt t="256112" x="3322638" y="5575300"/>
          <p14:tracePt t="256161" x="3330575" y="5575300"/>
          <p14:tracePt t="256196" x="3338513" y="5575300"/>
          <p14:tracePt t="256203" x="3338513" y="5583238"/>
          <p14:tracePt t="256210" x="3338513" y="5591175"/>
          <p14:tracePt t="256238" x="3338513" y="5600700"/>
          <p14:tracePt t="256265" x="3338513" y="5608638"/>
          <p14:tracePt t="256453" x="3330575" y="5608638"/>
          <p14:tracePt t="256460" x="3313113" y="5608638"/>
          <p14:tracePt t="256467" x="3297238" y="5600700"/>
          <p14:tracePt t="256474" x="3262313" y="5583238"/>
          <p14:tracePt t="256481" x="3244850" y="5575300"/>
          <p14:tracePt t="256488" x="3219450" y="5565775"/>
          <p14:tracePt t="256495" x="3186113" y="5557838"/>
          <p14:tracePt t="256502" x="3168650" y="5549900"/>
          <p14:tracePt t="256508" x="3143250" y="5532438"/>
          <p14:tracePt t="256517" x="3117850" y="5532438"/>
          <p14:tracePt t="256523" x="3100388" y="5514975"/>
          <p14:tracePt t="256529" x="3084513" y="5514975"/>
          <p14:tracePt t="256537" x="3059113" y="5507038"/>
          <p14:tracePt t="256544" x="3041650" y="5497513"/>
          <p14:tracePt t="256552" x="3016250" y="5489575"/>
          <p14:tracePt t="256557" x="3008313" y="5489575"/>
          <p14:tracePt t="256567" x="2998788" y="5489575"/>
          <p14:tracePt t="256571" x="2990850" y="5481638"/>
          <p14:tracePt t="256578" x="2982913" y="5481638"/>
          <p14:tracePt t="256591" x="2973388" y="5472113"/>
          <p14:tracePt t="256605" x="2955925" y="5472113"/>
          <p14:tracePt t="256620" x="2947988" y="5464175"/>
          <p14:tracePt t="256633" x="2940050" y="5456238"/>
          <p14:tracePt t="256640" x="2930525" y="5456238"/>
          <p14:tracePt t="256649" x="2930525" y="5446713"/>
          <p14:tracePt t="256654" x="2922588" y="5438775"/>
          <p14:tracePt t="256661" x="2914650" y="5438775"/>
          <p14:tracePt t="256668" x="2905125" y="5438775"/>
          <p14:tracePt t="256675" x="2905125" y="5430838"/>
          <p14:tracePt t="256682" x="2897188" y="5421313"/>
          <p14:tracePt t="256689" x="2889250" y="5421313"/>
          <p14:tracePt t="256703" x="2879725" y="5413375"/>
          <p14:tracePt t="256717" x="2871788" y="5413375"/>
          <p14:tracePt t="256724" x="2871788" y="5405438"/>
          <p14:tracePt t="256745" x="2863850" y="5395913"/>
          <p14:tracePt t="256830" x="2863850" y="5405438"/>
          <p14:tracePt t="256879" x="2863850" y="5413375"/>
          <p14:tracePt t="256894" x="2871788" y="5413375"/>
          <p14:tracePt t="256929" x="2879725" y="5413375"/>
          <p14:tracePt t="257144" x="2889250" y="5413375"/>
          <p14:tracePt t="257151" x="2905125" y="5421313"/>
          <p14:tracePt t="257166" x="2922588" y="5430838"/>
          <p14:tracePt t="257172" x="2930525" y="5430838"/>
          <p14:tracePt t="257186" x="2940050" y="5430838"/>
          <p14:tracePt t="257201" x="2947988" y="5430838"/>
          <p14:tracePt t="257207" x="2955925" y="5430838"/>
          <p14:tracePt t="257216" x="2965450" y="5430838"/>
          <p14:tracePt t="257227" x="2973388" y="5430838"/>
          <p14:tracePt t="257235" x="2973388" y="5421313"/>
          <p14:tracePt t="257250" x="2990850" y="5421313"/>
          <p14:tracePt t="257270" x="2998788" y="5413375"/>
          <p14:tracePt t="257290" x="3008313" y="5405438"/>
          <p14:tracePt t="257298" x="3016250" y="5405438"/>
          <p14:tracePt t="257304" x="3016250" y="5395913"/>
          <p14:tracePt t="257311" x="3016250" y="5387975"/>
          <p14:tracePt t="257326" x="3024188" y="5387975"/>
          <p14:tracePt t="257333" x="3024188" y="5380038"/>
          <p14:tracePt t="257347" x="3024188" y="5370513"/>
          <p14:tracePt t="257353" x="3033713" y="5370513"/>
          <p14:tracePt t="257360" x="3033713" y="5362575"/>
          <p14:tracePt t="257368" x="3033713" y="5353050"/>
          <p14:tracePt t="257388" x="3033713" y="5345113"/>
          <p14:tracePt t="257395" x="3041650" y="5345113"/>
          <p14:tracePt t="257410" x="3041650" y="5337175"/>
          <p14:tracePt t="257431" x="3041650" y="5327650"/>
          <p14:tracePt t="257451" x="3041650" y="5319713"/>
          <p14:tracePt t="257473" x="3041650" y="5311775"/>
          <p14:tracePt t="257493" x="3041650" y="5302250"/>
          <p14:tracePt t="257522" x="3041650" y="5294313"/>
          <p14:tracePt t="257534" x="3033713" y="5286375"/>
          <p14:tracePt t="257555" x="3024188" y="5286375"/>
          <p14:tracePt t="257570" x="3016250" y="5276850"/>
          <p14:tracePt t="257576" x="3008313" y="5276850"/>
          <p14:tracePt t="257583" x="2998788" y="5276850"/>
          <p14:tracePt t="257604" x="2982913" y="5276850"/>
          <p14:tracePt t="257618" x="2973388" y="5268913"/>
          <p14:tracePt t="257625" x="2965450" y="5268913"/>
          <p14:tracePt t="257633" x="2955925" y="5268913"/>
          <p14:tracePt t="257639" x="2947988" y="5268913"/>
          <p14:tracePt t="257654" x="2940050" y="5268913"/>
          <p14:tracePt t="257660" x="2930525" y="5260975"/>
          <p14:tracePt t="257667" x="2922588" y="5260975"/>
          <p14:tracePt t="257675" x="2914650" y="5260975"/>
          <p14:tracePt t="257683" x="2905125" y="5260975"/>
          <p14:tracePt t="257688" x="2897188" y="5260975"/>
          <p14:tracePt t="257702" x="2889250" y="5260975"/>
          <p14:tracePt t="257717" x="2879725" y="5260975"/>
          <p14:tracePt t="257724" x="2871788" y="5260975"/>
          <p14:tracePt t="257745" x="2863850" y="5260975"/>
          <p14:tracePt t="257751" x="2854325" y="5260975"/>
          <p14:tracePt t="257766" x="2846388" y="5260975"/>
          <p14:tracePt t="257778" x="2838450" y="5260975"/>
          <p14:tracePt t="257798" x="2828925" y="5260975"/>
          <p14:tracePt t="257805" x="2820988" y="5260975"/>
          <p14:tracePt t="257815" x="2820988" y="5268913"/>
          <p14:tracePt t="257819" x="2811463" y="5268913"/>
          <p14:tracePt t="257834" x="2803525" y="5268913"/>
          <p14:tracePt t="257841" x="2803525" y="5276850"/>
          <p14:tracePt t="257848" x="2795588" y="5276850"/>
          <p14:tracePt t="257855" x="2786063" y="5276850"/>
          <p14:tracePt t="257875" x="2778125" y="5276850"/>
          <p14:tracePt t="257889" x="2778125" y="5286375"/>
          <p14:tracePt t="257904" x="2770188" y="5286375"/>
          <p14:tracePt t="257925" x="2760663" y="5294313"/>
          <p14:tracePt t="257960" x="2760663" y="5302250"/>
          <p14:tracePt t="257974" x="2752725" y="5302250"/>
          <p14:tracePt t="258008" x="2752725" y="5311775"/>
          <p14:tracePt t="258078" x="2760663" y="5311775"/>
          <p14:tracePt t="258086" x="2770188" y="5311775"/>
          <p14:tracePt t="258099" x="2778125" y="5311775"/>
          <p14:tracePt t="258106" x="2786063" y="5311775"/>
          <p14:tracePt t="258115" x="2795588" y="5311775"/>
          <p14:tracePt t="258120" x="2803525" y="5311775"/>
          <p14:tracePt t="258127" x="2811463" y="5311775"/>
          <p14:tracePt t="258134" x="2820988" y="5311775"/>
          <p14:tracePt t="258141" x="2838450" y="5302250"/>
          <p14:tracePt t="258149" x="2846388" y="5302250"/>
          <p14:tracePt t="258162" x="2863850" y="5294313"/>
          <p14:tracePt t="258176" x="2879725" y="5294313"/>
          <p14:tracePt t="258184" x="2889250" y="5294313"/>
          <p14:tracePt t="258198" x="2897188" y="5294313"/>
          <p14:tracePt t="258204" x="2905125" y="5294313"/>
          <p14:tracePt t="258218" x="2914650" y="5294313"/>
          <p14:tracePt t="258225" x="2922588" y="5294313"/>
          <p14:tracePt t="258232" x="2930525" y="5294313"/>
          <p14:tracePt t="258239" x="2940050" y="5294313"/>
          <p14:tracePt t="258245" x="2947988" y="5294313"/>
          <p14:tracePt t="258252" x="2955925" y="5294313"/>
          <p14:tracePt t="258260" x="2973388" y="5294313"/>
          <p14:tracePt t="258266" x="2990850" y="5294313"/>
          <p14:tracePt t="258273" x="2998788" y="5294313"/>
          <p14:tracePt t="258282" x="3016250" y="5294313"/>
          <p14:tracePt t="258287" x="3024188" y="5294313"/>
          <p14:tracePt t="258294" x="3033713" y="5294313"/>
          <p14:tracePt t="258301" x="3041650" y="5294313"/>
          <p14:tracePt t="258309" x="3067050" y="5294313"/>
          <p14:tracePt t="258316" x="3067050" y="5302250"/>
          <p14:tracePt t="258322" x="3074988" y="5302250"/>
          <p14:tracePt t="258331" x="3084513" y="5302250"/>
          <p14:tracePt t="258336" x="3092450" y="5311775"/>
          <p14:tracePt t="258342" x="3100388" y="5311775"/>
          <p14:tracePt t="258357" x="3109913" y="5311775"/>
          <p14:tracePt t="258364" x="3109913" y="5319713"/>
          <p14:tracePt t="258371" x="3117850" y="5319713"/>
          <p14:tracePt t="258378" x="3127375" y="5319713"/>
          <p14:tracePt t="258384" x="3127375" y="5337175"/>
          <p14:tracePt t="258398" x="3135313" y="5345113"/>
          <p14:tracePt t="258414" x="3135313" y="5353050"/>
          <p14:tracePt t="258419" x="3135313" y="5362575"/>
          <p14:tracePt t="258433" x="3135313" y="5370513"/>
          <p14:tracePt t="258441" x="3135313" y="5380038"/>
          <p14:tracePt t="258448" x="3135313" y="5387975"/>
          <p14:tracePt t="258468" x="3135313" y="5395913"/>
          <p14:tracePt t="258475" x="3135313" y="5405438"/>
          <p14:tracePt t="258489" x="3135313" y="5421313"/>
          <p14:tracePt t="258517" x="3135313" y="5430838"/>
          <p14:tracePt t="258531" x="3135313" y="5446713"/>
          <p14:tracePt t="258537" x="3127375" y="5446713"/>
          <p14:tracePt t="258545" x="3117850" y="5456238"/>
          <p14:tracePt t="258559" x="3109913" y="5464175"/>
          <p14:tracePt t="258573" x="3109913" y="5481638"/>
          <p14:tracePt t="258581" x="3100388" y="5481638"/>
          <p14:tracePt t="258587" x="3092450" y="5481638"/>
          <p14:tracePt t="258594" x="3084513" y="5497513"/>
          <p14:tracePt t="258600" x="3074988" y="5497513"/>
          <p14:tracePt t="258608" x="3067050" y="5497513"/>
          <p14:tracePt t="258614" x="3067050" y="5507038"/>
          <p14:tracePt t="258621" x="3049588" y="5507038"/>
          <p14:tracePt t="258636" x="3041650" y="5507038"/>
          <p14:tracePt t="258642" x="3041650" y="5514975"/>
          <p14:tracePt t="258650" x="3033713" y="5514975"/>
          <p14:tracePt t="258664" x="3016250" y="5514975"/>
          <p14:tracePt t="258684" x="3008313" y="5514975"/>
          <p14:tracePt t="258698" x="2998788" y="5514975"/>
          <p14:tracePt t="258719" x="2990850" y="5514975"/>
          <p14:tracePt t="258740" x="2982913" y="5514975"/>
          <p14:tracePt t="258768" x="2982913" y="5507038"/>
          <p14:tracePt t="258789" x="2990850" y="5497513"/>
          <p14:tracePt t="258804" x="2998788" y="5497513"/>
          <p14:tracePt t="258810" x="2998788" y="5489575"/>
          <p14:tracePt t="258817" x="3016250" y="5481638"/>
          <p14:tracePt t="258824" x="3024188" y="5481638"/>
          <p14:tracePt t="258832" x="3033713" y="5464175"/>
          <p14:tracePt t="258837" x="3041650" y="5464175"/>
          <p14:tracePt t="258846" x="3049588" y="5456238"/>
          <p14:tracePt t="258852" x="3059113" y="5456238"/>
          <p14:tracePt t="258866" x="3067050" y="5438775"/>
          <p14:tracePt t="258881" x="3074988" y="5438775"/>
          <p14:tracePt t="258887" x="3074988" y="5430838"/>
          <p14:tracePt t="258894" x="3084513" y="5421313"/>
          <p14:tracePt t="258907" x="3092450" y="5421313"/>
          <p14:tracePt t="258915" x="3100388" y="5421313"/>
          <p14:tracePt t="258922" x="3100388" y="5413375"/>
          <p14:tracePt t="258927" x="3109913" y="5405438"/>
          <p14:tracePt t="258935" x="3109913" y="5395913"/>
          <p14:tracePt t="258948" x="3117850" y="5395913"/>
          <p14:tracePt t="258956" x="3127375" y="5387975"/>
          <p14:tracePt t="258976" x="3127375" y="5370513"/>
          <p14:tracePt t="258984" x="3135313" y="5370513"/>
          <p14:tracePt t="258998" x="3135313" y="5362575"/>
          <p14:tracePt t="259014" x="3135313" y="5353050"/>
          <p14:tracePt t="259019" x="3143250" y="5353050"/>
          <p14:tracePt t="259026" x="3143250" y="5345113"/>
          <p14:tracePt t="259040" x="3143250" y="5337175"/>
          <p14:tracePt t="259048" x="3143250" y="5327650"/>
          <p14:tracePt t="259068" x="3143250" y="5311775"/>
          <p14:tracePt t="259082" x="3143250" y="5302250"/>
          <p14:tracePt t="259089" x="3135313" y="5302250"/>
          <p14:tracePt t="259097" x="3135313" y="5294313"/>
          <p14:tracePt t="259103" x="3127375" y="5294313"/>
          <p14:tracePt t="259109" x="3117850" y="5286375"/>
          <p14:tracePt t="259116" x="3100388" y="5276850"/>
          <p14:tracePt t="259132" x="3092450" y="5276850"/>
          <p14:tracePt t="259137" x="3074988" y="5268913"/>
          <p14:tracePt t="259146" x="3074988" y="5260975"/>
          <p14:tracePt t="259152" x="3059113" y="5260975"/>
          <p14:tracePt t="259159" x="3049588" y="5260975"/>
          <p14:tracePt t="259166" x="3041650" y="5260975"/>
          <p14:tracePt t="259173" x="3033713" y="5260975"/>
          <p14:tracePt t="259181" x="3016250" y="5251450"/>
          <p14:tracePt t="259187" x="3008313" y="5251450"/>
          <p14:tracePt t="259194" x="2990850" y="5251450"/>
          <p14:tracePt t="259201" x="2973388" y="5243513"/>
          <p14:tracePt t="259208" x="2947988" y="5243513"/>
          <p14:tracePt t="259216" x="2940050" y="5243513"/>
          <p14:tracePt t="259222" x="2930525" y="5243513"/>
          <p14:tracePt t="259230" x="2905125" y="5243513"/>
          <p14:tracePt t="259234" x="2889250" y="5243513"/>
          <p14:tracePt t="259241" x="2879725" y="5243513"/>
          <p14:tracePt t="259249" x="2871788" y="5243513"/>
          <p14:tracePt t="259255" x="2863850" y="5243513"/>
          <p14:tracePt t="259263" x="2854325" y="5243513"/>
          <p14:tracePt t="259270" x="2838450" y="5243513"/>
          <p14:tracePt t="259284" x="2828925" y="5243513"/>
          <p14:tracePt t="259291" x="2820988" y="5243513"/>
          <p14:tracePt t="259297" x="2803525" y="5251450"/>
          <p14:tracePt t="259313" x="2795588" y="5251450"/>
          <p14:tracePt t="259325" x="2778125" y="5251450"/>
          <p14:tracePt t="259340" x="2770188" y="5260975"/>
          <p14:tracePt t="259348" x="2770188" y="5268913"/>
          <p14:tracePt t="259360" x="2760663" y="5268913"/>
          <p14:tracePt t="259367" x="2752725" y="5268913"/>
          <p14:tracePt t="259375" x="2752725" y="5276850"/>
          <p14:tracePt t="259389" x="2744788" y="5276850"/>
          <p14:tracePt t="259397" x="2744788" y="5286375"/>
          <p14:tracePt t="259424" x="2735263" y="5286375"/>
          <p14:tracePt t="259451" x="2735263" y="5294313"/>
          <p14:tracePt t="259550" x="2744788" y="5294313"/>
          <p14:tracePt t="259571" x="2752725" y="5294313"/>
          <p14:tracePt t="259578" x="2760663" y="5294313"/>
          <p14:tracePt t="259585" x="2770188" y="5294313"/>
          <p14:tracePt t="259592" x="2770188" y="5286375"/>
          <p14:tracePt t="259599" x="2778125" y="5286375"/>
          <p14:tracePt t="259605" x="2786063" y="5286375"/>
          <p14:tracePt t="259614" x="2795588" y="5286375"/>
          <p14:tracePt t="259619" x="2803525" y="5286375"/>
          <p14:tracePt t="259626" x="2811463" y="5286375"/>
          <p14:tracePt t="259632" x="2820988" y="5286375"/>
          <p14:tracePt t="259648" x="2838450" y="5276850"/>
          <p14:tracePt t="259661" x="2846388" y="5276850"/>
          <p14:tracePt t="259675" x="2863850" y="5276850"/>
          <p14:tracePt t="259681" x="2879725" y="5276850"/>
          <p14:tracePt t="259697" x="2897188" y="5276850"/>
          <p14:tracePt t="259702" x="2914650" y="5276850"/>
          <p14:tracePt t="259710" x="2930525" y="5276850"/>
          <p14:tracePt t="259716" x="2947988" y="5276850"/>
          <p14:tracePt t="259723" x="2973388" y="5276850"/>
          <p14:tracePt t="259731" x="2982913" y="5276850"/>
          <p14:tracePt t="259738" x="2990850" y="5276850"/>
          <p14:tracePt t="259745" x="3008313" y="5276850"/>
          <p14:tracePt t="259752" x="3024188" y="5276850"/>
          <p14:tracePt t="259758" x="3024188" y="5286375"/>
          <p14:tracePt t="259765" x="3041650" y="5294313"/>
          <p14:tracePt t="259771" x="3049588" y="5294313"/>
          <p14:tracePt t="259780" x="3059113" y="5294313"/>
          <p14:tracePt t="259787" x="3067050" y="5294313"/>
          <p14:tracePt t="259792" x="3074988" y="5302250"/>
          <p14:tracePt t="259800" x="3084513" y="5302250"/>
          <p14:tracePt t="259814" x="3092450" y="5311775"/>
          <p14:tracePt t="259821" x="3092450" y="5319713"/>
          <p14:tracePt t="259829" x="3100388" y="5319713"/>
          <p14:tracePt t="259834" x="3109913" y="5327650"/>
          <p14:tracePt t="259841" x="3109913" y="5337175"/>
          <p14:tracePt t="259850" x="3117850" y="5337175"/>
          <p14:tracePt t="259855" x="3117850" y="5345113"/>
          <p14:tracePt t="259870" x="3117850" y="5353050"/>
          <p14:tracePt t="259877" x="3127375" y="5353050"/>
          <p14:tracePt t="259883" x="3127375" y="5362575"/>
          <p14:tracePt t="259891" x="3127375" y="5370513"/>
          <p14:tracePt t="259905" x="3127375" y="5380038"/>
          <p14:tracePt t="259918" x="3127375" y="5387975"/>
          <p14:tracePt t="259925" x="3127375" y="5395913"/>
          <p14:tracePt t="259933" x="3127375" y="5405438"/>
          <p14:tracePt t="259954" x="3127375" y="5421313"/>
          <p14:tracePt t="259975" x="3127375" y="5430838"/>
          <p14:tracePt t="259981" x="3117850" y="5430838"/>
          <p14:tracePt t="259988" x="3117850" y="5446713"/>
          <p14:tracePt t="260002" x="3109913" y="5446713"/>
          <p14:tracePt t="260009" x="3100388" y="5456238"/>
          <p14:tracePt t="260023" x="3092450" y="5456238"/>
          <p14:tracePt t="260030" x="3084513" y="5464175"/>
          <p14:tracePt t="260037" x="3074988" y="5472113"/>
          <p14:tracePt t="260051" x="3067050" y="5472113"/>
          <p14:tracePt t="260058" x="3067050" y="5481638"/>
          <p14:tracePt t="260065" x="3049588" y="5481638"/>
          <p14:tracePt t="260080" x="3041650" y="5481638"/>
          <p14:tracePt t="260087" x="3041650" y="5489575"/>
          <p14:tracePt t="260093" x="3033713" y="5489575"/>
          <p14:tracePt t="260107" x="3024188" y="5489575"/>
          <p14:tracePt t="260121" x="3016250" y="5489575"/>
          <p14:tracePt t="260141" x="3008313" y="5489575"/>
          <p14:tracePt t="260183" x="2998788" y="5489575"/>
          <p14:tracePt t="260309" x="3008313" y="5489575"/>
          <p14:tracePt t="260323" x="3016250" y="5489575"/>
          <p14:tracePt t="260330" x="3024188" y="5489575"/>
          <p14:tracePt t="260344" x="3033713" y="5489575"/>
          <p14:tracePt t="260351" x="3041650" y="5497513"/>
          <p14:tracePt t="260365" x="3049588" y="5497513"/>
          <p14:tracePt t="260371" x="3049588" y="5507038"/>
          <p14:tracePt t="260380" x="3059113" y="5507038"/>
          <p14:tracePt t="260385" x="3059113" y="5514975"/>
          <p14:tracePt t="260392" x="3067050" y="5514975"/>
          <p14:tracePt t="260399" x="3067050" y="5524500"/>
          <p14:tracePt t="260407" x="3084513" y="5524500"/>
          <p14:tracePt t="260415" x="3084513" y="5540375"/>
          <p14:tracePt t="260420" x="3100388" y="5540375"/>
          <p14:tracePt t="260427" x="3100388" y="5557838"/>
          <p14:tracePt t="260434" x="3127375" y="5575300"/>
          <p14:tracePt t="260441" x="3135313" y="5583238"/>
          <p14:tracePt t="260450" x="3152775" y="5600700"/>
          <p14:tracePt t="260456" x="3168650" y="5616575"/>
          <p14:tracePt t="260464" x="3194050" y="5659438"/>
          <p14:tracePt t="260469" x="3219450" y="5702300"/>
          <p14:tracePt t="260734" x="3186113" y="5702300"/>
          <p14:tracePt t="260740" x="3152775" y="5702300"/>
          <p14:tracePt t="260747" x="3127375" y="5702300"/>
          <p14:tracePt t="260754" x="3117850" y="5702300"/>
          <p14:tracePt t="260763" x="3109913" y="5694363"/>
          <p14:tracePt t="260767" x="3092450" y="5694363"/>
          <p14:tracePt t="260775" x="3084513" y="5694363"/>
          <p14:tracePt t="260782" x="3074988" y="5684838"/>
          <p14:tracePt t="260789" x="3059113" y="5684838"/>
          <p14:tracePt t="260797" x="3049588" y="5684838"/>
          <p14:tracePt t="260803" x="3033713" y="5676900"/>
          <p14:tracePt t="260811" x="3008313" y="5676900"/>
          <p14:tracePt t="260817" x="2990850" y="5668963"/>
          <p14:tracePt t="260824" x="2973388" y="5668963"/>
          <p14:tracePt t="260832" x="2947988" y="5659438"/>
          <p14:tracePt t="260837" x="2930525" y="5651500"/>
          <p14:tracePt t="260846" x="2914650" y="5641975"/>
          <p14:tracePt t="260852" x="2905125" y="5641975"/>
          <p14:tracePt t="260858" x="2897188" y="5634038"/>
          <p14:tracePt t="260867" x="2889250" y="5634038"/>
          <p14:tracePt t="260872" x="2879725" y="5634038"/>
          <p14:tracePt t="260880" x="2871788" y="5634038"/>
          <p14:tracePt t="260892" x="2863850" y="5626100"/>
          <p14:tracePt t="260899" x="2854325" y="5626100"/>
          <p14:tracePt t="260906" x="2846388" y="5626100"/>
          <p14:tracePt t="260913" x="2838450" y="5616575"/>
          <p14:tracePt t="260921" x="2820988" y="5616575"/>
          <p14:tracePt t="260928" x="2803525" y="5616575"/>
          <p14:tracePt t="260934" x="2786063" y="5608638"/>
          <p14:tracePt t="260944" x="2778125" y="5600700"/>
          <p14:tracePt t="260948" x="2760663" y="5591175"/>
          <p14:tracePt t="260955" x="2744788" y="5591175"/>
          <p14:tracePt t="260963" x="2735263" y="5591175"/>
          <p14:tracePt t="260969" x="2727325" y="5591175"/>
          <p14:tracePt t="260976" x="2719388" y="5591175"/>
          <p14:tracePt t="260983" x="2709863" y="5583238"/>
          <p14:tracePt t="260990" x="2701925" y="5583238"/>
          <p14:tracePt t="261004" x="2693988" y="5583238"/>
          <p14:tracePt t="261012" x="2684463" y="5583238"/>
          <p14:tracePt t="261017" x="2684463" y="5575300"/>
          <p14:tracePt t="261024" x="2676525" y="5575300"/>
          <p14:tracePt t="261039" x="2668588" y="5575300"/>
          <p14:tracePt t="261046" x="2659063" y="5575300"/>
          <p14:tracePt t="261053" x="2651125" y="5565775"/>
          <p14:tracePt t="261062" x="2633663" y="5565775"/>
          <p14:tracePt t="261067" x="2616200" y="5565775"/>
          <p14:tracePt t="261074" x="2600325" y="5565775"/>
          <p14:tracePt t="261080" x="2590800" y="5557838"/>
          <p14:tracePt t="261087" x="2565400" y="5549900"/>
          <p14:tracePt t="261096" x="2549525" y="5549900"/>
          <p14:tracePt t="261101" x="2540000" y="5549900"/>
          <p14:tracePt t="261109" x="2532063" y="5549900"/>
          <p14:tracePt t="261116" x="2514600" y="5549900"/>
          <p14:tracePt t="261123" x="2506663" y="5549900"/>
          <p14:tracePt t="261130" x="2497138" y="5540375"/>
          <p14:tracePt t="261136" x="2481263" y="5540375"/>
          <p14:tracePt t="261145" x="2463800" y="5532438"/>
          <p14:tracePt t="261158" x="2446338" y="5532438"/>
          <p14:tracePt t="261165" x="2438400" y="5532438"/>
          <p14:tracePt t="261172" x="2438400" y="5524500"/>
          <p14:tracePt t="261179" x="2430463" y="5524500"/>
          <p14:tracePt t="261185" x="2420938" y="5524500"/>
          <p14:tracePt t="261193" x="2413000" y="5524500"/>
          <p14:tracePt t="261206" x="2405063" y="5514975"/>
          <p14:tracePt t="261213" x="2395538" y="5514975"/>
          <p14:tracePt t="261235" x="2387600" y="5514975"/>
          <p14:tracePt t="261248" x="2379663" y="5514975"/>
          <p14:tracePt t="261269" x="2370138" y="5507038"/>
          <p14:tracePt t="261291" x="2362200" y="5507038"/>
          <p14:tracePt t="261312" x="2352675" y="5507038"/>
          <p14:tracePt t="261332" x="2352675" y="5497513"/>
          <p14:tracePt t="261346" x="2344738" y="5489575"/>
          <p14:tracePt t="261388" x="2336800" y="5489575"/>
          <p14:tracePt t="261402" x="2336800" y="5481638"/>
          <p14:tracePt t="261415" x="2327275" y="5481638"/>
          <p14:tracePt t="261451" x="2327275" y="5472113"/>
          <p14:tracePt t="261457" x="2319338" y="5472113"/>
          <p14:tracePt t="261494" x="2311400" y="5472113"/>
          <p14:tracePt t="261920" x="2319338" y="5472113"/>
          <p14:tracePt t="261968" x="2327275" y="5472113"/>
          <p14:tracePt t="262024" x="2336800" y="5472113"/>
          <p14:tracePt t="262066" x="2344738" y="5472113"/>
          <p14:tracePt t="262101" x="2352675" y="5472113"/>
          <p14:tracePt t="262143" x="2362200" y="5472113"/>
          <p14:tracePt t="262171" x="2370138" y="5472113"/>
          <p14:tracePt t="262177" x="2370138" y="5464175"/>
          <p14:tracePt t="262191" x="2379663" y="5464175"/>
          <p14:tracePt t="262198" x="2387600" y="5464175"/>
          <p14:tracePt t="262213" x="2395538" y="5456238"/>
          <p14:tracePt t="262227" x="2405063" y="5456238"/>
          <p14:tracePt t="262233" x="2413000" y="5456238"/>
          <p14:tracePt t="262240" x="2420938" y="5456238"/>
          <p14:tracePt t="262247" x="2438400" y="5456238"/>
          <p14:tracePt t="262254" x="2463800" y="5446713"/>
          <p14:tracePt t="262260" x="2489200" y="5446713"/>
          <p14:tracePt t="262267" x="2514600" y="5438775"/>
          <p14:tracePt t="262275" x="2557463" y="5430838"/>
          <p14:tracePt t="262280" x="2616200" y="5421313"/>
          <p14:tracePt t="262288" x="2651125" y="5421313"/>
          <p14:tracePt t="262295" x="2676525" y="5421313"/>
          <p14:tracePt t="262301" x="2719388" y="5413375"/>
          <p14:tracePt t="262310" x="2735263" y="5413375"/>
          <p14:tracePt t="262315" x="2760663" y="5405438"/>
          <p14:tracePt t="262322" x="2786063" y="5395913"/>
          <p14:tracePt t="262330" x="2795588" y="5395913"/>
          <p14:tracePt t="262336" x="2811463" y="5395913"/>
          <p14:tracePt t="262344" x="2838450" y="5395913"/>
          <p14:tracePt t="262351" x="2846388" y="5395913"/>
          <p14:tracePt t="262357" x="2871788" y="5395913"/>
          <p14:tracePt t="262364" x="2889250" y="5395913"/>
          <p14:tracePt t="262372" x="2897188" y="5395913"/>
          <p14:tracePt t="262378" x="2922588" y="5405438"/>
          <p14:tracePt t="262395" x="2930525" y="5405438"/>
          <p14:tracePt t="262407" x="2940050" y="5405438"/>
          <p14:tracePt t="262428" x="2955925" y="5413375"/>
          <p14:tracePt t="262456" x="2965450" y="5413375"/>
          <p14:tracePt t="262477" x="2973388" y="5413375"/>
          <p14:tracePt t="262491" x="2973388" y="5421313"/>
          <p14:tracePt t="262505" x="2982913" y="5421313"/>
          <p14:tracePt t="262546" x="2990850" y="5421313"/>
          <p14:tracePt t="262574" x="2998788" y="5430838"/>
          <p14:tracePt t="262693" x="2998788" y="5438775"/>
          <p14:tracePt t="262749" x="2990850" y="5438775"/>
          <p14:tracePt t="262756" x="2990850" y="5446713"/>
          <p14:tracePt t="262875" x="2982913" y="5446713"/>
          <p14:tracePt t="262973" x="2973388" y="5446713"/>
          <p14:tracePt t="263042" x="2973388" y="5456238"/>
          <p14:tracePt t="263293" x="2973388" y="5464175"/>
          <p14:tracePt t="263633" x="2982913" y="5464175"/>
          <p14:tracePt t="263640" x="3016250" y="5464175"/>
          <p14:tracePt t="263647" x="3067050" y="5464175"/>
          <p14:tracePt t="263654" x="3100388" y="5464175"/>
          <p14:tracePt t="263661" x="3168650" y="5464175"/>
          <p14:tracePt t="263667" x="3203575" y="5464175"/>
          <p14:tracePt t="263676" x="3228975" y="5464175"/>
          <p14:tracePt t="263681" x="3244850" y="5464175"/>
          <p14:tracePt t="263689" x="3254375" y="5464175"/>
          <p14:tracePt t="263695" x="3270250" y="5464175"/>
          <p14:tracePt t="263710" x="3279775" y="5464175"/>
          <p14:tracePt t="263723" x="3297238" y="5464175"/>
          <p14:tracePt t="263737" x="3305175" y="5464175"/>
          <p14:tracePt t="263751" x="3313113" y="5464175"/>
          <p14:tracePt t="263759" x="3322638" y="5464175"/>
          <p14:tracePt t="263779" x="3330575" y="5464175"/>
          <p14:tracePt t="263828" x="3338513" y="5464175"/>
          <p14:tracePt t="263863" x="3348038" y="5464175"/>
          <p14:tracePt t="263905" x="3355975" y="5464175"/>
          <p14:tracePt t="263940" x="3355975" y="5472113"/>
          <p14:tracePt t="264255" x="3363913" y="5497513"/>
          <p14:tracePt t="264261" x="3373438" y="5532438"/>
          <p14:tracePt t="264269" x="3381375" y="5583238"/>
          <p14:tracePt t="264277" x="3381375" y="5608638"/>
          <p14:tracePt t="264283" x="3381375" y="5651500"/>
          <p14:tracePt t="264290" x="3381375" y="5684838"/>
          <p14:tracePt t="264297" x="3381375" y="5702300"/>
          <p14:tracePt t="264304" x="3389313" y="5727700"/>
          <p14:tracePt t="264312" x="3389313" y="5745163"/>
          <p14:tracePt t="264317" x="3389313" y="5761038"/>
          <p14:tracePt t="264325" x="3389313" y="5770563"/>
          <p14:tracePt t="264331" x="3389313" y="5788025"/>
          <p14:tracePt t="264338" x="3389313" y="5795963"/>
          <p14:tracePt t="264351" x="3389313" y="5803900"/>
          <p14:tracePt t="264372" x="3389313" y="5813425"/>
          <p14:tracePt t="264379" x="3389313" y="5821363"/>
          <p14:tracePt t="264400" x="3389313" y="5829300"/>
          <p14:tracePt t="264428" x="3389313" y="5838825"/>
          <p14:tracePt t="264449" x="3389313" y="5846763"/>
          <p14:tracePt t="264470" x="3389313" y="5854700"/>
          <p14:tracePt t="264519" x="3389313" y="5864225"/>
          <p14:tracePt t="264534" x="3381375" y="5864225"/>
          <p14:tracePt t="264576" x="3381375" y="5872163"/>
          <p14:tracePt t="264597" x="3381375" y="5880100"/>
          <p14:tracePt t="264604" x="3373438" y="5889625"/>
          <p14:tracePt t="264610" x="3373438" y="5897563"/>
          <p14:tracePt t="264632" x="3373438" y="5905500"/>
          <p14:tracePt t="264638" x="3373438" y="5915025"/>
          <p14:tracePt t="264646" x="3363913" y="5915025"/>
          <p14:tracePt t="264653" x="3363913" y="5922963"/>
          <p14:tracePt t="264666" x="3363913" y="5932488"/>
          <p14:tracePt t="264686" x="3363913" y="5940425"/>
          <p14:tracePt t="264715" x="3363913" y="5948363"/>
          <p14:tracePt t="264728" x="3363913" y="5957888"/>
          <p14:tracePt t="264771" x="3363913" y="5965825"/>
          <p14:tracePt t="264819" x="3355975" y="5957888"/>
          <p14:tracePt t="264826" x="3355975" y="5948363"/>
          <p14:tracePt t="264834" x="3355975" y="5940425"/>
          <p14:tracePt t="264841" x="3355975" y="5932488"/>
          <p14:tracePt t="264846" x="3355975" y="5905500"/>
          <p14:tracePt t="264854" x="3348038" y="5889625"/>
          <p14:tracePt t="264860" x="3348038" y="5864225"/>
          <p14:tracePt t="264867" x="3338513" y="5829300"/>
          <p14:tracePt t="264876" x="3338513" y="5813425"/>
          <p14:tracePt t="264881" x="3330575" y="5795963"/>
          <p14:tracePt t="264889" x="3330575" y="5770563"/>
          <p14:tracePt t="264895" x="3330575" y="5727700"/>
          <p14:tracePt t="264903" x="3330575" y="5676900"/>
          <p14:tracePt t="264909" x="3305175" y="5565775"/>
          <p14:tracePt t="264916" x="3305175" y="5456238"/>
          <p14:tracePt t="264926" x="3287713" y="5370513"/>
          <p14:tracePt t="264930" x="3287713" y="5327650"/>
          <p14:tracePt t="264936" x="3279775" y="5311775"/>
          <p14:tracePt t="264944" x="3279775" y="5294313"/>
          <p14:tracePt t="264951" x="3279775" y="5286375"/>
          <p14:tracePt t="264960" x="3270250" y="5276850"/>
          <p14:tracePt t="264979" x="3270250" y="5268913"/>
          <p14:tracePt t="264993" x="3262313" y="5268913"/>
          <p14:tracePt t="265028" x="3262313" y="5260975"/>
          <p14:tracePt t="265034" x="3262313" y="5251450"/>
          <p14:tracePt t="265084" x="3262313" y="5243513"/>
          <p14:tracePt t="265133" x="3262313" y="5235575"/>
          <p14:tracePt t="265189" x="3262313" y="5243513"/>
          <p14:tracePt t="265203" x="3262313" y="5251450"/>
          <p14:tracePt t="265210" x="3262313" y="5268913"/>
          <p14:tracePt t="265217" x="3262313" y="5276850"/>
          <p14:tracePt t="265225" x="3262313" y="5294313"/>
          <p14:tracePt t="265230" x="3262313" y="5302250"/>
          <p14:tracePt t="265237" x="3262313" y="5319713"/>
          <p14:tracePt t="265244" x="3262313" y="5337175"/>
          <p14:tracePt t="265250" x="3262313" y="5353050"/>
          <p14:tracePt t="265258" x="3262313" y="5380038"/>
          <p14:tracePt t="265265" x="3270250" y="5438775"/>
          <p14:tracePt t="265272" x="3270250" y="5540375"/>
          <p14:tracePt t="265279" x="3270250" y="5694363"/>
          <p14:tracePt t="265285" x="3279775" y="5795963"/>
          <p14:tracePt t="265292" x="3287713" y="5915025"/>
          <p14:tracePt t="265299" x="3287713" y="5965825"/>
          <p14:tracePt t="265308" x="3297238" y="6008688"/>
          <p14:tracePt t="265313" x="3297238" y="6042025"/>
          <p14:tracePt t="265320" x="3297238" y="6059488"/>
          <p14:tracePt t="265327" x="3297238" y="6067425"/>
          <p14:tracePt t="265334" x="3297238" y="6076950"/>
          <p14:tracePt t="265349" x="3297238" y="6084888"/>
          <p14:tracePt t="265370" x="3297238" y="6102350"/>
          <p14:tracePt t="265398" x="3297238" y="6110288"/>
          <p14:tracePt t="265427" x="3297238" y="6118225"/>
          <p14:tracePt t="265440" x="3297238" y="6127750"/>
          <p14:tracePt t="265482" x="3297238" y="6135688"/>
          <p14:tracePt t="265566" x="3297238" y="6127750"/>
          <p14:tracePt t="265572" x="3297238" y="6118225"/>
          <p14:tracePt t="265579" x="3297238" y="6102350"/>
          <p14:tracePt t="265586" x="3297238" y="6092825"/>
          <p14:tracePt t="265594" x="3297238" y="6084888"/>
          <p14:tracePt t="265600" x="3297238" y="6067425"/>
          <p14:tracePt t="265609" x="3287713" y="6034088"/>
          <p14:tracePt t="265615" x="3279775" y="5991225"/>
          <p14:tracePt t="265621" x="3262313" y="5872163"/>
          <p14:tracePt t="265627" x="3262313" y="5761038"/>
          <p14:tracePt t="265635" x="3254375" y="5659438"/>
          <p14:tracePt t="265643" x="3254375" y="5583238"/>
          <p14:tracePt t="265648" x="3254375" y="5524500"/>
          <p14:tracePt t="265657" x="3254375" y="5497513"/>
          <p14:tracePt t="265663" x="3254375" y="5472113"/>
          <p14:tracePt t="265670" x="3254375" y="5446713"/>
          <p14:tracePt t="265677" x="3254375" y="5438775"/>
          <p14:tracePt t="265683" x="3254375" y="5430838"/>
          <p14:tracePt t="265711" x="3254375" y="5421313"/>
          <p14:tracePt t="265780" x="3254375" y="5430838"/>
          <p14:tracePt t="265802" x="3254375" y="5438775"/>
          <p14:tracePt t="265817" x="3254375" y="5456238"/>
          <p14:tracePt t="265830" x="3254375" y="5464175"/>
          <p14:tracePt t="265838" x="3254375" y="5472113"/>
          <p14:tracePt t="265844" x="3254375" y="5481638"/>
          <p14:tracePt t="265851" x="3254375" y="5489575"/>
          <p14:tracePt t="265866" x="3254375" y="5497513"/>
          <p14:tracePt t="265879" x="3254375" y="5507038"/>
          <p14:tracePt t="265886" x="3254375" y="5514975"/>
          <p14:tracePt t="265893" x="3254375" y="5524500"/>
          <p14:tracePt t="265914" x="3254375" y="5540375"/>
          <p14:tracePt t="265928" x="3254375" y="5549900"/>
          <p14:tracePt t="265943" x="3254375" y="5557838"/>
          <p14:tracePt t="265949" x="3254375" y="5565775"/>
          <p14:tracePt t="265961" x="3254375" y="5575300"/>
          <p14:tracePt t="265969" x="3254375" y="5591175"/>
          <p14:tracePt t="265977" x="3254375" y="5600700"/>
          <p14:tracePt t="265984" x="3254375" y="5626100"/>
          <p14:tracePt t="265992" x="3254375" y="5634038"/>
          <p14:tracePt t="265998" x="3254375" y="5641975"/>
          <p14:tracePt t="266005" x="3254375" y="5659438"/>
          <p14:tracePt t="266011" x="3254375" y="5676900"/>
          <p14:tracePt t="266018" x="3254375" y="5694363"/>
          <p14:tracePt t="266026" x="3254375" y="5702300"/>
          <p14:tracePt t="266033" x="3254375" y="5719763"/>
          <p14:tracePt t="266047" x="3254375" y="5727700"/>
          <p14:tracePt t="266054" x="3254375" y="5735638"/>
          <p14:tracePt t="266060" x="3254375" y="5745163"/>
          <p14:tracePt t="266075" x="3254375" y="5753100"/>
          <p14:tracePt t="266081" x="3254375" y="5761038"/>
          <p14:tracePt t="266088" x="3254375" y="5770563"/>
          <p14:tracePt t="266102" x="3254375" y="5778500"/>
          <p14:tracePt t="266124" x="3254375" y="5788025"/>
          <p14:tracePt t="266143" x="3254375" y="5795963"/>
          <p14:tracePt t="266324" x="3254375" y="5788025"/>
          <p14:tracePt t="266338" x="3254375" y="5770563"/>
          <p14:tracePt t="266345" x="3262313" y="5761038"/>
          <p14:tracePt t="266352" x="3262313" y="5753100"/>
          <p14:tracePt t="266360" x="3262313" y="5735638"/>
          <p14:tracePt t="266374" x="3262313" y="5727700"/>
          <p14:tracePt t="266380" x="3262313" y="5719763"/>
          <p14:tracePt t="266387" x="3262313" y="5710238"/>
          <p14:tracePt t="266394" x="3262313" y="5702300"/>
          <p14:tracePt t="266401" x="3262313" y="5694363"/>
          <p14:tracePt t="266409" x="3262313" y="5684838"/>
          <p14:tracePt t="266424" x="3262313" y="5676900"/>
          <p14:tracePt t="266429" x="3262313" y="5668963"/>
          <p14:tracePt t="266442" x="3262313" y="5651500"/>
          <p14:tracePt t="266450" x="3262313" y="5641975"/>
          <p14:tracePt t="266458" x="3262313" y="5634038"/>
          <p14:tracePt t="266464" x="3270250" y="5616575"/>
          <p14:tracePt t="266472" x="3279775" y="5591175"/>
          <p14:tracePt t="266477" x="3287713" y="5575300"/>
          <p14:tracePt t="266485" x="3287713" y="5565775"/>
          <p14:tracePt t="266494" x="3287713" y="5557838"/>
          <p14:tracePt t="266498" x="3297238" y="5540375"/>
          <p14:tracePt t="266512" x="3297238" y="5524500"/>
          <p14:tracePt t="266526" x="3297238" y="5514975"/>
          <p14:tracePt t="266547" x="3297238" y="5507038"/>
          <p14:tracePt t="266561" x="3297238" y="5497513"/>
          <p14:tracePt t="266582" x="3297238" y="5489575"/>
          <p14:tracePt t="266610" x="3297238" y="5481638"/>
          <p14:tracePt t="266646" x="3297238" y="5472113"/>
          <p14:tracePt t="266994" x="3297238" y="5464175"/>
          <p14:tracePt t="267008" x="3297238" y="5456238"/>
          <p14:tracePt t="267015" x="3287713" y="5456238"/>
          <p14:tracePt t="267034" x="3287713" y="5446713"/>
          <p14:tracePt t="267070" x="3287713" y="5438775"/>
          <p14:tracePt t="267091" x="3287713" y="5421313"/>
          <p14:tracePt t="267099" x="3322638" y="5345113"/>
          <p14:tracePt t="267106" x="3348038" y="5260975"/>
          <p14:tracePt t="267113" x="3398838" y="5157788"/>
          <p14:tracePt t="267120" x="3424238" y="5099050"/>
          <p14:tracePt t="267127" x="3432175" y="5073650"/>
          <p14:tracePt t="267133" x="3441700" y="5056188"/>
          <p14:tracePt t="267141" x="3441700" y="5048250"/>
          <p14:tracePt t="267163" x="3441700" y="5038725"/>
          <p14:tracePt t="267197" x="3441700" y="5048250"/>
          <p14:tracePt t="267205" x="3441700" y="5056188"/>
          <p14:tracePt t="267225" x="3441700" y="5064125"/>
          <p14:tracePt t="267232" x="3432175" y="5064125"/>
          <p14:tracePt t="267246" x="3432175" y="5081588"/>
          <p14:tracePt t="267267" x="3432175" y="5091113"/>
          <p14:tracePt t="267281" x="3424238" y="5099050"/>
          <p14:tracePt t="267288" x="3424238" y="5106988"/>
          <p14:tracePt t="267302" x="3424238" y="5116513"/>
          <p14:tracePt t="267315" x="3424238" y="5124450"/>
          <p14:tracePt t="267325" x="3424238" y="5132388"/>
          <p14:tracePt t="267329" x="3424238" y="5141913"/>
          <p14:tracePt t="267336" x="3424238" y="5149850"/>
          <p14:tracePt t="267343" x="3424238" y="5157788"/>
          <p14:tracePt t="267351" x="3424238" y="5175250"/>
          <p14:tracePt t="267358" x="3424238" y="5192713"/>
          <p14:tracePt t="267364" x="3424238" y="5218113"/>
          <p14:tracePt t="267373" x="3424238" y="5251450"/>
          <p14:tracePt t="267377" x="3424238" y="5311775"/>
          <p14:tracePt t="267385" x="3424238" y="5380038"/>
          <p14:tracePt t="267391" x="3424238" y="5456238"/>
          <p14:tracePt t="267399" x="3432175" y="5507038"/>
          <p14:tracePt t="267406" x="3432175" y="5549900"/>
          <p14:tracePt t="267412" x="3432175" y="5591175"/>
          <p14:tracePt t="267420" x="3432175" y="5634038"/>
          <p14:tracePt t="267426" x="3432175" y="5659438"/>
          <p14:tracePt t="267433" x="3441700" y="5684838"/>
          <p14:tracePt t="267440" x="3441700" y="5702300"/>
          <p14:tracePt t="267448" x="3449638" y="5719763"/>
          <p14:tracePt t="267456" x="3449638" y="5727700"/>
          <p14:tracePt t="267461" x="3457575" y="5753100"/>
          <p14:tracePt t="267468" x="3457575" y="5778500"/>
          <p14:tracePt t="267475" x="3457575" y="5795963"/>
          <p14:tracePt t="267482" x="3457575" y="5821363"/>
          <p14:tracePt t="267490" x="3457575" y="5838825"/>
          <p14:tracePt t="267496" x="3457575" y="5864225"/>
          <p14:tracePt t="267503" x="3457575" y="5889625"/>
          <p14:tracePt t="267509" x="3457575" y="5915025"/>
          <p14:tracePt t="267516" x="3467100" y="5932488"/>
          <p14:tracePt t="267524" x="3467100" y="5940425"/>
          <p14:tracePt t="267531" x="3467100" y="5948363"/>
          <p14:tracePt t="267539" x="3467100" y="5965825"/>
          <p14:tracePt t="267556" x="3467100" y="5983288"/>
          <p14:tracePt t="267564" x="3467100" y="5991225"/>
          <p14:tracePt t="267573" x="3467100" y="5999163"/>
          <p14:tracePt t="267579" x="3467100" y="6008688"/>
          <p14:tracePt t="267586" x="3467100" y="6016625"/>
          <p14:tracePt t="267593" x="3467100" y="6024563"/>
          <p14:tracePt t="267614" x="3467100" y="6034088"/>
          <p14:tracePt t="267623" x="3467100" y="6042025"/>
          <p14:tracePt t="267635" x="3467100" y="6049963"/>
          <p14:tracePt t="267656" x="3467100" y="6059488"/>
          <p14:tracePt t="267683" x="3467100" y="6067425"/>
          <p14:tracePt t="267698" x="3467100" y="6076950"/>
          <p14:tracePt t="267789" x="3467100" y="6067425"/>
          <p14:tracePt t="267797" x="3457575" y="6067425"/>
          <p14:tracePt t="267803" x="3457575" y="6059488"/>
          <p14:tracePt t="267810" x="3457575" y="6042025"/>
          <p14:tracePt t="267818" x="3449638" y="6034088"/>
          <p14:tracePt t="267826" x="3441700" y="5983288"/>
          <p14:tracePt t="267831" x="3441700" y="5905500"/>
          <p14:tracePt t="267839" x="3432175" y="5795963"/>
          <p14:tracePt t="267846" x="3424238" y="5676900"/>
          <p14:tracePt t="267852" x="3424238" y="5549900"/>
          <p14:tracePt t="267859" x="3424238" y="5507038"/>
          <p14:tracePt t="267867" x="3424238" y="5497513"/>
          <p14:tracePt t="267875" x="3424238" y="5481638"/>
          <p14:tracePt t="267879" x="3414713" y="5481638"/>
          <p14:tracePt t="267890" x="3414713" y="5472113"/>
          <p14:tracePt t="267915" x="3406775" y="5472113"/>
          <p14:tracePt t="267928" x="3406775" y="5464175"/>
          <p14:tracePt t="267972" x="3406775" y="5456238"/>
          <p14:tracePt t="268005" x="3406775" y="5446713"/>
          <p14:tracePt t="268033" x="3406775" y="5438775"/>
          <p14:tracePt t="268082" x="3398838" y="5438775"/>
          <p14:tracePt t="268158" x="3389313" y="5438775"/>
          <p14:tracePt t="268174" x="3381375" y="5438775"/>
          <p14:tracePt t="268186" x="3381375" y="5456238"/>
          <p14:tracePt t="268201" x="3381375" y="5464175"/>
          <p14:tracePt t="268207" x="3381375" y="5481638"/>
          <p14:tracePt t="268215" x="3381375" y="5489575"/>
          <p14:tracePt t="268223" x="3381375" y="5497513"/>
          <p14:tracePt t="268228" x="3381375" y="5507038"/>
          <p14:tracePt t="268236" x="3381375" y="5514975"/>
          <p14:tracePt t="268242" x="3381375" y="5532438"/>
          <p14:tracePt t="268250" x="3381375" y="5549900"/>
          <p14:tracePt t="268257" x="3381375" y="5557838"/>
          <p14:tracePt t="268263" x="3381375" y="5575300"/>
          <p14:tracePt t="268273" x="3381375" y="5600700"/>
          <p14:tracePt t="268277" x="3381375" y="5626100"/>
          <p14:tracePt t="268285" x="3381375" y="5651500"/>
          <p14:tracePt t="268291" x="3381375" y="5668963"/>
          <p14:tracePt t="268298" x="3381375" y="5694363"/>
          <p14:tracePt t="268307" x="3381375" y="5710238"/>
          <p14:tracePt t="268312" x="3381375" y="5727700"/>
          <p14:tracePt t="268319" x="3381375" y="5745163"/>
          <p14:tracePt t="268326" x="3381375" y="5753100"/>
          <p14:tracePt t="268333" x="3381375" y="5761038"/>
          <p14:tracePt t="268340" x="3381375" y="5770563"/>
          <p14:tracePt t="268347" x="3381375" y="5778500"/>
          <p14:tracePt t="268356" x="3381375" y="5788025"/>
          <p14:tracePt t="268361" x="3381375" y="5803900"/>
          <p14:tracePt t="268367" x="3381375" y="5813425"/>
          <p14:tracePt t="268375" x="3381375" y="5829300"/>
          <p14:tracePt t="268382" x="3381375" y="5838825"/>
          <p14:tracePt t="268395" x="3381375" y="5846763"/>
          <p14:tracePt t="268405" x="3381375" y="5854700"/>
          <p14:tracePt t="268409" x="3381375" y="5864225"/>
          <p14:tracePt t="268417" x="3381375" y="5872163"/>
          <p14:tracePt t="268438" x="3381375" y="5880100"/>
          <p14:tracePt t="268458" x="3381375" y="5897563"/>
          <p14:tracePt t="268486" x="3381375" y="5905500"/>
          <p14:tracePt t="268507" x="3381375" y="5915025"/>
          <p14:tracePt t="268528" x="3381375" y="5922963"/>
          <p14:tracePt t="268577" x="3381375" y="5915025"/>
          <p14:tracePt t="268591" x="3381375" y="5905500"/>
          <p14:tracePt t="268605" x="3381375" y="5889625"/>
          <p14:tracePt t="268611" x="3381375" y="5880100"/>
          <p14:tracePt t="268620" x="3381375" y="5872163"/>
          <p14:tracePt t="268626" x="3381375" y="5854700"/>
          <p14:tracePt t="268631" x="3381375" y="5838825"/>
          <p14:tracePt t="268639" x="3381375" y="5829300"/>
          <p14:tracePt t="268646" x="3373438" y="5813425"/>
          <p14:tracePt t="268652" x="3373438" y="5803900"/>
          <p14:tracePt t="268659" x="3373438" y="5795963"/>
          <p14:tracePt t="268667" x="3373438" y="5788025"/>
          <p14:tracePt t="268673" x="3363913" y="5778500"/>
          <p14:tracePt t="268680" x="3363913" y="5770563"/>
          <p14:tracePt t="268701" x="3355975" y="5753100"/>
          <p14:tracePt t="268722" x="3355975" y="5745163"/>
          <p14:tracePt t="268737" x="3355975" y="5735638"/>
          <p14:tracePt t="268744" x="3355975" y="5727700"/>
          <p14:tracePt t="268757" x="3355975" y="5719763"/>
          <p14:tracePt t="268779" x="3355975" y="5710238"/>
          <p14:tracePt t="268793" x="3355975" y="5702300"/>
          <p14:tracePt t="268800" x="3348038" y="5694363"/>
          <p14:tracePt t="268836" x="3338513" y="5694363"/>
          <p14:tracePt t="268841" x="3330575" y="5694363"/>
          <p14:tracePt t="268870" x="3322638" y="5694363"/>
          <p14:tracePt t="268891" x="3313113" y="5694363"/>
          <p14:tracePt t="268913" x="3305175" y="5694363"/>
          <p14:tracePt t="268919" x="3305175" y="5702300"/>
          <p14:tracePt t="268925" x="3297238" y="5702300"/>
          <p14:tracePt t="268966" x="3270250" y="5702300"/>
          <p14:tracePt t="268975" x="3203575" y="5684838"/>
          <p14:tracePt t="268980" x="3109913" y="5651500"/>
          <p14:tracePt t="268988" x="3008313" y="5626100"/>
          <p14:tracePt t="268994" x="2947988" y="5600700"/>
          <p14:tracePt t="269001" x="2922588" y="5591175"/>
          <p14:tracePt t="269008" x="2914650" y="5583238"/>
          <p14:tracePt t="269015" x="2905125" y="5583238"/>
          <p14:tracePt t="269023" x="2897188" y="5583238"/>
          <p14:tracePt t="269029" x="2889250" y="5583238"/>
          <p14:tracePt t="269043" x="2879725" y="5583238"/>
          <p14:tracePt t="269064" x="2871788" y="5583238"/>
          <p14:tracePt t="269085" x="2863850" y="5583238"/>
          <p14:tracePt t="269112" x="2854325" y="5575300"/>
          <p14:tracePt t="269134" x="2854325" y="5565775"/>
          <p14:tracePt t="269161" x="2854325" y="5557838"/>
          <p14:tracePt t="269196" x="2854325" y="5549900"/>
          <p14:tracePt t="269533" x="2846388" y="5549900"/>
          <p14:tracePt t="269553" x="2838450" y="5549900"/>
          <p14:tracePt t="269587" x="2828925" y="5549900"/>
          <p14:tracePt t="269595" x="2820988" y="5549900"/>
          <p14:tracePt t="269616" x="2811463" y="5549900"/>
          <p14:tracePt t="269623" x="2803525" y="5549900"/>
          <p14:tracePt t="269630" x="2795588" y="5549900"/>
          <p14:tracePt t="269638" x="2778125" y="5549900"/>
          <p14:tracePt t="269644" x="2760663" y="5549900"/>
          <p14:tracePt t="269671" x="2727325" y="5549900"/>
          <p14:tracePt t="269677" x="2709863" y="5540375"/>
          <p14:tracePt t="269684" x="2693988" y="5532438"/>
          <p14:tracePt t="269691" x="2676525" y="5532438"/>
          <p14:tracePt t="269698" x="2659063" y="5532438"/>
          <p14:tracePt t="269706" x="2641600" y="5524500"/>
          <p14:tracePt t="269712" x="2625725" y="5524500"/>
          <p14:tracePt t="269721" x="2616200" y="5524500"/>
          <p14:tracePt t="269726" x="2600325" y="5514975"/>
          <p14:tracePt t="269734" x="2582863" y="5514975"/>
          <p14:tracePt t="269740" x="2565400" y="5514975"/>
          <p14:tracePt t="269747" x="2549525" y="5507038"/>
          <p14:tracePt t="269755" x="2540000" y="5507038"/>
          <p14:tracePt t="269761" x="2532063" y="5507038"/>
          <p14:tracePt t="269768" x="2524125" y="5507038"/>
          <p14:tracePt t="269775" x="2514600" y="5507038"/>
          <p14:tracePt t="269782" x="2506663" y="5507038"/>
          <p14:tracePt t="269789" x="2497138" y="5507038"/>
          <p14:tracePt t="269804" x="2489200" y="5507038"/>
          <p14:tracePt t="269817" x="2471738" y="5497513"/>
          <p14:tracePt t="269823" x="2463800" y="5497513"/>
          <p14:tracePt t="269831" x="2455863" y="5497513"/>
          <p14:tracePt t="269839" x="2446338" y="5497513"/>
          <p14:tracePt t="269845" x="2430463" y="5497513"/>
          <p14:tracePt t="269853" x="2413000" y="5497513"/>
          <p14:tracePt t="269859" x="2405063" y="5497513"/>
          <p14:tracePt t="269866" x="2387600" y="5481638"/>
          <p14:tracePt t="269873" x="2379663" y="5481638"/>
          <p14:tracePt t="269880" x="2370138" y="5481638"/>
          <p14:tracePt t="269887" x="2362200" y="5481638"/>
          <p14:tracePt t="269893" x="2352675" y="5481638"/>
          <p14:tracePt t="269907" x="2344738" y="5481638"/>
          <p14:tracePt t="269915" x="2336800" y="5472113"/>
          <p14:tracePt t="269928" x="2327275" y="5464175"/>
          <p14:tracePt t="269950" x="2319338" y="5464175"/>
          <p14:tracePt t="270374" x="2319338" y="5456238"/>
          <p14:tracePt t="270382" x="2327275" y="5446713"/>
          <p14:tracePt t="270389" x="2336800" y="5438775"/>
          <p14:tracePt t="270395" x="2446338" y="5380038"/>
          <p14:tracePt t="270404" x="2811463" y="5141913"/>
          <p14:tracePt t="270409" x="3244850" y="4886325"/>
          <p14:tracePt t="270416" x="3449638" y="4759325"/>
          <p14:tracePt t="270423" x="3627438" y="4673600"/>
          <p14:tracePt t="270430" x="3900488" y="4538663"/>
          <p14:tracePt t="270438" x="4095750" y="4445000"/>
          <p14:tracePt t="270444" x="4291013" y="4359275"/>
          <p14:tracePt t="270453" x="4511675" y="4257675"/>
          <p14:tracePt t="270458" x="4681538" y="4189413"/>
          <p14:tracePt t="270465" x="4876800" y="4095750"/>
          <p14:tracePt t="270472" x="4978400" y="4044950"/>
          <p14:tracePt t="270478" x="5114925" y="3994150"/>
          <p14:tracePt t="270487" x="5199063" y="3968750"/>
          <p14:tracePt t="270492" x="5318125" y="3917950"/>
          <p14:tracePt t="270499" x="5437188" y="3875088"/>
          <p14:tracePt t="270506" x="5548313" y="3832225"/>
          <p14:tracePt t="270514" x="5683250" y="3773488"/>
          <p14:tracePt t="270523" x="5811838" y="3722688"/>
          <p14:tracePt t="270526" x="5964238" y="3636963"/>
          <p14:tracePt t="270533" x="6142038" y="3552825"/>
          <p14:tracePt t="270541" x="6235700" y="3475038"/>
          <p14:tracePt t="270553" x="6364288" y="3355975"/>
          <p14:tracePt t="270555" x="6567488" y="3152775"/>
          <p14:tracePt t="270562" x="6770688" y="2940050"/>
          <p14:tracePt t="270744" x="6278563" y="2813050"/>
          <p14:tracePt t="270750" x="5827713" y="2711450"/>
          <p14:tracePt t="270757" x="5462588" y="2651125"/>
          <p14:tracePt t="270765" x="4987925" y="2549525"/>
          <p14:tracePt t="270772" x="4554538" y="2447925"/>
          <p14:tracePt t="270779" x="4146550" y="2354263"/>
          <p14:tracePt t="270788" x="3713163" y="2252663"/>
          <p14:tracePt t="270793" x="3254375" y="2149475"/>
          <p14:tracePt t="270799" x="2982913" y="2073275"/>
          <p14:tracePt t="270806" x="2684463" y="2005013"/>
          <p14:tracePt t="270814" x="2455863" y="1946275"/>
          <p14:tracePt t="270821" x="2217738" y="1870075"/>
          <p14:tracePt t="270828" x="2073275" y="1809750"/>
          <p14:tracePt t="270837" x="2022475" y="1784350"/>
          <p14:tracePt t="270841" x="1979613" y="1766888"/>
          <p14:tracePt t="270849" x="1920875" y="1751013"/>
          <p14:tracePt t="270855" x="1903413" y="1751013"/>
          <p14:tracePt t="270863" x="1885950" y="1751013"/>
          <p14:tracePt t="270871" x="1878013" y="1751013"/>
          <p14:tracePt t="270876" x="1860550" y="1751013"/>
          <p14:tracePt t="270890" x="1852613" y="1751013"/>
          <p14:tracePt t="270897" x="1852613" y="1758950"/>
          <p14:tracePt t="270904" x="1843088" y="1766888"/>
          <p14:tracePt t="270924" x="1843088" y="1776413"/>
          <p14:tracePt t="270945" x="1843088" y="1784350"/>
          <p14:tracePt t="270967" x="1843088" y="1793875"/>
          <p14:tracePt t="270973" x="1843088" y="1801813"/>
          <p14:tracePt t="270987" x="1843088" y="1809750"/>
          <p14:tracePt t="271002" x="1843088" y="1827213"/>
          <p14:tracePt t="271008" x="1843088" y="1835150"/>
          <p14:tracePt t="271015" x="1843088" y="1844675"/>
          <p14:tracePt t="271022" x="1843088" y="1852613"/>
          <p14:tracePt t="271029" x="1843088" y="1870075"/>
          <p14:tracePt t="271043" x="1843088" y="1878013"/>
          <p14:tracePt t="271056" x="1843088" y="1895475"/>
          <p14:tracePt t="271071" x="1843088" y="1903413"/>
          <p14:tracePt t="271092" x="1843088" y="1911350"/>
          <p14:tracePt t="271121" x="1843088" y="1920875"/>
          <p14:tracePt t="271149" x="1843088" y="1928813"/>
          <p14:tracePt t="271316" x="1878013" y="1954213"/>
          <p14:tracePt t="271323" x="1903413" y="1979613"/>
          <p14:tracePt t="271330" x="1946275" y="2005013"/>
          <p14:tracePt t="271336" x="2005013" y="2055813"/>
          <p14:tracePt t="271344" x="2073275" y="2108200"/>
          <p14:tracePt t="271351" x="2132013" y="2133600"/>
          <p14:tracePt t="271357" x="2217738" y="2184400"/>
          <p14:tracePt t="271365" x="2286000" y="2209800"/>
          <p14:tracePt t="271372" x="2344738" y="2243138"/>
          <p14:tracePt t="271379" x="2405063" y="2268538"/>
          <p14:tracePt t="271386" x="2446338" y="2278063"/>
          <p14:tracePt t="271392" x="2463800" y="2278063"/>
          <p14:tracePt t="271399" x="2471738" y="2293938"/>
          <p14:tracePt t="271405" x="2481263" y="2293938"/>
          <p14:tracePt t="271415" x="2489200" y="2293938"/>
          <p14:tracePt t="271428" x="2497138" y="2303463"/>
          <p14:tracePt t="271449" x="2497138" y="2311400"/>
          <p14:tracePt t="271491" x="2506663" y="2311400"/>
          <p14:tracePt t="271908" x="2489200" y="2311400"/>
          <p14:tracePt t="271915" x="2481263" y="2311400"/>
          <p14:tracePt t="271921" x="2471738" y="2311400"/>
          <p14:tracePt t="271929" x="2463800" y="2311400"/>
          <p14:tracePt t="271943" x="2455863" y="2311400"/>
          <p14:tracePt t="271957" x="2446338" y="2311400"/>
          <p14:tracePt t="271964" x="2438400" y="2311400"/>
          <p14:tracePt t="271970" x="2430463" y="2311400"/>
          <p14:tracePt t="271986" x="2420938" y="2311400"/>
          <p14:tracePt t="271999" x="2413000" y="2311400"/>
          <p14:tracePt t="272005" x="2405063" y="2311400"/>
          <p14:tracePt t="272020" x="2395538" y="2311400"/>
          <p14:tracePt t="272131" x="2405063" y="2311400"/>
          <p14:tracePt t="272145" x="2413000" y="2311400"/>
          <p14:tracePt t="272180" x="2420938" y="2311400"/>
          <p14:tracePt t="272201" x="2420938" y="2303463"/>
          <p14:tracePt t="272215" x="2420938" y="2293938"/>
          <p14:tracePt t="272221" x="2420938" y="2286000"/>
          <p14:tracePt t="272228" x="2420938" y="2278063"/>
          <p14:tracePt t="272237" x="2420938" y="2268538"/>
          <p14:tracePt t="272243" x="2420938" y="2260600"/>
          <p14:tracePt t="272251" x="2420938" y="2252663"/>
          <p14:tracePt t="272256" x="2420938" y="2243138"/>
          <p14:tracePt t="272270" x="2420938" y="2235200"/>
          <p14:tracePt t="272285" x="2420938" y="2217738"/>
          <p14:tracePt t="272298" x="2420938" y="2209800"/>
          <p14:tracePt t="272319" x="2413000" y="2200275"/>
          <p14:tracePt t="272348" x="2405063" y="2200275"/>
          <p14:tracePt t="272355" x="2405063" y="2192338"/>
          <p14:tracePt t="272376" x="2405063" y="2184400"/>
          <p14:tracePt t="272606" x="2405063" y="2192338"/>
          <p14:tracePt t="272653" x="2405063" y="2200275"/>
          <p14:tracePt t="272773" x="2405063" y="2209800"/>
          <p14:tracePt t="272801" x="2405063" y="2217738"/>
          <p14:tracePt t="272822" x="2405063" y="2227263"/>
          <p14:tracePt t="272843" x="2405063" y="2235200"/>
          <p14:tracePt t="272864" x="2405063" y="2243138"/>
          <p14:tracePt t="272891" x="2405063" y="2260600"/>
          <p14:tracePt t="272906" x="2405063" y="2268538"/>
          <p14:tracePt t="272926" x="2405063" y="2278063"/>
          <p14:tracePt t="272936" x="2405063" y="2286000"/>
          <p14:tracePt t="272940" x="2405063" y="2293938"/>
          <p14:tracePt t="272954" x="2405063" y="2303463"/>
          <p14:tracePt t="272962" x="2405063" y="2319338"/>
          <p14:tracePt t="272969" x="2405063" y="2328863"/>
          <p14:tracePt t="272975" x="2405063" y="2336800"/>
          <p14:tracePt t="272984" x="2405063" y="2354263"/>
          <p14:tracePt t="272989" x="2405063" y="2371725"/>
          <p14:tracePt t="272998" x="2405063" y="2379663"/>
          <p14:tracePt t="273002" x="2405063" y="2387600"/>
          <p14:tracePt t="273010" x="2405063" y="2397125"/>
          <p14:tracePt t="273018" x="2405063" y="2405063"/>
          <p14:tracePt t="273023" x="2413000" y="2413000"/>
          <p14:tracePt t="273031" x="2413000" y="2430463"/>
          <p14:tracePt t="273044" x="2420938" y="2438400"/>
          <p14:tracePt t="273052" x="2420938" y="2447925"/>
          <p14:tracePt t="273059" x="2430463" y="2455863"/>
          <p14:tracePt t="273066" x="2438400" y="2473325"/>
          <p14:tracePt t="273072" x="2455863" y="2473325"/>
          <p14:tracePt t="273080" x="2463800" y="2489200"/>
          <p14:tracePt t="273086" x="2481263" y="2489200"/>
          <p14:tracePt t="273093" x="2489200" y="2498725"/>
          <p14:tracePt t="273101" x="2506663" y="2506663"/>
          <p14:tracePt t="273108" x="2514600" y="2506663"/>
          <p14:tracePt t="273114" x="2532063" y="2516188"/>
          <p14:tracePt t="273121" x="2540000" y="2524125"/>
          <p14:tracePt t="273128" x="2549525" y="2524125"/>
          <p14:tracePt t="273135" x="2557463" y="2524125"/>
          <p14:tracePt t="273151" x="2574925" y="2524125"/>
          <p14:tracePt t="273156" x="2582863" y="2524125"/>
          <p14:tracePt t="273169" x="2600325" y="2524125"/>
          <p14:tracePt t="273177" x="2608263" y="2524125"/>
          <p14:tracePt t="273184" x="2616200" y="2524125"/>
          <p14:tracePt t="273191" x="2633663" y="2524125"/>
          <p14:tracePt t="273197" x="2668588" y="2516188"/>
          <p14:tracePt t="273205" x="2684463" y="2506663"/>
          <p14:tracePt t="273212" x="2709863" y="2489200"/>
          <p14:tracePt t="273218" x="2760663" y="2463800"/>
          <p14:tracePt t="273226" x="2811463" y="2438400"/>
          <p14:tracePt t="273234" x="2846388" y="2422525"/>
          <p14:tracePt t="273239" x="2879725" y="2413000"/>
          <p14:tracePt t="273246" x="2897188" y="2397125"/>
          <p14:tracePt t="273254" x="2905125" y="2387600"/>
          <p14:tracePt t="273260" x="2922588" y="2387600"/>
          <p14:tracePt t="273268" x="2922588" y="2379663"/>
          <p14:tracePt t="273275" x="2930525" y="2379663"/>
          <p14:tracePt t="273295" x="2940050" y="2362200"/>
          <p14:tracePt t="273303" x="2947988" y="2362200"/>
          <p14:tracePt t="273330" x="2947988" y="2354263"/>
          <p14:tracePt t="273337" x="2955925" y="2354263"/>
          <p14:tracePt t="273351" x="2955925" y="2344738"/>
          <p14:tracePt t="273358" x="2955925" y="2336800"/>
          <p14:tracePt t="273372" x="2955925" y="2328863"/>
          <p14:tracePt t="273393" x="2955925" y="2319338"/>
          <p14:tracePt t="273401" x="2955925" y="2311400"/>
          <p14:tracePt t="273415" x="2955925" y="2303463"/>
          <p14:tracePt t="273422" x="2955925" y="2293938"/>
          <p14:tracePt t="273442" x="2955925" y="2278063"/>
          <p14:tracePt t="273463" x="2955925" y="2268538"/>
          <p14:tracePt t="273478" x="2947988" y="2268538"/>
          <p14:tracePt t="273485" x="2947988" y="2260600"/>
          <p14:tracePt t="273491" x="2940050" y="2260600"/>
          <p14:tracePt t="273500" x="2940050" y="2252663"/>
          <p14:tracePt t="273505" x="2930525" y="2252663"/>
          <p14:tracePt t="273519" x="2922588" y="2243138"/>
          <p14:tracePt t="273533" x="2922588" y="2235200"/>
          <p14:tracePt t="273539" x="2914650" y="2227263"/>
          <p14:tracePt t="273550" x="2905125" y="2217738"/>
          <p14:tracePt t="273553" x="2897188" y="2209800"/>
          <p14:tracePt t="273560" x="2889250" y="2200275"/>
          <p14:tracePt t="273567" x="2889250" y="2192338"/>
          <p14:tracePt t="273574" x="2879725" y="2184400"/>
          <p14:tracePt t="273581" x="2871788" y="2174875"/>
          <p14:tracePt t="273588" x="2863850" y="2159000"/>
          <p14:tracePt t="273601" x="2854325" y="2159000"/>
          <p14:tracePt t="273608" x="2846388" y="2141538"/>
          <p14:tracePt t="273623" x="2838450" y="2133600"/>
          <p14:tracePt t="273629" x="2828925" y="2124075"/>
          <p14:tracePt t="273636" x="2820988" y="2116138"/>
          <p14:tracePt t="273644" x="2803525" y="2098675"/>
          <p14:tracePt t="273651" x="2795588" y="2090738"/>
          <p14:tracePt t="273657" x="2778125" y="2073275"/>
          <p14:tracePt t="273666" x="2760663" y="2055813"/>
          <p14:tracePt t="273672" x="2744788" y="2039938"/>
          <p14:tracePt t="273679" x="2709863" y="2005013"/>
          <p14:tracePt t="273685" x="2693988" y="1989138"/>
          <p14:tracePt t="273693" x="2676525" y="1971675"/>
          <p14:tracePt t="273701" x="2651125" y="1946275"/>
          <p14:tracePt t="273707" x="2633663" y="1938338"/>
          <p14:tracePt t="273721" x="2616200" y="1928813"/>
          <p14:tracePt t="273728" x="2616200" y="1920875"/>
          <p14:tracePt t="273737" x="2608263" y="1920875"/>
          <p14:tracePt t="273743" x="2600325" y="1920875"/>
          <p14:tracePt t="273751" x="2590800" y="1920875"/>
          <p14:tracePt t="273770" x="2582863" y="1920875"/>
          <p14:tracePt t="273813" x="2582863" y="1928813"/>
          <p14:tracePt t="273820" x="2582863" y="1938338"/>
          <p14:tracePt t="273835" x="2582863" y="1946275"/>
          <p14:tracePt t="273840" x="2582863" y="1954213"/>
          <p14:tracePt t="273847" x="2582863" y="1963738"/>
          <p14:tracePt t="273861" x="2582863" y="1971675"/>
          <p14:tracePt t="273869" x="2582863" y="1979613"/>
          <p14:tracePt t="273888" x="2582863" y="1989138"/>
          <p14:tracePt t="273903" x="2582863" y="1997075"/>
          <p14:tracePt t="273925" x="2582863" y="2005013"/>
          <p14:tracePt t="273931" x="2582863" y="2014538"/>
          <p14:tracePt t="273952" x="2582863" y="2022475"/>
          <p14:tracePt t="274013" x="2574925" y="2022475"/>
          <p14:tracePt t="274020" x="2565400" y="2014538"/>
          <p14:tracePt t="274027" x="2565400" y="2005013"/>
          <p14:tracePt t="274034" x="2565400" y="1997075"/>
          <p14:tracePt t="274042" x="2557463" y="1979613"/>
          <p14:tracePt t="274055" x="2540000" y="1963738"/>
          <p14:tracePt t="274063" x="2532063" y="1954213"/>
          <p14:tracePt t="274069" x="2514600" y="1928813"/>
          <p14:tracePt t="274075" x="2506663" y="1920875"/>
          <p14:tracePt t="274085" x="2489200" y="1903413"/>
          <p14:tracePt t="274090" x="2463800" y="1878013"/>
          <p14:tracePt t="274096" x="2446338" y="1860550"/>
          <p14:tracePt t="274105" x="2430463" y="1852613"/>
          <p14:tracePt t="274112" x="2413000" y="1844675"/>
          <p14:tracePt t="274118" x="2395538" y="1827213"/>
          <p14:tracePt t="274125" x="2379663" y="1827213"/>
          <p14:tracePt t="274133" x="2362200" y="1819275"/>
          <p14:tracePt t="274139" x="2344738" y="1819275"/>
          <p14:tracePt t="274146" x="2336800" y="1819275"/>
          <p14:tracePt t="274153" x="2336800" y="1809750"/>
          <p14:tracePt t="274160" x="2319338" y="1809750"/>
          <p14:tracePt t="274167" x="2311400" y="1809750"/>
          <p14:tracePt t="274175" x="2301875" y="1819275"/>
          <p14:tracePt t="274181" x="2293938" y="1819275"/>
          <p14:tracePt t="274187" x="2286000" y="1819275"/>
          <p14:tracePt t="274195" x="2276475" y="1827213"/>
          <p14:tracePt t="274202" x="2268538" y="1827213"/>
          <p14:tracePt t="274209" x="2251075" y="1852613"/>
          <p14:tracePt t="274217" x="2235200" y="1860550"/>
          <p14:tracePt t="274223" x="2217738" y="1885950"/>
          <p14:tracePt t="274230" x="2200275" y="1911350"/>
          <p14:tracePt t="274236" x="2192338" y="1928813"/>
          <p14:tracePt t="274244" x="2182813" y="1938338"/>
          <p14:tracePt t="274251" x="2174875" y="1954213"/>
          <p14:tracePt t="274257" x="2166938" y="1979613"/>
          <p14:tracePt t="274266" x="2166938" y="1989138"/>
          <p14:tracePt t="274272" x="2157413" y="1997075"/>
          <p14:tracePt t="274285" x="2157413" y="2005013"/>
          <p14:tracePt t="274293" x="2157413" y="2014538"/>
          <p14:tracePt t="274300" x="2157413" y="2022475"/>
          <p14:tracePt t="274315" x="2157413" y="2030413"/>
          <p14:tracePt t="274335" x="2157413" y="2039938"/>
          <p14:tracePt t="274355" x="2157413" y="2047875"/>
          <p14:tracePt t="274369" x="2157413" y="2055813"/>
          <p14:tracePt t="274404" x="2166938" y="2065338"/>
          <p14:tracePt t="274411" x="2174875" y="2065338"/>
          <p14:tracePt t="274418" x="2182813" y="2065338"/>
          <p14:tracePt t="274425" x="2200275" y="2065338"/>
          <p14:tracePt t="274434" x="2208213" y="2082800"/>
          <p14:tracePt t="274440" x="2217738" y="2082800"/>
          <p14:tracePt t="274446" x="2225675" y="2082800"/>
          <p14:tracePt t="274453" x="2235200" y="2090738"/>
          <p14:tracePt t="274461" x="2251075" y="2098675"/>
          <p14:tracePt t="274474" x="2260600" y="2098675"/>
          <p14:tracePt t="274489" x="2268538" y="2108200"/>
          <p14:tracePt t="274495" x="2276475" y="2108200"/>
          <p14:tracePt t="274501" x="2286000" y="2116138"/>
          <p14:tracePt t="274517" x="2293938" y="2116138"/>
          <p14:tracePt t="274522" x="2301875" y="2116138"/>
          <p14:tracePt t="274529" x="2311400" y="2116138"/>
          <p14:tracePt t="274543" x="2319338" y="2116138"/>
          <p14:tracePt t="274566" x="2370138" y="2133600"/>
          <p14:tracePt t="274572" x="2387600" y="2133600"/>
          <p14:tracePt t="274578" x="2405063" y="2141538"/>
          <p14:tracePt t="274586" x="2430463" y="2159000"/>
          <p14:tracePt t="274593" x="2455863" y="2166938"/>
          <p14:tracePt t="274601" x="2481263" y="2174875"/>
          <p14:tracePt t="274606" x="2506663" y="2184400"/>
          <p14:tracePt t="274614" x="2524125" y="2200275"/>
          <p14:tracePt t="274620" x="2549525" y="2217738"/>
          <p14:tracePt t="274627" x="2565400" y="2227263"/>
          <p14:tracePt t="274635" x="2590800" y="2243138"/>
          <p14:tracePt t="274641" x="2600325" y="2243138"/>
          <p14:tracePt t="274649" x="2608263" y="2252663"/>
          <p14:tracePt t="274655" x="2633663" y="2260600"/>
          <p14:tracePt t="274663" x="2633663" y="2268538"/>
          <p14:tracePt t="274669" x="2641600" y="2278063"/>
          <p14:tracePt t="274685" x="2651125" y="2286000"/>
          <p14:tracePt t="274712" x="2659063" y="2293938"/>
          <p14:tracePt t="274716" x="2668588" y="2293938"/>
          <p14:tracePt t="274739" x="2668588" y="2303463"/>
          <p14:tracePt t="274752" x="2676525" y="2303463"/>
          <p14:tracePt t="274760" x="2676525" y="2311400"/>
          <p14:tracePt t="274838" x="2676525" y="2303463"/>
          <p14:tracePt t="274872" x="2684463" y="2293938"/>
          <p14:tracePt t="274893" x="2684463" y="2286000"/>
          <p14:tracePt t="274901" x="2684463" y="2278063"/>
          <p14:tracePt t="274907" x="2693988" y="2268538"/>
          <p14:tracePt t="274920" x="2701925" y="2260600"/>
          <p14:tracePt t="274927" x="2701925" y="2252663"/>
          <p14:tracePt t="274935" x="2709863" y="2243138"/>
          <p14:tracePt t="274941" x="2709863" y="2235200"/>
          <p14:tracePt t="274949" x="2709863" y="2227263"/>
          <p14:tracePt t="274956" x="2719388" y="2217738"/>
          <p14:tracePt t="274963" x="2727325" y="2217738"/>
          <p14:tracePt t="274969" x="2727325" y="2209800"/>
          <p14:tracePt t="274984" x="2727325" y="2200275"/>
          <p14:tracePt t="274990" x="2735263" y="2192338"/>
          <p14:tracePt t="275004" x="2735263" y="2184400"/>
          <p14:tracePt t="275018" x="2735263" y="2174875"/>
          <p14:tracePt t="275033" x="2735263" y="2166938"/>
          <p14:tracePt t="275046" x="2735263" y="2159000"/>
          <p14:tracePt t="275053" x="2735263" y="2149475"/>
          <p14:tracePt t="275067" x="2735263" y="2141538"/>
          <p14:tracePt t="275088" x="2735263" y="2133600"/>
          <p14:tracePt t="275101" x="2735263" y="2124075"/>
          <p14:tracePt t="275116" x="2719388" y="2108200"/>
          <p14:tracePt t="275129" x="2701925" y="2098675"/>
          <p14:tracePt t="275135" x="2701925" y="2082800"/>
          <p14:tracePt t="275143" x="2684463" y="2065338"/>
          <p14:tracePt t="275149" x="2659063" y="2039938"/>
          <p14:tracePt t="275156" x="2641600" y="2022475"/>
          <p14:tracePt t="275165" x="2600325" y="1979613"/>
          <p14:tracePt t="275170" x="2574925" y="1963738"/>
          <p14:tracePt t="275178" x="2557463" y="1946275"/>
          <p14:tracePt t="275185" x="2532063" y="1928813"/>
          <p14:tracePt t="275192" x="2514600" y="1920875"/>
          <p14:tracePt t="275201" x="2489200" y="1903413"/>
          <p14:tracePt t="275206" x="2463800" y="1885950"/>
          <p14:tracePt t="275213" x="2438400" y="1878013"/>
          <p14:tracePt t="275221" x="2387600" y="1870075"/>
          <p14:tracePt t="275227" x="2370138" y="1870075"/>
          <p14:tracePt t="275235" x="2327275" y="1870075"/>
          <p14:tracePt t="275242" x="2268538" y="1870075"/>
          <p14:tracePt t="275250" x="2235200" y="1870075"/>
          <p14:tracePt t="275256" x="2192338" y="1870075"/>
          <p14:tracePt t="275263" x="2174875" y="1885950"/>
          <p14:tracePt t="275269" x="2141538" y="1885950"/>
          <p14:tracePt t="275276" x="2124075" y="1895475"/>
          <p14:tracePt t="275285" x="2116138" y="1911350"/>
          <p14:tracePt t="275290" x="2098675" y="1920875"/>
          <p14:tracePt t="275296" x="2090738" y="1928813"/>
          <p14:tracePt t="275303" x="2081213" y="1938338"/>
          <p14:tracePt t="275311" x="2073275" y="1946275"/>
          <p14:tracePt t="275317" x="2065338" y="1954213"/>
          <p14:tracePt t="275325" x="2065338" y="1963738"/>
          <p14:tracePt t="275335" x="2065338" y="1971675"/>
          <p14:tracePt t="275338" x="2055813" y="1979613"/>
          <p14:tracePt t="275345" x="2047875" y="1989138"/>
          <p14:tracePt t="275360" x="2047875" y="1997075"/>
          <p14:tracePt t="275367" x="2047875" y="2005013"/>
          <p14:tracePt t="275373" x="2047875" y="2014538"/>
          <p14:tracePt t="275387" x="2047875" y="2022475"/>
          <p14:tracePt t="275394" x="2047875" y="2030413"/>
          <p14:tracePt t="275408" x="2047875" y="2039938"/>
          <p14:tracePt t="275422" x="2047875" y="2047875"/>
          <p14:tracePt t="275429" x="2047875" y="2055813"/>
          <p14:tracePt t="275436" x="2047875" y="2065338"/>
          <p14:tracePt t="275443" x="2055813" y="2073275"/>
          <p14:tracePt t="275450" x="2055813" y="2090738"/>
          <p14:tracePt t="275465" x="2055813" y="2108200"/>
          <p14:tracePt t="275470" x="2065338" y="2133600"/>
          <p14:tracePt t="275477" x="2065338" y="2141538"/>
          <p14:tracePt t="275483" x="2065338" y="2149475"/>
          <p14:tracePt t="275491" x="2065338" y="2159000"/>
          <p14:tracePt t="275498" x="2073275" y="2174875"/>
          <p14:tracePt t="275505" x="2073275" y="2184400"/>
          <p14:tracePt t="275518" x="2081213" y="2192338"/>
          <p14:tracePt t="275533" x="2081213" y="2200275"/>
          <p14:tracePt t="275564" x="2090738" y="2217738"/>
          <p14:tracePt t="275603" x="2098675" y="2227263"/>
          <p14:tracePt t="275666" x="2098675" y="2217738"/>
          <p14:tracePt t="275674" x="2098675" y="2209800"/>
          <p14:tracePt t="275680" x="2098675" y="2184400"/>
          <p14:tracePt t="275687" x="2098675" y="2166938"/>
          <p14:tracePt t="275695" x="2098675" y="2149475"/>
          <p14:tracePt t="275701" x="2098675" y="2124075"/>
          <p14:tracePt t="275708" x="2098675" y="2108200"/>
          <p14:tracePt t="275716" x="2098675" y="2090738"/>
          <p14:tracePt t="275722" x="2098675" y="2073275"/>
          <p14:tracePt t="275729" x="2098675" y="2047875"/>
          <p14:tracePt t="275735" x="2106613" y="2022475"/>
          <p14:tracePt t="275744" x="2106613" y="2005013"/>
          <p14:tracePt t="275749" x="2116138" y="1989138"/>
          <p14:tracePt t="275756" x="2124075" y="1971675"/>
          <p14:tracePt t="275765" x="2124075" y="1954213"/>
          <p14:tracePt t="275771" x="2132013" y="1954213"/>
          <p14:tracePt t="275777" x="2132013" y="1946275"/>
          <p14:tracePt t="275784" x="2132013" y="1938338"/>
          <p14:tracePt t="275792" x="2141538" y="1938338"/>
          <p14:tracePt t="275804" x="2149475" y="1928813"/>
          <p14:tracePt t="275812" x="2149475" y="1920875"/>
          <p14:tracePt t="275825" x="2157413" y="1911350"/>
          <p14:tracePt t="275833" x="2166938" y="1911350"/>
          <p14:tracePt t="275840" x="2182813" y="1903413"/>
          <p14:tracePt t="275847" x="2192338" y="1895475"/>
          <p14:tracePt t="275854" x="2200275" y="1885950"/>
          <p14:tracePt t="275861" x="2208213" y="1878013"/>
          <p14:tracePt t="275867" x="2225675" y="1870075"/>
          <p14:tracePt t="275875" x="2235200" y="1870075"/>
          <p14:tracePt t="275882" x="2251075" y="1852613"/>
          <p14:tracePt t="275887" x="2268538" y="1844675"/>
          <p14:tracePt t="275898" x="2276475" y="1844675"/>
          <p14:tracePt t="275903" x="2293938" y="1835150"/>
          <p14:tracePt t="275909" x="2301875" y="1835150"/>
          <p14:tracePt t="275916" x="2311400" y="1835150"/>
          <p14:tracePt t="275923" x="2319338" y="1827213"/>
          <p14:tracePt t="275932" x="2336800" y="1827213"/>
          <p14:tracePt t="275937" x="2344738" y="1827213"/>
          <p14:tracePt t="275945" x="2352675" y="1827213"/>
          <p14:tracePt t="275951" x="2370138" y="1827213"/>
          <p14:tracePt t="275958" x="2379663" y="1827213"/>
          <p14:tracePt t="275966" x="2387600" y="1835150"/>
          <p14:tracePt t="275972" x="2405063" y="1844675"/>
          <p14:tracePt t="275980" x="2420938" y="1844675"/>
          <p14:tracePt t="275986" x="2430463" y="1860550"/>
          <p14:tracePt t="275994" x="2455863" y="1870075"/>
          <p14:tracePt t="276000" x="2471738" y="1885950"/>
          <p14:tracePt t="276007" x="2489200" y="1895475"/>
          <p14:tracePt t="276016" x="2497138" y="1911350"/>
          <p14:tracePt t="276021" x="2524125" y="1920875"/>
          <p14:tracePt t="276027" x="2524125" y="1928813"/>
          <p14:tracePt t="276034" x="2540000" y="1946275"/>
          <p14:tracePt t="276043" x="2549525" y="1954213"/>
          <p14:tracePt t="276049" x="2565400" y="1971675"/>
          <p14:tracePt t="276064" x="2574925" y="1979613"/>
          <p14:tracePt t="276076" x="2574925" y="1989138"/>
          <p14:tracePt t="276083" x="2582863" y="1997075"/>
          <p14:tracePt t="276091" x="2582863" y="2005013"/>
          <p14:tracePt t="276098" x="2590800" y="2014538"/>
          <p14:tracePt t="276112" x="2590800" y="2022475"/>
          <p14:tracePt t="276119" x="2590800" y="2030413"/>
          <p14:tracePt t="276126" x="2590800" y="2039938"/>
          <p14:tracePt t="276133" x="2590800" y="2047875"/>
          <p14:tracePt t="276140" x="2590800" y="2055813"/>
          <p14:tracePt t="276148" x="2590800" y="2073275"/>
          <p14:tracePt t="276154" x="2574925" y="2090738"/>
          <p14:tracePt t="276162" x="2574925" y="2108200"/>
          <p14:tracePt t="276167" x="2565400" y="2133600"/>
          <p14:tracePt t="276175" x="2549525" y="2159000"/>
          <p14:tracePt t="276183" x="2540000" y="2174875"/>
          <p14:tracePt t="276189" x="2524125" y="2192338"/>
          <p14:tracePt t="276197" x="2514600" y="2209800"/>
          <p14:tracePt t="276203" x="2497138" y="2209800"/>
          <p14:tracePt t="276209" x="2489200" y="2227263"/>
          <p14:tracePt t="276223" x="2471738" y="2235200"/>
          <p14:tracePt t="276231" x="2463800" y="2243138"/>
          <p14:tracePt t="276237" x="2455863" y="2243138"/>
          <p14:tracePt t="276244" x="2438400" y="2252663"/>
          <p14:tracePt t="276258" x="2420938" y="2252663"/>
          <p14:tracePt t="276265" x="2420938" y="2260600"/>
          <p14:tracePt t="276272" x="2413000" y="2260600"/>
          <p14:tracePt t="276286" x="2405063" y="2260600"/>
          <p14:tracePt t="276292" x="2395538" y="2260600"/>
          <p14:tracePt t="276307" x="2387600" y="2260600"/>
          <p14:tracePt t="276321" x="2379663" y="2260600"/>
          <p14:tracePt t="276343" x="2370138" y="2260600"/>
          <p14:tracePt t="276364" x="2362200" y="2260600"/>
          <p14:tracePt t="276418" x="2370138" y="2260600"/>
          <p14:tracePt t="276467" x="2379663" y="2260600"/>
          <p14:tracePt t="276524" x="2387600" y="2260600"/>
          <p14:tracePt t="276559" x="2395538" y="2260600"/>
          <p14:tracePt t="276587" x="2405063" y="2260600"/>
          <p14:tracePt t="276664" x="2413000" y="2260600"/>
          <p14:tracePt t="276942" x="2413000" y="2268538"/>
          <p14:tracePt t="276964" x="2420938" y="2278063"/>
          <p14:tracePt t="276970" x="2430463" y="2286000"/>
          <p14:tracePt t="276978" x="2446338" y="2303463"/>
          <p14:tracePt t="276985" x="2463800" y="2311400"/>
          <p14:tracePt t="276992" x="2497138" y="2344738"/>
          <p14:tracePt t="277002" x="2565400" y="2413000"/>
          <p14:tracePt t="277005" x="2600325" y="2438400"/>
          <p14:tracePt t="277014" x="2616200" y="2473325"/>
          <p14:tracePt t="277018" x="2633663" y="2489200"/>
          <p14:tracePt t="277025" x="2659063" y="2506663"/>
          <p14:tracePt t="277033" x="2659063" y="2524125"/>
          <p14:tracePt t="277039" x="2668588" y="2524125"/>
          <p14:tracePt t="277048" x="2676525" y="2532063"/>
          <p14:tracePt t="277060" x="2684463" y="2541588"/>
          <p14:tracePt t="277074" x="2684463" y="2549525"/>
          <p14:tracePt t="277088" x="2693988" y="2549525"/>
          <p14:tracePt t="277097" x="2693988" y="2557463"/>
          <p14:tracePt t="277130" x="2701925" y="2557463"/>
          <p14:tracePt t="277143" x="2701925" y="2566988"/>
          <p14:tracePt t="277159" x="2709863" y="2566988"/>
          <p14:tracePt t="277193" x="2701925" y="2566988"/>
          <p14:tracePt t="277214" x="2676525" y="2566988"/>
          <p14:tracePt t="277221" x="2600325" y="2566988"/>
          <p14:tracePt t="277229" x="2489200" y="2566988"/>
          <p14:tracePt t="277235" x="2260600" y="2608263"/>
          <p14:tracePt t="277242" x="2055813" y="2643188"/>
          <p14:tracePt t="277250" x="1954213" y="2668588"/>
          <p14:tracePt t="277256" x="1835150" y="2711450"/>
          <p14:tracePt t="277264" x="1749425" y="2744788"/>
          <p14:tracePt t="277270" x="1724025" y="2770188"/>
          <p14:tracePt t="277277" x="1698625" y="2778125"/>
          <p14:tracePt t="277284" x="1690688" y="2778125"/>
          <p14:tracePt t="277291" x="1673225" y="2787650"/>
          <p14:tracePt t="277299" x="1673225" y="2795588"/>
          <p14:tracePt t="277305" x="1665288" y="2795588"/>
          <p14:tracePt t="277319" x="1665288" y="2805113"/>
          <p14:tracePt t="277332" x="1657350" y="2805113"/>
          <p14:tracePt t="277354" x="1647825" y="2805113"/>
          <p14:tracePt t="277361" x="1639888" y="2805113"/>
          <p14:tracePt t="277368" x="1639888" y="2813050"/>
          <p14:tracePt t="277375" x="1631950" y="2813050"/>
          <p14:tracePt t="277381" x="1622425" y="2813050"/>
          <p14:tracePt t="277389" x="1614488" y="2820988"/>
          <p14:tracePt t="277397" x="1589088" y="2830513"/>
          <p14:tracePt t="277402" x="1571625" y="2838450"/>
          <p14:tracePt t="277410" x="1563688" y="2846388"/>
          <p14:tracePt t="277416" x="1546225" y="2863850"/>
          <p14:tracePt t="277423" x="1528763" y="2863850"/>
          <p14:tracePt t="277431" x="1512888" y="2881313"/>
          <p14:tracePt t="277436" x="1495425" y="2881313"/>
          <p14:tracePt t="277443" x="1477963" y="2889250"/>
          <p14:tracePt t="277450" x="1462088" y="2897188"/>
          <p14:tracePt t="277464" x="1444625" y="2906713"/>
          <p14:tracePt t="277480" x="1435100" y="2914650"/>
          <p14:tracePt t="277492" x="1427163" y="2914650"/>
          <p14:tracePt t="277506" x="1419225" y="2914650"/>
          <p14:tracePt t="277513" x="1409700" y="2922588"/>
          <p14:tracePt t="277564" x="1419225" y="2906713"/>
          <p14:tracePt t="277571" x="1427163" y="2889250"/>
          <p14:tracePt t="277576" x="1487488" y="2838450"/>
          <p14:tracePt t="277583" x="1690688" y="2643188"/>
          <p14:tracePt t="277590" x="2012950" y="2379663"/>
          <p14:tracePt t="277597" x="2251075" y="2209800"/>
          <p14:tracePt t="277604" x="2557463" y="1963738"/>
          <p14:tracePt t="277610" x="2905125" y="1716088"/>
          <p14:tracePt t="277619" x="3067050" y="1606550"/>
          <p14:tracePt t="277625" x="3305175" y="1427163"/>
          <p14:tracePt t="277632" x="3441700" y="1317625"/>
          <p14:tracePt t="277639" x="3586163" y="1223963"/>
          <p14:tracePt t="277647" x="3703638" y="1138238"/>
          <p14:tracePt t="277652" x="3865563" y="1044575"/>
          <p14:tracePt t="277659" x="3959225" y="977900"/>
          <p14:tracePt t="277667" x="4010025" y="942975"/>
          <p14:tracePt t="277673" x="4052888" y="917575"/>
          <p14:tracePt t="277680" x="4086225" y="892175"/>
          <p14:tracePt t="277687" x="4129088" y="866775"/>
          <p14:tracePt t="277696" x="4137025" y="866775"/>
          <p14:tracePt t="277701" x="4146550" y="866775"/>
          <p14:tracePt t="277786" x="4146550" y="874713"/>
          <p14:tracePt t="277793" x="4137025" y="874713"/>
          <p14:tracePt t="277800" x="4129088" y="884238"/>
          <p14:tracePt t="277814" x="4121150" y="900113"/>
          <p14:tracePt t="277822" x="4095750" y="909638"/>
          <p14:tracePt t="277828" x="4052888" y="968375"/>
          <p14:tracePt t="277835" x="3967163" y="1054100"/>
          <p14:tracePt t="277843" x="3797300" y="1206500"/>
          <p14:tracePt t="277850" x="3508375" y="1444625"/>
          <p14:tracePt t="277856" x="3313113" y="1614488"/>
          <p14:tracePt t="277864" x="3100388" y="1784350"/>
          <p14:tracePt t="277870" x="2940050" y="1911350"/>
          <p14:tracePt t="277877" x="2676525" y="2108200"/>
          <p14:tracePt t="277883" x="2506663" y="2252663"/>
          <p14:tracePt t="277891" x="2379663" y="2354263"/>
          <p14:tracePt t="277899" x="2243138" y="2463800"/>
          <p14:tracePt t="277904" x="2132013" y="2557463"/>
          <p14:tracePt t="277912" x="2065338" y="2617788"/>
          <p14:tracePt t="277918" x="2012950" y="2660650"/>
          <p14:tracePt t="277925" x="1954213" y="2693988"/>
          <p14:tracePt t="277932" x="1920875" y="2711450"/>
          <p14:tracePt t="277940" x="1885950" y="2736850"/>
          <p14:tracePt t="277948" x="1860550" y="2762250"/>
          <p14:tracePt t="277953" x="1843088" y="2770188"/>
          <p14:tracePt t="277961" x="1817688" y="2787650"/>
          <p14:tracePt t="277967" x="1792288" y="2805113"/>
          <p14:tracePt t="277974" x="1766888" y="2830513"/>
          <p14:tracePt t="277982" x="1741488" y="2838450"/>
          <p14:tracePt t="277988" x="1733550" y="2846388"/>
          <p14:tracePt t="277996" x="1724025" y="2855913"/>
          <p14:tracePt t="278005" x="1716088" y="2863850"/>
          <p14:tracePt t="278010" x="1708150" y="2863850"/>
          <p14:tracePt t="278016" x="1708150" y="2871788"/>
          <p14:tracePt t="278023" x="1698625" y="2871788"/>
          <p14:tracePt t="278032" x="1698625" y="2881313"/>
          <p14:tracePt t="278036" x="1690688" y="2881313"/>
          <p14:tracePt t="278051" x="1682750" y="2881313"/>
          <p14:tracePt t="278072" x="1682750" y="2889250"/>
          <p14:tracePt t="278092" x="1673225" y="2889250"/>
          <p14:tracePt t="278149" x="1682750" y="2889250"/>
          <p14:tracePt t="278155" x="1690688" y="2881313"/>
          <p14:tracePt t="278163" x="1698625" y="2871788"/>
          <p14:tracePt t="278171" x="1733550" y="2855913"/>
          <p14:tracePt t="278176" x="1911350" y="2736850"/>
          <p14:tracePt t="278183" x="2235200" y="2524125"/>
          <p14:tracePt t="278191" x="2506663" y="2379663"/>
          <p14:tracePt t="278198" x="2871788" y="2174875"/>
          <p14:tracePt t="278204" x="3203575" y="2005013"/>
          <p14:tracePt t="278213" x="3559175" y="1835150"/>
          <p14:tracePt t="278219" x="3695700" y="1776413"/>
          <p14:tracePt t="278225" x="3908425" y="1690688"/>
          <p14:tracePt t="278234" x="4146550" y="1581150"/>
          <p14:tracePt t="278238" x="4298950" y="1520825"/>
          <p14:tracePt t="278248" x="4341813" y="1495425"/>
          <p14:tracePt t="278253" x="4392613" y="1477963"/>
          <p14:tracePt t="278260" x="4425950" y="1470025"/>
          <p14:tracePt t="278267" x="4443413" y="1452563"/>
          <p14:tracePt t="278400" x="4443413" y="1462088"/>
          <p14:tracePt t="278407" x="4435475" y="1462088"/>
          <p14:tracePt t="278413" x="4418013" y="1470025"/>
          <p14:tracePt t="278421" x="4375150" y="1477963"/>
          <p14:tracePt t="278429" x="4222750" y="1546225"/>
          <p14:tracePt t="278435" x="3840163" y="1716088"/>
          <p14:tracePt t="278442" x="3414713" y="1938338"/>
          <p14:tracePt t="278449" x="3160713" y="2082800"/>
          <p14:tracePt t="278456" x="2820988" y="2278063"/>
          <p14:tracePt t="278464" x="2481263" y="2489200"/>
          <p14:tracePt t="278470" x="2293938" y="2608263"/>
          <p14:tracePt t="278477" x="2200275" y="2676525"/>
          <p14:tracePt t="278484" x="2106613" y="2727325"/>
          <p14:tracePt t="278491" x="1997075" y="2813050"/>
          <p14:tracePt t="278498" x="1946275" y="2846388"/>
          <p14:tracePt t="278505" x="1893888" y="2863850"/>
          <p14:tracePt t="278513" x="1878013" y="2871788"/>
          <p14:tracePt t="278525" x="1868488" y="2871788"/>
          <p14:tracePt t="278589" x="1860550" y="2871788"/>
          <p14:tracePt t="278595" x="1852613" y="2871788"/>
          <p14:tracePt t="278643" x="1843088" y="2871788"/>
          <p14:tracePt t="278658" x="1827213" y="2855913"/>
          <p14:tracePt t="278664" x="1809750" y="2838450"/>
          <p14:tracePt t="278672" x="1758950" y="2805113"/>
          <p14:tracePt t="278681" x="1647825" y="2744788"/>
          <p14:tracePt t="278685" x="1538288" y="2686050"/>
          <p14:tracePt t="278692" x="1376363" y="2582863"/>
          <p14:tracePt t="278700" x="1223963" y="2498725"/>
          <p14:tracePt t="278708" x="1095375" y="2430463"/>
          <p14:tracePt t="278715" x="1028700" y="2387600"/>
          <p14:tracePt t="278720" x="993775" y="2362200"/>
          <p14:tracePt t="278728" x="968375" y="2344738"/>
          <p14:tracePt t="278734" x="942975" y="2319338"/>
          <p14:tracePt t="278741" x="925513" y="2286000"/>
          <p14:tracePt t="278749" x="917575" y="2278063"/>
          <p14:tracePt t="278755" x="909638" y="2260600"/>
          <p14:tracePt t="278763" x="900113" y="2260600"/>
          <p14:tracePt t="278770" x="900113" y="2252663"/>
          <p14:tracePt t="278777" x="900113" y="2243138"/>
          <p14:tracePt t="278783" x="892175" y="2235200"/>
          <p14:tracePt t="278804" x="892175" y="2227263"/>
          <p14:tracePt t="278824" x="900113" y="2217738"/>
          <p14:tracePt t="278831" x="909638" y="2217738"/>
          <p14:tracePt t="278838" x="917575" y="2209800"/>
          <p14:tracePt t="278846" x="968375" y="2200275"/>
          <p14:tracePt t="278851" x="1069975" y="2192338"/>
          <p14:tracePt t="278860" x="1274763" y="2166938"/>
          <p14:tracePt t="278866" x="1622425" y="2166938"/>
          <p14:tracePt t="278873" x="1809750" y="2166938"/>
          <p14:tracePt t="278879" x="1936750" y="2184400"/>
          <p14:tracePt t="278887" x="2030413" y="2209800"/>
          <p14:tracePt t="278895" x="2141538" y="2252663"/>
          <p14:tracePt t="278901" x="2235200" y="2303463"/>
          <p14:tracePt t="278908" x="2293938" y="2328863"/>
          <p14:tracePt t="278915" x="2379663" y="2362200"/>
          <p14:tracePt t="278922" x="2471738" y="2422525"/>
          <p14:tracePt t="278929" x="2608263" y="2489200"/>
          <p14:tracePt t="278937" x="2659063" y="2516188"/>
          <p14:tracePt t="278945" x="2735263" y="2557463"/>
          <p14:tracePt t="278950" x="2838450" y="2592388"/>
          <p14:tracePt t="278958" x="2905125" y="2643188"/>
          <p14:tracePt t="278967" x="3041650" y="2693988"/>
          <p14:tracePt t="278971" x="3143250" y="2744788"/>
          <p14:tracePt t="278979" x="3203575" y="2770188"/>
          <p14:tracePt t="278986" x="3219450" y="2770188"/>
          <p14:tracePt t="278993" x="3228975" y="2778125"/>
          <p14:tracePt t="279010" x="3236913" y="2778125"/>
          <p14:tracePt t="279068" x="3236913" y="2770188"/>
          <p14:tracePt t="279126" x="3236913" y="2762250"/>
          <p14:tracePt t="279404" x="3254375" y="2752725"/>
          <p14:tracePt t="279410" x="3262313" y="2736850"/>
          <p14:tracePt t="279417" x="3305175" y="2693988"/>
          <p14:tracePt t="279425" x="3355975" y="2643188"/>
          <p14:tracePt t="279432" x="3398838" y="2592388"/>
          <p14:tracePt t="279438" x="3475038" y="2516188"/>
          <p14:tracePt t="279446" x="3551238" y="2438400"/>
          <p14:tracePt t="279453" x="3594100" y="2387600"/>
          <p14:tracePt t="279459" x="3644900" y="2336800"/>
          <p14:tracePt t="279466" x="3670300" y="2303463"/>
          <p14:tracePt t="279474" x="3678238" y="2293938"/>
          <p14:tracePt t="279480" x="3687763" y="2286000"/>
          <p14:tracePt t="279487" x="3687763" y="2278063"/>
          <p14:tracePt t="279495" x="3703638" y="2268538"/>
          <p14:tracePt t="279508" x="3703638" y="2260600"/>
          <p14:tracePt t="279522" x="3703638" y="2252663"/>
          <p14:tracePt t="279543" x="3703638" y="2243138"/>
          <p14:tracePt t="279563" x="3703638" y="2235200"/>
          <p14:tracePt t="279571" x="3695700" y="2235200"/>
          <p14:tracePt t="279579" x="3687763" y="2217738"/>
          <p14:tracePt t="279585" x="3662363" y="2217738"/>
          <p14:tracePt t="279592" x="3586163" y="2184400"/>
          <p14:tracePt t="279598" x="3449638" y="2149475"/>
          <p14:tracePt t="279606" x="3338513" y="2133600"/>
          <p14:tracePt t="279614" x="3160713" y="2108200"/>
          <p14:tracePt t="279619" x="3084513" y="2108200"/>
          <p14:tracePt t="279628" x="2998788" y="2116138"/>
          <p14:tracePt t="279634" x="2965450" y="2124075"/>
          <p14:tracePt t="279641" x="2905125" y="2141538"/>
          <p14:tracePt t="279647" x="2863850" y="2159000"/>
          <p14:tracePt t="279655" x="2854325" y="2174875"/>
          <p14:tracePt t="279663" x="2846388" y="2184400"/>
          <p14:tracePt t="279668" x="2820988" y="2200275"/>
          <p14:tracePt t="279674" x="2811463" y="2200275"/>
          <p14:tracePt t="279682" x="2803525" y="2217738"/>
          <p14:tracePt t="279689" x="2803525" y="2227263"/>
          <p14:tracePt t="279695" x="2795588" y="2235200"/>
          <p14:tracePt t="279702" x="2795588" y="2243138"/>
          <p14:tracePt t="279711" x="2786063" y="2252663"/>
          <p14:tracePt t="279716" x="2786063" y="2268538"/>
          <p14:tracePt t="279723" x="2778125" y="2303463"/>
          <p14:tracePt t="279731" x="2770188" y="2344738"/>
          <p14:tracePt t="279738" x="2760663" y="2387600"/>
          <p14:tracePt t="279746" x="2752725" y="2447925"/>
          <p14:tracePt t="279752" x="2752725" y="2516188"/>
          <p14:tracePt t="279760" x="2752725" y="2549525"/>
          <p14:tracePt t="279766" x="2752725" y="2574925"/>
          <p14:tracePt t="279773" x="2752725" y="2592388"/>
          <p14:tracePt t="279779" x="2752725" y="2600325"/>
          <p14:tracePt t="279786" x="2752725" y="2608263"/>
          <p14:tracePt t="279795" x="2752725" y="2617788"/>
          <p14:tracePt t="279808" x="2752725" y="2625725"/>
          <p14:tracePt t="279821" x="2752725" y="2633663"/>
          <p14:tracePt t="279835" x="2760663" y="2633663"/>
          <p14:tracePt t="279857" x="2770188" y="2633663"/>
          <p14:tracePt t="279878" x="2778125" y="2633663"/>
          <p14:tracePt t="279891" x="2786063" y="2633663"/>
          <p14:tracePt t="279961" x="2752725" y="2625725"/>
          <p14:tracePt t="279968" x="2641600" y="2600325"/>
          <p14:tracePt t="279977" x="2446338" y="2549525"/>
          <p14:tracePt t="279982" x="2106613" y="2489200"/>
          <p14:tracePt t="279989" x="1885950" y="2455863"/>
          <p14:tracePt t="279996" x="1766888" y="2430463"/>
          <p14:tracePt t="280003" x="1682750" y="2405063"/>
          <p14:tracePt t="280015" x="1614488" y="2387600"/>
          <p14:tracePt t="280018" x="1554163" y="2362200"/>
          <p14:tracePt t="280024" x="1503363" y="2336800"/>
          <p14:tracePt t="280031" x="1487488" y="2319338"/>
          <p14:tracePt t="280038" x="1470025" y="2319338"/>
          <p14:tracePt t="280047" x="1452563" y="2303463"/>
          <p14:tracePt t="280079" x="1444625" y="2293938"/>
          <p14:tracePt t="280122" x="1435100" y="2293938"/>
          <p14:tracePt t="280143" x="1435100" y="2303463"/>
          <p14:tracePt t="280150" x="1435100" y="2311400"/>
          <p14:tracePt t="280157" x="1435100" y="2319338"/>
          <p14:tracePt t="280171" x="1435100" y="2336800"/>
          <p14:tracePt t="280179" x="1444625" y="2344738"/>
          <p14:tracePt t="280192" x="1444625" y="2354263"/>
          <p14:tracePt t="280198" x="1452563" y="2362200"/>
          <p14:tracePt t="280206" x="1462088" y="2362200"/>
          <p14:tracePt t="280212" x="1462088" y="2371725"/>
          <p14:tracePt t="280219" x="1470025" y="2387600"/>
          <p14:tracePt t="280228" x="1477963" y="2397125"/>
          <p14:tracePt t="280234" x="1495425" y="2438400"/>
          <p14:tracePt t="280241" x="1528763" y="2516188"/>
          <p14:tracePt t="280247" x="1571625" y="2600325"/>
          <p14:tracePt t="280255" x="1606550" y="2660650"/>
          <p14:tracePt t="280263" x="1647825" y="2744788"/>
          <p14:tracePt t="280268" x="1690688" y="2795588"/>
          <p14:tracePt t="280277" x="1716088" y="2820988"/>
          <p14:tracePt t="280282" x="1733550" y="2846388"/>
          <p14:tracePt t="280289" x="1749425" y="2855913"/>
          <p14:tracePt t="280297" x="1758950" y="2863850"/>
          <p14:tracePt t="280304" x="1766888" y="2871788"/>
          <p14:tracePt t="280312" x="1784350" y="2881313"/>
          <p14:tracePt t="280317" x="1792288" y="2889250"/>
          <p14:tracePt t="280325" x="1809750" y="2889250"/>
          <p14:tracePt t="280332" x="1817688" y="2897188"/>
          <p14:tracePt t="280338" x="1852613" y="2914650"/>
          <p14:tracePt t="280346" x="1868488" y="2914650"/>
          <p14:tracePt t="280351" x="1893888" y="2914650"/>
          <p14:tracePt t="280360" x="1928813" y="2922588"/>
          <p14:tracePt t="280366" x="1971675" y="2932113"/>
          <p14:tracePt t="280374" x="1987550" y="2932113"/>
          <p14:tracePt t="280379" x="2005013" y="2932113"/>
          <p14:tracePt t="280387" x="2030413" y="2932113"/>
          <p14:tracePt t="280395" x="2038350" y="2932113"/>
          <p14:tracePt t="280401" x="2055813" y="2932113"/>
          <p14:tracePt t="280408" x="2065338" y="2932113"/>
          <p14:tracePt t="280414" x="2081213" y="2932113"/>
          <p14:tracePt t="280422" x="2098675" y="2932113"/>
          <p14:tracePt t="280428" x="2124075" y="2922588"/>
          <p14:tracePt t="280435" x="2157413" y="2897188"/>
          <p14:tracePt t="280444" x="2174875" y="2889250"/>
          <p14:tracePt t="280449" x="2200275" y="2863850"/>
          <p14:tracePt t="280457" x="2268538" y="2813050"/>
          <p14:tracePt t="280463" x="2319338" y="2736850"/>
          <p14:tracePt t="280471" x="2379663" y="2686050"/>
          <p14:tracePt t="280478" x="2405063" y="2643188"/>
          <p14:tracePt t="280482" x="2420938" y="2625725"/>
          <p14:tracePt t="280492" x="2420938" y="2617788"/>
          <p14:tracePt t="280497" x="2430463" y="2608263"/>
          <p14:tracePt t="280504" x="2446338" y="2600325"/>
          <p14:tracePt t="280519" x="2446338" y="2592388"/>
          <p14:tracePt t="280546" x="2446338" y="2582863"/>
          <p14:tracePt t="280561" x="2455863" y="2582863"/>
          <p14:tracePt t="280575" x="2463800" y="2574925"/>
          <p14:tracePt t="280581" x="2489200" y="2574925"/>
          <p14:tracePt t="280589" x="2540000" y="2574925"/>
          <p14:tracePt t="280595" x="2616200" y="2549525"/>
          <p14:tracePt t="280603" x="2719388" y="2541588"/>
          <p14:tracePt t="280611" x="2846388" y="2532063"/>
          <p14:tracePt t="280616" x="2947988" y="2532063"/>
          <p14:tracePt t="280623" x="3033713" y="2532063"/>
          <p14:tracePt t="280630" x="3109913" y="2549525"/>
          <p14:tracePt t="280638" x="3135313" y="2549525"/>
          <p14:tracePt t="280645" x="3160713" y="2557463"/>
          <p14:tracePt t="280651" x="3178175" y="2566988"/>
          <p14:tracePt t="280657" x="3186113" y="2574925"/>
          <p14:tracePt t="280679" x="3194050" y="2574925"/>
          <p14:tracePt t="280686" x="3203575" y="2582863"/>
          <p14:tracePt t="280750" x="3203575" y="2592388"/>
          <p14:tracePt t="281244" x="3194050" y="2592388"/>
          <p14:tracePt t="281301" x="3186113" y="2592388"/>
          <p14:tracePt t="281328" x="3178175" y="2592388"/>
          <p14:tracePt t="281343" x="3168650" y="2592388"/>
          <p14:tracePt t="281362" x="3160713" y="2592388"/>
          <p14:tracePt t="281377" x="3152775" y="2582863"/>
          <p14:tracePt t="281382" x="3152775" y="2574925"/>
          <p14:tracePt t="281391" x="3152775" y="2566988"/>
          <p14:tracePt t="281397" x="3152775" y="2557463"/>
          <p14:tracePt t="281403" x="3143250" y="2516188"/>
          <p14:tracePt t="281410" x="3127375" y="2447925"/>
          <p14:tracePt t="281419" x="3117850" y="2387600"/>
          <p14:tracePt t="281426" x="3109913" y="2362200"/>
          <p14:tracePt t="281432" x="3109913" y="2328863"/>
          <p14:tracePt t="281439" x="3092450" y="2286000"/>
          <p14:tracePt t="281446" x="3084513" y="2252663"/>
          <p14:tracePt t="281453" x="3074988" y="2166938"/>
          <p14:tracePt t="281460" x="3067050" y="2082800"/>
          <p14:tracePt t="281466" x="3059113" y="2030413"/>
          <p14:tracePt t="281475" x="3059113" y="2014538"/>
          <p14:tracePt t="281481" x="3049588" y="1997075"/>
          <p14:tracePt t="281494" x="3049588" y="1989138"/>
          <p14:tracePt t="281510" x="3041650" y="1989138"/>
          <p14:tracePt t="281515" x="3041650" y="1979613"/>
          <p14:tracePt t="281529" x="3041650" y="1971675"/>
          <p14:tracePt t="281536" x="3033713" y="1971675"/>
          <p14:tracePt t="281559" x="3016250" y="1963738"/>
          <p14:tracePt t="281565" x="3008313" y="1954213"/>
          <p14:tracePt t="281572" x="2990850" y="1946275"/>
          <p14:tracePt t="281579" x="2955925" y="1928813"/>
          <p14:tracePt t="281586" x="2889250" y="1895475"/>
          <p14:tracePt t="281594" x="2828925" y="1878013"/>
          <p14:tracePt t="281600" x="2760663" y="1860550"/>
          <p14:tracePt t="281606" x="2709863" y="1844675"/>
          <p14:tracePt t="281613" x="2693988" y="1844675"/>
          <p14:tracePt t="281620" x="2676525" y="1844675"/>
          <p14:tracePt t="281628" x="2659063" y="1844675"/>
          <p14:tracePt t="281634" x="2641600" y="1844675"/>
          <p14:tracePt t="281643" x="2625725" y="1844675"/>
          <p14:tracePt t="281655" x="2616200" y="1844675"/>
          <p14:tracePt t="281670" x="2600325" y="1852613"/>
          <p14:tracePt t="281683" x="2590800" y="1860550"/>
          <p14:tracePt t="281690" x="2582863" y="1860550"/>
          <p14:tracePt t="281697" x="2574925" y="1870075"/>
          <p14:tracePt t="281705" x="2565400" y="1878013"/>
          <p14:tracePt t="281711" x="2557463" y="1885950"/>
          <p14:tracePt t="281718" x="2540000" y="1895475"/>
          <p14:tracePt t="281726" x="2532063" y="1903413"/>
          <p14:tracePt t="281733" x="2532063" y="1911350"/>
          <p14:tracePt t="281739" x="2524125" y="1911350"/>
          <p14:tracePt t="281746" x="2514600" y="1920875"/>
          <p14:tracePt t="281767" x="2506663" y="1928813"/>
          <p14:tracePt t="281775" x="2506663" y="1938338"/>
          <p14:tracePt t="281795" x="2489200" y="1938338"/>
          <p14:tracePt t="281811" x="2489200" y="1946275"/>
          <p14:tracePt t="281850" x="2489200" y="1954213"/>
          <p14:tracePt t="281900" x="2481263" y="1963738"/>
          <p14:tracePt t="281907" x="2481263" y="1971675"/>
          <p14:tracePt t="281913" x="2463800" y="1971675"/>
          <p14:tracePt t="281920" x="2455863" y="1989138"/>
          <p14:tracePt t="281927" x="2446338" y="1989138"/>
          <p14:tracePt t="281935" x="2430463" y="1997075"/>
          <p14:tracePt t="281943" x="2395538" y="2005013"/>
          <p14:tracePt t="281948" x="2379663" y="2014538"/>
          <p14:tracePt t="281956" x="2370138" y="2014538"/>
          <p14:tracePt t="281962" x="2362200" y="2014538"/>
          <p14:tracePt t="281970" x="2352675" y="2014538"/>
          <p14:tracePt t="281975" x="2344738" y="2014538"/>
          <p14:tracePt t="281983" x="2336800" y="2022475"/>
          <p14:tracePt t="281996" x="2327275" y="2022475"/>
          <p14:tracePt t="282010" x="2319338" y="2022475"/>
          <p14:tracePt t="282017" x="2311400" y="2022475"/>
          <p14:tracePt t="282025" x="2293938" y="2022475"/>
          <p14:tracePt t="282032" x="2286000" y="2022475"/>
          <p14:tracePt t="282038" x="2260600" y="2022475"/>
          <p14:tracePt t="282044" x="2243138" y="2022475"/>
          <p14:tracePt t="282052" x="2225675" y="2014538"/>
          <p14:tracePt t="282059" x="2200275" y="2014538"/>
          <p14:tracePt t="282066" x="2174875" y="2005013"/>
          <p14:tracePt t="282075" x="2157413" y="2005013"/>
          <p14:tracePt t="282081" x="2157413" y="1997075"/>
          <p14:tracePt t="282087" x="2141538" y="1997075"/>
          <p14:tracePt t="282094" x="2132013" y="1989138"/>
          <p14:tracePt t="282110" x="2124075" y="1979613"/>
          <p14:tracePt t="282115" x="2116138" y="1971675"/>
          <p14:tracePt t="282130" x="2116138" y="1963738"/>
          <p14:tracePt t="282136" x="2116138" y="1954213"/>
          <p14:tracePt t="282143" x="2116138" y="1946275"/>
          <p14:tracePt t="282151" x="2124075" y="1928813"/>
          <p14:tracePt t="282159" x="2132013" y="1920875"/>
          <p14:tracePt t="282165" x="2149475" y="1903413"/>
          <p14:tracePt t="282171" x="2174875" y="1885950"/>
          <p14:tracePt t="282179" x="2200275" y="1878013"/>
          <p14:tracePt t="282185" x="2225675" y="1860550"/>
          <p14:tracePt t="282192" x="2286000" y="1844675"/>
          <p14:tracePt t="282200" x="2370138" y="1827213"/>
          <p14:tracePt t="282207" x="2430463" y="1827213"/>
          <p14:tracePt t="282213" x="2463800" y="1827213"/>
          <p14:tracePt t="282220" x="2524125" y="1827213"/>
          <p14:tracePt t="282227" x="2557463" y="1827213"/>
          <p14:tracePt t="282234" x="2590800" y="1827213"/>
          <p14:tracePt t="282242" x="2608263" y="1835150"/>
          <p14:tracePt t="282247" x="2641600" y="1844675"/>
          <p14:tracePt t="282255" x="2668588" y="1852613"/>
          <p14:tracePt t="282262" x="2693988" y="1860550"/>
          <p14:tracePt t="282269" x="2744788" y="1885950"/>
          <p14:tracePt t="282278" x="2760663" y="1895475"/>
          <p14:tracePt t="282282" x="2778125" y="1911350"/>
          <p14:tracePt t="282288" x="2820988" y="1938338"/>
          <p14:tracePt t="282295" x="2846388" y="1963738"/>
          <p14:tracePt t="282303" x="2863850" y="1963738"/>
          <p14:tracePt t="282310" x="2871788" y="1979613"/>
          <p14:tracePt t="282317" x="2871788" y="1989138"/>
          <p14:tracePt t="282326" x="2879725" y="2005013"/>
          <p14:tracePt t="282338" x="2889250" y="2005013"/>
          <p14:tracePt t="282345" x="2889250" y="2014538"/>
          <p14:tracePt t="282352" x="2889250" y="2022475"/>
          <p14:tracePt t="282359" x="2889250" y="2030413"/>
          <p14:tracePt t="282365" x="2889250" y="2039938"/>
          <p14:tracePt t="282380" x="2889250" y="2055813"/>
          <p14:tracePt t="282386" x="2871788" y="2065338"/>
          <p14:tracePt t="282393" x="2871788" y="2082800"/>
          <p14:tracePt t="282402" x="2846388" y="2098675"/>
          <p14:tracePt t="282409" x="2838450" y="2108200"/>
          <p14:tracePt t="282414" x="2811463" y="2133600"/>
          <p14:tracePt t="282422" x="2770188" y="2149475"/>
          <p14:tracePt t="282429" x="2744788" y="2166938"/>
          <p14:tracePt t="282436" x="2701925" y="2184400"/>
          <p14:tracePt t="282444" x="2668588" y="2200275"/>
          <p14:tracePt t="282451" x="2625725" y="2209800"/>
          <p14:tracePt t="282458" x="2565400" y="2217738"/>
          <p14:tracePt t="282463" x="2514600" y="2217738"/>
          <p14:tracePt t="282471" x="2471738" y="2217738"/>
          <p14:tracePt t="282477" x="2455863" y="2217738"/>
          <p14:tracePt t="282484" x="2430463" y="2217738"/>
          <p14:tracePt t="282492" x="2405063" y="2217738"/>
          <p14:tracePt t="282505" x="2387600" y="2217738"/>
          <p14:tracePt t="282520" x="2379663" y="2217738"/>
          <p14:tracePt t="282533" x="2370138" y="2217738"/>
          <p14:tracePt t="282576" x="2362200" y="2217738"/>
          <p14:tracePt t="282603" x="2352675" y="2217738"/>
          <p14:tracePt t="282758" x="2362200" y="2217738"/>
          <p14:tracePt t="282772" x="2362200" y="2227263"/>
          <p14:tracePt t="282806" x="2370138" y="2227263"/>
          <p14:tracePt t="282890" x="2370138" y="2235200"/>
          <p14:tracePt t="283147" x="2574925" y="2243138"/>
          <p14:tracePt t="283154" x="3186113" y="2387600"/>
          <p14:tracePt t="283160" x="3678238" y="2582863"/>
          <p14:tracePt t="283167" x="4095750" y="2770188"/>
          <p14:tracePt t="283176" x="4486275" y="3000375"/>
          <p14:tracePt t="283181" x="4808538" y="3228975"/>
          <p14:tracePt t="283188" x="5224463" y="3543300"/>
          <p14:tracePt t="283196" x="5505450" y="3748088"/>
          <p14:tracePt t="283203" x="5718175" y="3917950"/>
          <p14:tracePt t="283211" x="5913438" y="4079875"/>
          <p14:tracePt t="283216" x="6083300" y="4214813"/>
          <p14:tracePt t="283226" x="6159500" y="4283075"/>
          <p14:tracePt t="283230" x="6227763" y="4351338"/>
          <p14:tracePt t="283237" x="6286500" y="4410075"/>
          <p14:tracePt t="283244" x="6338888" y="4486275"/>
          <p14:tracePt t="283251" x="6354763" y="4538663"/>
          <p14:tracePt t="283259" x="6380163" y="4579938"/>
          <p14:tracePt t="283505" x="6278563" y="4724400"/>
          <p14:tracePt t="283511" x="6176963" y="4852988"/>
          <p14:tracePt t="283518" x="6083300" y="4972050"/>
          <p14:tracePt t="283527" x="6032500" y="5056188"/>
          <p14:tracePt t="283532" x="6007100" y="5116513"/>
          <p14:tracePt t="283541" x="5972175" y="5167313"/>
          <p14:tracePt t="283547" x="5956300" y="5192713"/>
          <p14:tracePt t="283554" x="5930900" y="5251450"/>
          <p14:tracePt t="283576" x="5845175" y="5456238"/>
          <p14:tracePt t="283583" x="5802313" y="5565775"/>
          <p14:tracePt t="283587" x="5768975" y="5659438"/>
          <p14:tracePt t="283594" x="5743575" y="5727700"/>
          <p14:tracePt t="283600" x="5726113" y="5795963"/>
          <p14:tracePt t="283608" x="5718175" y="5854700"/>
          <p14:tracePt t="283615" x="5675313" y="5948363"/>
          <p14:tracePt t="283623" x="5657850" y="6008688"/>
          <p14:tracePt t="283629" x="5649913" y="6034088"/>
          <p14:tracePt t="283635" x="5632450" y="6067425"/>
          <p14:tracePt t="283642" x="5616575" y="6092825"/>
          <p14:tracePt t="283650" x="5616575" y="6102350"/>
          <p14:tracePt t="283658" x="5607050" y="6118225"/>
          <p14:tracePt t="283664" x="5599113" y="6118225"/>
          <p14:tracePt t="283671" x="5591175" y="6127750"/>
          <p14:tracePt t="283685" x="5581650" y="6135688"/>
          <p14:tracePt t="283713" x="5573713" y="6135688"/>
          <p14:tracePt t="283727" x="5565775" y="6135688"/>
          <p14:tracePt t="283748" x="5556250" y="6135688"/>
          <p14:tracePt t="283756" x="5548313" y="6135688"/>
          <p14:tracePt t="283769" x="5538788" y="6127750"/>
          <p14:tracePt t="283776" x="5530850" y="6127750"/>
          <p14:tracePt t="283783" x="5522913" y="6118225"/>
          <p14:tracePt t="283790" x="5513388" y="6118225"/>
          <p14:tracePt t="283797" x="5487988" y="6110288"/>
          <p14:tracePt t="283803" x="5472113" y="6110288"/>
          <p14:tracePt t="283810" x="5421313" y="6110288"/>
          <p14:tracePt t="283818" x="5378450" y="6110288"/>
          <p14:tracePt t="283826" x="5327650" y="6110288"/>
          <p14:tracePt t="283832" x="5267325" y="6110288"/>
          <p14:tracePt t="283838" x="5208588" y="6118225"/>
          <p14:tracePt t="283845" x="5165725" y="6127750"/>
          <p14:tracePt t="283851" x="5140325" y="6127750"/>
          <p14:tracePt t="283858" x="5114925" y="6135688"/>
          <p14:tracePt t="283865" x="5089525" y="6143625"/>
          <p14:tracePt t="283874" x="5080000" y="6153150"/>
          <p14:tracePt t="283880" x="5072063" y="6153150"/>
          <p14:tracePt t="283887" x="5054600" y="6153150"/>
          <p14:tracePt t="283894" x="5054600" y="6161088"/>
          <p14:tracePt t="283900" x="5046663" y="6161088"/>
          <p14:tracePt t="283914" x="5038725" y="6161088"/>
          <p14:tracePt t="283937" x="5029200" y="6169025"/>
          <p14:tracePt t="283944" x="5021263" y="6169025"/>
          <p14:tracePt t="283959" x="5021263" y="6178550"/>
          <p14:tracePt t="284234" x="5013325" y="6203950"/>
          <p14:tracePt t="284242" x="4995863" y="6246813"/>
          <p14:tracePt t="284248" x="4995863" y="6272213"/>
          <p14:tracePt t="284255" x="4987925" y="6297613"/>
          <p14:tracePt t="284262" x="4987925" y="6305550"/>
          <p14:tracePt t="284269" x="4978400" y="6323013"/>
          <p14:tracePt t="284276" x="4970463" y="6330950"/>
          <p14:tracePt t="284283" x="4970463" y="6338888"/>
          <p14:tracePt t="284291" x="4970463" y="6348413"/>
          <p14:tracePt t="284297" x="4970463" y="6365875"/>
          <p14:tracePt t="284311" x="4970463" y="6373813"/>
          <p14:tracePt t="284318" x="4962525" y="6381750"/>
          <p14:tracePt t="284327" x="4962525" y="6391275"/>
          <p14:tracePt t="284340" x="4962525" y="6399213"/>
          <p14:tracePt t="284346" x="4953000" y="6399213"/>
          <p14:tracePt t="284353" x="4953000" y="6407150"/>
          <p14:tracePt t="284360" x="4953000" y="6416675"/>
          <p14:tracePt t="284375" x="4945063" y="6416675"/>
          <p14:tracePt t="284381" x="4945063" y="6424613"/>
          <p14:tracePt t="284402" x="4935538" y="6432550"/>
          <p14:tracePt t="284442" x="4927600" y="6432550"/>
          <p14:tracePt t="284463" x="4919663" y="6432550"/>
          <p14:tracePt t="284470" x="4910138" y="6432550"/>
          <p14:tracePt t="284492" x="4902200" y="6432550"/>
          <p14:tracePt t="284512" x="4894263" y="6432550"/>
          <p14:tracePt t="284526" x="4876800" y="6432550"/>
          <p14:tracePt t="284533" x="4868863" y="6424613"/>
          <p14:tracePt t="284540" x="4859338" y="6416675"/>
          <p14:tracePt t="284556" x="4826000" y="6416675"/>
          <p14:tracePt t="284562" x="4818063" y="6416675"/>
          <p14:tracePt t="284568" x="4800600" y="6407150"/>
          <p14:tracePt t="284574" x="4791075" y="6407150"/>
          <p14:tracePt t="284582" x="4783138" y="6399213"/>
          <p14:tracePt t="284590" x="4775200" y="6399213"/>
          <p14:tracePt t="284602" x="4765675" y="6399213"/>
          <p14:tracePt t="284610" x="4765675" y="6391275"/>
          <p14:tracePt t="284617" x="4757738" y="6391275"/>
          <p14:tracePt t="284624" x="4749800" y="6381750"/>
          <p14:tracePt t="284639" x="4740275" y="6373813"/>
          <p14:tracePt t="284658" x="4732338" y="6373813"/>
          <p14:tracePt t="284674" x="4724400" y="6365875"/>
          <p14:tracePt t="284687" x="4714875" y="6365875"/>
          <p14:tracePt t="284701" x="4706938" y="6365875"/>
          <p14:tracePt t="284707" x="4706938" y="6356350"/>
          <p14:tracePt t="284723" x="4699000" y="6356350"/>
          <p14:tracePt t="284729" x="4699000" y="6348413"/>
          <p14:tracePt t="284736" x="4699000" y="6338888"/>
          <p14:tracePt t="284750" x="4699000" y="6330950"/>
          <p14:tracePt t="284757" x="4689475" y="6330950"/>
          <p14:tracePt t="284763" x="4681538" y="6330950"/>
          <p14:tracePt t="284777" x="4681538" y="6323013"/>
          <p14:tracePt t="284791" x="4681538" y="6313488"/>
          <p14:tracePt t="284807" x="4681538" y="6305550"/>
          <p14:tracePt t="284826" x="4681538" y="6297613"/>
          <p14:tracePt t="284847" x="4681538" y="6288088"/>
          <p14:tracePt t="284875" x="4681538" y="6280150"/>
          <p14:tracePt t="284889" x="4681538" y="6272213"/>
          <p14:tracePt t="284924" x="4681538" y="6262688"/>
          <p14:tracePt t="284945" x="4689475" y="6262688"/>
          <p14:tracePt t="284966" x="4689475" y="6254750"/>
          <p14:tracePt t="284987" x="4699000" y="6254750"/>
          <p14:tracePt t="285043" x="4699000" y="6246813"/>
          <p14:tracePt t="285091" x="4699000" y="6237288"/>
          <p14:tracePt t="285133" x="4699000" y="6229350"/>
          <p14:tracePt t="285189" x="4689475" y="6229350"/>
          <p14:tracePt t="285203" x="4681538" y="6229350"/>
          <p14:tracePt t="285210" x="4681538" y="6221413"/>
          <p14:tracePt t="285217" x="4673600" y="6221413"/>
          <p14:tracePt t="285224" x="4664075" y="6221413"/>
          <p14:tracePt t="285231" x="4656138" y="6211888"/>
          <p14:tracePt t="285239" x="4646613" y="6211888"/>
          <p14:tracePt t="285245" x="4646613" y="6203950"/>
          <p14:tracePt t="285252" x="4638675" y="6203950"/>
          <p14:tracePt t="285259" x="4630738" y="6194425"/>
          <p14:tracePt t="285267" x="4613275" y="6186488"/>
          <p14:tracePt t="285280" x="4605338" y="6186488"/>
          <p14:tracePt t="285294" x="4595813" y="6186488"/>
          <p14:tracePt t="285301" x="4595813" y="6178550"/>
          <p14:tracePt t="285308" x="4587875" y="6178550"/>
          <p14:tracePt t="285314" x="4579938" y="6178550"/>
          <p14:tracePt t="285329" x="4570413" y="6178550"/>
          <p14:tracePt t="285349" x="4562475" y="6178550"/>
          <p14:tracePt t="285370" x="4554538" y="6178550"/>
          <p14:tracePt t="285377" x="4545013" y="6169025"/>
          <p14:tracePt t="285475" x="4545013" y="6178550"/>
          <p14:tracePt t="285496" x="4545013" y="6186488"/>
          <p14:tracePt t="285503" x="4545013" y="6194425"/>
          <p14:tracePt t="285510" x="4554538" y="6194425"/>
          <p14:tracePt t="285523" x="4554538" y="6203950"/>
          <p14:tracePt t="285538" x="4554538" y="6211888"/>
          <p14:tracePt t="285544" x="4562475" y="6211888"/>
          <p14:tracePt t="285573" x="4562475" y="6221413"/>
          <p14:tracePt t="285579" x="4562475" y="6229350"/>
          <p14:tracePt t="285586" x="4570413" y="6229350"/>
          <p14:tracePt t="285593" x="4570413" y="6237288"/>
          <p14:tracePt t="285615" x="4570413" y="6246813"/>
          <p14:tracePt t="285623" x="4579938" y="6246813"/>
          <p14:tracePt t="285628" x="4579938" y="6254750"/>
          <p14:tracePt t="285642" x="4587875" y="6254750"/>
          <p14:tracePt t="285649" x="4587875" y="6262688"/>
          <p14:tracePt t="285683" x="4595813" y="6272213"/>
          <p14:tracePt t="285718" x="4605338" y="6272213"/>
          <p14:tracePt t="285732" x="4605338" y="6280150"/>
          <p14:tracePt t="285767" x="4613275" y="6280150"/>
          <p14:tracePt t="285802" x="4621213" y="6280150"/>
          <p14:tracePt t="286013" x="4699000" y="6280150"/>
          <p14:tracePt t="286021" x="4765675" y="6280150"/>
          <p14:tracePt t="286027" x="4868863" y="6288088"/>
          <p14:tracePt t="286034" x="4953000" y="6297613"/>
          <p14:tracePt t="286041" x="5021263" y="6297613"/>
          <p14:tracePt t="286048" x="5064125" y="6305550"/>
          <p14:tracePt t="286056" x="5106988" y="6313488"/>
          <p14:tracePt t="286062" x="5148263" y="6323013"/>
          <p14:tracePt t="286069" x="5199063" y="6323013"/>
          <p14:tracePt t="286075" x="5241925" y="6330950"/>
          <p14:tracePt t="286083" x="5284788" y="6338888"/>
          <p14:tracePt t="286092" x="5327650" y="6338888"/>
          <p14:tracePt t="286096" x="5386388" y="6348413"/>
          <p14:tracePt t="286106" x="5462588" y="6348413"/>
          <p14:tracePt t="286111" x="5530850" y="6348413"/>
          <p14:tracePt t="286117" x="5616575" y="6356350"/>
          <p14:tracePt t="286125" x="5692775" y="6365875"/>
          <p14:tracePt t="286132" x="5735638" y="6373813"/>
          <p14:tracePt t="286140" x="5761038" y="6373813"/>
          <p14:tracePt t="286146" x="5794375" y="6373813"/>
          <p14:tracePt t="286152" x="5827713" y="6373813"/>
          <p14:tracePt t="286160" x="5870575" y="6373813"/>
          <p14:tracePt t="286166" x="5921375" y="6373813"/>
          <p14:tracePt t="286175" x="5956300" y="6373813"/>
          <p14:tracePt t="286181" x="5989638" y="6373813"/>
          <p14:tracePt t="286188" x="6032500" y="6373813"/>
          <p14:tracePt t="286194" x="6083300" y="6373813"/>
          <p14:tracePt t="286201" x="6151563" y="6365875"/>
          <p14:tracePt t="286208" x="6210300" y="6365875"/>
          <p14:tracePt t="286214" x="6261100" y="6365875"/>
          <p14:tracePt t="286222" x="6346825" y="6356350"/>
          <p14:tracePt t="286229" x="6448425" y="6338888"/>
          <p14:tracePt t="286235" x="6516688" y="6338888"/>
          <p14:tracePt t="286241" x="6550025" y="6338888"/>
          <p14:tracePt t="286249" x="6559550" y="6338888"/>
          <p14:tracePt t="286256" x="6567488" y="6338888"/>
          <p14:tracePt t="286277" x="6575425" y="6338888"/>
          <p14:tracePt t="286540" x="6584950" y="6338888"/>
          <p14:tracePt t="286547" x="6600825" y="6338888"/>
          <p14:tracePt t="286555" x="6653213" y="6338888"/>
          <p14:tracePt t="286572" x="6924675" y="6338888"/>
          <p14:tracePt t="286576" x="7204075" y="6338888"/>
          <p14:tracePt t="286583" x="7400925" y="6313488"/>
          <p14:tracePt t="286590" x="7637463" y="6297613"/>
          <p14:tracePt t="286596" x="7816850" y="6280150"/>
          <p14:tracePt t="286602" x="8029575" y="6262688"/>
          <p14:tracePt t="286610" x="8174038" y="6254750"/>
          <p14:tracePt t="286616" x="8496300" y="6254750"/>
          <p14:tracePt t="286625" x="8793163" y="6254750"/>
          <p14:tracePt t="286630" x="9005888" y="6254750"/>
          <p14:tracePt t="286638" x="9286875" y="6262688"/>
          <p14:tracePt t="286644" x="9413875" y="6272213"/>
          <p14:tracePt t="286651" x="9558338" y="6288088"/>
          <p14:tracePt t="286658" x="9667875" y="6305550"/>
          <p14:tracePt t="286665" x="9761538" y="6305550"/>
          <p14:tracePt t="286673" x="9804400" y="6313488"/>
          <p14:tracePt t="286679" x="9829800" y="6313488"/>
          <p14:tracePt t="286687" x="9839325" y="6323013"/>
          <p14:tracePt t="286693" x="9847263" y="6323013"/>
          <p14:tracePt t="286707" x="9855200" y="6323013"/>
          <p14:tracePt t="286722" x="9864725" y="6323013"/>
          <p14:tracePt t="286812" x="9872663" y="6323013"/>
          <p14:tracePt t="287015" x="9864725" y="6323013"/>
          <p14:tracePt t="287022" x="9855200" y="6323013"/>
          <p14:tracePt t="287035" x="9847263" y="6323013"/>
          <p14:tracePt t="287044" x="9829800" y="6323013"/>
          <p14:tracePt t="287056" x="9821863" y="6323013"/>
          <p14:tracePt t="287064" x="9804400" y="6323013"/>
          <p14:tracePt t="287084" x="9515475" y="6262688"/>
          <p14:tracePt t="287091" x="9218613" y="6203950"/>
          <p14:tracePt t="287099" x="8921750" y="6135688"/>
          <p14:tracePt t="287107" x="8742363" y="6084888"/>
          <p14:tracePt t="287111" x="8605838" y="6059488"/>
          <p14:tracePt t="287117" x="8453438" y="6024563"/>
          <p14:tracePt t="287125" x="8343900" y="6024563"/>
          <p14:tracePt t="287131" x="8215313" y="6016625"/>
          <p14:tracePt t="287140" x="8105775" y="6016625"/>
          <p14:tracePt t="287146" x="8012113" y="6016625"/>
          <p14:tracePt t="287155" x="7918450" y="6008688"/>
          <p14:tracePt t="287160" x="7842250" y="5991225"/>
          <p14:tracePt t="287166" x="7748588" y="5973763"/>
          <p14:tracePt t="287174" x="7680325" y="5965825"/>
          <p14:tracePt t="287180" x="7604125" y="5948363"/>
          <p14:tracePt t="287188" x="7527925" y="5940425"/>
          <p14:tracePt t="287194" x="7434263" y="5922963"/>
          <p14:tracePt t="287202" x="7340600" y="5915025"/>
          <p14:tracePt t="287208" x="7281863" y="5897563"/>
          <p14:tracePt t="287215" x="7204075" y="5897563"/>
          <p14:tracePt t="287223" x="7127875" y="5872163"/>
          <p14:tracePt t="287229" x="7051675" y="5864225"/>
          <p14:tracePt t="287236" x="7008813" y="5864225"/>
          <p14:tracePt t="287242" x="6967538" y="5854700"/>
          <p14:tracePt t="287249" x="6932613" y="5846763"/>
          <p14:tracePt t="287256" x="6907213" y="5846763"/>
          <p14:tracePt t="287264" x="6889750" y="5829300"/>
          <p14:tracePt t="287271" x="6873875" y="5829300"/>
          <p14:tracePt t="287277" x="6838950" y="5821363"/>
          <p14:tracePt t="287284" x="6805613" y="5813425"/>
          <p14:tracePt t="287291" x="6780213" y="5803900"/>
          <p14:tracePt t="287298" x="6729413" y="5788025"/>
          <p14:tracePt t="287305" x="6661150" y="5770563"/>
          <p14:tracePt t="287312" x="6600825" y="5753100"/>
          <p14:tracePt t="287320" x="6559550" y="5745163"/>
          <p14:tracePt t="287326" x="6524625" y="5735638"/>
          <p14:tracePt t="287333" x="6516688" y="5735638"/>
          <p14:tracePt t="287340" x="6499225" y="5735638"/>
          <p14:tracePt t="287347" x="6499225" y="5727700"/>
          <p14:tracePt t="287355" x="6491288" y="5727700"/>
          <p14:tracePt t="287368" x="6483350" y="5727700"/>
          <p14:tracePt t="287396" x="6473825" y="5727700"/>
          <p14:tracePt t="287530" x="6600825" y="5727700"/>
          <p14:tracePt t="287537" x="6881813" y="5745163"/>
          <p14:tracePt t="287544" x="7026275" y="5745163"/>
          <p14:tracePt t="287552" x="7127875" y="5761038"/>
          <p14:tracePt t="287557" x="7229475" y="5761038"/>
          <p14:tracePt t="287572" x="7416800" y="5761038"/>
          <p14:tracePt t="287579" x="7510463" y="5761038"/>
          <p14:tracePt t="287587" x="7604125" y="5761038"/>
          <p14:tracePt t="287593" x="7654925" y="5761038"/>
          <p14:tracePt t="287600" x="7773988" y="5753100"/>
          <p14:tracePt t="287606" x="7885113" y="5753100"/>
          <p14:tracePt t="287614" x="7969250" y="5753100"/>
          <p14:tracePt t="287622" x="8096250" y="5753100"/>
          <p14:tracePt t="287627" x="8189913" y="5745163"/>
          <p14:tracePt t="287637" x="8291513" y="5735638"/>
          <p14:tracePt t="287641" x="8402638" y="5735638"/>
          <p14:tracePt t="287648" x="8478838" y="5735638"/>
          <p14:tracePt t="287656" x="8572500" y="5735638"/>
          <p14:tracePt t="287663" x="8640763" y="5735638"/>
          <p14:tracePt t="287670" x="8734425" y="5735638"/>
          <p14:tracePt t="287676" x="8810625" y="5735638"/>
          <p14:tracePt t="287684" x="8869363" y="5735638"/>
          <p14:tracePt t="287690" x="8912225" y="5735638"/>
          <p14:tracePt t="287696" x="8980488" y="5735638"/>
          <p14:tracePt t="287705" x="9056688" y="5735638"/>
          <p14:tracePt t="287711" x="9099550" y="5727700"/>
          <p14:tracePt t="287720" x="9132888" y="5719763"/>
          <p14:tracePt t="287725" x="9167813" y="5710238"/>
          <p14:tracePt t="287733" x="9218613" y="5710238"/>
          <p14:tracePt t="287739" x="9261475" y="5710238"/>
          <p14:tracePt t="287746" x="9286875" y="5702300"/>
          <p14:tracePt t="287754" x="9320213" y="5702300"/>
          <p14:tracePt t="287760" x="9345613" y="5702300"/>
          <p14:tracePt t="287767" x="9380538" y="5702300"/>
          <p14:tracePt t="287773" x="9413875" y="5702300"/>
          <p14:tracePt t="287783" x="9431338" y="5702300"/>
          <p14:tracePt t="287788" x="9447213" y="5702300"/>
          <p14:tracePt t="287793" x="9490075" y="5702300"/>
          <p14:tracePt t="287803" x="9550400" y="5702300"/>
          <p14:tracePt t="287809" x="9583738" y="5702300"/>
          <p14:tracePt t="287816" x="9652000" y="5702300"/>
          <p14:tracePt t="287822" x="9736138" y="5702300"/>
          <p14:tracePt t="287830" x="9804400" y="5702300"/>
          <p14:tracePt t="287838" x="9890125" y="5719763"/>
          <p14:tracePt t="287844" x="9956800" y="5719763"/>
          <p14:tracePt t="287851" x="10017125" y="5727700"/>
          <p14:tracePt t="287858" x="10042525" y="5727700"/>
          <p14:tracePt t="287864" x="10075863" y="5727700"/>
          <p14:tracePt t="287872" x="10118725" y="5727700"/>
          <p14:tracePt t="287879" x="10144125" y="5735638"/>
          <p14:tracePt t="287886" x="10186988" y="5745163"/>
          <p14:tracePt t="287892" x="10212388" y="5745163"/>
          <p14:tracePt t="287900" x="10229850" y="5745163"/>
          <p14:tracePt t="287906" x="10245725" y="5753100"/>
          <p14:tracePt t="287914" x="10280650" y="5761038"/>
          <p14:tracePt t="287921" x="10298113" y="5761038"/>
          <p14:tracePt t="287927" x="10313988" y="5761038"/>
          <p14:tracePt t="287934" x="10339388" y="5761038"/>
          <p14:tracePt t="287941" x="10364788" y="5761038"/>
          <p14:tracePt t="287949" x="10390188" y="5761038"/>
          <p14:tracePt t="287955" x="10415588" y="5761038"/>
          <p14:tracePt t="287962" x="10433050" y="5761038"/>
          <p14:tracePt t="287971" x="10458450" y="5761038"/>
          <p14:tracePt t="287976" x="10483850" y="5761038"/>
          <p14:tracePt t="287983" x="10518775" y="5761038"/>
          <p14:tracePt t="287989" x="10544175" y="5761038"/>
          <p14:tracePt t="287997" x="10560050" y="5761038"/>
          <p14:tracePt t="288005" x="10569575" y="5770563"/>
          <p14:tracePt t="288011" x="10585450" y="5778500"/>
          <p14:tracePt t="288017" x="10602913" y="5778500"/>
          <p14:tracePt t="288288" x="10612438" y="5778500"/>
          <p14:tracePt t="288295" x="10628313" y="5770563"/>
          <p14:tracePt t="288303" x="10663238" y="5753100"/>
          <p14:tracePt t="288309" x="10704513" y="5735638"/>
          <p14:tracePt t="288316" x="10790238" y="5684838"/>
          <p14:tracePt t="288323" x="10858500" y="5651500"/>
          <p14:tracePt t="288330" x="10934700" y="5608638"/>
          <p14:tracePt t="288338" x="10993438" y="5557838"/>
          <p14:tracePt t="288344" x="11071225" y="5507038"/>
          <p14:tracePt t="288350" x="11129963" y="5464175"/>
          <p14:tracePt t="288359" x="11155363" y="5438775"/>
          <p14:tracePt t="288365" x="11163300" y="5430838"/>
          <p14:tracePt t="288374" x="11172825" y="5421313"/>
          <p14:tracePt t="288379" x="11172825" y="5413375"/>
          <p14:tracePt t="288392" x="11172825" y="5405438"/>
          <p14:tracePt t="288399" x="11172825" y="5395913"/>
          <p14:tracePt t="288427" x="11172825" y="5387975"/>
          <p14:tracePt t="288441" x="11172825" y="5380038"/>
          <p14:tracePt t="288448" x="11172825" y="5370513"/>
          <p14:tracePt t="288455" x="11163300" y="5370513"/>
          <p14:tracePt t="288462" x="11155363" y="5353050"/>
          <p14:tracePt t="288470" x="11155363" y="5345113"/>
          <p14:tracePt t="288476" x="11147425" y="5337175"/>
          <p14:tracePt t="288483" x="11137900" y="5311775"/>
          <p14:tracePt t="288490" x="11122025" y="5268913"/>
          <p14:tracePt t="288497" x="11096625" y="5243513"/>
          <p14:tracePt t="288505" x="11087100" y="5226050"/>
          <p14:tracePt t="288510" x="11079163" y="5200650"/>
          <p14:tracePt t="288519" x="11071225" y="5192713"/>
          <p14:tracePt t="288525" x="11071225" y="5175250"/>
          <p14:tracePt t="288533" x="11061700" y="5167313"/>
          <p14:tracePt t="288538" x="11053763" y="5157788"/>
          <p14:tracePt t="288554" x="11053763" y="5149850"/>
          <p14:tracePt t="288559" x="11044238" y="5149850"/>
          <p14:tracePt t="288574" x="11044238" y="5141913"/>
          <p14:tracePt t="288580" x="11036300" y="5141913"/>
          <p14:tracePt t="288595" x="11028363" y="5132388"/>
          <p14:tracePt t="288603" x="11028363" y="5124450"/>
          <p14:tracePt t="288622" x="11028363" y="5116513"/>
          <p14:tracePt t="288629" x="11018838" y="5116513"/>
          <p14:tracePt t="288638" x="11018838" y="5106988"/>
          <p14:tracePt t="288643" x="11010900" y="5106988"/>
          <p14:tracePt t="288650" x="11010900" y="5091113"/>
          <p14:tracePt t="288657" x="11002963" y="5091113"/>
          <p14:tracePt t="288664" x="10993438" y="5081588"/>
          <p14:tracePt t="288670" x="10993438" y="5064125"/>
          <p14:tracePt t="288677" x="10977563" y="5048250"/>
          <p14:tracePt t="288686" x="10968038" y="5022850"/>
          <p14:tracePt t="288691" x="10952163" y="5005388"/>
          <p14:tracePt t="288699" x="10942638" y="4972050"/>
          <p14:tracePt t="288705" x="10926763" y="4954588"/>
          <p14:tracePt t="288712" x="10926763" y="4946650"/>
          <p14:tracePt t="288720" x="10917238" y="4929188"/>
          <p14:tracePt t="288725" x="10909300" y="4929188"/>
          <p14:tracePt t="288735" x="10909300" y="4919663"/>
          <p14:tracePt t="288740" x="10901363" y="4911725"/>
          <p14:tracePt t="288747" x="10901363" y="4903788"/>
          <p14:tracePt t="288754" x="10901363" y="4886325"/>
          <p14:tracePt t="288761" x="10901363" y="4868863"/>
          <p14:tracePt t="288769" x="10891838" y="4860925"/>
          <p14:tracePt t="288776" x="10891838" y="4852988"/>
          <p14:tracePt t="288782" x="10891838" y="4843463"/>
          <p14:tracePt t="288789" x="10891838" y="4827588"/>
          <p14:tracePt t="288795" x="10901363" y="4818063"/>
          <p14:tracePt t="288803" x="10901363" y="4792663"/>
          <p14:tracePt t="288810" x="10926763" y="4749800"/>
          <p14:tracePt t="288816" x="10968038" y="4673600"/>
          <p14:tracePt t="288824" x="11061700" y="4579938"/>
          <p14:tracePt t="288831" x="11215688" y="4435475"/>
          <p14:tracePt t="288837" x="11342688" y="4325938"/>
          <p14:tracePt t="288845" x="11461750" y="4232275"/>
          <p14:tracePt t="288853" x="11520488" y="4181475"/>
          <p14:tracePt t="288858" x="11571288" y="4146550"/>
          <p14:tracePt t="288866" x="11588750" y="4138613"/>
          <p14:tracePt t="288873" x="11588750" y="4130675"/>
          <p14:tracePt t="288879" x="11596688" y="4121150"/>
          <p14:tracePt t="288922" x="11588750" y="4113213"/>
          <p14:tracePt t="288937" x="11580813" y="4113213"/>
          <p14:tracePt t="288944" x="11571288" y="4113213"/>
          <p14:tracePt t="288950" x="11563350" y="4105275"/>
          <p14:tracePt t="288956" x="11555413" y="4095750"/>
          <p14:tracePt t="288964" x="11545888" y="4087813"/>
          <p14:tracePt t="288971" x="11530013" y="4070350"/>
          <p14:tracePt t="288977" x="11520488" y="4052888"/>
          <p14:tracePt t="288986" x="11487150" y="4027488"/>
          <p14:tracePt t="288992" x="11461750" y="4011613"/>
          <p14:tracePt t="288999" x="11418888" y="3968750"/>
          <p14:tracePt t="289005" x="11393488" y="3943350"/>
          <p14:tracePt t="289014" x="11350625" y="3917950"/>
          <p14:tracePt t="289021" x="11299825" y="3875088"/>
          <p14:tracePt t="289026" x="11249025" y="3849688"/>
          <p14:tracePt t="289035" x="11206163" y="3841750"/>
          <p14:tracePt t="289040" x="11147425" y="3816350"/>
          <p14:tracePt t="289050" x="11104563" y="3806825"/>
          <p14:tracePt t="289054" x="11036300" y="3798888"/>
          <p14:tracePt t="289061" x="10977563" y="3798888"/>
          <p14:tracePt t="289069" x="10909300" y="3798888"/>
          <p14:tracePt t="289075" x="10823575" y="3806825"/>
          <p14:tracePt t="289083" x="10747375" y="3824288"/>
          <p14:tracePt t="289089" x="10645775" y="3841750"/>
          <p14:tracePt t="289095" x="10569575" y="3867150"/>
          <p14:tracePt t="289105" x="10509250" y="3892550"/>
          <p14:tracePt t="289111" x="10425113" y="3917950"/>
          <p14:tracePt t="289117" x="10339388" y="3968750"/>
          <p14:tracePt t="289124" x="10271125" y="3994150"/>
          <p14:tracePt t="289131" x="10212388" y="4027488"/>
          <p14:tracePt t="289138" x="10153650" y="4044950"/>
          <p14:tracePt t="289145" x="10110788" y="4070350"/>
          <p14:tracePt t="289154" x="10075863" y="4087813"/>
          <p14:tracePt t="289158" x="10034588" y="4113213"/>
          <p14:tracePt t="289165" x="9991725" y="4121150"/>
          <p14:tracePt t="289174" x="9966325" y="4138613"/>
          <p14:tracePt t="289180" x="9915525" y="4156075"/>
          <p14:tracePt t="289187" x="9880600" y="4181475"/>
          <p14:tracePt t="289194" x="9847263" y="4189413"/>
          <p14:tracePt t="289202" x="9821863" y="4206875"/>
          <p14:tracePt t="289207" x="9796463" y="4224338"/>
          <p14:tracePt t="289215" x="9779000" y="4232275"/>
          <p14:tracePt t="289230" x="9761538" y="4240213"/>
          <p14:tracePt t="289236" x="9761538" y="4249738"/>
          <p14:tracePt t="289250" x="9753600" y="4249738"/>
          <p14:tracePt t="289256" x="9753600" y="4257675"/>
          <p14:tracePt t="289264" x="9745663" y="4257675"/>
          <p14:tracePt t="289285" x="9745663" y="4265613"/>
          <p14:tracePt t="289292" x="9745663" y="4275138"/>
          <p14:tracePt t="289298" x="9736138" y="4291013"/>
          <p14:tracePt t="289305" x="9720263" y="4325938"/>
          <p14:tracePt t="289313" x="9685338" y="4419600"/>
          <p14:tracePt t="289320" x="9642475" y="4538663"/>
          <p14:tracePt t="289326" x="9583738" y="4733925"/>
          <p14:tracePt t="289333" x="9515475" y="4919663"/>
          <p14:tracePt t="289340" x="9490075" y="5013325"/>
          <p14:tracePt t="289347" x="9472613" y="5073650"/>
          <p14:tracePt t="289355" x="9472613" y="5124450"/>
          <p14:tracePt t="289361" x="9472613" y="5149850"/>
          <p14:tracePt t="289370" x="9472613" y="5157788"/>
          <p14:tracePt t="289375" x="9472613" y="5167313"/>
          <p14:tracePt t="289410" x="9472613" y="5175250"/>
          <p14:tracePt t="289493" x="9464675" y="5175250"/>
          <p14:tracePt t="289501" x="9456738" y="5167313"/>
          <p14:tracePt t="289508" x="9456738" y="5157788"/>
          <p14:tracePt t="289515" x="9456738" y="5141913"/>
          <p14:tracePt t="289521" x="9456738" y="5116513"/>
          <p14:tracePt t="289528" x="9447213" y="5081588"/>
          <p14:tracePt t="289535" x="9431338" y="5022850"/>
          <p14:tracePt t="289542" x="9413875" y="4962525"/>
          <p14:tracePt t="289551" x="9388475" y="4886325"/>
          <p14:tracePt t="289557" x="9320213" y="4759325"/>
          <p14:tracePt t="289568" x="9261475" y="4630738"/>
          <p14:tracePt t="289570" x="9183688" y="4513263"/>
          <p14:tracePt t="289577" x="9142413" y="4452938"/>
          <p14:tracePt t="289586" x="9091613" y="4359275"/>
          <p14:tracePt t="289591" x="9048750" y="4291013"/>
          <p14:tracePt t="289598" x="9023350" y="4257675"/>
          <p14:tracePt t="289604" x="9005888" y="4206875"/>
          <p14:tracePt t="289611" x="8997950" y="4164013"/>
          <p14:tracePt t="289619" x="8972550" y="4138613"/>
          <p14:tracePt t="289625" x="8963025" y="4121150"/>
          <p14:tracePt t="289632" x="8955088" y="4095750"/>
          <p14:tracePt t="289639" x="8955088" y="4079875"/>
          <p14:tracePt t="289646" x="8947150" y="4062413"/>
          <p14:tracePt t="289653" x="8937625" y="4052888"/>
          <p14:tracePt t="289661" x="8937625" y="4037013"/>
          <p14:tracePt t="289670" x="8937625" y="4027488"/>
          <p14:tracePt t="289674" x="8937625" y="4011613"/>
          <p14:tracePt t="289681" x="8937625" y="4002088"/>
          <p14:tracePt t="289703" x="8937625" y="3994150"/>
          <p14:tracePt t="289724" x="8937625" y="3986213"/>
          <p14:tracePt t="289773" x="8937625" y="3976688"/>
          <p14:tracePt t="289977" x="8843963" y="3994150"/>
          <p14:tracePt t="289984" x="8742363" y="4027488"/>
          <p14:tracePt t="289991" x="8605838" y="4062413"/>
          <p14:tracePt t="289997" x="8445500" y="4121150"/>
          <p14:tracePt t="290004" x="8359775" y="4156075"/>
          <p14:tracePt t="290012" x="8224838" y="4206875"/>
          <p14:tracePt t="290020" x="8164513" y="4232275"/>
          <p14:tracePt t="290025" x="8096250" y="4275138"/>
          <p14:tracePt t="290032" x="8054975" y="4291013"/>
          <p14:tracePt t="290039" x="8012113" y="4308475"/>
          <p14:tracePt t="290046" x="7994650" y="4325938"/>
          <p14:tracePt t="290053" x="7977188" y="4333875"/>
          <p14:tracePt t="290060" x="7969250" y="4341813"/>
          <p14:tracePt t="290068" x="7961313" y="4351338"/>
          <p14:tracePt t="290088" x="7951788" y="4359275"/>
          <p14:tracePt t="290103" x="7943850" y="4368800"/>
          <p14:tracePt t="290119" x="7943850" y="4384675"/>
          <p14:tracePt t="290123" x="7935913" y="4394200"/>
          <p14:tracePt t="290130" x="7926388" y="4410075"/>
          <p14:tracePt t="290137" x="7918450" y="4452938"/>
          <p14:tracePt t="290144" x="7910513" y="4460875"/>
          <p14:tracePt t="290152" x="7900988" y="4486275"/>
          <p14:tracePt t="290158" x="7893050" y="4503738"/>
          <p14:tracePt t="290165" x="7893050" y="4529138"/>
          <p14:tracePt t="290172" x="7885113" y="4546600"/>
          <p14:tracePt t="290180" x="7885113" y="4554538"/>
          <p14:tracePt t="290193" x="7875588" y="4572000"/>
          <p14:tracePt t="290207" x="7875588" y="4579938"/>
          <p14:tracePt t="290213" x="7875588" y="4589463"/>
          <p14:tracePt t="290221" x="7875588" y="4597400"/>
          <p14:tracePt t="290227" x="7875588" y="4605338"/>
          <p14:tracePt t="290249" x="7875588" y="4614863"/>
          <p14:tracePt t="290276" x="7875588" y="4622800"/>
          <p14:tracePt t="290285" x="7875588" y="4630738"/>
          <p14:tracePt t="290305" x="7875588" y="4640263"/>
          <p14:tracePt t="290347" x="7875588" y="4648200"/>
          <p14:tracePt t="290381" x="7875588" y="4657725"/>
          <p14:tracePt t="290388" x="7875588" y="4665663"/>
          <p14:tracePt t="290417" x="7875588" y="4673600"/>
          <p14:tracePt t="290443" x="7875588" y="4683125"/>
          <p14:tracePt t="290465" x="7885113" y="4683125"/>
          <p14:tracePt t="290506" x="7893050" y="4673600"/>
          <p14:tracePt t="290514" x="7900988" y="4657725"/>
          <p14:tracePt t="290520" x="7910513" y="4622800"/>
          <p14:tracePt t="290527" x="7926388" y="4572000"/>
          <p14:tracePt t="290536" x="7943850" y="4521200"/>
          <p14:tracePt t="290541" x="7961313" y="4452938"/>
          <p14:tracePt t="290548" x="7969250" y="4410075"/>
          <p14:tracePt t="290556" x="7977188" y="4384675"/>
          <p14:tracePt t="290570" x="7977188" y="4351338"/>
          <p14:tracePt t="290576" x="7977188" y="4341813"/>
          <p14:tracePt t="290585" x="7969250" y="4316413"/>
          <p14:tracePt t="290590" x="7969250" y="4308475"/>
          <p14:tracePt t="290598" x="7969250" y="4291013"/>
          <p14:tracePt t="290604" x="7951788" y="4265613"/>
          <p14:tracePt t="290611" x="7935913" y="4224338"/>
          <p14:tracePt t="290619" x="7910513" y="4189413"/>
          <p14:tracePt t="290625" x="7875588" y="4095750"/>
          <p14:tracePt t="290631" x="7842250" y="4011613"/>
          <p14:tracePt t="290640" x="7816850" y="3935413"/>
          <p14:tracePt t="290646" x="7766050" y="3857625"/>
          <p14:tracePt t="290654" x="7748588" y="3816350"/>
          <p14:tracePt t="290660" x="7740650" y="3798888"/>
          <p14:tracePt t="290666" x="7731125" y="3781425"/>
          <p14:tracePt t="290672" x="7723188" y="3773488"/>
          <p14:tracePt t="290680" x="7715250" y="3773488"/>
          <p14:tracePt t="290687" x="7715250" y="3763963"/>
          <p14:tracePt t="290694" x="7705725" y="3763963"/>
          <p14:tracePt t="290701" x="7697788" y="3763963"/>
          <p14:tracePt t="290715" x="7688263" y="3763963"/>
          <p14:tracePt t="290722" x="7672388" y="3763963"/>
          <p14:tracePt t="290730" x="7662863" y="3773488"/>
          <p14:tracePt t="290736" x="7654925" y="3773488"/>
          <p14:tracePt t="290742" x="7637463" y="3773488"/>
          <p14:tracePt t="290756" x="7621588" y="3781425"/>
          <p14:tracePt t="290763" x="7604125" y="3790950"/>
          <p14:tracePt t="290771" x="7586663" y="3798888"/>
          <p14:tracePt t="290778" x="7553325" y="3824288"/>
          <p14:tracePt t="290784" x="7467600" y="3875088"/>
          <p14:tracePt t="290792" x="7340600" y="3951288"/>
          <p14:tracePt t="290800" x="7213600" y="4052888"/>
          <p14:tracePt t="290806" x="7127875" y="4121150"/>
          <p14:tracePt t="290813" x="7069138" y="4164013"/>
          <p14:tracePt t="290820" x="7018338" y="4214813"/>
          <p14:tracePt t="290826" x="6992938" y="4232275"/>
          <p14:tracePt t="290835" x="6975475" y="4240213"/>
          <p14:tracePt t="290855" x="6967538" y="4249738"/>
          <p14:tracePt t="290861" x="6958013" y="4249738"/>
          <p14:tracePt t="290897" x="6958013" y="4257675"/>
          <p14:tracePt t="290903" x="6958013" y="4265613"/>
          <p14:tracePt t="290911" x="6950075" y="4275138"/>
          <p14:tracePt t="290919" x="6932613" y="4291013"/>
          <p14:tracePt t="290925" x="6907213" y="4325938"/>
          <p14:tracePt t="290932" x="6873875" y="4419600"/>
          <p14:tracePt t="290939" x="6823075" y="4529138"/>
          <p14:tracePt t="290945" x="6745288" y="4699000"/>
          <p14:tracePt t="290954" x="6694488" y="4792663"/>
          <p14:tracePt t="290960" x="6678613" y="4852988"/>
          <p14:tracePt t="290968" x="6678613" y="4894263"/>
          <p14:tracePt t="290973" x="6669088" y="4911725"/>
          <p14:tracePt t="290987" x="6669088" y="4919663"/>
          <p14:tracePt t="290995" x="6661150" y="4919663"/>
          <p14:tracePt t="291008" x="6661150" y="4929188"/>
          <p14:tracePt t="291023" x="6661150" y="4937125"/>
          <p14:tracePt t="291149" x="6653213" y="4937125"/>
          <p14:tracePt t="291170" x="6635750" y="4937125"/>
          <p14:tracePt t="291176" x="6626225" y="4937125"/>
          <p14:tracePt t="291184" x="6584950" y="4929188"/>
          <p14:tracePt t="291191" x="6499225" y="4929188"/>
          <p14:tracePt t="291197" x="6338888" y="4894263"/>
          <p14:tracePt t="291204" x="6167438" y="4886325"/>
          <p14:tracePt t="291211" x="6049963" y="4878388"/>
          <p14:tracePt t="291218" x="5930900" y="4868863"/>
          <p14:tracePt t="291223" x="5888038" y="4860925"/>
          <p14:tracePt t="291234" x="5862638" y="4860925"/>
          <p14:tracePt t="291239" x="5845175" y="4843463"/>
          <p14:tracePt t="291245" x="5837238" y="4843463"/>
          <p14:tracePt t="291260" x="5827713" y="4835525"/>
          <p14:tracePt t="291268" x="5819775" y="4835525"/>
          <p14:tracePt t="291614" x="5819775" y="4860925"/>
          <p14:tracePt t="291620" x="5827713" y="4878388"/>
          <p14:tracePt t="291628" x="5837238" y="4911725"/>
          <p14:tracePt t="291636" x="5837238" y="4954588"/>
          <p14:tracePt t="291642" x="5845175" y="4979988"/>
          <p14:tracePt t="291648" x="5853113" y="5030788"/>
          <p14:tracePt t="291655" x="5862638" y="5064125"/>
          <p14:tracePt t="291663" x="5862638" y="5106988"/>
          <p14:tracePt t="291671" x="5870575" y="5141913"/>
          <p14:tracePt t="291676" x="5880100" y="5183188"/>
          <p14:tracePt t="291685" x="5888038" y="5235575"/>
          <p14:tracePt t="291690" x="5895975" y="5286375"/>
          <p14:tracePt t="291697" x="5905500" y="5319713"/>
          <p14:tracePt t="291704" x="5905500" y="5345113"/>
          <p14:tracePt t="291711" x="5905500" y="5353050"/>
          <p14:tracePt t="291716" x="5913438" y="5370513"/>
          <p14:tracePt t="291725" x="5913438" y="5380038"/>
          <p14:tracePt t="291735" x="5913438" y="5387975"/>
          <p14:tracePt t="291739" x="5921375" y="5395913"/>
          <p14:tracePt t="291754" x="5921375" y="5405438"/>
          <p14:tracePt t="291759" x="5921375" y="5413375"/>
          <p14:tracePt t="291787" x="5930900" y="5421313"/>
          <p14:tracePt t="291815" x="5930900" y="5430838"/>
          <p14:tracePt t="291822" x="5938838" y="5430838"/>
          <p14:tracePt t="291836" x="5956300" y="5430838"/>
          <p14:tracePt t="291844" x="5964238" y="5438775"/>
          <p14:tracePt t="291851" x="5981700" y="5438775"/>
          <p14:tracePt t="291857" x="6007100" y="5438775"/>
          <p14:tracePt t="291864" x="6057900" y="5438775"/>
          <p14:tracePt t="291871" x="6091238" y="5438775"/>
          <p14:tracePt t="291878" x="6151563" y="5430838"/>
          <p14:tracePt t="291884" x="6227763" y="5413375"/>
          <p14:tracePt t="291893" x="6286500" y="5395913"/>
          <p14:tracePt t="291900" x="6329363" y="5380038"/>
          <p14:tracePt t="291906" x="6380163" y="5353050"/>
          <p14:tracePt t="291913" x="6440488" y="5337175"/>
          <p14:tracePt t="291920" x="6473825" y="5327650"/>
          <p14:tracePt t="291927" x="6524625" y="5302250"/>
          <p14:tracePt t="291935" x="6550025" y="5294313"/>
          <p14:tracePt t="291941" x="6584950" y="5286375"/>
          <p14:tracePt t="291947" x="6626225" y="5276850"/>
          <p14:tracePt t="291954" x="6653213" y="5268913"/>
          <p14:tracePt t="291962" x="6686550" y="5251450"/>
          <p14:tracePt t="291970" x="6711950" y="5251450"/>
          <p14:tracePt t="291976" x="6729413" y="5243513"/>
          <p14:tracePt t="291984" x="6737350" y="5243513"/>
          <p14:tracePt t="291990" x="6745288" y="5243513"/>
          <p14:tracePt t="292003" x="6754813" y="5243513"/>
          <p14:tracePt t="292032" x="6762750" y="5243513"/>
          <p14:tracePt t="293115" x="6762750" y="5260975"/>
          <p14:tracePt t="293122" x="6762750" y="5302250"/>
          <p14:tracePt t="293129" x="6780213" y="5362575"/>
          <p14:tracePt t="293136" x="6788150" y="5430838"/>
          <p14:tracePt t="293143" x="6805613" y="5524500"/>
          <p14:tracePt t="293153" x="6813550" y="5608638"/>
          <p14:tracePt t="293157" x="6831013" y="5676900"/>
          <p14:tracePt t="293166" x="6856413" y="5745163"/>
          <p14:tracePt t="293171" x="6873875" y="5829300"/>
          <p14:tracePt t="293177" x="6881813" y="5897563"/>
          <p14:tracePt t="293187" x="6907213" y="5965825"/>
          <p14:tracePt t="293191" x="6932613" y="6024563"/>
          <p14:tracePt t="293200" x="6942138" y="6076950"/>
          <p14:tracePt t="293206" x="6950075" y="6102350"/>
          <p14:tracePt t="293213" x="6958013" y="6118225"/>
          <p14:tracePt t="293220" x="6958013" y="6135688"/>
          <p14:tracePt t="293226" x="6967538" y="6153150"/>
          <p14:tracePt t="293235" x="6967538" y="6161088"/>
          <p14:tracePt t="293239" x="6975475" y="6169025"/>
          <p14:tracePt t="293248" x="6983413" y="6178550"/>
          <p14:tracePt t="293261" x="6983413" y="6186488"/>
          <p14:tracePt t="293268" x="6983413" y="6194425"/>
          <p14:tracePt t="293275" x="6992938" y="6194425"/>
          <p14:tracePt t="293289" x="6992938" y="6203950"/>
          <p14:tracePt t="293324" x="7000875" y="6211888"/>
          <p14:tracePt t="293338" x="7008813" y="6211888"/>
          <p14:tracePt t="293351" x="7018338" y="6211888"/>
          <p14:tracePt t="293358" x="7026275" y="6211888"/>
          <p14:tracePt t="293366" x="7043738" y="6211888"/>
          <p14:tracePt t="293373" x="7059613" y="6211888"/>
          <p14:tracePt t="293380" x="7069138" y="6211888"/>
          <p14:tracePt t="293386" x="7077075" y="6211888"/>
          <p14:tracePt t="293394" x="7085013" y="6211888"/>
          <p14:tracePt t="293400" x="7094538" y="6211888"/>
          <p14:tracePt t="293407" x="7102475" y="6211888"/>
          <p14:tracePt t="293421" x="7119938" y="6211888"/>
          <p14:tracePt t="293435" x="7127875" y="6211888"/>
          <p14:tracePt t="293442" x="7137400" y="6211888"/>
          <p14:tracePt t="293464" x="7153275" y="6211888"/>
          <p14:tracePt t="293477" x="7162800" y="6211888"/>
          <p14:tracePt t="293491" x="7170738" y="6203950"/>
          <p14:tracePt t="293505" x="7178675" y="6203950"/>
          <p14:tracePt t="293512" x="7188200" y="6194425"/>
          <p14:tracePt t="293519" x="7196138" y="6194425"/>
          <p14:tracePt t="293526" x="7204075" y="6194425"/>
          <p14:tracePt t="293533" x="7221538" y="6186488"/>
          <p14:tracePt t="293540" x="7239000" y="6178550"/>
          <p14:tracePt t="293547" x="7246938" y="6169025"/>
          <p14:tracePt t="293553" x="7272338" y="6153150"/>
          <p14:tracePt t="293566" x="7315200" y="6127750"/>
          <p14:tracePt t="294305" x="7451725" y="6127750"/>
          <p14:tracePt t="294312" x="7553325" y="6127750"/>
          <p14:tracePt t="294319" x="7646988" y="6127750"/>
          <p14:tracePt t="294326" x="7680325" y="6127750"/>
          <p14:tracePt t="294333" x="7705725" y="6127750"/>
          <p14:tracePt t="294340" x="7723188" y="6127750"/>
          <p14:tracePt t="294348" x="7731125" y="6127750"/>
          <p14:tracePt t="294354" x="7748588" y="6127750"/>
          <p14:tracePt t="294367" x="7766050" y="6127750"/>
          <p14:tracePt t="294383" x="7773988" y="6127750"/>
          <p14:tracePt t="294388" x="7781925" y="6127750"/>
          <p14:tracePt t="294396" x="7791450" y="6127750"/>
          <p14:tracePt t="294403" x="7799388" y="6127750"/>
          <p14:tracePt t="294410" x="7816850" y="6127750"/>
          <p14:tracePt t="294417" x="7824788" y="6127750"/>
          <p14:tracePt t="294423" x="7832725" y="6127750"/>
          <p14:tracePt t="294432" x="7842250" y="6127750"/>
          <p14:tracePt t="294437" x="7850188" y="6127750"/>
          <p14:tracePt t="294444" x="7859713" y="6127750"/>
          <p14:tracePt t="294450" x="7867650" y="6127750"/>
          <p14:tracePt t="294465" x="7875588" y="6127750"/>
          <p14:tracePt t="294472" x="7885113" y="6127750"/>
          <p14:tracePt t="294485" x="7893050" y="6127750"/>
          <p14:tracePt t="294505" x="7900988" y="6127750"/>
          <p14:tracePt t="294534" x="7910513" y="6127750"/>
          <p14:tracePt t="294549" x="7918450" y="6127750"/>
          <p14:tracePt t="294618" x="7910513" y="6127750"/>
          <p14:tracePt t="294625" x="7885113" y="6143625"/>
          <p14:tracePt t="294632" x="7859713" y="6153150"/>
          <p14:tracePt t="294639" x="7723188" y="6203950"/>
          <p14:tracePt t="294647" x="7451725" y="6272213"/>
          <p14:tracePt t="294653" x="7229475" y="6313488"/>
          <p14:tracePt t="294660" x="7000875" y="6365875"/>
          <p14:tracePt t="294667" x="6823075" y="6391275"/>
          <p14:tracePt t="294674" x="6661150" y="6391275"/>
          <p14:tracePt t="294681" x="6542088" y="6399213"/>
          <p14:tracePt t="294688" x="6440488" y="6399213"/>
          <p14:tracePt t="294696" x="6380163" y="6399213"/>
          <p14:tracePt t="294702" x="6321425" y="6399213"/>
          <p14:tracePt t="294709" x="6270625" y="6391275"/>
          <p14:tracePt t="294716" x="6253163" y="6391275"/>
          <p14:tracePt t="294723" x="6245225" y="6391275"/>
          <p14:tracePt t="294731" x="6235700" y="6391275"/>
          <p14:tracePt t="294736" x="6227763" y="6391275"/>
          <p14:tracePt t="294751" x="6227763" y="6381750"/>
          <p14:tracePt t="294758" x="6219825" y="6373813"/>
          <p14:tracePt t="294766" x="6210300" y="6373813"/>
          <p14:tracePt t="294785" x="6202363" y="6373813"/>
          <p14:tracePt t="294799" x="6184900" y="6365875"/>
          <p14:tracePt t="294806" x="6176963" y="6365875"/>
          <p14:tracePt t="294814" x="6167438" y="6365875"/>
          <p14:tracePt t="294821" x="6142038" y="6356350"/>
          <p14:tracePt t="294827" x="6126163" y="6356350"/>
          <p14:tracePt t="294834" x="6075363" y="6348413"/>
          <p14:tracePt t="294841" x="6049963" y="6338888"/>
          <p14:tracePt t="294849" x="6015038" y="6330950"/>
          <p14:tracePt t="294855" x="5989638" y="6330950"/>
          <p14:tracePt t="294864" x="5956300" y="6323013"/>
          <p14:tracePt t="294869" x="5930900" y="6323013"/>
          <p14:tracePt t="294876" x="5913438" y="6313488"/>
          <p14:tracePt t="294883" x="5888038" y="6313488"/>
          <p14:tracePt t="294890" x="5862638" y="6313488"/>
          <p14:tracePt t="294897" x="5837238" y="6313488"/>
          <p14:tracePt t="294904" x="5819775" y="6305550"/>
          <p14:tracePt t="294912" x="5786438" y="6297613"/>
          <p14:tracePt t="294918" x="5761038" y="6297613"/>
          <p14:tracePt t="294925" x="5735638" y="6297613"/>
          <p14:tracePt t="294932" x="5700713" y="6297613"/>
          <p14:tracePt t="294939" x="5667375" y="6297613"/>
          <p14:tracePt t="294947" x="5632450" y="6288088"/>
          <p14:tracePt t="294953" x="5607050" y="6288088"/>
          <p14:tracePt t="294960" x="5591175" y="6288088"/>
          <p14:tracePt t="294967" x="5565775" y="6288088"/>
          <p14:tracePt t="294973" x="5556250" y="6288088"/>
          <p14:tracePt t="294981" x="5548313" y="6280150"/>
          <p14:tracePt t="294987" x="5530850" y="6280150"/>
          <p14:tracePt t="295002" x="5522913" y="6280150"/>
          <p14:tracePt t="295016" x="5513388" y="6280150"/>
          <p14:tracePt t="295030" x="5505450" y="6272213"/>
          <p14:tracePt t="295369" x="5472113" y="6272213"/>
          <p14:tracePt t="295376" x="5411788" y="6272213"/>
          <p14:tracePt t="295383" x="5378450" y="6280150"/>
          <p14:tracePt t="295390" x="5327650" y="6288088"/>
          <p14:tracePt t="295398" x="5276850" y="6297613"/>
          <p14:tracePt t="295405" x="5233988" y="6305550"/>
          <p14:tracePt t="295413" x="5183188" y="6313488"/>
          <p14:tracePt t="295418" x="5148263" y="6313488"/>
          <p14:tracePt t="295425" x="5122863" y="6323013"/>
          <p14:tracePt t="295433" x="5097463" y="6323013"/>
          <p14:tracePt t="295438" x="5080000" y="6323013"/>
          <p14:tracePt t="295447" x="5046663" y="6323013"/>
          <p14:tracePt t="295453" x="5038725" y="6323013"/>
          <p14:tracePt t="295461" x="5021263" y="6323013"/>
          <p14:tracePt t="295467" x="5013325" y="6323013"/>
          <p14:tracePt t="295474" x="4995863" y="6330950"/>
          <p14:tracePt t="295482" x="4987925" y="6330950"/>
          <p14:tracePt t="295498" x="4978400" y="6338888"/>
          <p14:tracePt t="295508" x="4970463" y="6338888"/>
          <p14:tracePt t="295515" x="4962525" y="6338888"/>
          <p14:tracePt t="295536" x="4953000" y="6338888"/>
          <p14:tracePt t="295565" x="4945063" y="6338888"/>
          <p14:tracePt t="295612" x="4935538" y="6338888"/>
          <p14:tracePt t="295620" x="4927600" y="6338888"/>
          <p14:tracePt t="295662" x="4919663" y="6338888"/>
          <p14:tracePt t="295689" x="4919663" y="6348413"/>
          <p14:tracePt t="295745" x="4910138" y="6348413"/>
          <p14:tracePt t="295850" x="4902200" y="6348413"/>
          <p14:tracePt t="295877" x="4894263" y="6348413"/>
          <p14:tracePt t="295940" x="4884738" y="6348413"/>
          <p14:tracePt t="295975" x="4876800" y="6348413"/>
          <p14:tracePt t="295989" x="4868863" y="6348413"/>
          <p14:tracePt t="295996" x="4859338" y="6356350"/>
          <p14:tracePt t="296010" x="4851400" y="6356350"/>
          <p14:tracePt t="296016" x="4843463" y="6356350"/>
          <p14:tracePt t="296031" x="4833938" y="6365875"/>
          <p14:tracePt t="296045" x="4818063" y="6373813"/>
          <p14:tracePt t="296065" x="4808538" y="6373813"/>
          <p14:tracePt t="296080" x="4800600" y="6373813"/>
          <p14:tracePt t="296115" x="4791075" y="6373813"/>
          <p14:tracePt t="296142" x="4783138" y="6373813"/>
          <p14:tracePt t="296170" x="4775200" y="6373813"/>
          <p14:tracePt t="296205" x="4765675" y="6373813"/>
          <p14:tracePt t="296240" x="4757738" y="6365875"/>
          <p14:tracePt t="296247" x="4749800" y="6365875"/>
          <p14:tracePt t="296261" x="4749800" y="6356350"/>
          <p14:tracePt t="296275" x="4749800" y="6348413"/>
          <p14:tracePt t="296289" x="4740275" y="6348413"/>
          <p14:tracePt t="296310" x="4740275" y="6338888"/>
          <p14:tracePt t="296316" x="4732338" y="6338888"/>
          <p14:tracePt t="296338" x="4732338" y="6330950"/>
          <p14:tracePt t="296372" x="4732338" y="6323013"/>
          <p14:tracePt t="296386" x="4732338" y="6313488"/>
          <p14:tracePt t="296407" x="4724400" y="6313488"/>
          <p14:tracePt t="296421" x="4724400" y="6305550"/>
          <p14:tracePt t="296847" x="4714875" y="6305550"/>
          <p14:tracePt t="296875" x="4706938" y="6305550"/>
          <p14:tracePt t="296896" x="4699000" y="6305550"/>
          <p14:tracePt t="296911" x="4689475" y="6305550"/>
          <p14:tracePt t="296916" x="4681538" y="6305550"/>
          <p14:tracePt t="296924" x="4673600" y="6305550"/>
          <p14:tracePt t="296930" x="4664075" y="6305550"/>
          <p14:tracePt t="296937" x="4656138" y="6305550"/>
          <p14:tracePt t="296946" x="4638675" y="6305550"/>
          <p14:tracePt t="296959" x="4630738" y="6305550"/>
          <p14:tracePt t="296966" x="4613275" y="6305550"/>
          <p14:tracePt t="296980" x="4605338" y="6305550"/>
          <p14:tracePt t="296986" x="4595813" y="6305550"/>
          <p14:tracePt t="296995" x="4587875" y="6305550"/>
          <p14:tracePt t="297007" x="4579938" y="6305550"/>
          <p14:tracePt t="297022" x="4570413" y="6305550"/>
          <p14:tracePt t="297042" x="4562475" y="6305550"/>
          <p14:tracePt t="297049" x="4554538" y="6305550"/>
          <p14:tracePt t="297084" x="4545013" y="6305550"/>
          <p14:tracePt t="297549" x="4554538" y="6305550"/>
          <p14:tracePt t="297557" x="4562475" y="6305550"/>
          <p14:tracePt t="297564" x="4570413" y="6305550"/>
          <p14:tracePt t="297578" x="4579938" y="6297613"/>
          <p14:tracePt t="297585" x="4587875" y="6297613"/>
          <p14:tracePt t="297598" x="4595813" y="6297613"/>
          <p14:tracePt t="297620" x="4605338" y="6297613"/>
          <p14:tracePt t="297628" x="4613275" y="6297613"/>
          <p14:tracePt t="297667" x="4621213" y="6297613"/>
          <p14:tracePt t="297731" x="4613275" y="6297613"/>
          <p14:tracePt t="297738" x="4605338" y="6297613"/>
          <p14:tracePt t="297752" x="4595813" y="6297613"/>
          <p14:tracePt t="297758" x="4587875" y="6297613"/>
          <p14:tracePt t="297765" x="4579938" y="6297613"/>
          <p14:tracePt t="297772" x="4562475" y="6288088"/>
          <p14:tracePt t="297778" x="4537075" y="6288088"/>
          <p14:tracePt t="297785" x="4511675" y="6280150"/>
          <p14:tracePt t="297794" x="4476750" y="6272213"/>
          <p14:tracePt t="297800" x="4451350" y="6254750"/>
          <p14:tracePt t="297806" x="4435475" y="6254750"/>
          <p14:tracePt t="297814" x="4418013" y="6254750"/>
          <p14:tracePt t="297821" x="4392613" y="6254750"/>
          <p14:tracePt t="297828" x="4392613" y="6246813"/>
          <p14:tracePt t="297835" x="4384675" y="6246813"/>
          <p14:tracePt t="297842" x="4384675" y="6237288"/>
          <p14:tracePt t="297848" x="4375150" y="6237288"/>
          <p14:tracePt t="297855" x="4367213" y="6237288"/>
          <p14:tracePt t="297870" x="4359275" y="6237288"/>
          <p14:tracePt t="297891" x="4349750" y="6237288"/>
          <p14:tracePt t="297911" x="4341813" y="6237288"/>
          <p14:tracePt t="297932" x="4332288" y="6237288"/>
          <p14:tracePt t="297953" x="4324350" y="6237288"/>
          <p14:tracePt t="297982" x="4316413" y="6237288"/>
          <p14:tracePt t="298184" x="4324350" y="6237288"/>
          <p14:tracePt t="298253" x="4332288" y="6237288"/>
          <p14:tracePt t="298282" x="4332288" y="6246813"/>
          <p14:tracePt t="298644" x="4341813" y="6246813"/>
          <p14:tracePt t="298665" x="4349750" y="6246813"/>
          <p14:tracePt t="298686" x="4359275" y="6246813"/>
          <p14:tracePt t="298694" x="4367213" y="6246813"/>
          <p14:tracePt t="298714" x="4375150" y="6246813"/>
          <p14:tracePt t="298735" x="4384675" y="6246813"/>
          <p14:tracePt t="298749" x="4400550" y="6246813"/>
          <p14:tracePt t="298756" x="4418013" y="6246813"/>
          <p14:tracePt t="298762" x="4443413" y="6246813"/>
          <p14:tracePt t="298770" x="4460875" y="6246813"/>
          <p14:tracePt t="298778" x="4476750" y="6246813"/>
          <p14:tracePt t="298784" x="4503738" y="6246813"/>
          <p14:tracePt t="298791" x="4519613" y="6246813"/>
          <p14:tracePt t="298797" x="4554538" y="6246813"/>
          <p14:tracePt t="298805" x="4570413" y="6246813"/>
          <p14:tracePt t="298812" x="4587875" y="6246813"/>
          <p14:tracePt t="298819" x="4595813" y="6246813"/>
          <p14:tracePt t="298827" x="4613275" y="6246813"/>
          <p14:tracePt t="298832" x="4621213" y="6246813"/>
          <p14:tracePt t="298840" x="4630738" y="6246813"/>
          <p14:tracePt t="298846" x="4638675" y="6246813"/>
          <p14:tracePt t="298853" x="4646613" y="6246813"/>
          <p14:tracePt t="298868" x="4656138" y="6246813"/>
          <p14:tracePt t="298881" x="4664075" y="6246813"/>
          <p14:tracePt t="298888" x="4673600" y="6246813"/>
          <p14:tracePt t="298895" x="4681538" y="6246813"/>
          <p14:tracePt t="298910" x="4689475" y="6246813"/>
          <p14:tracePt t="298923" x="4699000" y="6246813"/>
          <p14:tracePt t="298944" x="4706938" y="6246813"/>
          <p14:tracePt t="298950" x="4706938" y="6254750"/>
          <p14:tracePt t="298957" x="4714875" y="6254750"/>
          <p14:tracePt t="298978" x="4724400" y="6254750"/>
          <p14:tracePt t="299035" x="4732338" y="6254750"/>
          <p14:tracePt t="299187" x="4732338" y="6262688"/>
          <p14:tracePt t="299215" x="4732338" y="6272213"/>
          <p14:tracePt t="299236" x="4724400" y="6272213"/>
          <p14:tracePt t="299243" x="4724400" y="6280150"/>
          <p14:tracePt t="299250" x="4714875" y="6280150"/>
          <p14:tracePt t="299264" x="4706938" y="6280150"/>
          <p14:tracePt t="299277" x="4699000" y="6288088"/>
          <p14:tracePt t="299285" x="4689475" y="6288088"/>
          <p14:tracePt t="299299" x="4673600" y="6297613"/>
          <p14:tracePt t="299305" x="4664075" y="6305550"/>
          <p14:tracePt t="299312" x="4656138" y="6305550"/>
          <p14:tracePt t="299321" x="4646613" y="6313488"/>
          <p14:tracePt t="299327" x="4638675" y="6313488"/>
          <p14:tracePt t="299333" x="4621213" y="6330950"/>
          <p14:tracePt t="299340" x="4613275" y="6338888"/>
          <p14:tracePt t="299348" x="4605338" y="6338888"/>
          <p14:tracePt t="299355" x="4587875" y="6338888"/>
          <p14:tracePt t="299361" x="4579938" y="6356350"/>
          <p14:tracePt t="299369" x="4562475" y="6365875"/>
          <p14:tracePt t="299377" x="4554538" y="6365875"/>
          <p14:tracePt t="299382" x="4545013" y="6381750"/>
          <p14:tracePt t="299397" x="4537075" y="6381750"/>
          <p14:tracePt t="299403" x="4537075" y="6391275"/>
          <p14:tracePt t="299411" x="4529138" y="6391275"/>
          <p14:tracePt t="299416" x="4529138" y="6399213"/>
          <p14:tracePt t="299431" x="4519613" y="6399213"/>
          <p14:tracePt t="299438" x="4511675" y="6407150"/>
          <p14:tracePt t="299459" x="4511675" y="6416675"/>
          <p14:tracePt t="299474" x="4511675" y="6424613"/>
          <p14:tracePt t="299479" x="4503738" y="6424613"/>
          <p14:tracePt t="299494" x="4503738" y="6432550"/>
          <p14:tracePt t="299514" x="4503738" y="6442075"/>
          <p14:tracePt t="299542" x="4503738" y="6450013"/>
          <p14:tracePt t="299556" x="4503738" y="6457950"/>
          <p14:tracePt t="299575" x="4511675" y="6457950"/>
          <p14:tracePt t="299578" x="4511675" y="6467475"/>
          <p14:tracePt t="299584" x="4519613" y="6467475"/>
          <p14:tracePt t="299591" x="4519613" y="6475413"/>
          <p14:tracePt t="299611" x="4529138" y="6483350"/>
          <p14:tracePt t="299619" x="4529138" y="6492875"/>
          <p14:tracePt t="299633" x="4537075" y="6492875"/>
          <p14:tracePt t="299639" x="4537075" y="6500813"/>
          <p14:tracePt t="299661" x="4545013" y="6500813"/>
          <p14:tracePt t="299668" x="4554538" y="6500813"/>
          <p14:tracePt t="299682" x="4554538" y="6510338"/>
          <p14:tracePt t="299689" x="4562475" y="6510338"/>
          <p14:tracePt t="299696" x="4570413" y="6510338"/>
          <p14:tracePt t="299711" x="4579938" y="6510338"/>
          <p14:tracePt t="299723" x="4587875" y="6510338"/>
          <p14:tracePt t="299731" x="4595813" y="6518275"/>
          <p14:tracePt t="299738" x="4605338" y="6518275"/>
          <p14:tracePt t="299745" x="4613275" y="6518275"/>
          <p14:tracePt t="299752" x="4613275" y="6526213"/>
          <p14:tracePt t="299760" x="4630738" y="6526213"/>
          <p14:tracePt t="299773" x="4638675" y="6526213"/>
          <p14:tracePt t="299779" x="4646613" y="6526213"/>
          <p14:tracePt t="299794" x="4656138" y="6526213"/>
          <p14:tracePt t="299809" x="4664075" y="6526213"/>
          <p14:tracePt t="299822" x="4673600" y="6526213"/>
          <p14:tracePt t="299828" x="4681538" y="6526213"/>
          <p14:tracePt t="299843" x="4689475" y="6526213"/>
          <p14:tracePt t="299863" x="4699000" y="6526213"/>
          <p14:tracePt t="299877" x="4699000" y="6535738"/>
          <p14:tracePt t="299893" x="4706938" y="6535738"/>
          <p14:tracePt t="299920" x="4714875" y="6535738"/>
          <p14:tracePt t="299940" x="4724400" y="6535738"/>
          <p14:tracePt t="300059" x="4714875" y="6535738"/>
          <p14:tracePt t="300073" x="4706938" y="6535738"/>
          <p14:tracePt t="300079" x="4699000" y="6535738"/>
          <p14:tracePt t="300090" x="4689475" y="6535738"/>
          <p14:tracePt t="300094" x="4681538" y="6535738"/>
          <p14:tracePt t="300100" x="4646613" y="6535738"/>
          <p14:tracePt t="300109" x="4630738" y="6535738"/>
          <p14:tracePt t="300115" x="4621213" y="6526213"/>
          <p14:tracePt t="300122" x="4605338" y="6526213"/>
          <p14:tracePt t="300128" x="4587875" y="6518275"/>
          <p14:tracePt t="300136" x="4579938" y="6518275"/>
          <p14:tracePt t="300144" x="4570413" y="6510338"/>
          <p14:tracePt t="300149" x="4554538" y="6500813"/>
          <p14:tracePt t="300157" x="4545013" y="6500813"/>
          <p14:tracePt t="300163" x="4537075" y="6492875"/>
          <p14:tracePt t="300170" x="4519613" y="6483350"/>
          <p14:tracePt t="300179" x="4511675" y="6475413"/>
          <p14:tracePt t="300193" x="4503738" y="6467475"/>
          <p14:tracePt t="300198" x="4494213" y="6457950"/>
          <p14:tracePt t="300205" x="4476750" y="6450013"/>
          <p14:tracePt t="300212" x="4476750" y="6442075"/>
          <p14:tracePt t="300227" x="4468813" y="6432550"/>
          <p14:tracePt t="300233" x="4468813" y="6416675"/>
          <p14:tracePt t="300247" x="4460875" y="6407150"/>
          <p14:tracePt t="300254" x="4460875" y="6399213"/>
          <p14:tracePt t="300261" x="4460875" y="6391275"/>
          <p14:tracePt t="300267" x="4460875" y="6381750"/>
          <p14:tracePt t="300276" x="4460875" y="6373813"/>
          <p14:tracePt t="300282" x="4460875" y="6365875"/>
          <p14:tracePt t="300295" x="4460875" y="6356350"/>
          <p14:tracePt t="300311" x="4460875" y="6348413"/>
          <p14:tracePt t="300323" x="4468813" y="6338888"/>
          <p14:tracePt t="300330" x="4468813" y="6330950"/>
          <p14:tracePt t="300351" x="4468813" y="6323013"/>
          <p14:tracePt t="300359" x="4476750" y="6313488"/>
          <p14:tracePt t="300379" x="4486275" y="6297613"/>
          <p14:tracePt t="300386" x="4494213" y="6297613"/>
          <p14:tracePt t="300400" x="4494213" y="6288088"/>
          <p14:tracePt t="300408" x="4503738" y="6288088"/>
          <p14:tracePt t="300421" x="4503738" y="6280150"/>
          <p14:tracePt t="300434" x="4511675" y="6272213"/>
          <p14:tracePt t="300455" x="4519613" y="6262688"/>
          <p14:tracePt t="300462" x="4529138" y="6262688"/>
          <p14:tracePt t="300496" x="4537075" y="6254750"/>
          <p14:tracePt t="300511" x="4545013" y="6254750"/>
          <p14:tracePt t="300525" x="4554538" y="6254750"/>
          <p14:tracePt t="300532" x="4562475" y="6254750"/>
          <p14:tracePt t="300557" x="4570413" y="6246813"/>
          <p14:tracePt t="300561" x="4579938" y="6246813"/>
          <p14:tracePt t="300581" x="4587875" y="6246813"/>
          <p14:tracePt t="300587" x="4595813" y="6246813"/>
          <p14:tracePt t="300601" x="4605338" y="6246813"/>
          <p14:tracePt t="300608" x="4605338" y="6237288"/>
          <p14:tracePt t="300621" x="4613275" y="6237288"/>
          <p14:tracePt t="300629" x="4630738" y="6237288"/>
          <p14:tracePt t="300643" x="4638675" y="6237288"/>
          <p14:tracePt t="300650" x="4646613" y="6229350"/>
          <p14:tracePt t="300659" x="4664075" y="6221413"/>
          <p14:tracePt t="300664" x="4673600" y="6221413"/>
          <p14:tracePt t="300671" x="4681538" y="6221413"/>
          <p14:tracePt t="300677" x="4689475" y="6221413"/>
          <p14:tracePt t="300685" x="4689475" y="6211888"/>
          <p14:tracePt t="300692" x="4706938" y="6211888"/>
          <p14:tracePt t="300706" x="4714875" y="6211888"/>
          <p14:tracePt t="300720" x="4724400" y="6211888"/>
          <p14:tracePt t="300727" x="4732338" y="6211888"/>
          <p14:tracePt t="300748" x="4740275" y="6211888"/>
          <p14:tracePt t="300775" x="4749800" y="6211888"/>
          <p14:tracePt t="300832" x="4740275" y="6211888"/>
          <p14:tracePt t="300839" x="4732338" y="6211888"/>
          <p14:tracePt t="300845" x="4714875" y="6211888"/>
          <p14:tracePt t="300853" x="4699000" y="6211888"/>
          <p14:tracePt t="300860" x="4681538" y="6211888"/>
          <p14:tracePt t="300866" x="4656138" y="6221413"/>
          <p14:tracePt t="300874" x="4621213" y="6229350"/>
          <p14:tracePt t="300880" x="4587875" y="6229350"/>
          <p14:tracePt t="300888" x="4562475" y="6237288"/>
          <p14:tracePt t="300894" x="4545013" y="6237288"/>
          <p14:tracePt t="300901" x="4529138" y="6254750"/>
          <p14:tracePt t="300911" x="4519613" y="6254750"/>
          <p14:tracePt t="300915" x="4503738" y="6254750"/>
          <p14:tracePt t="300929" x="4494213" y="6254750"/>
          <p14:tracePt t="300937" x="4486275" y="6254750"/>
          <p14:tracePt t="300943" x="4476750" y="6262688"/>
          <p14:tracePt t="300950" x="4468813" y="6262688"/>
          <p14:tracePt t="300958" x="4468813" y="6272213"/>
          <p14:tracePt t="300965" x="4460875" y="6280150"/>
          <p14:tracePt t="300977" x="4451350" y="6288088"/>
          <p14:tracePt t="300985" x="4451350" y="6297613"/>
          <p14:tracePt t="300994" x="4451350" y="6305550"/>
          <p14:tracePt t="301007" x="4451350" y="6313488"/>
          <p14:tracePt t="301020" x="4451350" y="6323013"/>
          <p14:tracePt t="301026" x="4451350" y="6330950"/>
          <p14:tracePt t="301034" x="4451350" y="6338888"/>
          <p14:tracePt t="301048" x="4451350" y="6348413"/>
          <p14:tracePt t="301063" x="4451350" y="6356350"/>
          <p14:tracePt t="301069" x="4451350" y="6365875"/>
          <p14:tracePt t="301083" x="4451350" y="6373813"/>
          <p14:tracePt t="301104" x="4451350" y="6381750"/>
          <p14:tracePt t="301117" x="4460875" y="6391275"/>
          <p14:tracePt t="301131" x="4468813" y="6399213"/>
          <p14:tracePt t="301151" x="4476750" y="6399213"/>
          <p14:tracePt t="301159" x="4476750" y="6407150"/>
          <p14:tracePt t="301165" x="4494213" y="6407150"/>
          <p14:tracePt t="301180" x="4503738" y="6407150"/>
          <p14:tracePt t="301186" x="4503738" y="6416675"/>
          <p14:tracePt t="301193" x="4519613" y="6424613"/>
          <p14:tracePt t="301201" x="4529138" y="6424613"/>
          <p14:tracePt t="301215" x="4545013" y="6432550"/>
          <p14:tracePt t="301222" x="4554538" y="6432550"/>
          <p14:tracePt t="301229" x="4562475" y="6442075"/>
          <p14:tracePt t="301236" x="4570413" y="6450013"/>
          <p14:tracePt t="301243" x="4579938" y="6450013"/>
          <p14:tracePt t="301250" x="4587875" y="6457950"/>
          <p14:tracePt t="301259" x="4595813" y="6467475"/>
          <p14:tracePt t="301263" x="4605338" y="6467475"/>
          <p14:tracePt t="301277" x="4613275" y="6475413"/>
          <p14:tracePt t="301285" x="4621213" y="6475413"/>
          <p14:tracePt t="301298" x="4630738" y="6483350"/>
          <p14:tracePt t="301305" x="4638675" y="6483350"/>
          <p14:tracePt t="301320" x="4646613" y="6483350"/>
          <p14:tracePt t="301326" x="4656138" y="6492875"/>
          <p14:tracePt t="301334" x="4664075" y="6500813"/>
          <p14:tracePt t="301354" x="4673600" y="6500813"/>
          <p14:tracePt t="301362" x="4681538" y="6510338"/>
          <p14:tracePt t="301376" x="4689475" y="6510338"/>
          <p14:tracePt t="301396" x="4699000" y="6518275"/>
          <p14:tracePt t="301403" x="4706938" y="6518275"/>
          <p14:tracePt t="301424" x="4714875" y="6518275"/>
          <p14:tracePt t="301438" x="4714875" y="6526213"/>
          <p14:tracePt t="301452" x="4724400" y="6526213"/>
          <p14:tracePt t="301459" x="4724400" y="6535738"/>
          <p14:tracePt t="301466" x="4732338" y="6535738"/>
          <p14:tracePt t="301493" x="4740275" y="6535738"/>
          <p14:tracePt t="301501" x="4749800" y="6543675"/>
          <p14:tracePt t="301549" x="4749800" y="6551613"/>
          <p14:tracePt t="301613" x="4740275" y="6551613"/>
          <p14:tracePt t="301619" x="4732338" y="6551613"/>
          <p14:tracePt t="301626" x="4714875" y="6551613"/>
          <p14:tracePt t="301634" x="4706938" y="6551613"/>
          <p14:tracePt t="301641" x="4699000" y="6543675"/>
          <p14:tracePt t="301647" x="4699000" y="6535738"/>
          <p14:tracePt t="301654" x="4681538" y="6535738"/>
          <p14:tracePt t="301661" x="4664075" y="6526213"/>
          <p14:tracePt t="301668" x="4664075" y="6518275"/>
          <p14:tracePt t="301676" x="4646613" y="6510338"/>
          <p14:tracePt t="301682" x="4638675" y="6492875"/>
          <p14:tracePt t="301690" x="4613275" y="6475413"/>
          <p14:tracePt t="301695" x="4579938" y="6450013"/>
          <p14:tracePt t="301703" x="4529138" y="6407150"/>
          <p14:tracePt t="301710" x="4503738" y="6381750"/>
          <p14:tracePt t="301717" x="4486275" y="6373813"/>
          <p14:tracePt t="301725" x="4476750" y="6356350"/>
          <p14:tracePt t="301731" x="4451350" y="6348413"/>
          <p14:tracePt t="301744" x="4443413" y="6338888"/>
          <p14:tracePt t="301758" x="4435475" y="6330950"/>
          <p14:tracePt t="301778" x="4435475" y="6323013"/>
          <p14:tracePt t="301786" x="4425950" y="6323013"/>
          <p14:tracePt t="301792" x="4425950" y="6313488"/>
          <p14:tracePt t="301800" x="4425950" y="6305550"/>
          <p14:tracePt t="301807" x="4425950" y="6297613"/>
          <p14:tracePt t="301821" x="4425950" y="6280150"/>
          <p14:tracePt t="301827" x="4425950" y="6272213"/>
          <p14:tracePt t="301835" x="4425950" y="6262688"/>
          <p14:tracePt t="301841" x="4435475" y="6262688"/>
          <p14:tracePt t="301849" x="4435475" y="6254750"/>
          <p14:tracePt t="301863" x="4443413" y="6246813"/>
          <p14:tracePt t="301876" x="4451350" y="6246813"/>
          <p14:tracePt t="301884" x="4451350" y="6237288"/>
          <p14:tracePt t="301898" x="4460875" y="6229350"/>
          <p14:tracePt t="301912" x="4468813" y="6229350"/>
          <p14:tracePt t="301918" x="4476750" y="6221413"/>
          <p14:tracePt t="301933" x="4486275" y="6221413"/>
          <p14:tracePt t="301941" x="4486275" y="6211888"/>
          <p14:tracePt t="301946" x="4503738" y="6211888"/>
          <p14:tracePt t="301960" x="4511675" y="6211888"/>
          <p14:tracePt t="301975" x="4519613" y="6211888"/>
          <p14:tracePt t="301981" x="4537075" y="6203950"/>
          <p14:tracePt t="301995" x="4554538" y="6203950"/>
          <p14:tracePt t="302002" x="4562475" y="6194425"/>
          <p14:tracePt t="302009" x="4570413" y="6194425"/>
          <p14:tracePt t="302016" x="4579938" y="6194425"/>
          <p14:tracePt t="302030" x="4587875" y="6194425"/>
          <p14:tracePt t="302038" x="4595813" y="6186488"/>
          <p14:tracePt t="302044" x="4605338" y="6186488"/>
          <p14:tracePt t="302058" x="4613275" y="6186488"/>
          <p14:tracePt t="302065" x="4621213" y="6186488"/>
          <p14:tracePt t="302078" x="4630738" y="6186488"/>
          <p14:tracePt t="302096" x="4638675" y="6186488"/>
          <p14:tracePt t="302108" x="4646613" y="6186488"/>
          <p14:tracePt t="302127" x="4656138" y="6186488"/>
          <p14:tracePt t="302162" x="4664075" y="6186488"/>
          <p14:tracePt t="302175" x="4664075" y="6194425"/>
          <p14:tracePt t="302219" x="4664075" y="6203950"/>
          <p14:tracePt t="302254" x="4673600" y="6203950"/>
          <p14:tracePt t="302281" x="4681538" y="6203950"/>
          <p14:tracePt t="302358" x="4681538" y="6211888"/>
          <p14:tracePt t="302407" x="4681538" y="6221413"/>
          <p14:tracePt t="302427" x="4673600" y="6221413"/>
          <p14:tracePt t="302441" x="4656138" y="6221413"/>
          <p14:tracePt t="302449" x="4646613" y="6221413"/>
          <p14:tracePt t="302457" x="4630738" y="6221413"/>
          <p14:tracePt t="302462" x="4613275" y="6229350"/>
          <p14:tracePt t="302470" x="4605338" y="6229350"/>
          <p14:tracePt t="302476" x="4587875" y="6229350"/>
          <p14:tracePt t="302484" x="4579938" y="6237288"/>
          <p14:tracePt t="302492" x="4570413" y="6237288"/>
          <p14:tracePt t="302497" x="4562475" y="6237288"/>
          <p14:tracePt t="302504" x="4554538" y="6237288"/>
          <p14:tracePt t="302511" x="4537075" y="6246813"/>
          <p14:tracePt t="302526" x="4529138" y="6254750"/>
          <p14:tracePt t="302532" x="4511675" y="6262688"/>
          <p14:tracePt t="302541" x="4503738" y="6272213"/>
          <p14:tracePt t="302547" x="4503738" y="6280150"/>
          <p14:tracePt t="302561" x="4494213" y="6297613"/>
          <p14:tracePt t="302567" x="4486275" y="6297613"/>
          <p14:tracePt t="302576" x="4476750" y="6305550"/>
          <p14:tracePt t="302581" x="4476750" y="6313488"/>
          <p14:tracePt t="302587" x="4476750" y="6323013"/>
          <p14:tracePt t="302601" x="4476750" y="6330950"/>
          <p14:tracePt t="302616" x="4476750" y="6338888"/>
          <p14:tracePt t="302629" x="4476750" y="6348413"/>
          <p14:tracePt t="302643" x="4476750" y="6356350"/>
          <p14:tracePt t="302657" x="4476750" y="6365875"/>
          <p14:tracePt t="302678" x="4486275" y="6365875"/>
          <p14:tracePt t="302685" x="4486275" y="6373813"/>
          <p14:tracePt t="302714" x="4494213" y="6381750"/>
          <p14:tracePt t="302726" x="4494213" y="6391275"/>
          <p14:tracePt t="302734" x="4503738" y="6391275"/>
          <p14:tracePt t="302754" x="4511675" y="6399213"/>
          <p14:tracePt t="302762" x="4519613" y="6399213"/>
          <p14:tracePt t="302775" x="4519613" y="6407150"/>
          <p14:tracePt t="302782" x="4529138" y="6407150"/>
          <p14:tracePt t="302789" x="4537075" y="6407150"/>
          <p14:tracePt t="302795" x="4537075" y="6416675"/>
          <p14:tracePt t="302803" x="4545013" y="6416675"/>
          <p14:tracePt t="302809" x="4554538" y="6416675"/>
          <p14:tracePt t="302818" x="4554538" y="6424613"/>
          <p14:tracePt t="302831" x="4562475" y="6424613"/>
          <p14:tracePt t="302845" x="4570413" y="6432550"/>
          <p14:tracePt t="302858" x="4579938" y="6432550"/>
          <p14:tracePt t="302866" x="4587875" y="6432550"/>
          <p14:tracePt t="302875" x="4587875" y="6442075"/>
          <p14:tracePt t="302880" x="4595813" y="6442075"/>
          <p14:tracePt t="302887" x="4605338" y="6450013"/>
          <p14:tracePt t="302901" x="4613275" y="6450013"/>
          <p14:tracePt t="302907" x="4613275" y="6457950"/>
          <p14:tracePt t="302915" x="4621213" y="6457950"/>
          <p14:tracePt t="302929" x="4630738" y="6457950"/>
          <p14:tracePt t="302949" x="4646613" y="6457950"/>
          <p14:tracePt t="302964" x="4646613" y="6467475"/>
          <p14:tracePt t="302972" x="4656138" y="6467475"/>
          <p14:tracePt t="302984" x="4664075" y="6467475"/>
          <p14:tracePt t="302991" x="4673600" y="6467475"/>
          <p14:tracePt t="303012" x="4681538" y="6467475"/>
          <p14:tracePt t="303033" x="4681538" y="6475413"/>
          <p14:tracePt t="303040" x="4689475" y="6475413"/>
          <p14:tracePt t="303061" x="4699000" y="6475413"/>
          <p14:tracePt t="303075" x="4706938" y="6475413"/>
          <p14:tracePt t="303090" x="4706938" y="6483350"/>
          <p14:tracePt t="303102" x="4706938" y="6492875"/>
          <p14:tracePt t="303123" x="4714875" y="6492875"/>
          <p14:tracePt t="303151" x="4714875" y="6500813"/>
          <p14:tracePt t="303201" x="4714875" y="6510338"/>
          <p14:tracePt t="303494" x="4706938" y="6510338"/>
          <p14:tracePt t="303500" x="4699000" y="6510338"/>
          <p14:tracePt t="303515" x="4689475" y="6510338"/>
          <p14:tracePt t="303523" x="4681538" y="6510338"/>
          <p14:tracePt t="303528" x="4673600" y="6500813"/>
          <p14:tracePt t="303542" x="4664075" y="6500813"/>
          <p14:tracePt t="303559" x="4646613" y="6483350"/>
          <p14:tracePt t="303577" x="4638675" y="6475413"/>
          <p14:tracePt t="303591" x="4630738" y="6467475"/>
          <p14:tracePt t="303597" x="4621213" y="6450013"/>
          <p14:tracePt t="303619" x="4613275" y="6442075"/>
          <p14:tracePt t="303634" x="4613275" y="6432550"/>
          <p14:tracePt t="303642" x="4605338" y="6432550"/>
          <p14:tracePt t="303647" x="4605338" y="6424613"/>
          <p14:tracePt t="303655" x="4595813" y="6424613"/>
          <p14:tracePt t="303661" x="4595813" y="6416675"/>
          <p14:tracePt t="303668" x="4595813" y="6407150"/>
          <p14:tracePt t="303683" x="4587875" y="6399213"/>
          <p14:tracePt t="303696" x="4587875" y="6381750"/>
          <p14:tracePt t="303711" x="4587875" y="6373813"/>
          <p14:tracePt t="303724" x="4579938" y="6365875"/>
          <p14:tracePt t="303731" x="4579938" y="6356350"/>
          <p14:tracePt t="303751" x="4579938" y="6348413"/>
          <p14:tracePt t="303779" x="4579938" y="6338888"/>
          <p14:tracePt t="303800" x="4579938" y="6330950"/>
          <p14:tracePt t="303807" x="4579938" y="6323013"/>
          <p14:tracePt t="303814" x="4570413" y="6323013"/>
          <p14:tracePt t="303836" x="4570413" y="6313488"/>
          <p14:tracePt t="303870" x="4570413" y="6305550"/>
          <p14:tracePt t="303905" x="4570413" y="6297613"/>
          <p14:tracePt t="303933" x="4570413" y="6288088"/>
          <p14:tracePt t="303953" x="4570413" y="6280150"/>
          <p14:tracePt t="303961" x="4579938" y="6280150"/>
          <p14:tracePt t="303974" x="4587875" y="6280150"/>
          <p14:tracePt t="303982" x="4587875" y="6272213"/>
          <p14:tracePt t="303996" x="4595813" y="6272213"/>
          <p14:tracePt t="304002" x="4605338" y="6272213"/>
          <p14:tracePt t="304010" x="4605338" y="6262688"/>
          <p14:tracePt t="304016" x="4613275" y="6262688"/>
          <p14:tracePt t="304039" x="4621213" y="6262688"/>
          <p14:tracePt t="304044" x="4630738" y="6262688"/>
          <p14:tracePt t="304058" x="4638675" y="6254750"/>
          <p14:tracePt t="304066" x="4646613" y="6254750"/>
          <p14:tracePt t="304079" x="4656138" y="6254750"/>
          <p14:tracePt t="304088" x="4656138" y="6246813"/>
          <p14:tracePt t="304093" x="4664075" y="6246813"/>
          <p14:tracePt t="304100" x="4673600" y="6246813"/>
          <p14:tracePt t="304122" x="4681538" y="6246813"/>
          <p14:tracePt t="304127" x="4689475" y="6246813"/>
          <p14:tracePt t="304142" x="4699000" y="6246813"/>
          <p14:tracePt t="304156" x="4706938" y="6246813"/>
          <p14:tracePt t="304176" x="4714875" y="6246813"/>
          <p14:tracePt t="304191" x="4724400" y="6246813"/>
          <p14:tracePt t="304211" x="4732338" y="6246813"/>
          <p14:tracePt t="304231" x="4740275" y="6246813"/>
          <p14:tracePt t="304346" x="4732338" y="6246813"/>
          <p14:tracePt t="304358" x="4724400" y="6246813"/>
          <p14:tracePt t="304366" x="4714875" y="6246813"/>
          <p14:tracePt t="304379" x="4706938" y="6246813"/>
          <p14:tracePt t="304386" x="4689475" y="6246813"/>
          <p14:tracePt t="304399" x="4673600" y="6246813"/>
          <p14:tracePt t="304407" x="4664075" y="6246813"/>
          <p14:tracePt t="304414" x="4656138" y="6246813"/>
          <p14:tracePt t="304423" x="4638675" y="6246813"/>
          <p14:tracePt t="304427" x="4630738" y="6246813"/>
          <p14:tracePt t="304442" x="4613275" y="6246813"/>
          <p14:tracePt t="304448" x="4605338" y="6254750"/>
          <p14:tracePt t="304457" x="4595813" y="6254750"/>
          <p14:tracePt t="304470" x="4587875" y="6254750"/>
          <p14:tracePt t="304475" x="4579938" y="6262688"/>
          <p14:tracePt t="304482" x="4570413" y="6272213"/>
          <p14:tracePt t="304489" x="4554538" y="6272213"/>
          <p14:tracePt t="304495" x="4554538" y="6280150"/>
          <p14:tracePt t="304504" x="4537075" y="6288088"/>
          <p14:tracePt t="304518" x="4529138" y="6297613"/>
          <p14:tracePt t="304531" x="4511675" y="6305550"/>
          <p14:tracePt t="304545" x="4503738" y="6313488"/>
          <p14:tracePt t="304559" x="4494213" y="6323013"/>
          <p14:tracePt t="304566" x="4486275" y="6330950"/>
          <p14:tracePt t="304579" x="4486275" y="6338888"/>
          <p14:tracePt t="304588" x="4476750" y="6338888"/>
          <p14:tracePt t="304594" x="4476750" y="6348413"/>
          <p14:tracePt t="304600" x="4476750" y="6356350"/>
          <p14:tracePt t="304606" x="4468813" y="6356350"/>
          <p14:tracePt t="304615" x="4468813" y="6365875"/>
          <p14:tracePt t="304628" x="4460875" y="6365875"/>
          <p14:tracePt t="304638" x="4460875" y="6373813"/>
          <p14:tracePt t="304642" x="4460875" y="6381750"/>
          <p14:tracePt t="304655" x="4460875" y="6391275"/>
          <p14:tracePt t="304671" x="4460875" y="6399213"/>
          <p14:tracePt t="304686" x="4468813" y="6399213"/>
          <p14:tracePt t="304693" x="4468813" y="6407150"/>
          <p14:tracePt t="304714" x="4468813" y="6416675"/>
          <p14:tracePt t="304727" x="4468813" y="6424613"/>
          <p14:tracePt t="304748" x="4476750" y="6432550"/>
          <p14:tracePt t="304768" x="4486275" y="6442075"/>
          <p14:tracePt t="304790" x="4494213" y="6442075"/>
          <p14:tracePt t="304806" x="4503738" y="6442075"/>
          <p14:tracePt t="304811" x="4503738" y="6450013"/>
          <p14:tracePt t="304817" x="4511675" y="6450013"/>
          <p14:tracePt t="304824" x="4511675" y="6457950"/>
          <p14:tracePt t="304840" x="4519613" y="6457950"/>
          <p14:tracePt t="304853" x="4529138" y="6457950"/>
          <p14:tracePt t="304873" x="4537075" y="6467475"/>
          <p14:tracePt t="304890" x="4545013" y="6467475"/>
          <p14:tracePt t="304901" x="4554538" y="6467475"/>
          <p14:tracePt t="304916" x="4562475" y="6475413"/>
          <p14:tracePt t="304929" x="4570413" y="6475413"/>
          <p14:tracePt t="304949" x="4579938" y="6475413"/>
          <p14:tracePt t="304964" x="4579938" y="6483350"/>
          <p14:tracePt t="304971" x="4587875" y="6483350"/>
          <p14:tracePt t="304977" x="4587875" y="6492875"/>
          <p14:tracePt t="304984" x="4595813" y="6492875"/>
          <p14:tracePt t="304992" x="4605338" y="6492875"/>
          <p14:tracePt t="305005" x="4613275" y="6492875"/>
          <p14:tracePt t="305013" x="4613275" y="6500813"/>
          <p14:tracePt t="305021" x="4621213" y="6500813"/>
          <p14:tracePt t="305026" x="4630738" y="6500813"/>
          <p14:tracePt t="305045" x="4638675" y="6500813"/>
          <p14:tracePt t="305053" x="4638675" y="6510338"/>
          <p14:tracePt t="305060" x="4646613" y="6510338"/>
          <p14:tracePt t="305096" x="4656138" y="6510338"/>
          <p14:tracePt t="305109" x="4664075" y="6510338"/>
          <p14:tracePt t="305130" x="4673600" y="6510338"/>
          <p14:tracePt t="305158" x="4681538" y="6510338"/>
          <p14:tracePt t="305194" x="4689475" y="6510338"/>
          <p14:tracePt t="305228" x="4699000" y="6510338"/>
          <p14:tracePt t="305256" x="4706938" y="6510338"/>
          <p14:tracePt t="305313" x="4706938" y="6518275"/>
          <p14:tracePt t="305361" x="4699000" y="6518275"/>
          <p14:tracePt t="305368" x="4689475" y="6518275"/>
          <p14:tracePt t="305381" x="4681538" y="6518275"/>
          <p14:tracePt t="305390" x="4673600" y="6518275"/>
          <p14:tracePt t="305404" x="4664075" y="6510338"/>
          <p14:tracePt t="305409" x="4656138" y="6510338"/>
          <p14:tracePt t="305417" x="4646613" y="6500813"/>
          <p14:tracePt t="305423" x="4638675" y="6500813"/>
          <p14:tracePt t="305439" x="4630738" y="6500813"/>
          <p14:tracePt t="305452" x="4613275" y="6492875"/>
          <p14:tracePt t="305473" x="4605338" y="6492875"/>
          <p14:tracePt t="305480" x="4595813" y="6483350"/>
          <p14:tracePt t="305493" x="4587875" y="6475413"/>
          <p14:tracePt t="305507" x="4579938" y="6475413"/>
          <p14:tracePt t="305514" x="4579938" y="6467475"/>
          <p14:tracePt t="305520" x="4570413" y="6467475"/>
          <p14:tracePt t="305527" x="4562475" y="6467475"/>
          <p14:tracePt t="305534" x="4562475" y="6457950"/>
          <p14:tracePt t="305555" x="4554538" y="6457950"/>
          <p14:tracePt t="305563" x="4554538" y="6450013"/>
          <p14:tracePt t="305576" x="4545013" y="6442075"/>
          <p14:tracePt t="305591" x="4545013" y="6432550"/>
          <p14:tracePt t="305603" x="4545013" y="6424613"/>
          <p14:tracePt t="305612" x="4537075" y="6424613"/>
          <p14:tracePt t="305617" x="4537075" y="6416675"/>
          <p14:tracePt t="305632" x="4537075" y="6407150"/>
          <p14:tracePt t="305646" x="4537075" y="6399213"/>
          <p14:tracePt t="305653" x="4537075" y="6381750"/>
          <p14:tracePt t="305674" x="4537075" y="6373813"/>
          <p14:tracePt t="305688" x="4537075" y="6365875"/>
          <p14:tracePt t="305694" x="4537075" y="6356350"/>
          <p14:tracePt t="305716" x="4537075" y="6348413"/>
          <p14:tracePt t="305722" x="4545013" y="6348413"/>
          <p14:tracePt t="305729" x="4545013" y="6338888"/>
          <p14:tracePt t="305744" x="4545013" y="6330950"/>
          <p14:tracePt t="305750" x="4554538" y="6323013"/>
          <p14:tracePt t="305765" x="4562475" y="6313488"/>
          <p14:tracePt t="305771" x="4570413" y="6313488"/>
          <p14:tracePt t="305787" x="4570413" y="6305550"/>
          <p14:tracePt t="305792" x="4579938" y="6305550"/>
          <p14:tracePt t="305806" x="4579938" y="6297613"/>
          <p14:tracePt t="305813" x="4587875" y="6288088"/>
          <p14:tracePt t="305834" x="4595813" y="6288088"/>
          <p14:tracePt t="305855" x="4595813" y="6280150"/>
          <p14:tracePt t="305862" x="4605338" y="6280150"/>
          <p14:tracePt t="305876" x="4613275" y="6272213"/>
          <p14:tracePt t="305891" x="4621213" y="6272213"/>
          <p14:tracePt t="305904" x="4630738" y="6254750"/>
          <p14:tracePt t="305911" x="4638675" y="6254750"/>
          <p14:tracePt t="305932" x="4646613" y="6254750"/>
          <p14:tracePt t="305939" x="4646613" y="6246813"/>
          <p14:tracePt t="305945" x="4656138" y="6246813"/>
          <p14:tracePt t="305954" x="4664075" y="6246813"/>
          <p14:tracePt t="305960" x="4673600" y="6246813"/>
          <p14:tracePt t="305980" x="4681538" y="6237288"/>
          <p14:tracePt t="306003" x="4689475" y="6229350"/>
          <p14:tracePt t="306008" x="4699000" y="6229350"/>
          <p14:tracePt t="306030" x="4706938" y="6229350"/>
          <p14:tracePt t="306078" x="4714875" y="6229350"/>
          <p14:tracePt t="306127" x="4724400" y="6229350"/>
          <p14:tracePt t="306141" x="4732338" y="6229350"/>
          <p14:tracePt t="306203" x="4724400" y="6229350"/>
          <p14:tracePt t="306232" x="4714875" y="6229350"/>
          <p14:tracePt t="306238" x="4706938" y="6229350"/>
          <p14:tracePt t="306253" x="4699000" y="6237288"/>
          <p14:tracePt t="306260" x="4689475" y="6237288"/>
          <p14:tracePt t="306274" x="4681538" y="6237288"/>
          <p14:tracePt t="306280" x="4656138" y="6237288"/>
          <p14:tracePt t="306287" x="4646613" y="6237288"/>
          <p14:tracePt t="306295" x="4630738" y="6246813"/>
          <p14:tracePt t="306302" x="4621213" y="6254750"/>
          <p14:tracePt t="306308" x="4595813" y="6262688"/>
          <p14:tracePt t="306315" x="4562475" y="6262688"/>
          <p14:tracePt t="306323" x="4554538" y="6272213"/>
          <p14:tracePt t="306329" x="4537075" y="6272213"/>
          <p14:tracePt t="306337" x="4529138" y="6280150"/>
          <p14:tracePt t="306343" x="4511675" y="6280150"/>
          <p14:tracePt t="306350" x="4503738" y="6280150"/>
          <p14:tracePt t="306357" x="4494213" y="6288088"/>
          <p14:tracePt t="306364" x="4486275" y="6288088"/>
          <p14:tracePt t="306378" x="4468813" y="6297613"/>
          <p14:tracePt t="306386" x="4468813" y="6305550"/>
          <p14:tracePt t="306393" x="4460875" y="6305550"/>
          <p14:tracePt t="306399" x="4460875" y="6313488"/>
          <p14:tracePt t="306406" x="4451350" y="6313488"/>
          <p14:tracePt t="306421" x="4443413" y="6330950"/>
          <p14:tracePt t="306435" x="4435475" y="6338888"/>
          <p14:tracePt t="306448" x="4435475" y="6348413"/>
          <p14:tracePt t="306461" x="4425950" y="6356350"/>
          <p14:tracePt t="306475" x="4425950" y="6365875"/>
          <p14:tracePt t="306496" x="4425950" y="6373813"/>
          <p14:tracePt t="306510" x="4425950" y="6381750"/>
          <p14:tracePt t="306520" x="4435475" y="6381750"/>
          <p14:tracePt t="306524" x="4435475" y="6391275"/>
          <p14:tracePt t="306553" x="4451350" y="6391275"/>
          <p14:tracePt t="306559" x="4451350" y="6399213"/>
          <p14:tracePt t="306567" x="4460875" y="6399213"/>
          <p14:tracePt t="306580" x="4468813" y="6407150"/>
          <p14:tracePt t="306602" x="4476750" y="6407150"/>
          <p14:tracePt t="306608" x="4486275" y="6416675"/>
          <p14:tracePt t="306622" x="4494213" y="6416675"/>
          <p14:tracePt t="306637" x="4503738" y="6416675"/>
          <p14:tracePt t="306649" x="4511675" y="6424613"/>
          <p14:tracePt t="306656" x="4519613" y="6424613"/>
          <p14:tracePt t="306671" x="4529138" y="6432550"/>
          <p14:tracePt t="306686" x="4529138" y="6442075"/>
          <p14:tracePt t="306692" x="4537075" y="6442075"/>
          <p14:tracePt t="306699" x="4545013" y="6442075"/>
          <p14:tracePt t="306705" x="4554538" y="6450013"/>
          <p14:tracePt t="306721" x="4562475" y="6450013"/>
          <p14:tracePt t="306726" x="4570413" y="6457950"/>
          <p14:tracePt t="306734" x="4579938" y="6457950"/>
          <p14:tracePt t="306741" x="4579938" y="6467475"/>
          <p14:tracePt t="306747" x="4587875" y="6467475"/>
          <p14:tracePt t="306754" x="4595813" y="6475413"/>
          <p14:tracePt t="306761" x="4605338" y="6475413"/>
          <p14:tracePt t="306782" x="4613275" y="6483350"/>
          <p14:tracePt t="306796" x="4621213" y="6483350"/>
          <p14:tracePt t="306804" x="4621213" y="6492875"/>
          <p14:tracePt t="306809" x="4630738" y="6492875"/>
          <p14:tracePt t="306818" x="4630738" y="6500813"/>
          <p14:tracePt t="306824" x="4638675" y="6500813"/>
          <p14:tracePt t="306831" x="4638675" y="6510338"/>
          <p14:tracePt t="306838" x="4646613" y="6510338"/>
          <p14:tracePt t="306859" x="4656138" y="6510338"/>
          <p14:tracePt t="306866" x="4664075" y="6510338"/>
          <p14:tracePt t="306901" x="4673600" y="6510338"/>
          <p14:tracePt t="306915" x="4681538" y="6510338"/>
          <p14:tracePt t="306949" x="4689475" y="6518275"/>
          <p14:tracePt t="307026" x="4681538" y="6518275"/>
          <p14:tracePt t="307046" x="4673600" y="6518275"/>
          <p14:tracePt t="307053" x="4656138" y="6500813"/>
          <p14:tracePt t="307068" x="4646613" y="6500813"/>
          <p14:tracePt t="307074" x="4638675" y="6492875"/>
          <p14:tracePt t="307081" x="4630738" y="6483350"/>
          <p14:tracePt t="307095" x="4621213" y="6475413"/>
          <p14:tracePt t="307103" x="4613275" y="6475413"/>
          <p14:tracePt t="307109" x="4605338" y="6467475"/>
          <p14:tracePt t="307123" x="4595813" y="6457950"/>
          <p14:tracePt t="307130" x="4587875" y="6442075"/>
          <p14:tracePt t="307145" x="4587875" y="6432550"/>
          <p14:tracePt t="307152" x="4587875" y="6424613"/>
          <p14:tracePt t="307158" x="4587875" y="6416675"/>
          <p14:tracePt t="307165" x="4579938" y="6416675"/>
          <p14:tracePt t="307172" x="4579938" y="6407150"/>
          <p14:tracePt t="307186" x="4579938" y="6399213"/>
          <p14:tracePt t="307202" x="4579938" y="6391275"/>
          <p14:tracePt t="307207" x="4579938" y="6381750"/>
          <p14:tracePt t="307228" x="4579938" y="6373813"/>
          <p14:tracePt t="307242" x="4579938" y="6365875"/>
          <p14:tracePt t="307263" x="4579938" y="6348413"/>
          <p14:tracePt t="307285" x="4579938" y="6338888"/>
          <p14:tracePt t="307291" x="4579938" y="6330950"/>
          <p14:tracePt t="307304" x="4579938" y="6323013"/>
          <p14:tracePt t="307318" x="4579938" y="6313488"/>
          <p14:tracePt t="307324" x="4579938" y="6305550"/>
          <p14:tracePt t="307332" x="4579938" y="6297613"/>
          <p14:tracePt t="307346" x="4579938" y="6288088"/>
          <p14:tracePt t="307353" x="4587875" y="6288088"/>
          <p14:tracePt t="307360" x="4595813" y="6280150"/>
          <p14:tracePt t="307375" x="4595813" y="6272213"/>
          <p14:tracePt t="307381" x="4595813" y="6262688"/>
          <p14:tracePt t="307388" x="4605338" y="6262688"/>
          <p14:tracePt t="307403" x="4605338" y="6254750"/>
          <p14:tracePt t="307409" x="4613275" y="6254750"/>
          <p14:tracePt t="307416" x="4621213" y="6246813"/>
          <p14:tracePt t="307437" x="4630738" y="6237288"/>
          <p14:tracePt t="307444" x="4638675" y="6237288"/>
          <p14:tracePt t="307457" x="4646613" y="6237288"/>
          <p14:tracePt t="307464" x="4646613" y="6229350"/>
          <p14:tracePt t="307471" x="4656138" y="6229350"/>
          <p14:tracePt t="307486" x="4664075" y="6229350"/>
          <p14:tracePt t="307502" x="4673600" y="6229350"/>
          <p14:tracePt t="307520" x="4681538" y="6229350"/>
          <p14:tracePt t="307536" x="4689475" y="6229350"/>
          <p14:tracePt t="307569" x="4699000" y="6229350"/>
          <p14:tracePt t="307584" x="4706938" y="6229350"/>
          <p14:tracePt t="307605" x="4714875" y="6229350"/>
          <p14:tracePt t="307618" x="4724400" y="6229350"/>
          <p14:tracePt t="307666" x="4732338" y="6229350"/>
          <p14:tracePt t="307710" x="4732338" y="6237288"/>
          <p14:tracePt t="307751" x="4732338" y="6246813"/>
          <p14:tracePt t="307765" x="4724400" y="6246813"/>
          <p14:tracePt t="307780" x="4714875" y="6246813"/>
          <p14:tracePt t="307786" x="4706938" y="6246813"/>
          <p14:tracePt t="307793" x="4699000" y="6254750"/>
          <p14:tracePt t="307802" x="4689475" y="6254750"/>
          <p14:tracePt t="307807" x="4681538" y="6254750"/>
          <p14:tracePt t="307820" x="4664075" y="6254750"/>
          <p14:tracePt t="307836" x="4656138" y="6262688"/>
          <p14:tracePt t="307849" x="4638675" y="6262688"/>
          <p14:tracePt t="307863" x="4630738" y="6262688"/>
          <p14:tracePt t="307870" x="4621213" y="6262688"/>
          <p14:tracePt t="307876" x="4621213" y="6272213"/>
          <p14:tracePt t="307886" x="4613275" y="6272213"/>
          <p14:tracePt t="307891" x="4605338" y="6272213"/>
          <p14:tracePt t="307897" x="4605338" y="6280150"/>
          <p14:tracePt t="307905" x="4595813" y="6280150"/>
          <p14:tracePt t="307925" x="4587875" y="6280150"/>
          <p14:tracePt t="307935" x="4579938" y="6288088"/>
          <p14:tracePt t="307939" x="4570413" y="6288088"/>
          <p14:tracePt t="307954" x="4562475" y="6288088"/>
          <p14:tracePt t="307967" x="4562475" y="6297613"/>
          <p14:tracePt t="307974" x="4554538" y="6297613"/>
          <p14:tracePt t="307981" x="4545013" y="6305550"/>
          <p14:tracePt t="307995" x="4537075" y="6313488"/>
          <p14:tracePt t="308016" x="4529138" y="6323013"/>
          <p14:tracePt t="308030" x="4529138" y="6330950"/>
          <p14:tracePt t="308036" x="4519613" y="6330950"/>
          <p14:tracePt t="308044" x="4519613" y="6338888"/>
          <p14:tracePt t="308052" x="4519613" y="6348413"/>
          <p14:tracePt t="308071" x="4519613" y="6356350"/>
          <p14:tracePt t="308085" x="4519613" y="6365875"/>
          <p14:tracePt t="308092" x="4519613" y="6373813"/>
          <p14:tracePt t="308107" x="4519613" y="6381750"/>
          <p14:tracePt t="308127" x="4519613" y="6391275"/>
          <p14:tracePt t="308141" x="4529138" y="6391275"/>
          <p14:tracePt t="308155" x="4529138" y="6399213"/>
          <p14:tracePt t="308162" x="4537075" y="6407150"/>
          <p14:tracePt t="308183" x="4537075" y="6416675"/>
          <p14:tracePt t="308198" x="4545013" y="6416675"/>
          <p14:tracePt t="308211" x="4554538" y="6424613"/>
          <p14:tracePt t="308233" x="4554538" y="6432550"/>
          <p14:tracePt t="308239" x="4562475" y="6442075"/>
          <p14:tracePt t="308260" x="4570413" y="6442075"/>
          <p14:tracePt t="308268" x="4570413" y="6450013"/>
          <p14:tracePt t="308280" x="4579938" y="6450013"/>
          <p14:tracePt t="308287" x="4587875" y="6450013"/>
          <p14:tracePt t="308301" x="4587875" y="6457950"/>
          <p14:tracePt t="308307" x="4595813" y="6457950"/>
          <p14:tracePt t="308322" x="4595813" y="6467475"/>
          <p14:tracePt t="308328" x="4595813" y="6475413"/>
          <p14:tracePt t="308342" x="4605338" y="6475413"/>
          <p14:tracePt t="308364" x="4613275" y="6475413"/>
          <p14:tracePt t="308377" x="4621213" y="6475413"/>
          <p14:tracePt t="308385" x="4621213" y="6483350"/>
          <p14:tracePt t="308398" x="4630738" y="6483350"/>
          <p14:tracePt t="308419" x="4638675" y="6483350"/>
          <p14:tracePt t="308441" x="4646613" y="6483350"/>
          <p14:tracePt t="308448" x="4646613" y="6492875"/>
          <p14:tracePt t="308454" x="4656138" y="6492875"/>
          <p14:tracePt t="308490" x="4664075" y="6492875"/>
          <p14:tracePt t="308539" x="4673600" y="6492875"/>
          <p14:tracePt t="308698" x="4664075" y="6492875"/>
          <p14:tracePt t="308713" x="4656138" y="6492875"/>
          <p14:tracePt t="308720" x="4646613" y="6492875"/>
          <p14:tracePt t="308735" x="4638675" y="6492875"/>
          <p14:tracePt t="308754" x="4621213" y="6492875"/>
          <p14:tracePt t="308762" x="4621213" y="6483350"/>
          <p14:tracePt t="308769" x="4613275" y="6483350"/>
          <p14:tracePt t="308784" x="4595813" y="6475413"/>
          <p14:tracePt t="308799" x="4587875" y="6475413"/>
          <p14:tracePt t="308804" x="4587875" y="6467475"/>
          <p14:tracePt t="308818" x="4579938" y="6467475"/>
          <p14:tracePt t="308825" x="4570413" y="6457950"/>
          <p14:tracePt t="308839" x="4562475" y="6457950"/>
          <p14:tracePt t="308853" x="4554538" y="6450013"/>
          <p14:tracePt t="308873" x="4545013" y="6442075"/>
          <p14:tracePt t="308887" x="4545013" y="6432550"/>
          <p14:tracePt t="308894" x="4537075" y="6432550"/>
          <p14:tracePt t="308902" x="4529138" y="6432550"/>
          <p14:tracePt t="308908" x="4529138" y="6424613"/>
          <p14:tracePt t="308928" x="4519613" y="6424613"/>
          <p14:tracePt t="308936" x="4519613" y="6416675"/>
          <p14:tracePt t="308951" x="4511675" y="6407150"/>
          <p14:tracePt t="308970" x="4511675" y="6399213"/>
          <p14:tracePt t="308986" x="4503738" y="6391275"/>
          <p14:tracePt t="309007" x="4494213" y="6373813"/>
          <p14:tracePt t="309020" x="4494213" y="6365875"/>
          <p14:tracePt t="309035" x="4494213" y="6356350"/>
          <p14:tracePt t="309047" x="4494213" y="6348413"/>
          <p14:tracePt t="309062" x="4494213" y="6338888"/>
          <p14:tracePt t="309083" x="4494213" y="6330950"/>
          <p14:tracePt t="309111" x="4494213" y="6323013"/>
          <p14:tracePt t="309131" x="4494213" y="6313488"/>
          <p14:tracePt t="309145" x="4494213" y="6305550"/>
          <p14:tracePt t="309166" x="4494213" y="6297613"/>
          <p14:tracePt t="309187" x="4494213" y="6288088"/>
          <p14:tracePt t="309202" x="4503738" y="6280150"/>
          <p14:tracePt t="309207" x="4503738" y="6272213"/>
          <p14:tracePt t="309221" x="4503738" y="6262688"/>
          <p14:tracePt t="309235" x="4511675" y="6254750"/>
          <p14:tracePt t="309256" x="4519613" y="6246813"/>
          <p14:tracePt t="309265" x="4519613" y="6237288"/>
          <p14:tracePt t="309285" x="4537075" y="6221413"/>
          <p14:tracePt t="309312" x="4545013" y="6221413"/>
          <p14:tracePt t="309326" x="4545013" y="6211888"/>
          <p14:tracePt t="309341" x="4554538" y="6211888"/>
          <p14:tracePt t="309361" x="4562475" y="6211888"/>
          <p14:tracePt t="309375" x="4570413" y="6211888"/>
          <p14:tracePt t="309388" x="4579938" y="6211888"/>
          <p14:tracePt t="309397" x="4587875" y="6211888"/>
          <p14:tracePt t="309409" x="4595813" y="6211888"/>
          <p14:tracePt t="309424" x="4605338" y="6211888"/>
          <p14:tracePt t="309437" x="4613275" y="6211888"/>
          <p14:tracePt t="309452" x="4630738" y="6203950"/>
          <p14:tracePt t="309467" x="4638675" y="6203950"/>
          <p14:tracePt t="309480" x="4646613" y="6203950"/>
          <p14:tracePt t="309486" x="4656138" y="6203950"/>
          <p14:tracePt t="309506" x="4664075" y="6203950"/>
          <p14:tracePt t="309527" x="4673600" y="6203950"/>
          <p14:tracePt t="309562" x="4681538" y="6203950"/>
          <p14:tracePt t="309577" x="4689475" y="6203950"/>
          <p14:tracePt t="309639" x="4699000" y="6203950"/>
          <p14:tracePt t="309731" x="4689475" y="6203950"/>
          <p14:tracePt t="309745" x="4681538" y="6203950"/>
          <p14:tracePt t="309772" x="4673600" y="6203950"/>
          <p14:tracePt t="309780" x="4664075" y="6203950"/>
          <p14:tracePt t="309801" x="4646613" y="6211888"/>
          <p14:tracePt t="309821" x="4638675" y="6211888"/>
          <p14:tracePt t="309836" x="4630738" y="6211888"/>
          <p14:tracePt t="309842" x="4621213" y="6211888"/>
          <p14:tracePt t="309850" x="4621213" y="6221413"/>
          <p14:tracePt t="309857" x="4613275" y="6221413"/>
          <p14:tracePt t="309863" x="4613275" y="6229350"/>
          <p14:tracePt t="309870" x="4605338" y="6229350"/>
          <p14:tracePt t="309891" x="4587875" y="6229350"/>
          <p14:tracePt t="309905" x="4587875" y="6237288"/>
          <p14:tracePt t="309912" x="4579938" y="6237288"/>
          <p14:tracePt t="309925" x="4570413" y="6237288"/>
          <p14:tracePt t="309934" x="4562475" y="6237288"/>
          <p14:tracePt t="309946" x="4554538" y="6237288"/>
          <p14:tracePt t="309961" x="4545013" y="6237288"/>
          <p14:tracePt t="309974" x="4537075" y="6237288"/>
          <p14:tracePt t="309988" x="4529138" y="6237288"/>
          <p14:tracePt t="309996" x="4519613" y="6237288"/>
          <p14:tracePt t="310017" x="4511675" y="6237288"/>
          <p14:tracePt t="310023" x="4503738" y="6237288"/>
          <p14:tracePt t="310038" x="4494213" y="6237288"/>
          <p14:tracePt t="310052" x="4486275" y="6246813"/>
          <p14:tracePt t="310072" x="4476750" y="6246813"/>
          <p14:tracePt t="310100" x="4468813" y="6246813"/>
          <p14:tracePt t="310107" x="4460875" y="6254750"/>
          <p14:tracePt t="310121" x="4460875" y="6262688"/>
          <p14:tracePt t="310128" x="4451350" y="6262688"/>
          <p14:tracePt t="310156" x="4443413" y="6262688"/>
          <p14:tracePt t="310163" x="4443413" y="6272213"/>
          <p14:tracePt t="310191" x="4435475" y="6272213"/>
          <p14:tracePt t="310198" x="4435475" y="6280150"/>
          <p14:tracePt t="310218" x="4435475" y="6297613"/>
          <p14:tracePt t="310239" x="4435475" y="6305550"/>
          <p14:tracePt t="310253" x="4435475" y="6313488"/>
          <p14:tracePt t="310261" x="4435475" y="6323013"/>
          <p14:tracePt t="310283" x="4435475" y="6330950"/>
          <p14:tracePt t="310295" x="4435475" y="6338888"/>
          <p14:tracePt t="310302" x="4443413" y="6338888"/>
          <p14:tracePt t="310309" x="4443413" y="6348413"/>
          <p14:tracePt t="310323" x="4443413" y="6356350"/>
          <p14:tracePt t="310331" x="4443413" y="6365875"/>
          <p14:tracePt t="310351" x="4451350" y="6373813"/>
          <p14:tracePt t="310372" x="4451350" y="6381750"/>
          <p14:tracePt t="310393" x="4460875" y="6381750"/>
          <p14:tracePt t="310401" x="4468813" y="6391275"/>
          <p14:tracePt t="310428" x="4476750" y="6399213"/>
          <p14:tracePt t="310449" x="4486275" y="6399213"/>
          <p14:tracePt t="310469" x="4494213" y="6407150"/>
          <p14:tracePt t="310484" x="4503738" y="6407150"/>
          <p14:tracePt t="310505" x="4511675" y="6407150"/>
          <p14:tracePt t="310533" x="4519613" y="6407150"/>
          <p14:tracePt t="310553" x="4529138" y="6407150"/>
          <p14:tracePt t="310581" x="4537075" y="6407150"/>
          <p14:tracePt t="310587" x="4545013" y="6407150"/>
          <p14:tracePt t="310608" x="4554538" y="6416675"/>
          <p14:tracePt t="310622" x="4570413" y="6416675"/>
          <p14:tracePt t="310642" x="4579938" y="6416675"/>
          <p14:tracePt t="310650" x="4579938" y="6424613"/>
          <p14:tracePt t="310658" x="4587875" y="6424613"/>
          <p14:tracePt t="310671" x="4587875" y="6432550"/>
          <p14:tracePt t="310678" x="4605338" y="6432550"/>
          <p14:tracePt t="310699" x="4613275" y="6432550"/>
          <p14:tracePt t="310714" x="4621213" y="6442075"/>
          <p14:tracePt t="310721" x="4630738" y="6442075"/>
          <p14:tracePt t="310726" x="4630738" y="6450013"/>
          <p14:tracePt t="310734" x="4638675" y="6450013"/>
          <p14:tracePt t="310755" x="4646613" y="6450013"/>
          <p14:tracePt t="310763" x="4646613" y="6457950"/>
          <p14:tracePt t="310775" x="4656138" y="6457950"/>
          <p14:tracePt t="310783" x="4664075" y="6467475"/>
          <p14:tracePt t="310811" x="4673600" y="6467475"/>
          <p14:tracePt t="310825" x="4673600" y="6475413"/>
          <p14:tracePt t="310860" x="4681538" y="6475413"/>
          <p14:tracePt t="310866" x="4681538" y="6483350"/>
          <p14:tracePt t="310894" x="4681538" y="6492875"/>
          <p14:tracePt t="310916" x="4681538" y="6500813"/>
          <p14:tracePt t="310971" x="4681538" y="6510338"/>
          <p14:tracePt t="311005" x="4673600" y="6510338"/>
          <p14:tracePt t="311027" x="4664075" y="6510338"/>
          <p14:tracePt t="311034" x="4656138" y="6510338"/>
          <p14:tracePt t="311055" x="4646613" y="6510338"/>
          <p14:tracePt t="311069" x="4638675" y="6510338"/>
          <p14:tracePt t="311083" x="4621213" y="6510338"/>
          <p14:tracePt t="311091" x="4621213" y="6500813"/>
          <p14:tracePt t="311097" x="4621213" y="6492875"/>
          <p14:tracePt t="311104" x="4613275" y="6492875"/>
          <p14:tracePt t="311125" x="4595813" y="6483350"/>
          <p14:tracePt t="311133" x="4595813" y="6475413"/>
          <p14:tracePt t="311145" x="4587875" y="6467475"/>
          <p14:tracePt t="311160" x="4579938" y="6457950"/>
          <p14:tracePt t="311174" x="4579938" y="6450013"/>
          <p14:tracePt t="311187" x="4570413" y="6442075"/>
          <p14:tracePt t="311195" x="4562475" y="6432550"/>
          <p14:tracePt t="311208" x="4562475" y="6424613"/>
          <p14:tracePt t="311217" x="4554538" y="6424613"/>
          <p14:tracePt t="311228" x="4554538" y="6407150"/>
          <p14:tracePt t="311235" x="4545013" y="6407150"/>
          <p14:tracePt t="311249" x="4545013" y="6399213"/>
          <p14:tracePt t="311256" x="4537075" y="6399213"/>
          <p14:tracePt t="311265" x="4537075" y="6391275"/>
          <p14:tracePt t="311284" x="4537075" y="6381750"/>
          <p14:tracePt t="311293" x="4529138" y="6373813"/>
          <p14:tracePt t="311307" x="4519613" y="6356350"/>
          <p14:tracePt t="311327" x="4519613" y="6348413"/>
          <p14:tracePt t="311333" x="4519613" y="6338888"/>
          <p14:tracePt t="311341" x="4519613" y="6330950"/>
          <p14:tracePt t="311349" x="4511675" y="6330950"/>
          <p14:tracePt t="311355" x="4511675" y="6323013"/>
          <p14:tracePt t="311370" x="4511675" y="6313488"/>
          <p14:tracePt t="311383" x="4511675" y="6305550"/>
          <p14:tracePt t="311390" x="4511675" y="6297613"/>
          <p14:tracePt t="311411" x="4511675" y="6288088"/>
          <p14:tracePt t="311431" x="4511675" y="6280150"/>
          <p14:tracePt t="311453" x="4511675" y="6272213"/>
          <p14:tracePt t="311467" x="4511675" y="6262688"/>
          <p14:tracePt t="311482" x="4511675" y="6254750"/>
          <p14:tracePt t="311487" x="4519613" y="6254750"/>
          <p14:tracePt t="311495" x="4529138" y="6246813"/>
          <p14:tracePt t="311501" x="4529138" y="6237288"/>
          <p14:tracePt t="311508" x="4537075" y="6237288"/>
          <p14:tracePt t="311516" x="4537075" y="6229350"/>
          <p14:tracePt t="311530" x="4554538" y="6229350"/>
          <p14:tracePt t="311536" x="4554538" y="6221413"/>
          <p14:tracePt t="311550" x="4562475" y="6221413"/>
          <p14:tracePt t="311557" x="4570413" y="6221413"/>
          <p14:tracePt t="311566" x="4570413" y="6211888"/>
          <p14:tracePt t="311571" x="4579938" y="6211888"/>
          <p14:tracePt t="311578" x="4587875" y="6203950"/>
          <p14:tracePt t="311584" x="4595813" y="6203950"/>
          <p14:tracePt t="311600" x="4613275" y="6203950"/>
          <p14:tracePt t="311612" x="4621213" y="6203950"/>
          <p14:tracePt t="311633" x="4638675" y="6203950"/>
          <p14:tracePt t="311655" x="4646613" y="6203950"/>
          <p14:tracePt t="311669" x="4656138" y="6203950"/>
          <p14:tracePt t="311682" x="4664075" y="6211888"/>
          <p14:tracePt t="311698" x="4673600" y="6211888"/>
          <p14:tracePt t="311703" x="4681538" y="6211888"/>
          <p14:tracePt t="311739" x="4689475" y="6221413"/>
          <p14:tracePt t="311759" x="4699000" y="6221413"/>
          <p14:tracePt t="311766" x="4706938" y="6221413"/>
          <p14:tracePt t="311801" x="4714875" y="6221413"/>
          <p14:tracePt t="311808" x="4714875" y="6229350"/>
          <p14:tracePt t="311836" x="4714875" y="6237288"/>
          <p14:tracePt t="311892" x="4706938" y="6237288"/>
          <p14:tracePt t="311905" x="4699000" y="6237288"/>
          <p14:tracePt t="311920" x="4689475" y="6237288"/>
          <p14:tracePt t="311934" x="4681538" y="6237288"/>
          <p14:tracePt t="311948" x="4673600" y="6237288"/>
          <p14:tracePt t="311955" x="4664075" y="6237288"/>
          <p14:tracePt t="311961" x="4656138" y="6237288"/>
          <p14:tracePt t="311969" x="4646613" y="6237288"/>
          <p14:tracePt t="311976" x="4638675" y="6237288"/>
          <p14:tracePt t="311989" x="4630738" y="6237288"/>
          <p14:tracePt t="311997" x="4621213" y="6237288"/>
          <p14:tracePt t="312003" x="4613275" y="6237288"/>
          <p14:tracePt t="312017" x="4605338" y="6237288"/>
          <p14:tracePt t="312025" x="4595813" y="6237288"/>
          <p14:tracePt t="312031" x="4595813" y="6246813"/>
          <p14:tracePt t="312038" x="4579938" y="6246813"/>
          <p14:tracePt t="312045" x="4570413" y="6254750"/>
          <p14:tracePt t="312059" x="4562475" y="6254750"/>
          <p14:tracePt t="312065" x="4537075" y="6262688"/>
          <p14:tracePt t="312073" x="4537075" y="6272213"/>
          <p14:tracePt t="312081" x="4529138" y="6280150"/>
          <p14:tracePt t="312086" x="4511675" y="6297613"/>
          <p14:tracePt t="312101" x="4503738" y="6305550"/>
          <p14:tracePt t="312107" x="4494213" y="6305550"/>
          <p14:tracePt t="312116" x="4494213" y="6313488"/>
          <p14:tracePt t="312123" x="4486275" y="6323013"/>
          <p14:tracePt t="312134" x="4486275" y="6330950"/>
          <p14:tracePt t="312138" x="4476750" y="6330950"/>
          <p14:tracePt t="312150" x="4476750" y="6338888"/>
          <p14:tracePt t="312157" x="4468813" y="6338888"/>
          <p14:tracePt t="312166" x="4468813" y="6348413"/>
          <p14:tracePt t="312172" x="4468813" y="6356350"/>
          <p14:tracePt t="312185" x="4468813" y="6365875"/>
          <p14:tracePt t="312206" x="4468813" y="6373813"/>
          <p14:tracePt t="312215" x="4476750" y="6373813"/>
          <p14:tracePt t="312227" x="4486275" y="6381750"/>
          <p14:tracePt t="312249" x="4486275" y="6391275"/>
          <p14:tracePt t="312255" x="4494213" y="6391275"/>
          <p14:tracePt t="312262" x="4494213" y="6399213"/>
          <p14:tracePt t="312276" x="4503738" y="6399213"/>
          <p14:tracePt t="312283" x="4511675" y="6407150"/>
          <p14:tracePt t="312298" x="4511675" y="6416675"/>
          <p14:tracePt t="312304" x="4519613" y="6424613"/>
          <p14:tracePt t="312310" x="4529138" y="6424613"/>
          <p14:tracePt t="312317" x="4537075" y="6432550"/>
          <p14:tracePt t="312333" x="4554538" y="6442075"/>
          <p14:tracePt t="312348" x="4554538" y="6450013"/>
          <p14:tracePt t="312352" x="4562475" y="6457950"/>
          <p14:tracePt t="312367" x="4570413" y="6457950"/>
          <p14:tracePt t="312381" x="4579938" y="6467475"/>
          <p14:tracePt t="312387" x="4587875" y="6467475"/>
          <p14:tracePt t="312402" x="4587875" y="6475413"/>
          <p14:tracePt t="312408" x="4595813" y="6475413"/>
          <p14:tracePt t="312422" x="4605338" y="6483350"/>
          <p14:tracePt t="312430" x="4613275" y="6483350"/>
          <p14:tracePt t="312435" x="4621213" y="6483350"/>
          <p14:tracePt t="312443" x="4638675" y="6492875"/>
          <p14:tracePt t="312457" x="4646613" y="6492875"/>
          <p14:tracePt t="312471" x="4656138" y="6500813"/>
          <p14:tracePt t="312477" x="4664075" y="6500813"/>
          <p14:tracePt t="312485" x="4673600" y="6510338"/>
          <p14:tracePt t="312506" x="4689475" y="6510338"/>
          <p14:tracePt t="312526" x="4699000" y="6510338"/>
          <p14:tracePt t="312533" x="4706938" y="6510338"/>
          <p14:tracePt t="312541" x="4714875" y="6510338"/>
          <p14:tracePt t="312564" x="4724400" y="6510338"/>
          <p14:tracePt t="312589" x="4732338" y="6510338"/>
          <p14:tracePt t="312638" x="4740275" y="6510338"/>
          <p14:tracePt t="312687" x="4740275" y="6500813"/>
          <p14:tracePt t="312736" x="4740275" y="6492875"/>
          <p14:tracePt t="312750" x="4732338" y="6492875"/>
          <p14:tracePt t="312777" x="4714875" y="6483350"/>
          <p14:tracePt t="312792" x="4706938" y="6475413"/>
          <p14:tracePt t="312799" x="4699000" y="6475413"/>
          <p14:tracePt t="312813" x="4689475" y="6475413"/>
          <p14:tracePt t="312819" x="4689475" y="6467475"/>
          <p14:tracePt t="312826" x="4681538" y="6467475"/>
          <p14:tracePt t="312833" x="4673600" y="6467475"/>
          <p14:tracePt t="312841" x="4664075" y="6467475"/>
          <p14:tracePt t="312849" x="4656138" y="6457950"/>
          <p14:tracePt t="312860" x="4646613" y="6457950"/>
          <p14:tracePt t="312867" x="4638675" y="6457950"/>
          <p14:tracePt t="312874" x="4630738" y="6457950"/>
          <p14:tracePt t="312881" x="4630738" y="6450013"/>
          <p14:tracePt t="312888" x="4621213" y="6442075"/>
          <p14:tracePt t="312910" x="4605338" y="6442075"/>
          <p14:tracePt t="312917" x="4605338" y="6424613"/>
          <p14:tracePt t="312938" x="4595813" y="6424613"/>
          <p14:tracePt t="312947" x="4595813" y="6416675"/>
          <p14:tracePt t="312953" x="4587875" y="6416675"/>
          <p14:tracePt t="312966" x="4579938" y="6407150"/>
          <p14:tracePt t="312974" x="4579938" y="6399213"/>
          <p14:tracePt t="312987" x="4579938" y="6391275"/>
          <p14:tracePt t="313002" x="4579938" y="6381750"/>
          <p14:tracePt t="313015" x="4579938" y="6373813"/>
          <p14:tracePt t="313022" x="4579938" y="6365875"/>
          <p14:tracePt t="313030" x="4579938" y="6356350"/>
          <p14:tracePt t="313036" x="4579938" y="6348413"/>
          <p14:tracePt t="313043" x="4579938" y="6338888"/>
          <p14:tracePt t="313049" x="4579938" y="6330950"/>
          <p14:tracePt t="313057" x="4579938" y="6323013"/>
          <p14:tracePt t="313071" x="4579938" y="6305550"/>
          <p14:tracePt t="313085" x="4579938" y="6297613"/>
          <p14:tracePt t="313098" x="4579938" y="6288088"/>
          <p14:tracePt t="313106" x="4579938" y="6280150"/>
          <p14:tracePt t="313120" x="4579938" y="6272213"/>
          <p14:tracePt t="313136" x="4579938" y="6262688"/>
          <p14:tracePt t="313162" x="4587875" y="6254750"/>
          <p14:tracePt t="313168" x="4587875" y="6246813"/>
          <p14:tracePt t="313203" x="4595813" y="6246813"/>
          <p14:tracePt t="313211" x="4595813" y="6237288"/>
          <p14:tracePt t="313231" x="4605338" y="6237288"/>
          <p14:tracePt t="313252" x="4613275" y="6229350"/>
          <p14:tracePt t="313259" x="4621213" y="6229350"/>
          <p14:tracePt t="313274" x="4630738" y="6229350"/>
          <p14:tracePt t="313292" x="4638675" y="6229350"/>
          <p14:tracePt t="313302" x="4646613" y="6221413"/>
          <p14:tracePt t="313310" x="4656138" y="6221413"/>
          <p14:tracePt t="313324" x="4664075" y="6221413"/>
          <p14:tracePt t="313345" x="4673600" y="6221413"/>
          <p14:tracePt t="313358" x="4681538" y="6221413"/>
          <p14:tracePt t="313365" x="4689475" y="6221413"/>
          <p14:tracePt t="313380" x="4699000" y="6221413"/>
          <p14:tracePt t="313394" x="4699000" y="6229350"/>
          <p14:tracePt t="313414" x="4706938" y="6229350"/>
          <p14:tracePt t="313421" x="4714875" y="6229350"/>
          <p14:tracePt t="313442" x="4724400" y="6229350"/>
          <p14:tracePt t="313456" x="4724400" y="6237288"/>
          <p14:tracePt t="313463" x="4732338" y="6237288"/>
          <p14:tracePt t="313484" x="4732338" y="6246813"/>
          <p14:tracePt t="313567" x="4724400" y="6246813"/>
          <p14:tracePt t="313595" x="4714875" y="6246813"/>
          <p14:tracePt t="313609" x="4706938" y="6246813"/>
          <p14:tracePt t="313630" x="4699000" y="6246813"/>
          <p14:tracePt t="313665" x="4689475" y="6246813"/>
          <p14:tracePt t="313693" x="4681538" y="6246813"/>
          <p14:tracePt t="313700" x="4673600" y="6246813"/>
          <p14:tracePt t="313707" x="4673600" y="6254750"/>
          <p14:tracePt t="313728" x="4664075" y="6254750"/>
          <p14:tracePt t="313743" x="4656138" y="6254750"/>
          <p14:tracePt t="313756" x="4656138" y="6262688"/>
          <p14:tracePt t="313764" x="4646613" y="6262688"/>
          <p14:tracePt t="313784" x="4638675" y="6262688"/>
          <p14:tracePt t="313812" x="4638675" y="6272213"/>
          <p14:tracePt t="313819" x="4638675" y="6280150"/>
          <p14:tracePt t="313833" x="4630738" y="6280150"/>
          <p14:tracePt t="313980" x="4630738" y="6288088"/>
          <p14:tracePt t="313993" x="4630738" y="6297613"/>
          <p14:tracePt t="314021" x="4621213" y="6297613"/>
          <p14:tracePt t="314027" x="4621213" y="6305550"/>
          <p14:tracePt t="314034" x="4621213" y="6313488"/>
          <p14:tracePt t="314041" x="4613275" y="6313488"/>
          <p14:tracePt t="314048" x="4613275" y="6323013"/>
          <p14:tracePt t="314063" x="4613275" y="6338888"/>
          <p14:tracePt t="314069" x="4613275" y="6348413"/>
          <p14:tracePt t="314076" x="4605338" y="6356350"/>
          <p14:tracePt t="314083" x="4595813" y="6373813"/>
          <p14:tracePt t="314090" x="4595813" y="6399213"/>
          <p14:tracePt t="314098" x="4587875" y="6424613"/>
          <p14:tracePt t="314104" x="4570413" y="6442075"/>
          <p14:tracePt t="314112" x="4562475" y="6475413"/>
          <p14:tracePt t="314118" x="4529138" y="6535738"/>
          <p14:tracePt t="314125" x="4503738" y="6602413"/>
          <p14:tracePt t="314132" x="4476750" y="6637338"/>
          <p14:tracePt t="314140" x="4451350" y="6696075"/>
          <p14:tracePt t="314149" x="4418013" y="6746875"/>
          <p14:tracePt t="314152" x="4400550" y="6789738"/>
          <p14:tracePt t="314159" x="4384675" y="6807200"/>
          <p14:tracePt t="314166" x="4384675" y="6824663"/>
          <p14:tracePt t="314173" x="4367213" y="6840538"/>
          <p14:tracePt t="314187" x="4367213" y="6850063"/>
          <p14:tracePt t="314195" x="4359275" y="6850063"/>
          <p14:tracePt t="314382" x="4341813" y="6840538"/>
          <p14:tracePt t="314404" x="4341813" y="6832600"/>
          <p14:tracePt t="314424" x="4341813" y="6824663"/>
          <p14:tracePt t="314431" x="4341813" y="6815138"/>
          <p14:tracePt t="314452" x="4341813" y="6807200"/>
          <p14:tracePt t="314466" x="4349750" y="6807200"/>
          <p14:tracePt t="314474" x="4349750" y="6789738"/>
          <p14:tracePt t="314487" x="4359275" y="6789738"/>
          <p14:tracePt t="314501" x="4367213" y="6781800"/>
          <p14:tracePt t="314507" x="4384675" y="6772275"/>
          <p14:tracePt t="314514" x="4410075" y="6756400"/>
          <p14:tracePt t="314521" x="4476750" y="6721475"/>
          <p14:tracePt t="314529" x="4664075" y="6654800"/>
          <p14:tracePt t="314535" x="5054600" y="6535738"/>
          <p14:tracePt t="314542" x="5446713" y="6457950"/>
          <p14:tracePt t="314549" x="5675313" y="6407150"/>
          <p14:tracePt t="314556" x="5880100" y="6356350"/>
          <p14:tracePt t="314564" x="6261100" y="6288088"/>
          <p14:tracePt t="314570" x="6643688" y="6211888"/>
          <p14:tracePt t="314578" x="6942138" y="6153150"/>
          <p14:tracePt t="314585" x="7077075" y="6118225"/>
          <p14:tracePt t="314591" x="7204075" y="6102350"/>
          <p14:tracePt t="314598" x="7332663" y="6076950"/>
          <p14:tracePt t="314605" x="7527925" y="6059488"/>
          <p14:tracePt t="314613" x="7621588" y="6024563"/>
          <p14:tracePt t="314618" x="7731125" y="6008688"/>
          <p14:tracePt t="314625" x="7807325" y="5999163"/>
          <p14:tracePt t="314632" x="7867650" y="5983288"/>
          <p14:tracePt t="314639" x="7910513" y="5965825"/>
          <p14:tracePt t="314646" x="7961313" y="5932488"/>
          <p14:tracePt t="314654" x="7977188" y="5922963"/>
          <p14:tracePt t="314662" x="7994650" y="5905500"/>
          <p14:tracePt t="314668" x="8012113" y="5889625"/>
          <p14:tracePt t="314674" x="8029575" y="5872163"/>
          <p14:tracePt t="314681" x="8045450" y="5846763"/>
          <p14:tracePt t="314688" x="8054975" y="5821363"/>
          <p14:tracePt t="314927" x="7867650" y="5838825"/>
          <p14:tracePt t="314934" x="7578725" y="5880100"/>
          <p14:tracePt t="314941" x="7391400" y="5889625"/>
          <p14:tracePt t="314948" x="7256463" y="5915025"/>
          <p14:tracePt t="314954" x="7153275" y="5922963"/>
          <p14:tracePt t="314962" x="7051675" y="5932488"/>
          <p14:tracePt t="314969" x="6975475" y="5932488"/>
          <p14:tracePt t="314975" x="6873875" y="5940425"/>
          <p14:tracePt t="314982" x="6805613" y="5940425"/>
          <p14:tracePt t="314989" x="6729413" y="5940425"/>
          <p14:tracePt t="314996" x="6610350" y="5948363"/>
          <p14:tracePt t="315003" x="6550025" y="5948363"/>
          <p14:tracePt t="315011" x="6516688" y="5957888"/>
          <p14:tracePt t="315017" x="6483350" y="5957888"/>
          <p14:tracePt t="315024" x="6456363" y="5965825"/>
          <p14:tracePt t="315031" x="6440488" y="5965825"/>
          <p14:tracePt t="315038" x="6423025" y="5965825"/>
          <p14:tracePt t="315045" x="6405563" y="5965825"/>
          <p14:tracePt t="315052" x="6397625" y="5973763"/>
          <p14:tracePt t="315059" x="6389688" y="5973763"/>
          <p14:tracePt t="315065" x="6380163" y="5983288"/>
          <p14:tracePt t="315073" x="6364288" y="5983288"/>
          <p14:tracePt t="315080" x="6346825" y="5991225"/>
          <p14:tracePt t="315087" x="6329363" y="5991225"/>
          <p14:tracePt t="315095" x="6303963" y="6008688"/>
          <p14:tracePt t="315101" x="6278563" y="6008688"/>
          <p14:tracePt t="315108" x="6261100" y="6008688"/>
          <p14:tracePt t="315115" x="6227763" y="6016625"/>
          <p14:tracePt t="315122" x="6194425" y="6024563"/>
          <p14:tracePt t="315129" x="6167438" y="6024563"/>
          <p14:tracePt t="315135" x="6142038" y="6034088"/>
          <p14:tracePt t="315145" x="6116638" y="6042025"/>
          <p14:tracePt t="315150" x="6083300" y="6042025"/>
          <p14:tracePt t="315157" x="6024563" y="6049963"/>
          <p14:tracePt t="315163" x="5956300" y="6059488"/>
          <p14:tracePt t="315171" x="5862638" y="6067425"/>
          <p14:tracePt t="315178" x="5743575" y="6076950"/>
          <p14:tracePt t="315184" x="5565775" y="6092825"/>
          <p14:tracePt t="315191" x="5437188" y="6110288"/>
          <p14:tracePt t="315198" x="5360988" y="6118225"/>
          <p14:tracePt t="315205" x="5284788" y="6118225"/>
          <p14:tracePt t="315212" x="5224463" y="6118225"/>
          <p14:tracePt t="315219" x="5191125" y="6118225"/>
          <p14:tracePt t="315227" x="5173663" y="6118225"/>
          <p14:tracePt t="315233" x="5148263" y="6118225"/>
          <p14:tracePt t="315247" x="5140325" y="6118225"/>
          <p14:tracePt t="315262" x="5122863" y="6118225"/>
          <p14:tracePt t="315283" x="5114925" y="6118225"/>
          <p14:tracePt t="315296" x="5106988" y="6127750"/>
          <p14:tracePt t="315303" x="5097463" y="6127750"/>
          <p14:tracePt t="315312" x="5089525" y="6127750"/>
          <p14:tracePt t="315319" x="5072063" y="6127750"/>
          <p14:tracePt t="315324" x="5064125" y="6127750"/>
          <p14:tracePt t="315331" x="5054600" y="6127750"/>
          <p14:tracePt t="315338" x="5038725" y="6135688"/>
          <p14:tracePt t="315346" x="5029200" y="6135688"/>
          <p14:tracePt t="315352" x="5021263" y="6135688"/>
          <p14:tracePt t="315361" x="5003800" y="6135688"/>
          <p14:tracePt t="315374" x="4995863" y="6135688"/>
          <p14:tracePt t="315380" x="4987925" y="6135688"/>
          <p14:tracePt t="315395" x="4978400" y="6135688"/>
          <p14:tracePt t="315408" x="4970463" y="6135688"/>
          <p14:tracePt t="315422" x="4962525" y="6135688"/>
          <p14:tracePt t="315449" x="4953000" y="6135688"/>
          <p14:tracePt t="315492" x="4953000" y="6127750"/>
          <p14:tracePt t="315766" x="4894263" y="6153150"/>
          <p14:tracePt t="315774" x="4818063" y="6178550"/>
          <p14:tracePt t="315781" x="4783138" y="6203950"/>
          <p14:tracePt t="315789" x="4749800" y="6221413"/>
          <p14:tracePt t="315804" x="4732338" y="6221413"/>
          <p14:tracePt t="315812" x="4724400" y="6229350"/>
          <p14:tracePt t="315816" x="4706938" y="6237288"/>
          <p14:tracePt t="315830" x="4699000" y="6246813"/>
          <p14:tracePt t="315837" x="4699000" y="6254750"/>
          <p14:tracePt t="315845" x="4689475" y="6254750"/>
          <p14:tracePt t="315851" x="4681538" y="6254750"/>
          <p14:tracePt t="315858" x="4673600" y="6262688"/>
          <p14:tracePt t="315886" x="4664075" y="6262688"/>
          <p14:tracePt t="315894" x="4664075" y="6272213"/>
          <p14:tracePt t="315900" x="4656138" y="6272213"/>
          <p14:tracePt t="315907" x="4646613" y="6272213"/>
          <p14:tracePt t="315914" x="4646613" y="6280150"/>
          <p14:tracePt t="315921" x="4638675" y="6288088"/>
          <p14:tracePt t="315929" x="4630738" y="6288088"/>
          <p14:tracePt t="315935" x="4621213" y="6288088"/>
          <p14:tracePt t="315948" x="4613275" y="6297613"/>
          <p14:tracePt t="315970" x="4605338" y="6297613"/>
          <p14:tracePt t="315983" x="4595813" y="6297613"/>
          <p14:tracePt t="315990" x="4587875" y="6297613"/>
          <p14:tracePt t="316082" x="4595813" y="6297613"/>
          <p14:tracePt t="316103" x="4605338" y="6297613"/>
          <p14:tracePt t="316117" x="4613275" y="6297613"/>
          <p14:tracePt t="316131" x="4621213" y="6297613"/>
          <p14:tracePt t="316137" x="4630738" y="6297613"/>
          <p14:tracePt t="316151" x="4638675" y="6297613"/>
          <p14:tracePt t="316165" x="4656138" y="6288088"/>
          <p14:tracePt t="316179" x="4664075" y="6280150"/>
          <p14:tracePt t="316194" x="4673600" y="6272213"/>
          <p14:tracePt t="316200" x="4681538" y="6272213"/>
          <p14:tracePt t="316214" x="4689475" y="6272213"/>
          <p14:tracePt t="316221" x="4689475" y="6262688"/>
          <p14:tracePt t="316229" x="4699000" y="6262688"/>
          <p14:tracePt t="316235" x="4706938" y="6262688"/>
          <p14:tracePt t="316278" x="4714875" y="6262688"/>
          <p14:tracePt t="316620" x="4706938" y="6272213"/>
          <p14:tracePt t="316641" x="4706938" y="6280150"/>
          <p14:tracePt t="316647" x="4699000" y="6280150"/>
          <p14:tracePt t="316662" x="4699000" y="6288088"/>
          <p14:tracePt t="316668" x="4699000" y="6297613"/>
          <p14:tracePt t="316683" x="4699000" y="6305550"/>
          <p14:tracePt t="316696" x="4699000" y="6313488"/>
          <p14:tracePt t="316712" x="4699000" y="6323013"/>
          <p14:tracePt t="316717" x="4699000" y="6330950"/>
          <p14:tracePt t="316731" x="4706938" y="6330950"/>
          <p14:tracePt t="316738" x="4714875" y="6338888"/>
          <p14:tracePt t="316747" x="4714875" y="6348413"/>
          <p14:tracePt t="316761" x="4714875" y="6356350"/>
          <p14:tracePt t="316766" x="4724400" y="6356350"/>
          <p14:tracePt t="316773" x="4724400" y="6365875"/>
          <p14:tracePt t="316787" x="4724400" y="6373813"/>
          <p14:tracePt t="316795" x="4732338" y="6373813"/>
          <p14:tracePt t="316801" x="4732338" y="6381750"/>
          <p14:tracePt t="316808" x="4740275" y="6391275"/>
          <p14:tracePt t="316815" x="4749800" y="6391275"/>
          <p14:tracePt t="316821" x="4749800" y="6399213"/>
          <p14:tracePt t="316836" x="4749800" y="6407150"/>
          <p14:tracePt t="316844" x="4757738" y="6407150"/>
          <p14:tracePt t="316850" x="4757738" y="6416675"/>
          <p14:tracePt t="316857" x="4757738" y="6424613"/>
          <p14:tracePt t="316878" x="4765675" y="6432550"/>
          <p14:tracePt t="316893" x="4775200" y="6432550"/>
          <p14:tracePt t="316898" x="4775200" y="6442075"/>
          <p14:tracePt t="316921" x="4783138" y="6442075"/>
          <p14:tracePt t="316928" x="4783138" y="6450013"/>
          <p14:tracePt t="316954" x="4791075" y="6457950"/>
          <p14:tracePt t="316996" x="4800600" y="6457950"/>
          <p14:tracePt t="317003" x="4800600" y="6467475"/>
          <p14:tracePt t="317051" x="4808538" y="6467475"/>
          <p14:tracePt t="317066" x="4808538" y="6475413"/>
          <p14:tracePt t="317136" x="4800600" y="6475413"/>
          <p14:tracePt t="317143" x="4791075" y="6475413"/>
          <p14:tracePt t="317157" x="4783138" y="6475413"/>
          <p14:tracePt t="317163" x="4775200" y="6475413"/>
          <p14:tracePt t="317171" x="4765675" y="6475413"/>
          <p14:tracePt t="317183" x="4749800" y="6467475"/>
          <p14:tracePt t="317192" x="4740275" y="6467475"/>
          <p14:tracePt t="317197" x="4732338" y="6457950"/>
          <p14:tracePt t="317204" x="4724400" y="6457950"/>
          <p14:tracePt t="317211" x="4714875" y="6450013"/>
          <p14:tracePt t="317218" x="4706938" y="6442075"/>
          <p14:tracePt t="317226" x="4689475" y="6442075"/>
          <p14:tracePt t="317232" x="4681538" y="6432550"/>
          <p14:tracePt t="317239" x="4673600" y="6432550"/>
          <p14:tracePt t="317246" x="4673600" y="6424613"/>
          <p14:tracePt t="317253" x="4664075" y="6416675"/>
          <p14:tracePt t="317260" x="4656138" y="6416675"/>
          <p14:tracePt t="317268" x="4646613" y="6399213"/>
          <p14:tracePt t="317281" x="4638675" y="6391275"/>
          <p14:tracePt t="317288" x="4630738" y="6381750"/>
          <p14:tracePt t="317302" x="4621213" y="6373813"/>
          <p14:tracePt t="317316" x="4621213" y="6365875"/>
          <p14:tracePt t="317322" x="4613275" y="6365875"/>
          <p14:tracePt t="317330" x="4613275" y="6356350"/>
          <p14:tracePt t="317337" x="4605338" y="6348413"/>
          <p14:tracePt t="317351" x="4605338" y="6338888"/>
          <p14:tracePt t="317359" x="4595813" y="6338888"/>
          <p14:tracePt t="317365" x="4595813" y="6330950"/>
          <p14:tracePt t="317379" x="4595813" y="6323013"/>
          <p14:tracePt t="317393" x="4595813" y="6313488"/>
          <p14:tracePt t="317408" x="4595813" y="6305550"/>
          <p14:tracePt t="317421" x="4595813" y="6297613"/>
          <p14:tracePt t="317427" x="4595813" y="6288088"/>
          <p14:tracePt t="317443" x="4595813" y="6280150"/>
          <p14:tracePt t="317455" x="4595813" y="6262688"/>
          <p14:tracePt t="317462" x="4605338" y="6254750"/>
          <p14:tracePt t="317470" x="4613275" y="6254750"/>
          <p14:tracePt t="317476" x="4613275" y="6246813"/>
          <p14:tracePt t="317483" x="4621213" y="6237288"/>
          <p14:tracePt t="317493" x="4630738" y="6237288"/>
          <p14:tracePt t="317497" x="4638675" y="6221413"/>
          <p14:tracePt t="317504" x="4646613" y="6221413"/>
          <p14:tracePt t="317511" x="4656138" y="6211888"/>
          <p14:tracePt t="317519" x="4673600" y="6211888"/>
          <p14:tracePt t="317526" x="4681538" y="6211888"/>
          <p14:tracePt t="317532" x="4689475" y="6211888"/>
          <p14:tracePt t="317539" x="4699000" y="6203950"/>
          <p14:tracePt t="317546" x="4706938" y="6203950"/>
          <p14:tracePt t="317575" x="4724400" y="6203950"/>
          <p14:tracePt t="317581" x="4732338" y="6203950"/>
          <p14:tracePt t="317595" x="4740275" y="6203950"/>
          <p14:tracePt t="317610" x="4749800" y="6203950"/>
          <p14:tracePt t="317616" x="4757738" y="6203950"/>
          <p14:tracePt t="317637" x="4765675" y="6203950"/>
          <p14:tracePt t="317651" x="4775200" y="6203950"/>
          <p14:tracePt t="317679" x="4783138" y="6203950"/>
          <p14:tracePt t="317685" x="4791075" y="6203950"/>
          <p14:tracePt t="317735" x="4800600" y="6203950"/>
          <p14:tracePt t="317784" x="4800600" y="6211888"/>
          <p14:tracePt t="317819" x="4791075" y="6211888"/>
          <p14:tracePt t="317826" x="4791075" y="6221413"/>
          <p14:tracePt t="317833" x="4783138" y="6221413"/>
          <p14:tracePt t="317840" x="4775200" y="6221413"/>
          <p14:tracePt t="317860" x="4757738" y="6221413"/>
          <p14:tracePt t="317882" x="4749800" y="6221413"/>
          <p14:tracePt t="317888" x="4732338" y="6221413"/>
          <p14:tracePt t="317896" x="4724400" y="6221413"/>
          <p14:tracePt t="317902" x="4714875" y="6221413"/>
          <p14:tracePt t="317910" x="4699000" y="6221413"/>
          <p14:tracePt t="317916" x="4681538" y="6221413"/>
          <p14:tracePt t="317925" x="4673600" y="6229350"/>
          <p14:tracePt t="317930" x="4664075" y="6229350"/>
          <p14:tracePt t="317937" x="4656138" y="6237288"/>
          <p14:tracePt t="317944" x="4638675" y="6246813"/>
          <p14:tracePt t="317951" x="4630738" y="6246813"/>
          <p14:tracePt t="317959" x="4613275" y="6246813"/>
          <p14:tracePt t="317965" x="4605338" y="6246813"/>
          <p14:tracePt t="317973" x="4595813" y="6254750"/>
          <p14:tracePt t="317979" x="4579938" y="6254750"/>
          <p14:tracePt t="317986" x="4570413" y="6262688"/>
          <p14:tracePt t="317994" x="4562475" y="6262688"/>
          <p14:tracePt t="318007" x="4554538" y="6272213"/>
          <p14:tracePt t="318014" x="4545013" y="6272213"/>
          <p14:tracePt t="318022" x="4537075" y="6280150"/>
          <p14:tracePt t="318035" x="4529138" y="6280150"/>
          <p14:tracePt t="318043" x="4529138" y="6288088"/>
          <p14:tracePt t="318049" x="4519613" y="6297613"/>
          <p14:tracePt t="318070" x="4511675" y="6305550"/>
          <p14:tracePt t="318078" x="4511675" y="6313488"/>
          <p14:tracePt t="318083" x="4503738" y="6323013"/>
          <p14:tracePt t="318105" x="4503738" y="6330950"/>
          <p14:tracePt t="318119" x="4503738" y="6338888"/>
          <p14:tracePt t="318133" x="4503738" y="6348413"/>
          <p14:tracePt t="318140" x="4503738" y="6356350"/>
          <p14:tracePt t="318155" x="4503738" y="6365875"/>
          <p14:tracePt t="318168" x="4511675" y="6365875"/>
          <p14:tracePt t="318176" x="4511675" y="6381750"/>
          <p14:tracePt t="318188" x="4511675" y="6391275"/>
          <p14:tracePt t="318196" x="4519613" y="6391275"/>
          <p14:tracePt t="318202" x="4519613" y="6399213"/>
          <p14:tracePt t="318211" x="4519613" y="6407150"/>
          <p14:tracePt t="318216" x="4529138" y="6407150"/>
          <p14:tracePt t="318222" x="4529138" y="6416675"/>
          <p14:tracePt t="318237" x="4537075" y="6424613"/>
          <p14:tracePt t="318252" x="4545013" y="6424613"/>
          <p14:tracePt t="318259" x="4545013" y="6432550"/>
          <p14:tracePt t="318265" x="4554538" y="6432550"/>
          <p14:tracePt t="318272" x="4554538" y="6442075"/>
          <p14:tracePt t="318278" x="4562475" y="6450013"/>
          <p14:tracePt t="318286" x="4570413" y="6457950"/>
          <p14:tracePt t="318293" x="4570413" y="6467475"/>
          <p14:tracePt t="318299" x="4587875" y="6475413"/>
          <p14:tracePt t="318307" x="4587875" y="6483350"/>
          <p14:tracePt t="318315" x="4587875" y="6492875"/>
          <p14:tracePt t="318321" x="4595813" y="6500813"/>
          <p14:tracePt t="318327" x="4595813" y="6510338"/>
          <p14:tracePt t="318335" x="4595813" y="6518275"/>
          <p14:tracePt t="318343" x="4605338" y="6518275"/>
          <p14:tracePt t="318349" x="4613275" y="6526213"/>
          <p14:tracePt t="318356" x="4613275" y="6535738"/>
          <p14:tracePt t="318369" x="4621213" y="6543675"/>
          <p14:tracePt t="318397" x="4630738" y="6551613"/>
          <p14:tracePt t="318418" x="4638675" y="6551613"/>
          <p14:tracePt t="318426" x="4646613" y="6551613"/>
          <p14:tracePt t="318432" x="4646613" y="6561138"/>
          <p14:tracePt t="318453" x="4656138" y="6561138"/>
          <p14:tracePt t="318480" x="4664075" y="6561138"/>
          <p14:tracePt t="318502" x="4673600" y="6561138"/>
          <p14:tracePt t="318515" x="4681538" y="6561138"/>
          <p14:tracePt t="318530" x="4681538" y="6551613"/>
          <p14:tracePt t="318536" x="4689475" y="6551613"/>
          <p14:tracePt t="318558" x="4699000" y="6543675"/>
          <p14:tracePt t="318565" x="4706938" y="6543675"/>
          <p14:tracePt t="318578" x="4714875" y="6535738"/>
          <p14:tracePt t="318585" x="4724400" y="6526213"/>
          <p14:tracePt t="318606" x="4732338" y="6518275"/>
          <p14:tracePt t="318635" x="4740275" y="6510338"/>
          <p14:tracePt t="318642" x="4740275" y="6500813"/>
          <p14:tracePt t="318663" x="4749800" y="6500813"/>
          <p14:tracePt t="318669" x="4749800" y="6492875"/>
          <p14:tracePt t="318691" x="4757738" y="6483350"/>
          <p14:tracePt t="318724" x="4757738" y="6475413"/>
          <p14:tracePt t="318738" x="4765675" y="6475413"/>
          <p14:tracePt t="318766" x="4775200" y="6475413"/>
          <p14:tracePt t="318851" x="4826000" y="6432550"/>
          <p14:tracePt t="318858" x="5302250" y="6237288"/>
          <p14:tracePt t="318866" x="5794375" y="6059488"/>
          <p14:tracePt t="318871" x="6184900" y="5948363"/>
          <p14:tracePt t="318878" x="6550025" y="5846763"/>
          <p14:tracePt t="318885" x="6823075" y="5795963"/>
          <p14:tracePt t="318893" x="7026275" y="5727700"/>
          <p14:tracePt t="318899" x="7239000" y="5676900"/>
          <p14:tracePt t="318906" x="7442200" y="5608638"/>
          <p14:tracePt t="318913" x="7740650" y="5532438"/>
          <p14:tracePt t="318920" x="7900988" y="5489575"/>
          <p14:tracePt t="318927" x="8139113" y="5421313"/>
          <p14:tracePt t="318934" x="8435975" y="5327650"/>
          <p14:tracePt t="318942" x="8555038" y="5294313"/>
          <p14:tracePt t="318947" x="8674100" y="5260975"/>
          <p14:tracePt t="318955" x="8818563" y="5235575"/>
          <p14:tracePt t="318962" x="8980488" y="5200650"/>
          <p14:tracePt t="318969" x="9082088" y="5167313"/>
          <p14:tracePt t="318976" x="9183688" y="5132388"/>
          <p14:tracePt t="318982" x="9269413" y="5081588"/>
          <p14:tracePt t="318990" x="9353550" y="5048250"/>
          <p14:tracePt t="318996" x="9388475" y="5022850"/>
          <p14:tracePt t="319004" x="9421813" y="4997450"/>
          <p14:tracePt t="319010" x="9431338" y="4972050"/>
          <p14:tracePt t="319229" x="9421813" y="4972050"/>
          <p14:tracePt t="319236" x="9388475" y="4987925"/>
          <p14:tracePt t="319243" x="9371013" y="4987925"/>
          <p14:tracePt t="319250" x="9345613" y="5005388"/>
          <p14:tracePt t="319259" x="9312275" y="5030788"/>
          <p14:tracePt t="319265" x="9269413" y="5056188"/>
          <p14:tracePt t="319271" x="9244013" y="5064125"/>
          <p14:tracePt t="319277" x="9226550" y="5081588"/>
          <p14:tracePt t="319284" x="9201150" y="5091113"/>
          <p14:tracePt t="319292" x="9167813" y="5116513"/>
          <p14:tracePt t="319298" x="9158288" y="5124450"/>
          <p14:tracePt t="319307" x="9150350" y="5132388"/>
          <p14:tracePt t="319313" x="9132888" y="5141913"/>
          <p14:tracePt t="319326" x="9124950" y="5149850"/>
          <p14:tracePt t="319333" x="9117013" y="5149850"/>
          <p14:tracePt t="319341" x="9117013" y="5157788"/>
          <p14:tracePt t="319347" x="9117013" y="5167313"/>
          <p14:tracePt t="319354" x="9107488" y="5167313"/>
          <p14:tracePt t="319369" x="9107488" y="5175250"/>
          <p14:tracePt t="319377" x="9099550" y="5175250"/>
          <p14:tracePt t="319390" x="9099550" y="5183188"/>
          <p14:tracePt t="319409" x="9091613" y="5183188"/>
          <p14:tracePt t="319417" x="9091613" y="5192713"/>
          <p14:tracePt t="319431" x="9082088" y="5192713"/>
          <p14:tracePt t="319466" x="9074150" y="5192713"/>
          <p14:tracePt t="319522" x="9074150" y="5200650"/>
          <p14:tracePt t="319564" x="9074150" y="5208588"/>
          <p14:tracePt t="319591" x="9074150" y="5218113"/>
          <p14:tracePt t="319620" x="9064625" y="5218113"/>
          <p14:tracePt t="319633" x="9064625" y="5226050"/>
          <p14:tracePt t="319641" x="9064625" y="5235575"/>
          <p14:tracePt t="319682" x="9064625" y="5243513"/>
          <p14:tracePt t="320010" x="9064625" y="5251450"/>
          <p14:tracePt t="320045" x="9064625" y="5260975"/>
          <p14:tracePt t="320059" x="9064625" y="5268913"/>
          <p14:tracePt t="320073" x="9074150" y="5276850"/>
          <p14:tracePt t="320101" x="9074150" y="5286375"/>
          <p14:tracePt t="320114" x="9082088" y="5294313"/>
          <p14:tracePt t="320129" x="9091613" y="5294313"/>
          <p14:tracePt t="320136" x="9091613" y="5302250"/>
          <p14:tracePt t="320143" x="9091613" y="5311775"/>
          <p14:tracePt t="320170" x="9099550" y="5319713"/>
          <p14:tracePt t="320212" x="9107488" y="5319713"/>
          <p14:tracePt t="320233" x="9117013" y="5319713"/>
          <p14:tracePt t="320456" x="9117013" y="5327650"/>
          <p14:tracePt t="320463" x="9117013" y="5337175"/>
          <p14:tracePt t="320470" x="9107488" y="5353050"/>
          <p14:tracePt t="320484" x="9107488" y="5370513"/>
          <p14:tracePt t="320498" x="9099550" y="5380038"/>
          <p14:tracePt t="320507" x="9091613" y="5380038"/>
          <p14:tracePt t="320512" x="9091613" y="5387975"/>
          <p14:tracePt t="320519" x="9091613" y="5395913"/>
          <p14:tracePt t="320533" x="9091613" y="5405438"/>
          <p14:tracePt t="320542" x="9091613" y="5413375"/>
          <p14:tracePt t="320561" x="9082088" y="5430838"/>
          <p14:tracePt t="320582" x="9082088" y="5438775"/>
          <p14:tracePt t="320609" x="9082088" y="5446713"/>
          <p14:tracePt t="320624" x="9082088" y="5456238"/>
          <p14:tracePt t="320673" x="9082088" y="5464175"/>
          <p14:tracePt t="320913" x="9091613" y="5464175"/>
          <p14:tracePt t="320918" x="9099550" y="5464175"/>
          <p14:tracePt t="320932" x="9107488" y="5464175"/>
          <p14:tracePt t="320946" x="9117013" y="5464175"/>
          <p14:tracePt t="320959" x="9124950" y="5464175"/>
          <p14:tracePt t="320966" x="9132888" y="5464175"/>
          <p14:tracePt t="320974" x="9142413" y="5464175"/>
          <p14:tracePt t="320979" x="9150350" y="5472113"/>
          <p14:tracePt t="320986" x="9158288" y="5472113"/>
          <p14:tracePt t="320994" x="9167813" y="5481638"/>
          <p14:tracePt t="320999" x="9175750" y="5481638"/>
          <p14:tracePt t="321007" x="9183688" y="5481638"/>
          <p14:tracePt t="321014" x="9183688" y="5489575"/>
          <p14:tracePt t="321022" x="9201150" y="5489575"/>
          <p14:tracePt t="321027" x="9209088" y="5489575"/>
          <p14:tracePt t="321035" x="9209088" y="5497513"/>
          <p14:tracePt t="321042" x="9226550" y="5497513"/>
          <p14:tracePt t="321049" x="9226550" y="5507038"/>
          <p14:tracePt t="321056" x="9236075" y="5507038"/>
          <p14:tracePt t="321063" x="9244013" y="5507038"/>
          <p14:tracePt t="321071" x="9251950" y="5514975"/>
          <p14:tracePt t="321076" x="9261475" y="5514975"/>
          <p14:tracePt t="321091" x="9269413" y="5514975"/>
          <p14:tracePt t="321098" x="9277350" y="5514975"/>
          <p14:tracePt t="321106" x="9286875" y="5514975"/>
          <p14:tracePt t="321112" x="9294813" y="5524500"/>
          <p14:tracePt t="321120" x="9302750" y="5524500"/>
          <p14:tracePt t="321132" x="9312275" y="5524500"/>
          <p14:tracePt t="321140" x="9320213" y="5532438"/>
          <p14:tracePt t="321147" x="9328150" y="5532438"/>
          <p14:tracePt t="321155" x="9337675" y="5532438"/>
          <p14:tracePt t="321161" x="9345613" y="5532438"/>
          <p14:tracePt t="321168" x="9353550" y="5532438"/>
          <p14:tracePt t="321175" x="9353550" y="5540375"/>
          <p14:tracePt t="321182" x="9363075" y="5540375"/>
          <p14:tracePt t="321190" x="9371013" y="5540375"/>
          <p14:tracePt t="321203" x="9380538" y="5540375"/>
          <p14:tracePt t="321209" x="9388475" y="5540375"/>
          <p14:tracePt t="321217" x="9396413" y="5540375"/>
          <p14:tracePt t="321223" x="9396413" y="5549900"/>
          <p14:tracePt t="321231" x="9405938" y="5549900"/>
          <p14:tracePt t="321239" x="9413875" y="5549900"/>
          <p14:tracePt t="321251" x="9421813" y="5549900"/>
          <p14:tracePt t="321258" x="9431338" y="5549900"/>
          <p14:tracePt t="321273" x="9439275" y="5549900"/>
          <p14:tracePt t="321279" x="9447213" y="5549900"/>
          <p14:tracePt t="321293" x="9456738" y="5549900"/>
          <p14:tracePt t="321300" x="9472613" y="5549900"/>
          <p14:tracePt t="321307" x="9482138" y="5549900"/>
          <p14:tracePt t="321315" x="9490075" y="5549900"/>
          <p14:tracePt t="321322" x="9515475" y="5549900"/>
          <p14:tracePt t="321327" x="9540875" y="5549900"/>
          <p14:tracePt t="321335" x="9575800" y="5549900"/>
          <p14:tracePt t="321342" x="9601200" y="5540375"/>
          <p14:tracePt t="321349" x="9626600" y="5540375"/>
          <p14:tracePt t="321357" x="9659938" y="5532438"/>
          <p14:tracePt t="321363" x="9667875" y="5524500"/>
          <p14:tracePt t="321370" x="9685338" y="5514975"/>
          <p14:tracePt t="321376" x="9694863" y="5514975"/>
          <p14:tracePt t="321385" x="9710738" y="5514975"/>
          <p14:tracePt t="321398" x="9720263" y="5514975"/>
          <p14:tracePt t="321414" x="9728200" y="5514975"/>
          <p14:tracePt t="321419" x="9728200" y="5507038"/>
          <p14:tracePt t="321427" x="9736138" y="5507038"/>
          <p14:tracePt t="321433" x="9745663" y="5507038"/>
          <p14:tracePt t="321447" x="9753600" y="5507038"/>
          <p14:tracePt t="321462" x="9761538" y="5507038"/>
          <p14:tracePt t="321468" x="9761538" y="5497513"/>
          <p14:tracePt t="321474" x="9771063" y="5489575"/>
          <p14:tracePt t="321482" x="9779000" y="5489575"/>
          <p14:tracePt t="321495" x="9786938" y="5481638"/>
          <p14:tracePt t="321510" x="9796463" y="5481638"/>
          <p14:tracePt t="321516" x="9796463" y="5464175"/>
          <p14:tracePt t="321538" x="9804400" y="5464175"/>
          <p14:tracePt t="321545" x="9804400" y="5456238"/>
          <p14:tracePt t="321559" x="9804400" y="5446713"/>
          <p14:tracePt t="321573" x="9804400" y="5438775"/>
          <p14:tracePt t="321580" x="9804400" y="5430838"/>
          <p14:tracePt t="321600" x="9804400" y="5421313"/>
          <p14:tracePt t="321615" x="9804400" y="5413375"/>
          <p14:tracePt t="321628" x="9804400" y="5405438"/>
          <p14:tracePt t="321648" x="9804400" y="5395913"/>
          <p14:tracePt t="321663" x="9804400" y="5387975"/>
          <p14:tracePt t="321685" x="9796463" y="5380038"/>
          <p14:tracePt t="321698" x="9786938" y="5380038"/>
          <p14:tracePt t="321706" x="9786938" y="5370513"/>
          <p14:tracePt t="321712" x="9786938" y="5362575"/>
          <p14:tracePt t="321719" x="9779000" y="5353050"/>
          <p14:tracePt t="321726" x="9779000" y="5337175"/>
          <p14:tracePt t="321733" x="9771063" y="5311775"/>
          <p14:tracePt t="321739" x="9771063" y="5286375"/>
          <p14:tracePt t="321747" x="9771063" y="5276850"/>
          <p14:tracePt t="321755" x="9761538" y="5235575"/>
          <p14:tracePt t="321761" x="9753600" y="5226050"/>
          <p14:tracePt t="321768" x="9753600" y="5218113"/>
          <p14:tracePt t="321774" x="9753600" y="5208588"/>
          <p14:tracePt t="321790" x="9753600" y="5200650"/>
          <p14:tracePt t="321795" x="9753600" y="5192713"/>
          <p14:tracePt t="321809" x="9753600" y="5183188"/>
          <p14:tracePt t="321823" x="9745663" y="5183188"/>
          <p14:tracePt t="321831" x="9745663" y="5175250"/>
          <p14:tracePt t="321852" x="9745663" y="5167313"/>
          <p14:tracePt t="321858" x="9736138" y="5167313"/>
          <p14:tracePt t="321865" x="9736138" y="5157788"/>
          <p14:tracePt t="321894" x="9728200" y="5149850"/>
          <p14:tracePt t="321928" x="9720263" y="5141913"/>
          <p14:tracePt t="321949" x="9720263" y="5132388"/>
          <p14:tracePt t="321956" x="9710738" y="5132388"/>
          <p14:tracePt t="321963" x="9702800" y="5132388"/>
          <p14:tracePt t="321969" x="9702800" y="5124450"/>
          <p14:tracePt t="321984" x="9694863" y="5124450"/>
          <p14:tracePt t="321990" x="9694863" y="5116513"/>
          <p14:tracePt t="321998" x="9685338" y="5116513"/>
          <p14:tracePt t="322011" x="9685338" y="5106988"/>
          <p14:tracePt t="322020" x="9677400" y="5106988"/>
          <p14:tracePt t="322025" x="9667875" y="5106988"/>
          <p14:tracePt t="322033" x="9667875" y="5099050"/>
          <p14:tracePt t="322039" x="9659938" y="5091113"/>
          <p14:tracePt t="322046" x="9652000" y="5091113"/>
          <p14:tracePt t="322054" x="9642475" y="5081588"/>
          <p14:tracePt t="322061" x="9634538" y="5073650"/>
          <p14:tracePt t="322068" x="9626600" y="5073650"/>
          <p14:tracePt t="322074" x="9609138" y="5064125"/>
          <p14:tracePt t="322081" x="9601200" y="5056188"/>
          <p14:tracePt t="322090" x="9591675" y="5048250"/>
          <p14:tracePt t="322094" x="9575800" y="5038725"/>
          <p14:tracePt t="322102" x="9558338" y="5038725"/>
          <p14:tracePt t="322109" x="9558338" y="5030788"/>
          <p14:tracePt t="322116" x="9540875" y="5022850"/>
          <p14:tracePt t="322123" x="9532938" y="5022850"/>
          <p14:tracePt t="322129" x="9523413" y="5013325"/>
          <p14:tracePt t="322137" x="9515475" y="5013325"/>
          <p14:tracePt t="322144" x="9507538" y="5005388"/>
          <p14:tracePt t="322151" x="9490075" y="5005388"/>
          <p14:tracePt t="322157" x="9482138" y="5005388"/>
          <p14:tracePt t="322165" x="9472613" y="4997450"/>
          <p14:tracePt t="322173" x="9456738" y="4997450"/>
          <p14:tracePt t="322178" x="9439275" y="4987925"/>
          <p14:tracePt t="322186" x="9431338" y="4987925"/>
          <p14:tracePt t="322193" x="9421813" y="4987925"/>
          <p14:tracePt t="322200" x="9405938" y="4987925"/>
          <p14:tracePt t="322207" x="9396413" y="4987925"/>
          <p14:tracePt t="322214" x="9388475" y="4987925"/>
          <p14:tracePt t="322222" x="9380538" y="4987925"/>
          <p14:tracePt t="322227" x="9371013" y="4987925"/>
          <p14:tracePt t="322235" x="9363075" y="4987925"/>
          <p14:tracePt t="322242" x="9353550" y="4987925"/>
          <p14:tracePt t="322249" x="9345613" y="4987925"/>
          <p14:tracePt t="322256" x="9337675" y="4987925"/>
          <p14:tracePt t="322263" x="9328150" y="4987925"/>
          <p14:tracePt t="322271" x="9320213" y="4987925"/>
          <p14:tracePt t="322276" x="9312275" y="4987925"/>
          <p14:tracePt t="322284" x="9302750" y="4997450"/>
          <p14:tracePt t="322290" x="9294813" y="4997450"/>
          <p14:tracePt t="322297" x="9286875" y="5005388"/>
          <p14:tracePt t="322311" x="9277350" y="5005388"/>
          <p14:tracePt t="322318" x="9269413" y="5013325"/>
          <p14:tracePt t="322324" x="9261475" y="5013325"/>
          <p14:tracePt t="322332" x="9261475" y="5022850"/>
          <p14:tracePt t="322339" x="9244013" y="5030788"/>
          <p14:tracePt t="322345" x="9244013" y="5038725"/>
          <p14:tracePt t="322354" x="9236075" y="5048250"/>
          <p14:tracePt t="322359" x="9226550" y="5056188"/>
          <p14:tracePt t="322374" x="9218613" y="5073650"/>
          <p14:tracePt t="322380" x="9218613" y="5081588"/>
          <p14:tracePt t="322388" x="9209088" y="5091113"/>
          <p14:tracePt t="322395" x="9201150" y="5091113"/>
          <p14:tracePt t="322402" x="9201150" y="5099050"/>
          <p14:tracePt t="322416" x="9201150" y="5106988"/>
          <p14:tracePt t="322423" x="9201150" y="5116513"/>
          <p14:tracePt t="322430" x="9201150" y="5124450"/>
          <p14:tracePt t="322438" x="9201150" y="5132388"/>
          <p14:tracePt t="322451" x="9201150" y="5149850"/>
          <p14:tracePt t="322458" x="9201150" y="5167313"/>
          <p14:tracePt t="322465" x="9201150" y="5175250"/>
          <p14:tracePt t="322472" x="9193213" y="5183188"/>
          <p14:tracePt t="322479" x="9193213" y="5200650"/>
          <p14:tracePt t="322486" x="9193213" y="5218113"/>
          <p14:tracePt t="322494" x="9193213" y="5226050"/>
          <p14:tracePt t="322499" x="9193213" y="5243513"/>
          <p14:tracePt t="322506" x="9193213" y="5251450"/>
          <p14:tracePt t="322515" x="9193213" y="5268913"/>
          <p14:tracePt t="322522" x="9193213" y="5294313"/>
          <p14:tracePt t="322527" x="9193213" y="5311775"/>
          <p14:tracePt t="322534" x="9193213" y="5345113"/>
          <p14:tracePt t="322542" x="9193213" y="5353050"/>
          <p14:tracePt t="322548" x="9193213" y="5370513"/>
          <p14:tracePt t="322555" x="9193213" y="5387975"/>
          <p14:tracePt t="322572" x="9193213" y="5430838"/>
          <p14:tracePt t="322576" x="9193213" y="5438775"/>
          <p14:tracePt t="322591" x="9193213" y="5446713"/>
          <p14:tracePt t="322597" x="9193213" y="5456238"/>
          <p14:tracePt t="322612" x="9193213" y="5464175"/>
          <p14:tracePt t="322646" x="9193213" y="5472113"/>
          <p14:tracePt t="322660" x="9201150" y="5472113"/>
          <p14:tracePt t="322667" x="9201150" y="5481638"/>
          <p14:tracePt t="322674" x="9201150" y="5489575"/>
          <p14:tracePt t="322689" x="9209088" y="5497513"/>
          <p14:tracePt t="322694" x="9218613" y="5497513"/>
          <p14:tracePt t="322709" x="9218613" y="5507038"/>
          <p14:tracePt t="322716" x="9226550" y="5507038"/>
          <p14:tracePt t="322723" x="9236075" y="5514975"/>
          <p14:tracePt t="322730" x="9244013" y="5514975"/>
          <p14:tracePt t="322738" x="9244013" y="5524500"/>
          <p14:tracePt t="322743" x="9251950" y="5532438"/>
          <p14:tracePt t="322750" x="9261475" y="5532438"/>
          <p14:tracePt t="322758" x="9269413" y="5532438"/>
          <p14:tracePt t="322765" x="9269413" y="5549900"/>
          <p14:tracePt t="322772" x="9277350" y="5549900"/>
          <p14:tracePt t="322779" x="9286875" y="5549900"/>
          <p14:tracePt t="322787" x="9294813" y="5549900"/>
          <p14:tracePt t="322793" x="9302750" y="5557838"/>
          <p14:tracePt t="322800" x="9312275" y="5557838"/>
          <p14:tracePt t="322806" x="9328150" y="5565775"/>
          <p14:tracePt t="322814" x="9337675" y="5565775"/>
          <p14:tracePt t="322821" x="9345613" y="5565775"/>
          <p14:tracePt t="322827" x="9363075" y="5565775"/>
          <p14:tracePt t="322835" x="9380538" y="5565775"/>
          <p14:tracePt t="322841" x="9396413" y="5575300"/>
          <p14:tracePt t="322848" x="9439275" y="5575300"/>
          <p14:tracePt t="322855" x="9482138" y="5575300"/>
          <p14:tracePt t="322863" x="9507538" y="5575300"/>
          <p14:tracePt t="322871" x="9532938" y="5565775"/>
          <p14:tracePt t="322876" x="9558338" y="5557838"/>
          <p14:tracePt t="322884" x="9583738" y="5557838"/>
          <p14:tracePt t="322890" x="9609138" y="5557838"/>
          <p14:tracePt t="322897" x="9617075" y="5557838"/>
          <p14:tracePt t="322905" x="9634538" y="5549900"/>
          <p14:tracePt t="322911" x="9642475" y="5540375"/>
          <p14:tracePt t="322918" x="9652000" y="5540375"/>
          <p14:tracePt t="322925" x="9659938" y="5540375"/>
          <p14:tracePt t="322933" x="9667875" y="5540375"/>
          <p14:tracePt t="322945" x="9677400" y="5540375"/>
          <p14:tracePt t="322953" x="9685338" y="5532438"/>
          <p14:tracePt t="322960" x="9694863" y="5532438"/>
          <p14:tracePt t="322973" x="9694863" y="5524500"/>
          <p14:tracePt t="322981" x="9702800" y="5524500"/>
          <p14:tracePt t="322988" x="9702800" y="5514975"/>
          <p14:tracePt t="323001" x="9710738" y="5507038"/>
          <p14:tracePt t="323015" x="9720263" y="5507038"/>
          <p14:tracePt t="323023" x="9720263" y="5489575"/>
          <p14:tracePt t="323038" x="9720263" y="5481638"/>
          <p14:tracePt t="323044" x="9720263" y="5472113"/>
          <p14:tracePt t="323051" x="9720263" y="5464175"/>
          <p14:tracePt t="323065" x="9728200" y="5464175"/>
          <p14:tracePt t="323072" x="9728200" y="5456238"/>
          <p14:tracePt t="323092" x="9728200" y="5438775"/>
          <p14:tracePt t="323114" x="9728200" y="5430838"/>
          <p14:tracePt t="323128" x="9728200" y="5421313"/>
          <p14:tracePt t="323148" x="9720263" y="5413375"/>
          <p14:tracePt t="323156" x="9710738" y="5405438"/>
          <p14:tracePt t="323174" x="9710738" y="5395913"/>
          <p14:tracePt t="323183" x="9702800" y="5387975"/>
          <p14:tracePt t="323197" x="9694863" y="5387975"/>
          <p14:tracePt t="323204" x="9694863" y="5370513"/>
          <p14:tracePt t="323226" x="9685338" y="5370513"/>
          <p14:tracePt t="323233" x="9685338" y="5362575"/>
          <p14:tracePt t="323246" x="9677400" y="5362575"/>
          <p14:tracePt t="323254" x="9677400" y="5353050"/>
          <p14:tracePt t="323260" x="9667875" y="5353050"/>
          <p14:tracePt t="323274" x="9667875" y="5345113"/>
          <p14:tracePt t="323290" x="9667875" y="5337175"/>
          <p14:tracePt t="323296" x="9659938" y="5337175"/>
          <p14:tracePt t="323305" x="9659938" y="5327650"/>
          <p14:tracePt t="323323" x="9652000" y="5319713"/>
          <p14:tracePt t="323345" x="9652000" y="5311775"/>
          <p14:tracePt t="323352" x="9652000" y="5302250"/>
          <p14:tracePt t="323366" x="9652000" y="5294313"/>
          <p14:tracePt t="323379" x="9642475" y="5276850"/>
          <p14:tracePt t="323393" x="9634538" y="5268913"/>
          <p14:tracePt t="323401" x="9634538" y="5251450"/>
          <p14:tracePt t="323414" x="9634538" y="5243513"/>
          <p14:tracePt t="323423" x="9634538" y="5235575"/>
          <p14:tracePt t="323428" x="9634538" y="5226050"/>
          <p14:tracePt t="323449" x="9634538" y="5208588"/>
          <p14:tracePt t="323456" x="9626600" y="5208588"/>
          <p14:tracePt t="323463" x="9626600" y="5200650"/>
          <p14:tracePt t="323476" x="9626600" y="5192713"/>
          <p14:tracePt t="323490" x="9617075" y="5192713"/>
          <p14:tracePt t="323505" x="9609138" y="5175250"/>
          <p14:tracePt t="323520" x="9609138" y="5167313"/>
          <p14:tracePt t="323525" x="9601200" y="5167313"/>
          <p14:tracePt t="323533" x="9601200" y="5157788"/>
          <p14:tracePt t="323539" x="9601200" y="5149850"/>
          <p14:tracePt t="323546" x="9591675" y="5141913"/>
          <p14:tracePt t="323555" x="9583738" y="5132388"/>
          <p14:tracePt t="323560" x="9575800" y="5116513"/>
          <p14:tracePt t="323567" x="9566275" y="5116513"/>
          <p14:tracePt t="323575" x="9550400" y="5099050"/>
          <p14:tracePt t="323581" x="9540875" y="5081588"/>
          <p14:tracePt t="323589" x="9523413" y="5073650"/>
          <p14:tracePt t="323595" x="9523413" y="5064125"/>
          <p14:tracePt t="323604" x="9507538" y="5056188"/>
          <p14:tracePt t="323616" x="9498013" y="5056188"/>
          <p14:tracePt t="323620" x="9490075" y="5048250"/>
          <p14:tracePt t="323626" x="9482138" y="5038725"/>
          <p14:tracePt t="323633" x="9472613" y="5038725"/>
          <p14:tracePt t="323639" x="9456738" y="5038725"/>
          <p14:tracePt t="323647" x="9456738" y="5030788"/>
          <p14:tracePt t="323654" x="9447213" y="5030788"/>
          <p14:tracePt t="323669" x="9439275" y="5030788"/>
          <p14:tracePt t="323681" x="9431338" y="5030788"/>
          <p14:tracePt t="323689" x="9421813" y="5030788"/>
          <p14:tracePt t="323717" x="9413875" y="5030788"/>
          <p14:tracePt t="323731" x="9405938" y="5030788"/>
          <p14:tracePt t="323773" x="9396413" y="5038725"/>
          <p14:tracePt t="323822" x="9388475" y="5038725"/>
          <p14:tracePt t="323864" x="9388475" y="5048250"/>
          <p14:tracePt t="324065" x="9388475" y="5056188"/>
          <p14:tracePt t="324072" x="9380538" y="5064125"/>
          <p14:tracePt t="324079" x="9363075" y="5073650"/>
          <p14:tracePt t="324087" x="9345613" y="5091113"/>
          <p14:tracePt t="324093" x="9328150" y="5091113"/>
          <p14:tracePt t="324100" x="9302750" y="5106988"/>
          <p14:tracePt t="324106" x="9294813" y="5116513"/>
          <p14:tracePt t="324114" x="9277350" y="5124450"/>
          <p14:tracePt t="324122" x="9261475" y="5132388"/>
          <p14:tracePt t="324128" x="9244013" y="5141913"/>
          <p14:tracePt t="324136" x="9226550" y="5149850"/>
          <p14:tracePt t="324142" x="9209088" y="5157788"/>
          <p14:tracePt t="324148" x="9183688" y="5175250"/>
          <p14:tracePt t="324158" x="9175750" y="5183188"/>
          <p14:tracePt t="324163" x="9158288" y="5183188"/>
          <p14:tracePt t="324171" x="9142413" y="5192713"/>
          <p14:tracePt t="324176" x="9142413" y="5200650"/>
          <p14:tracePt t="324184" x="9132888" y="5200650"/>
          <p14:tracePt t="324190" x="9124950" y="5200650"/>
          <p14:tracePt t="324197" x="9117013" y="5208588"/>
          <p14:tracePt t="324211" x="9107488" y="5218113"/>
          <p14:tracePt t="324220" x="9099550" y="5218113"/>
          <p14:tracePt t="324225" x="9091613" y="5226050"/>
          <p14:tracePt t="324240" x="9082088" y="5226050"/>
          <p14:tracePt t="324246" x="9082088" y="5235575"/>
          <p14:tracePt t="324254" x="9074150" y="5235575"/>
          <p14:tracePt t="324267" x="9064625" y="5243513"/>
          <p14:tracePt t="324288" x="9056688" y="5243513"/>
          <p14:tracePt t="324296" x="9048750" y="5251450"/>
          <p14:tracePt t="324309" x="9048750" y="5260975"/>
          <p14:tracePt t="324315" x="9039225" y="5260975"/>
          <p14:tracePt t="324345" x="9031288" y="5260975"/>
          <p14:tracePt t="324352" x="9031288" y="5268913"/>
          <p14:tracePt t="324371" x="9023350" y="5268913"/>
          <p14:tracePt t="324393" x="9013825" y="5268913"/>
          <p14:tracePt t="324414" x="9013825" y="5276850"/>
          <p14:tracePt t="324448" x="9013825" y="5286375"/>
          <p14:tracePt t="324476" x="9013825" y="5294313"/>
          <p14:tracePt t="324819" x="9023350" y="5294313"/>
          <p14:tracePt t="324834" x="9031288" y="5294313"/>
          <p14:tracePt t="324855" x="9039225" y="5294313"/>
          <p14:tracePt t="324861" x="9039225" y="5286375"/>
          <p14:tracePt t="324869" x="9048750" y="5286375"/>
          <p14:tracePt t="324875" x="9056688" y="5286375"/>
          <p14:tracePt t="324889" x="9064625" y="5286375"/>
          <p14:tracePt t="324896" x="9074150" y="5276850"/>
          <p14:tracePt t="324902" x="9082088" y="5276850"/>
          <p14:tracePt t="324908" x="9091613" y="5276850"/>
          <p14:tracePt t="324915" x="9099550" y="5276850"/>
          <p14:tracePt t="324922" x="9117013" y="5276850"/>
          <p14:tracePt t="324930" x="9142413" y="5276850"/>
          <p14:tracePt t="324936" x="9167813" y="5276850"/>
          <p14:tracePt t="324944" x="9193213" y="5276850"/>
          <p14:tracePt t="324951" x="9218613" y="5276850"/>
          <p14:tracePt t="324957" x="9244013" y="5276850"/>
          <p14:tracePt t="324964" x="9269413" y="5276850"/>
          <p14:tracePt t="324971" x="9294813" y="5276850"/>
          <p14:tracePt t="324979" x="9302750" y="5276850"/>
          <p14:tracePt t="324985" x="9328150" y="5286375"/>
          <p14:tracePt t="324992" x="9345613" y="5286375"/>
          <p14:tracePt t="325007" x="9363075" y="5286375"/>
          <p14:tracePt t="325014" x="9380538" y="5286375"/>
          <p14:tracePt t="325029" x="9396413" y="5286375"/>
          <p14:tracePt t="325036" x="9405938" y="5294313"/>
          <p14:tracePt t="325042" x="9421813" y="5294313"/>
          <p14:tracePt t="325050" x="9439275" y="5302250"/>
          <p14:tracePt t="325056" x="9447213" y="5302250"/>
          <p14:tracePt t="325063" x="9464675" y="5302250"/>
          <p14:tracePt t="325071" x="9490075" y="5311775"/>
          <p14:tracePt t="325077" x="9498013" y="5311775"/>
          <p14:tracePt t="325085" x="9507538" y="5311775"/>
          <p14:tracePt t="325091" x="9515475" y="5311775"/>
          <p14:tracePt t="325098" x="9532938" y="5311775"/>
          <p14:tracePt t="325104" x="9540875" y="5311775"/>
          <p14:tracePt t="325112" x="9550400" y="5311775"/>
          <p14:tracePt t="325120" x="9566275" y="5311775"/>
          <p14:tracePt t="325125" x="9575800" y="5311775"/>
          <p14:tracePt t="325139" x="9591675" y="5319713"/>
          <p14:tracePt t="325147" x="9609138" y="5319713"/>
          <p14:tracePt t="325153" x="9617075" y="5327650"/>
          <p14:tracePt t="325160" x="9634538" y="5327650"/>
          <p14:tracePt t="325169" x="9652000" y="5327650"/>
          <p14:tracePt t="325175" x="9659938" y="5337175"/>
          <p14:tracePt t="325181" x="9677400" y="5337175"/>
          <p14:tracePt t="325188" x="9694863" y="5345113"/>
          <p14:tracePt t="325197" x="9710738" y="5345113"/>
          <p14:tracePt t="325204" x="9720263" y="5345113"/>
          <p14:tracePt t="325209" x="9728200" y="5345113"/>
          <p14:tracePt t="325216" x="9736138" y="5345113"/>
          <p14:tracePt t="325222" x="9736138" y="5353050"/>
          <p14:tracePt t="325230" x="9753600" y="5353050"/>
          <p14:tracePt t="325245" x="9761538" y="5353050"/>
          <p14:tracePt t="325253" x="9771063" y="5362575"/>
          <p14:tracePt t="325257" x="9779000" y="5362575"/>
          <p14:tracePt t="325279" x="9786938" y="5362575"/>
          <p14:tracePt t="325293" x="9796463" y="5362575"/>
          <p14:tracePt t="325301" x="9804400" y="5362575"/>
          <p14:tracePt t="325306" x="9812338" y="5362575"/>
          <p14:tracePt t="325341" x="9821863" y="5362575"/>
          <p14:tracePt t="325370" x="9829800" y="5362575"/>
          <p14:tracePt t="325397" x="9839325" y="5362575"/>
          <p14:tracePt t="325440" x="9847263" y="5362575"/>
          <p14:tracePt t="325719" x="9847263" y="5353050"/>
          <p14:tracePt t="325760" x="9847263" y="5345113"/>
          <p14:tracePt t="325775" x="9855200" y="5345113"/>
          <p14:tracePt t="325788" x="9855200" y="5337175"/>
          <p14:tracePt t="325816" x="9864725" y="5337175"/>
          <p14:tracePt t="325823" x="9864725" y="5327650"/>
          <p14:tracePt t="325831" x="9864725" y="5319713"/>
          <p14:tracePt t="325838" x="9872663" y="5319713"/>
          <p14:tracePt t="325865" x="9872663" y="5311775"/>
          <p14:tracePt t="326067" x="9872663" y="5319713"/>
          <p14:tracePt t="326235" x="9864725" y="5319713"/>
          <p14:tracePt t="326284" x="9855200" y="5327650"/>
          <p14:tracePt t="326402" x="9847263" y="5327650"/>
          <p14:tracePt t="326430" x="9847263" y="5337175"/>
          <p14:tracePt t="326525" x="9839325" y="5337175"/>
          <p14:tracePt t="326541" x="9839325" y="5345113"/>
          <p14:tracePt t="326625" x="9829800" y="5345113"/>
          <p14:tracePt t="326744" x="9829800" y="5353050"/>
          <p14:tracePt t="326799" x="9829800" y="5362575"/>
          <p14:tracePt t="327016" x="9821863" y="5362575"/>
          <p14:tracePt t="327036" x="9821863" y="5370513"/>
          <p14:tracePt t="327065" x="9812338" y="5370513"/>
          <p14:tracePt t="327100" x="9804400" y="5370513"/>
          <p14:tracePt t="327189" x="9796463" y="5370513"/>
          <p14:tracePt t="327203" x="9786938" y="5370513"/>
          <p14:tracePt t="327210" x="9779000" y="5370513"/>
          <p14:tracePt t="327217" x="9761538" y="5370513"/>
          <p14:tracePt t="327224" x="9745663" y="5370513"/>
          <p14:tracePt t="327231" x="9710738" y="5370513"/>
          <p14:tracePt t="327237" x="9667875" y="5370513"/>
          <p14:tracePt t="327244" x="9617075" y="5370513"/>
          <p14:tracePt t="327252" x="9550400" y="5370513"/>
          <p14:tracePt t="327259" x="9405938" y="5370513"/>
          <p14:tracePt t="327267" x="9320213" y="5370513"/>
          <p14:tracePt t="327273" x="9218613" y="5370513"/>
          <p14:tracePt t="327279" x="9150350" y="5370513"/>
          <p14:tracePt t="327286" x="9082088" y="5370513"/>
          <p14:tracePt t="327293" x="9023350" y="5370513"/>
          <p14:tracePt t="327301" x="8963025" y="5370513"/>
          <p14:tracePt t="327307" x="8947150" y="5370513"/>
          <p14:tracePt t="327315" x="8929688" y="5370513"/>
          <p14:tracePt t="327321" x="8921750" y="5370513"/>
          <p14:tracePt t="327328" x="8912225" y="5370513"/>
          <p14:tracePt t="327342" x="8894763" y="5370513"/>
          <p14:tracePt t="327356" x="8886825" y="5362575"/>
          <p14:tracePt t="327371" x="8878888" y="5362575"/>
          <p14:tracePt t="327385" x="8869363" y="5362575"/>
          <p14:tracePt t="327391" x="8869363" y="5353050"/>
          <p14:tracePt t="327400" x="8853488" y="5353050"/>
          <p14:tracePt t="327405" x="8843963" y="5353050"/>
          <p14:tracePt t="327412" x="8836025" y="5353050"/>
          <p14:tracePt t="327426" x="8828088" y="5353050"/>
          <p14:tracePt t="327434" x="8818563" y="5353050"/>
          <p14:tracePt t="327446" x="8802688" y="5345113"/>
          <p14:tracePt t="327460" x="8793163" y="5345113"/>
          <p14:tracePt t="327474" x="8785225" y="5345113"/>
          <p14:tracePt t="327482" x="8777288" y="5345113"/>
          <p14:tracePt t="327501" x="8767763" y="5345113"/>
          <p14:tracePt t="327522" x="8759825" y="5345113"/>
          <p14:tracePt t="327537" x="8750300" y="5345113"/>
          <p14:tracePt t="327544" x="8742363" y="5345113"/>
          <p14:tracePt t="327552" x="8742363" y="5337175"/>
          <p14:tracePt t="327558" x="8734425" y="5337175"/>
          <p14:tracePt t="327566" x="8734425" y="5327650"/>
          <p14:tracePt t="327571" x="8724900" y="5327650"/>
          <p14:tracePt t="327601" x="8716963" y="5327650"/>
          <p14:tracePt t="327615" x="8709025" y="5327650"/>
          <p14:tracePt t="328089" x="8716963" y="5327650"/>
          <p14:tracePt t="328263" x="8724900" y="5327650"/>
          <p14:tracePt t="328270" x="8759825" y="5302250"/>
          <p14:tracePt t="328276" x="8947150" y="5235575"/>
          <p14:tracePt t="328285" x="9328150" y="5157788"/>
          <p14:tracePt t="328290" x="9761538" y="5091113"/>
          <p14:tracePt t="328299" x="10110788" y="5073650"/>
          <p14:tracePt t="328304" x="10433050" y="5073650"/>
          <p14:tracePt t="328311" x="10620375" y="5073650"/>
          <p14:tracePt t="328319" x="10704513" y="5073650"/>
          <p14:tracePt t="328325" x="10739438" y="5081588"/>
          <p14:tracePt t="328334" x="10764838" y="5091113"/>
          <p14:tracePt t="328339" x="10772775" y="5099050"/>
          <p14:tracePt t="328346" x="10782300" y="5099050"/>
          <p14:tracePt t="328353" x="10782300" y="5106988"/>
          <p14:tracePt t="328374" x="10782300" y="5116513"/>
          <p14:tracePt t="328383" x="10782300" y="5124450"/>
          <p14:tracePt t="328402" x="10782300" y="5132388"/>
          <p14:tracePt t="328423" x="10782300" y="5141913"/>
          <p14:tracePt t="328444" x="10782300" y="5149850"/>
          <p14:tracePt t="328466" x="10782300" y="5157788"/>
          <p14:tracePt t="328493" x="10782300" y="5167313"/>
          <p14:tracePt t="328534" x="10782300" y="5175250"/>
          <p14:tracePt t="328562" x="10772775" y="5175250"/>
          <p14:tracePt t="328569" x="10772775" y="5183188"/>
          <p14:tracePt t="328584" x="10764838" y="5192713"/>
          <p14:tracePt t="328599" x="10756900" y="5200650"/>
          <p14:tracePt t="328604" x="10747375" y="5200650"/>
          <p14:tracePt t="328612" x="10747375" y="5218113"/>
          <p14:tracePt t="328618" x="10729913" y="5218113"/>
          <p14:tracePt t="328625" x="10714038" y="5226050"/>
          <p14:tracePt t="328633" x="10704513" y="5226050"/>
          <p14:tracePt t="328639" x="10696575" y="5235575"/>
          <p14:tracePt t="328646" x="10671175" y="5235575"/>
          <p14:tracePt t="328653" x="10653713" y="5243513"/>
          <p14:tracePt t="328660" x="10620375" y="5251450"/>
          <p14:tracePt t="328669" x="10602913" y="5251450"/>
          <p14:tracePt t="328673" x="10569575" y="5260975"/>
          <p14:tracePt t="328680" x="10518775" y="5268913"/>
          <p14:tracePt t="328687" x="10501313" y="5268913"/>
          <p14:tracePt t="328694" x="10475913" y="5268913"/>
          <p14:tracePt t="328701" x="10458450" y="5268913"/>
          <p14:tracePt t="328707" x="10442575" y="5268913"/>
          <p14:tracePt t="328715" x="10425113" y="5268913"/>
          <p14:tracePt t="328722" x="10407650" y="5268913"/>
          <p14:tracePt t="328729" x="10399713" y="5268913"/>
          <p14:tracePt t="328735" x="10390188" y="5268913"/>
          <p14:tracePt t="328744" x="10382250" y="5268913"/>
          <p14:tracePt t="328766" x="10374313" y="5268913"/>
          <p14:tracePt t="329288" x="10364788" y="5268913"/>
          <p14:tracePt t="329295" x="10356850" y="5268913"/>
          <p14:tracePt t="329308" x="10348913" y="5268913"/>
          <p14:tracePt t="329315" x="10331450" y="5268913"/>
          <p14:tracePt t="329322" x="10313988" y="5268913"/>
          <p14:tracePt t="329331" x="10271125" y="5268913"/>
          <p14:tracePt t="329336" x="10229850" y="5268913"/>
          <p14:tracePt t="329343" x="10126663" y="5268913"/>
          <p14:tracePt t="329350" x="10042525" y="5268913"/>
          <p14:tracePt t="329357" x="9974263" y="5276850"/>
          <p14:tracePt t="329366" x="9906000" y="5286375"/>
          <p14:tracePt t="329372" x="9839325" y="5286375"/>
          <p14:tracePt t="329378" x="9761538" y="5294313"/>
          <p14:tracePt t="329385" x="9702800" y="5311775"/>
          <p14:tracePt t="329393" x="9609138" y="5319713"/>
          <p14:tracePt t="329400" x="9515475" y="5327650"/>
          <p14:tracePt t="329406" x="9447213" y="5337175"/>
          <p14:tracePt t="329415" x="9380538" y="5337175"/>
          <p14:tracePt t="329420" x="9353550" y="5345113"/>
          <p14:tracePt t="329426" x="9320213" y="5345113"/>
          <p14:tracePt t="329434" x="9269413" y="5345113"/>
          <p14:tracePt t="329440" x="9236075" y="5345113"/>
          <p14:tracePt t="329449" x="9193213" y="5345113"/>
          <p14:tracePt t="329454" x="9175750" y="5345113"/>
          <p14:tracePt t="329462" x="9150350" y="5345113"/>
          <p14:tracePt t="329468" x="9124950" y="5345113"/>
          <p14:tracePt t="329475" x="9107488" y="5345113"/>
          <p14:tracePt t="329482" x="9091613" y="5345113"/>
          <p14:tracePt t="329498" x="9082088" y="5345113"/>
          <p14:tracePt t="329504" x="9074150" y="5345113"/>
          <p14:tracePt t="329517" x="9064625" y="5345113"/>
          <p14:tracePt t="329538" x="9056688" y="5345113"/>
          <p14:tracePt t="329559" x="9048750" y="5345113"/>
          <p14:tracePt t="329566" x="9039225" y="5345113"/>
          <p14:tracePt t="329581" x="9031288" y="5345113"/>
          <p14:tracePt t="329586" x="9023350" y="5345113"/>
          <p14:tracePt t="329594" x="9013825" y="5345113"/>
          <p14:tracePt t="329601" x="8997950" y="5345113"/>
          <p14:tracePt t="329608" x="8980488" y="5345113"/>
          <p14:tracePt t="329615" x="8963025" y="5345113"/>
          <p14:tracePt t="329628" x="8947150" y="5345113"/>
          <p14:tracePt t="329635" x="8929688" y="5345113"/>
          <p14:tracePt t="329649" x="8921750" y="5345113"/>
          <p14:tracePt t="329664" x="8904288" y="5345113"/>
          <p14:tracePt t="329677" x="8894763" y="5345113"/>
          <p14:tracePt t="329705" x="8886825" y="5345113"/>
          <p14:tracePt t="329979" x="8894763" y="5345113"/>
          <p14:tracePt t="329999" x="8904288" y="5345113"/>
          <p14:tracePt t="330006" x="8912225" y="5345113"/>
          <p14:tracePt t="330034" x="8921750" y="5345113"/>
          <p14:tracePt t="330062" x="8929688" y="5345113"/>
          <p14:tracePt t="330075" x="8937625" y="5345113"/>
          <p14:tracePt t="330089" x="8947150" y="5345113"/>
          <p14:tracePt t="330103" x="8955088" y="5345113"/>
          <p14:tracePt t="330118" x="8972550" y="5345113"/>
          <p14:tracePt t="330131" x="8988425" y="5345113"/>
          <p14:tracePt t="330138" x="9005888" y="5345113"/>
          <p14:tracePt t="330145" x="9031288" y="5345113"/>
          <p14:tracePt t="330152" x="9056688" y="5345113"/>
          <p14:tracePt t="330159" x="9099550" y="5345113"/>
          <p14:tracePt t="330166" x="9132888" y="5345113"/>
          <p14:tracePt t="330174" x="9175750" y="5345113"/>
          <p14:tracePt t="330182" x="9218613" y="5345113"/>
          <p14:tracePt t="330188" x="9261475" y="5353050"/>
          <p14:tracePt t="330203" x="9328150" y="5353050"/>
          <p14:tracePt t="330208" x="9371013" y="5353050"/>
          <p14:tracePt t="330216" x="9421813" y="5362575"/>
          <p14:tracePt t="330222" x="9490075" y="5370513"/>
          <p14:tracePt t="330230" x="9550400" y="5370513"/>
          <p14:tracePt t="330236" x="9601200" y="5370513"/>
          <p14:tracePt t="330243" x="9659938" y="5370513"/>
          <p14:tracePt t="330250" x="9710738" y="5370513"/>
          <p14:tracePt t="330257" x="9736138" y="5370513"/>
          <p14:tracePt t="330264" x="9753600" y="5370513"/>
          <p14:tracePt t="330271" x="9779000" y="5370513"/>
          <p14:tracePt t="330278" x="9786938" y="5370513"/>
          <p14:tracePt t="330285" x="9796463" y="5370513"/>
          <p14:tracePt t="330299" x="9804400" y="5370513"/>
          <p14:tracePt t="330305" x="9812338" y="5380038"/>
          <p14:tracePt t="330314" x="9821863" y="5380038"/>
          <p14:tracePt t="330320" x="9829800" y="5380038"/>
          <p14:tracePt t="330327" x="9839325" y="5380038"/>
          <p14:tracePt t="330334" x="9847263" y="5380038"/>
          <p14:tracePt t="330341" x="9855200" y="5380038"/>
          <p14:tracePt t="330347" x="9864725" y="5380038"/>
          <p14:tracePt t="330354" x="9872663" y="5380038"/>
          <p14:tracePt t="330361" x="9880600" y="5380038"/>
          <p14:tracePt t="330368" x="9898063" y="5380038"/>
          <p14:tracePt t="330375" x="9906000" y="5380038"/>
          <p14:tracePt t="330383" x="9915525" y="5380038"/>
          <p14:tracePt t="330390" x="9923463" y="5380038"/>
          <p14:tracePt t="330397" x="9931400" y="5380038"/>
          <p14:tracePt t="330404" x="9940925" y="5380038"/>
          <p14:tracePt t="330411" x="9948863" y="5380038"/>
          <p14:tracePt t="330417" x="9948863" y="5387975"/>
          <p14:tracePt t="330424" x="9966325" y="5387975"/>
          <p14:tracePt t="330439" x="9974263" y="5387975"/>
          <p14:tracePt t="330446" x="9991725" y="5387975"/>
          <p14:tracePt t="330460" x="9999663" y="5387975"/>
          <p14:tracePt t="330466" x="10009188" y="5387975"/>
          <p14:tracePt t="330473" x="10017125" y="5387975"/>
          <p14:tracePt t="330487" x="10025063" y="5387975"/>
          <p14:tracePt t="330501" x="10034588" y="5395913"/>
          <p14:tracePt t="330508" x="10042525" y="5395913"/>
          <p14:tracePt t="330522" x="10050463" y="5395913"/>
          <p14:tracePt t="330542" x="10059988" y="5395913"/>
          <p14:tracePt t="330570" x="10067925" y="5395913"/>
          <p14:tracePt t="330580" x="10075863" y="5395913"/>
          <p14:tracePt t="330613" x="10085388" y="5395913"/>
          <p14:tracePt t="331673" x="10075863" y="5405438"/>
          <p14:tracePt t="331680" x="9983788" y="5456238"/>
          <p14:tracePt t="331686" x="9515475" y="5684838"/>
          <p14:tracePt t="331693" x="9158288" y="5864225"/>
          <p14:tracePt t="331700" x="8777288" y="6008688"/>
          <p14:tracePt t="331707" x="8547100" y="6076950"/>
          <p14:tracePt t="331715" x="8343900" y="6127750"/>
          <p14:tracePt t="331719" x="8181975" y="6161088"/>
          <p14:tracePt t="331730" x="8012113" y="6169025"/>
          <p14:tracePt t="331735" x="7900988" y="6186488"/>
          <p14:tracePt t="331743" x="7723188" y="6203950"/>
          <p14:tracePt t="331750" x="7493000" y="6203950"/>
          <p14:tracePt t="331756" x="7358063" y="6203950"/>
          <p14:tracePt t="331764" x="7170738" y="6203950"/>
          <p14:tracePt t="331770" x="7077075" y="6203950"/>
          <p14:tracePt t="331776" x="6992938" y="6186488"/>
          <p14:tracePt t="331784" x="6924675" y="6169025"/>
          <p14:tracePt t="331791" x="6780213" y="6135688"/>
          <p14:tracePt t="331798" x="6711950" y="6127750"/>
          <p14:tracePt t="331804" x="6635750" y="6110288"/>
          <p14:tracePt t="331813" x="6592888" y="6102350"/>
          <p14:tracePt t="331818" x="6542088" y="6092825"/>
          <p14:tracePt t="331826" x="6508750" y="6076950"/>
          <p14:tracePt t="331832" x="6456363" y="6076950"/>
          <p14:tracePt t="331839" x="6430963" y="6067425"/>
          <p14:tracePt t="331847" x="6415088" y="6067425"/>
          <p14:tracePt t="331853" x="6397625" y="6059488"/>
          <p14:tracePt t="331867" x="6389688" y="6059488"/>
          <p14:tracePt t="331874" x="6372225" y="6059488"/>
          <p14:tracePt t="331888" x="6364288" y="6059488"/>
          <p14:tracePt t="331896" x="6354763" y="6059488"/>
          <p14:tracePt t="331909" x="6346825" y="6049963"/>
          <p14:tracePt t="331916" x="6338888" y="6049963"/>
          <p14:tracePt t="331923" x="6338888" y="6042025"/>
          <p14:tracePt t="331931" x="6329363" y="6042025"/>
          <p14:tracePt t="331936" x="6321425" y="6034088"/>
          <p14:tracePt t="331945" x="6311900" y="6034088"/>
          <p14:tracePt t="331950" x="6303963" y="6024563"/>
          <p14:tracePt t="331957" x="6296025" y="6024563"/>
          <p14:tracePt t="331964" x="6286500" y="6024563"/>
          <p14:tracePt t="331971" x="6278563" y="6016625"/>
          <p14:tracePt t="331979" x="6261100" y="6016625"/>
          <p14:tracePt t="331985" x="6253163" y="6016625"/>
          <p14:tracePt t="331992" x="6245225" y="6016625"/>
          <p14:tracePt t="332000" x="6235700" y="6008688"/>
          <p14:tracePt t="332246" x="6024563" y="6059488"/>
          <p14:tracePt t="332253" x="5794375" y="6127750"/>
          <p14:tracePt t="332260" x="5641975" y="6161088"/>
          <p14:tracePt t="332266" x="5548313" y="6178550"/>
          <p14:tracePt t="332274" x="5462588" y="6194425"/>
          <p14:tracePt t="332283" x="5394325" y="6211888"/>
          <p14:tracePt t="332287" x="5335588" y="6229350"/>
          <p14:tracePt t="332296" x="5284788" y="6237288"/>
          <p14:tracePt t="332301" x="5259388" y="6254750"/>
          <p14:tracePt t="332308" x="5241925" y="6254750"/>
          <p14:tracePt t="332315" x="5224463" y="6254750"/>
          <p14:tracePt t="332323" x="5216525" y="6254750"/>
          <p14:tracePt t="332330" x="5216525" y="6262688"/>
          <p14:tracePt t="332336" x="5208588" y="6262688"/>
          <p14:tracePt t="332346" x="5199063" y="6262688"/>
          <p14:tracePt t="332351" x="5199063" y="6272213"/>
          <p14:tracePt t="332364" x="5191125" y="6272213"/>
          <p14:tracePt t="332379" x="5183188" y="6272213"/>
          <p14:tracePt t="332392" x="5165725" y="6272213"/>
          <p14:tracePt t="332399" x="5157788" y="6272213"/>
          <p14:tracePt t="332406" x="5148263" y="6280150"/>
          <p14:tracePt t="332414" x="5140325" y="6280150"/>
          <p14:tracePt t="332420" x="5122863" y="6288088"/>
          <p14:tracePt t="332428" x="5114925" y="6288088"/>
          <p14:tracePt t="332434" x="5097463" y="6288088"/>
          <p14:tracePt t="332441" x="5089525" y="6297613"/>
          <p14:tracePt t="332448" x="5080000" y="6297613"/>
          <p14:tracePt t="332463" x="5064125" y="6305550"/>
          <p14:tracePt t="332476" x="5054600" y="6305550"/>
          <p14:tracePt t="332490" x="5038725" y="6305550"/>
          <p14:tracePt t="332497" x="5029200" y="6313488"/>
          <p14:tracePt t="332504" x="5021263" y="6313488"/>
          <p14:tracePt t="332518" x="5013325" y="6313488"/>
          <p14:tracePt t="332525" x="4995863" y="6313488"/>
          <p14:tracePt t="332538" x="4987925" y="6323013"/>
          <p14:tracePt t="332561" x="4978400" y="6323013"/>
          <p14:tracePt t="332565" x="4970463" y="6323013"/>
          <p14:tracePt t="332572" x="4962525" y="6323013"/>
          <p14:tracePt t="332587" x="4953000" y="6323013"/>
          <p14:tracePt t="332903" x="4953000" y="6305550"/>
          <p14:tracePt t="332916" x="4945063" y="6288088"/>
          <p14:tracePt t="332938" x="4945063" y="6272213"/>
          <p14:tracePt t="332945" x="4935538" y="6272213"/>
          <p14:tracePt t="332965" x="4927600" y="6262688"/>
          <p14:tracePt t="332980" x="4919663" y="6262688"/>
          <p14:tracePt t="332986" x="4910138" y="6262688"/>
          <p14:tracePt t="332995" x="4902200" y="6254750"/>
          <p14:tracePt t="332999" x="4894263" y="6246813"/>
          <p14:tracePt t="333007" x="4876800" y="6246813"/>
          <p14:tracePt t="333014" x="4868863" y="6237288"/>
          <p14:tracePt t="333020" x="4843463" y="6229350"/>
          <p14:tracePt t="333029" x="4826000" y="6229350"/>
          <p14:tracePt t="333034" x="4818063" y="6229350"/>
          <p14:tracePt t="333041" x="4808538" y="6229350"/>
          <p14:tracePt t="333049" x="4783138" y="6221413"/>
          <p14:tracePt t="333055" x="4775200" y="6211888"/>
          <p14:tracePt t="333064" x="4765675" y="6211888"/>
          <p14:tracePt t="333070" x="4757738" y="6211888"/>
          <p14:tracePt t="333083" x="4740275" y="6211888"/>
          <p14:tracePt t="333097" x="4732338" y="6211888"/>
          <p14:tracePt t="333113" x="4724400" y="6211888"/>
          <p14:tracePt t="333125" x="4706938" y="6211888"/>
          <p14:tracePt t="333146" x="4699000" y="6211888"/>
          <p14:tracePt t="333166" x="4681538" y="6211888"/>
          <p14:tracePt t="333187" x="4673600" y="6211888"/>
          <p14:tracePt t="333202" x="4664075" y="6211888"/>
          <p14:tracePt t="333223" x="4656138" y="6221413"/>
          <p14:tracePt t="333229" x="4646613" y="6229350"/>
          <p14:tracePt t="333237" x="4638675" y="6237288"/>
          <p14:tracePt t="333244" x="4638675" y="6246813"/>
          <p14:tracePt t="333250" x="4630738" y="6246813"/>
          <p14:tracePt t="333257" x="4630738" y="6254750"/>
          <p14:tracePt t="333264" x="4621213" y="6262688"/>
          <p14:tracePt t="333271" x="4621213" y="6272213"/>
          <p14:tracePt t="333279" x="4613275" y="6288088"/>
          <p14:tracePt t="333293" x="4613275" y="6297613"/>
          <p14:tracePt t="333299" x="4613275" y="6305550"/>
          <p14:tracePt t="333306" x="4613275" y="6313488"/>
          <p14:tracePt t="333313" x="4613275" y="6323013"/>
          <p14:tracePt t="333328" x="4613275" y="6330950"/>
          <p14:tracePt t="333347" x="4613275" y="6338888"/>
          <p14:tracePt t="333354" x="4613275" y="6348413"/>
          <p14:tracePt t="333362" x="4621213" y="6348413"/>
          <p14:tracePt t="333382" x="4630738" y="6348413"/>
          <p14:tracePt t="333389" x="4630738" y="6356350"/>
          <p14:tracePt t="333396" x="4638675" y="6356350"/>
          <p14:tracePt t="333412" x="4646613" y="6356350"/>
          <p14:tracePt t="333418" x="4646613" y="6365875"/>
          <p14:tracePt t="333425" x="4656138" y="6365875"/>
          <p14:tracePt t="333439" x="4664075" y="6365875"/>
          <p14:tracePt t="333453" x="4673600" y="6365875"/>
          <p14:tracePt t="333467" x="4681538" y="6365875"/>
          <p14:tracePt t="333480" x="4689475" y="6365875"/>
          <p14:tracePt t="333495" x="4699000" y="6365875"/>
          <p14:tracePt t="333501" x="4706938" y="6365875"/>
          <p14:tracePt t="333509" x="4714875" y="6365875"/>
          <p14:tracePt t="333529" x="4732338" y="6365875"/>
          <p14:tracePt t="333544" x="4740275" y="6365875"/>
          <p14:tracePt t="333565" x="4757738" y="6356350"/>
          <p14:tracePt t="333571" x="4765675" y="6348413"/>
          <p14:tracePt t="333579" x="4791075" y="6338888"/>
          <p14:tracePt t="333585" x="4826000" y="6330950"/>
          <p14:tracePt t="333593" x="4876800" y="6305550"/>
          <p14:tracePt t="333613" x="4978400" y="6254750"/>
          <p14:tracePt t="333621" x="5072063" y="6203950"/>
          <p14:tracePt t="333628" x="5191125" y="6153150"/>
          <p14:tracePt t="333634" x="5292725" y="6110288"/>
          <p14:tracePt t="333642" x="5368925" y="6059488"/>
          <p14:tracePt t="333648" x="5437188" y="6024563"/>
          <p14:tracePt t="333656" x="5497513" y="5999163"/>
          <p14:tracePt t="333664" x="5548313" y="5965825"/>
          <p14:tracePt t="333669" x="5591175" y="5940425"/>
          <p14:tracePt t="333677" x="5624513" y="5922963"/>
          <p14:tracePt t="333683" x="5657850" y="5889625"/>
          <p14:tracePt t="333690" x="5675313" y="5872163"/>
          <p14:tracePt t="333697" x="5718175" y="5846763"/>
          <p14:tracePt t="333704" x="5735638" y="5829300"/>
          <p14:tracePt t="333712" x="5751513" y="5813425"/>
          <p14:tracePt t="333717" x="5776913" y="5795963"/>
          <p14:tracePt t="333724" x="5786438" y="5788025"/>
          <p14:tracePt t="333732" x="5794375" y="5788025"/>
          <p14:tracePt t="333751" x="5794375" y="5778500"/>
          <p14:tracePt t="333758" x="5802313" y="5778500"/>
          <p14:tracePt t="333765" x="5802313" y="5770563"/>
          <p14:tracePt t="333800" x="5802313" y="5761038"/>
          <p14:tracePt t="333843" x="5802313" y="5753100"/>
          <p14:tracePt t="333870" x="5811838" y="5745163"/>
          <p14:tracePt t="333884" x="5811838" y="5735638"/>
          <p14:tracePt t="333891" x="5819775" y="5735638"/>
          <p14:tracePt t="333898" x="5827713" y="5727700"/>
          <p14:tracePt t="333905" x="5837238" y="5719763"/>
          <p14:tracePt t="333912" x="5853113" y="5710238"/>
          <p14:tracePt t="333919" x="5870575" y="5694363"/>
          <p14:tracePt t="333927" x="5880100" y="5684838"/>
          <p14:tracePt t="333933" x="5888038" y="5684838"/>
          <p14:tracePt t="333939" x="5888038" y="5676900"/>
          <p14:tracePt t="333946" x="5895975" y="5676900"/>
          <p14:tracePt t="333961" x="5905500" y="5668963"/>
          <p14:tracePt t="333978" x="5905500" y="5659438"/>
          <p14:tracePt t="333983" x="5913438" y="5659438"/>
          <p14:tracePt t="334122" x="5989638" y="5710238"/>
          <p14:tracePt t="334129" x="6151563" y="5813425"/>
          <p14:tracePt t="334136" x="6270625" y="5864225"/>
          <p14:tracePt t="334145" x="6430963" y="5915025"/>
          <p14:tracePt t="334150" x="6584950" y="5932488"/>
          <p14:tracePt t="334157" x="6686550" y="5940425"/>
          <p14:tracePt t="334164" x="6805613" y="5940425"/>
          <p14:tracePt t="334171" x="6942138" y="5940425"/>
          <p14:tracePt t="334180" x="7112000" y="5932488"/>
          <p14:tracePt t="334186" x="7213600" y="5922963"/>
          <p14:tracePt t="334194" x="7315200" y="5915025"/>
          <p14:tracePt t="334200" x="7467600" y="5915025"/>
          <p14:tracePt t="334206" x="7680325" y="5915025"/>
          <p14:tracePt t="334215" x="7943850" y="5880100"/>
          <p14:tracePt t="334219" x="8131175" y="5872163"/>
          <p14:tracePt t="334227" x="8326438" y="5854700"/>
          <p14:tracePt t="334235" x="8435975" y="5854700"/>
          <p14:tracePt t="334241" x="8605838" y="5854700"/>
          <p14:tracePt t="334247" x="8750300" y="5864225"/>
          <p14:tracePt t="334255" x="8853488" y="5864225"/>
          <p14:tracePt t="334263" x="8937625" y="5864225"/>
          <p14:tracePt t="334268" x="8988425" y="5864225"/>
          <p14:tracePt t="334277" x="9064625" y="5854700"/>
          <p14:tracePt t="334283" x="9107488" y="5854700"/>
          <p14:tracePt t="334290" x="9124950" y="5846763"/>
          <p14:tracePt t="334532" x="9167813" y="5846763"/>
          <p14:tracePt t="334539" x="9328150" y="5838825"/>
          <p14:tracePt t="334547" x="9583738" y="5821363"/>
          <p14:tracePt t="334553" x="9915525" y="5795963"/>
          <p14:tracePt t="334560" x="10229850" y="5761038"/>
          <p14:tracePt t="334565" x="10560050" y="5719763"/>
          <p14:tracePt t="334573" x="10823575" y="5684838"/>
          <p14:tracePt t="334579" x="10993438" y="5668963"/>
          <p14:tracePt t="334586" x="11350625" y="5616575"/>
          <p14:tracePt t="334594" x="11707813" y="5591175"/>
          <p14:tracePt t="334601" x="11877675" y="5565775"/>
          <p14:tracePt t="334607" x="11996738" y="5557838"/>
          <p14:tracePt t="334614" x="12106275" y="5540375"/>
          <p14:tracePt t="334804" x="12055475" y="4741863"/>
          <p14:tracePt t="334811" x="11996738" y="4648200"/>
          <p14:tracePt t="334817" x="11961813" y="4579938"/>
          <p14:tracePt t="334826" x="11903075" y="4513263"/>
          <p14:tracePt t="334831" x="11852275" y="4445000"/>
          <p14:tracePt t="334839" x="11784013" y="4384675"/>
          <p14:tracePt t="334848" x="11707813" y="4325938"/>
          <p14:tracePt t="334852" x="11622088" y="4283075"/>
          <p14:tracePt t="334861" x="11571288" y="4257675"/>
          <p14:tracePt t="334866" x="11530013" y="4224338"/>
          <p14:tracePt t="334874" x="11477625" y="4197350"/>
          <p14:tracePt t="334880" x="11410950" y="4164013"/>
          <p14:tracePt t="334888" x="11342688" y="4121150"/>
          <p14:tracePt t="334895" x="11274425" y="4079875"/>
          <p14:tracePt t="334901" x="11198225" y="4044950"/>
          <p14:tracePt t="334909" x="11129963" y="4011613"/>
          <p14:tracePt t="334915" x="11044238" y="3960813"/>
          <p14:tracePt t="334922" x="10942638" y="3917950"/>
          <p14:tracePt t="334927" x="10833100" y="3875088"/>
          <p14:tracePt t="334935" x="10729913" y="3849688"/>
          <p14:tracePt t="334943" x="10585450" y="3816350"/>
          <p14:tracePt t="334948" x="10407650" y="3790950"/>
          <p14:tracePt t="334956" x="10298113" y="3781425"/>
          <p14:tracePt t="334963" x="10169525" y="3773488"/>
          <p14:tracePt t="334970" x="10050463" y="3763963"/>
          <p14:tracePt t="334977" x="9956800" y="3756025"/>
          <p14:tracePt t="334984" x="9890125" y="3748088"/>
          <p14:tracePt t="334992" x="9779000" y="3748088"/>
          <p14:tracePt t="334997" x="9667875" y="3730625"/>
          <p14:tracePt t="335005" x="9617075" y="3730625"/>
          <p14:tracePt t="335011" x="9532938" y="3730625"/>
          <p14:tracePt t="335018" x="9464675" y="3730625"/>
          <p14:tracePt t="335026" x="9380538" y="3738563"/>
          <p14:tracePt t="335032" x="9209088" y="3773488"/>
          <p14:tracePt t="335040" x="9005888" y="3841750"/>
          <p14:tracePt t="335047" x="8836025" y="3900488"/>
          <p14:tracePt t="335053" x="8716963" y="3935413"/>
          <p14:tracePt t="335061" x="8529638" y="4002088"/>
          <p14:tracePt t="335068" x="8174038" y="4146550"/>
          <p14:tracePt t="335076" x="8020050" y="4214813"/>
          <p14:tracePt t="335082" x="7893050" y="4265613"/>
          <p14:tracePt t="335089" x="7799388" y="4325938"/>
          <p14:tracePt t="335096" x="7646988" y="4402138"/>
          <p14:tracePt t="335102" x="7502525" y="4495800"/>
          <p14:tracePt t="335111" x="7442200" y="4529138"/>
          <p14:tracePt t="335115" x="7366000" y="4605338"/>
          <p14:tracePt t="335122" x="7289800" y="4683125"/>
          <p14:tracePt t="335131" x="7246938" y="4733925"/>
          <p14:tracePt t="335137" x="7196138" y="4827588"/>
          <p14:tracePt t="335144" x="7127875" y="4919663"/>
          <p14:tracePt t="335151" x="7085013" y="5005388"/>
          <p14:tracePt t="335354" x="7085013" y="5013325"/>
          <p14:tracePt t="335361" x="7069138" y="5056188"/>
          <p14:tracePt t="335367" x="7059613" y="5064125"/>
          <p14:tracePt t="335377" x="7059613" y="5073650"/>
          <p14:tracePt t="335381" x="7051675" y="5073650"/>
          <p14:tracePt t="335388" x="7043738" y="5073650"/>
          <p14:tracePt t="335395" x="7034213" y="5081588"/>
          <p14:tracePt t="335402" x="7026275" y="5081588"/>
          <p14:tracePt t="335410" x="7018338" y="5091113"/>
          <p14:tracePt t="335416" x="7008813" y="5091113"/>
          <p14:tracePt t="335423" x="6992938" y="5091113"/>
          <p14:tracePt t="335430" x="6967538" y="5099050"/>
          <p14:tracePt t="335437" x="6942138" y="5106988"/>
          <p14:tracePt t="335446" x="6873875" y="5116513"/>
          <p14:tracePt t="335450" x="6788150" y="5141913"/>
          <p14:tracePt t="335457" x="6737350" y="5157788"/>
          <p14:tracePt t="335465" x="6711950" y="5157788"/>
          <p14:tracePt t="335472" x="6694488" y="5175250"/>
          <p14:tracePt t="335480" x="6686550" y="5183188"/>
          <p14:tracePt t="335485" x="6669088" y="5192713"/>
          <p14:tracePt t="335499" x="6669088" y="5200650"/>
          <p14:tracePt t="335506" x="6669088" y="5208588"/>
          <p14:tracePt t="335519" x="6669088" y="5226050"/>
          <p14:tracePt t="335533" x="6669088" y="5235575"/>
          <p14:tracePt t="335558" x="6678613" y="5251450"/>
          <p14:tracePt t="335561" x="6686550" y="5251450"/>
          <p14:tracePt t="335568" x="6686550" y="5260975"/>
          <p14:tracePt t="335575" x="6704013" y="5268913"/>
          <p14:tracePt t="335611" x="6745288" y="5268913"/>
          <p14:tracePt t="335618" x="6780213" y="5276850"/>
          <p14:tracePt t="335626" x="6899275" y="5311775"/>
          <p14:tracePt t="335630" x="7145338" y="5353050"/>
          <p14:tracePt t="335637" x="7637463" y="5430838"/>
          <p14:tracePt t="335643" x="8054975" y="5438775"/>
          <p14:tracePt t="335651" x="8445500" y="5438775"/>
          <p14:tracePt t="335659" x="8615363" y="5456238"/>
          <p14:tracePt t="335665" x="8912225" y="5456238"/>
          <p14:tracePt t="335672" x="9124950" y="5456238"/>
          <p14:tracePt t="335678" x="9226550" y="5456238"/>
          <p14:tracePt t="335686" x="9328150" y="5456238"/>
          <p14:tracePt t="335693" x="9396413" y="5446713"/>
          <p14:tracePt t="335700" x="9421813" y="5446713"/>
          <p14:tracePt t="335707" x="9431338" y="5446713"/>
          <p14:tracePt t="335833" x="9431338" y="5438775"/>
          <p14:tracePt t="335868" x="9431338" y="5430838"/>
          <p14:tracePt t="335993" x="9421813" y="5430838"/>
          <p14:tracePt t="336001" x="9413875" y="5430838"/>
          <p14:tracePt t="336009" x="9396413" y="5430838"/>
          <p14:tracePt t="336015" x="9380538" y="5430838"/>
          <p14:tracePt t="336022" x="9371013" y="5430838"/>
          <p14:tracePt t="336029" x="9353550" y="5430838"/>
          <p14:tracePt t="336034" x="9345613" y="5430838"/>
          <p14:tracePt t="336042" x="9337675" y="5430838"/>
          <p14:tracePt t="336048" x="9320213" y="5421313"/>
          <p14:tracePt t="336055" x="9312275" y="5421313"/>
          <p14:tracePt t="336062" x="9302750" y="5421313"/>
          <p14:tracePt t="336069" x="9294813" y="5421313"/>
          <p14:tracePt t="336076" x="9277350" y="5413375"/>
          <p14:tracePt t="336083" x="9251950" y="5405438"/>
          <p14:tracePt t="336091" x="9236075" y="5395913"/>
          <p14:tracePt t="336097" x="9209088" y="5387975"/>
          <p14:tracePt t="336104" x="9193213" y="5380038"/>
          <p14:tracePt t="336110" x="9183688" y="5370513"/>
          <p14:tracePt t="336118" x="9167813" y="5370513"/>
          <p14:tracePt t="336132" x="9158288" y="5370513"/>
          <p14:tracePt t="336139" x="9150350" y="5362575"/>
          <p14:tracePt t="336146" x="9142413" y="5362575"/>
          <p14:tracePt t="336153" x="9132888" y="5362575"/>
          <p14:tracePt t="336176" x="9124950" y="5353050"/>
          <p14:tracePt t="336182" x="9117013" y="5353050"/>
          <p14:tracePt t="336204" x="9107488" y="5353050"/>
          <p14:tracePt t="336553" x="9117013" y="5353050"/>
          <p14:tracePt t="336559" x="9132888" y="5353050"/>
          <p14:tracePt t="336575" x="9142413" y="5353050"/>
          <p14:tracePt t="336580" x="9158288" y="5353050"/>
          <p14:tracePt t="336587" x="9175750" y="5353050"/>
          <p14:tracePt t="336594" x="9183688" y="5353050"/>
          <p14:tracePt t="336601" x="9201150" y="5353050"/>
          <p14:tracePt t="336609" x="9226550" y="5353050"/>
          <p14:tracePt t="336616" x="9251950" y="5353050"/>
          <p14:tracePt t="336624" x="9294813" y="5353050"/>
          <p14:tracePt t="336629" x="9345613" y="5353050"/>
          <p14:tracePt t="336637" x="9431338" y="5345113"/>
          <p14:tracePt t="336644" x="9523413" y="5337175"/>
          <p14:tracePt t="336650" x="9609138" y="5327650"/>
          <p14:tracePt t="336658" x="9667875" y="5327650"/>
          <p14:tracePt t="336665" x="9702800" y="5319713"/>
          <p14:tracePt t="336671" x="9728200" y="5319713"/>
          <p14:tracePt t="336677" x="9753600" y="5319713"/>
          <p14:tracePt t="336686" x="9761538" y="5319713"/>
          <p14:tracePt t="336699" x="9771063" y="5319713"/>
          <p14:tracePt t="336713" x="9779000" y="5319713"/>
          <p14:tracePt t="336720" x="9786938" y="5319713"/>
          <p14:tracePt t="336727" x="9796463" y="5311775"/>
          <p14:tracePt t="336734" x="9804400" y="5311775"/>
          <p14:tracePt t="336742" x="9812338" y="5311775"/>
          <p14:tracePt t="336747" x="9821863" y="5311775"/>
          <p14:tracePt t="336755" x="9829800" y="5311775"/>
          <p14:tracePt t="336762" x="9847263" y="5311775"/>
          <p14:tracePt t="336777" x="9855200" y="5311775"/>
          <p14:tracePt t="336792" x="9864725" y="5311775"/>
          <p14:tracePt t="336804" x="9872663" y="5311775"/>
          <p14:tracePt t="336811" x="9880600" y="5311775"/>
          <p14:tracePt t="336839" x="9890125" y="5311775"/>
          <p14:tracePt t="336860" x="9898063" y="5311775"/>
          <p14:tracePt t="336893" x="9906000" y="5311775"/>
          <p14:tracePt t="336978" x="9898063" y="5311775"/>
          <p14:tracePt t="336986" x="9890125" y="5311775"/>
          <p14:tracePt t="336993" x="9880600" y="5311775"/>
          <p14:tracePt t="336999" x="9872663" y="5311775"/>
          <p14:tracePt t="337008" x="9855200" y="5311775"/>
          <p14:tracePt t="337013" x="9839325" y="5311775"/>
          <p14:tracePt t="337021" x="9804400" y="5294313"/>
          <p14:tracePt t="337028" x="9728200" y="5294313"/>
          <p14:tracePt t="337034" x="9642475" y="5276850"/>
          <p14:tracePt t="337042" x="9515475" y="5276850"/>
          <p14:tracePt t="337047" x="9345613" y="5276850"/>
          <p14:tracePt t="337055" x="9150350" y="5294313"/>
          <p14:tracePt t="337061" x="9031288" y="5294313"/>
          <p14:tracePt t="337067" x="8937625" y="5294313"/>
          <p14:tracePt t="337075" x="8904288" y="5294313"/>
          <p14:tracePt t="337082" x="8878888" y="5294313"/>
          <p14:tracePt t="337091" x="8861425" y="5286375"/>
          <p14:tracePt t="337096" x="8843963" y="5286375"/>
          <p14:tracePt t="337103" x="8836025" y="5276850"/>
          <p14:tracePt t="337110" x="8828088" y="5276850"/>
          <p14:tracePt t="337116" x="8818563" y="5276850"/>
          <p14:tracePt t="337132" x="8818563" y="5268913"/>
          <p14:tracePt t="337144" x="8810625" y="5268913"/>
          <p14:tracePt t="337173" x="8802688" y="5268913"/>
          <p14:tracePt t="337186" x="8793163" y="5268913"/>
          <p14:tracePt t="337242" x="8785225" y="5276850"/>
          <p14:tracePt t="337291" x="8785225" y="5286375"/>
          <p14:tracePt t="337298" x="8785225" y="5294313"/>
          <p14:tracePt t="337320" x="8785225" y="5302250"/>
          <p14:tracePt t="337341" x="8785225" y="5311775"/>
          <p14:tracePt t="337362" x="8793163" y="5311775"/>
          <p14:tracePt t="337368" x="8802688" y="5311775"/>
          <p14:tracePt t="337383" x="8810625" y="5319713"/>
          <p14:tracePt t="337391" x="8828088" y="5319713"/>
          <p14:tracePt t="337396" x="8843963" y="5319713"/>
          <p14:tracePt t="337410" x="8861425" y="5319713"/>
          <p14:tracePt t="337417" x="8886825" y="5319713"/>
          <p14:tracePt t="337426" x="8921750" y="5319713"/>
          <p14:tracePt t="337431" x="8963025" y="5319713"/>
          <p14:tracePt t="337438" x="9082088" y="5319713"/>
          <p14:tracePt t="337445" x="9251950" y="5319713"/>
          <p14:tracePt t="337453" x="9363075" y="5319713"/>
          <p14:tracePt t="337459" x="9456738" y="5319713"/>
          <p14:tracePt t="337466" x="9550400" y="5319713"/>
          <p14:tracePt t="337475" x="9626600" y="5327650"/>
          <p14:tracePt t="337480" x="9685338" y="5337175"/>
          <p14:tracePt t="337490" x="9710738" y="5345113"/>
          <p14:tracePt t="337493" x="9728200" y="5345113"/>
          <p14:tracePt t="337502" x="9753600" y="5345113"/>
          <p14:tracePt t="337509" x="9779000" y="5353050"/>
          <p14:tracePt t="337515" x="9786938" y="5353050"/>
          <p14:tracePt t="337524" x="9796463" y="5353050"/>
          <p14:tracePt t="337528" x="9804400" y="5353050"/>
          <p14:tracePt t="337536" x="9812338" y="5353050"/>
          <p14:tracePt t="337543" x="9821863" y="5353050"/>
          <p14:tracePt t="337559" x="9829800" y="5353050"/>
          <p14:tracePt t="337571" x="9839325" y="5353050"/>
          <p14:tracePt t="337584" x="9847263" y="5353050"/>
          <p14:tracePt t="337593" x="9855200" y="5353050"/>
          <p14:tracePt t="337612" x="9864725" y="5353050"/>
          <p14:tracePt t="337634" x="9872663" y="5353050"/>
          <p14:tracePt t="337682" x="9880600" y="5353050"/>
          <p14:tracePt t="337703" x="9890125" y="5353050"/>
          <p14:tracePt t="337765" x="9880600" y="5353050"/>
          <p14:tracePt t="337780" x="9872663" y="5353050"/>
          <p14:tracePt t="337786" x="9855200" y="5353050"/>
          <p14:tracePt t="337794" x="9847263" y="5353050"/>
          <p14:tracePt t="337800" x="9829800" y="5345113"/>
          <p14:tracePt t="337808" x="9821863" y="5345113"/>
          <p14:tracePt t="337814" x="9812338" y="5345113"/>
          <p14:tracePt t="337824" x="9796463" y="5345113"/>
          <p14:tracePt t="337828" x="9753600" y="5327650"/>
          <p14:tracePt t="337835" x="9652000" y="5311775"/>
          <p14:tracePt t="337842" x="9532938" y="5286375"/>
          <p14:tracePt t="337850" x="9396413" y="5276850"/>
          <p14:tracePt t="337857" x="9117013" y="5276850"/>
          <p14:tracePt t="337863" x="8955088" y="5276850"/>
          <p14:tracePt t="337871" x="8912225" y="5276850"/>
          <p14:tracePt t="337877" x="8878888" y="5276850"/>
          <p14:tracePt t="337884" x="8853488" y="5276850"/>
          <p14:tracePt t="337891" x="8828088" y="5276850"/>
          <p14:tracePt t="337906" x="8818563" y="5276850"/>
          <p14:tracePt t="337926" x="8810625" y="5276850"/>
          <p14:tracePt t="337968" x="8802688" y="5276850"/>
          <p14:tracePt t="337982" x="8802688" y="5286375"/>
          <p14:tracePt t="337996" x="8802688" y="5294313"/>
          <p14:tracePt t="338051" x="8802688" y="5302250"/>
          <p14:tracePt t="338079" x="8810625" y="5302250"/>
          <p14:tracePt t="338093" x="8818563" y="5302250"/>
          <p14:tracePt t="338107" x="8828088" y="5302250"/>
          <p14:tracePt t="338122" x="8836025" y="5302250"/>
          <p14:tracePt t="338136" x="8843963" y="5302250"/>
          <p14:tracePt t="338142" x="8853488" y="5302250"/>
          <p14:tracePt t="338156" x="8869363" y="5302250"/>
          <p14:tracePt t="338164" x="8886825" y="5302250"/>
          <p14:tracePt t="338171" x="8904288" y="5302250"/>
          <p14:tracePt t="338176" x="8929688" y="5302250"/>
          <p14:tracePt t="338184" x="8955088" y="5302250"/>
          <p14:tracePt t="338191" x="9013825" y="5294313"/>
          <p14:tracePt t="338198" x="9142413" y="5286375"/>
          <p14:tracePt t="338206" x="9312275" y="5268913"/>
          <p14:tracePt t="338213" x="9405938" y="5268913"/>
          <p14:tracePt t="338219" x="9482138" y="5268913"/>
          <p14:tracePt t="338230" x="9575800" y="5268913"/>
          <p14:tracePt t="338233" x="9652000" y="5268913"/>
          <p14:tracePt t="338241" x="9677400" y="5276850"/>
          <p14:tracePt t="338247" x="9702800" y="5276850"/>
          <p14:tracePt t="338255" x="9720263" y="5276850"/>
          <p14:tracePt t="338260" x="9736138" y="5276850"/>
          <p14:tracePt t="338267" x="9753600" y="5276850"/>
          <p14:tracePt t="338282" x="9761538" y="5276850"/>
          <p14:tracePt t="338290" x="9771063" y="5276850"/>
          <p14:tracePt t="338296" x="9779000" y="5276850"/>
          <p14:tracePt t="338309" x="9786938" y="5276850"/>
          <p14:tracePt t="338317" x="9796463" y="5276850"/>
          <p14:tracePt t="338325" x="9804400" y="5276850"/>
          <p14:tracePt t="338330" x="9812338" y="5276850"/>
          <p14:tracePt t="338345" x="9821863" y="5276850"/>
          <p14:tracePt t="338352" x="9829800" y="5276850"/>
          <p14:tracePt t="338366" x="9839325" y="5276850"/>
          <p14:tracePt t="338386" x="9847263" y="5276850"/>
          <p14:tracePt t="338415" x="9855200" y="5276850"/>
          <p14:tracePt t="338421" x="9864725" y="5276850"/>
          <p14:tracePt t="338442" x="9872663" y="5276850"/>
          <p14:tracePt t="338476" x="9880600" y="5276850"/>
          <p14:tracePt t="338497" x="9880600" y="5286375"/>
          <p14:tracePt t="338541" x="9872663" y="5286375"/>
          <p14:tracePt t="338554" x="9864725" y="5286375"/>
          <p14:tracePt t="338561" x="9855200" y="5286375"/>
          <p14:tracePt t="338575" x="9847263" y="5286375"/>
          <p14:tracePt t="338582" x="9829800" y="5286375"/>
          <p14:tracePt t="338590" x="9821863" y="5286375"/>
          <p14:tracePt t="338596" x="9812338" y="5286375"/>
          <p14:tracePt t="338603" x="9786938" y="5276850"/>
          <p14:tracePt t="338609" x="9761538" y="5268913"/>
          <p14:tracePt t="338617" x="9745663" y="5268913"/>
          <p14:tracePt t="338624" x="9728200" y="5268913"/>
          <p14:tracePt t="338631" x="9702800" y="5268913"/>
          <p14:tracePt t="338637" x="9694863" y="5268913"/>
          <p14:tracePt t="338645" x="9677400" y="5268913"/>
          <p14:tracePt t="338651" x="9667875" y="5268913"/>
          <p14:tracePt t="338658" x="9659938" y="5268913"/>
          <p14:tracePt t="338665" x="9652000" y="5268913"/>
          <p14:tracePt t="338674" x="9634538" y="5268913"/>
          <p14:tracePt t="338680" x="9626600" y="5268913"/>
          <p14:tracePt t="338686" x="9617075" y="5268913"/>
          <p14:tracePt t="338694" x="9591675" y="5268913"/>
          <p14:tracePt t="338700" x="9575800" y="5268913"/>
          <p14:tracePt t="338708" x="9540875" y="5268913"/>
          <p14:tracePt t="338714" x="9498013" y="5268913"/>
          <p14:tracePt t="338723" x="9482138" y="5268913"/>
          <p14:tracePt t="338728" x="9456738" y="5268913"/>
          <p14:tracePt t="338735" x="9447213" y="5286375"/>
          <p14:tracePt t="338742" x="9421813" y="5286375"/>
          <p14:tracePt t="338749" x="9396413" y="5286375"/>
          <p14:tracePt t="338756" x="9380538" y="5294313"/>
          <p14:tracePt t="338763" x="9371013" y="5294313"/>
          <p14:tracePt t="338772" x="9363075" y="5294313"/>
          <p14:tracePt t="338777" x="9345613" y="5302250"/>
          <p14:tracePt t="338784" x="9337675" y="5302250"/>
          <p14:tracePt t="338791" x="9328150" y="5302250"/>
          <p14:tracePt t="338798" x="9320213" y="5302250"/>
          <p14:tracePt t="338806" x="9320213" y="5311775"/>
          <p14:tracePt t="338812" x="9312275" y="5311775"/>
          <p14:tracePt t="338825" x="9302750" y="5311775"/>
          <p14:tracePt t="338832" x="9302750" y="5319713"/>
          <p14:tracePt t="338847" x="9294813" y="5319713"/>
          <p14:tracePt t="338860" x="9286875" y="5327650"/>
          <p14:tracePt t="338884" x="9277350" y="5327650"/>
          <p14:tracePt t="338907" x="9277350" y="5337175"/>
          <p14:tracePt t="338915" x="9269413" y="5337175"/>
          <p14:tracePt t="338929" x="9261475" y="5337175"/>
          <p14:tracePt t="338935" x="9251950" y="5337175"/>
          <p14:tracePt t="338943" x="9244013" y="5337175"/>
          <p14:tracePt t="338950" x="9226550" y="5353050"/>
          <p14:tracePt t="338957" x="9183688" y="5353050"/>
          <p14:tracePt t="338964" x="9132888" y="5362575"/>
          <p14:tracePt t="338970" x="9117013" y="5370513"/>
          <p14:tracePt t="338977" x="9099550" y="5370513"/>
          <p14:tracePt t="338984" x="9082088" y="5370513"/>
          <p14:tracePt t="338991" x="9074150" y="5370513"/>
          <p14:tracePt t="338998" x="9064625" y="5370513"/>
          <p14:tracePt t="339005" x="9056688" y="5370513"/>
          <p14:tracePt t="339026" x="9048750" y="5370513"/>
          <p14:tracePt t="339033" x="9039225" y="5370513"/>
          <p14:tracePt t="339055" x="9031288" y="5370513"/>
          <p14:tracePt t="339125" x="9048750" y="5370513"/>
          <p14:tracePt t="339139" x="9056688" y="5370513"/>
          <p14:tracePt t="339147" x="9074150" y="5370513"/>
          <p14:tracePt t="339153" x="9091613" y="5370513"/>
          <p14:tracePt t="339160" x="9107488" y="5370513"/>
          <p14:tracePt t="339167" x="9132888" y="5370513"/>
          <p14:tracePt t="339174" x="9183688" y="5370513"/>
          <p14:tracePt t="339181" x="9312275" y="5370513"/>
          <p14:tracePt t="339189" x="9532938" y="5370513"/>
          <p14:tracePt t="339195" x="9677400" y="5370513"/>
          <p14:tracePt t="339201" x="9786938" y="5380038"/>
          <p14:tracePt t="339208" x="9931400" y="5405438"/>
          <p14:tracePt t="339216" x="10042525" y="5413375"/>
          <p14:tracePt t="339225" x="10093325" y="5421313"/>
          <p14:tracePt t="339232" x="10144125" y="5430838"/>
          <p14:tracePt t="339235" x="10186988" y="5430838"/>
          <p14:tracePt t="339244" x="10220325" y="5430838"/>
          <p14:tracePt t="339250" x="10237788" y="5430838"/>
          <p14:tracePt t="339257" x="10255250" y="5430838"/>
          <p14:tracePt t="339264" x="10263188" y="5430838"/>
          <p14:tracePt t="339277" x="10271125" y="5430838"/>
          <p14:tracePt t="339285" x="10280650" y="5430838"/>
          <p14:tracePt t="339320" x="10288588" y="5430838"/>
          <p14:tracePt t="339418" x="10271125" y="5421313"/>
          <p14:tracePt t="339432" x="10255250" y="5421313"/>
          <p14:tracePt t="339439" x="10237788" y="5421313"/>
          <p14:tracePt t="339446" x="10220325" y="5405438"/>
          <p14:tracePt t="339454" x="10204450" y="5405438"/>
          <p14:tracePt t="339460" x="10169525" y="5387975"/>
          <p14:tracePt t="339467" x="10093325" y="5370513"/>
          <p14:tracePt t="339476" x="9915525" y="5337175"/>
          <p14:tracePt t="339480" x="9710738" y="5286375"/>
          <p14:tracePt t="339490" x="9601200" y="5268913"/>
          <p14:tracePt t="339494" x="9472613" y="5260975"/>
          <p14:tracePt t="339502" x="9396413" y="5260975"/>
          <p14:tracePt t="339508" x="9277350" y="5268913"/>
          <p14:tracePt t="339515" x="9175750" y="5286375"/>
          <p14:tracePt t="339524" x="9117013" y="5302250"/>
          <p14:tracePt t="339529" x="9048750" y="5311775"/>
          <p14:tracePt t="339537" x="8972550" y="5319713"/>
          <p14:tracePt t="339545" x="8912225" y="5327650"/>
          <p14:tracePt t="339559" x="8861425" y="5337175"/>
          <p14:tracePt t="339564" x="8843963" y="5345113"/>
          <p14:tracePt t="339572" x="8828088" y="5345113"/>
          <p14:tracePt t="339577" x="8818563" y="5353050"/>
          <p14:tracePt t="339585" x="8810625" y="5353050"/>
          <p14:tracePt t="339599" x="8802688" y="5353050"/>
          <p14:tracePt t="339619" x="8793163" y="5353050"/>
          <p14:tracePt t="339892" x="8793163" y="5362575"/>
          <p14:tracePt t="340030" x="8529638" y="5395913"/>
          <p14:tracePt t="340037" x="8080375" y="5464175"/>
          <p14:tracePt t="340044" x="7586663" y="5514975"/>
          <p14:tracePt t="340051" x="7229475" y="5540375"/>
          <p14:tracePt t="340058" x="6950075" y="5557838"/>
          <p14:tracePt t="340065" x="6780213" y="5565775"/>
          <p14:tracePt t="340074" x="6542088" y="5600700"/>
          <p14:tracePt t="340079" x="6329363" y="5608638"/>
          <p14:tracePt t="340086" x="6167438" y="5608638"/>
          <p14:tracePt t="340093" x="5956300" y="5608638"/>
          <p14:tracePt t="340100" x="5862638" y="5608638"/>
          <p14:tracePt t="340108" x="5751513" y="5608638"/>
          <p14:tracePt t="340115" x="5667375" y="5608638"/>
          <p14:tracePt t="340122" x="5607050" y="5608638"/>
          <p14:tracePt t="340128" x="5573713" y="5608638"/>
          <p14:tracePt t="340135" x="5530850" y="5600700"/>
          <p14:tracePt t="340142" x="5513388" y="5600700"/>
          <p14:tracePt t="340149" x="5497513" y="5591175"/>
          <p14:tracePt t="341615" x="5472113" y="5608638"/>
          <p14:tracePt t="341621" x="5446713" y="5634038"/>
          <p14:tracePt t="341629" x="5429250" y="5659438"/>
          <p14:tracePt t="341637" x="5386388" y="5684838"/>
          <p14:tracePt t="341643" x="5360988" y="5702300"/>
          <p14:tracePt t="341650" x="5335588" y="5719763"/>
          <p14:tracePt t="341657" x="5318125" y="5745163"/>
          <p14:tracePt t="341663" x="5302250" y="5745163"/>
          <p14:tracePt t="341671" x="5284788" y="5778500"/>
          <p14:tracePt t="341677" x="5267325" y="5788025"/>
          <p14:tracePt t="341685" x="5241925" y="5803900"/>
          <p14:tracePt t="341691" x="5233988" y="5813425"/>
          <p14:tracePt t="341698" x="5216525" y="5829300"/>
          <p14:tracePt t="341705" x="5199063" y="5838825"/>
          <p14:tracePt t="341712" x="5191125" y="5846763"/>
          <p14:tracePt t="341719" x="5183188" y="5854700"/>
          <p14:tracePt t="341725" x="5165725" y="5864225"/>
          <p14:tracePt t="341732" x="5165725" y="5872163"/>
          <p14:tracePt t="341739" x="5157788" y="5880100"/>
          <p14:tracePt t="341746" x="5148263" y="5880100"/>
          <p14:tracePt t="341760" x="5140325" y="5889625"/>
          <p14:tracePt t="341774" x="5132388" y="5889625"/>
          <p14:tracePt t="341781" x="5132388" y="5897563"/>
          <p14:tracePt t="341788" x="5122863" y="5897563"/>
          <p14:tracePt t="341795" x="5122863" y="5905500"/>
          <p14:tracePt t="341809" x="5114925" y="5905500"/>
          <p14:tracePt t="341837" x="5114925" y="5915025"/>
          <p14:tracePt t="341851" x="5106988" y="5915025"/>
          <p14:tracePt t="341977" x="5106988" y="5905500"/>
          <p14:tracePt t="342005" x="5106988" y="5897563"/>
          <p14:tracePt t="342053" x="5114925" y="5897563"/>
          <p14:tracePt t="342075" x="5122863" y="5897563"/>
          <p14:tracePt t="342095" x="5122863" y="5905500"/>
          <p14:tracePt t="342110" x="5122863" y="5915025"/>
          <p14:tracePt t="342124" x="5122863" y="5922963"/>
          <p14:tracePt t="342137" x="5122863" y="5932488"/>
          <p14:tracePt t="342145" x="5122863" y="5940425"/>
          <p14:tracePt t="342159" x="5122863" y="5948363"/>
          <p14:tracePt t="342180" x="5122863" y="5957888"/>
          <p14:tracePt t="342207" x="5122863" y="5965825"/>
          <p14:tracePt t="342242" x="5132388" y="5965825"/>
          <p14:tracePt t="344271" x="5208588" y="5948363"/>
          <p14:tracePt t="344278" x="5421313" y="5872163"/>
          <p14:tracePt t="344285" x="5641975" y="5778500"/>
          <p14:tracePt t="344292" x="5786438" y="5719763"/>
          <p14:tracePt t="344301" x="5880100" y="5676900"/>
          <p14:tracePt t="344306" x="6057900" y="5591175"/>
          <p14:tracePt t="344313" x="6142038" y="5549900"/>
          <p14:tracePt t="344320" x="6210300" y="5514975"/>
          <p14:tracePt t="344327" x="6329363" y="5464175"/>
          <p14:tracePt t="344334" x="6483350" y="5405438"/>
          <p14:tracePt t="344340" x="6626225" y="5353050"/>
          <p14:tracePt t="344348" x="6788150" y="5302250"/>
          <p14:tracePt t="344354" x="6975475" y="5243513"/>
          <p14:tracePt t="344361" x="7204075" y="5183188"/>
          <p14:tracePt t="344368" x="7477125" y="5116513"/>
          <p14:tracePt t="344375" x="7773988" y="5056188"/>
          <p14:tracePt t="344383" x="8088313" y="4979988"/>
          <p14:tracePt t="344390" x="8521700" y="4911725"/>
          <p14:tracePt t="344396" x="8767763" y="4860925"/>
          <p14:tracePt t="344403" x="9074150" y="4827588"/>
          <p14:tracePt t="344411" x="9413875" y="4784725"/>
          <p14:tracePt t="344418" x="9702800" y="4741863"/>
          <p14:tracePt t="344425" x="9898063" y="4716463"/>
          <p14:tracePt t="344432" x="10042525" y="4708525"/>
          <p14:tracePt t="344438" x="10212388" y="4691063"/>
          <p14:tracePt t="344446" x="10306050" y="4683125"/>
          <p14:tracePt t="344452" x="10425113" y="4673600"/>
          <p14:tracePt t="344459" x="10585450" y="4657725"/>
          <p14:tracePt t="344467" x="10714038" y="4630738"/>
          <p14:tracePt t="344473" x="10833100" y="4605338"/>
          <p14:tracePt t="344481" x="10952163" y="4564063"/>
          <p14:tracePt t="344487" x="11036300" y="4521200"/>
          <p14:tracePt t="344716" x="11410950" y="4333875"/>
          <p14:tracePt t="344723" x="11784013" y="4206875"/>
          <p14:tracePt t="344730" x="12022138" y="4121150"/>
          <p14:tracePt t="345920" x="11784013" y="3254375"/>
          <p14:tracePt t="345927" x="11299825" y="3119438"/>
          <p14:tracePt t="345935" x="10866438" y="3000375"/>
          <p14:tracePt t="345942" x="10425113" y="2846388"/>
          <p14:tracePt t="345950" x="9940925" y="2711450"/>
          <p14:tracePt t="345955" x="9431338" y="2516188"/>
          <p14:tracePt t="345963" x="8674100" y="2268538"/>
          <p14:tracePt t="345970" x="8181975" y="2055813"/>
          <p14:tracePt t="345976" x="7688263" y="1844675"/>
          <p14:tracePt t="345983" x="7196138" y="1614488"/>
          <p14:tracePt t="345990" x="6610350" y="1325563"/>
          <p14:tracePt t="346001" x="6202363" y="1122363"/>
          <p14:tracePt t="346005" x="5845175" y="925513"/>
          <p14:tracePt t="346013" x="5505450" y="765175"/>
          <p14:tracePt t="346019" x="5284788" y="654050"/>
          <p14:tracePt t="346026" x="5140325" y="585788"/>
          <p14:tracePt t="346034" x="5064125" y="544513"/>
          <p14:tracePt t="346041" x="4995863" y="509588"/>
          <p14:tracePt t="346047" x="4962525" y="501650"/>
          <p14:tracePt t="346054" x="4945063" y="492125"/>
          <p14:tracePt t="346062" x="4945063" y="484188"/>
          <p14:tracePt t="346382" x="4519613" y="331788"/>
          <p14:tracePt t="346390" x="3925888" y="169863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B351C3E-3FDE-4302-B6A2-35E81F98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s-PA" dirty="0"/>
              <a:t>Sistema Mecánico – Ejemplo #1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F82AEB2-40D7-46BB-9756-44980A4C17F2}"/>
              </a:ext>
            </a:extLst>
          </p:cNvPr>
          <p:cNvSpPr txBox="1"/>
          <p:nvPr/>
        </p:nvSpPr>
        <p:spPr>
          <a:xfrm>
            <a:off x="5007429" y="1367688"/>
            <a:ext cx="611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1. ¿Cuántos grados de libertad tiene el sistema?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EC30D70-67CF-4611-A30D-E184EADB97CF}"/>
              </a:ext>
            </a:extLst>
          </p:cNvPr>
          <p:cNvSpPr txBox="1"/>
          <p:nvPr/>
        </p:nvSpPr>
        <p:spPr>
          <a:xfrm>
            <a:off x="9673106" y="1346381"/>
            <a:ext cx="84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b="1" dirty="0"/>
              <a:t>R: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E4F1086-D92A-4D22-9EEF-B115EDCBE466}"/>
              </a:ext>
            </a:extLst>
          </p:cNvPr>
          <p:cNvSpPr txBox="1"/>
          <p:nvPr/>
        </p:nvSpPr>
        <p:spPr>
          <a:xfrm>
            <a:off x="5007429" y="1715713"/>
            <a:ext cx="611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2. Paso 1 :</a:t>
            </a:r>
            <a:endParaRPr lang="es-PA" b="1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4451C75-AAFD-4BD6-9094-FC297B73FB0C}"/>
              </a:ext>
            </a:extLst>
          </p:cNvPr>
          <p:cNvSpPr/>
          <p:nvPr/>
        </p:nvSpPr>
        <p:spPr>
          <a:xfrm>
            <a:off x="7032618" y="1691843"/>
            <a:ext cx="3293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A" b="1" dirty="0"/>
              <a:t>Diagrama de Cuerpo libre (D.C.L)</a:t>
            </a:r>
            <a:endParaRPr lang="es-PA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59E7B10-284E-4F5E-9577-5E449E7C79C9}"/>
              </a:ext>
            </a:extLst>
          </p:cNvPr>
          <p:cNvSpPr txBox="1"/>
          <p:nvPr/>
        </p:nvSpPr>
        <p:spPr>
          <a:xfrm>
            <a:off x="5007429" y="2430507"/>
            <a:ext cx="611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4. Paso 3:     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921A770-EAE7-425F-83DE-1A3B7DCE16E4}"/>
              </a:ext>
            </a:extLst>
          </p:cNvPr>
          <p:cNvSpPr/>
          <p:nvPr/>
        </p:nvSpPr>
        <p:spPr>
          <a:xfrm>
            <a:off x="7032618" y="2430507"/>
            <a:ext cx="403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A" b="1" dirty="0"/>
              <a:t>Sumatoria de fuerzas (Leyes de Newton)</a:t>
            </a:r>
            <a:endParaRPr lang="es-PA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1B3FEEE-C92F-439A-843E-89951FCF93D5}"/>
              </a:ext>
            </a:extLst>
          </p:cNvPr>
          <p:cNvSpPr txBox="1"/>
          <p:nvPr/>
        </p:nvSpPr>
        <p:spPr>
          <a:xfrm>
            <a:off x="5007429" y="2085045"/>
            <a:ext cx="611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3. Paso 2 :</a:t>
            </a:r>
            <a:endParaRPr lang="es-PA" b="1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F9E83EE-C631-467A-A338-3AB423111921}"/>
              </a:ext>
            </a:extLst>
          </p:cNvPr>
          <p:cNvSpPr/>
          <p:nvPr/>
        </p:nvSpPr>
        <p:spPr>
          <a:xfrm>
            <a:off x="7032618" y="2061175"/>
            <a:ext cx="2407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A" b="1" dirty="0"/>
              <a:t>Pasar al dominio de “s”</a:t>
            </a:r>
            <a:endParaRPr lang="es-PA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FAFDF1A-4FD0-40F0-A0B7-3C2764C1C51E}"/>
              </a:ext>
            </a:extLst>
          </p:cNvPr>
          <p:cNvSpPr txBox="1"/>
          <p:nvPr/>
        </p:nvSpPr>
        <p:spPr>
          <a:xfrm>
            <a:off x="6572660" y="3310132"/>
            <a:ext cx="1088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b="1" i="1" u="sng" dirty="0"/>
              <a:t>NOTE LA SIMETRÍA MATEMATICA EN SU SOLUCIÓN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4EE0027-63D2-4C81-AA48-75468294BAE5}"/>
                  </a:ext>
                </a:extLst>
              </p:cNvPr>
              <p:cNvSpPr txBox="1"/>
              <p:nvPr/>
            </p:nvSpPr>
            <p:spPr>
              <a:xfrm>
                <a:off x="4162810" y="4293005"/>
                <a:ext cx="6225309" cy="122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P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𝑠𝑋</m:t>
                      </m:r>
                      <m:d>
                        <m:d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𝑘𝑋</m:t>
                      </m:r>
                      <m:d>
                        <m:d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s-P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s-PA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4EE0027-63D2-4C81-AA48-75468294B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810" y="4293005"/>
                <a:ext cx="6225309" cy="12230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47C2E51-CFF1-4DD4-98BB-9A842247011A}"/>
              </a:ext>
            </a:extLst>
          </p:cNvPr>
          <p:cNvSpPr txBox="1"/>
          <p:nvPr/>
        </p:nvSpPr>
        <p:spPr>
          <a:xfrm>
            <a:off x="0" y="2775968"/>
            <a:ext cx="3950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Diagrama de cuerpo libre en el dominio </a:t>
            </a:r>
          </a:p>
          <a:p>
            <a:pPr algn="ctr"/>
            <a:r>
              <a:rPr lang="es-PA" dirty="0"/>
              <a:t>del tiempo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01EA8F-00F9-4D2B-A531-B0C892DA57BB}"/>
              </a:ext>
            </a:extLst>
          </p:cNvPr>
          <p:cNvSpPr txBox="1"/>
          <p:nvPr/>
        </p:nvSpPr>
        <p:spPr>
          <a:xfrm>
            <a:off x="-1" y="4752095"/>
            <a:ext cx="3950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Diagrama de cuerpo libre en el dominio </a:t>
            </a:r>
          </a:p>
          <a:p>
            <a:pPr algn="ctr"/>
            <a:r>
              <a:rPr lang="es-PA" dirty="0"/>
              <a:t>de la frecuencia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A2074F-5494-4AC0-A1BF-7B363E316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31" y="1060577"/>
            <a:ext cx="2839268" cy="17153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5199C3-CF34-4062-8BB9-E2009D831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086" y="3342412"/>
            <a:ext cx="2004202" cy="14096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6EF2D9-3A0B-4E5C-B8C4-107507F01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026" y="5378069"/>
            <a:ext cx="2295698" cy="14799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A525906-C60E-45AD-A922-A336E8688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8528" y="3944903"/>
            <a:ext cx="3035754" cy="668423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72AFA5-2608-4EB3-8460-F3D07E521DCC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3075709" y="4279114"/>
            <a:ext cx="26028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D38BC9C-C881-4D03-AF80-40ADD965B515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3189724" y="4752095"/>
            <a:ext cx="2296676" cy="13659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B3E433F0-551C-44C4-9A05-14265338DF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8528" y="5548613"/>
            <a:ext cx="36290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6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3" grpId="0"/>
      <p:bldP spid="15" grpId="0"/>
      <p:bldP spid="16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1DDFC36-5825-4207-A4F8-5C197258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2014163"/>
            <a:ext cx="6076950" cy="27241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6602B75-0507-4AB1-B9A8-7374E8B8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Ejemplo#2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FC6692A-964E-44B4-9A4A-AA2BB4B27D86}"/>
              </a:ext>
            </a:extLst>
          </p:cNvPr>
          <p:cNvSpPr txBox="1"/>
          <p:nvPr/>
        </p:nvSpPr>
        <p:spPr>
          <a:xfrm>
            <a:off x="6652591" y="2491666"/>
            <a:ext cx="500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Suponga que la salida es x3(t).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A891E19-36AC-439B-9DB7-468242288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022" y="5635692"/>
            <a:ext cx="2786998" cy="64988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D9D34D3-B28A-4DC3-A759-573C2B5252FE}"/>
              </a:ext>
            </a:extLst>
          </p:cNvPr>
          <p:cNvSpPr/>
          <p:nvPr/>
        </p:nvSpPr>
        <p:spPr>
          <a:xfrm>
            <a:off x="1423142" y="6536356"/>
            <a:ext cx="2116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A" b="1" dirty="0">
                <a:highlight>
                  <a:srgbClr val="FFFF00"/>
                </a:highlight>
              </a:rPr>
              <a:t>Note la masa ficticia</a:t>
            </a:r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id="{A6D2CA49-FF3D-4B41-812C-6A39AC9B4DF6}"/>
              </a:ext>
            </a:extLst>
          </p:cNvPr>
          <p:cNvSpPr txBox="1"/>
          <p:nvPr/>
        </p:nvSpPr>
        <p:spPr>
          <a:xfrm>
            <a:off x="5134895" y="572425"/>
            <a:ext cx="7057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A" dirty="0"/>
              <a:t>Una masa ficticia se forma en la unión en serie de 2 resortes, 2 amortiguadores o de 1 amortiguador con un resorte. Esta masa ficticia </a:t>
            </a:r>
            <a:r>
              <a:rPr lang="es-PA" u="sng" dirty="0"/>
              <a:t>no</a:t>
            </a:r>
            <a:r>
              <a:rPr lang="es-PA" dirty="0"/>
              <a:t> se representa con un bloque de masa “M”, ya que no hay una masa como tal, aunque sí aporta un grado de libertad.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B80FBF-4E82-4F99-AF8D-52DA96DCF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22" y="2818346"/>
            <a:ext cx="3981450" cy="942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5266CB-2E6E-4851-A34A-34E0A5BDA2F7}"/>
              </a:ext>
            </a:extLst>
          </p:cNvPr>
          <p:cNvSpPr txBox="1"/>
          <p:nvPr/>
        </p:nvSpPr>
        <p:spPr>
          <a:xfrm>
            <a:off x="6506239" y="2801074"/>
            <a:ext cx="55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(1)</a:t>
            </a:r>
          </a:p>
          <a:p>
            <a:r>
              <a:rPr lang="es-PA" dirty="0"/>
              <a:t>(2)</a:t>
            </a:r>
          </a:p>
          <a:p>
            <a:r>
              <a:rPr lang="es-PA" dirty="0"/>
              <a:t>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id="{7E18AD60-0809-4170-9845-74CC054630AA}"/>
                  </a:ext>
                </a:extLst>
              </p:cNvPr>
              <p:cNvSpPr txBox="1"/>
              <p:nvPr/>
            </p:nvSpPr>
            <p:spPr>
              <a:xfrm>
                <a:off x="6344478" y="3812337"/>
                <a:ext cx="500932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A" dirty="0"/>
                  <a:t>La ecuación (1) corresponde al bloque exterior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A" dirty="0"/>
                  <a:t>, La ecuación (2) corresponde al bloque interior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PA" dirty="0"/>
                  <a:t>, La ecuación (3) corresponde a la masa ficticia.</a:t>
                </a:r>
              </a:p>
              <a:p>
                <a:endParaRPr lang="es-PA" dirty="0"/>
              </a:p>
              <a:p>
                <a:r>
                  <a:rPr lang="es-PA" dirty="0"/>
                  <a:t>Utilizando la regla de Cramer encontramos a la función de transferencia: </a:t>
                </a:r>
              </a:p>
            </p:txBody>
          </p:sp>
        </mc:Choice>
        <mc:Fallback xmlns=""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id="{7E18AD60-0809-4170-9845-74CC05463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78" y="3812337"/>
                <a:ext cx="5009322" cy="1754326"/>
              </a:xfrm>
              <a:prstGeom prst="rect">
                <a:avLst/>
              </a:prstGeom>
              <a:blipFill>
                <a:blip r:embed="rId7"/>
                <a:stretch>
                  <a:fillRect l="-1095" t="-1736" b="-4514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4FE3BF0-A45E-4764-81FF-A856D8F460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89911" y="3829978"/>
            <a:ext cx="3099802" cy="2312953"/>
          </a:xfrm>
          <a:prstGeom prst="bentConnector3">
            <a:avLst>
              <a:gd name="adj1" fmla="val 2995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ED1639-B856-43B8-BA8A-FB07FBD256BD}"/>
              </a:ext>
            </a:extLst>
          </p:cNvPr>
          <p:cNvSpPr txBox="1"/>
          <p:nvPr/>
        </p:nvSpPr>
        <p:spPr>
          <a:xfrm>
            <a:off x="983624" y="3244334"/>
            <a:ext cx="1953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A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AC224C-16A8-4CFF-B8CA-450E60AC791E}"/>
              </a:ext>
            </a:extLst>
          </p:cNvPr>
          <p:cNvSpPr txBox="1"/>
          <p:nvPr/>
        </p:nvSpPr>
        <p:spPr>
          <a:xfrm>
            <a:off x="1758186" y="3469106"/>
            <a:ext cx="1953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A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04D812-58E8-421E-A87F-B9EA4F06B3B8}"/>
              </a:ext>
            </a:extLst>
          </p:cNvPr>
          <p:cNvSpPr txBox="1"/>
          <p:nvPr/>
        </p:nvSpPr>
        <p:spPr>
          <a:xfrm>
            <a:off x="3325982" y="3244334"/>
            <a:ext cx="1953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A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A948CF-5587-44C0-B041-CB699A99DC8E}"/>
              </a:ext>
            </a:extLst>
          </p:cNvPr>
          <p:cNvSpPr txBox="1"/>
          <p:nvPr/>
        </p:nvSpPr>
        <p:spPr>
          <a:xfrm>
            <a:off x="3901150" y="3576655"/>
            <a:ext cx="1953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A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573DCC-E777-44C5-B2CA-7D9139466233}"/>
              </a:ext>
            </a:extLst>
          </p:cNvPr>
          <p:cNvSpPr txBox="1"/>
          <p:nvPr/>
        </p:nvSpPr>
        <p:spPr>
          <a:xfrm>
            <a:off x="4860880" y="3539738"/>
            <a:ext cx="1953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A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3535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757"/>
    </mc:Choice>
    <mc:Fallback xmlns="">
      <p:transition spd="slow" advTm="147757"/>
    </mc:Fallback>
  </mc:AlternateContent>
  <p:extLst>
    <p:ext uri="{3A86A75C-4F4B-4683-9AE1-C65F6400EC91}">
      <p14:laserTraceLst xmlns:p14="http://schemas.microsoft.com/office/powerpoint/2010/main">
        <p14:tracePtLst>
          <p14:tracePt t="346" x="1878013" y="2719388"/>
          <p14:tracePt t="354" x="1936750" y="2719388"/>
          <p14:tracePt t="377" x="2124075" y="2752725"/>
          <p14:tracePt t="379" x="2208213" y="2770188"/>
          <p14:tracePt t="387" x="2379663" y="2805113"/>
          <p14:tracePt t="393" x="2532063" y="2838450"/>
          <p14:tracePt t="400" x="2633663" y="2863850"/>
          <p14:tracePt t="408" x="2786063" y="2906713"/>
          <p14:tracePt t="414" x="2947988" y="2940050"/>
          <p14:tracePt t="421" x="3033713" y="2957513"/>
          <p14:tracePt t="427" x="3127375" y="2990850"/>
          <p14:tracePt t="435" x="3236913" y="3025775"/>
          <p14:tracePt t="444" x="3313113" y="3059113"/>
          <p14:tracePt t="450" x="3381375" y="3084513"/>
          <p14:tracePt t="459" x="3414713" y="3109913"/>
          <p14:tracePt t="463" x="3432175" y="3119438"/>
          <p14:tracePt t="470" x="3467100" y="3135313"/>
          <p14:tracePt t="480" x="3500438" y="3144838"/>
          <p14:tracePt t="484" x="3559175" y="3160713"/>
          <p14:tracePt t="493" x="3619500" y="3186113"/>
          <p14:tracePt t="498" x="3670300" y="3203575"/>
          <p14:tracePt t="505" x="3713163" y="3221038"/>
          <p14:tracePt t="514" x="3763963" y="3246438"/>
          <p14:tracePt t="519" x="3789363" y="3263900"/>
          <p14:tracePt t="527" x="3814763" y="3271838"/>
          <p14:tracePt t="533" x="3832225" y="3289300"/>
          <p14:tracePt t="542" x="3865563" y="3297238"/>
          <p14:tracePt t="549" x="3873500" y="3305175"/>
          <p14:tracePt t="554" x="3883025" y="3322638"/>
          <p14:tracePt t="563" x="3900488" y="3330575"/>
          <p14:tracePt t="577" x="3908425" y="3340100"/>
          <p14:tracePt t="588" x="3916363" y="3348038"/>
          <p14:tracePt t="602" x="3916363" y="3355975"/>
          <p14:tracePt t="610" x="3925888" y="3355975"/>
          <p14:tracePt t="627" x="3925888" y="3365500"/>
          <p14:tracePt t="645" x="3933825" y="3365500"/>
          <p14:tracePt t="661" x="3933825" y="3373438"/>
          <p14:tracePt t="707" x="3933825" y="3382963"/>
          <p14:tracePt t="728" x="3933825" y="3390900"/>
          <p14:tracePt t="735" x="3941763" y="3398838"/>
          <p14:tracePt t="742" x="3959225" y="3449638"/>
          <p14:tracePt t="748" x="3976688" y="3517900"/>
          <p14:tracePt t="759" x="4002088" y="3619500"/>
          <p14:tracePt t="763" x="4035425" y="3798888"/>
          <p14:tracePt t="769" x="4078288" y="4044950"/>
          <p14:tracePt t="777" x="4103688" y="4197350"/>
          <p14:tracePt t="784" x="4121150" y="4351338"/>
          <p14:tracePt t="792" x="4129088" y="4427538"/>
          <p14:tracePt t="797" x="4137025" y="4521200"/>
          <p14:tracePt t="804" x="4146550" y="4614863"/>
          <p14:tracePt t="813" x="4162425" y="4683125"/>
          <p14:tracePt t="819" x="4171950" y="4724400"/>
          <p14:tracePt t="826" x="4179888" y="4741863"/>
          <p14:tracePt t="832" x="4179888" y="4775200"/>
          <p14:tracePt t="840" x="4179888" y="4792663"/>
          <p14:tracePt t="846" x="4187825" y="4802188"/>
          <p14:tracePt t="853" x="4187825" y="4810125"/>
          <p14:tracePt t="862" x="4187825" y="4835525"/>
          <p14:tracePt t="867" x="4187825" y="4843463"/>
          <p14:tracePt t="875" x="4187825" y="4852988"/>
          <p14:tracePt t="881" x="4197350" y="4868863"/>
          <p14:tracePt t="888" x="4197350" y="4878388"/>
          <p14:tracePt t="895" x="4197350" y="4886325"/>
          <p14:tracePt t="902" x="4197350" y="4894263"/>
          <p14:tracePt t="910" x="4197350" y="4903788"/>
          <p14:tracePt t="915" x="4197350" y="4911725"/>
          <p14:tracePt t="930" x="4197350" y="4929188"/>
          <p14:tracePt t="945" x="4197350" y="4937125"/>
          <p14:tracePt t="951" x="4205288" y="4937125"/>
          <p14:tracePt t="959" x="4205288" y="4946650"/>
          <p14:tracePt t="29282" x="4222750" y="4919663"/>
          <p14:tracePt t="29289" x="4248150" y="4886325"/>
          <p14:tracePt t="29297" x="4306888" y="4810125"/>
          <p14:tracePt t="29303" x="4375150" y="4683125"/>
          <p14:tracePt t="29310" x="4486275" y="4546600"/>
          <p14:tracePt t="29319" x="4570413" y="4419600"/>
          <p14:tracePt t="29325" x="4656138" y="4325938"/>
          <p14:tracePt t="29332" x="4724400" y="4240213"/>
          <p14:tracePt t="29338" x="4775200" y="4164013"/>
          <p14:tracePt t="29346" x="4818063" y="4113213"/>
          <p14:tracePt t="29353" x="4851400" y="4052888"/>
          <p14:tracePt t="29358" x="4884738" y="4011613"/>
          <p14:tracePt t="29366" x="4927600" y="3968750"/>
          <p14:tracePt t="29373" x="4970463" y="3935413"/>
          <p14:tracePt t="29382" x="5013325" y="3892550"/>
          <p14:tracePt t="29389" x="5064125" y="3849688"/>
          <p14:tracePt t="29394" x="5122863" y="3806825"/>
          <p14:tracePt t="29401" x="5157788" y="3773488"/>
          <p14:tracePt t="29408" x="5208588" y="3730625"/>
          <p14:tracePt t="29415" x="5267325" y="3671888"/>
          <p14:tracePt t="29421" x="5310188" y="3629025"/>
          <p14:tracePt t="29429" x="5335588" y="3603625"/>
          <p14:tracePt t="29435" x="5343525" y="3594100"/>
          <p14:tracePt t="29443" x="5360988" y="3578225"/>
          <p14:tracePt t="29450" x="5360988" y="3568700"/>
          <p14:tracePt t="29456" x="5378450" y="3560763"/>
          <p14:tracePt t="29466" x="5386388" y="3543300"/>
          <p14:tracePt t="29472" x="5394325" y="3535363"/>
          <p14:tracePt t="29477" x="5403850" y="3527425"/>
          <p14:tracePt t="29485" x="5421313" y="3509963"/>
          <p14:tracePt t="29491" x="5429250" y="3502025"/>
          <p14:tracePt t="29500" x="5446713" y="3475038"/>
          <p14:tracePt t="29512" x="5454650" y="3459163"/>
          <p14:tracePt t="29519" x="5472113" y="3449638"/>
          <p14:tracePt t="29526" x="5480050" y="3433763"/>
          <p14:tracePt t="29533" x="5487988" y="3424238"/>
          <p14:tracePt t="29550" x="5497513" y="3416300"/>
          <p14:tracePt t="29554" x="5505450" y="3416300"/>
          <p14:tracePt t="29561" x="5505450" y="3398838"/>
          <p14:tracePt t="29582" x="5505450" y="3382963"/>
          <p14:tracePt t="29596" x="5497513" y="3365500"/>
          <p14:tracePt t="29602" x="5472113" y="3340100"/>
          <p14:tracePt t="29610" x="5360988" y="3279775"/>
          <p14:tracePt t="29618" x="5097463" y="3160713"/>
          <p14:tracePt t="29623" x="4884738" y="3076575"/>
          <p14:tracePt t="29631" x="4673600" y="3000375"/>
          <p14:tracePt t="29638" x="4486275" y="2932113"/>
          <p14:tracePt t="29644" x="4316413" y="2889250"/>
          <p14:tracePt t="29653" x="4205288" y="2863850"/>
          <p14:tracePt t="29658" x="4086225" y="2830513"/>
          <p14:tracePt t="29666" x="4010025" y="2805113"/>
          <p14:tracePt t="29672" x="3925888" y="2795588"/>
          <p14:tracePt t="29681" x="3890963" y="2795588"/>
          <p14:tracePt t="29686" x="3865563" y="2795588"/>
          <p14:tracePt t="29693" x="3840163" y="2795588"/>
          <p14:tracePt t="29702" x="3832225" y="2795588"/>
          <p14:tracePt t="29707" x="3822700" y="2795588"/>
          <p14:tracePt t="29715" x="3806825" y="2795588"/>
          <p14:tracePt t="29721" x="3797300" y="2795588"/>
          <p14:tracePt t="29728" x="3789363" y="2795588"/>
          <p14:tracePt t="29734" x="3789363" y="2805113"/>
          <p14:tracePt t="29742" x="3781425" y="2813050"/>
          <p14:tracePt t="29751" x="3771900" y="2813050"/>
          <p14:tracePt t="29756" x="3763963" y="2820988"/>
          <p14:tracePt t="29770" x="3756025" y="2820988"/>
          <p14:tracePt t="29776" x="3756025" y="2830513"/>
          <p14:tracePt t="29783" x="3756025" y="2838450"/>
          <p14:tracePt t="29790" x="3746500" y="2838450"/>
          <p14:tracePt t="29804" x="3746500" y="2846388"/>
          <p14:tracePt t="29812" x="3738563" y="2846388"/>
          <p14:tracePt t="29819" x="3729038" y="2846388"/>
          <p14:tracePt t="29828" x="3729038" y="2855913"/>
          <p14:tracePt t="29839" x="3721100" y="2855913"/>
          <p14:tracePt t="29847" x="3721100" y="2863850"/>
          <p14:tracePt t="29880" x="3713163" y="2863850"/>
          <p14:tracePt t="29888" x="3713163" y="2871788"/>
          <p14:tracePt t="29895" x="3703638" y="2881313"/>
          <p14:tracePt t="29901" x="3695700" y="2881313"/>
          <p14:tracePt t="29908" x="3687763" y="2889250"/>
          <p14:tracePt t="29916" x="3678238" y="2897188"/>
          <p14:tracePt t="29923" x="3670300" y="2897188"/>
          <p14:tracePt t="29930" x="3662363" y="2906713"/>
          <p14:tracePt t="29949" x="3636963" y="2914650"/>
          <p14:tracePt t="29952" x="3627438" y="2914650"/>
          <p14:tracePt t="29957" x="3611563" y="2922588"/>
          <p14:tracePt t="29968" x="3594100" y="2922588"/>
          <p14:tracePt t="29971" x="3576638" y="2922588"/>
          <p14:tracePt t="29980" x="3568700" y="2940050"/>
          <p14:tracePt t="29985" x="3543300" y="2949575"/>
          <p14:tracePt t="29992" x="3525838" y="2949575"/>
          <p14:tracePt t="29999" x="3500438" y="2949575"/>
          <p14:tracePt t="30006" x="3475038" y="2965450"/>
          <p14:tracePt t="30014" x="3457575" y="2965450"/>
          <p14:tracePt t="30020" x="3441700" y="2974975"/>
          <p14:tracePt t="30027" x="3406775" y="2974975"/>
          <p14:tracePt t="30034" x="3389313" y="2974975"/>
          <p14:tracePt t="30041" x="3373438" y="2982913"/>
          <p14:tracePt t="30048" x="3355975" y="2982913"/>
          <p14:tracePt t="30055" x="3348038" y="2990850"/>
          <p14:tracePt t="30062" x="3330575" y="2990850"/>
          <p14:tracePt t="30069" x="3313113" y="3000375"/>
          <p14:tracePt t="30075" x="3305175" y="3000375"/>
          <p14:tracePt t="30082" x="3287713" y="3000375"/>
          <p14:tracePt t="30089" x="3279775" y="3000375"/>
          <p14:tracePt t="30098" x="3270250" y="3000375"/>
          <p14:tracePt t="30104" x="3262313" y="3000375"/>
          <p14:tracePt t="30110" x="3254375" y="3000375"/>
          <p14:tracePt t="30117" x="3244850" y="3008313"/>
          <p14:tracePt t="30132" x="3236913" y="3008313"/>
          <p14:tracePt t="30138" x="3228975" y="3008313"/>
          <p14:tracePt t="30152" x="3219450" y="3016250"/>
          <p14:tracePt t="30173" x="3211513" y="3025775"/>
          <p14:tracePt t="30181" x="3203575" y="3025775"/>
          <p14:tracePt t="30209" x="3194050" y="3025775"/>
          <p14:tracePt t="30216" x="3194050" y="3033713"/>
          <p14:tracePt t="30250" x="3194050" y="3041650"/>
          <p14:tracePt t="30271" x="3194050" y="3051175"/>
          <p14:tracePt t="30278" x="3186113" y="3059113"/>
          <p14:tracePt t="30292" x="3186113" y="3076575"/>
          <p14:tracePt t="30300" x="3186113" y="3084513"/>
          <p14:tracePt t="30306" x="3186113" y="3101975"/>
          <p14:tracePt t="30314" x="3178175" y="3119438"/>
          <p14:tracePt t="30320" x="3178175" y="3135313"/>
          <p14:tracePt t="30327" x="3178175" y="3152775"/>
          <p14:tracePt t="30334" x="3168650" y="3170238"/>
          <p14:tracePt t="30341" x="3168650" y="3186113"/>
          <p14:tracePt t="30348" x="3168650" y="3211513"/>
          <p14:tracePt t="30354" x="3168650" y="3228975"/>
          <p14:tracePt t="30362" x="3168650" y="3246438"/>
          <p14:tracePt t="30369" x="3168650" y="3263900"/>
          <p14:tracePt t="30375" x="3168650" y="3271838"/>
          <p14:tracePt t="30383" x="3168650" y="3289300"/>
          <p14:tracePt t="30390" x="3168650" y="3314700"/>
          <p14:tracePt t="30398" x="3168650" y="3322638"/>
          <p14:tracePt t="30403" x="3168650" y="3348038"/>
          <p14:tracePt t="30410" x="3178175" y="3355975"/>
          <p14:tracePt t="30417" x="3178175" y="3365500"/>
          <p14:tracePt t="30424" x="3178175" y="3382963"/>
          <p14:tracePt t="30432" x="3186113" y="3398838"/>
          <p14:tracePt t="30438" x="3186113" y="3408363"/>
          <p14:tracePt t="30449" x="3194050" y="3424238"/>
          <p14:tracePt t="30452" x="3194050" y="3433763"/>
          <p14:tracePt t="30459" x="3194050" y="3449638"/>
          <p14:tracePt t="30468" x="3203575" y="3459163"/>
          <p14:tracePt t="30472" x="3211513" y="3467100"/>
          <p14:tracePt t="30482" x="3211513" y="3475038"/>
          <p14:tracePt t="30487" x="3211513" y="3492500"/>
          <p14:tracePt t="30494" x="3219450" y="3502025"/>
          <p14:tracePt t="30501" x="3228975" y="3517900"/>
          <p14:tracePt t="30508" x="3228975" y="3527425"/>
          <p14:tracePt t="30516" x="3228975" y="3552825"/>
          <p14:tracePt t="30521" x="3236913" y="3560763"/>
          <p14:tracePt t="30530" x="3244850" y="3578225"/>
          <p14:tracePt t="30535" x="3244850" y="3594100"/>
          <p14:tracePt t="30543" x="3244850" y="3611563"/>
          <p14:tracePt t="30550" x="3244850" y="3619500"/>
          <p14:tracePt t="30556" x="3254375" y="3636963"/>
          <p14:tracePt t="30564" x="3254375" y="3646488"/>
          <p14:tracePt t="30573" x="3262313" y="3662363"/>
          <p14:tracePt t="30577" x="3262313" y="3671888"/>
          <p14:tracePt t="30584" x="3262313" y="3679825"/>
          <p14:tracePt t="30600" x="3262313" y="3687763"/>
          <p14:tracePt t="30606" x="3270250" y="3697288"/>
          <p14:tracePt t="30614" x="3270250" y="3705225"/>
          <p14:tracePt t="30619" x="3279775" y="3713163"/>
          <p14:tracePt t="30633" x="3279775" y="3722688"/>
          <p14:tracePt t="30648" x="3279775" y="3730625"/>
          <p14:tracePt t="30663" x="3279775" y="3738563"/>
          <p14:tracePt t="30683" x="3279775" y="3748088"/>
          <p14:tracePt t="30703" x="3279775" y="3756025"/>
          <p14:tracePt t="30714" x="3279775" y="3763963"/>
          <p14:tracePt t="30731" x="3287713" y="3763963"/>
          <p14:tracePt t="30737" x="3287713" y="3773488"/>
          <p14:tracePt t="30759" x="3287713" y="3781425"/>
          <p14:tracePt t="30780" x="3287713" y="3790950"/>
          <p14:tracePt t="30786" x="3287713" y="3798888"/>
          <p14:tracePt t="30807" x="3287713" y="3806825"/>
          <p14:tracePt t="30815" x="3287713" y="3816350"/>
          <p14:tracePt t="30830" x="3287713" y="3824288"/>
          <p14:tracePt t="30842" x="3287713" y="3832225"/>
          <p14:tracePt t="30849" x="3287713" y="3849688"/>
          <p14:tracePt t="30865" x="3287713" y="3857625"/>
          <p14:tracePt t="30872" x="3287713" y="3867150"/>
          <p14:tracePt t="30885" x="3287713" y="3875088"/>
          <p14:tracePt t="30891" x="3287713" y="3883025"/>
          <p14:tracePt t="30905" x="3287713" y="3892550"/>
          <p14:tracePt t="30919" x="3287713" y="3900488"/>
          <p14:tracePt t="30940" x="3287713" y="3908425"/>
          <p14:tracePt t="30964" x="3287713" y="3925888"/>
          <p14:tracePt t="30971" x="3297238" y="3925888"/>
          <p14:tracePt t="30982" x="3297238" y="3943350"/>
          <p14:tracePt t="30989" x="3305175" y="3943350"/>
          <p14:tracePt t="30997" x="3305175" y="3951288"/>
          <p14:tracePt t="31010" x="3305175" y="3960813"/>
          <p14:tracePt t="31023" x="3305175" y="3976688"/>
          <p14:tracePt t="31031" x="3305175" y="3986213"/>
          <p14:tracePt t="31037" x="3305175" y="3994150"/>
          <p14:tracePt t="31045" x="3305175" y="4002088"/>
          <p14:tracePt t="31058" x="3305175" y="4019550"/>
          <p14:tracePt t="31065" x="3305175" y="4027488"/>
          <p14:tracePt t="31072" x="3305175" y="4044950"/>
          <p14:tracePt t="31081" x="3305175" y="4052888"/>
          <p14:tracePt t="31086" x="3305175" y="4062413"/>
          <p14:tracePt t="31093" x="3305175" y="4079875"/>
          <p14:tracePt t="31100" x="3305175" y="4087813"/>
          <p14:tracePt t="31107" x="3313113" y="4095750"/>
          <p14:tracePt t="31115" x="3313113" y="4113213"/>
          <p14:tracePt t="31121" x="3313113" y="4130675"/>
          <p14:tracePt t="40508" x="3348038" y="4087813"/>
          <p14:tracePt t="40514" x="3441700" y="4011613"/>
          <p14:tracePt t="40522" x="3559175" y="3892550"/>
          <p14:tracePt t="40528" x="3644900" y="3832225"/>
          <p14:tracePt t="40536" x="3729038" y="3763963"/>
          <p14:tracePt t="40542" x="3797300" y="3687763"/>
          <p14:tracePt t="40549" x="3883025" y="3619500"/>
          <p14:tracePt t="40557" x="3984625" y="3543300"/>
          <p14:tracePt t="40563" x="4103688" y="3459163"/>
          <p14:tracePt t="40573" x="4187825" y="3398838"/>
          <p14:tracePt t="40578" x="4265613" y="3348038"/>
          <p14:tracePt t="40584" x="4359275" y="3289300"/>
          <p14:tracePt t="40592" x="4451350" y="3228975"/>
          <p14:tracePt t="40598" x="4519613" y="3195638"/>
          <p14:tracePt t="40607" x="4587875" y="3152775"/>
          <p14:tracePt t="40612" x="4646613" y="3119438"/>
          <p14:tracePt t="40618" x="4732338" y="3067050"/>
          <p14:tracePt t="40625" x="4791075" y="3033713"/>
          <p14:tracePt t="40632" x="4833938" y="3008313"/>
          <p14:tracePt t="40640" x="4859338" y="2990850"/>
          <p14:tracePt t="40646" x="4894263" y="2974975"/>
          <p14:tracePt t="40655" x="4910138" y="2957513"/>
          <p14:tracePt t="40661" x="4919663" y="2940050"/>
          <p14:tracePt t="40668" x="4945063" y="2932113"/>
          <p14:tracePt t="40674" x="4962525" y="2922588"/>
          <p14:tracePt t="40681" x="4970463" y="2914650"/>
          <p14:tracePt t="40691" x="4987925" y="2906713"/>
          <p14:tracePt t="40695" x="5013325" y="2881313"/>
          <p14:tracePt t="40702" x="5054600" y="2863850"/>
          <p14:tracePt t="40709" x="5114925" y="2813050"/>
          <p14:tracePt t="40716" x="5173663" y="2778125"/>
          <p14:tracePt t="40726" x="5224463" y="2744788"/>
          <p14:tracePt t="40730" x="5302250" y="2701925"/>
          <p14:tracePt t="40738" x="5368925" y="2633663"/>
          <p14:tracePt t="40744" x="5437188" y="2592388"/>
          <p14:tracePt t="41045" x="5530850" y="2430463"/>
          <p14:tracePt t="41059" x="5599113" y="2319338"/>
          <p14:tracePt t="41066" x="5657850" y="2235200"/>
          <p14:tracePt t="41073" x="5692775" y="2184400"/>
          <p14:tracePt t="41079" x="5708650" y="2149475"/>
          <p14:tracePt t="41088" x="5726113" y="2141538"/>
          <p14:tracePt t="41093" x="5735638" y="2124075"/>
          <p14:tracePt t="41100" x="5743575" y="2116138"/>
          <p14:tracePt t="41108" x="5751513" y="2108200"/>
          <p14:tracePt t="41115" x="5761038" y="2108200"/>
          <p14:tracePt t="41123" x="5761038" y="2090738"/>
          <p14:tracePt t="41137" x="5768975" y="2082800"/>
          <p14:tracePt t="41149" x="5768975" y="2073275"/>
          <p14:tracePt t="41156" x="5776913" y="2065338"/>
          <p14:tracePt t="41163" x="5786438" y="2055813"/>
          <p14:tracePt t="41177" x="5786438" y="2047875"/>
          <p14:tracePt t="41184" x="5794375" y="2047875"/>
          <p14:tracePt t="41191" x="5794375" y="2039938"/>
          <p14:tracePt t="41211" x="5802313" y="2030413"/>
          <p14:tracePt t="41220" x="5811838" y="2022475"/>
          <p14:tracePt t="41240" x="5811838" y="2014538"/>
          <p14:tracePt t="41255" x="5811838" y="2005013"/>
          <p14:tracePt t="41263" x="5819775" y="2005013"/>
          <p14:tracePt t="41268" x="5819775" y="1997075"/>
          <p14:tracePt t="41274" x="5827713" y="1989138"/>
          <p14:tracePt t="41281" x="5837238" y="1971675"/>
          <p14:tracePt t="41289" x="5837238" y="1954213"/>
          <p14:tracePt t="41295" x="5845175" y="1946275"/>
          <p14:tracePt t="41304" x="5862638" y="1911350"/>
          <p14:tracePt t="41310" x="5862638" y="1903413"/>
          <p14:tracePt t="41316" x="5870575" y="1885950"/>
          <p14:tracePt t="41325" x="5880100" y="1870075"/>
          <p14:tracePt t="41338" x="5880100" y="1860550"/>
          <p14:tracePt t="41344" x="5880100" y="1852613"/>
          <p14:tracePt t="41358" x="5888038" y="1835150"/>
          <p14:tracePt t="41372" x="5895975" y="1827213"/>
          <p14:tracePt t="41379" x="5895975" y="1819275"/>
          <p14:tracePt t="41388" x="5905500" y="1801813"/>
          <p14:tracePt t="41393" x="5913438" y="1776413"/>
          <p14:tracePt t="41400" x="5921375" y="1758950"/>
          <p14:tracePt t="41408" x="5938838" y="1725613"/>
          <p14:tracePt t="41414" x="5946775" y="1700213"/>
          <p14:tracePt t="41421" x="5964238" y="1674813"/>
          <p14:tracePt t="41427" x="5972175" y="1657350"/>
          <p14:tracePt t="41434" x="5972175" y="1631950"/>
          <p14:tracePt t="41442" x="5989638" y="1606550"/>
          <p14:tracePt t="41449" x="5997575" y="1597025"/>
          <p14:tracePt t="41458" x="5997575" y="1581150"/>
          <p14:tracePt t="41463" x="6015038" y="1571625"/>
          <p14:tracePt t="41471" x="6015038" y="1555750"/>
          <p14:tracePt t="41476" x="6024563" y="1538288"/>
          <p14:tracePt t="41483" x="6024563" y="1520825"/>
          <p14:tracePt t="41490" x="6032500" y="1504950"/>
          <p14:tracePt t="41497" x="6049963" y="1487488"/>
          <p14:tracePt t="41506" x="6049963" y="1462088"/>
          <p14:tracePt t="41512" x="6065838" y="1436688"/>
          <p14:tracePt t="41520" x="6091238" y="1401763"/>
          <p14:tracePt t="41525" x="6091238" y="1368425"/>
          <p14:tracePt t="41532" x="6116638" y="1333500"/>
          <p14:tracePt t="41540" x="6134100" y="1282700"/>
          <p14:tracePt t="41900" x="6126163" y="1282700"/>
          <p14:tracePt t="41906" x="6108700" y="1274763"/>
          <p14:tracePt t="41912" x="6100763" y="1274763"/>
          <p14:tracePt t="41921" x="6083300" y="1274763"/>
          <p14:tracePt t="41927" x="6065838" y="1274763"/>
          <p14:tracePt t="41934" x="6057900" y="1274763"/>
          <p14:tracePt t="41953" x="6032500" y="1266825"/>
          <p14:tracePt t="41957" x="6015038" y="1266825"/>
          <p14:tracePt t="41961" x="6007100" y="1266825"/>
          <p14:tracePt t="41972" x="5989638" y="1257300"/>
          <p14:tracePt t="41976" x="5981700" y="1249363"/>
          <p14:tracePt t="41983" x="5956300" y="1249363"/>
          <p14:tracePt t="41997" x="5938838" y="1249363"/>
          <p14:tracePt t="42004" x="5930900" y="1249363"/>
          <p14:tracePt t="42010" x="5905500" y="1241425"/>
          <p14:tracePt t="42020" x="5895975" y="1241425"/>
          <p14:tracePt t="42025" x="5888038" y="1241425"/>
          <p14:tracePt t="42032" x="5880100" y="1231900"/>
          <p14:tracePt t="42039" x="5853113" y="1231900"/>
          <p14:tracePt t="42054" x="5845175" y="1231900"/>
          <p14:tracePt t="42059" x="5827713" y="1231900"/>
          <p14:tracePt t="42066" x="5819775" y="1231900"/>
          <p14:tracePt t="42073" x="5802313" y="1231900"/>
          <p14:tracePt t="42080" x="5786438" y="1231900"/>
          <p14:tracePt t="42088" x="5768975" y="1231900"/>
          <p14:tracePt t="42094" x="5761038" y="1231900"/>
          <p14:tracePt t="42103" x="5751513" y="1231900"/>
          <p14:tracePt t="42108" x="5735638" y="1223963"/>
          <p14:tracePt t="42115" x="5718175" y="1223963"/>
          <p14:tracePt t="42123" x="5708650" y="1223963"/>
          <p14:tracePt t="42129" x="5700713" y="1223963"/>
          <p14:tracePt t="42138" x="5692775" y="1223963"/>
          <p14:tracePt t="42142" x="5675313" y="1223963"/>
          <p14:tracePt t="42150" x="5657850" y="1216025"/>
          <p14:tracePt t="42157" x="5649913" y="1216025"/>
          <p14:tracePt t="42164" x="5632450" y="1216025"/>
          <p14:tracePt t="42171" x="5616575" y="1216025"/>
          <p14:tracePt t="42177" x="5607050" y="1216025"/>
          <p14:tracePt t="42186" x="5599113" y="1206500"/>
          <p14:tracePt t="42191" x="5591175" y="1206500"/>
          <p14:tracePt t="42200" x="5581650" y="1206500"/>
          <p14:tracePt t="42205" x="5573713" y="1206500"/>
          <p14:tracePt t="42213" x="5565775" y="1206500"/>
          <p14:tracePt t="42227" x="5556250" y="1198563"/>
          <p14:tracePt t="42234" x="5548313" y="1198563"/>
          <p14:tracePt t="42240" x="5530850" y="1189038"/>
          <p14:tracePt t="42255" x="5522913" y="1189038"/>
          <p14:tracePt t="42261" x="5513388" y="1189038"/>
          <p14:tracePt t="42270" x="5513388" y="1181100"/>
          <p14:tracePt t="42274" x="5505450" y="1181100"/>
          <p14:tracePt t="42282" x="5497513" y="1181100"/>
          <p14:tracePt t="42296" x="5487988" y="1173163"/>
          <p14:tracePt t="42304" x="5487988" y="1163638"/>
          <p14:tracePt t="42310" x="5480050" y="1163638"/>
          <p14:tracePt t="42318" x="5472113" y="1163638"/>
          <p14:tracePt t="42325" x="5472113" y="1155700"/>
          <p14:tracePt t="42339" x="5462588" y="1155700"/>
          <p14:tracePt t="42345" x="5462588" y="1147763"/>
          <p14:tracePt t="42354" x="5454650" y="1147763"/>
          <p14:tracePt t="42359" x="5454650" y="1138238"/>
          <p14:tracePt t="42373" x="5446713" y="1130300"/>
          <p14:tracePt t="42387" x="5446713" y="1122363"/>
          <p14:tracePt t="42393" x="5437188" y="1122363"/>
          <p14:tracePt t="42400" x="5429250" y="1122363"/>
          <p14:tracePt t="42408" x="5429250" y="1112838"/>
          <p14:tracePt t="42436" x="5429250" y="1104900"/>
          <p14:tracePt t="42442" x="5421313" y="1096963"/>
          <p14:tracePt t="42485" x="5411788" y="1087438"/>
          <p14:tracePt t="42520" x="5403850" y="1087438"/>
          <p14:tracePt t="42525" x="5403850" y="1079500"/>
          <p14:tracePt t="42561" x="5394325" y="1079500"/>
          <p14:tracePt t="42617" x="5386388" y="1079500"/>
          <p14:tracePt t="42651" x="5378450" y="1079500"/>
          <p14:tracePt t="42693" x="5368925" y="1079500"/>
          <p14:tracePt t="42714" x="5360988" y="1079500"/>
          <p14:tracePt t="42749" x="5353050" y="1079500"/>
          <p14:tracePt t="42770" x="5343525" y="1079500"/>
          <p14:tracePt t="42783" x="5343525" y="1087438"/>
          <p14:tracePt t="42790" x="5335588" y="1087438"/>
          <p14:tracePt t="42798" x="5327650" y="1087438"/>
          <p14:tracePt t="42811" x="5318125" y="1096963"/>
          <p14:tracePt t="42819" x="5318125" y="1104900"/>
          <p14:tracePt t="42832" x="5310188" y="1104900"/>
          <p14:tracePt t="42858" x="5292725" y="1130300"/>
          <p14:tracePt t="42871" x="5284788" y="1130300"/>
          <p14:tracePt t="42878" x="5284788" y="1138238"/>
          <p14:tracePt t="42887" x="5276850" y="1147763"/>
          <p14:tracePt t="42893" x="5267325" y="1155700"/>
          <p14:tracePt t="42900" x="5259388" y="1155700"/>
          <p14:tracePt t="42907" x="5249863" y="1173163"/>
          <p14:tracePt t="42913" x="5241925" y="1189038"/>
          <p14:tracePt t="42921" x="5233988" y="1189038"/>
          <p14:tracePt t="42927" x="5216525" y="1206500"/>
          <p14:tracePt t="42937" x="5216525" y="1231900"/>
          <p14:tracePt t="42940" x="5199063" y="1257300"/>
          <p14:tracePt t="42948" x="5183188" y="1282700"/>
          <p14:tracePt t="42955" x="5165725" y="1300163"/>
          <p14:tracePt t="42963" x="5157788" y="1325563"/>
          <p14:tracePt t="42970" x="5140325" y="1360488"/>
          <p14:tracePt t="42977" x="5114925" y="1385888"/>
          <p14:tracePt t="42986" x="5106988" y="1411288"/>
          <p14:tracePt t="42990" x="5097463" y="1436688"/>
          <p14:tracePt t="42997" x="5080000" y="1462088"/>
          <p14:tracePt t="43005" x="5072063" y="1487488"/>
          <p14:tracePt t="43014" x="5064125" y="1504950"/>
          <p14:tracePt t="43020" x="5054600" y="1512888"/>
          <p14:tracePt t="43025" x="5054600" y="1530350"/>
          <p14:tracePt t="43032" x="5046663" y="1546225"/>
          <p14:tracePt t="43046" x="5038725" y="1555750"/>
          <p14:tracePt t="43060" x="5038725" y="1571625"/>
          <p14:tracePt t="43069" x="5029200" y="1571625"/>
          <p14:tracePt t="43081" x="5029200" y="1581150"/>
          <p14:tracePt t="43178" x="5029200" y="1571625"/>
          <p14:tracePt t="43192" x="5029200" y="1563688"/>
          <p14:tracePt t="43206" x="5029200" y="1555750"/>
          <p14:tracePt t="43213" x="5038725" y="1555750"/>
          <p14:tracePt t="43220" x="5038725" y="1546225"/>
          <p14:tracePt t="43235" x="5046663" y="1546225"/>
          <p14:tracePt t="43241" x="5046663" y="1538288"/>
          <p14:tracePt t="43249" x="5046663" y="1530350"/>
          <p14:tracePt t="43255" x="5054600" y="1530350"/>
          <p14:tracePt t="43270" x="5064125" y="1520825"/>
          <p14:tracePt t="43283" x="5064125" y="1512888"/>
          <p14:tracePt t="43290" x="5072063" y="1512888"/>
          <p14:tracePt t="43297" x="5080000" y="1504950"/>
          <p14:tracePt t="43305" x="5080000" y="1495425"/>
          <p14:tracePt t="43319" x="5089525" y="1495425"/>
          <p14:tracePt t="43327" x="5097463" y="1487488"/>
          <p14:tracePt t="43332" x="5106988" y="1487488"/>
          <p14:tracePt t="43339" x="5106988" y="1477963"/>
          <p14:tracePt t="43345" x="5114925" y="1477963"/>
          <p14:tracePt t="43360" x="5122863" y="1477963"/>
          <p14:tracePt t="43374" x="5132388" y="1477963"/>
          <p14:tracePt t="43390" x="5132388" y="1487488"/>
          <p14:tracePt t="43394" x="5140325" y="1487488"/>
          <p14:tracePt t="43403" x="5140325" y="1504950"/>
          <p14:tracePt t="43408" x="5148263" y="1504950"/>
          <p14:tracePt t="43415" x="5148263" y="1520825"/>
          <p14:tracePt t="43422" x="5148263" y="1546225"/>
          <p14:tracePt t="43430" x="5148263" y="1700213"/>
          <p14:tracePt t="43438" x="5064125" y="2039938"/>
          <p14:tracePt t="43443" x="4978400" y="2293938"/>
          <p14:tracePt t="43453" x="4859338" y="2625725"/>
          <p14:tracePt t="43457" x="4757738" y="2889250"/>
          <p14:tracePt t="43464" x="4699000" y="3016250"/>
          <p14:tracePt t="43473" x="4656138" y="3109913"/>
          <p14:tracePt t="43478" x="4605338" y="3228975"/>
          <p14:tracePt t="43486" x="4579938" y="3322638"/>
          <p14:tracePt t="43492" x="4529138" y="3416300"/>
          <p14:tracePt t="43500" x="4519613" y="3459163"/>
          <p14:tracePt t="43508" x="4494213" y="3527425"/>
          <p14:tracePt t="43512" x="4468813" y="3560763"/>
          <p14:tracePt t="43520" x="4460875" y="3586163"/>
          <p14:tracePt t="43527" x="4451350" y="3603625"/>
          <p14:tracePt t="43540" x="4443413" y="3611563"/>
          <p14:tracePt t="43694" x="4443413" y="3603625"/>
          <p14:tracePt t="43728" x="4443413" y="3594100"/>
          <p14:tracePt t="43742" x="4443413" y="3586163"/>
          <p14:tracePt t="43763" x="4451350" y="3578225"/>
          <p14:tracePt t="43778" x="4451350" y="3568700"/>
          <p14:tracePt t="43798" x="4451350" y="3560763"/>
          <p14:tracePt t="43805" x="4460875" y="3552825"/>
          <p14:tracePt t="43812" x="4460875" y="3543300"/>
          <p14:tracePt t="43820" x="4468813" y="3527425"/>
          <p14:tracePt t="43826" x="4476750" y="3502025"/>
          <p14:tracePt t="43835" x="4494213" y="3475038"/>
          <p14:tracePt t="43840" x="4511675" y="3433763"/>
          <p14:tracePt t="43847" x="4537075" y="3373438"/>
          <p14:tracePt t="43855" x="4587875" y="3254375"/>
          <p14:tracePt t="43861" x="4630738" y="3170238"/>
          <p14:tracePt t="43869" x="4681538" y="3059113"/>
          <p14:tracePt t="43875" x="4714875" y="3000375"/>
          <p14:tracePt t="43881" x="4749800" y="2914650"/>
          <p14:tracePt t="43889" x="4765675" y="2855913"/>
          <p14:tracePt t="43896" x="4783138" y="2820988"/>
          <p14:tracePt t="43903" x="4791075" y="2805113"/>
          <p14:tracePt t="43910" x="4808538" y="2762250"/>
          <p14:tracePt t="43919" x="4818063" y="2727325"/>
          <p14:tracePt t="43923" x="4843463" y="2676525"/>
          <p14:tracePt t="43935" x="4868863" y="2617788"/>
          <p14:tracePt t="43951" x="4945063" y="2413000"/>
          <p14:tracePt t="43958" x="4962525" y="2362200"/>
          <p14:tracePt t="43968" x="4978400" y="2319338"/>
          <p14:tracePt t="43972" x="4995863" y="2278063"/>
          <p14:tracePt t="43979" x="5003800" y="2268538"/>
          <p14:tracePt t="43987" x="5013325" y="2252663"/>
          <p14:tracePt t="43993" x="5013325" y="2227263"/>
          <p14:tracePt t="44002" x="5013325" y="2217738"/>
          <p14:tracePt t="44007" x="5021263" y="2217738"/>
          <p14:tracePt t="44014" x="5021263" y="2200275"/>
          <p14:tracePt t="44022" x="5021263" y="2184400"/>
          <p14:tracePt t="44028" x="5029200" y="2174875"/>
          <p14:tracePt t="44037" x="5038725" y="2166938"/>
          <p14:tracePt t="44042" x="5038725" y="2149475"/>
          <p14:tracePt t="44049" x="5046663" y="2133600"/>
          <p14:tracePt t="44056" x="5046663" y="2116138"/>
          <p14:tracePt t="44063" x="5046663" y="2108200"/>
          <p14:tracePt t="44076" x="5046663" y="2098675"/>
          <p14:tracePt t="44085" x="5054600" y="2090738"/>
          <p14:tracePt t="44091" x="5054600" y="2082800"/>
          <p14:tracePt t="44098" x="5054600" y="2073275"/>
          <p14:tracePt t="44105" x="5054600" y="2065338"/>
          <p14:tracePt t="44111" x="5054600" y="2055813"/>
          <p14:tracePt t="44119" x="5064125" y="2047875"/>
          <p14:tracePt t="44132" x="5072063" y="2030413"/>
          <p14:tracePt t="44139" x="5072063" y="2022475"/>
          <p14:tracePt t="44146" x="5072063" y="2014538"/>
          <p14:tracePt t="44160" x="5072063" y="2005013"/>
          <p14:tracePt t="44168" x="5072063" y="1989138"/>
          <p14:tracePt t="44174" x="5080000" y="1971675"/>
          <p14:tracePt t="44180" x="5089525" y="1946275"/>
          <p14:tracePt t="44187" x="5089525" y="1928813"/>
          <p14:tracePt t="44194" x="5097463" y="1895475"/>
          <p14:tracePt t="44202" x="5114925" y="1870075"/>
          <p14:tracePt t="44209" x="5122863" y="1835150"/>
          <p14:tracePt t="44217" x="5132388" y="1801813"/>
          <p14:tracePt t="44223" x="5140325" y="1751013"/>
          <p14:tracePt t="44230" x="5157788" y="1725613"/>
          <p14:tracePt t="44237" x="5165725" y="1690688"/>
          <p14:tracePt t="44244" x="5173663" y="1657350"/>
          <p14:tracePt t="44251" x="5183188" y="1639888"/>
          <p14:tracePt t="44258" x="5191125" y="1631950"/>
          <p14:tracePt t="44264" x="5208588" y="1606550"/>
          <p14:tracePt t="44271" x="5208588" y="1581150"/>
          <p14:tracePt t="44278" x="5216525" y="1563688"/>
          <p14:tracePt t="44288" x="5224463" y="1546225"/>
          <p14:tracePt t="44293" x="5233988" y="1538288"/>
          <p14:tracePt t="44301" x="5241925" y="1520825"/>
          <p14:tracePt t="44306" x="5249863" y="1504950"/>
          <p14:tracePt t="44313" x="5267325" y="1487488"/>
          <p14:tracePt t="44322" x="5276850" y="1470025"/>
          <p14:tracePt t="44327" x="5276850" y="1452563"/>
          <p14:tracePt t="44335" x="5302250" y="1436688"/>
          <p14:tracePt t="44341" x="5310188" y="1411288"/>
          <p14:tracePt t="44348" x="5335588" y="1368425"/>
          <p14:tracePt t="44356" x="5343525" y="1350963"/>
          <p14:tracePt t="44362" x="5360988" y="1325563"/>
          <p14:tracePt t="44371" x="5378450" y="1300163"/>
          <p14:tracePt t="44376" x="5403850" y="1257300"/>
          <p14:tracePt t="44385" x="5446713" y="1206500"/>
          <p14:tracePt t="44390" x="5487988" y="1181100"/>
          <p14:tracePt t="44397" x="5522913" y="1138238"/>
          <p14:tracePt t="44405" x="5565775" y="1096963"/>
          <p14:tracePt t="44411" x="5607050" y="1062038"/>
          <p14:tracePt t="44419" x="5624513" y="1044575"/>
          <p14:tracePt t="44425" x="5667375" y="1019175"/>
          <p14:tracePt t="44432" x="5708650" y="985838"/>
          <p14:tracePt t="44438" x="5743575" y="952500"/>
          <p14:tracePt t="44445" x="5768975" y="942975"/>
          <p14:tracePt t="44455" x="5794375" y="925513"/>
          <p14:tracePt t="44459" x="5819775" y="900113"/>
          <p14:tracePt t="44469" x="5853113" y="892175"/>
          <p14:tracePt t="44473" x="5880100" y="874713"/>
          <p14:tracePt t="44481" x="5913438" y="858838"/>
          <p14:tracePt t="44774" x="5895975" y="858838"/>
          <p14:tracePt t="44781" x="5880100" y="858838"/>
          <p14:tracePt t="44788" x="5862638" y="858838"/>
          <p14:tracePt t="44796" x="5845175" y="866775"/>
          <p14:tracePt t="44803" x="5827713" y="866775"/>
          <p14:tracePt t="44809" x="5811838" y="866775"/>
          <p14:tracePt t="44819" x="5786438" y="866775"/>
          <p14:tracePt t="44822" x="5776913" y="866775"/>
          <p14:tracePt t="44830" x="5751513" y="874713"/>
          <p14:tracePt t="44836" x="5735638" y="874713"/>
          <p14:tracePt t="44844" x="5718175" y="874713"/>
          <p14:tracePt t="44851" x="5700713" y="874713"/>
          <p14:tracePt t="44858" x="5675313" y="884238"/>
          <p14:tracePt t="44867" x="5649913" y="884238"/>
          <p14:tracePt t="44871" x="5632450" y="884238"/>
          <p14:tracePt t="44879" x="5616575" y="892175"/>
          <p14:tracePt t="44888" x="5591175" y="900113"/>
          <p14:tracePt t="44892" x="5573713" y="900113"/>
          <p14:tracePt t="44901" x="5548313" y="900113"/>
          <p14:tracePt t="44907" x="5530850" y="909638"/>
          <p14:tracePt t="44914" x="5505450" y="909638"/>
          <p14:tracePt t="44921" x="5480050" y="917575"/>
          <p14:tracePt t="44928" x="5462588" y="917575"/>
          <p14:tracePt t="44935" x="5446713" y="917575"/>
          <p14:tracePt t="44951" x="5421313" y="925513"/>
          <p14:tracePt t="44956" x="5403850" y="925513"/>
          <p14:tracePt t="44962" x="5378450" y="925513"/>
          <p14:tracePt t="44971" x="5368925" y="925513"/>
          <p14:tracePt t="44977" x="5360988" y="925513"/>
          <p14:tracePt t="44985" x="5335588" y="925513"/>
          <p14:tracePt t="44990" x="5327650" y="925513"/>
          <p14:tracePt t="45004" x="5310188" y="925513"/>
          <p14:tracePt t="45011" x="5292725" y="925513"/>
          <p14:tracePt t="45018" x="5284788" y="925513"/>
          <p14:tracePt t="45034" x="5267325" y="925513"/>
          <p14:tracePt t="45046" x="5259388" y="925513"/>
          <p14:tracePt t="45060" x="5249863" y="925513"/>
          <p14:tracePt t="45068" x="5241925" y="925513"/>
          <p14:tracePt t="45084" x="5233988" y="925513"/>
          <p14:tracePt t="45102" x="5224463" y="925513"/>
          <p14:tracePt t="45145" x="5216525" y="917575"/>
          <p14:tracePt t="45152" x="5208588" y="917575"/>
          <p14:tracePt t="45458" x="5216525" y="917575"/>
          <p14:tracePt t="45471" x="5224463" y="917575"/>
          <p14:tracePt t="45486" x="5233988" y="917575"/>
          <p14:tracePt t="45500" x="5241925" y="917575"/>
          <p14:tracePt t="45507" x="5249863" y="917575"/>
          <p14:tracePt t="45529" x="5267325" y="917575"/>
          <p14:tracePt t="45536" x="5284788" y="917575"/>
          <p14:tracePt t="45550" x="5302250" y="917575"/>
          <p14:tracePt t="45556" x="5310188" y="917575"/>
          <p14:tracePt t="45562" x="5335588" y="909638"/>
          <p14:tracePt t="45570" x="5360988" y="909638"/>
          <p14:tracePt t="45577" x="5378450" y="909638"/>
          <p14:tracePt t="45584" x="5394325" y="909638"/>
          <p14:tracePt t="45590" x="5411788" y="909638"/>
          <p14:tracePt t="45601" x="5429250" y="909638"/>
          <p14:tracePt t="45604" x="5446713" y="909638"/>
          <p14:tracePt t="45611" x="5462588" y="909638"/>
          <p14:tracePt t="45619" x="5487988" y="909638"/>
          <p14:tracePt t="45626" x="5497513" y="909638"/>
          <p14:tracePt t="45634" x="5513388" y="909638"/>
          <p14:tracePt t="45639" x="5530850" y="909638"/>
          <p14:tracePt t="45647" x="5548313" y="909638"/>
          <p14:tracePt t="45659" x="5565775" y="909638"/>
          <p14:tracePt t="45668" x="5581650" y="909638"/>
          <p14:tracePt t="45681" x="5591175" y="909638"/>
          <p14:tracePt t="45687" x="5599113" y="909638"/>
          <p14:tracePt t="45695" x="5607050" y="909638"/>
          <p14:tracePt t="45702" x="5616575" y="909638"/>
          <p14:tracePt t="45709" x="5641975" y="909638"/>
          <p14:tracePt t="45717" x="5657850" y="909638"/>
          <p14:tracePt t="45722" x="5667375" y="900113"/>
          <p14:tracePt t="45731" x="5675313" y="900113"/>
          <p14:tracePt t="46132" x="5683250" y="900113"/>
          <p14:tracePt t="46139" x="5692775" y="900113"/>
          <p14:tracePt t="46145" x="5700713" y="900113"/>
          <p14:tracePt t="46152" x="5708650" y="892175"/>
          <p14:tracePt t="46159" x="5726113" y="892175"/>
          <p14:tracePt t="46168" x="5743575" y="892175"/>
          <p14:tracePt t="46173" x="5751513" y="892175"/>
          <p14:tracePt t="46181" x="5768975" y="892175"/>
          <p14:tracePt t="46187" x="5786438" y="892175"/>
          <p14:tracePt t="46195" x="5802313" y="892175"/>
          <p14:tracePt t="46202" x="5811838" y="892175"/>
          <p14:tracePt t="46208" x="5827713" y="892175"/>
          <p14:tracePt t="46217" x="5853113" y="892175"/>
          <p14:tracePt t="46221" x="5862638" y="892175"/>
          <p14:tracePt t="46229" x="5880100" y="892175"/>
          <p14:tracePt t="46236" x="5895975" y="892175"/>
          <p14:tracePt t="46242" x="5905500" y="892175"/>
          <p14:tracePt t="46250" x="5913438" y="892175"/>
          <p14:tracePt t="46257" x="5930900" y="892175"/>
          <p14:tracePt t="46266" x="5938838" y="892175"/>
          <p14:tracePt t="46270" x="5946775" y="892175"/>
          <p14:tracePt t="46277" x="5964238" y="892175"/>
          <p14:tracePt t="46285" x="5981700" y="892175"/>
          <p14:tracePt t="46291" x="5989638" y="892175"/>
          <p14:tracePt t="46299" x="5997575" y="892175"/>
          <p14:tracePt t="46305" x="6007100" y="892175"/>
          <p14:tracePt t="46312" x="6024563" y="892175"/>
          <p14:tracePt t="46319" x="6032500" y="892175"/>
          <p14:tracePt t="46326" x="6057900" y="892175"/>
          <p14:tracePt t="46333" x="6065838" y="892175"/>
          <p14:tracePt t="46341" x="6083300" y="892175"/>
          <p14:tracePt t="46349" x="6091238" y="892175"/>
          <p14:tracePt t="46353" x="6108700" y="892175"/>
          <p14:tracePt t="46361" x="6116638" y="892175"/>
          <p14:tracePt t="46368" x="6134100" y="900113"/>
          <p14:tracePt t="46375" x="6151563" y="900113"/>
          <p14:tracePt t="46383" x="6159500" y="900113"/>
          <p14:tracePt t="46390" x="6167438" y="909638"/>
          <p14:tracePt t="46396" x="6184900" y="909638"/>
          <p14:tracePt t="46403" x="6194425" y="909638"/>
          <p14:tracePt t="46411" x="6202363" y="909638"/>
          <p14:tracePt t="46418" x="6219825" y="909638"/>
          <p14:tracePt t="46424" x="6227763" y="909638"/>
          <p14:tracePt t="46434" x="6235700" y="909638"/>
          <p14:tracePt t="46438" x="6253163" y="909638"/>
          <p14:tracePt t="46451" x="6261100" y="909638"/>
          <p14:tracePt t="46459" x="6278563" y="909638"/>
          <p14:tracePt t="46467" x="6286500" y="917575"/>
          <p14:tracePt t="46473" x="6303963" y="917575"/>
          <p14:tracePt t="46480" x="6311900" y="917575"/>
          <p14:tracePt t="46487" x="6338888" y="917575"/>
          <p14:tracePt t="46495" x="6354763" y="917575"/>
          <p14:tracePt t="46501" x="6380163" y="925513"/>
          <p14:tracePt t="46508" x="6415088" y="925513"/>
          <p14:tracePt t="46516" x="6430963" y="925513"/>
          <p14:tracePt t="46522" x="6473825" y="925513"/>
          <p14:tracePt t="46529" x="6508750" y="935038"/>
          <p14:tracePt t="46536" x="6524625" y="935038"/>
          <p14:tracePt t="46543" x="6550025" y="935038"/>
          <p14:tracePt t="46550" x="6575425" y="935038"/>
          <p14:tracePt t="46556" x="6610350" y="942975"/>
          <p14:tracePt t="46565" x="6626225" y="942975"/>
          <p14:tracePt t="46570" x="6643688" y="942975"/>
          <p14:tracePt t="46580" x="6661150" y="942975"/>
          <p14:tracePt t="46585" x="6678613" y="942975"/>
          <p14:tracePt t="46591" x="6686550" y="942975"/>
          <p14:tracePt t="46600" x="6704013" y="942975"/>
          <p14:tracePt t="46605" x="6719888" y="942975"/>
          <p14:tracePt t="46612" x="6729413" y="942975"/>
          <p14:tracePt t="46619" x="6737350" y="942975"/>
          <p14:tracePt t="46627" x="6754813" y="942975"/>
          <p14:tracePt t="46634" x="6770688" y="942975"/>
          <p14:tracePt t="46640" x="6788150" y="942975"/>
          <p14:tracePt t="46649" x="6805613" y="942975"/>
          <p14:tracePt t="46654" x="6823075" y="942975"/>
          <p14:tracePt t="46662" x="6864350" y="935038"/>
          <p14:tracePt t="46668" x="6881813" y="925513"/>
          <p14:tracePt t="46675" x="6924675" y="917575"/>
          <p14:tracePt t="46962" x="6950075" y="917575"/>
          <p14:tracePt t="46969" x="7000875" y="909638"/>
          <p14:tracePt t="46976" x="7059613" y="909638"/>
          <p14:tracePt t="46982" x="7127875" y="909638"/>
          <p14:tracePt t="46989" x="7213600" y="909638"/>
          <p14:tracePt t="46998" x="7315200" y="909638"/>
          <p14:tracePt t="47003" x="7434263" y="909638"/>
          <p14:tracePt t="47010" x="7510463" y="909638"/>
          <p14:tracePt t="47017" x="7596188" y="909638"/>
          <p14:tracePt t="47024" x="7629525" y="909638"/>
          <p14:tracePt t="47031" x="7672388" y="909638"/>
          <p14:tracePt t="47037" x="7723188" y="909638"/>
          <p14:tracePt t="47045" x="7756525" y="909638"/>
          <p14:tracePt t="47052" x="7773988" y="909638"/>
          <p14:tracePt t="47058" x="7791450" y="909638"/>
          <p14:tracePt t="47066" x="7807325" y="909638"/>
          <p14:tracePt t="47073" x="7832725" y="909638"/>
          <p14:tracePt t="47080" x="7842250" y="909638"/>
          <p14:tracePt t="47086" x="7859713" y="909638"/>
          <p14:tracePt t="47093" x="7867650" y="917575"/>
          <p14:tracePt t="47101" x="7885113" y="925513"/>
          <p14:tracePt t="47107" x="7893050" y="925513"/>
          <p14:tracePt t="47115" x="7910513" y="925513"/>
          <p14:tracePt t="47121" x="7926388" y="925513"/>
          <p14:tracePt t="47129" x="7935913" y="925513"/>
          <p14:tracePt t="47135" x="7943850" y="925513"/>
          <p14:tracePt t="47142" x="7951788" y="935038"/>
          <p14:tracePt t="47149" x="7969250" y="935038"/>
          <p14:tracePt t="47156" x="7986713" y="942975"/>
          <p14:tracePt t="47165" x="7994650" y="942975"/>
          <p14:tracePt t="47170" x="8004175" y="942975"/>
          <p14:tracePt t="47178" x="8012113" y="942975"/>
          <p14:tracePt t="47184" x="8029575" y="952500"/>
          <p14:tracePt t="47191" x="8045450" y="960438"/>
          <p14:tracePt t="47200" x="8062913" y="960438"/>
          <p14:tracePt t="47205" x="8080375" y="960438"/>
          <p14:tracePt t="47212" x="8105775" y="960438"/>
          <p14:tracePt t="47219" x="8131175" y="968375"/>
          <p14:tracePt t="47226" x="8139113" y="968375"/>
          <p14:tracePt t="47233" x="8156575" y="968375"/>
          <p14:tracePt t="47240" x="8174038" y="968375"/>
          <p14:tracePt t="47248" x="8181975" y="968375"/>
          <p14:tracePt t="47548" x="8199438" y="968375"/>
          <p14:tracePt t="47555" x="8215313" y="968375"/>
          <p14:tracePt t="47563" x="8240713" y="968375"/>
          <p14:tracePt t="47569" x="8250238" y="968375"/>
          <p14:tracePt t="47576" x="8266113" y="968375"/>
          <p14:tracePt t="47583" x="8283575" y="968375"/>
          <p14:tracePt t="47590" x="8308975" y="968375"/>
          <p14:tracePt t="47598" x="8351838" y="968375"/>
          <p14:tracePt t="47604" x="8377238" y="968375"/>
          <p14:tracePt t="47610" x="8410575" y="968375"/>
          <p14:tracePt t="47619" x="8435975" y="968375"/>
          <p14:tracePt t="47624" x="8478838" y="968375"/>
          <p14:tracePt t="47632" x="8547100" y="968375"/>
          <p14:tracePt t="47639" x="8589963" y="968375"/>
          <p14:tracePt t="47647" x="8615363" y="968375"/>
          <p14:tracePt t="47652" x="8648700" y="968375"/>
          <p14:tracePt t="47659" x="8674100" y="968375"/>
          <p14:tracePt t="47667" x="8691563" y="968375"/>
          <p14:tracePt t="47673" x="8699500" y="968375"/>
          <p14:tracePt t="47681" x="8716963" y="968375"/>
          <p14:tracePt t="47687" x="8734425" y="968375"/>
          <p14:tracePt t="47694" x="8750300" y="968375"/>
          <p14:tracePt t="47701" x="8777288" y="968375"/>
          <p14:tracePt t="47707" x="8810625" y="968375"/>
          <p14:tracePt t="47715" x="8818563" y="968375"/>
          <p14:tracePt t="47722" x="8836025" y="968375"/>
          <p14:tracePt t="47731" x="8853488" y="968375"/>
          <p14:tracePt t="47736" x="8878888" y="968375"/>
          <p14:tracePt t="47744" x="8894763" y="968375"/>
          <p14:tracePt t="47750" x="8904288" y="968375"/>
          <p14:tracePt t="47757" x="8929688" y="968375"/>
          <p14:tracePt t="47764" x="8947150" y="968375"/>
          <p14:tracePt t="47778" x="8963025" y="968375"/>
          <p14:tracePt t="47785" x="8980488" y="968375"/>
          <p14:tracePt t="47799" x="8988425" y="968375"/>
          <p14:tracePt t="47806" x="9005888" y="968375"/>
          <p14:tracePt t="47813" x="9023350" y="968375"/>
          <p14:tracePt t="47820" x="9031288" y="968375"/>
          <p14:tracePt t="47827" x="9039225" y="968375"/>
          <p14:tracePt t="47840" x="9048750" y="968375"/>
          <p14:tracePt t="48101" x="9064625" y="968375"/>
          <p14:tracePt t="48116" x="9082088" y="960438"/>
          <p14:tracePt t="48123" x="9117013" y="952500"/>
          <p14:tracePt t="48129" x="9158288" y="952500"/>
          <p14:tracePt t="48137" x="9201150" y="942975"/>
          <p14:tracePt t="48143" x="9277350" y="935038"/>
          <p14:tracePt t="48149" x="9345613" y="925513"/>
          <p14:tracePt t="48157" x="9380538" y="917575"/>
          <p14:tracePt t="48165" x="9431338" y="917575"/>
          <p14:tracePt t="48171" x="9472613" y="917575"/>
          <p14:tracePt t="48178" x="9515475" y="917575"/>
          <p14:tracePt t="48185" x="9558338" y="917575"/>
          <p14:tracePt t="48192" x="9601200" y="917575"/>
          <p14:tracePt t="48198" x="9634538" y="917575"/>
          <p14:tracePt t="48206" x="9667875" y="917575"/>
          <p14:tracePt t="48213" x="9685338" y="917575"/>
          <p14:tracePt t="48220" x="9728200" y="917575"/>
          <p14:tracePt t="48226" x="9753600" y="917575"/>
          <p14:tracePt t="48234" x="9771063" y="917575"/>
          <p14:tracePt t="48240" x="9786938" y="917575"/>
          <p14:tracePt t="48248" x="9796463" y="917575"/>
          <p14:tracePt t="48254" x="9804400" y="917575"/>
          <p14:tracePt t="48263" x="9821863" y="917575"/>
          <p14:tracePt t="48268" x="9829800" y="917575"/>
          <p14:tracePt t="48275" x="9839325" y="917575"/>
          <p14:tracePt t="48283" x="9847263" y="917575"/>
          <p14:tracePt t="48290" x="9855200" y="917575"/>
          <p14:tracePt t="48303" x="9864725" y="917575"/>
          <p14:tracePt t="48312" x="9872663" y="917575"/>
          <p14:tracePt t="48324" x="9880600" y="917575"/>
          <p14:tracePt t="48339" x="9890125" y="917575"/>
          <p14:tracePt t="48352" x="9898063" y="917575"/>
          <p14:tracePt t="48374" x="9906000" y="917575"/>
          <p14:tracePt t="48380" x="9915525" y="917575"/>
          <p14:tracePt t="48401" x="9923463" y="917575"/>
          <p14:tracePt t="48428" x="9931400" y="917575"/>
          <p14:tracePt t="48436" x="9940925" y="917575"/>
          <p14:tracePt t="48456" x="9948863" y="917575"/>
          <p14:tracePt t="48477" x="9956800" y="917575"/>
          <p14:tracePt t="48499" x="9966325" y="917575"/>
          <p14:tracePt t="48513" x="9974263" y="917575"/>
          <p14:tracePt t="48533" x="9983788" y="917575"/>
          <p14:tracePt t="48576" x="9991725" y="917575"/>
          <p14:tracePt t="48582" x="9991725" y="925513"/>
          <p14:tracePt t="48623" x="9999663" y="925513"/>
          <p14:tracePt t="48652" x="10009188" y="925513"/>
          <p14:tracePt t="48742" x="10017125" y="925513"/>
          <p14:tracePt t="48777" x="10025063" y="925513"/>
          <p14:tracePt t="48798" x="10034588" y="925513"/>
          <p14:tracePt t="48813" x="10042525" y="925513"/>
          <p14:tracePt t="48826" x="10050463" y="925513"/>
          <p14:tracePt t="48840" x="10059988" y="925513"/>
          <p14:tracePt t="48861" x="10075863" y="925513"/>
          <p14:tracePt t="48874" x="10085388" y="925513"/>
          <p14:tracePt t="48889" x="10101263" y="925513"/>
          <p14:tracePt t="48902" x="10110788" y="925513"/>
          <p14:tracePt t="48916" x="10118725" y="925513"/>
          <p14:tracePt t="48923" x="10126663" y="925513"/>
          <p14:tracePt t="48930" x="10136188" y="925513"/>
          <p14:tracePt t="48947" x="10144125" y="925513"/>
          <p14:tracePt t="48965" x="10153650" y="925513"/>
          <p14:tracePt t="48980" x="10161588" y="925513"/>
          <p14:tracePt t="48993" x="10161588" y="935038"/>
          <p14:tracePt t="49027" x="10169525" y="935038"/>
          <p14:tracePt t="49344" x="10179050" y="935038"/>
          <p14:tracePt t="49351" x="10204450" y="935038"/>
          <p14:tracePt t="49358" x="10237788" y="925513"/>
          <p14:tracePt t="49366" x="10255250" y="917575"/>
          <p14:tracePt t="49372" x="10280650" y="909638"/>
          <p14:tracePt t="49380" x="10313988" y="909638"/>
          <p14:tracePt t="49387" x="10331450" y="900113"/>
          <p14:tracePt t="49393" x="10356850" y="900113"/>
          <p14:tracePt t="49400" x="10390188" y="900113"/>
          <p14:tracePt t="49407" x="10425113" y="900113"/>
          <p14:tracePt t="49415" x="10458450" y="900113"/>
          <p14:tracePt t="49421" x="10475913" y="900113"/>
          <p14:tracePt t="49430" x="10501313" y="900113"/>
          <p14:tracePt t="49435" x="10526713" y="900113"/>
          <p14:tracePt t="49443" x="10552113" y="900113"/>
          <p14:tracePt t="49449" x="10577513" y="900113"/>
          <p14:tracePt t="49455" x="10602913" y="900113"/>
          <p14:tracePt t="49465" x="10620375" y="900113"/>
          <p14:tracePt t="49470" x="10645775" y="900113"/>
          <p14:tracePt t="49477" x="10663238" y="900113"/>
          <p14:tracePt t="49483" x="10696575" y="900113"/>
          <p14:tracePt t="49491" x="10704513" y="900113"/>
          <p14:tracePt t="49500" x="10721975" y="900113"/>
          <p14:tracePt t="49504" x="10739438" y="900113"/>
          <p14:tracePt t="49514" x="10764838" y="900113"/>
          <p14:tracePt t="49518" x="10790238" y="900113"/>
          <p14:tracePt t="49525" x="10798175" y="900113"/>
          <p14:tracePt t="49532" x="10815638" y="900113"/>
          <p14:tracePt t="49540" x="10833100" y="900113"/>
          <p14:tracePt t="49547" x="10848975" y="900113"/>
          <p14:tracePt t="49552" x="10866438" y="900113"/>
          <p14:tracePt t="49560" x="10891838" y="900113"/>
          <p14:tracePt t="49567" x="10901363" y="900113"/>
          <p14:tracePt t="49576" x="10909300" y="900113"/>
          <p14:tracePt t="49581" x="10917238" y="900113"/>
          <p14:tracePt t="49589" x="10942638" y="900113"/>
          <p14:tracePt t="49597" x="10960100" y="900113"/>
          <p14:tracePt t="49602" x="10977563" y="900113"/>
          <p14:tracePt t="49609" x="10993438" y="900113"/>
          <p14:tracePt t="49616" x="11002963" y="900113"/>
          <p14:tracePt t="49624" x="11010900" y="900113"/>
          <p14:tracePt t="49631" x="11028363" y="909638"/>
          <p14:tracePt t="49638" x="11044238" y="909638"/>
          <p14:tracePt t="49646" x="11053763" y="909638"/>
          <p14:tracePt t="49651" x="11071225" y="917575"/>
          <p14:tracePt t="49658" x="11079163" y="917575"/>
          <p14:tracePt t="49666" x="11087100" y="917575"/>
          <p14:tracePt t="49671" x="11096625" y="917575"/>
          <p14:tracePt t="49681" x="11104563" y="917575"/>
          <p14:tracePt t="49685" x="11112500" y="917575"/>
          <p14:tracePt t="49693" x="11122025" y="917575"/>
          <p14:tracePt t="49699" x="11129963" y="917575"/>
          <p14:tracePt t="49706" x="11137900" y="917575"/>
          <p14:tracePt t="49715" x="11155363" y="917575"/>
          <p14:tracePt t="49723" x="11163300" y="917575"/>
          <p14:tracePt t="49727" x="11172825" y="917575"/>
          <p14:tracePt t="49734" x="11180763" y="917575"/>
          <p14:tracePt t="49746" x="11188700" y="925513"/>
          <p14:tracePt t="49749" x="11206163" y="925513"/>
          <p14:tracePt t="49755" x="11223625" y="925513"/>
          <p14:tracePt t="49769" x="11231563" y="935038"/>
          <p14:tracePt t="49776" x="11249025" y="935038"/>
          <p14:tracePt t="49793" x="11256963" y="935038"/>
          <p14:tracePt t="49798" x="11266488" y="935038"/>
          <p14:tracePt t="49804" x="11282363" y="935038"/>
          <p14:tracePt t="49818" x="11291888" y="935038"/>
          <p14:tracePt t="49832" x="11299825" y="935038"/>
          <p14:tracePt t="49840" x="11307763" y="935038"/>
          <p14:tracePt t="49847" x="11317288" y="935038"/>
          <p14:tracePt t="49860" x="11325225" y="935038"/>
          <p14:tracePt t="49881" x="11333163" y="935038"/>
          <p14:tracePt t="49897" x="11342688" y="935038"/>
          <p14:tracePt t="49903" x="11350625" y="935038"/>
          <p14:tracePt t="49923" x="11350625" y="942975"/>
          <p14:tracePt t="49950" x="11360150" y="942975"/>
          <p14:tracePt t="50410" x="11350625" y="942975"/>
          <p14:tracePt t="50417" x="11342688" y="942975"/>
          <p14:tracePt t="50446" x="11333163" y="942975"/>
          <p14:tracePt t="50465" x="11325225" y="942975"/>
          <p14:tracePt t="50486" x="11317288" y="942975"/>
          <p14:tracePt t="50514" x="11307763" y="942975"/>
          <p14:tracePt t="50522" x="11299825" y="942975"/>
          <p14:tracePt t="50536" x="11291888" y="942975"/>
          <p14:tracePt t="50556" x="11282363" y="952500"/>
          <p14:tracePt t="50564" x="11274425" y="952500"/>
          <p14:tracePt t="50578" x="11266488" y="952500"/>
          <p14:tracePt t="50591" x="11256963" y="952500"/>
          <p14:tracePt t="50598" x="11241088" y="960438"/>
          <p14:tracePt t="50606" x="11231563" y="960438"/>
          <p14:tracePt t="50613" x="11188700" y="960438"/>
          <p14:tracePt t="50619" x="11129963" y="968375"/>
          <p14:tracePt t="50626" x="11061700" y="968375"/>
          <p14:tracePt t="50632" x="10866438" y="977900"/>
          <p14:tracePt t="50640" x="10594975" y="977900"/>
          <p14:tracePt t="50648" x="10450513" y="977900"/>
          <p14:tracePt t="50654" x="10339388" y="977900"/>
          <p14:tracePt t="50662" x="10229850" y="993775"/>
          <p14:tracePt t="50668" x="10050463" y="1003300"/>
          <p14:tracePt t="50675" x="9948863" y="1019175"/>
          <p14:tracePt t="50682" x="9839325" y="1036638"/>
          <p14:tracePt t="50689" x="9720263" y="1069975"/>
          <p14:tracePt t="50698" x="9558338" y="1096963"/>
          <p14:tracePt t="50702" x="9337675" y="1130300"/>
          <p14:tracePt t="50710" x="9132888" y="1181100"/>
          <p14:tracePt t="50719" x="9031288" y="1198563"/>
          <p14:tracePt t="50724" x="8929688" y="1216025"/>
          <p14:tracePt t="50733" x="8793163" y="1257300"/>
          <p14:tracePt t="50737" x="8683625" y="1282700"/>
          <p14:tracePt t="50746" x="8605838" y="1300163"/>
          <p14:tracePt t="50751" x="8539163" y="1317625"/>
          <p14:tracePt t="50758" x="8478838" y="1333500"/>
          <p14:tracePt t="50767" x="8402638" y="1343025"/>
          <p14:tracePt t="50773" x="8326438" y="1350963"/>
          <p14:tracePt t="50780" x="8258175" y="1368425"/>
          <p14:tracePt t="50785" x="8224838" y="1368425"/>
          <p14:tracePt t="50795" x="8199438" y="1376363"/>
          <p14:tracePt t="50800" x="8174038" y="1376363"/>
          <p14:tracePt t="50807" x="8156575" y="1376363"/>
          <p14:tracePt t="50815" x="8147050" y="1376363"/>
          <p14:tracePt t="50821" x="8139113" y="1376363"/>
          <p14:tracePt t="50834" x="8131175" y="1376363"/>
          <p14:tracePt t="50856" x="8121650" y="1376363"/>
          <p14:tracePt t="50871" x="8121650" y="1368425"/>
          <p14:tracePt t="50879" x="8121650" y="1360488"/>
          <p14:tracePt t="51269" x="8113713" y="1360488"/>
          <p14:tracePt t="51283" x="8105775" y="1360488"/>
          <p14:tracePt t="51290" x="8096250" y="1360488"/>
          <p14:tracePt t="51304" x="8080375" y="1360488"/>
          <p14:tracePt t="51314" x="8070850" y="1350963"/>
          <p14:tracePt t="51318" x="8054975" y="1350963"/>
          <p14:tracePt t="51325" x="8029575" y="1343025"/>
          <p14:tracePt t="51331" x="7969250" y="1325563"/>
          <p14:tracePt t="51338" x="7918450" y="1317625"/>
          <p14:tracePt t="51346" x="7850188" y="1300163"/>
          <p14:tracePt t="51352" x="7748588" y="1282700"/>
          <p14:tracePt t="51361" x="7604125" y="1266825"/>
          <p14:tracePt t="51365" x="7485063" y="1249363"/>
          <p14:tracePt t="51373" x="7400925" y="1231900"/>
          <p14:tracePt t="51383" x="7340600" y="1231900"/>
          <p14:tracePt t="51387" x="7289800" y="1231900"/>
          <p14:tracePt t="51395" x="7239000" y="1223963"/>
          <p14:tracePt t="51404" x="7153275" y="1223963"/>
          <p14:tracePt t="51408" x="7085013" y="1216025"/>
          <p14:tracePt t="51415" x="7008813" y="1216025"/>
          <p14:tracePt t="51422" x="6942138" y="1216025"/>
          <p14:tracePt t="51430" x="6907213" y="1216025"/>
          <p14:tracePt t="51436" x="6873875" y="1216025"/>
          <p14:tracePt t="51445" x="6838950" y="1223963"/>
          <p14:tracePt t="51450" x="6823075" y="1231900"/>
          <p14:tracePt t="51457" x="6813550" y="1231900"/>
          <p14:tracePt t="51464" x="6797675" y="1241425"/>
          <p14:tracePt t="51470" x="6788150" y="1241425"/>
          <p14:tracePt t="51479" x="6780213" y="1241425"/>
          <p14:tracePt t="51485" x="6770688" y="1249363"/>
          <p14:tracePt t="51491" x="6762750" y="1249363"/>
          <p14:tracePt t="51497" x="6754813" y="1249363"/>
          <p14:tracePt t="51514" x="6745288" y="1249363"/>
          <p14:tracePt t="51527" x="6729413" y="1249363"/>
          <p14:tracePt t="51540" x="6719888" y="1249363"/>
          <p14:tracePt t="51547" x="6711950" y="1249363"/>
          <p14:tracePt t="51554" x="6704013" y="1249363"/>
          <p14:tracePt t="51569" x="6694488" y="1249363"/>
          <p14:tracePt t="51581" x="6686550" y="1249363"/>
          <p14:tracePt t="51595" x="6678613" y="1249363"/>
          <p14:tracePt t="51611" x="6669088" y="1249363"/>
          <p14:tracePt t="51616" x="6661150" y="1249363"/>
          <p14:tracePt t="51645" x="6653213" y="1249363"/>
          <p14:tracePt t="51665" x="6643688" y="1249363"/>
          <p14:tracePt t="51687" x="6635750" y="1249363"/>
          <p14:tracePt t="51798" x="6643688" y="1249363"/>
          <p14:tracePt t="51854" x="6653213" y="1249363"/>
          <p14:tracePt t="51924" x="6661150" y="1249363"/>
          <p14:tracePt t="51958" x="6669088" y="1249363"/>
          <p14:tracePt t="52000" x="6678613" y="1249363"/>
          <p14:tracePt t="52077" x="6686550" y="1249363"/>
          <p14:tracePt t="52153" x="6694488" y="1249363"/>
          <p14:tracePt t="52202" x="6704013" y="1249363"/>
          <p14:tracePt t="52222" x="6711950" y="1249363"/>
          <p14:tracePt t="52279" x="6719888" y="1249363"/>
          <p14:tracePt t="52300" x="6719888" y="1241425"/>
          <p14:tracePt t="52306" x="6729413" y="1241425"/>
          <p14:tracePt t="52328" x="6737350" y="1241425"/>
          <p14:tracePt t="52348" x="6745288" y="1241425"/>
          <p14:tracePt t="52365" x="6754813" y="1241425"/>
          <p14:tracePt t="52377" x="6762750" y="1241425"/>
          <p14:tracePt t="52398" x="6770688" y="1241425"/>
          <p14:tracePt t="52404" x="6780213" y="1231900"/>
          <p14:tracePt t="52414" x="6788150" y="1231900"/>
          <p14:tracePt t="52419" x="6797675" y="1231900"/>
          <p14:tracePt t="52427" x="6805613" y="1223963"/>
          <p14:tracePt t="52432" x="6813550" y="1223963"/>
          <p14:tracePt t="52439" x="6831013" y="1223963"/>
          <p14:tracePt t="52446" x="6838950" y="1223963"/>
          <p14:tracePt t="52453" x="6856413" y="1223963"/>
          <p14:tracePt t="52461" x="6864350" y="1223963"/>
          <p14:tracePt t="52467" x="6873875" y="1223963"/>
          <p14:tracePt t="52476" x="6881813" y="1223963"/>
          <p14:tracePt t="52481" x="6899275" y="1223963"/>
          <p14:tracePt t="52487" x="6924675" y="1223963"/>
          <p14:tracePt t="52497" x="6932613" y="1223963"/>
          <p14:tracePt t="52502" x="6942138" y="1223963"/>
          <p14:tracePt t="52511" x="6958013" y="1223963"/>
          <p14:tracePt t="52515" x="6967538" y="1223963"/>
          <p14:tracePt t="52522" x="6992938" y="1223963"/>
          <p14:tracePt t="52529" x="7008813" y="1223963"/>
          <p14:tracePt t="52536" x="7026275" y="1223963"/>
          <p14:tracePt t="52544" x="7034213" y="1223963"/>
          <p14:tracePt t="52552" x="7043738" y="1223963"/>
          <p14:tracePt t="52558" x="7069138" y="1223963"/>
          <p14:tracePt t="52563" x="7094538" y="1223963"/>
          <p14:tracePt t="52571" x="7112000" y="1223963"/>
          <p14:tracePt t="52579" x="7127875" y="1223963"/>
          <p14:tracePt t="52584" x="7153275" y="1223963"/>
          <p14:tracePt t="52594" x="7170738" y="1223963"/>
          <p14:tracePt t="52599" x="7178675" y="1223963"/>
          <p14:tracePt t="52606" x="7196138" y="1223963"/>
          <p14:tracePt t="52613" x="7221538" y="1223963"/>
          <p14:tracePt t="52621" x="7239000" y="1223963"/>
          <p14:tracePt t="52628" x="7246938" y="1223963"/>
          <p14:tracePt t="52633" x="7272338" y="1223963"/>
          <p14:tracePt t="52641" x="7289800" y="1223963"/>
          <p14:tracePt t="52648" x="7307263" y="1223963"/>
          <p14:tracePt t="52655" x="7323138" y="1223963"/>
          <p14:tracePt t="52662" x="7348538" y="1223963"/>
          <p14:tracePt t="52669" x="7366000" y="1223963"/>
          <p14:tracePt t="52677" x="7383463" y="1223963"/>
          <p14:tracePt t="52682" x="7400925" y="1223963"/>
          <p14:tracePt t="52689" x="7408863" y="1223963"/>
          <p14:tracePt t="52698" x="7426325" y="1223963"/>
          <p14:tracePt t="52703" x="7451725" y="1223963"/>
          <p14:tracePt t="52712" x="7477125" y="1223963"/>
          <p14:tracePt t="52718" x="7493000" y="1223963"/>
          <p14:tracePt t="52728" x="7510463" y="1223963"/>
          <p14:tracePt t="52731" x="7527925" y="1223963"/>
          <p14:tracePt t="52738" x="7553325" y="1223963"/>
          <p14:tracePt t="52746" x="7578725" y="1223963"/>
          <p14:tracePt t="52753" x="7586663" y="1223963"/>
          <p14:tracePt t="52760" x="7596188" y="1223963"/>
          <p14:tracePt t="52766" x="7621588" y="1223963"/>
          <p14:tracePt t="52773" x="7629525" y="1223963"/>
          <p14:tracePt t="52781" x="7637463" y="1223963"/>
          <p14:tracePt t="52787" x="7646988" y="1223963"/>
          <p14:tracePt t="52795" x="7662863" y="1223963"/>
          <p14:tracePt t="52802" x="7672388" y="1223963"/>
          <p14:tracePt t="52811" x="7680325" y="1223963"/>
          <p14:tracePt t="52815" x="7697788" y="1223963"/>
          <p14:tracePt t="52824" x="7705725" y="1223963"/>
          <p14:tracePt t="52829" x="7715250" y="1223963"/>
          <p14:tracePt t="52844" x="7723188" y="1223963"/>
          <p14:tracePt t="52850" x="7740650" y="1223963"/>
          <p14:tracePt t="52864" x="7748588" y="1223963"/>
          <p14:tracePt t="52879" x="7756525" y="1223963"/>
          <p14:tracePt t="52886" x="7766050" y="1223963"/>
          <p14:tracePt t="52895" x="7773988" y="1223963"/>
          <p14:tracePt t="52898" x="7781925" y="1216025"/>
          <p14:tracePt t="52906" x="7791450" y="1216025"/>
          <p14:tracePt t="52913" x="7807325" y="1216025"/>
          <p14:tracePt t="52920" x="7807325" y="1206500"/>
          <p14:tracePt t="53197" x="7824788" y="1206500"/>
          <p14:tracePt t="53204" x="7859713" y="1206500"/>
          <p14:tracePt t="53211" x="7977188" y="1189038"/>
          <p14:tracePt t="53217" x="8131175" y="1189038"/>
          <p14:tracePt t="53227" x="8275638" y="1189038"/>
          <p14:tracePt t="53232" x="8369300" y="1189038"/>
          <p14:tracePt t="53239" x="8504238" y="1189038"/>
          <p14:tracePt t="53245" x="8597900" y="1206500"/>
          <p14:tracePt t="53253" x="8666163" y="1216025"/>
          <p14:tracePt t="53262" x="8709025" y="1216025"/>
          <p14:tracePt t="53266" x="8759825" y="1216025"/>
          <p14:tracePt t="53273" x="8802688" y="1223963"/>
          <p14:tracePt t="53281" x="8828088" y="1223963"/>
          <p14:tracePt t="53288" x="8853488" y="1223963"/>
          <p14:tracePt t="53295" x="8869363" y="1231900"/>
          <p14:tracePt t="53301" x="8886825" y="1231900"/>
          <p14:tracePt t="53310" x="8904288" y="1231900"/>
          <p14:tracePt t="53315" x="8921750" y="1241425"/>
          <p14:tracePt t="53322" x="8947150" y="1249363"/>
          <p14:tracePt t="53329" x="8955088" y="1249363"/>
          <p14:tracePt t="53344" x="8972550" y="1249363"/>
          <p14:tracePt t="53353" x="8980488" y="1257300"/>
          <p14:tracePt t="53360" x="8988425" y="1257300"/>
          <p14:tracePt t="53371" x="8997950" y="1266825"/>
          <p14:tracePt t="53380" x="9005888" y="1266825"/>
          <p14:tracePt t="53388" x="9013825" y="1266825"/>
          <p14:tracePt t="53406" x="9023350" y="1266825"/>
          <p14:tracePt t="53413" x="9031288" y="1266825"/>
          <p14:tracePt t="53422" x="9039225" y="1274763"/>
          <p14:tracePt t="53435" x="9048750" y="1274763"/>
          <p14:tracePt t="53448" x="9056688" y="1274763"/>
          <p14:tracePt t="53455" x="9074150" y="1274763"/>
          <p14:tracePt t="53462" x="9082088" y="1274763"/>
          <p14:tracePt t="53469" x="9091613" y="1274763"/>
          <p14:tracePt t="53477" x="9107488" y="1274763"/>
          <p14:tracePt t="53482" x="9132888" y="1274763"/>
          <p14:tracePt t="53489" x="9142413" y="1274763"/>
          <p14:tracePt t="53496" x="9150350" y="1282700"/>
          <p14:tracePt t="53503" x="9175750" y="1282700"/>
          <p14:tracePt t="53514" x="9193213" y="1282700"/>
          <p14:tracePt t="53517" x="9209088" y="1282700"/>
          <p14:tracePt t="53526" x="9236075" y="1282700"/>
          <p14:tracePt t="53531" x="9261475" y="1282700"/>
          <p14:tracePt t="53539" x="9277350" y="1282700"/>
          <p14:tracePt t="53545" x="9294813" y="1282700"/>
          <p14:tracePt t="53552" x="9320213" y="1282700"/>
          <p14:tracePt t="53561" x="9328150" y="1282700"/>
          <p14:tracePt t="53566" x="9345613" y="1282700"/>
          <p14:tracePt t="53574" x="9363075" y="1282700"/>
          <p14:tracePt t="53580" x="9388475" y="1282700"/>
          <p14:tracePt t="53587" x="9405938" y="1282700"/>
          <p14:tracePt t="53594" x="9431338" y="1282700"/>
          <p14:tracePt t="53601" x="9472613" y="1282700"/>
          <p14:tracePt t="53610" x="9540875" y="1282700"/>
          <p14:tracePt t="53615" x="9583738" y="1282700"/>
          <p14:tracePt t="53622" x="9652000" y="1282700"/>
          <p14:tracePt t="53629" x="9720263" y="1274763"/>
          <p14:tracePt t="53653" x="9779000" y="1266825"/>
          <p14:tracePt t="53655" x="9829800" y="1257300"/>
          <p14:tracePt t="53659" x="9923463" y="1241425"/>
          <p14:tracePt t="53664" x="9931400" y="1241425"/>
          <p14:tracePt t="53676" x="9948863" y="1241425"/>
          <p14:tracePt t="53993" x="9956800" y="1241425"/>
          <p14:tracePt t="54000" x="9956800" y="1231900"/>
          <p14:tracePt t="54009" x="9966325" y="1231900"/>
          <p14:tracePt t="54021" x="9983788" y="1231900"/>
          <p14:tracePt t="54035" x="9991725" y="1231900"/>
          <p14:tracePt t="54044" x="9999663" y="1231900"/>
          <p14:tracePt t="54048" x="10009188" y="1231900"/>
          <p14:tracePt t="54059" x="10017125" y="1231900"/>
          <p14:tracePt t="54068" x="10034588" y="1231900"/>
          <p14:tracePt t="54082" x="10042525" y="1231900"/>
          <p14:tracePt t="54091" x="10050463" y="1231900"/>
          <p14:tracePt t="54097" x="10059988" y="1231900"/>
          <p14:tracePt t="54111" x="10067925" y="1231900"/>
          <p14:tracePt t="54118" x="10075863" y="1231900"/>
          <p14:tracePt t="54140" x="10093325" y="1231900"/>
          <p14:tracePt t="54153" x="10093325" y="1223963"/>
          <p14:tracePt t="54161" x="10101263" y="1223963"/>
          <p14:tracePt t="54176" x="10110788" y="1223963"/>
          <p14:tracePt t="54189" x="10118725" y="1223963"/>
          <p14:tracePt t="54223" x="10126663" y="1223963"/>
          <p14:tracePt t="54773" x="10169525" y="1223963"/>
          <p14:tracePt t="54781" x="10212388" y="1223963"/>
          <p14:tracePt t="54787" x="10298113" y="1231900"/>
          <p14:tracePt t="54794" x="10374313" y="1231900"/>
          <p14:tracePt t="54802" x="10467975" y="1249363"/>
          <p14:tracePt t="54810" x="10526713" y="1249363"/>
          <p14:tracePt t="54815" x="10569575" y="1257300"/>
          <p14:tracePt t="54822" x="10612438" y="1266825"/>
          <p14:tracePt t="54829" x="10628313" y="1266825"/>
          <p14:tracePt t="54836" x="10653713" y="1274763"/>
          <p14:tracePt t="54843" x="10671175" y="1282700"/>
          <p14:tracePt t="54850" x="10688638" y="1282700"/>
          <p14:tracePt t="54859" x="10704513" y="1282700"/>
          <p14:tracePt t="54863" x="10721975" y="1282700"/>
          <p14:tracePt t="54875" x="10729913" y="1282700"/>
          <p14:tracePt t="55161" x="10747375" y="1282700"/>
          <p14:tracePt t="55167" x="10772775" y="1274763"/>
          <p14:tracePt t="55176" x="10798175" y="1266825"/>
          <p14:tracePt t="55181" x="10823575" y="1266825"/>
          <p14:tracePt t="55191" x="10891838" y="1257300"/>
          <p14:tracePt t="55196" x="10977563" y="1249363"/>
          <p14:tracePt t="55203" x="11044238" y="1231900"/>
          <p14:tracePt t="55212" x="11112500" y="1223963"/>
          <p14:tracePt t="55217" x="11188700" y="1216025"/>
          <p14:tracePt t="55225" x="11249025" y="1216025"/>
          <p14:tracePt t="55231" x="11282363" y="1216025"/>
          <p14:tracePt t="55238" x="11333163" y="1206500"/>
          <p14:tracePt t="55246" x="11360150" y="1206500"/>
          <p14:tracePt t="55252" x="11393488" y="1206500"/>
          <p14:tracePt t="55260" x="11426825" y="1206500"/>
          <p14:tracePt t="55265" x="11452225" y="1206500"/>
          <p14:tracePt t="55274" x="11487150" y="1206500"/>
          <p14:tracePt t="55281" x="11512550" y="1206500"/>
          <p14:tracePt t="55286" x="11545888" y="1206500"/>
          <p14:tracePt t="55293" x="11588750" y="1206500"/>
          <p14:tracePt t="55301" x="11622088" y="1206500"/>
          <p14:tracePt t="55309" x="11639550" y="1206500"/>
          <p14:tracePt t="55314" x="11664950" y="1206500"/>
          <p14:tracePt t="55322" x="11682413" y="1206500"/>
          <p14:tracePt t="55329" x="11699875" y="1206500"/>
          <p14:tracePt t="55336" x="11707813" y="1206500"/>
          <p14:tracePt t="55343" x="11715750" y="1206500"/>
          <p14:tracePt t="55350" x="11733213" y="1206500"/>
          <p14:tracePt t="55358" x="11741150" y="1206500"/>
          <p14:tracePt t="55370" x="11750675" y="1206500"/>
          <p14:tracePt t="55377" x="11758613" y="1206500"/>
          <p14:tracePt t="55391" x="11766550" y="1206500"/>
          <p14:tracePt t="55407" x="11784013" y="1206500"/>
          <p14:tracePt t="55426" x="11791950" y="1206500"/>
          <p14:tracePt t="55442" x="11801475" y="1206500"/>
          <p14:tracePt t="55446" x="11809413" y="1206500"/>
          <p14:tracePt t="55475" x="11818938" y="1206500"/>
          <p14:tracePt t="55495" x="11826875" y="1206500"/>
          <p14:tracePt t="55601" x="11818938" y="1206500"/>
          <p14:tracePt t="55614" x="11801475" y="1198563"/>
          <p14:tracePt t="55628" x="11791950" y="1198563"/>
          <p14:tracePt t="55644" x="11784013" y="1198563"/>
          <p14:tracePt t="55649" x="11776075" y="1198563"/>
          <p14:tracePt t="55658" x="11766550" y="1198563"/>
          <p14:tracePt t="55662" x="11758613" y="1189038"/>
          <p14:tracePt t="55670" x="11750675" y="1189038"/>
          <p14:tracePt t="55684" x="11733213" y="1181100"/>
          <p14:tracePt t="55694" x="11715750" y="1181100"/>
          <p14:tracePt t="55698" x="11707813" y="1181100"/>
          <p14:tracePt t="55705" x="11699875" y="1181100"/>
          <p14:tracePt t="55711" x="11682413" y="1181100"/>
          <p14:tracePt t="55718" x="11657013" y="1181100"/>
          <p14:tracePt t="55726" x="11639550" y="1181100"/>
          <p14:tracePt t="55732" x="11606213" y="1173163"/>
          <p14:tracePt t="55741" x="11571288" y="1173163"/>
          <p14:tracePt t="55746" x="11555413" y="1173163"/>
          <p14:tracePt t="55753" x="11530013" y="1173163"/>
          <p14:tracePt t="55760" x="11487150" y="1173163"/>
          <p14:tracePt t="55767" x="11436350" y="1173163"/>
          <p14:tracePt t="55775" x="11393488" y="1173163"/>
          <p14:tracePt t="55781" x="11333163" y="1173163"/>
          <p14:tracePt t="55788" x="11231563" y="1173163"/>
          <p14:tracePt t="55795" x="11163300" y="1173163"/>
          <p14:tracePt t="55802" x="11079163" y="1173163"/>
          <p14:tracePt t="55809" x="10901363" y="1181100"/>
          <p14:tracePt t="55815" x="10714038" y="1198563"/>
          <p14:tracePt t="55825" x="10585450" y="1198563"/>
          <p14:tracePt t="55830" x="10509250" y="1198563"/>
          <p14:tracePt t="55837" x="10364788" y="1198563"/>
          <p14:tracePt t="55844" x="10194925" y="1206500"/>
          <p14:tracePt t="55850" x="10093325" y="1216025"/>
          <p14:tracePt t="55858" x="9999663" y="1216025"/>
          <p14:tracePt t="55864" x="9855200" y="1216025"/>
          <p14:tracePt t="55871" x="9652000" y="1216025"/>
          <p14:tracePt t="55878" x="9540875" y="1216025"/>
          <p14:tracePt t="55885" x="9396413" y="1216025"/>
          <p14:tracePt t="55892" x="9286875" y="1216025"/>
          <p14:tracePt t="55900" x="9183688" y="1216025"/>
          <p14:tracePt t="55907" x="9132888" y="1216025"/>
          <p14:tracePt t="55913" x="9048750" y="1223963"/>
          <p14:tracePt t="55920" x="8972550" y="1231900"/>
          <p14:tracePt t="55926" x="8904288" y="1231900"/>
          <p14:tracePt t="55934" x="8828088" y="1231900"/>
          <p14:tracePt t="55942" x="8785225" y="1223963"/>
          <p14:tracePt t="55949" x="8750300" y="1216025"/>
          <p14:tracePt t="55957" x="8709025" y="1216025"/>
          <p14:tracePt t="55961" x="8691563" y="1206500"/>
          <p14:tracePt t="55968" x="8674100" y="1189038"/>
          <p14:tracePt t="55976" x="8666163" y="1189038"/>
          <p14:tracePt t="55997" x="8658225" y="1181100"/>
          <p14:tracePt t="56018" x="8658225" y="1163638"/>
          <p14:tracePt t="56240" x="8648700" y="1163638"/>
          <p14:tracePt t="56248" x="8640763" y="1173163"/>
          <p14:tracePt t="56261" x="8623300" y="1181100"/>
          <p14:tracePt t="56267" x="8597900" y="1189038"/>
          <p14:tracePt t="56275" x="8555038" y="1189038"/>
          <p14:tracePt t="56281" x="8488363" y="1198563"/>
          <p14:tracePt t="56291" x="8377238" y="1216025"/>
          <p14:tracePt t="56295" x="8224838" y="1241425"/>
          <p14:tracePt t="56302" x="8037513" y="1257300"/>
          <p14:tracePt t="56310" x="7910513" y="1274763"/>
          <p14:tracePt t="56317" x="7816850" y="1282700"/>
          <p14:tracePt t="56324" x="7723188" y="1292225"/>
          <p14:tracePt t="56330" x="7629525" y="1308100"/>
          <p14:tracePt t="56340" x="7561263" y="1317625"/>
          <p14:tracePt t="56346" x="7467600" y="1343025"/>
          <p14:tracePt t="56351" x="7400925" y="1350963"/>
          <p14:tracePt t="56359" x="7323138" y="1350963"/>
          <p14:tracePt t="56366" x="7264400" y="1350963"/>
          <p14:tracePt t="56374" x="7188200" y="1350963"/>
          <p14:tracePt t="56378" x="7085013" y="1360488"/>
          <p14:tracePt t="56388" x="7018338" y="1360488"/>
          <p14:tracePt t="56395" x="6958013" y="1360488"/>
          <p14:tracePt t="56400" x="6856413" y="1368425"/>
          <p14:tracePt t="56407" x="6780213" y="1368425"/>
          <p14:tracePt t="56414" x="6737350" y="1376363"/>
          <p14:tracePt t="56421" x="6694488" y="1385888"/>
          <p14:tracePt t="56427" x="6669088" y="1385888"/>
          <p14:tracePt t="56434" x="6643688" y="1385888"/>
          <p14:tracePt t="56443" x="6626225" y="1385888"/>
          <p14:tracePt t="56449" x="6618288" y="1393825"/>
          <p14:tracePt t="56457" x="6610350" y="1393825"/>
          <p14:tracePt t="56462" x="6600825" y="1393825"/>
          <p14:tracePt t="56470" x="6600825" y="1401763"/>
          <p14:tracePt t="56477" x="6584950" y="1401763"/>
          <p14:tracePt t="56492" x="6575425" y="1401763"/>
          <p14:tracePt t="56498" x="6575425" y="1411288"/>
          <p14:tracePt t="56504" x="6559550" y="1411288"/>
          <p14:tracePt t="56519" x="6550025" y="1411288"/>
          <p14:tracePt t="56532" x="6542088" y="1419225"/>
          <p14:tracePt t="56553" x="6524625" y="1419225"/>
          <p14:tracePt t="56560" x="6524625" y="1427163"/>
          <p14:tracePt t="56581" x="6516688" y="1427163"/>
          <p14:tracePt t="56590" x="6516688" y="1436688"/>
          <p14:tracePt t="56602" x="6508750" y="1436688"/>
          <p14:tracePt t="56616" x="6499225" y="1436688"/>
          <p14:tracePt t="56644" x="6499225" y="1444625"/>
          <p14:tracePt t="56693" x="6499225" y="1452563"/>
          <p14:tracePt t="56734" x="6499225" y="1462088"/>
          <p14:tracePt t="56755" x="6499225" y="1470025"/>
          <p14:tracePt t="56811" x="6499225" y="1477963"/>
          <p14:tracePt t="56819" x="6508750" y="1477963"/>
          <p14:tracePt t="56853" x="6508750" y="1487488"/>
          <p14:tracePt t="56881" x="6508750" y="1495425"/>
          <p14:tracePt t="56895" x="6516688" y="1495425"/>
          <p14:tracePt t="56908" x="6516688" y="1504950"/>
          <p14:tracePt t="56937" x="6524625" y="1504950"/>
          <p14:tracePt t="56978" x="6534150" y="1504950"/>
          <p14:tracePt t="56984" x="6542088" y="1504950"/>
          <p14:tracePt t="56999" x="6550025" y="1495425"/>
          <p14:tracePt t="57007" x="6559550" y="1495425"/>
          <p14:tracePt t="57013" x="6567488" y="1495425"/>
          <p14:tracePt t="57024" x="6584950" y="1487488"/>
          <p14:tracePt t="57027" x="6592888" y="1487488"/>
          <p14:tracePt t="57033" x="6600825" y="1477963"/>
          <p14:tracePt t="57042" x="6618288" y="1477963"/>
          <p14:tracePt t="57048" x="6643688" y="1477963"/>
          <p14:tracePt t="57057" x="6669088" y="1470025"/>
          <p14:tracePt t="57061" x="6694488" y="1462088"/>
          <p14:tracePt t="57069" x="6729413" y="1462088"/>
          <p14:tracePt t="57076" x="6745288" y="1452563"/>
          <p14:tracePt t="57082" x="6788150" y="1452563"/>
          <p14:tracePt t="57090" x="6838950" y="1444625"/>
          <p14:tracePt t="57098" x="6864350" y="1444625"/>
          <p14:tracePt t="57103" x="6881813" y="1444625"/>
          <p14:tracePt t="57110" x="6899275" y="1444625"/>
          <p14:tracePt t="57118" x="6924675" y="1444625"/>
          <p14:tracePt t="57125" x="6950075" y="1444625"/>
          <p14:tracePt t="57131" x="6958013" y="1444625"/>
          <p14:tracePt t="57141" x="6975475" y="1444625"/>
          <p14:tracePt t="57146" x="6983413" y="1444625"/>
          <p14:tracePt t="57152" x="7000875" y="1444625"/>
          <p14:tracePt t="57159" x="7018338" y="1444625"/>
          <p14:tracePt t="57166" x="7034213" y="1444625"/>
          <p14:tracePt t="57175" x="7051675" y="1444625"/>
          <p14:tracePt t="57181" x="7077075" y="1444625"/>
          <p14:tracePt t="57190" x="7094538" y="1444625"/>
          <p14:tracePt t="57194" x="7112000" y="1444625"/>
          <p14:tracePt t="57203" x="7119938" y="1444625"/>
          <p14:tracePt t="57208" x="7137400" y="1444625"/>
          <p14:tracePt t="57214" x="7145338" y="1444625"/>
          <p14:tracePt t="57229" x="7162800" y="1444625"/>
          <p14:tracePt t="57235" x="7170738" y="1444625"/>
          <p14:tracePt t="57251" x="7178675" y="1444625"/>
          <p14:tracePt t="57258" x="7188200" y="1444625"/>
          <p14:tracePt t="57273" x="7196138" y="1444625"/>
          <p14:tracePt t="57285" x="7204075" y="1444625"/>
          <p14:tracePt t="57306" x="7213600" y="1444625"/>
          <p14:tracePt t="57320" x="7221538" y="1444625"/>
          <p14:tracePt t="57340" x="7229475" y="1444625"/>
          <p14:tracePt t="57355" x="7239000" y="1444625"/>
          <p14:tracePt t="57742" x="7256463" y="1444625"/>
          <p14:tracePt t="57750" x="7272338" y="1436688"/>
          <p14:tracePt t="57756" x="7289800" y="1436688"/>
          <p14:tracePt t="57764" x="7332663" y="1436688"/>
          <p14:tracePt t="57773" x="7366000" y="1436688"/>
          <p14:tracePt t="57778" x="7400925" y="1436688"/>
          <p14:tracePt t="57784" x="7467600" y="1436688"/>
          <p14:tracePt t="57791" x="7545388" y="1436688"/>
          <p14:tracePt t="57798" x="7596188" y="1436688"/>
          <p14:tracePt t="57806" x="7662863" y="1436688"/>
          <p14:tracePt t="57812" x="7705725" y="1436688"/>
          <p14:tracePt t="57819" x="7756525" y="1436688"/>
          <p14:tracePt t="57826" x="7799388" y="1436688"/>
          <p14:tracePt t="57833" x="7859713" y="1436688"/>
          <p14:tracePt t="57840" x="7918450" y="1436688"/>
          <p14:tracePt t="57847" x="7951788" y="1436688"/>
          <p14:tracePt t="57857" x="7969250" y="1436688"/>
          <p14:tracePt t="57860" x="8004175" y="1444625"/>
          <p14:tracePt t="57867" x="8029575" y="1452563"/>
          <p14:tracePt t="57875" x="8045450" y="1452563"/>
          <p14:tracePt t="57881" x="8054975" y="1452563"/>
          <p14:tracePt t="57890" x="8080375" y="1452563"/>
          <p14:tracePt t="57895" x="8113713" y="1452563"/>
          <p14:tracePt t="57903" x="8121650" y="1452563"/>
          <p14:tracePt t="57909" x="8147050" y="1452563"/>
          <p14:tracePt t="57916" x="8164513" y="1462088"/>
          <p14:tracePt t="57923" x="8181975" y="1462088"/>
          <p14:tracePt t="57931" x="8189913" y="1462088"/>
          <p14:tracePt t="57941" x="8207375" y="1462088"/>
          <p14:tracePt t="57944" x="8232775" y="1470025"/>
          <p14:tracePt t="57951" x="8240713" y="1470025"/>
          <p14:tracePt t="57958" x="8250238" y="1470025"/>
          <p14:tracePt t="57965" x="8258175" y="1470025"/>
          <p14:tracePt t="57974" x="8266113" y="1470025"/>
          <p14:tracePt t="57980" x="8275638" y="1470025"/>
          <p14:tracePt t="58000" x="8283575" y="1470025"/>
          <p14:tracePt t="58015" x="8283575" y="1477963"/>
          <p14:tracePt t="58022" x="8301038" y="1477963"/>
          <p14:tracePt t="58043" x="8308975" y="1477963"/>
          <p14:tracePt t="58056" x="8318500" y="1477963"/>
          <p14:tracePt t="58077" x="8334375" y="1487488"/>
          <p14:tracePt t="58360" x="8343900" y="1487488"/>
          <p14:tracePt t="58366" x="8402638" y="1470025"/>
          <p14:tracePt t="58373" x="8478838" y="1462088"/>
          <p14:tracePt t="58380" x="8597900" y="1452563"/>
          <p14:tracePt t="58390" x="8716963" y="1444625"/>
          <p14:tracePt t="58394" x="8836025" y="1436688"/>
          <p14:tracePt t="58401" x="8921750" y="1436688"/>
          <p14:tracePt t="58408" x="8972550" y="1436688"/>
          <p14:tracePt t="58415" x="8997950" y="1436688"/>
          <p14:tracePt t="58423" x="9013825" y="1436688"/>
          <p14:tracePt t="58428" x="9023350" y="1436688"/>
          <p14:tracePt t="58439" x="9039225" y="1436688"/>
          <p14:tracePt t="58451" x="9048750" y="1436688"/>
          <p14:tracePt t="58457" x="9048750" y="1444625"/>
          <p14:tracePt t="58464" x="9056688" y="1444625"/>
          <p14:tracePt t="58478" x="9064625" y="1444625"/>
          <p14:tracePt t="58506" x="9074150" y="1444625"/>
          <p14:tracePt t="58526" x="9074150" y="1452563"/>
          <p14:tracePt t="58610" x="9074150" y="1462088"/>
          <p14:tracePt t="58812" x="9074150" y="1470025"/>
          <p14:tracePt t="58882" x="9082088" y="1470025"/>
          <p14:tracePt t="58931" x="9091613" y="1470025"/>
          <p14:tracePt t="58958" x="9099550" y="1470025"/>
          <p14:tracePt t="58965" x="9107488" y="1470025"/>
          <p14:tracePt t="58972" x="9117013" y="1470025"/>
          <p14:tracePt t="58979" x="9124950" y="1470025"/>
          <p14:tracePt t="58988" x="9142413" y="1470025"/>
          <p14:tracePt t="58992" x="9167813" y="1470025"/>
          <p14:tracePt t="59000" x="9193213" y="1470025"/>
          <p14:tracePt t="59007" x="9218613" y="1470025"/>
          <p14:tracePt t="59014" x="9261475" y="1470025"/>
          <p14:tracePt t="59022" x="9363075" y="1470025"/>
          <p14:tracePt t="59028" x="9464675" y="1470025"/>
          <p14:tracePt t="59035" x="9532938" y="1470025"/>
          <p14:tracePt t="59042" x="9601200" y="1470025"/>
          <p14:tracePt t="59049" x="9694863" y="1470025"/>
          <p14:tracePt t="59056" x="9796463" y="1470025"/>
          <p14:tracePt t="59064" x="9847263" y="1470025"/>
          <p14:tracePt t="59078" x="9966325" y="1477963"/>
          <p14:tracePt t="59084" x="10050463" y="1487488"/>
          <p14:tracePt t="59091" x="10085388" y="1487488"/>
          <p14:tracePt t="59097" x="10126663" y="1487488"/>
          <p14:tracePt t="59106" x="10169525" y="1487488"/>
          <p14:tracePt t="59111" x="10194925" y="1487488"/>
          <p14:tracePt t="59119" x="10212388" y="1487488"/>
          <p14:tracePt t="59125" x="10237788" y="1487488"/>
          <p14:tracePt t="59132" x="10263188" y="1495425"/>
          <p14:tracePt t="59140" x="10271125" y="1495425"/>
          <p14:tracePt t="59146" x="10288588" y="1495425"/>
          <p14:tracePt t="59155" x="10298113" y="1495425"/>
          <p14:tracePt t="59160" x="10306050" y="1495425"/>
          <p14:tracePt t="59174" x="10313988" y="1495425"/>
          <p14:tracePt t="59180" x="10323513" y="1495425"/>
          <p14:tracePt t="59188" x="10331450" y="1495425"/>
          <p14:tracePt t="59450" x="10348913" y="1487488"/>
          <p14:tracePt t="59456" x="10390188" y="1487488"/>
          <p14:tracePt t="59461" x="10442575" y="1487488"/>
          <p14:tracePt t="59471" x="10602913" y="1477963"/>
          <p14:tracePt t="59475" x="10807700" y="1477963"/>
          <p14:tracePt t="59482" x="10909300" y="1477963"/>
          <p14:tracePt t="59489" x="11044238" y="1477963"/>
          <p14:tracePt t="59496" x="11137900" y="1487488"/>
          <p14:tracePt t="59504" x="11231563" y="1495425"/>
          <p14:tracePt t="59513" x="11325225" y="1504950"/>
          <p14:tracePt t="59518" x="11401425" y="1520825"/>
          <p14:tracePt t="59526" x="11461750" y="1538288"/>
          <p14:tracePt t="59532" x="11495088" y="1538288"/>
          <p14:tracePt t="59541" x="11520488" y="1546225"/>
          <p14:tracePt t="59545" x="11545888" y="1555750"/>
          <p14:tracePt t="59553" x="11555413" y="1563688"/>
          <p14:tracePt t="59559" x="11571288" y="1563688"/>
          <p14:tracePt t="59566" x="11596688" y="1571625"/>
          <p14:tracePt t="59576" x="11614150" y="1571625"/>
          <p14:tracePt t="59579" x="11631613" y="1581150"/>
          <p14:tracePt t="59589" x="11647488" y="1589088"/>
          <p14:tracePt t="59594" x="11657013" y="1589088"/>
          <p14:tracePt t="59601" x="11664950" y="1589088"/>
          <p14:tracePt t="59609" x="11682413" y="1589088"/>
          <p14:tracePt t="59623" x="11690350" y="1589088"/>
          <p14:tracePt t="59629" x="11690350" y="1597025"/>
          <p14:tracePt t="59642" x="11699875" y="1597025"/>
          <p14:tracePt t="59673" x="11699875" y="1606550"/>
          <p14:tracePt t="59726" x="11690350" y="1606550"/>
          <p14:tracePt t="59733" x="11682413" y="1606550"/>
          <p14:tracePt t="59747" x="11664950" y="1606550"/>
          <p14:tracePt t="59755" x="11647488" y="1606550"/>
          <p14:tracePt t="59763" x="11622088" y="1606550"/>
          <p14:tracePt t="59770" x="11545888" y="1589088"/>
          <p14:tracePt t="59775" x="11426825" y="1581150"/>
          <p14:tracePt t="59782" x="11188700" y="1571625"/>
          <p14:tracePt t="59791" x="10952163" y="1555750"/>
          <p14:tracePt t="59796" x="10645775" y="1546225"/>
          <p14:tracePt t="59804" x="10415588" y="1530350"/>
          <p14:tracePt t="59810" x="10298113" y="1530350"/>
          <p14:tracePt t="59817" x="10186988" y="1530350"/>
          <p14:tracePt t="59823" x="10017125" y="1546225"/>
          <p14:tracePt t="59833" x="9779000" y="1555750"/>
          <p14:tracePt t="59839" x="9652000" y="1563688"/>
          <p14:tracePt t="59845" x="9532938" y="1571625"/>
          <p14:tracePt t="59854" x="9320213" y="1589088"/>
          <p14:tracePt t="59858" x="9056688" y="1614488"/>
          <p14:tracePt t="59866" x="8955088" y="1622425"/>
          <p14:tracePt t="59872" x="8853488" y="1631950"/>
          <p14:tracePt t="59879" x="8724900" y="1649413"/>
          <p14:tracePt t="59888" x="8597900" y="1674813"/>
          <p14:tracePt t="59893" x="8462963" y="1690688"/>
          <p14:tracePt t="59903" x="8377238" y="1708150"/>
          <p14:tracePt t="59909" x="8258175" y="1733550"/>
          <p14:tracePt t="59915" x="8156575" y="1751013"/>
          <p14:tracePt t="59921" x="8012113" y="1766888"/>
          <p14:tracePt t="59928" x="7910513" y="1784350"/>
          <p14:tracePt t="59939" x="7850188" y="1793875"/>
          <p14:tracePt t="59944" x="7807325" y="1793875"/>
          <p14:tracePt t="59949" x="7748588" y="1801813"/>
          <p14:tracePt t="59958" x="7715250" y="1801813"/>
          <p14:tracePt t="59963" x="7705725" y="1801813"/>
          <p14:tracePt t="59976" x="7688263" y="1801813"/>
          <p14:tracePt t="60004" x="7688263" y="1793875"/>
          <p14:tracePt t="60011" x="7688263" y="1784350"/>
          <p14:tracePt t="60020" x="7688263" y="1751013"/>
          <p14:tracePt t="60269" x="7680325" y="1751013"/>
          <p14:tracePt t="60275" x="7662863" y="1751013"/>
          <p14:tracePt t="60282" x="7646988" y="1751013"/>
          <p14:tracePt t="60289" x="7621588" y="1751013"/>
          <p14:tracePt t="60296" x="7596188" y="1758950"/>
          <p14:tracePt t="60303" x="7535863" y="1766888"/>
          <p14:tracePt t="60310" x="7467600" y="1776413"/>
          <p14:tracePt t="60319" x="7383463" y="1784350"/>
          <p14:tracePt t="60324" x="7297738" y="1793875"/>
          <p14:tracePt t="60331" x="7188200" y="1801813"/>
          <p14:tracePt t="60339" x="7119938" y="1809750"/>
          <p14:tracePt t="60345" x="7077075" y="1809750"/>
          <p14:tracePt t="60353" x="7026275" y="1819275"/>
          <p14:tracePt t="60359" x="6983413" y="1827213"/>
          <p14:tracePt t="60366" x="6915150" y="1835150"/>
          <p14:tracePt t="60373" x="6864350" y="1844675"/>
          <p14:tracePt t="60380" x="6813550" y="1844675"/>
          <p14:tracePt t="60388" x="6780213" y="1844675"/>
          <p14:tracePt t="60394" x="6737350" y="1844675"/>
          <p14:tracePt t="60403" x="6704013" y="1852613"/>
          <p14:tracePt t="60408" x="6661150" y="1852613"/>
          <p14:tracePt t="60415" x="6643688" y="1852613"/>
          <p14:tracePt t="60422" x="6618288" y="1852613"/>
          <p14:tracePt t="60429" x="6600825" y="1852613"/>
          <p14:tracePt t="60442" x="6584950" y="1852613"/>
          <p14:tracePt t="60456" x="6567488" y="1852613"/>
          <p14:tracePt t="60464" x="6559550" y="1852613"/>
          <p14:tracePt t="60477" x="6542088" y="1852613"/>
          <p14:tracePt t="60487" x="6534150" y="1852613"/>
          <p14:tracePt t="60498" x="6516688" y="1852613"/>
          <p14:tracePt t="60515" x="6508750" y="1852613"/>
          <p14:tracePt t="60521" x="6499225" y="1852613"/>
          <p14:tracePt t="60526" x="6491288" y="1852613"/>
          <p14:tracePt t="60533" x="6483350" y="1852613"/>
          <p14:tracePt t="60547" x="6473825" y="1852613"/>
          <p14:tracePt t="60555" x="6465888" y="1852613"/>
          <p14:tracePt t="60574" x="6456363" y="1852613"/>
          <p14:tracePt t="60589" x="6448425" y="1852613"/>
          <p14:tracePt t="60603" x="6440488" y="1852613"/>
          <p14:tracePt t="60619" x="6430963" y="1852613"/>
          <p14:tracePt t="60630" x="6423025" y="1852613"/>
          <p14:tracePt t="60652" x="6415088" y="1852613"/>
          <p14:tracePt t="60666" x="6405563" y="1852613"/>
          <p14:tracePt t="60777" x="6415088" y="1852613"/>
          <p14:tracePt t="60783" x="6415088" y="1844675"/>
          <p14:tracePt t="60797" x="6423025" y="1844675"/>
          <p14:tracePt t="60813" x="6430963" y="1844675"/>
          <p14:tracePt t="60819" x="6440488" y="1844675"/>
          <p14:tracePt t="60832" x="6448425" y="1835150"/>
          <p14:tracePt t="60839" x="6456363" y="1835150"/>
          <p14:tracePt t="60855" x="6465888" y="1827213"/>
          <p14:tracePt t="60870" x="6473825" y="1827213"/>
          <p14:tracePt t="60874" x="6483350" y="1827213"/>
          <p14:tracePt t="60889" x="6491288" y="1827213"/>
          <p14:tracePt t="60904" x="6499225" y="1827213"/>
          <p14:tracePt t="60909" x="6499225" y="1819275"/>
          <p14:tracePt t="60916" x="6508750" y="1819275"/>
          <p14:tracePt t="60931" x="6516688" y="1819275"/>
          <p14:tracePt t="60939" x="6524625" y="1819275"/>
          <p14:tracePt t="60954" x="6534150" y="1819275"/>
          <p14:tracePt t="60957" x="6542088" y="1819275"/>
          <p14:tracePt t="60972" x="6550025" y="1809750"/>
          <p14:tracePt t="60979" x="6567488" y="1809750"/>
          <p14:tracePt t="60987" x="6592888" y="1809750"/>
          <p14:tracePt t="60993" x="6600825" y="1801813"/>
          <p14:tracePt t="61000" x="6610350" y="1801813"/>
          <p14:tracePt t="61007" x="6643688" y="1793875"/>
          <p14:tracePt t="61014" x="6686550" y="1793875"/>
          <p14:tracePt t="61023" x="6711950" y="1793875"/>
          <p14:tracePt t="61028" x="6729413" y="1793875"/>
          <p14:tracePt t="61036" x="6762750" y="1793875"/>
          <p14:tracePt t="61042" x="6788150" y="1793875"/>
          <p14:tracePt t="61049" x="6805613" y="1793875"/>
          <p14:tracePt t="61055" x="6831013" y="1793875"/>
          <p14:tracePt t="61062" x="6864350" y="1793875"/>
          <p14:tracePt t="61071" x="6873875" y="1793875"/>
          <p14:tracePt t="61079" x="6889750" y="1793875"/>
          <p14:tracePt t="61083" x="6907213" y="1793875"/>
          <p14:tracePt t="61090" x="6924675" y="1793875"/>
          <p14:tracePt t="61098" x="6942138" y="1793875"/>
          <p14:tracePt t="61104" x="6967538" y="1793875"/>
          <p14:tracePt t="61113" x="7000875" y="1793875"/>
          <p14:tracePt t="61119" x="7026275" y="1793875"/>
          <p14:tracePt t="61126" x="7051675" y="1793875"/>
          <p14:tracePt t="61132" x="7077075" y="1793875"/>
          <p14:tracePt t="61138" x="7102475" y="1793875"/>
          <p14:tracePt t="61146" x="7127875" y="1793875"/>
          <p14:tracePt t="61154" x="7153275" y="1793875"/>
          <p14:tracePt t="61159" x="7170738" y="1793875"/>
          <p14:tracePt t="61169" x="7188200" y="1793875"/>
          <p14:tracePt t="61174" x="7204075" y="1793875"/>
          <p14:tracePt t="61183" x="7213600" y="1793875"/>
          <p14:tracePt t="61187" x="7239000" y="1793875"/>
          <p14:tracePt t="61195" x="7264400" y="1793875"/>
          <p14:tracePt t="61203" x="7272338" y="1793875"/>
          <p14:tracePt t="61209" x="7297738" y="1793875"/>
          <p14:tracePt t="61216" x="7315200" y="1793875"/>
          <p14:tracePt t="61223" x="7340600" y="1793875"/>
          <p14:tracePt t="61230" x="7358063" y="1793875"/>
          <p14:tracePt t="61237" x="7408863" y="1801813"/>
          <p14:tracePt t="61243" x="7467600" y="1801813"/>
          <p14:tracePt t="61253" x="7502525" y="1801813"/>
          <p14:tracePt t="61258" x="7527925" y="1809750"/>
          <p14:tracePt t="61264" x="7570788" y="1809750"/>
          <p14:tracePt t="61272" x="7637463" y="1809750"/>
          <p14:tracePt t="61279" x="7697788" y="1819275"/>
          <p14:tracePt t="61286" x="7740650" y="1819275"/>
          <p14:tracePt t="61292" x="7799388" y="1827213"/>
          <p14:tracePt t="61300" x="7824788" y="1835150"/>
          <p14:tracePt t="61308" x="7859713" y="1835150"/>
          <p14:tracePt t="61312" x="7910513" y="1835150"/>
          <p14:tracePt t="61320" x="7943850" y="1835150"/>
          <p14:tracePt t="61329" x="7951788" y="1835150"/>
          <p14:tracePt t="61336" x="7977188" y="1835150"/>
          <p14:tracePt t="61341" x="7994650" y="1835150"/>
          <p14:tracePt t="61348" x="8004175" y="1835150"/>
          <p14:tracePt t="61632" x="8020050" y="1835150"/>
          <p14:tracePt t="61639" x="8037513" y="1827213"/>
          <p14:tracePt t="61645" x="8054975" y="1827213"/>
          <p14:tracePt t="61652" x="8062913" y="1827213"/>
          <p14:tracePt t="61660" x="8096250" y="1827213"/>
          <p14:tracePt t="61668" x="8147050" y="1819275"/>
          <p14:tracePt t="61674" x="8199438" y="1809750"/>
          <p14:tracePt t="61681" x="8275638" y="1801813"/>
          <p14:tracePt t="61687" x="8351838" y="1801813"/>
          <p14:tracePt t="61695" x="8445500" y="1793875"/>
          <p14:tracePt t="61703" x="8496300" y="1793875"/>
          <p14:tracePt t="61709" x="8547100" y="1784350"/>
          <p14:tracePt t="61717" x="8597900" y="1784350"/>
          <p14:tracePt t="61723" x="8632825" y="1784350"/>
          <p14:tracePt t="61729" x="8674100" y="1784350"/>
          <p14:tracePt t="61736" x="8699500" y="1784350"/>
          <p14:tracePt t="61744" x="8716963" y="1784350"/>
          <p14:tracePt t="61752" x="8734425" y="1784350"/>
          <p14:tracePt t="61758" x="8742363" y="1784350"/>
          <p14:tracePt t="61765" x="8759825" y="1784350"/>
          <p14:tracePt t="61772" x="8767763" y="1784350"/>
          <p14:tracePt t="61793" x="8777288" y="1784350"/>
          <p14:tracePt t="61807" x="8785225" y="1784350"/>
          <p14:tracePt t="61823" x="8793163" y="1784350"/>
          <p14:tracePt t="61842" x="8802688" y="1784350"/>
          <p14:tracePt t="61862" x="8810625" y="1784350"/>
          <p14:tracePt t="61884" x="8818563" y="1784350"/>
          <p14:tracePt t="61890" x="8828088" y="1784350"/>
          <p14:tracePt t="61946" x="8836025" y="1784350"/>
          <p14:tracePt t="61988" x="8843963" y="1784350"/>
          <p14:tracePt t="62024" x="8853488" y="1784350"/>
          <p14:tracePt t="62057" x="8861425" y="1784350"/>
          <p14:tracePt t="62079" x="8869363" y="1784350"/>
          <p14:tracePt t="62106" x="8878888" y="1784350"/>
          <p14:tracePt t="62134" x="8886825" y="1784350"/>
          <p14:tracePt t="62141" x="8894763" y="1784350"/>
          <p14:tracePt t="62169" x="8904288" y="1784350"/>
          <p14:tracePt t="62190" x="8912225" y="1784350"/>
          <p14:tracePt t="62217" x="8921750" y="1784350"/>
          <p14:tracePt t="62224" x="8929688" y="1784350"/>
          <p14:tracePt t="62238" x="8937625" y="1784350"/>
          <p14:tracePt t="62260" x="8947150" y="1784350"/>
          <p14:tracePt t="62294" x="8955088" y="1784350"/>
          <p14:tracePt t="62322" x="8963025" y="1784350"/>
          <p14:tracePt t="62364" x="8972550" y="1784350"/>
          <p14:tracePt t="63158" x="8963025" y="1784350"/>
          <p14:tracePt t="63193" x="8963025" y="1793875"/>
          <p14:tracePt t="63207" x="8955088" y="1793875"/>
          <p14:tracePt t="63228" x="8955088" y="1801813"/>
          <p14:tracePt t="63352" x="8947150" y="1801813"/>
          <p14:tracePt t="63380" x="8929688" y="1809750"/>
          <p14:tracePt t="63393" x="8921750" y="1809750"/>
          <p14:tracePt t="63408" x="8912225" y="1809750"/>
          <p14:tracePt t="63417" x="8894763" y="1819275"/>
          <p14:tracePt t="63422" x="8861425" y="1835150"/>
          <p14:tracePt t="63429" x="8742363" y="1860550"/>
          <p14:tracePt t="63437" x="8496300" y="1938338"/>
          <p14:tracePt t="63442" x="8054975" y="2090738"/>
          <p14:tracePt t="63451" x="7816850" y="2174875"/>
          <p14:tracePt t="63456" x="7578725" y="2286000"/>
          <p14:tracePt t="63463" x="7426325" y="2354263"/>
          <p14:tracePt t="63470" x="7272338" y="2430463"/>
          <p14:tracePt t="63477" x="7170738" y="2463800"/>
          <p14:tracePt t="63485" x="7000875" y="2524125"/>
          <p14:tracePt t="63491" x="6881813" y="2557463"/>
          <p14:tracePt t="63500" x="6788150" y="2600325"/>
          <p14:tracePt t="63505" x="6694488" y="2625725"/>
          <p14:tracePt t="63512" x="6584950" y="2676525"/>
          <p14:tracePt t="63521" x="6491288" y="2711450"/>
          <p14:tracePt t="63527" x="6423025" y="2744788"/>
          <p14:tracePt t="63534" x="6364288" y="2795588"/>
          <p14:tracePt t="63540" x="6311900" y="2820988"/>
          <p14:tracePt t="63546" x="6245225" y="2855913"/>
          <p14:tracePt t="63555" x="6184900" y="2889250"/>
          <p14:tracePt t="63560" x="6134100" y="2914650"/>
          <p14:tracePt t="63570" x="6100763" y="2940050"/>
          <p14:tracePt t="63575" x="6065838" y="2949575"/>
          <p14:tracePt t="63583" x="6049963" y="2957513"/>
          <p14:tracePt t="63589" x="6032500" y="2974975"/>
          <p14:tracePt t="63595" x="6024563" y="2974975"/>
          <p14:tracePt t="63602" x="6015038" y="2974975"/>
          <p14:tracePt t="63609" x="6007100" y="2982913"/>
          <p14:tracePt t="63617" x="5997575" y="2982913"/>
          <p14:tracePt t="63623" x="5989638" y="2982913"/>
          <p14:tracePt t="63632" x="5981700" y="2982913"/>
          <p14:tracePt t="63645" x="5972175" y="2990850"/>
          <p14:tracePt t="63659" x="5956300" y="3000375"/>
          <p14:tracePt t="64107" x="5827713" y="3041650"/>
          <p14:tracePt t="64115" x="5649913" y="3127375"/>
          <p14:tracePt t="64121" x="5522913" y="3186113"/>
          <p14:tracePt t="64130" x="5421313" y="3228975"/>
          <p14:tracePt t="64138" x="5327650" y="3271838"/>
          <p14:tracePt t="64145" x="5249863" y="3297238"/>
          <p14:tracePt t="64152" x="5208588" y="3322638"/>
          <p14:tracePt t="64160" x="5157788" y="3340100"/>
          <p14:tracePt t="64170" x="5114925" y="3348038"/>
          <p14:tracePt t="64176" x="5097463" y="3355975"/>
          <p14:tracePt t="64186" x="5072063" y="3365500"/>
          <p14:tracePt t="64192" x="5064125" y="3373438"/>
          <p14:tracePt t="64200" x="5038725" y="3382963"/>
          <p14:tracePt t="64208" x="5029200" y="3382963"/>
          <p14:tracePt t="64216" x="5013325" y="3390900"/>
          <p14:tracePt t="64223" x="5003800" y="3398838"/>
          <p14:tracePt t="64232" x="4978400" y="3398838"/>
          <p14:tracePt t="64239" x="4970463" y="3416300"/>
          <p14:tracePt t="64247" x="4962525" y="3416300"/>
          <p14:tracePt t="64254" x="4935538" y="3424238"/>
          <p14:tracePt t="64263" x="4919663" y="3433763"/>
          <p14:tracePt t="64270" x="4902200" y="3441700"/>
          <p14:tracePt t="64286" x="4884738" y="3449638"/>
          <p14:tracePt t="64291" x="4868863" y="3459163"/>
          <p14:tracePt t="64300" x="4851400" y="3459163"/>
          <p14:tracePt t="64305" x="4833938" y="3467100"/>
          <p14:tracePt t="64311" x="4826000" y="3475038"/>
          <p14:tracePt t="64319" x="4808538" y="3475038"/>
          <p14:tracePt t="64326" x="4800600" y="3484563"/>
          <p14:tracePt t="64334" x="4783138" y="3502025"/>
          <p14:tracePt t="64340" x="4775200" y="3502025"/>
          <p14:tracePt t="64346" x="4765675" y="3509963"/>
          <p14:tracePt t="64354" x="4749800" y="3517900"/>
          <p14:tracePt t="64360" x="4740275" y="3527425"/>
          <p14:tracePt t="64368" x="4732338" y="3535363"/>
          <p14:tracePt t="64375" x="4724400" y="3535363"/>
          <p14:tracePt t="64383" x="4706938" y="3543300"/>
          <p14:tracePt t="64389" x="4689475" y="3552825"/>
          <p14:tracePt t="64395" x="4681538" y="3560763"/>
          <p14:tracePt t="64403" x="4664075" y="3568700"/>
          <p14:tracePt t="64409" x="4638675" y="3568700"/>
          <p14:tracePt t="64417" x="4630738" y="3578225"/>
          <p14:tracePt t="64424" x="4613275" y="3586163"/>
          <p14:tracePt t="64432" x="4595813" y="3594100"/>
          <p14:tracePt t="64445" x="4587875" y="3594100"/>
          <p14:tracePt t="64453" x="4579938" y="3594100"/>
          <p14:tracePt t="64458" x="4570413" y="3594100"/>
          <p14:tracePt t="64466" x="4562475" y="3603625"/>
          <p14:tracePt t="64471" x="4554538" y="3603625"/>
          <p14:tracePt t="64486" x="4537075" y="3611563"/>
          <p14:tracePt t="64501" x="4519613" y="3611563"/>
          <p14:tracePt t="64516" x="4511675" y="3619500"/>
          <p14:tracePt t="64527" x="4503738" y="3619500"/>
          <p14:tracePt t="64535" x="4494213" y="3619500"/>
          <p14:tracePt t="64541" x="4486275" y="3619500"/>
          <p14:tracePt t="64563" x="4476750" y="3619500"/>
          <p14:tracePt t="64577" x="4468813" y="3619500"/>
          <p14:tracePt t="64590" x="4460875" y="3619500"/>
          <p14:tracePt t="64611" x="4451350" y="3619500"/>
          <p14:tracePt t="64639" x="4451350" y="3611563"/>
          <p14:tracePt t="64652" x="4451350" y="3603625"/>
          <p14:tracePt t="64674" x="4451350" y="3586163"/>
          <p14:tracePt t="64695" x="4451350" y="3578225"/>
          <p14:tracePt t="64709" x="4451350" y="3560763"/>
          <p14:tracePt t="64736" x="4451350" y="3552825"/>
          <p14:tracePt t="64743" x="4460875" y="3552825"/>
          <p14:tracePt t="64750" x="4460875" y="3543300"/>
          <p14:tracePt t="64771" x="4468813" y="3543300"/>
          <p14:tracePt t="64778" x="4468813" y="3535363"/>
          <p14:tracePt t="64799" x="4468813" y="3527425"/>
          <p14:tracePt t="64806" x="4476750" y="3527425"/>
          <p14:tracePt t="64841" x="4486275" y="3527425"/>
          <p14:tracePt t="64910" x="4486275" y="3535363"/>
          <p14:tracePt t="64932" x="4486275" y="3543300"/>
          <p14:tracePt t="64946" x="4486275" y="3552825"/>
          <p14:tracePt t="64959" x="4476750" y="3552825"/>
          <p14:tracePt t="64966" x="4476750" y="3560763"/>
          <p14:tracePt t="64973" x="4476750" y="3568700"/>
          <p14:tracePt t="64995" x="4468813" y="3568700"/>
          <p14:tracePt t="65001" x="4468813" y="3578225"/>
          <p14:tracePt t="65017" x="4460875" y="3578225"/>
          <p14:tracePt t="65078" x="4460875" y="3568700"/>
          <p14:tracePt t="65085" x="4468813" y="3568700"/>
          <p14:tracePt t="65092" x="4476750" y="3560763"/>
          <p14:tracePt t="65099" x="4494213" y="3560763"/>
          <p14:tracePt t="65106" x="4519613" y="3535363"/>
          <p14:tracePt t="65115" x="4646613" y="3475038"/>
          <p14:tracePt t="65120" x="5140325" y="3263900"/>
          <p14:tracePt t="65126" x="5538788" y="3094038"/>
          <p14:tracePt t="65136" x="5888038" y="2965450"/>
          <p14:tracePt t="65140" x="6167438" y="2863850"/>
          <p14:tracePt t="65148" x="6430963" y="2744788"/>
          <p14:tracePt t="65154" x="6661150" y="2676525"/>
          <p14:tracePt t="65161" x="6805613" y="2633663"/>
          <p14:tracePt t="65168" x="6881813" y="2600325"/>
          <p14:tracePt t="65175" x="6924675" y="2592388"/>
          <p14:tracePt t="65183" x="6942138" y="2582863"/>
          <p14:tracePt t="65189" x="6958013" y="2582863"/>
          <p14:tracePt t="65245" x="6942138" y="2592388"/>
          <p14:tracePt t="65259" x="6942138" y="2600325"/>
          <p14:tracePt t="65265" x="6924675" y="2608263"/>
          <p14:tracePt t="65273" x="6915150" y="2617788"/>
          <p14:tracePt t="65282" x="6899275" y="2625725"/>
          <p14:tracePt t="65287" x="6873875" y="2643188"/>
          <p14:tracePt t="65293" x="6848475" y="2651125"/>
          <p14:tracePt t="65302" x="6813550" y="2668588"/>
          <p14:tracePt t="65308" x="6788150" y="2686050"/>
          <p14:tracePt t="65315" x="6762750" y="2686050"/>
          <p14:tracePt t="65321" x="6737350" y="2693988"/>
          <p14:tracePt t="65328" x="6694488" y="2711450"/>
          <p14:tracePt t="65335" x="6643688" y="2727325"/>
          <p14:tracePt t="65342" x="6592888" y="2752725"/>
          <p14:tracePt t="65351" x="6550025" y="2770188"/>
          <p14:tracePt t="65356" x="6508750" y="2787650"/>
          <p14:tracePt t="65365" x="6448425" y="2805113"/>
          <p14:tracePt t="65370" x="6397625" y="2820988"/>
          <p14:tracePt t="65377" x="6329363" y="2846388"/>
          <p14:tracePt t="65388" x="6270625" y="2881313"/>
          <p14:tracePt t="65391" x="6194425" y="2897188"/>
          <p14:tracePt t="65399" x="6167438" y="2914650"/>
          <p14:tracePt t="65405" x="6116638" y="2940050"/>
          <p14:tracePt t="65412" x="6083300" y="2965450"/>
          <p14:tracePt t="65419" x="6040438" y="2990850"/>
          <p14:tracePt t="65425" x="5989638" y="3016250"/>
          <p14:tracePt t="65434" x="5946775" y="3041650"/>
          <p14:tracePt t="65439" x="5905500" y="3067050"/>
          <p14:tracePt t="65448" x="5870575" y="3094038"/>
          <p14:tracePt t="65454" x="5827713" y="3109913"/>
          <p14:tracePt t="65461" x="5802313" y="3119438"/>
          <p14:tracePt t="65468" x="5776913" y="3135313"/>
          <p14:tracePt t="65475" x="5751513" y="3144838"/>
          <p14:tracePt t="65482" x="5735638" y="3152775"/>
          <p14:tracePt t="65489" x="5718175" y="3160713"/>
          <p14:tracePt t="65496" x="5700713" y="3170238"/>
          <p14:tracePt t="65502" x="5683250" y="3170238"/>
          <p14:tracePt t="65510" x="5657850" y="3186113"/>
          <p14:tracePt t="65519" x="5641975" y="3186113"/>
          <p14:tracePt t="65524" x="5616575" y="3195638"/>
          <p14:tracePt t="65531" x="5599113" y="3203575"/>
          <p14:tracePt t="65537" x="5573713" y="3221038"/>
          <p14:tracePt t="65544" x="5556250" y="3221038"/>
          <p14:tracePt t="65551" x="5513388" y="3238500"/>
          <p14:tracePt t="65558" x="5454650" y="3254375"/>
          <p14:tracePt t="65565" x="5394325" y="3289300"/>
          <p14:tracePt t="65574" x="5327650" y="3314700"/>
          <p14:tracePt t="65581" x="5216525" y="3365500"/>
          <p14:tracePt t="65585" x="5132388" y="3408363"/>
          <p14:tracePt t="65593" x="5072063" y="3433763"/>
          <p14:tracePt t="65600" x="5013325" y="3449638"/>
          <p14:tracePt t="65607" x="4953000" y="3484563"/>
          <p14:tracePt t="65615" x="4919663" y="3492500"/>
          <p14:tracePt t="65621" x="4894263" y="3502025"/>
          <p14:tracePt t="65628" x="4851400" y="3509963"/>
          <p14:tracePt t="65637" x="4818063" y="3517900"/>
          <p14:tracePt t="65641" x="4800600" y="3517900"/>
          <p14:tracePt t="65649" x="4765675" y="3527425"/>
          <p14:tracePt t="65655" x="4724400" y="3535363"/>
          <p14:tracePt t="65664" x="4706938" y="3535363"/>
          <p14:tracePt t="65670" x="4689475" y="3543300"/>
          <p14:tracePt t="65676" x="4673600" y="3543300"/>
          <p14:tracePt t="65684" x="4638675" y="3543300"/>
          <p14:tracePt t="65690" x="4613275" y="3552825"/>
          <p14:tracePt t="65698" x="4570413" y="3560763"/>
          <p14:tracePt t="65704" x="4537075" y="3560763"/>
          <p14:tracePt t="65712" x="4503738" y="3560763"/>
          <p14:tracePt t="65718" x="4451350" y="3568700"/>
          <p14:tracePt t="65725" x="4418013" y="3568700"/>
          <p14:tracePt t="65733" x="4384675" y="3568700"/>
          <p14:tracePt t="65739" x="4349750" y="3578225"/>
          <p14:tracePt t="65748" x="4316413" y="3578225"/>
          <p14:tracePt t="65753" x="4273550" y="3578225"/>
          <p14:tracePt t="65760" x="4230688" y="3578225"/>
          <p14:tracePt t="65767" x="4205288" y="3578225"/>
          <p14:tracePt t="65773" x="4171950" y="3578225"/>
          <p14:tracePt t="65782" x="4137025" y="3586163"/>
          <p14:tracePt t="65787" x="4111625" y="3586163"/>
          <p14:tracePt t="65795" x="4095750" y="3586163"/>
          <p14:tracePt t="65801" x="4060825" y="3594100"/>
          <p14:tracePt t="65808" x="4044950" y="3594100"/>
          <p14:tracePt t="65816" x="4027488" y="3594100"/>
          <p14:tracePt t="65822" x="4017963" y="3594100"/>
          <p14:tracePt t="65830" x="4010025" y="3594100"/>
          <p14:tracePt t="65837" x="4002088" y="3603625"/>
          <p14:tracePt t="65850" x="3992563" y="3603625"/>
          <p14:tracePt t="65857" x="3984625" y="3603625"/>
          <p14:tracePt t="66737" x="4002088" y="3603625"/>
          <p14:tracePt t="66744" x="4017963" y="3603625"/>
          <p14:tracePt t="66765" x="4027488" y="3603625"/>
          <p14:tracePt t="66772" x="4035425" y="3603625"/>
          <p14:tracePt t="66780" x="4044950" y="3603625"/>
          <p14:tracePt t="66792" x="4052888" y="3603625"/>
          <p14:tracePt t="66800" x="4052888" y="3594100"/>
          <p14:tracePt t="66807" x="4060825" y="3594100"/>
          <p14:tracePt t="66815" x="4070350" y="3594100"/>
          <p14:tracePt t="66830" x="4078288" y="3586163"/>
          <p14:tracePt t="66841" x="4086225" y="3586163"/>
          <p14:tracePt t="66849" x="4086225" y="3578225"/>
          <p14:tracePt t="66864" x="4103688" y="3568700"/>
          <p14:tracePt t="66877" x="4103688" y="3560763"/>
          <p14:tracePt t="66883" x="4111625" y="3560763"/>
          <p14:tracePt t="66890" x="4111625" y="3552825"/>
          <p14:tracePt t="66899" x="4129088" y="3552825"/>
          <p14:tracePt t="66917" x="4137025" y="3543300"/>
          <p14:tracePt t="66925" x="4137025" y="3535363"/>
          <p14:tracePt t="66946" x="4154488" y="3535363"/>
          <p14:tracePt t="66953" x="4154488" y="3527425"/>
          <p14:tracePt t="66960" x="4162425" y="3527425"/>
          <p14:tracePt t="66966" x="4171950" y="3527425"/>
          <p14:tracePt t="66981" x="4179888" y="3527425"/>
          <p14:tracePt t="66996" x="4187825" y="3527425"/>
          <p14:tracePt t="67015" x="4197350" y="3527425"/>
          <p14:tracePt t="67051" x="4205288" y="3527425"/>
          <p14:tracePt t="67092" x="4214813" y="3535363"/>
          <p14:tracePt t="67102" x="4222750" y="3543300"/>
          <p14:tracePt t="67114" x="4230688" y="3552825"/>
          <p14:tracePt t="67127" x="4240213" y="3560763"/>
          <p14:tracePt t="67134" x="4248150" y="3568700"/>
          <p14:tracePt t="67150" x="4256088" y="3578225"/>
          <p14:tracePt t="67155" x="4273550" y="3578225"/>
          <p14:tracePt t="67164" x="4273550" y="3594100"/>
          <p14:tracePt t="67169" x="4281488" y="3594100"/>
          <p14:tracePt t="67176" x="4291013" y="3603625"/>
          <p14:tracePt t="67183" x="4291013" y="3611563"/>
          <p14:tracePt t="67190" x="4298950" y="3611563"/>
          <p14:tracePt t="67204" x="4306888" y="3619500"/>
          <p14:tracePt t="67218" x="4316413" y="3619500"/>
          <p14:tracePt t="67225" x="4324350" y="3629025"/>
          <p14:tracePt t="67246" x="4332288" y="3629025"/>
          <p14:tracePt t="67260" x="4341813" y="3636963"/>
          <p14:tracePt t="67280" x="4349750" y="3636963"/>
          <p14:tracePt t="67296" x="4359275" y="3636963"/>
          <p14:tracePt t="67309" x="4367213" y="3636963"/>
          <p14:tracePt t="67323" x="4375150" y="3629025"/>
          <p14:tracePt t="67331" x="4375150" y="3619500"/>
          <p14:tracePt t="67336" x="4384675" y="3611563"/>
          <p14:tracePt t="67350" x="4384675" y="3603625"/>
          <p14:tracePt t="67357" x="4392613" y="3594100"/>
          <p14:tracePt t="67364" x="4392613" y="3586163"/>
          <p14:tracePt t="67371" x="4392613" y="3578225"/>
          <p14:tracePt t="67380" x="4392613" y="3568700"/>
          <p14:tracePt t="67385" x="4392613" y="3560763"/>
          <p14:tracePt t="67392" x="4392613" y="3552825"/>
          <p14:tracePt t="67399" x="4392613" y="3543300"/>
          <p14:tracePt t="67413" x="4392613" y="3535363"/>
          <p14:tracePt t="67421" x="4392613" y="3527425"/>
          <p14:tracePt t="67427" x="4392613" y="3509963"/>
          <p14:tracePt t="67433" x="4392613" y="3502025"/>
          <p14:tracePt t="67441" x="4384675" y="3484563"/>
          <p14:tracePt t="67450" x="4384675" y="3475038"/>
          <p14:tracePt t="67455" x="4367213" y="3459163"/>
          <p14:tracePt t="67463" x="4367213" y="3449638"/>
          <p14:tracePt t="67470" x="4367213" y="3424238"/>
          <p14:tracePt t="67476" x="4349750" y="3416300"/>
          <p14:tracePt t="67482" x="4349750" y="3408363"/>
          <p14:tracePt t="67490" x="4341813" y="3382963"/>
          <p14:tracePt t="67498" x="4332288" y="3373438"/>
          <p14:tracePt t="67503" x="4332288" y="3365500"/>
          <p14:tracePt t="67513" x="4324350" y="3348038"/>
          <p14:tracePt t="67519" x="4316413" y="3330575"/>
          <p14:tracePt t="67524" x="4306888" y="3322638"/>
          <p14:tracePt t="67531" x="4298950" y="3305175"/>
          <p14:tracePt t="67539" x="4291013" y="3297238"/>
          <p14:tracePt t="67547" x="4281488" y="3289300"/>
          <p14:tracePt t="67552" x="4273550" y="3271838"/>
          <p14:tracePt t="67559" x="4265613" y="3271838"/>
          <p14:tracePt t="67566" x="4256088" y="3254375"/>
          <p14:tracePt t="67574" x="4248150" y="3246438"/>
          <p14:tracePt t="67581" x="4240213" y="3238500"/>
          <p14:tracePt t="67587" x="4230688" y="3238500"/>
          <p14:tracePt t="67595" x="4230688" y="3228975"/>
          <p14:tracePt t="67600" x="4222750" y="3221038"/>
          <p14:tracePt t="67608" x="4214813" y="3221038"/>
          <p14:tracePt t="67615" x="4205288" y="3211513"/>
          <p14:tracePt t="67629" x="4197350" y="3211513"/>
          <p14:tracePt t="67637" x="4187825" y="3211513"/>
          <p14:tracePt t="67642" x="4179888" y="3203575"/>
          <p14:tracePt t="67649" x="4171950" y="3195638"/>
          <p14:tracePt t="67665" x="4154488" y="3195638"/>
          <p14:tracePt t="67673" x="4137025" y="3195638"/>
          <p14:tracePt t="67680" x="4129088" y="3195638"/>
          <p14:tracePt t="67684" x="4121150" y="3195638"/>
          <p14:tracePt t="67691" x="4111625" y="3186113"/>
          <p14:tracePt t="67701" x="4086225" y="3186113"/>
          <p14:tracePt t="67706" x="4078288" y="3186113"/>
          <p14:tracePt t="67713" x="4070350" y="3186113"/>
          <p14:tracePt t="67720" x="4060825" y="3186113"/>
          <p14:tracePt t="67726" x="4044950" y="3186113"/>
          <p14:tracePt t="67733" x="4035425" y="3186113"/>
          <p14:tracePt t="67741" x="4027488" y="3186113"/>
          <p14:tracePt t="67754" x="4010025" y="3186113"/>
          <p14:tracePt t="67768" x="4002088" y="3195638"/>
          <p14:tracePt t="67774" x="4002088" y="3203575"/>
          <p14:tracePt t="67782" x="3992563" y="3203575"/>
          <p14:tracePt t="67789" x="3984625" y="3211513"/>
          <p14:tracePt t="67803" x="3976688" y="3221038"/>
          <p14:tracePt t="67816" x="3967163" y="3238500"/>
          <p14:tracePt t="67825" x="3959225" y="3246438"/>
          <p14:tracePt t="67832" x="3951288" y="3263900"/>
          <p14:tracePt t="67838" x="3941763" y="3279775"/>
          <p14:tracePt t="67847" x="3941763" y="3314700"/>
          <p14:tracePt t="67852" x="3933825" y="3330575"/>
          <p14:tracePt t="67859" x="3908425" y="3382963"/>
          <p14:tracePt t="67867" x="3890963" y="3433763"/>
          <p14:tracePt t="67873" x="3873500" y="3475038"/>
          <p14:tracePt t="67880" x="3857625" y="3535363"/>
          <p14:tracePt t="67887" x="3848100" y="3568700"/>
          <p14:tracePt t="67895" x="3840163" y="3594100"/>
          <p14:tracePt t="67900" x="3832225" y="3636963"/>
          <p14:tracePt t="67907" x="3822700" y="3654425"/>
          <p14:tracePt t="67913" x="3822700" y="3671888"/>
          <p14:tracePt t="67929" x="3822700" y="3687763"/>
          <p14:tracePt t="67947" x="3822700" y="3697288"/>
          <p14:tracePt t="67949" x="3822700" y="3705225"/>
          <p14:tracePt t="67976" x="3822700" y="3713163"/>
          <p14:tracePt t="67997" x="3822700" y="3722688"/>
          <p14:tracePt t="68013" x="3832225" y="3722688"/>
          <p14:tracePt t="68025" x="3840163" y="3730625"/>
          <p14:tracePt t="68032" x="3848100" y="3730625"/>
          <p14:tracePt t="68042" x="3857625" y="3730625"/>
          <p14:tracePt t="68047" x="3865563" y="3738563"/>
          <p14:tracePt t="68053" x="3883025" y="3738563"/>
          <p14:tracePt t="68062" x="3900488" y="3738563"/>
          <p14:tracePt t="68067" x="3908425" y="3738563"/>
          <p14:tracePt t="68075" x="3933825" y="3738563"/>
          <p14:tracePt t="68081" x="3959225" y="3738563"/>
          <p14:tracePt t="68088" x="3976688" y="3738563"/>
          <p14:tracePt t="68097" x="3992563" y="3738563"/>
          <p14:tracePt t="68105" x="4010025" y="3730625"/>
          <p14:tracePt t="68110" x="4035425" y="3722688"/>
          <p14:tracePt t="68116" x="4052888" y="3722688"/>
          <p14:tracePt t="68123" x="4070350" y="3713163"/>
          <p14:tracePt t="68131" x="4086225" y="3705225"/>
          <p14:tracePt t="68138" x="4103688" y="3705225"/>
          <p14:tracePt t="68151" x="4121150" y="3697288"/>
          <p14:tracePt t="68164" x="4129088" y="3687763"/>
          <p14:tracePt t="68179" x="4146550" y="3679825"/>
          <p14:tracePt t="68186" x="4146550" y="3671888"/>
          <p14:tracePt t="68192" x="4146550" y="3662363"/>
          <p14:tracePt t="68199" x="4154488" y="3654425"/>
          <p14:tracePt t="68207" x="4154488" y="3636963"/>
          <p14:tracePt t="68214" x="4154488" y="3629025"/>
          <p14:tracePt t="68220" x="4162425" y="3611563"/>
          <p14:tracePt t="68229" x="4162425" y="3603625"/>
          <p14:tracePt t="68235" x="4162425" y="3578225"/>
          <p14:tracePt t="68242" x="4162425" y="3535363"/>
          <p14:tracePt t="68248" x="4162425" y="3475038"/>
          <p14:tracePt t="68256" x="4162425" y="3441700"/>
          <p14:tracePt t="68263" x="4162425" y="3390900"/>
          <p14:tracePt t="68269" x="4154488" y="3355975"/>
          <p14:tracePt t="68277" x="4154488" y="3330575"/>
          <p14:tracePt t="68283" x="4146550" y="3314700"/>
          <p14:tracePt t="68290" x="4137025" y="3289300"/>
          <p14:tracePt t="68298" x="4137025" y="3263900"/>
          <p14:tracePt t="68305" x="4129088" y="3254375"/>
          <p14:tracePt t="68312" x="4121150" y="3246438"/>
          <p14:tracePt t="68318" x="4111625" y="3221038"/>
          <p14:tracePt t="68326" x="4103688" y="3221038"/>
          <p14:tracePt t="68333" x="4086225" y="3203575"/>
          <p14:tracePt t="68339" x="4078288" y="3186113"/>
          <p14:tracePt t="68348" x="4070350" y="3178175"/>
          <p14:tracePt t="68352" x="4070350" y="3170238"/>
          <p14:tracePt t="68361" x="4060825" y="3170238"/>
          <p14:tracePt t="68367" x="4052888" y="3170238"/>
          <p14:tracePt t="68380" x="4044950" y="3160713"/>
          <p14:tracePt t="68395" x="4035425" y="3160713"/>
          <p14:tracePt t="68401" x="4027488" y="3160713"/>
          <p14:tracePt t="68437" x="4017963" y="3160713"/>
          <p14:tracePt t="68506" x="4017963" y="3170238"/>
          <p14:tracePt t="68528" x="4017963" y="3178175"/>
          <p14:tracePt t="68542" x="4027488" y="3186113"/>
          <p14:tracePt t="68548" x="4035425" y="3186113"/>
          <p14:tracePt t="68555" x="4044950" y="3186113"/>
          <p14:tracePt t="68564" x="4060825" y="3186113"/>
          <p14:tracePt t="68569" x="4111625" y="3195638"/>
          <p14:tracePt t="68576" x="4240213" y="3211513"/>
          <p14:tracePt t="68583" x="4425950" y="3211513"/>
          <p14:tracePt t="68590" x="4664075" y="3228975"/>
          <p14:tracePt t="68598" x="4765675" y="3238500"/>
          <p14:tracePt t="68603" x="4884738" y="3238500"/>
          <p14:tracePt t="68612" x="4970463" y="3254375"/>
          <p14:tracePt t="68618" x="5021263" y="3254375"/>
          <p14:tracePt t="68624" x="5072063" y="3263900"/>
          <p14:tracePt t="68632" x="5089525" y="3263900"/>
          <p14:tracePt t="68639" x="5097463" y="3263900"/>
          <p14:tracePt t="68647" x="5114925" y="3263900"/>
          <p14:tracePt t="68663" x="5122863" y="3263900"/>
          <p14:tracePt t="68681" x="5132388" y="3263900"/>
          <p14:tracePt t="68703" x="5140325" y="3263900"/>
          <p14:tracePt t="68737" x="5148263" y="3263900"/>
          <p14:tracePt t="68806" x="5148263" y="3254375"/>
          <p14:tracePt t="68834" x="5140325" y="3254375"/>
          <p14:tracePt t="68841" x="5132388" y="3246438"/>
          <p14:tracePt t="68847" x="5122863" y="3246438"/>
          <p14:tracePt t="68855" x="5114925" y="3246438"/>
          <p14:tracePt t="68864" x="5106988" y="3246438"/>
          <p14:tracePt t="68869" x="5089525" y="3246438"/>
          <p14:tracePt t="68875" x="5080000" y="3246438"/>
          <p14:tracePt t="68883" x="5064125" y="3246438"/>
          <p14:tracePt t="68889" x="5029200" y="3246438"/>
          <p14:tracePt t="68896" x="5013325" y="3246438"/>
          <p14:tracePt t="68904" x="4995863" y="3246438"/>
          <p14:tracePt t="68912" x="4978400" y="3246438"/>
          <p14:tracePt t="68917" x="4945063" y="3254375"/>
          <p14:tracePt t="68924" x="4919663" y="3254375"/>
          <p14:tracePt t="68932" x="4894263" y="3263900"/>
          <p14:tracePt t="68945" x="4851400" y="3263900"/>
          <p14:tracePt t="68951" x="4833938" y="3271838"/>
          <p14:tracePt t="68961" x="4826000" y="3279775"/>
          <p14:tracePt t="68966" x="4800600" y="3279775"/>
          <p14:tracePt t="68973" x="4775200" y="3297238"/>
          <p14:tracePt t="68982" x="4765675" y="3305175"/>
          <p14:tracePt t="68986" x="4757738" y="3305175"/>
          <p14:tracePt t="68996" x="4732338" y="3314700"/>
          <p14:tracePt t="69000" x="4724400" y="3322638"/>
          <p14:tracePt t="69008" x="4714875" y="3322638"/>
          <p14:tracePt t="69014" x="4706938" y="3340100"/>
          <p14:tracePt t="69021" x="4699000" y="3348038"/>
          <p14:tracePt t="69030" x="4689475" y="3355975"/>
          <p14:tracePt t="69036" x="4681538" y="3355975"/>
          <p14:tracePt t="69043" x="4673600" y="3373438"/>
          <p14:tracePt t="69048" x="4664075" y="3390900"/>
          <p14:tracePt t="69056" x="4646613" y="3398838"/>
          <p14:tracePt t="69065" x="4646613" y="3416300"/>
          <p14:tracePt t="69071" x="4638675" y="3424238"/>
          <p14:tracePt t="69078" x="4621213" y="3441700"/>
          <p14:tracePt t="69085" x="4621213" y="3459163"/>
          <p14:tracePt t="69091" x="4613275" y="3475038"/>
          <p14:tracePt t="69105" x="4613275" y="3492500"/>
          <p14:tracePt t="69112" x="4605338" y="3502025"/>
          <p14:tracePt t="69127" x="4605338" y="3517900"/>
          <p14:tracePt t="69133" x="4595813" y="3517900"/>
          <p14:tracePt t="69140" x="4595813" y="3527425"/>
          <p14:tracePt t="69153" x="4595813" y="3543300"/>
          <p14:tracePt t="69168" x="4605338" y="3552825"/>
          <p14:tracePt t="69174" x="4605338" y="3560763"/>
          <p14:tracePt t="69182" x="4613275" y="3568700"/>
          <p14:tracePt t="69189" x="4630738" y="3586163"/>
          <p14:tracePt t="69196" x="4638675" y="3586163"/>
          <p14:tracePt t="69203" x="4656138" y="3603625"/>
          <p14:tracePt t="69212" x="4673600" y="3611563"/>
          <p14:tracePt t="69216" x="4706938" y="3619500"/>
          <p14:tracePt t="69223" x="4765675" y="3636963"/>
          <p14:tracePt t="69231" x="4826000" y="3646488"/>
          <p14:tracePt t="69237" x="4884738" y="3654425"/>
          <p14:tracePt t="69245" x="4987925" y="3654425"/>
          <p14:tracePt t="69251" x="5097463" y="3654425"/>
          <p14:tracePt t="69260" x="5148263" y="3646488"/>
          <p14:tracePt t="69266" x="5216525" y="3636963"/>
          <p14:tracePt t="69272" x="5249863" y="3619500"/>
          <p14:tracePt t="69281" x="5292725" y="3611563"/>
          <p14:tracePt t="69286" x="5302250" y="3611563"/>
          <p14:tracePt t="69295" x="5318125" y="3611563"/>
          <p14:tracePt t="69300" x="5335588" y="3594100"/>
          <p14:tracePt t="69307" x="5343525" y="3594100"/>
          <p14:tracePt t="69314" x="5353050" y="3594100"/>
          <p14:tracePt t="69321" x="5360988" y="3586163"/>
          <p14:tracePt t="69336" x="5368925" y="3586163"/>
          <p14:tracePt t="69342" x="5368925" y="3578225"/>
          <p14:tracePt t="69357" x="5378450" y="3578225"/>
          <p14:tracePt t="69363" x="5378450" y="3568700"/>
          <p14:tracePt t="69370" x="5386388" y="3568700"/>
          <p14:tracePt t="69391" x="5386388" y="3552825"/>
          <p14:tracePt t="69405" x="5386388" y="3543300"/>
          <p14:tracePt t="69419" x="5386388" y="3527425"/>
          <p14:tracePt t="69428" x="5394325" y="3527425"/>
          <p14:tracePt t="69432" x="5394325" y="3517900"/>
          <p14:tracePt t="69440" x="5394325" y="3502025"/>
          <p14:tracePt t="69453" x="5394325" y="3492500"/>
          <p14:tracePt t="69462" x="5394325" y="3475038"/>
          <p14:tracePt t="69468" x="5394325" y="3467100"/>
          <p14:tracePt t="69474" x="5394325" y="3459163"/>
          <p14:tracePt t="69481" x="5394325" y="3441700"/>
          <p14:tracePt t="69488" x="5386388" y="3416300"/>
          <p14:tracePt t="69496" x="5386388" y="3398838"/>
          <p14:tracePt t="69502" x="5368925" y="3373438"/>
          <p14:tracePt t="69512" x="5360988" y="3355975"/>
          <p14:tracePt t="69516" x="5353050" y="3340100"/>
          <p14:tracePt t="69522" x="5335588" y="3305175"/>
          <p14:tracePt t="69532" x="5327650" y="3289300"/>
          <p14:tracePt t="69537" x="5310188" y="3271838"/>
          <p14:tracePt t="69545" x="5302250" y="3254375"/>
          <p14:tracePt t="69551" x="5276850" y="3221038"/>
          <p14:tracePt t="69558" x="5267325" y="3211513"/>
          <p14:tracePt t="69567" x="5249863" y="3195638"/>
          <p14:tracePt t="69574" x="5233988" y="3186113"/>
          <p14:tracePt t="69582" x="5216525" y="3170238"/>
          <p14:tracePt t="69585" x="5199063" y="3160713"/>
          <p14:tracePt t="69594" x="5165725" y="3152775"/>
          <p14:tracePt t="69599" x="5122863" y="3144838"/>
          <p14:tracePt t="69606" x="5089525" y="3135313"/>
          <p14:tracePt t="69614" x="5054600" y="3127375"/>
          <p14:tracePt t="69621" x="5003800" y="3127375"/>
          <p14:tracePt t="69629" x="4953000" y="3127375"/>
          <p14:tracePt t="69634" x="4910138" y="3127375"/>
          <p14:tracePt t="69642" x="4876800" y="3135313"/>
          <p14:tracePt t="69648" x="4833938" y="3144838"/>
          <p14:tracePt t="69656" x="4808538" y="3152775"/>
          <p14:tracePt t="69664" x="4800600" y="3160713"/>
          <p14:tracePt t="69669" x="4783138" y="3170238"/>
          <p14:tracePt t="69678" x="4775200" y="3178175"/>
          <p14:tracePt t="69684" x="4765675" y="3186113"/>
          <p14:tracePt t="69691" x="4757738" y="3195638"/>
          <p14:tracePt t="69697" x="4749800" y="3203575"/>
          <p14:tracePt t="69704" x="4732338" y="3221038"/>
          <p14:tracePt t="69712" x="4714875" y="3246438"/>
          <p14:tracePt t="69718" x="4706938" y="3246438"/>
          <p14:tracePt t="69725" x="4699000" y="3263900"/>
          <p14:tracePt t="69732" x="4681538" y="3289300"/>
          <p14:tracePt t="69740" x="4673600" y="3297238"/>
          <p14:tracePt t="69748" x="4664075" y="3305175"/>
          <p14:tracePt t="69752" x="4664075" y="3314700"/>
          <p14:tracePt t="69767" x="4656138" y="3322638"/>
          <p14:tracePt t="69774" x="4656138" y="3330575"/>
          <p14:tracePt t="69788" x="4656138" y="3340100"/>
          <p14:tracePt t="69796" x="4646613" y="3340100"/>
          <p14:tracePt t="69811" x="4646613" y="3348038"/>
          <p14:tracePt t="69830" x="4646613" y="3355975"/>
          <p14:tracePt t="69844" x="4638675" y="3365500"/>
          <p14:tracePt t="69864" x="4638675" y="3373438"/>
          <p14:tracePt t="69907" x="4638675" y="3382963"/>
          <p14:tracePt t="69941" x="4638675" y="3390900"/>
          <p14:tracePt t="70178" x="4638675" y="3382963"/>
          <p14:tracePt t="70201" x="4646613" y="3382963"/>
          <p14:tracePt t="70213" x="4646613" y="3373438"/>
          <p14:tracePt t="70234" x="4646613" y="3365500"/>
          <p14:tracePt t="70240" x="4646613" y="3355975"/>
          <p14:tracePt t="70248" x="4656138" y="3355975"/>
          <p14:tracePt t="70270" x="4656138" y="3348038"/>
          <p14:tracePt t="70282" x="4664075" y="3348038"/>
          <p14:tracePt t="70289" x="4664075" y="3340100"/>
          <p14:tracePt t="70303" x="4673600" y="3340100"/>
          <p14:tracePt t="70317" x="4673600" y="3330575"/>
          <p14:tracePt t="70352" x="4673600" y="3322638"/>
          <p14:tracePt t="70366" x="4681538" y="3322638"/>
          <p14:tracePt t="70394" x="4681538" y="3314700"/>
          <p14:tracePt t="70505" x="4689475" y="3314700"/>
          <p14:tracePt t="70810" x="4699000" y="3314700"/>
          <p14:tracePt t="70817" x="4699000" y="3305175"/>
          <p14:tracePt t="70827" x="4714875" y="3297238"/>
          <p14:tracePt t="70832" x="4749800" y="3279775"/>
          <p14:tracePt t="70839" x="4843463" y="3238500"/>
          <p14:tracePt t="70846" x="5165725" y="3067050"/>
          <p14:tracePt t="70852" x="5726113" y="2855913"/>
          <p14:tracePt t="70860" x="6116638" y="2711450"/>
          <p14:tracePt t="70866" x="6499225" y="2557463"/>
          <p14:tracePt t="70873" x="6780213" y="2455863"/>
          <p14:tracePt t="70879" x="7102475" y="2344738"/>
          <p14:tracePt t="70887" x="7332663" y="2278063"/>
          <p14:tracePt t="70896" x="7586663" y="2209800"/>
          <p14:tracePt t="70901" x="7842250" y="2149475"/>
          <p14:tracePt t="70910" x="7951788" y="2124075"/>
          <p14:tracePt t="70914" x="8045450" y="2098675"/>
          <p14:tracePt t="70921" x="8164513" y="2055813"/>
          <p14:tracePt t="70931" x="8301038" y="2022475"/>
          <p14:tracePt t="70945" x="8453438" y="2005013"/>
          <p14:tracePt t="70950" x="8521700" y="1997075"/>
          <p14:tracePt t="70957" x="8555038" y="1997075"/>
          <p14:tracePt t="70964" x="8605838" y="1989138"/>
          <p14:tracePt t="70972" x="8640763" y="1979613"/>
          <p14:tracePt t="70978" x="8674100" y="1963738"/>
          <p14:tracePt t="70984" x="8716963" y="1954213"/>
          <p14:tracePt t="71226" x="8580438" y="1954213"/>
          <p14:tracePt t="71233" x="8343900" y="1979613"/>
          <p14:tracePt t="71248" x="8054975" y="2014538"/>
          <p14:tracePt t="71254" x="7832725" y="2047875"/>
          <p14:tracePt t="71264" x="7672388" y="2082800"/>
          <p14:tracePt t="71267" x="7535863" y="2116138"/>
          <p14:tracePt t="71277" x="7426325" y="2133600"/>
          <p14:tracePt t="71281" x="7323138" y="2166938"/>
          <p14:tracePt t="71289" x="7170738" y="2217738"/>
          <p14:tracePt t="71297" x="7069138" y="2260600"/>
          <p14:tracePt t="71303" x="6958013" y="2293938"/>
          <p14:tracePt t="71310" x="6823075" y="2362200"/>
          <p14:tracePt t="71317" x="6635750" y="2422525"/>
          <p14:tracePt t="71323" x="6542088" y="2463800"/>
          <p14:tracePt t="71330" x="6415088" y="2532063"/>
          <p14:tracePt t="71337" x="6235700" y="2617788"/>
          <p14:tracePt t="71346" x="6100763" y="2693988"/>
          <p14:tracePt t="71351" x="5956300" y="2770188"/>
          <p14:tracePt t="71360" x="5870575" y="2813050"/>
          <p14:tracePt t="71366" x="5761038" y="2871788"/>
          <p14:tracePt t="71372" x="5667375" y="2922588"/>
          <p14:tracePt t="71380" x="5581650" y="2957513"/>
          <p14:tracePt t="71386" x="5505450" y="2990850"/>
          <p14:tracePt t="71395" x="5403850" y="3041650"/>
          <p14:tracePt t="71402" x="5327650" y="3076575"/>
          <p14:tracePt t="71409" x="5267325" y="3101975"/>
          <p14:tracePt t="71414" x="5224463" y="3119438"/>
          <p14:tracePt t="71421" x="5191125" y="3135313"/>
          <p14:tracePt t="71429" x="5157788" y="3144838"/>
          <p14:tracePt t="71435" x="5132388" y="3144838"/>
          <p14:tracePt t="71443" x="5122863" y="3144838"/>
          <p14:tracePt t="71450" x="5114925" y="3144838"/>
          <p14:tracePt t="71456" x="5106988" y="3152775"/>
          <p14:tracePt t="71462" x="5097463" y="3152775"/>
          <p14:tracePt t="71470" x="5089525" y="3152775"/>
          <p14:tracePt t="71478" x="5080000" y="3152775"/>
          <p14:tracePt t="71493" x="5064125" y="3152775"/>
          <p14:tracePt t="71497" x="5064125" y="3160713"/>
          <p14:tracePt t="71504" x="5054600" y="3160713"/>
          <p14:tracePt t="71512" x="5038725" y="3170238"/>
          <p14:tracePt t="71518" x="5021263" y="3170238"/>
          <p14:tracePt t="71527" x="5003800" y="3170238"/>
          <p14:tracePt t="71532" x="4987925" y="3178175"/>
          <p14:tracePt t="71540" x="4970463" y="3186113"/>
          <p14:tracePt t="71547" x="4927600" y="3195638"/>
          <p14:tracePt t="71553" x="4884738" y="3221038"/>
          <p14:tracePt t="71560" x="4833938" y="3228975"/>
          <p14:tracePt t="71567" x="4783138" y="3246438"/>
          <p14:tracePt t="71577" x="4714875" y="3279775"/>
          <p14:tracePt t="71581" x="4630738" y="3305175"/>
          <p14:tracePt t="71588" x="4529138" y="3330575"/>
          <p14:tracePt t="71598" x="4451350" y="3348038"/>
          <p14:tracePt t="71602" x="4392613" y="3373438"/>
          <p14:tracePt t="71610" x="4291013" y="3408363"/>
          <p14:tracePt t="71616" x="4248150" y="3416300"/>
          <p14:tracePt t="71623" x="4197350" y="3416300"/>
          <p14:tracePt t="71630" x="4162425" y="3424238"/>
          <p14:tracePt t="71637" x="4137025" y="3433763"/>
          <p14:tracePt t="71646" x="4121150" y="3441700"/>
          <p14:tracePt t="71651" x="4111625" y="3441700"/>
          <p14:tracePt t="71659" x="4103688" y="3441700"/>
          <p14:tracePt t="71672" x="4095750" y="3441700"/>
          <p14:tracePt t="71678" x="4095750" y="3449638"/>
          <p14:tracePt t="71693" x="4086225" y="3449638"/>
          <p14:tracePt t="71706" x="4078288" y="3449638"/>
          <p14:tracePt t="72523" x="4078288" y="3459163"/>
          <p14:tracePt t="72571" x="4078288" y="3467100"/>
          <p14:tracePt t="72599" x="4086225" y="3467100"/>
          <p14:tracePt t="72613" x="4086225" y="3475038"/>
          <p14:tracePt t="72620" x="4095750" y="3475038"/>
          <p14:tracePt t="72634" x="4103688" y="3492500"/>
          <p14:tracePt t="72647" x="4111625" y="3509963"/>
          <p14:tracePt t="72656" x="4121150" y="3509963"/>
          <p14:tracePt t="72662" x="4129088" y="3527425"/>
          <p14:tracePt t="72670" x="4146550" y="3535363"/>
          <p14:tracePt t="72678" x="4154488" y="3543300"/>
          <p14:tracePt t="72682" x="4162425" y="3560763"/>
          <p14:tracePt t="72691" x="4179888" y="3568700"/>
          <p14:tracePt t="72697" x="4187825" y="3586163"/>
          <p14:tracePt t="72703" x="4197350" y="3594100"/>
          <p14:tracePt t="72713" x="4197350" y="3603625"/>
          <p14:tracePt t="72717" x="4205288" y="3611563"/>
          <p14:tracePt t="72733" x="4222750" y="3629025"/>
          <p14:tracePt t="72752" x="4240213" y="3636963"/>
          <p14:tracePt t="72766" x="4248150" y="3646488"/>
          <p14:tracePt t="72775" x="4256088" y="3646488"/>
          <p14:tracePt t="72780" x="4273550" y="3654425"/>
          <p14:tracePt t="72787" x="4281488" y="3654425"/>
          <p14:tracePt t="72794" x="4291013" y="3654425"/>
          <p14:tracePt t="72801" x="4298950" y="3662363"/>
          <p14:tracePt t="72809" x="4306888" y="3671888"/>
          <p14:tracePt t="72815" x="4324350" y="3671888"/>
          <p14:tracePt t="72822" x="4332288" y="3671888"/>
          <p14:tracePt t="72829" x="4349750" y="3671888"/>
          <p14:tracePt t="72835" x="4359275" y="3671888"/>
          <p14:tracePt t="72844" x="4367213" y="3671888"/>
          <p14:tracePt t="72850" x="4375150" y="3671888"/>
          <p14:tracePt t="72859" x="4392613" y="3671888"/>
          <p14:tracePt t="72863" x="4410075" y="3671888"/>
          <p14:tracePt t="72877" x="4425950" y="3671888"/>
          <p14:tracePt t="72884" x="4435475" y="3671888"/>
          <p14:tracePt t="72893" x="4443413" y="3662363"/>
          <p14:tracePt t="72899" x="4451350" y="3662363"/>
          <p14:tracePt t="72906" x="4468813" y="3662363"/>
          <p14:tracePt t="72912" x="4468813" y="3654425"/>
          <p14:tracePt t="72920" x="4486275" y="3646488"/>
          <p14:tracePt t="72928" x="4503738" y="3636963"/>
          <p14:tracePt t="72933" x="4519613" y="3619500"/>
          <p14:tracePt t="72943" x="4537075" y="3594100"/>
          <p14:tracePt t="72948" x="4554538" y="3568700"/>
          <p14:tracePt t="72954" x="4579938" y="3543300"/>
          <p14:tracePt t="72964" x="4587875" y="3527425"/>
          <p14:tracePt t="72968" x="4595813" y="3509963"/>
          <p14:tracePt t="72976" x="4605338" y="3492500"/>
          <p14:tracePt t="72983" x="4605338" y="3484563"/>
          <p14:tracePt t="72991" x="4605338" y="3475038"/>
          <p14:tracePt t="72996" x="4605338" y="3467100"/>
          <p14:tracePt t="73002" x="4605338" y="3459163"/>
          <p14:tracePt t="73018" x="4605338" y="3449638"/>
          <p14:tracePt t="73025" x="4605338" y="3441700"/>
          <p14:tracePt t="73038" x="4605338" y="3433763"/>
          <p14:tracePt t="73044" x="4605338" y="3424238"/>
          <p14:tracePt t="73052" x="4595813" y="3416300"/>
          <p14:tracePt t="73060" x="4595813" y="3408363"/>
          <p14:tracePt t="73066" x="4587875" y="3398838"/>
          <p14:tracePt t="73074" x="4579938" y="3382963"/>
          <p14:tracePt t="73081" x="4570413" y="3373438"/>
          <p14:tracePt t="73087" x="4554538" y="3355975"/>
          <p14:tracePt t="73095" x="4537075" y="3340100"/>
          <p14:tracePt t="73101" x="4529138" y="3322638"/>
          <p14:tracePt t="73109" x="4503738" y="3305175"/>
          <p14:tracePt t="73114" x="4476750" y="3289300"/>
          <p14:tracePt t="73126" x="4460875" y="3271838"/>
          <p14:tracePt t="73130" x="4443413" y="3254375"/>
          <p14:tracePt t="73135" x="4418013" y="3238500"/>
          <p14:tracePt t="73143" x="4400550" y="3228975"/>
          <p14:tracePt t="73150" x="4375150" y="3203575"/>
          <p14:tracePt t="73158" x="4359275" y="3195638"/>
          <p14:tracePt t="73162" x="4332288" y="3178175"/>
          <p14:tracePt t="73171" x="4324350" y="3170238"/>
          <p14:tracePt t="73179" x="4306888" y="3160713"/>
          <p14:tracePt t="73184" x="4291013" y="3152775"/>
          <p14:tracePt t="73192" x="4281488" y="3152775"/>
          <p14:tracePt t="73200" x="4265613" y="3152775"/>
          <p14:tracePt t="73205" x="4248150" y="3144838"/>
          <p14:tracePt t="73212" x="4240213" y="3144838"/>
          <p14:tracePt t="73219" x="4230688" y="3144838"/>
          <p14:tracePt t="73227" x="4222750" y="3144838"/>
          <p14:tracePt t="73233" x="4214813" y="3144838"/>
          <p14:tracePt t="73242" x="4205288" y="3144838"/>
          <p14:tracePt t="73246" x="4187825" y="3144838"/>
          <p14:tracePt t="73254" x="4171950" y="3144838"/>
          <p14:tracePt t="73261" x="4162425" y="3144838"/>
          <p14:tracePt t="73268" x="4154488" y="3152775"/>
          <p14:tracePt t="73276" x="4129088" y="3160713"/>
          <p14:tracePt t="73281" x="4121150" y="3170238"/>
          <p14:tracePt t="73288" x="4111625" y="3186113"/>
          <p14:tracePt t="73295" x="4095750" y="3186113"/>
          <p14:tracePt t="73302" x="4078288" y="3195638"/>
          <p14:tracePt t="73311" x="4070350" y="3203575"/>
          <p14:tracePt t="73317" x="4060825" y="3211513"/>
          <p14:tracePt t="73326" x="4044950" y="3221038"/>
          <p14:tracePt t="73330" x="4044950" y="3228975"/>
          <p14:tracePt t="73338" x="4035425" y="3238500"/>
          <p14:tracePt t="73345" x="4017963" y="3238500"/>
          <p14:tracePt t="73351" x="4017963" y="3254375"/>
          <p14:tracePt t="73360" x="4010025" y="3254375"/>
          <p14:tracePt t="73365" x="4002088" y="3263900"/>
          <p14:tracePt t="73372" x="3992563" y="3271838"/>
          <p14:tracePt t="73379" x="3992563" y="3279775"/>
          <p14:tracePt t="73388" x="3984625" y="3289300"/>
          <p14:tracePt t="73393" x="3976688" y="3289300"/>
          <p14:tracePt t="73400" x="3976688" y="3297238"/>
          <p14:tracePt t="73407" x="3976688" y="3305175"/>
          <p14:tracePt t="73412" x="3959225" y="3322638"/>
          <p14:tracePt t="73420" x="3959225" y="3330575"/>
          <p14:tracePt t="73434" x="3959225" y="3348038"/>
          <p14:tracePt t="73442" x="3951288" y="3355975"/>
          <p14:tracePt t="73450" x="3951288" y="3365500"/>
          <p14:tracePt t="73455" x="3941763" y="3382963"/>
          <p14:tracePt t="73462" x="3941763" y="3398838"/>
          <p14:tracePt t="73469" x="3941763" y="3424238"/>
          <p14:tracePt t="73476" x="3933825" y="3449638"/>
          <p14:tracePt t="73483" x="3933825" y="3467100"/>
          <p14:tracePt t="73491" x="3916363" y="3484563"/>
          <p14:tracePt t="73497" x="3916363" y="3517900"/>
          <p14:tracePt t="73506" x="3916363" y="3543300"/>
          <p14:tracePt t="73510" x="3908425" y="3560763"/>
          <p14:tracePt t="73518" x="3908425" y="3586163"/>
          <p14:tracePt t="73526" x="3908425" y="3594100"/>
          <p14:tracePt t="73531" x="3900488" y="3603625"/>
          <p14:tracePt t="73540" x="3900488" y="3619500"/>
          <p14:tracePt t="73552" x="3890963" y="3636963"/>
          <p14:tracePt t="73574" x="3890963" y="3646488"/>
          <p14:tracePt t="73595" x="3890963" y="3654425"/>
          <p14:tracePt t="73609" x="3900488" y="3654425"/>
          <p14:tracePt t="73615" x="3900488" y="3662363"/>
          <p14:tracePt t="73623" x="3908425" y="3662363"/>
          <p14:tracePt t="73638" x="3916363" y="3662363"/>
          <p14:tracePt t="73643" x="3925888" y="3654425"/>
          <p14:tracePt t="73651" x="3933825" y="3654425"/>
          <p14:tracePt t="73658" x="3941763" y="3636963"/>
          <p14:tracePt t="73664" x="3967163" y="3629025"/>
          <p14:tracePt t="73671" x="4017963" y="3586163"/>
          <p14:tracePt t="73678" x="4095750" y="3517900"/>
          <p14:tracePt t="73685" x="4240213" y="3433763"/>
          <p14:tracePt t="73693" x="4392613" y="3330575"/>
          <p14:tracePt t="73699" x="4468813" y="3289300"/>
          <p14:tracePt t="73707" x="4554538" y="3263900"/>
          <p14:tracePt t="73712" x="4587875" y="3238500"/>
          <p14:tracePt t="73720" x="4630738" y="3221038"/>
          <p14:tracePt t="73727" x="4646613" y="3203575"/>
          <p14:tracePt t="73734" x="4673600" y="3203575"/>
          <p14:tracePt t="73740" x="4689475" y="3186113"/>
          <p14:tracePt t="73748" x="4699000" y="3186113"/>
          <p14:tracePt t="73761" x="4706938" y="3186113"/>
          <p14:tracePt t="73782" x="4714875" y="3186113"/>
          <p14:tracePt t="73797" x="4724400" y="3186113"/>
          <p14:tracePt t="73817" x="4740275" y="3186113"/>
          <p14:tracePt t="73831" x="4749800" y="3186113"/>
          <p14:tracePt t="73841" x="4757738" y="3186113"/>
          <p14:tracePt t="73867" x="4765675" y="3186113"/>
          <p14:tracePt t="73874" x="4775200" y="3186113"/>
          <p14:tracePt t="73895" x="4783138" y="3186113"/>
          <p14:tracePt t="73916" x="4791075" y="3186113"/>
          <p14:tracePt t="73940" x="4800600" y="3186113"/>
          <p14:tracePt t="73957" x="4808538" y="3186113"/>
          <p14:tracePt t="73999" x="4808538" y="3195638"/>
          <p14:tracePt t="74041" x="4808538" y="3203575"/>
          <p14:tracePt t="74055" x="4808538" y="3211513"/>
          <p14:tracePt t="74068" x="4808538" y="3221038"/>
          <p14:tracePt t="74089" x="4800600" y="3228975"/>
          <p14:tracePt t="74104" x="4800600" y="3246438"/>
          <p14:tracePt t="74110" x="4800600" y="3263900"/>
          <p14:tracePt t="74117" x="4800600" y="3279775"/>
          <p14:tracePt t="74125" x="4800600" y="3289300"/>
          <p14:tracePt t="74131" x="4800600" y="3314700"/>
          <p14:tracePt t="74138" x="4800600" y="3340100"/>
          <p14:tracePt t="74145" x="4800600" y="3355975"/>
          <p14:tracePt t="74151" x="4800600" y="3382963"/>
          <p14:tracePt t="74158" x="4800600" y="3398838"/>
          <p14:tracePt t="74166" x="4818063" y="3424238"/>
          <p14:tracePt t="74174" x="4818063" y="3433763"/>
          <p14:tracePt t="74180" x="4818063" y="3449638"/>
          <p14:tracePt t="74186" x="4833938" y="3459163"/>
          <p14:tracePt t="74194" x="4843463" y="3475038"/>
          <p14:tracePt t="74202" x="4843463" y="3492500"/>
          <p14:tracePt t="74209" x="4851400" y="3492500"/>
          <p14:tracePt t="74214" x="4851400" y="3502025"/>
          <p14:tracePt t="74223" x="4859338" y="3509963"/>
          <p14:tracePt t="74235" x="4868863" y="3509963"/>
          <p14:tracePt t="74243" x="4868863" y="3517900"/>
          <p14:tracePt t="74249" x="4876800" y="3527425"/>
          <p14:tracePt t="74262" x="4884738" y="3527425"/>
          <p14:tracePt t="74277" x="4894263" y="3527425"/>
          <p14:tracePt t="74284" x="4902200" y="3527425"/>
          <p14:tracePt t="74292" x="4910138" y="3527425"/>
          <p14:tracePt t="74298" x="4919663" y="3527425"/>
          <p14:tracePt t="74306" x="4927600" y="3527425"/>
          <p14:tracePt t="74311" x="4935538" y="3527425"/>
          <p14:tracePt t="74320" x="4953000" y="3517900"/>
          <p14:tracePt t="74326" x="4970463" y="3517900"/>
          <p14:tracePt t="74332" x="4995863" y="3492500"/>
          <p14:tracePt t="74342" x="5013325" y="3492500"/>
          <p14:tracePt t="74346" x="5013325" y="3484563"/>
          <p14:tracePt t="74354" x="5029200" y="3475038"/>
          <p14:tracePt t="74362" x="5038725" y="3459163"/>
          <p14:tracePt t="74369" x="5046663" y="3459163"/>
          <p14:tracePt t="74376" x="5054600" y="3449638"/>
          <p14:tracePt t="74383" x="5064125" y="3441700"/>
          <p14:tracePt t="74391" x="5064125" y="3433763"/>
          <p14:tracePt t="74395" x="5072063" y="3433763"/>
          <p14:tracePt t="74403" x="5072063" y="3424238"/>
          <p14:tracePt t="74409" x="5080000" y="3424238"/>
          <p14:tracePt t="74417" x="5080000" y="3416300"/>
          <p14:tracePt t="74424" x="5089525" y="3416300"/>
          <p14:tracePt t="74440" x="5097463" y="3408363"/>
          <p14:tracePt t="74465" x="5106988" y="3398838"/>
          <p14:tracePt t="74521" x="5114925" y="3398838"/>
          <p14:tracePt t="74527" x="5114925" y="3408363"/>
          <p14:tracePt t="74542" x="5122863" y="3408363"/>
          <p14:tracePt t="74549" x="5132388" y="3424238"/>
          <p14:tracePt t="74557" x="5132388" y="3433763"/>
          <p14:tracePt t="74563" x="5157788" y="3441700"/>
          <p14:tracePt t="74569" x="5157788" y="3449638"/>
          <p14:tracePt t="74576" x="5173663" y="3459163"/>
          <p14:tracePt t="74584" x="5191125" y="3484563"/>
          <p14:tracePt t="74593" x="5199063" y="3484563"/>
          <p14:tracePt t="74598" x="5208588" y="3492500"/>
          <p14:tracePt t="74604" x="5216525" y="3502025"/>
          <p14:tracePt t="74611" x="5224463" y="3509963"/>
          <p14:tracePt t="74625" x="5233988" y="3509963"/>
          <p14:tracePt t="74632" x="5241925" y="3527425"/>
          <p14:tracePt t="74641" x="5249863" y="3527425"/>
          <p14:tracePt t="74660" x="5259388" y="3535363"/>
          <p14:tracePt t="74675" x="5267325" y="3535363"/>
          <p14:tracePt t="74681" x="5276850" y="3535363"/>
          <p14:tracePt t="74695" x="5276850" y="3543300"/>
          <p14:tracePt t="74709" x="5284788" y="3543300"/>
          <p14:tracePt t="74730" x="5292725" y="3543300"/>
          <p14:tracePt t="74793" x="5292725" y="3535363"/>
          <p14:tracePt t="74799" x="5302250" y="3535363"/>
          <p14:tracePt t="74813" x="5310188" y="3527425"/>
          <p14:tracePt t="74844" x="5310188" y="3517900"/>
          <p14:tracePt t="74849" x="5310188" y="3509963"/>
          <p14:tracePt t="74856" x="5318125" y="3509963"/>
          <p14:tracePt t="74876" x="5318125" y="3502025"/>
          <p14:tracePt t="74890" x="5318125" y="3492500"/>
          <p14:tracePt t="74897" x="5327650" y="3492500"/>
          <p14:tracePt t="74906" x="5327650" y="3475038"/>
          <p14:tracePt t="74911" x="5343525" y="3467100"/>
          <p14:tracePt t="74918" x="5353050" y="3459163"/>
          <p14:tracePt t="74925" x="5360988" y="3441700"/>
          <p14:tracePt t="74932" x="5378450" y="3424238"/>
          <p14:tracePt t="74942" x="5394325" y="3408363"/>
          <p14:tracePt t="74945" x="5411788" y="3390900"/>
          <p14:tracePt t="74952" x="5446713" y="3355975"/>
          <p14:tracePt t="74961" x="5497513" y="3297238"/>
          <p14:tracePt t="74968" x="5538788" y="3271838"/>
          <p14:tracePt t="74974" x="5591175" y="3211513"/>
          <p14:tracePt t="74980" x="5632450" y="3170238"/>
          <p14:tracePt t="74990" x="5667375" y="3160713"/>
          <p14:tracePt t="74995" x="5683250" y="3144838"/>
          <p14:tracePt t="75001" x="5708650" y="3127375"/>
          <p14:tracePt t="75011" x="5726113" y="3109913"/>
          <p14:tracePt t="75017" x="5735638" y="3109913"/>
          <p14:tracePt t="75023" x="5743575" y="3094038"/>
          <p14:tracePt t="75030" x="5761038" y="3084513"/>
          <p14:tracePt t="75036" x="5776913" y="3067050"/>
          <p14:tracePt t="75044" x="5794375" y="3059113"/>
          <p14:tracePt t="75050" x="5802313" y="3041650"/>
          <p14:tracePt t="75058" x="5819775" y="3041650"/>
          <p14:tracePt t="75064" x="5819775" y="3025775"/>
          <p14:tracePt t="75073" x="5837238" y="3025775"/>
          <p14:tracePt t="75077" x="5845175" y="3008313"/>
          <p14:tracePt t="75092" x="5853113" y="3000375"/>
          <p14:tracePt t="75100" x="5862638" y="3000375"/>
          <p14:tracePt t="75107" x="5870575" y="2990850"/>
          <p14:tracePt t="75123" x="5880100" y="2982913"/>
          <p14:tracePt t="75134" x="5880100" y="2974975"/>
          <p14:tracePt t="75142" x="5888038" y="2974975"/>
          <p14:tracePt t="75148" x="5888038" y="2965450"/>
          <p14:tracePt t="75156" x="5888038" y="2957513"/>
          <p14:tracePt t="75243" x="5880100" y="2949575"/>
          <p14:tracePt t="75274" x="5870575" y="2940050"/>
          <p14:tracePt t="75281" x="5862638" y="2940050"/>
          <p14:tracePt t="75305" x="5862638" y="2932113"/>
          <p14:tracePt t="75312" x="5853113" y="2932113"/>
          <p14:tracePt t="75328" x="5853113" y="2922588"/>
          <p14:tracePt t="75374" x="5845175" y="2914650"/>
          <p14:tracePt t="75430" x="5827713" y="2914650"/>
          <p14:tracePt t="75436" x="5819775" y="2914650"/>
          <p14:tracePt t="75443" x="5786438" y="2914650"/>
          <p14:tracePt t="75453" x="5726113" y="2914650"/>
          <p14:tracePt t="75457" x="5573713" y="2914650"/>
          <p14:tracePt t="75464" x="5437188" y="2940050"/>
          <p14:tracePt t="75472" x="5318125" y="2949575"/>
          <p14:tracePt t="75478" x="5233988" y="2957513"/>
          <p14:tracePt t="75485" x="5157788" y="2965450"/>
          <p14:tracePt t="75492" x="5072063" y="2965450"/>
          <p14:tracePt t="75500" x="5029200" y="2965450"/>
          <p14:tracePt t="75507" x="4978400" y="2965450"/>
          <p14:tracePt t="75512" x="4945063" y="2974975"/>
          <p14:tracePt t="75520" x="4935538" y="2974975"/>
          <p14:tracePt t="75527" x="4919663" y="2974975"/>
          <p14:tracePt t="75533" x="4894263" y="2974975"/>
          <p14:tracePt t="75541" x="4876800" y="2974975"/>
          <p14:tracePt t="75548" x="4868863" y="2974975"/>
          <p14:tracePt t="75556" x="4859338" y="2982913"/>
          <p14:tracePt t="75561" x="4851400" y="2982913"/>
          <p14:tracePt t="75568" x="4843463" y="2982913"/>
          <p14:tracePt t="75575" x="4826000" y="2982913"/>
          <p14:tracePt t="75582" x="4818063" y="2990850"/>
          <p14:tracePt t="75590" x="4808538" y="2990850"/>
          <p14:tracePt t="75597" x="4800600" y="3000375"/>
          <p14:tracePt t="75603" x="4791075" y="3000375"/>
          <p14:tracePt t="75610" x="4783138" y="3000375"/>
          <p14:tracePt t="75624" x="4775200" y="3000375"/>
          <p14:tracePt t="75632" x="4775200" y="3008313"/>
          <p14:tracePt t="75640" x="4765675" y="3016250"/>
          <p14:tracePt t="75652" x="4757738" y="3016250"/>
          <p14:tracePt t="75659" x="4749800" y="3016250"/>
          <p14:tracePt t="75665" x="4749800" y="3025775"/>
          <p14:tracePt t="75674" x="4740275" y="3025775"/>
          <p14:tracePt t="75694" x="4732338" y="3033713"/>
          <p14:tracePt t="75701" x="4724400" y="3041650"/>
          <p14:tracePt t="75707" x="4714875" y="3041650"/>
          <p14:tracePt t="75714" x="4714875" y="3051175"/>
          <p14:tracePt t="75722" x="4706938" y="3051175"/>
          <p14:tracePt t="75728" x="4699000" y="3067050"/>
          <p14:tracePt t="75735" x="4681538" y="3067050"/>
          <p14:tracePt t="75742" x="4681538" y="3084513"/>
          <p14:tracePt t="75749" x="4673600" y="3084513"/>
          <p14:tracePt t="75757" x="4673600" y="3094038"/>
          <p14:tracePt t="75763" x="4656138" y="3101975"/>
          <p14:tracePt t="75771" x="4656138" y="3109913"/>
          <p14:tracePt t="75777" x="4646613" y="3127375"/>
          <p14:tracePt t="75784" x="4638675" y="3135313"/>
          <p14:tracePt t="75791" x="4621213" y="3152775"/>
          <p14:tracePt t="75798" x="4613275" y="3160713"/>
          <p14:tracePt t="75805" x="4605338" y="3186113"/>
          <p14:tracePt t="75812" x="4587875" y="3195638"/>
          <p14:tracePt t="75821" x="4587875" y="3228975"/>
          <p14:tracePt t="75825" x="4570413" y="3254375"/>
          <p14:tracePt t="75832" x="4554538" y="3279775"/>
          <p14:tracePt t="75841" x="4554538" y="3297238"/>
          <p14:tracePt t="75847" x="4537075" y="3322638"/>
          <p14:tracePt t="75855" x="4529138" y="3340100"/>
          <p14:tracePt t="75861" x="4529138" y="3348038"/>
          <p14:tracePt t="75868" x="4519613" y="3365500"/>
          <p14:tracePt t="75874" x="4511675" y="3382963"/>
          <p14:tracePt t="75883" x="4511675" y="3408363"/>
          <p14:tracePt t="75890" x="4503738" y="3416300"/>
          <p14:tracePt t="75896" x="4494213" y="3433763"/>
          <p14:tracePt t="75902" x="4494213" y="3449638"/>
          <p14:tracePt t="75910" x="4486275" y="3467100"/>
          <p14:tracePt t="75917" x="4486275" y="3492500"/>
          <p14:tracePt t="75924" x="4486275" y="3509963"/>
          <p14:tracePt t="75932" x="4486275" y="3527425"/>
          <p14:tracePt t="75940" x="4486275" y="3543300"/>
          <p14:tracePt t="75944" x="4476750" y="3568700"/>
          <p14:tracePt t="75951" x="4476750" y="3586163"/>
          <p14:tracePt t="75958" x="4476750" y="3594100"/>
          <p14:tracePt t="75964" x="4476750" y="3603625"/>
          <p14:tracePt t="75972" x="4476750" y="3629025"/>
          <p14:tracePt t="75979" x="4486275" y="3662363"/>
          <p14:tracePt t="75987" x="4503738" y="3679825"/>
          <p14:tracePt t="75993" x="4519613" y="3705225"/>
          <p14:tracePt t="76120" x="4519613" y="3697288"/>
          <p14:tracePt t="76220" x="4519613" y="3705225"/>
          <p14:tracePt t="76227" x="4511675" y="3738563"/>
          <p14:tracePt t="76234" x="4494213" y="3832225"/>
          <p14:tracePt t="76241" x="4476750" y="3960813"/>
          <p14:tracePt t="76248" x="4425950" y="4333875"/>
          <p14:tracePt t="76255" x="4400550" y="4622800"/>
          <p14:tracePt t="76262" x="4367213" y="4802188"/>
          <p14:tracePt t="76271" x="4359275" y="4972050"/>
          <p14:tracePt t="76275" x="4341813" y="5099050"/>
          <p14:tracePt t="76283" x="4332288" y="5183188"/>
          <p14:tracePt t="76290" x="4324350" y="5251450"/>
          <p14:tracePt t="76296" x="4324350" y="5353050"/>
          <p14:tracePt t="76305" x="4324350" y="5446713"/>
          <p14:tracePt t="76311" x="4324350" y="5507038"/>
          <p14:tracePt t="76317" x="4324350" y="5540375"/>
          <p14:tracePt t="76325" x="4324350" y="5608638"/>
          <p14:tracePt t="76332" x="4316413" y="5641975"/>
          <p14:tracePt t="76340" x="4316413" y="5668963"/>
          <p14:tracePt t="76346" x="4316413" y="5684838"/>
          <p14:tracePt t="76360" x="4306888" y="5694363"/>
          <p14:tracePt t="76366" x="4306888" y="5702300"/>
          <p14:tracePt t="76374" x="4306888" y="5710238"/>
          <p14:tracePt t="76380" x="4298950" y="5719763"/>
          <p14:tracePt t="76390" x="4291013" y="5719763"/>
          <p14:tracePt t="76393" x="4291013" y="5727700"/>
          <p14:tracePt t="76402" x="4281488" y="5735638"/>
          <p14:tracePt t="76408" x="4273550" y="5745163"/>
          <p14:tracePt t="76424" x="4265613" y="5753100"/>
          <p14:tracePt t="76429" x="4240213" y="5761038"/>
          <p14:tracePt t="76437" x="4214813" y="5770563"/>
          <p14:tracePt t="76443" x="4187825" y="5770563"/>
          <p14:tracePt t="76452" x="4146550" y="5778500"/>
          <p14:tracePt t="76457" x="4086225" y="5778500"/>
          <p14:tracePt t="76464" x="4010025" y="5788025"/>
          <p14:tracePt t="76472" x="3890963" y="5795963"/>
          <p14:tracePt t="76477" x="3814763" y="5795963"/>
          <p14:tracePt t="76485" x="3738563" y="5795963"/>
          <p14:tracePt t="76494" x="3652838" y="5803900"/>
          <p14:tracePt t="76498" x="3551238" y="5821363"/>
          <p14:tracePt t="76506" x="3424238" y="5829300"/>
          <p14:tracePt t="76514" x="3338513" y="5829300"/>
          <p14:tracePt t="76522" x="3236913" y="5829300"/>
          <p14:tracePt t="76526" x="3135313" y="5829300"/>
          <p14:tracePt t="76534" x="3008313" y="5829300"/>
          <p14:tracePt t="76541" x="2955925" y="5829300"/>
          <p14:tracePt t="76547" x="2863850" y="5829300"/>
          <p14:tracePt t="76555" x="2795588" y="5829300"/>
          <p14:tracePt t="76562" x="2727325" y="5829300"/>
          <p14:tracePt t="76568" x="2693988" y="5821363"/>
          <p14:tracePt t="76575" x="2641600" y="5821363"/>
          <p14:tracePt t="76583" x="2600325" y="5813425"/>
          <p14:tracePt t="76591" x="2557463" y="5813425"/>
          <p14:tracePt t="76596" x="2514600" y="5803900"/>
          <p14:tracePt t="76605" x="2497138" y="5803900"/>
          <p14:tracePt t="76611" x="2481263" y="5803900"/>
          <p14:tracePt t="76617" x="2455863" y="5795963"/>
          <p14:tracePt t="76624" x="2446338" y="5795963"/>
          <p14:tracePt t="76638" x="2438400" y="5795963"/>
          <p14:tracePt t="76644" x="2430463" y="5795963"/>
          <p14:tracePt t="76665" x="2420938" y="5795963"/>
          <p14:tracePt t="76756" x="2430463" y="5795963"/>
          <p14:tracePt t="76763" x="2438400" y="5813425"/>
          <p14:tracePt t="76772" x="2446338" y="5813425"/>
          <p14:tracePt t="76777" x="2463800" y="5829300"/>
          <p14:tracePt t="76784" x="2471738" y="5838825"/>
          <p14:tracePt t="76791" x="2481263" y="5846763"/>
          <p14:tracePt t="76798" x="2489200" y="5854700"/>
          <p14:tracePt t="76806" x="2489200" y="5864225"/>
          <p14:tracePt t="76811" x="2514600" y="5880100"/>
          <p14:tracePt t="76821" x="2514600" y="5889625"/>
          <p14:tracePt t="76827" x="2524125" y="5905500"/>
          <p14:tracePt t="76833" x="2540000" y="5922963"/>
          <p14:tracePt t="76847" x="2549525" y="5932488"/>
          <p14:tracePt t="76855" x="2549525" y="5940425"/>
          <p14:tracePt t="76860" x="2549525" y="5948363"/>
          <p14:tracePt t="76874" x="2557463" y="5957888"/>
          <p14:tracePt t="76882" x="2557463" y="5965825"/>
          <p14:tracePt t="76890" x="2565400" y="5965825"/>
          <p14:tracePt t="76904" x="2565400" y="5973763"/>
          <p14:tracePt t="76910" x="2574925" y="5983288"/>
          <p14:tracePt t="76931" x="2590800" y="5991225"/>
          <p14:tracePt t="77200" x="2582863" y="5991225"/>
          <p14:tracePt t="77212" x="2574925" y="5999163"/>
          <p14:tracePt t="77218" x="2565400" y="5999163"/>
          <p14:tracePt t="77226" x="2557463" y="6008688"/>
          <p14:tracePt t="77232" x="2540000" y="6008688"/>
          <p14:tracePt t="77239" x="2532063" y="6024563"/>
          <p14:tracePt t="77248" x="2514600" y="6024563"/>
          <p14:tracePt t="77255" x="2506663" y="6034088"/>
          <p14:tracePt t="77260" x="2497138" y="6042025"/>
          <p14:tracePt t="77270" x="2471738" y="6049963"/>
          <p14:tracePt t="77274" x="2463800" y="6067425"/>
          <p14:tracePt t="77282" x="2455863" y="6076950"/>
          <p14:tracePt t="77288" x="2420938" y="6092825"/>
          <p14:tracePt t="77296" x="2413000" y="6118225"/>
          <p14:tracePt t="77305" x="2379663" y="6143625"/>
          <p14:tracePt t="77309" x="2362200" y="6186488"/>
          <p14:tracePt t="77317" x="2336800" y="6221413"/>
          <p14:tracePt t="77327" x="2319338" y="6246813"/>
          <p14:tracePt t="77330" x="2311400" y="6280150"/>
          <p14:tracePt t="77338" x="2286000" y="6330950"/>
          <p14:tracePt t="77345" x="2276475" y="6348413"/>
          <p14:tracePt t="77351" x="2268538" y="6356350"/>
          <p14:tracePt t="77358" x="2268538" y="6373813"/>
          <p14:tracePt t="77366" x="2260600" y="6391275"/>
          <p14:tracePt t="77374" x="2251075" y="6407150"/>
          <p14:tracePt t="77379" x="2243138" y="6424613"/>
          <p14:tracePt t="77388" x="2243138" y="6442075"/>
          <p14:tracePt t="77392" x="2243138" y="6450013"/>
          <p14:tracePt t="77407" x="2243138" y="6467475"/>
          <p14:tracePt t="77421" x="2235200" y="6475413"/>
          <p14:tracePt t="77427" x="2235200" y="6483350"/>
          <p14:tracePt t="77437" x="2235200" y="6492875"/>
          <p14:tracePt t="77450" x="2235200" y="6500813"/>
          <p14:tracePt t="77463" x="2235200" y="6510338"/>
          <p14:tracePt t="77483" x="2235200" y="6526213"/>
          <p14:tracePt t="77504" x="2235200" y="6535738"/>
          <p14:tracePt t="77519" x="2225675" y="6543675"/>
          <p14:tracePt t="77524" x="2217738" y="6551613"/>
          <p14:tracePt t="77532" x="2217738" y="6569075"/>
          <p14:tracePt t="77547" x="2217738" y="6577013"/>
          <p14:tracePt t="77561" x="2217738" y="6586538"/>
          <p14:tracePt t="77567" x="2217738" y="6594475"/>
          <p14:tracePt t="77575" x="2217738" y="6602413"/>
          <p14:tracePt t="77581" x="2208213" y="6602413"/>
          <p14:tracePt t="77589" x="2208213" y="6611938"/>
          <p14:tracePt t="77604" x="2208213" y="6619875"/>
          <p14:tracePt t="77623" x="2208213" y="6627813"/>
          <p14:tracePt t="77630" x="2208213" y="6637338"/>
          <p14:tracePt t="77727" x="2208213" y="6627813"/>
          <p14:tracePt t="77754" x="2208213" y="6619875"/>
          <p14:tracePt t="77764" x="2208213" y="6611938"/>
          <p14:tracePt t="77775" x="2208213" y="6594475"/>
          <p14:tracePt t="77783" x="2208213" y="6569075"/>
          <p14:tracePt t="77790" x="2208213" y="6561138"/>
          <p14:tracePt t="77797" x="2208213" y="6535738"/>
          <p14:tracePt t="77805" x="2208213" y="6492875"/>
          <p14:tracePt t="77811" x="2217738" y="6407150"/>
          <p14:tracePt t="77820" x="2251075" y="6305550"/>
          <p14:tracePt t="77825" x="2276475" y="6194425"/>
          <p14:tracePt t="77832" x="2293938" y="6092825"/>
          <p14:tracePt t="77841" x="2293938" y="5991225"/>
          <p14:tracePt t="77845" x="2301875" y="5932488"/>
          <p14:tracePt t="77854" x="2301875" y="5905500"/>
          <p14:tracePt t="77859" x="2311400" y="5880100"/>
          <p14:tracePt t="77866" x="2311400" y="5864225"/>
          <p14:tracePt t="77880" x="2311400" y="5854700"/>
          <p14:tracePt t="77889" x="2311400" y="5846763"/>
          <p14:tracePt t="77903" x="2311400" y="5838825"/>
          <p14:tracePt t="77908" x="2311400" y="5829300"/>
          <p14:tracePt t="77922" x="2311400" y="5821363"/>
          <p14:tracePt t="77929" x="2301875" y="5821363"/>
          <p14:tracePt t="77943" x="2301875" y="5813425"/>
          <p14:tracePt t="77952" x="2301875" y="5803900"/>
          <p14:tracePt t="77971" x="2301875" y="5795963"/>
          <p14:tracePt t="77987" x="2301875" y="5788025"/>
          <p14:tracePt t="77998" x="2301875" y="5778500"/>
          <p14:tracePt t="78006" x="2301875" y="5770563"/>
          <p14:tracePt t="78020" x="2301875" y="5753100"/>
          <p14:tracePt t="78033" x="2301875" y="5745163"/>
          <p14:tracePt t="78040" x="2301875" y="5727700"/>
          <p14:tracePt t="78049" x="2301875" y="5719763"/>
          <p14:tracePt t="78055" x="2301875" y="5710238"/>
          <p14:tracePt t="78061" x="2301875" y="5702300"/>
          <p14:tracePt t="78070" x="2301875" y="5684838"/>
          <p14:tracePt t="78076" x="2301875" y="5676900"/>
          <p14:tracePt t="78082" x="2301875" y="5668963"/>
          <p14:tracePt t="78090" x="2301875" y="5651500"/>
          <p14:tracePt t="78096" x="2301875" y="5641975"/>
          <p14:tracePt t="78104" x="2301875" y="5634038"/>
          <p14:tracePt t="78110" x="2301875" y="5626100"/>
          <p14:tracePt t="78116" x="2311400" y="5626100"/>
          <p14:tracePt t="78123" x="2311400" y="5616575"/>
          <p14:tracePt t="78132" x="2311400" y="5608638"/>
          <p14:tracePt t="78140" x="2311400" y="5600700"/>
          <p14:tracePt t="78154" x="2311400" y="5591175"/>
          <p14:tracePt t="78165" x="2311400" y="5583238"/>
          <p14:tracePt t="78173" x="2319338" y="5575300"/>
          <p14:tracePt t="78193" x="2327275" y="5565775"/>
          <p14:tracePt t="78202" x="2336800" y="5565775"/>
          <p14:tracePt t="78214" x="2344738" y="5565775"/>
          <p14:tracePt t="78229" x="2352675" y="5565775"/>
          <p14:tracePt t="78237" x="2370138" y="5557838"/>
          <p14:tracePt t="78243" x="2379663" y="5557838"/>
          <p14:tracePt t="78249" x="2405063" y="5549900"/>
          <p14:tracePt t="78256" x="2438400" y="5549900"/>
          <p14:tracePt t="78264" x="2489200" y="5549900"/>
          <p14:tracePt t="78272" x="2557463" y="5549900"/>
          <p14:tracePt t="78277" x="2625725" y="5549900"/>
          <p14:tracePt t="78287" x="2668588" y="5549900"/>
          <p14:tracePt t="78291" x="2760663" y="5549900"/>
          <p14:tracePt t="78298" x="2828925" y="5549900"/>
          <p14:tracePt t="78305" x="2905125" y="5557838"/>
          <p14:tracePt t="78312" x="2990850" y="5557838"/>
          <p14:tracePt t="78320" x="3059113" y="5565775"/>
          <p14:tracePt t="78328" x="3127375" y="5583238"/>
          <p14:tracePt t="78332" x="3178175" y="5591175"/>
          <p14:tracePt t="78339" x="3211513" y="5591175"/>
          <p14:tracePt t="78347" x="3244850" y="5600700"/>
          <p14:tracePt t="78355" x="3287713" y="5608638"/>
          <p14:tracePt t="78363" x="3313113" y="5616575"/>
          <p14:tracePt t="78370" x="3338513" y="5616575"/>
          <p14:tracePt t="78375" x="3355975" y="5626100"/>
          <p14:tracePt t="78382" x="3381375" y="5626100"/>
          <p14:tracePt t="78390" x="3406775" y="5634038"/>
          <p14:tracePt t="78396" x="3432175" y="5641975"/>
          <p14:tracePt t="78404" x="3467100" y="5651500"/>
          <p14:tracePt t="78409" x="3508375" y="5659438"/>
          <p14:tracePt t="78417" x="3533775" y="5659438"/>
          <p14:tracePt t="78425" x="3568700" y="5659438"/>
          <p14:tracePt t="78430" x="3594100" y="5676900"/>
          <p14:tracePt t="78439" x="3644900" y="5676900"/>
          <p14:tracePt t="78444" x="3670300" y="5684838"/>
          <p14:tracePt t="78453" x="3703638" y="5694363"/>
          <p14:tracePt t="78458" x="3746500" y="5710238"/>
          <p14:tracePt t="78466" x="3781425" y="5710238"/>
          <p14:tracePt t="78474" x="3814763" y="5710238"/>
          <p14:tracePt t="78479" x="3848100" y="5719763"/>
          <p14:tracePt t="78488" x="3890963" y="5735638"/>
          <p14:tracePt t="78493" x="3916363" y="5735638"/>
          <p14:tracePt t="78500" x="3941763" y="5745163"/>
          <p14:tracePt t="78507" x="3967163" y="5753100"/>
          <p14:tracePt t="78514" x="3984625" y="5753100"/>
          <p14:tracePt t="78522" x="4017963" y="5761038"/>
          <p14:tracePt t="78528" x="4060825" y="5761038"/>
          <p14:tracePt t="78536" x="4078288" y="5761038"/>
          <p14:tracePt t="78542" x="4103688" y="5770563"/>
          <p14:tracePt t="78549" x="4121150" y="5770563"/>
          <p14:tracePt t="78556" x="4129088" y="5770563"/>
          <p14:tracePt t="78562" x="4146550" y="5770563"/>
          <p14:tracePt t="78571" x="4162425" y="5770563"/>
          <p14:tracePt t="78576" x="4179888" y="5770563"/>
          <p14:tracePt t="78587" x="4187825" y="5770563"/>
          <p14:tracePt t="78591" x="4205288" y="5770563"/>
          <p14:tracePt t="78598" x="4230688" y="5770563"/>
          <p14:tracePt t="78605" x="4248150" y="5770563"/>
          <p14:tracePt t="78613" x="4265613" y="5770563"/>
          <p14:tracePt t="78620" x="4291013" y="5761038"/>
          <p14:tracePt t="78625" x="4316413" y="5753100"/>
          <p14:tracePt t="78632" x="4324350" y="5753100"/>
          <p14:tracePt t="78639" x="4341813" y="5753100"/>
          <p14:tracePt t="78646" x="4367213" y="5735638"/>
          <p14:tracePt t="78654" x="4392613" y="5735638"/>
          <p14:tracePt t="78661" x="4418013" y="5735638"/>
          <p14:tracePt t="78668" x="4443413" y="5735638"/>
          <p14:tracePt t="78674" x="4476750" y="5735638"/>
          <p14:tracePt t="78681" x="4503738" y="5727700"/>
          <p14:tracePt t="78688" x="4537075" y="5727700"/>
          <p14:tracePt t="78695" x="4562475" y="5719763"/>
          <p14:tracePt t="78704" x="4579938" y="5719763"/>
          <p14:tracePt t="78710" x="4587875" y="5719763"/>
          <p14:tracePt t="78716" x="4595813" y="5719763"/>
          <p14:tracePt t="78730" x="4605338" y="5719763"/>
          <p14:tracePt t="78737" x="4613275" y="5719763"/>
          <p14:tracePt t="78764" x="4621213" y="5719763"/>
          <p14:tracePt t="78792" x="4630738" y="5719763"/>
          <p14:tracePt t="78820" x="4630738" y="5710238"/>
          <p14:tracePt t="78841" x="4630738" y="5702300"/>
          <p14:tracePt t="78862" x="4630738" y="5694363"/>
          <p14:tracePt t="78870" x="4630738" y="5684838"/>
          <p14:tracePt t="78876" x="4630738" y="5668963"/>
          <p14:tracePt t="78883" x="4630738" y="5634038"/>
          <p14:tracePt t="78891" x="4630738" y="5565775"/>
          <p14:tracePt t="78897" x="4630738" y="5464175"/>
          <p14:tracePt t="78904" x="4630738" y="5311775"/>
          <p14:tracePt t="78911" x="4621213" y="5157788"/>
          <p14:tracePt t="78920" x="4613275" y="5056188"/>
          <p14:tracePt t="78925" x="4579938" y="4962525"/>
          <p14:tracePt t="78931" x="4562475" y="4868863"/>
          <p14:tracePt t="78940" x="4545013" y="4835525"/>
          <p14:tracePt t="78946" x="4537075" y="4792663"/>
          <p14:tracePt t="78954" x="4529138" y="4767263"/>
          <p14:tracePt t="78960" x="4519613" y="4733925"/>
          <p14:tracePt t="78969" x="4519613" y="4708525"/>
          <p14:tracePt t="78973" x="4511675" y="4648200"/>
          <p14:tracePt t="78981" x="4503738" y="4597400"/>
          <p14:tracePt t="78990" x="4486275" y="4554538"/>
          <p14:tracePt t="78995" x="4486275" y="4521200"/>
          <p14:tracePt t="79005" x="4476750" y="4486275"/>
          <p14:tracePt t="79008" x="4476750" y="4435475"/>
          <p14:tracePt t="79016" x="4476750" y="4402138"/>
          <p14:tracePt t="79022" x="4476750" y="4376738"/>
          <p14:tracePt t="79029" x="4476750" y="4333875"/>
          <p14:tracePt t="79038" x="4476750" y="4300538"/>
          <p14:tracePt t="79044" x="4476750" y="4275138"/>
          <p14:tracePt t="79052" x="4476750" y="4257675"/>
          <p14:tracePt t="79057" x="4476750" y="4240213"/>
          <p14:tracePt t="79065" x="4476750" y="4214813"/>
          <p14:tracePt t="79074" x="4476750" y="4197350"/>
          <p14:tracePt t="79078" x="4476750" y="4181475"/>
          <p14:tracePt t="79087" x="4476750" y="4164013"/>
          <p14:tracePt t="79092" x="4468813" y="4146550"/>
          <p14:tracePt t="79099" x="4468813" y="4138613"/>
          <p14:tracePt t="79106" x="4460875" y="4105275"/>
          <p14:tracePt t="79113" x="4460875" y="4087813"/>
          <p14:tracePt t="79121" x="4460875" y="4070350"/>
          <p14:tracePt t="79127" x="4460875" y="4062413"/>
          <p14:tracePt t="79135" x="4460875" y="4037013"/>
          <p14:tracePt t="79141" x="4460875" y="4002088"/>
          <p14:tracePt t="79148" x="4460875" y="3968750"/>
          <p14:tracePt t="79154" x="4460875" y="3951288"/>
          <p14:tracePt t="79162" x="4460875" y="3935413"/>
          <p14:tracePt t="79170" x="4460875" y="3908425"/>
          <p14:tracePt t="79176" x="4460875" y="3857625"/>
          <p14:tracePt t="79182" x="4460875" y="3763963"/>
          <p14:tracePt t="79189" x="4460875" y="3662363"/>
          <p14:tracePt t="79197" x="4460875" y="3568700"/>
          <p14:tracePt t="79204" x="4460875" y="3560763"/>
          <p14:tracePt t="79290" x="4451350" y="3560763"/>
          <p14:tracePt t="79330" x="4443413" y="3560763"/>
          <p14:tracePt t="79337" x="4435475" y="3560763"/>
          <p14:tracePt t="79611" x="4443413" y="3560763"/>
          <p14:tracePt t="79617" x="4443413" y="3552825"/>
          <p14:tracePt t="79659" x="4451350" y="3543300"/>
          <p14:tracePt t="79701" x="4451350" y="3535363"/>
          <p14:tracePt t="79728" x="4451350" y="3527425"/>
          <p14:tracePt t="79833" x="4460875" y="3527425"/>
          <p14:tracePt t="80182" x="4460875" y="3517900"/>
          <p14:tracePt t="80460" x="4451350" y="3517900"/>
          <p14:tracePt t="80481" x="4451350" y="3527425"/>
          <p14:tracePt t="80503" x="4451350" y="3535363"/>
          <p14:tracePt t="80537" x="4443413" y="3535363"/>
          <p14:tracePt t="80543" x="4443413" y="3543300"/>
          <p14:tracePt t="80564" x="4435475" y="3543300"/>
          <p14:tracePt t="80592" x="4435475" y="3552825"/>
          <p14:tracePt t="80662" x="4435475" y="3560763"/>
          <p14:tracePt t="80669" x="4435475" y="3568700"/>
          <p14:tracePt t="80683" x="4435475" y="3578225"/>
          <p14:tracePt t="80698" x="4435475" y="3586163"/>
          <p14:tracePt t="80713" x="4435475" y="3594100"/>
          <p14:tracePt t="80719" x="4435475" y="3603625"/>
          <p14:tracePt t="80725" x="4435475" y="3619500"/>
          <p14:tracePt t="80738" x="4435475" y="3636963"/>
          <p14:tracePt t="80746" x="4435475" y="3679825"/>
          <p14:tracePt t="80752" x="4435475" y="3806825"/>
          <p14:tracePt t="80760" x="4435475" y="3908425"/>
          <p14:tracePt t="80768" x="4435475" y="4095750"/>
          <p14:tracePt t="80774" x="4460875" y="4275138"/>
          <p14:tracePt t="80781" x="4468813" y="4486275"/>
          <p14:tracePt t="80787" x="4494213" y="4597400"/>
          <p14:tracePt t="80794" x="4511675" y="4665663"/>
          <p14:tracePt t="80802" x="4511675" y="4724400"/>
          <p14:tracePt t="80808" x="4519613" y="4818063"/>
          <p14:tracePt t="80817" x="4519613" y="4894263"/>
          <p14:tracePt t="80822" x="4519613" y="4954588"/>
          <p14:tracePt t="80829" x="4529138" y="4987925"/>
          <p14:tracePt t="80838" x="4529138" y="5056188"/>
          <p14:tracePt t="80842" x="4529138" y="5124450"/>
          <p14:tracePt t="80852" x="4529138" y="5157788"/>
          <p14:tracePt t="80857" x="4529138" y="5226050"/>
          <p14:tracePt t="80863" x="4529138" y="5294313"/>
          <p14:tracePt t="80871" x="4529138" y="5353050"/>
          <p14:tracePt t="80878" x="4529138" y="5405438"/>
          <p14:tracePt t="80887" x="4537075" y="5446713"/>
          <p14:tracePt t="80892" x="4537075" y="5497513"/>
          <p14:tracePt t="80901" x="4537075" y="5514975"/>
          <p14:tracePt t="80905" x="4537075" y="5540375"/>
          <p14:tracePt t="80912" x="4537075" y="5565775"/>
          <p14:tracePt t="80920" x="4537075" y="5591175"/>
          <p14:tracePt t="80927" x="4537075" y="5600700"/>
          <p14:tracePt t="80934" x="4537075" y="5616575"/>
          <p14:tracePt t="80953" x="4537075" y="5641975"/>
          <p14:tracePt t="80975" x="4537075" y="5651500"/>
          <p14:tracePt t="81003" x="4537075" y="5659438"/>
          <p14:tracePt t="81248" x="4529138" y="5659438"/>
          <p14:tracePt t="81268" x="4519613" y="5659438"/>
          <p14:tracePt t="81274" x="4511675" y="5659438"/>
          <p14:tracePt t="81281" x="4494213" y="5659438"/>
          <p14:tracePt t="81289" x="4476750" y="5659438"/>
          <p14:tracePt t="81295" x="4443413" y="5659438"/>
          <p14:tracePt t="81302" x="4341813" y="5626100"/>
          <p14:tracePt t="81310" x="4137025" y="5591175"/>
          <p14:tracePt t="81318" x="4002088" y="5549900"/>
          <p14:tracePt t="81322" x="3840163" y="5514975"/>
          <p14:tracePt t="81331" x="3687763" y="5481638"/>
          <p14:tracePt t="81338" x="3576638" y="5456238"/>
          <p14:tracePt t="81344" x="3500438" y="5438775"/>
          <p14:tracePt t="81351" x="3406775" y="5413375"/>
          <p14:tracePt t="81358" x="3313113" y="5387975"/>
          <p14:tracePt t="81367" x="3244850" y="5370513"/>
          <p14:tracePt t="81372" x="3152775" y="5362575"/>
          <p14:tracePt t="81379" x="3049588" y="5345113"/>
          <p14:tracePt t="81389" x="2955925" y="5345113"/>
          <p14:tracePt t="81392" x="2905125" y="5345113"/>
          <p14:tracePt t="81400" x="2820988" y="5345113"/>
          <p14:tracePt t="81407" x="2719388" y="5353050"/>
          <p14:tracePt t="81416" x="2625725" y="5362575"/>
          <p14:tracePt t="81420" x="2549525" y="5380038"/>
          <p14:tracePt t="81428" x="2489200" y="5387975"/>
          <p14:tracePt t="81436" x="2395538" y="5430838"/>
          <p14:tracePt t="81441" x="2301875" y="5456238"/>
          <p14:tracePt t="81451" x="2217738" y="5481638"/>
          <p14:tracePt t="81457" x="2174875" y="5497513"/>
          <p14:tracePt t="81462" x="2098675" y="5532438"/>
          <p14:tracePt t="81470" x="2038350" y="5565775"/>
          <p14:tracePt t="81477" x="2022475" y="5575300"/>
          <p14:tracePt t="81484" x="1997075" y="5583238"/>
          <p14:tracePt t="81490" x="1979613" y="5591175"/>
          <p14:tracePt t="81500" x="1979613" y="5600700"/>
          <p14:tracePt t="81504" x="1971675" y="5600700"/>
          <p14:tracePt t="81525" x="1971675" y="5608638"/>
          <p14:tracePt t="81540" x="1962150" y="5608638"/>
          <p14:tracePt t="81560" x="1954213" y="5616575"/>
          <p14:tracePt t="81687" x="1954213" y="5608638"/>
          <p14:tracePt t="81842" x="1954213" y="5616575"/>
          <p14:tracePt t="81856" x="1954213" y="5626100"/>
          <p14:tracePt t="81862" x="1954213" y="5641975"/>
          <p14:tracePt t="81870" x="1954213" y="5659438"/>
          <p14:tracePt t="81877" x="1954213" y="5676900"/>
          <p14:tracePt t="81884" x="1954213" y="5761038"/>
          <p14:tracePt t="81889" x="1971675" y="5922963"/>
          <p14:tracePt t="81900" x="1979613" y="6049963"/>
          <p14:tracePt t="81904" x="1997075" y="6237288"/>
          <p14:tracePt t="81911" x="2012950" y="6407150"/>
          <p14:tracePt t="81920" x="2022475" y="6518275"/>
          <p14:tracePt t="81925" x="2022475" y="6577013"/>
          <p14:tracePt t="81934" x="2030413" y="6670675"/>
          <p14:tracePt t="81950" x="2038350" y="6772275"/>
          <p14:tracePt t="81954" x="2038350" y="6815138"/>
          <p14:tracePt t="81960" x="2038350" y="6850063"/>
          <p14:tracePt t="82294" x="2055813" y="6561138"/>
          <p14:tracePt t="82301" x="2090738" y="6186488"/>
          <p14:tracePt t="82308" x="2116138" y="5854700"/>
          <p14:tracePt t="82317" x="2132013" y="5753100"/>
          <p14:tracePt t="82322" x="2166938" y="5626100"/>
          <p14:tracePt t="82329" x="2174875" y="5540375"/>
          <p14:tracePt t="82336" x="2182813" y="5514975"/>
          <p14:tracePt t="82343" x="2192338" y="5464175"/>
          <p14:tracePt t="82350" x="2192338" y="5446713"/>
          <p14:tracePt t="82356" x="2192338" y="5438775"/>
          <p14:tracePt t="82366" x="2192338" y="5430838"/>
          <p14:tracePt t="82371" x="2192338" y="5421313"/>
          <p14:tracePt t="82378" x="2192338" y="5413375"/>
          <p14:tracePt t="82391" x="2192338" y="5405438"/>
          <p14:tracePt t="82406" x="2200275" y="5395913"/>
          <p14:tracePt t="82420" x="2200275" y="5387975"/>
          <p14:tracePt t="82427" x="2200275" y="5380038"/>
          <p14:tracePt t="82461" x="2200275" y="5370513"/>
          <p14:tracePt t="82468" x="2208213" y="5370513"/>
          <p14:tracePt t="82490" x="2208213" y="5362575"/>
          <p14:tracePt t="82504" x="2217738" y="5362575"/>
          <p14:tracePt t="82517" x="2225675" y="5362575"/>
          <p14:tracePt t="82524" x="2225675" y="5353050"/>
          <p14:tracePt t="82545" x="2235200" y="5345113"/>
          <p14:tracePt t="82559" x="2243138" y="5345113"/>
          <p14:tracePt t="82580" x="2260600" y="5345113"/>
          <p14:tracePt t="82587" x="2268538" y="5345113"/>
          <p14:tracePt t="82594" x="2286000" y="5345113"/>
          <p14:tracePt t="82601" x="2293938" y="5345113"/>
          <p14:tracePt t="82608" x="2319338" y="5345113"/>
          <p14:tracePt t="82616" x="2405063" y="5345113"/>
          <p14:tracePt t="82622" x="2514600" y="5353050"/>
          <p14:tracePt t="82629" x="2608263" y="5362575"/>
          <p14:tracePt t="82635" x="2778125" y="5380038"/>
          <p14:tracePt t="82642" x="3024188" y="5405438"/>
          <p14:tracePt t="82652" x="3186113" y="5413375"/>
          <p14:tracePt t="82656" x="3297238" y="5421313"/>
          <p14:tracePt t="82663" x="3449638" y="5421313"/>
          <p14:tracePt t="82670" x="3636963" y="5438775"/>
          <p14:tracePt t="82678" x="3721100" y="5446713"/>
          <p14:tracePt t="82686" x="3822700" y="5446713"/>
          <p14:tracePt t="82691" x="3908425" y="5446713"/>
          <p14:tracePt t="82699" x="3992563" y="5446713"/>
          <p14:tracePt t="82705" x="4027488" y="5446713"/>
          <p14:tracePt t="82712" x="4078288" y="5446713"/>
          <p14:tracePt t="82718" x="4121150" y="5438775"/>
          <p14:tracePt t="82726" x="4129088" y="5438775"/>
          <p14:tracePt t="82734" x="4154488" y="5438775"/>
          <p14:tracePt t="82740" x="4162425" y="5438775"/>
          <p14:tracePt t="82750" x="4171950" y="5438775"/>
          <p14:tracePt t="82754" x="4187825" y="5430838"/>
          <p14:tracePt t="82766" x="4205288" y="5430838"/>
          <p14:tracePt t="82768" x="4222750" y="5421313"/>
          <p14:tracePt t="82774" x="4248150" y="5405438"/>
          <p14:tracePt t="82783" x="4256088" y="5395913"/>
          <p14:tracePt t="82790" x="4265613" y="5380038"/>
          <p14:tracePt t="82931" x="4256088" y="5380038"/>
          <p14:tracePt t="82961" x="4248150" y="5380038"/>
          <p14:tracePt t="82976" x="4240213" y="5380038"/>
          <p14:tracePt t="83136" x="4248150" y="5380038"/>
          <p14:tracePt t="83143" x="4248150" y="5362575"/>
          <p14:tracePt t="83150" x="4256088" y="5353050"/>
          <p14:tracePt t="83157" x="4281488" y="5327650"/>
          <p14:tracePt t="83166" x="4306888" y="5276850"/>
          <p14:tracePt t="83171" x="4332288" y="5226050"/>
          <p14:tracePt t="83177" x="4359275" y="5167313"/>
          <p14:tracePt t="83185" x="4384675" y="5106988"/>
          <p14:tracePt t="83192" x="4418013" y="5013325"/>
          <p14:tracePt t="83202" x="4443413" y="4919663"/>
          <p14:tracePt t="83206" x="4460875" y="4843463"/>
          <p14:tracePt t="83213" x="4486275" y="4767263"/>
          <p14:tracePt t="83220" x="4494213" y="4699000"/>
          <p14:tracePt t="83226" x="4503738" y="4605338"/>
          <p14:tracePt t="83234" x="4503738" y="4529138"/>
          <p14:tracePt t="83241" x="4511675" y="4478338"/>
          <p14:tracePt t="83249" x="4511675" y="4402138"/>
          <p14:tracePt t="83254" x="4511675" y="4333875"/>
          <p14:tracePt t="83264" x="4511675" y="4300538"/>
          <p14:tracePt t="83269" x="4511675" y="4257675"/>
          <p14:tracePt t="83275" x="4511675" y="4224338"/>
          <p14:tracePt t="83284" x="4511675" y="4181475"/>
          <p14:tracePt t="83290" x="4511675" y="4121150"/>
          <p14:tracePt t="83298" x="4511675" y="4079875"/>
          <p14:tracePt t="83303" x="4511675" y="4027488"/>
          <p14:tracePt t="83314" x="4511675" y="3994150"/>
          <p14:tracePt t="83317" x="4511675" y="3960813"/>
          <p14:tracePt t="83324" x="4511675" y="3900488"/>
          <p14:tracePt t="83333" x="4511675" y="3867150"/>
          <p14:tracePt t="83338" x="4511675" y="3849688"/>
          <p14:tracePt t="83344" x="4511675" y="3824288"/>
          <p14:tracePt t="83352" x="4511675" y="3806825"/>
          <p14:tracePt t="83359" x="4511675" y="3790950"/>
          <p14:tracePt t="83367" x="4511675" y="3773488"/>
          <p14:tracePt t="83372" x="4511675" y="3763963"/>
          <p14:tracePt t="83382" x="4511675" y="3756025"/>
          <p14:tracePt t="83388" x="4511675" y="3748088"/>
          <p14:tracePt t="83401" x="4511675" y="3738563"/>
          <p14:tracePt t="83421" x="4511675" y="3730625"/>
          <p14:tracePt t="83436" x="4511675" y="3722688"/>
          <p14:tracePt t="83442" x="4519613" y="3722688"/>
          <p14:tracePt t="83464" x="4519613" y="3713163"/>
          <p14:tracePt t="83512" x="4519613" y="3705225"/>
          <p14:tracePt t="84096" x="4529138" y="3705225"/>
          <p14:tracePt t="84103" x="4537075" y="3705225"/>
          <p14:tracePt t="84110" x="4587875" y="3713163"/>
          <p14:tracePt t="84117" x="4859338" y="3713163"/>
          <p14:tracePt t="84123" x="5276850" y="3697288"/>
          <p14:tracePt t="84132" x="5657850" y="3629025"/>
          <p14:tracePt t="84138" x="5997575" y="3586163"/>
          <p14:tracePt t="84145" x="6261100" y="3560763"/>
          <p14:tracePt t="84151" x="6618288" y="3509963"/>
          <p14:tracePt t="84158" x="6932613" y="3467100"/>
          <p14:tracePt t="84167" x="7127875" y="3441700"/>
          <p14:tracePt t="84172" x="7281863" y="3416300"/>
          <p14:tracePt t="84181" x="7570788" y="3373438"/>
          <p14:tracePt t="84186" x="7875588" y="3348038"/>
          <p14:tracePt t="84193" x="7986713" y="3314700"/>
          <p14:tracePt t="84202" x="8139113" y="3289300"/>
          <p14:tracePt t="84207" x="8291513" y="3263900"/>
          <p14:tracePt t="84215" x="8428038" y="3221038"/>
          <p14:tracePt t="84221" x="8513763" y="3211513"/>
          <p14:tracePt t="84230" x="8547100" y="3203575"/>
          <p14:tracePt t="84235" x="8589963" y="3186113"/>
          <p14:tracePt t="84243" x="8658225" y="3152775"/>
          <p14:tracePt t="84514" x="8564563" y="3101975"/>
          <p14:tracePt t="84521" x="8385175" y="3025775"/>
          <p14:tracePt t="84530" x="8275638" y="2965450"/>
          <p14:tracePt t="84536" x="8164513" y="2906713"/>
          <p14:tracePt t="84543" x="8096250" y="2846388"/>
          <p14:tracePt t="84551" x="8020050" y="2805113"/>
          <p14:tracePt t="84556" x="7951788" y="2762250"/>
          <p14:tracePt t="84565" x="7910513" y="2719388"/>
          <p14:tracePt t="84570" x="7832725" y="2660650"/>
          <p14:tracePt t="84577" x="7756525" y="2582863"/>
          <p14:tracePt t="84585" x="7680325" y="2498725"/>
          <p14:tracePt t="84591" x="7629525" y="2438400"/>
          <p14:tracePt t="84599" x="7570788" y="2354263"/>
          <p14:tracePt t="84605" x="7527925" y="2278063"/>
          <p14:tracePt t="84614" x="7493000" y="2243138"/>
          <p14:tracePt t="84619" x="7459663" y="2200275"/>
          <p14:tracePt t="84626" x="7426325" y="2133600"/>
          <p14:tracePt t="84635" x="7400925" y="2108200"/>
          <p14:tracePt t="84639" x="7373938" y="2082800"/>
          <p14:tracePt t="84648" x="7358063" y="2065338"/>
          <p14:tracePt t="84654" x="7340600" y="2055813"/>
          <p14:tracePt t="84661" x="7332663" y="2030413"/>
          <p14:tracePt t="84668" x="7307263" y="2014538"/>
          <p14:tracePt t="84675" x="7297738" y="2005013"/>
          <p14:tracePt t="84683" x="7289800" y="1989138"/>
          <p14:tracePt t="84689" x="7272338" y="1979613"/>
          <p14:tracePt t="84697" x="7272338" y="1971675"/>
          <p14:tracePt t="84703" x="7264400" y="1963738"/>
          <p14:tracePt t="84710" x="7256463" y="1954213"/>
          <p14:tracePt t="84724" x="7246938" y="1954213"/>
          <p14:tracePt t="84731" x="7239000" y="1938338"/>
          <p14:tracePt t="84751" x="7229475" y="1938338"/>
          <p14:tracePt t="84835" x="7239000" y="1938338"/>
          <p14:tracePt t="84849" x="7246938" y="1938338"/>
          <p14:tracePt t="84856" x="7256463" y="1938338"/>
          <p14:tracePt t="84863" x="7272338" y="1946275"/>
          <p14:tracePt t="84870" x="7281863" y="1946275"/>
          <p14:tracePt t="84877" x="7315200" y="1946275"/>
          <p14:tracePt t="84884" x="7383463" y="1963738"/>
          <p14:tracePt t="84891" x="7451725" y="1979613"/>
          <p14:tracePt t="84899" x="7578725" y="1989138"/>
          <p14:tracePt t="84905" x="7766050" y="1989138"/>
          <p14:tracePt t="84914" x="7893050" y="1989138"/>
          <p14:tracePt t="84918" x="7994650" y="1989138"/>
          <p14:tracePt t="84925" x="8096250" y="1989138"/>
          <p14:tracePt t="84947" x="8351838" y="1989138"/>
          <p14:tracePt t="84953" x="8410575" y="1989138"/>
          <p14:tracePt t="84961" x="8435975" y="1989138"/>
          <p14:tracePt t="84967" x="8453438" y="1989138"/>
          <p14:tracePt t="84974" x="8462963" y="1989138"/>
          <p14:tracePt t="84982" x="8470900" y="1989138"/>
          <p14:tracePt t="85002" x="8478838" y="1989138"/>
          <p14:tracePt t="85058" x="8470900" y="1989138"/>
          <p14:tracePt t="85073" x="8453438" y="1989138"/>
          <p14:tracePt t="85079" x="8445500" y="1989138"/>
          <p14:tracePt t="85085" x="8435975" y="1989138"/>
          <p14:tracePt t="85093" x="8410575" y="1989138"/>
          <p14:tracePt t="85099" x="8385175" y="1989138"/>
          <p14:tracePt t="85106" x="8351838" y="1989138"/>
          <p14:tracePt t="85114" x="8283575" y="1989138"/>
          <p14:tracePt t="85121" x="8207375" y="1989138"/>
          <p14:tracePt t="85127" x="8147050" y="1989138"/>
          <p14:tracePt t="85134" x="8088313" y="1979613"/>
          <p14:tracePt t="85141" x="8004175" y="1971675"/>
          <p14:tracePt t="85150" x="7926388" y="1963738"/>
          <p14:tracePt t="85155" x="7875588" y="1963738"/>
          <p14:tracePt t="85163" x="7807325" y="1963738"/>
          <p14:tracePt t="85170" x="7740650" y="1963738"/>
          <p14:tracePt t="85176" x="7637463" y="1963738"/>
          <p14:tracePt t="85183" x="7545388" y="1963738"/>
          <p14:tracePt t="85190" x="7467600" y="1971675"/>
          <p14:tracePt t="85199" x="7358063" y="1989138"/>
          <p14:tracePt t="85204" x="7272338" y="1997075"/>
          <p14:tracePt t="85213" x="7213600" y="2014538"/>
          <p14:tracePt t="85218" x="7153275" y="2022475"/>
          <p14:tracePt t="85225" x="7102475" y="2022475"/>
          <p14:tracePt t="85233" x="7069138" y="2039938"/>
          <p14:tracePt t="85239" x="7018338" y="2039938"/>
          <p14:tracePt t="85246" x="6975475" y="2047875"/>
          <p14:tracePt t="85252" x="6907213" y="2065338"/>
          <p14:tracePt t="85260" x="6831013" y="2065338"/>
          <p14:tracePt t="85267" x="6788150" y="2073275"/>
          <p14:tracePt t="85273" x="6719888" y="2082800"/>
          <p14:tracePt t="85281" x="6653213" y="2082800"/>
          <p14:tracePt t="85287" x="6618288" y="2082800"/>
          <p14:tracePt t="85296" x="6575425" y="2082800"/>
          <p14:tracePt t="85301" x="6508750" y="2082800"/>
          <p14:tracePt t="85308" x="6430963" y="2090738"/>
          <p14:tracePt t="85315" x="6389688" y="2090738"/>
          <p14:tracePt t="85322" x="6346825" y="2090738"/>
          <p14:tracePt t="85331" x="6321425" y="2090738"/>
          <p14:tracePt t="85336" x="6296025" y="2090738"/>
          <p14:tracePt t="85343" x="6278563" y="2090738"/>
          <p14:tracePt t="85352" x="6270625" y="2082800"/>
          <p14:tracePt t="85357" x="6253163" y="2082800"/>
          <p14:tracePt t="85365" x="6235700" y="2082800"/>
          <p14:tracePt t="85371" x="6227763" y="2082800"/>
          <p14:tracePt t="85380" x="6219825" y="2082800"/>
          <p14:tracePt t="85385" x="6210300" y="2082800"/>
          <p14:tracePt t="85392" x="6202363" y="2073275"/>
          <p14:tracePt t="85399" x="6184900" y="2073275"/>
          <p14:tracePt t="85406" x="6176963" y="2065338"/>
          <p14:tracePt t="85414" x="6159500" y="2065338"/>
          <p14:tracePt t="85420" x="6134100" y="2065338"/>
          <p14:tracePt t="85427" x="6108700" y="2065338"/>
          <p14:tracePt t="85434" x="6075363" y="2047875"/>
          <p14:tracePt t="85441" x="6040438" y="2047875"/>
          <p14:tracePt t="85450" x="6015038" y="2047875"/>
          <p14:tracePt t="85454" x="5997575" y="2039938"/>
          <p14:tracePt t="85464" x="5964238" y="2030413"/>
          <p14:tracePt t="85468" x="5946775" y="2030413"/>
          <p14:tracePt t="85475" x="5913438" y="2030413"/>
          <p14:tracePt t="85482" x="5895975" y="2022475"/>
          <p14:tracePt t="85488" x="5888038" y="2014538"/>
          <p14:tracePt t="85496" x="5870575" y="2014538"/>
          <p14:tracePt t="85502" x="5862638" y="2014538"/>
          <p14:tracePt t="85511" x="5853113" y="2014538"/>
          <p14:tracePt t="85517" x="5845175" y="2014538"/>
          <p14:tracePt t="85523" x="5827713" y="2005013"/>
          <p14:tracePt t="85530" x="5827713" y="1997075"/>
          <p14:tracePt t="85538" x="5819775" y="1997075"/>
          <p14:tracePt t="85551" x="5811838" y="1989138"/>
          <p14:tracePt t="85559" x="5802313" y="1989138"/>
          <p14:tracePt t="85566" x="5802313" y="1979613"/>
          <p14:tracePt t="85573" x="5802313" y="1971675"/>
          <p14:tracePt t="85580" x="5802313" y="1954213"/>
          <p14:tracePt t="85586" x="5802313" y="1946275"/>
          <p14:tracePt t="85600" x="5802313" y="1928813"/>
          <p14:tracePt t="85615" x="5802313" y="1920875"/>
          <p14:tracePt t="85630" x="5802313" y="1911350"/>
          <p14:tracePt t="85635" x="5802313" y="1903413"/>
          <p14:tracePt t="85649" x="5802313" y="1895475"/>
          <p14:tracePt t="85657" x="5802313" y="1885950"/>
          <p14:tracePt t="85672" x="5802313" y="1878013"/>
          <p14:tracePt t="85681" x="5802313" y="1870075"/>
          <p14:tracePt t="85699" x="5811838" y="1870075"/>
          <p14:tracePt t="85707" x="5811838" y="1860550"/>
          <p14:tracePt t="85867" x="5870575" y="1844675"/>
          <p14:tracePt t="85874" x="5938838" y="1835150"/>
          <p14:tracePt t="85884" x="6007100" y="1827213"/>
          <p14:tracePt t="85888" x="6100763" y="1809750"/>
          <p14:tracePt t="85896" x="6210300" y="1793875"/>
          <p14:tracePt t="85903" x="6364288" y="1758950"/>
          <p14:tracePt t="85908" x="6448425" y="1751013"/>
          <p14:tracePt t="85917" x="6542088" y="1733550"/>
          <p14:tracePt t="85922" x="6626225" y="1725613"/>
          <p14:tracePt t="85930" x="6704013" y="1716088"/>
          <p14:tracePt t="85948" x="6813550" y="1700213"/>
          <p14:tracePt t="85953" x="6873875" y="1690688"/>
          <p14:tracePt t="85957" x="6915150" y="1682750"/>
          <p14:tracePt t="85968" x="6942138" y="1682750"/>
          <p14:tracePt t="85971" x="6958013" y="1682750"/>
          <p14:tracePt t="85980" x="6992938" y="1674813"/>
          <p14:tracePt t="85984" x="7034213" y="1674813"/>
          <p14:tracePt t="85992" x="7043738" y="1674813"/>
          <p14:tracePt t="85998" x="7069138" y="1674813"/>
          <p14:tracePt t="86006" x="7085013" y="1674813"/>
          <p14:tracePt t="86014" x="7102475" y="1674813"/>
          <p14:tracePt t="86020" x="7112000" y="1674813"/>
          <p14:tracePt t="86029" x="7137400" y="1674813"/>
          <p14:tracePt t="86033" x="7162800" y="1674813"/>
          <p14:tracePt t="86041" x="7178675" y="1674813"/>
          <p14:tracePt t="86047" x="7196138" y="1674813"/>
          <p14:tracePt t="86054" x="7221538" y="1674813"/>
          <p14:tracePt t="86064" x="7256463" y="1674813"/>
          <p14:tracePt t="86069" x="7281863" y="1674813"/>
          <p14:tracePt t="86075" x="7297738" y="1674813"/>
          <p14:tracePt t="86082" x="7315200" y="1674813"/>
          <p14:tracePt t="86090" x="7340600" y="1674813"/>
          <p14:tracePt t="86097" x="7366000" y="1674813"/>
          <p14:tracePt t="86103" x="7391400" y="1674813"/>
          <p14:tracePt t="86114" x="7416800" y="1674813"/>
          <p14:tracePt t="86117" x="7434263" y="1674813"/>
          <p14:tracePt t="86124" x="7451725" y="1674813"/>
          <p14:tracePt t="86131" x="7477125" y="1674813"/>
          <p14:tracePt t="86140" x="7502525" y="1674813"/>
          <p14:tracePt t="86146" x="7518400" y="1674813"/>
          <p14:tracePt t="86152" x="7545388" y="1674813"/>
          <p14:tracePt t="86159" x="7578725" y="1674813"/>
          <p14:tracePt t="86167" x="7596188" y="1674813"/>
          <p14:tracePt t="86173" x="7612063" y="1674813"/>
          <p14:tracePt t="86180" x="7621588" y="1674813"/>
          <p14:tracePt t="86187" x="7654925" y="1674813"/>
          <p14:tracePt t="86195" x="7672388" y="1674813"/>
          <p14:tracePt t="86202" x="7697788" y="1674813"/>
          <p14:tracePt t="86207" x="7715250" y="1674813"/>
          <p14:tracePt t="86215" x="7731125" y="1674813"/>
          <p14:tracePt t="86221" x="7756525" y="1682750"/>
          <p14:tracePt t="86229" x="7781925" y="1682750"/>
          <p14:tracePt t="86236" x="7799388" y="1682750"/>
          <p14:tracePt t="86242" x="7832725" y="1682750"/>
          <p14:tracePt t="86249" x="7850188" y="1682750"/>
          <p14:tracePt t="86256" x="7885113" y="1682750"/>
          <p14:tracePt t="86264" x="7900988" y="1682750"/>
          <p14:tracePt t="86272" x="7918450" y="1682750"/>
          <p14:tracePt t="86279" x="7951788" y="1682750"/>
          <p14:tracePt t="86285" x="7977188" y="1682750"/>
          <p14:tracePt t="86291" x="7994650" y="1682750"/>
          <p14:tracePt t="86298" x="8020050" y="1682750"/>
          <p14:tracePt t="86305" x="8045450" y="1682750"/>
          <p14:tracePt t="86313" x="8054975" y="1682750"/>
          <p14:tracePt t="86319" x="8070850" y="1682750"/>
          <p14:tracePt t="86326" x="8088313" y="1682750"/>
          <p14:tracePt t="86333" x="8105775" y="1682750"/>
          <p14:tracePt t="86340" x="8121650" y="1682750"/>
          <p14:tracePt t="86347" x="8139113" y="1682750"/>
          <p14:tracePt t="86354" x="8156575" y="1682750"/>
          <p14:tracePt t="86364" x="8164513" y="1682750"/>
          <p14:tracePt t="86368" x="8181975" y="1682750"/>
          <p14:tracePt t="86374" x="8199438" y="1682750"/>
          <p14:tracePt t="86382" x="8207375" y="1682750"/>
          <p14:tracePt t="86389" x="8215313" y="1682750"/>
          <p14:tracePt t="86397" x="8224838" y="1682750"/>
          <p14:tracePt t="86403" x="8240713" y="1690688"/>
          <p14:tracePt t="86412" x="8250238" y="1690688"/>
          <p14:tracePt t="86417" x="8266113" y="1690688"/>
          <p14:tracePt t="86423" x="8283575" y="1690688"/>
          <p14:tracePt t="86431" x="8301038" y="1690688"/>
          <p14:tracePt t="86438" x="8308975" y="1690688"/>
          <p14:tracePt t="86446" x="8326438" y="1690688"/>
          <p14:tracePt t="86452" x="8334375" y="1690688"/>
          <p14:tracePt t="86458" x="8343900" y="1690688"/>
          <p14:tracePt t="86465" x="8351838" y="1690688"/>
          <p14:tracePt t="86472" x="8359775" y="1690688"/>
          <p14:tracePt t="86481" x="8369300" y="1690688"/>
          <p14:tracePt t="86487" x="8377238" y="1690688"/>
          <p14:tracePt t="86493" x="8385175" y="1690688"/>
          <p14:tracePt t="86507" x="8402638" y="1690688"/>
          <p14:tracePt t="86514" x="8410575" y="1700213"/>
          <p14:tracePt t="86523" x="8420100" y="1700213"/>
          <p14:tracePt t="86529" x="8435975" y="1700213"/>
          <p14:tracePt t="86541" x="8453438" y="1708150"/>
          <p14:tracePt t="86549" x="8462963" y="1708150"/>
          <p14:tracePt t="86556" x="8470900" y="1708150"/>
          <p14:tracePt t="86569" x="8488363" y="1708150"/>
          <p14:tracePt t="86578" x="8496300" y="1708150"/>
          <p14:tracePt t="86583" x="8504238" y="1708150"/>
          <p14:tracePt t="86591" x="8521700" y="1708150"/>
          <p14:tracePt t="86597" x="8539163" y="1708150"/>
          <p14:tracePt t="86604" x="8547100" y="1708150"/>
          <p14:tracePt t="86612" x="8564563" y="1716088"/>
          <p14:tracePt t="86619" x="8580438" y="1716088"/>
          <p14:tracePt t="86624" x="8597900" y="1716088"/>
          <p14:tracePt t="86631" x="8623300" y="1716088"/>
          <p14:tracePt t="86639" x="8640763" y="1716088"/>
          <p14:tracePt t="86648" x="8648700" y="1725613"/>
          <p14:tracePt t="86652" x="8658225" y="1725613"/>
          <p14:tracePt t="86661" x="8683625" y="1725613"/>
          <p14:tracePt t="86667" x="8699500" y="1725613"/>
          <p14:tracePt t="86674" x="8709025" y="1725613"/>
          <p14:tracePt t="86680" x="8724900" y="1733550"/>
          <p14:tracePt t="86688" x="8742363" y="1733550"/>
          <p14:tracePt t="86696" x="8759825" y="1733550"/>
          <p14:tracePt t="86701" x="8767763" y="1733550"/>
          <p14:tracePt t="86708" x="8785225" y="1733550"/>
          <p14:tracePt t="86716" x="8793163" y="1733550"/>
          <p14:tracePt t="86723" x="8802688" y="1733550"/>
          <p14:tracePt t="86737" x="8810625" y="1733550"/>
          <p14:tracePt t="86745" x="8818563" y="1733550"/>
          <p14:tracePt t="86750" x="8828088" y="1733550"/>
          <p14:tracePt t="86765" x="8836025" y="1733550"/>
          <p14:tracePt t="86780" x="8843963" y="1733550"/>
          <p14:tracePt t="86786" x="8853488" y="1733550"/>
          <p14:tracePt t="86806" x="8861425" y="1733550"/>
          <p14:tracePt t="86821" x="8869363" y="1733550"/>
          <p14:tracePt t="86829" x="8878888" y="1733550"/>
          <p14:tracePt t="86841" x="8886825" y="1733550"/>
          <p14:tracePt t="86855" x="8894763" y="1733550"/>
          <p14:tracePt t="86877" x="8904288" y="1733550"/>
          <p14:tracePt t="86883" x="8912225" y="1733550"/>
          <p14:tracePt t="86918" x="8921750" y="1733550"/>
          <p14:tracePt t="86967" x="8929688" y="1733550"/>
          <p14:tracePt t="87106" x="8937625" y="1733550"/>
          <p14:tracePt t="87391" x="8929688" y="1733550"/>
          <p14:tracePt t="88095" x="8921750" y="1733550"/>
          <p14:tracePt t="89080" x="8921750" y="1741488"/>
          <p14:tracePt t="89201" x="8921750" y="1751013"/>
          <p14:tracePt t="89216" x="8921750" y="1758950"/>
          <p14:tracePt t="89243" x="8921750" y="1766888"/>
          <p14:tracePt t="89264" x="8912225" y="1766888"/>
          <p14:tracePt t="89278" x="8904288" y="1766888"/>
          <p14:tracePt t="89285" x="8904288" y="1776413"/>
          <p14:tracePt t="89298" x="8894763" y="1776413"/>
          <p14:tracePt t="89306" x="8886825" y="1776413"/>
          <p14:tracePt t="89313" x="8878888" y="1784350"/>
          <p14:tracePt t="89320" x="8836025" y="1793875"/>
          <p14:tracePt t="89328" x="8648700" y="1835150"/>
          <p14:tracePt t="89334" x="8156575" y="1903413"/>
          <p14:tracePt t="89342" x="7893050" y="1938338"/>
          <p14:tracePt t="89348" x="7621588" y="1979613"/>
          <p14:tracePt t="89354" x="7272338" y="1989138"/>
          <p14:tracePt t="89363" x="6967538" y="2039938"/>
          <p14:tracePt t="89369" x="6704013" y="2047875"/>
          <p14:tracePt t="89377" x="6491288" y="2065338"/>
          <p14:tracePt t="89383" x="6116638" y="2090738"/>
          <p14:tracePt t="89390" x="5880100" y="2108200"/>
          <p14:tracePt t="89396" x="5708650" y="2116138"/>
          <p14:tracePt t="89403" x="5472113" y="2141538"/>
          <p14:tracePt t="89411" x="5249863" y="2159000"/>
          <p14:tracePt t="89417" x="4995863" y="2184400"/>
          <p14:tracePt t="89426" x="4800600" y="2200275"/>
          <p14:tracePt t="89431" x="4621213" y="2217738"/>
          <p14:tracePt t="89438" x="4468813" y="2252663"/>
          <p14:tracePt t="89446" x="4316413" y="2278063"/>
          <p14:tracePt t="89453" x="4205288" y="2293938"/>
          <p14:tracePt t="89460" x="4086225" y="2311400"/>
          <p14:tracePt t="89466" x="3984625" y="2344738"/>
          <p14:tracePt t="89475" x="3883025" y="2379663"/>
          <p14:tracePt t="89480" x="3771900" y="2405063"/>
          <p14:tracePt t="89487" x="3670300" y="2438400"/>
          <p14:tracePt t="89494" x="3636963" y="2463800"/>
          <p14:tracePt t="89849" x="3559175" y="2489200"/>
          <p14:tracePt t="89856" x="3500438" y="2516188"/>
          <p14:tracePt t="89862" x="3475038" y="2524125"/>
          <p14:tracePt t="89869" x="3457575" y="2532063"/>
          <p14:tracePt t="89878" x="3441700" y="2541588"/>
          <p14:tracePt t="89883" x="3432175" y="2541588"/>
          <p14:tracePt t="89893" x="3424238" y="2549525"/>
          <p14:tracePt t="89898" x="3424238" y="2557463"/>
          <p14:tracePt t="89905" x="3414713" y="2557463"/>
          <p14:tracePt t="89919" x="3406775" y="2557463"/>
          <p14:tracePt t="89926" x="3406775" y="2566988"/>
          <p14:tracePt t="89932" x="3398838" y="2566988"/>
          <p14:tracePt t="89946" x="3398838" y="2574925"/>
          <p14:tracePt t="89961" x="3389313" y="2574925"/>
          <p14:tracePt t="89968" x="3389313" y="2582863"/>
          <p14:tracePt t="89975" x="3381375" y="2582863"/>
          <p14:tracePt t="89988" x="3381375" y="2592388"/>
          <p14:tracePt t="90009" x="3381375" y="2600325"/>
          <p14:tracePt t="90015" x="3373438" y="2600325"/>
          <p14:tracePt t="90036" x="3363913" y="2600325"/>
          <p14:tracePt t="90043" x="3363913" y="2608263"/>
          <p14:tracePt t="90071" x="3355975" y="2608263"/>
          <p14:tracePt t="90085" x="3355975" y="2617788"/>
          <p14:tracePt t="90105" x="3348038" y="2625725"/>
          <p14:tracePt t="90119" x="3348038" y="2633663"/>
          <p14:tracePt t="90141" x="3338513" y="2643188"/>
          <p14:tracePt t="90147" x="3330575" y="2643188"/>
          <p14:tracePt t="90154" x="3330575" y="2651125"/>
          <p14:tracePt t="90161" x="3322638" y="2660650"/>
          <p14:tracePt t="90176" x="3313113" y="2668588"/>
          <p14:tracePt t="90185" x="3305175" y="2676525"/>
          <p14:tracePt t="90190" x="3297238" y="2686050"/>
          <p14:tracePt t="90196" x="3297238" y="2693988"/>
          <p14:tracePt t="90203" x="3287713" y="2693988"/>
          <p14:tracePt t="90210" x="3279775" y="2701925"/>
          <p14:tracePt t="90217" x="3270250" y="2711450"/>
          <p14:tracePt t="90231" x="3270250" y="2719388"/>
          <p14:tracePt t="90238" x="3262313" y="2719388"/>
          <p14:tracePt t="90245" x="3254375" y="2727325"/>
          <p14:tracePt t="90252" x="3254375" y="2736850"/>
          <p14:tracePt t="90259" x="3244850" y="2736850"/>
          <p14:tracePt t="90266" x="3244850" y="2752725"/>
          <p14:tracePt t="90281" x="3236913" y="2762250"/>
          <p14:tracePt t="90294" x="3228975" y="2770188"/>
          <p14:tracePt t="90309" x="3219450" y="2778125"/>
          <p14:tracePt t="90315" x="3219450" y="2787650"/>
          <p14:tracePt t="90324" x="3211513" y="2787650"/>
          <p14:tracePt t="90329" x="3203575" y="2795588"/>
          <p14:tracePt t="90336" x="3203575" y="2805113"/>
          <p14:tracePt t="90342" x="3194050" y="2805113"/>
          <p14:tracePt t="90352" x="3194050" y="2813050"/>
          <p14:tracePt t="90359" x="3178175" y="2820988"/>
          <p14:tracePt t="90364" x="3178175" y="2830513"/>
          <p14:tracePt t="90371" x="3168650" y="2830513"/>
          <p14:tracePt t="90378" x="3160713" y="2838450"/>
          <p14:tracePt t="90385" x="3160713" y="2846388"/>
          <p14:tracePt t="90393" x="3152775" y="2855913"/>
          <p14:tracePt t="90408" x="3152775" y="2863850"/>
          <p14:tracePt t="90413" x="3143250" y="2863850"/>
          <p14:tracePt t="90420" x="3143250" y="2871788"/>
          <p14:tracePt t="90434" x="3135313" y="2881313"/>
          <p14:tracePt t="90442" x="3135313" y="2889250"/>
          <p14:tracePt t="90454" x="3127375" y="2897188"/>
          <p14:tracePt t="90469" x="3127375" y="2914650"/>
          <p14:tracePt t="90482" x="3127375" y="2922588"/>
          <p14:tracePt t="90492" x="3117850" y="2922588"/>
          <p14:tracePt t="90496" x="3117850" y="2940050"/>
          <p14:tracePt t="90512" x="3117850" y="2949575"/>
          <p14:tracePt t="90517" x="3117850" y="2957513"/>
          <p14:tracePt t="90525" x="3117850" y="2965450"/>
          <p14:tracePt t="90532" x="3109913" y="2974975"/>
          <p14:tracePt t="90538" x="3109913" y="2982913"/>
          <p14:tracePt t="90545" x="3109913" y="2990850"/>
          <p14:tracePt t="90560" x="3100388" y="3008313"/>
          <p14:tracePt t="90576" x="3092450" y="3016250"/>
          <p14:tracePt t="90580" x="3092450" y="3025775"/>
          <p14:tracePt t="90587" x="3092450" y="3041650"/>
          <p14:tracePt t="90595" x="3084513" y="3051175"/>
          <p14:tracePt t="90600" x="3074988" y="3067050"/>
          <p14:tracePt t="90609" x="3074988" y="3084513"/>
          <p14:tracePt t="90615" x="3074988" y="3094038"/>
          <p14:tracePt t="90621" x="3067050" y="3101975"/>
          <p14:tracePt t="90629" x="3059113" y="3109913"/>
          <p14:tracePt t="90638" x="3059113" y="3119438"/>
          <p14:tracePt t="90644" x="3059113" y="3127375"/>
          <p14:tracePt t="90650" x="3059113" y="3135313"/>
          <p14:tracePt t="90658" x="3059113" y="3144838"/>
          <p14:tracePt t="90663" x="3049588" y="3152775"/>
          <p14:tracePt t="90670" x="3041650" y="3152775"/>
          <p14:tracePt t="90677" x="3041650" y="3160713"/>
          <p14:tracePt t="90685" x="3041650" y="3170238"/>
          <p14:tracePt t="90706" x="3041650" y="3178175"/>
          <p14:tracePt t="90712" x="3033713" y="3178175"/>
          <p14:tracePt t="90719" x="3033713" y="3186113"/>
          <p14:tracePt t="90726" x="3033713" y="3195638"/>
          <p14:tracePt t="90733" x="3033713" y="3203575"/>
          <p14:tracePt t="90741" x="3033713" y="3211513"/>
          <p14:tracePt t="90748" x="3033713" y="3221038"/>
          <p14:tracePt t="90754" x="3033713" y="3246438"/>
          <p14:tracePt t="90762" x="3033713" y="3271838"/>
          <p14:tracePt t="90768" x="3024188" y="3279775"/>
          <p14:tracePt t="90775" x="3024188" y="3289300"/>
          <p14:tracePt t="90782" x="3024188" y="3314700"/>
          <p14:tracePt t="90789" x="3024188" y="3340100"/>
          <p14:tracePt t="90796" x="3024188" y="3355975"/>
          <p14:tracePt t="90803" x="3024188" y="3365500"/>
          <p14:tracePt t="90812" x="3024188" y="3390900"/>
          <p14:tracePt t="90817" x="3024188" y="3398838"/>
          <p14:tracePt t="90828" x="3024188" y="3416300"/>
          <p14:tracePt t="90830" x="3024188" y="3433763"/>
          <p14:tracePt t="90838" x="3024188" y="3459163"/>
          <p14:tracePt t="90844" x="3024188" y="3484563"/>
          <p14:tracePt t="90851" x="3024188" y="3517900"/>
          <p14:tracePt t="90860" x="3024188" y="3578225"/>
          <p14:tracePt t="90866" x="3033713" y="3646488"/>
          <p14:tracePt t="90874" x="3033713" y="3730625"/>
          <p14:tracePt t="90880" x="3049588" y="3806825"/>
          <p14:tracePt t="90886" x="3049588" y="3857625"/>
          <p14:tracePt t="90895" x="3067050" y="3892550"/>
          <p14:tracePt t="90900" x="3067050" y="3917950"/>
          <p14:tracePt t="90908" x="3074988" y="3935413"/>
          <p14:tracePt t="90914" x="3074988" y="3951288"/>
          <p14:tracePt t="90921" x="3074988" y="3968750"/>
          <p14:tracePt t="90928" x="3074988" y="3976688"/>
          <p14:tracePt t="90935" x="3074988" y="3986213"/>
          <p14:tracePt t="90943" x="3074988" y="3994150"/>
          <p14:tracePt t="90949" x="3074988" y="4002088"/>
          <p14:tracePt t="90958" x="3074988" y="4011613"/>
          <p14:tracePt t="90970" x="3074988" y="4019550"/>
          <p14:tracePt t="90992" x="3074988" y="4037013"/>
          <p14:tracePt t="91011" x="3074988" y="4044950"/>
          <p14:tracePt t="91040" x="3074988" y="4052888"/>
          <p14:tracePt t="91074" x="3074988" y="4062413"/>
          <p14:tracePt t="91123" x="3074988" y="4070350"/>
          <p14:tracePt t="91165" x="3074988" y="4079875"/>
          <p14:tracePt t="91206" x="3074988" y="4087813"/>
          <p14:tracePt t="91221" x="3074988" y="4105275"/>
          <p14:tracePt t="91228" x="3074988" y="4113213"/>
          <p14:tracePt t="91235" x="3084513" y="4121150"/>
          <p14:tracePt t="91242" x="3084513" y="4130675"/>
          <p14:tracePt t="91248" x="3084513" y="4138613"/>
          <p14:tracePt t="91257" x="3084513" y="4146550"/>
          <p14:tracePt t="91262" x="3084513" y="4156075"/>
          <p14:tracePt t="91270" x="3092450" y="4164013"/>
          <p14:tracePt t="91276" x="3092450" y="4171950"/>
          <p14:tracePt t="91284" x="3100388" y="4181475"/>
          <p14:tracePt t="91297" x="3100388" y="4189413"/>
          <p14:tracePt t="91304" x="3109913" y="4197350"/>
          <p14:tracePt t="91311" x="3109913" y="4206875"/>
          <p14:tracePt t="91318" x="3117850" y="4206875"/>
          <p14:tracePt t="91326" x="3117850" y="4214813"/>
          <p14:tracePt t="91331" x="3127375" y="4224338"/>
          <p14:tracePt t="91341" x="3152775" y="4240213"/>
          <p14:tracePt t="91346" x="3168650" y="4249738"/>
          <p14:tracePt t="91353" x="3178175" y="4257675"/>
          <p14:tracePt t="91362" x="3203575" y="4275138"/>
          <p14:tracePt t="91367" x="3228975" y="4291013"/>
          <p14:tracePt t="91375" x="3244850" y="4300538"/>
          <p14:tracePt t="91380" x="3262313" y="4316413"/>
          <p14:tracePt t="91389" x="3297238" y="4325938"/>
          <p14:tracePt t="91394" x="3330575" y="4341813"/>
          <p14:tracePt t="91401" x="3355975" y="4351338"/>
          <p14:tracePt t="91409" x="3373438" y="4359275"/>
          <p14:tracePt t="91416" x="3398838" y="4359275"/>
          <p14:tracePt t="91425" x="3414713" y="4368800"/>
          <p14:tracePt t="91429" x="3441700" y="4384675"/>
          <p14:tracePt t="91437" x="3457575" y="4384675"/>
          <p14:tracePt t="91444" x="3492500" y="4394200"/>
          <p14:tracePt t="91450" x="3508375" y="4402138"/>
          <p14:tracePt t="91458" x="3543300" y="4402138"/>
          <p14:tracePt t="91464" x="3576638" y="4410075"/>
          <p14:tracePt t="91472" x="3586163" y="4410075"/>
          <p14:tracePt t="91478" x="3602038" y="4410075"/>
          <p14:tracePt t="91485" x="3611563" y="4419600"/>
          <p14:tracePt t="91493" x="3619500" y="4419600"/>
          <p14:tracePt t="91499" x="3627438" y="4419600"/>
          <p14:tracePt t="91508" x="3636963" y="4419600"/>
          <p14:tracePt t="91520" x="3652838" y="4419600"/>
          <p14:tracePt t="91534" x="3662363" y="4419600"/>
          <p14:tracePt t="91561" x="3670300" y="4419600"/>
          <p14:tracePt t="91917" x="3687763" y="4419600"/>
          <p14:tracePt t="91924" x="3703638" y="4410075"/>
          <p14:tracePt t="91930" x="3738563" y="4402138"/>
          <p14:tracePt t="91940" x="3771900" y="4402138"/>
          <p14:tracePt t="91944" x="3832225" y="4394200"/>
          <p14:tracePt t="91951" x="3873500" y="4384675"/>
          <p14:tracePt t="91960" x="3908425" y="4384675"/>
          <p14:tracePt t="91966" x="3959225" y="4376738"/>
          <p14:tracePt t="91974" x="4002088" y="4376738"/>
          <p14:tracePt t="91979" x="4027488" y="4376738"/>
          <p14:tracePt t="91986" x="4060825" y="4368800"/>
          <p14:tracePt t="91993" x="4078288" y="4368800"/>
          <p14:tracePt t="92001" x="4095750" y="4359275"/>
          <p14:tracePt t="92008" x="4111625" y="4359275"/>
          <p14:tracePt t="92014" x="4121150" y="4359275"/>
          <p14:tracePt t="92023" x="4129088" y="4359275"/>
          <p14:tracePt t="92029" x="4137025" y="4359275"/>
          <p14:tracePt t="92036" x="4146550" y="4359275"/>
          <p14:tracePt t="92049" x="4154488" y="4351338"/>
          <p14:tracePt t="92063" x="4162425" y="4351338"/>
          <p14:tracePt t="92077" x="4171950" y="4351338"/>
          <p14:tracePt t="92084" x="4179888" y="4351338"/>
          <p14:tracePt t="92105" x="4187825" y="4351338"/>
          <p14:tracePt t="92126" x="4197350" y="4351338"/>
          <p14:tracePt t="92161" x="4197350" y="4341813"/>
          <p14:tracePt t="92168" x="4205288" y="4341813"/>
          <p14:tracePt t="92174" x="4214813" y="4341813"/>
          <p14:tracePt t="92216" x="4214813" y="4333875"/>
          <p14:tracePt t="92481" x="4205288" y="4333875"/>
          <p14:tracePt t="92516" x="4197350" y="4333875"/>
          <p14:tracePt t="92565" x="4187825" y="4333875"/>
          <p14:tracePt t="92585" x="4179888" y="4333875"/>
          <p14:tracePt t="92592" x="4171950" y="4333875"/>
          <p14:tracePt t="92613" x="4162425" y="4333875"/>
          <p14:tracePt t="92634" x="4154488" y="4333875"/>
          <p14:tracePt t="92648" x="4146550" y="4333875"/>
          <p14:tracePt t="92669" x="4137025" y="4333875"/>
          <p14:tracePt t="92675" x="4129088" y="4333875"/>
          <p14:tracePt t="92690" x="4111625" y="4333875"/>
          <p14:tracePt t="92704" x="4103688" y="4333875"/>
          <p14:tracePt t="92718" x="4095750" y="4333875"/>
          <p14:tracePt t="92725" x="4086225" y="4333875"/>
          <p14:tracePt t="92740" x="4078288" y="4333875"/>
          <p14:tracePt t="92752" x="4070350" y="4333875"/>
          <p14:tracePt t="92766" x="4052888" y="4333875"/>
          <p14:tracePt t="92775" x="4035425" y="4325938"/>
          <p14:tracePt t="92780" x="4027488" y="4325938"/>
          <p14:tracePt t="92790" x="4010025" y="4325938"/>
          <p14:tracePt t="92793" x="3984625" y="4316413"/>
          <p14:tracePt t="92801" x="3967163" y="4308475"/>
          <p14:tracePt t="92809" x="3941763" y="4300538"/>
          <p14:tracePt t="92815" x="3916363" y="4300538"/>
          <p14:tracePt t="92824" x="3900488" y="4283075"/>
          <p14:tracePt t="92829" x="3873500" y="4275138"/>
          <p14:tracePt t="92836" x="3840163" y="4265613"/>
          <p14:tracePt t="92843" x="3814763" y="4257675"/>
          <p14:tracePt t="92850" x="3789363" y="4240213"/>
          <p14:tracePt t="92857" x="3771900" y="4240213"/>
          <p14:tracePt t="92864" x="3746500" y="4224338"/>
          <p14:tracePt t="92872" x="3729038" y="4214813"/>
          <p14:tracePt t="92877" x="3695700" y="4197350"/>
          <p14:tracePt t="92885" x="3678238" y="4181475"/>
          <p14:tracePt t="92893" x="3662363" y="4171950"/>
          <p14:tracePt t="92899" x="3644900" y="4156075"/>
          <p14:tracePt t="92907" x="3619500" y="4156075"/>
          <p14:tracePt t="92912" x="3611563" y="4138613"/>
          <p14:tracePt t="92919" x="3602038" y="4130675"/>
          <p14:tracePt t="92926" x="3594100" y="4121150"/>
          <p14:tracePt t="92942" x="3576638" y="4105275"/>
          <p14:tracePt t="92947" x="3568700" y="4087813"/>
          <p14:tracePt t="92957" x="3559175" y="4079875"/>
          <p14:tracePt t="92961" x="3559175" y="4070350"/>
          <p14:tracePt t="92976" x="3559175" y="4062413"/>
          <p14:tracePt t="92982" x="3559175" y="4052888"/>
          <p14:tracePt t="92990" x="3559175" y="4044950"/>
          <p14:tracePt t="92995" x="3559175" y="4037013"/>
          <p14:tracePt t="93010" x="3559175" y="4027488"/>
          <p14:tracePt t="93017" x="3568700" y="4019550"/>
          <p14:tracePt t="93031" x="3576638" y="4019550"/>
          <p14:tracePt t="93039" x="3576638" y="4011613"/>
          <p14:tracePt t="93045" x="3594100" y="4011613"/>
          <p14:tracePt t="93051" x="3611563" y="4011613"/>
          <p14:tracePt t="93058" x="3652838" y="3994150"/>
          <p14:tracePt t="93066" x="3713163" y="3976688"/>
          <p14:tracePt t="93077" x="3840163" y="3951288"/>
          <p14:tracePt t="93079" x="4060825" y="3917950"/>
          <p14:tracePt t="93089" x="4240213" y="3892550"/>
          <p14:tracePt t="93094" x="4460875" y="3849688"/>
          <p14:tracePt t="93101" x="4587875" y="3832225"/>
          <p14:tracePt t="93108" x="4646613" y="3816350"/>
          <p14:tracePt t="93114" x="4724400" y="3806825"/>
          <p14:tracePt t="93123" x="4800600" y="3781425"/>
          <p14:tracePt t="93128" x="4851400" y="3763963"/>
          <p14:tracePt t="93135" x="4902200" y="3756025"/>
          <p14:tracePt t="93142" x="4935538" y="3756025"/>
          <p14:tracePt t="93149" x="4962525" y="3756025"/>
          <p14:tracePt t="93157" x="4987925" y="3756025"/>
          <p14:tracePt t="93163" x="5003800" y="3748088"/>
          <p14:tracePt t="93172" x="5013325" y="3748088"/>
          <p14:tracePt t="93177" x="5029200" y="3748088"/>
          <p14:tracePt t="93193" x="5038725" y="3748088"/>
          <p14:tracePt t="93198" x="5054600" y="3748088"/>
          <p14:tracePt t="93206" x="5064125" y="3748088"/>
          <p14:tracePt t="93212" x="5072063" y="3748088"/>
          <p14:tracePt t="93220" x="5080000" y="3738563"/>
          <p14:tracePt t="93225" x="5097463" y="3738563"/>
          <p14:tracePt t="93232" x="5106988" y="3738563"/>
          <p14:tracePt t="93241" x="5114925" y="3730625"/>
          <p14:tracePt t="93246" x="5140325" y="3730625"/>
          <p14:tracePt t="93255" x="5165725" y="3730625"/>
          <p14:tracePt t="93262" x="5199063" y="3713163"/>
          <p14:tracePt t="93268" x="5216525" y="3705225"/>
          <p14:tracePt t="93275" x="5249863" y="3687763"/>
          <p14:tracePt t="93281" x="5276850" y="3687763"/>
          <p14:tracePt t="93289" x="5302250" y="3679825"/>
          <p14:tracePt t="93295" x="5327650" y="3662363"/>
          <p14:tracePt t="93302" x="5360988" y="3654425"/>
          <p14:tracePt t="93309" x="5378450" y="3636963"/>
          <p14:tracePt t="93316" x="5403850" y="3629025"/>
          <p14:tracePt t="93328" x="5421313" y="3619500"/>
          <p14:tracePt t="93330" x="5437188" y="3611563"/>
          <p14:tracePt t="93339" x="5454650" y="3603625"/>
          <p14:tracePt t="93345" x="5462588" y="3603625"/>
          <p14:tracePt t="93351" x="5480050" y="3594100"/>
          <p14:tracePt t="93360" x="5497513" y="3586163"/>
          <p14:tracePt t="93365" x="5505450" y="3578225"/>
          <p14:tracePt t="93373" x="5530850" y="3568700"/>
          <p14:tracePt t="93379" x="5556250" y="3552825"/>
          <p14:tracePt t="93386" x="5581650" y="3527425"/>
          <p14:tracePt t="93393" x="5616575" y="3509963"/>
          <p14:tracePt t="93403" x="5641975" y="3492500"/>
          <p14:tracePt t="93408" x="5675313" y="3459163"/>
          <p14:tracePt t="93414" x="5708650" y="3441700"/>
          <p14:tracePt t="93423" x="5735638" y="3416300"/>
          <p14:tracePt t="93428" x="5761038" y="3390900"/>
          <p14:tracePt t="93435" x="5794375" y="3365500"/>
          <p14:tracePt t="93443" x="5819775" y="3340100"/>
          <p14:tracePt t="93449" x="5853113" y="3322638"/>
          <p14:tracePt t="93456" x="5895975" y="3289300"/>
          <p14:tracePt t="93463" x="5921375" y="3263900"/>
          <p14:tracePt t="93472" x="5956300" y="3246438"/>
          <p14:tracePt t="93476" x="5997575" y="3221038"/>
          <p14:tracePt t="93483" x="6032500" y="3203575"/>
          <p14:tracePt t="93492" x="6091238" y="3170238"/>
          <p14:tracePt t="93497" x="6142038" y="3144838"/>
          <p14:tracePt t="93506" x="6194425" y="3119438"/>
          <p14:tracePt t="93512" x="6245225" y="3094038"/>
          <p14:tracePt t="93872" x="6245225" y="3084513"/>
          <p14:tracePt t="93889" x="6253163" y="3076575"/>
          <p14:tracePt t="93900" x="6253163" y="3067050"/>
          <p14:tracePt t="93921" x="6261100" y="3059113"/>
          <p14:tracePt t="93941" x="6270625" y="3051175"/>
          <p14:tracePt t="93949" x="6270625" y="3041650"/>
          <p14:tracePt t="93977" x="6278563" y="3041650"/>
          <p14:tracePt t="93998" x="6278563" y="3033713"/>
          <p14:tracePt t="94025" x="6278563" y="3025775"/>
          <p14:tracePt t="94138" x="6278563" y="3016250"/>
          <p14:tracePt t="94165" x="6278563" y="3008313"/>
          <p14:tracePt t="94207" x="6278563" y="3000375"/>
          <p14:tracePt t="94249" x="6278563" y="2990850"/>
          <p14:tracePt t="94283" x="6278563" y="2982913"/>
          <p14:tracePt t="94297" x="6278563" y="2974975"/>
          <p14:tracePt t="94338" x="6278563" y="2965450"/>
          <p14:tracePt t="94390" x="6278563" y="2957513"/>
          <p14:tracePt t="94710" x="6296025" y="2957513"/>
          <p14:tracePt t="94715" x="6321425" y="2957513"/>
          <p14:tracePt t="94723" x="6329363" y="2957513"/>
          <p14:tracePt t="94730" x="6338888" y="2957513"/>
          <p14:tracePt t="94739" x="6346825" y="2965450"/>
          <p14:tracePt t="94744" x="6354763" y="2965450"/>
          <p14:tracePt t="94751" x="6372225" y="2965450"/>
          <p14:tracePt t="94757" x="6380163" y="2965450"/>
          <p14:tracePt t="94765" x="6389688" y="2965450"/>
          <p14:tracePt t="94772" x="6397625" y="2974975"/>
          <p14:tracePt t="94788" x="6405563" y="2974975"/>
          <p14:tracePt t="94792" x="6415088" y="2974975"/>
          <p14:tracePt t="94800" x="6423025" y="2974975"/>
          <p14:tracePt t="94813" x="6430963" y="2974975"/>
          <p14:tracePt t="94821" x="6430963" y="2982913"/>
          <p14:tracePt t="94828" x="6440488" y="2982913"/>
          <p14:tracePt t="94841" x="6448425" y="2990850"/>
          <p14:tracePt t="94849" x="6456363" y="2990850"/>
          <p14:tracePt t="94862" x="6465888" y="2990850"/>
          <p14:tracePt t="94890" x="6473825" y="2990850"/>
          <p14:tracePt t="94897" x="6473825" y="3000375"/>
          <p14:tracePt t="94945" x="6473825" y="3008313"/>
          <p14:tracePt t="94960" x="6465888" y="3008313"/>
          <p14:tracePt t="94966" x="6448425" y="3016250"/>
          <p14:tracePt t="94973" x="6430963" y="3025775"/>
          <p14:tracePt t="94980" x="6405563" y="3033713"/>
          <p14:tracePt t="94988" x="6372225" y="3051175"/>
          <p14:tracePt t="94995" x="6354763" y="3059113"/>
          <p14:tracePt t="95005" x="6321425" y="3084513"/>
          <p14:tracePt t="95009" x="6303963" y="3084513"/>
          <p14:tracePt t="95016" x="6286500" y="3101975"/>
          <p14:tracePt t="95023" x="6278563" y="3101975"/>
          <p14:tracePt t="95029" x="6261100" y="3119438"/>
          <p14:tracePt t="95038" x="6253163" y="3127375"/>
          <p14:tracePt t="95043" x="6235700" y="3127375"/>
          <p14:tracePt t="95050" x="6235700" y="3135313"/>
          <p14:tracePt t="95064" x="6227763" y="3144838"/>
          <p14:tracePt t="95075" x="6219825" y="3152775"/>
          <p14:tracePt t="95091" x="6210300" y="3152775"/>
          <p14:tracePt t="95100" x="6210300" y="3160713"/>
          <p14:tracePt t="95121" x="6210300" y="3170238"/>
          <p14:tracePt t="95148" x="6210300" y="3178175"/>
          <p14:tracePt t="95169" x="6210300" y="3186113"/>
          <p14:tracePt t="95207" x="6219825" y="3186113"/>
          <p14:tracePt t="95217" x="6227763" y="3186113"/>
          <p14:tracePt t="95238" x="6235700" y="3186113"/>
          <p14:tracePt t="95245" x="6245225" y="3186113"/>
          <p14:tracePt t="95253" x="6253163" y="3195638"/>
          <p14:tracePt t="95266" x="6261100" y="3195638"/>
          <p14:tracePt t="95273" x="6270625" y="3195638"/>
          <p14:tracePt t="95280" x="6278563" y="3195638"/>
          <p14:tracePt t="95289" x="6286500" y="3195638"/>
          <p14:tracePt t="95294" x="6296025" y="3195638"/>
          <p14:tracePt t="95301" x="6303963" y="3195638"/>
          <p14:tracePt t="95314" x="6311900" y="3195638"/>
          <p14:tracePt t="95324" x="6329363" y="3195638"/>
          <p14:tracePt t="95329" x="6338888" y="3195638"/>
          <p14:tracePt t="95342" x="6354763" y="3195638"/>
          <p14:tracePt t="95349" x="6364288" y="3195638"/>
          <p14:tracePt t="95356" x="6372225" y="3195638"/>
          <p14:tracePt t="95371" x="6380163" y="3195638"/>
          <p14:tracePt t="95387" x="6397625" y="3203575"/>
          <p14:tracePt t="95400" x="6405563" y="3203575"/>
          <p14:tracePt t="95420" x="6415088" y="3211513"/>
          <p14:tracePt t="95440" x="6423025" y="3211513"/>
          <p14:tracePt t="95468" x="6430963" y="3221038"/>
          <p14:tracePt t="95496" x="6430963" y="3228975"/>
          <p14:tracePt t="95510" x="6423025" y="3238500"/>
          <p14:tracePt t="95516" x="6415088" y="3246438"/>
          <p14:tracePt t="95524" x="6415088" y="3254375"/>
          <p14:tracePt t="95531" x="6397625" y="3263900"/>
          <p14:tracePt t="95539" x="6397625" y="3271838"/>
          <p14:tracePt t="95544" x="6380163" y="3279775"/>
          <p14:tracePt t="95553" x="6372225" y="3289300"/>
          <p14:tracePt t="95559" x="6364288" y="3297238"/>
          <p14:tracePt t="95575" x="6354763" y="3305175"/>
          <p14:tracePt t="95579" x="6346825" y="3305175"/>
          <p14:tracePt t="95587" x="6346825" y="3314700"/>
          <p14:tracePt t="95592" x="6338888" y="3314700"/>
          <p14:tracePt t="95600" x="6338888" y="3322638"/>
          <p14:tracePt t="95607" x="6329363" y="3330575"/>
          <p14:tracePt t="95613" x="6321425" y="3330575"/>
          <p14:tracePt t="95623" x="6321425" y="3340100"/>
          <p14:tracePt t="95628" x="6311900" y="3348038"/>
          <p14:tracePt t="95636" x="6303963" y="3365500"/>
          <p14:tracePt t="95642" x="6296025" y="3373438"/>
          <p14:tracePt t="95649" x="6296025" y="3382963"/>
          <p14:tracePt t="95655" x="6278563" y="3390900"/>
          <p14:tracePt t="95662" x="6278563" y="3398838"/>
          <p14:tracePt t="95672" x="6278563" y="3408363"/>
          <p14:tracePt t="95676" x="6270625" y="3416300"/>
          <p14:tracePt t="95684" x="6270625" y="3424238"/>
          <p14:tracePt t="95698" x="6270625" y="3433763"/>
          <p14:tracePt t="95704" x="6261100" y="3433763"/>
          <p14:tracePt t="95711" x="6261100" y="3441700"/>
          <p14:tracePt t="95720" x="6261100" y="3449638"/>
          <p14:tracePt t="95725" x="6261100" y="3459163"/>
          <p14:tracePt t="95740" x="6261100" y="3467100"/>
          <p14:tracePt t="95747" x="6261100" y="3475038"/>
          <p14:tracePt t="95754" x="6261100" y="3484563"/>
          <p14:tracePt t="95770" x="6261100" y="3492500"/>
          <p14:tracePt t="95774" x="6261100" y="3502025"/>
          <p14:tracePt t="95788" x="6261100" y="3509963"/>
          <p14:tracePt t="95795" x="6261100" y="3517900"/>
          <p14:tracePt t="95809" x="6261100" y="3527425"/>
          <p14:tracePt t="95830" x="6261100" y="3543300"/>
          <p14:tracePt t="95838" x="6270625" y="3543300"/>
          <p14:tracePt t="95852" x="6278563" y="3552825"/>
          <p14:tracePt t="95858" x="6286500" y="3552825"/>
          <p14:tracePt t="95865" x="6286500" y="3560763"/>
          <p14:tracePt t="95872" x="6296025" y="3568700"/>
          <p14:tracePt t="95879" x="6311900" y="3568700"/>
          <p14:tracePt t="95888" x="6321425" y="3578225"/>
          <p14:tracePt t="95892" x="6338888" y="3586163"/>
          <p14:tracePt t="95900" x="6354763" y="3586163"/>
          <p14:tracePt t="95906" x="6364288" y="3594100"/>
          <p14:tracePt t="95914" x="6380163" y="3603625"/>
          <p14:tracePt t="95927" x="6389688" y="3603625"/>
          <p14:tracePt t="95937" x="6397625" y="3611563"/>
          <p14:tracePt t="95953" x="6405563" y="3611563"/>
          <p14:tracePt t="95956" x="6415088" y="3611563"/>
          <p14:tracePt t="95971" x="6423025" y="3611563"/>
          <p14:tracePt t="95976" x="6430963" y="3619500"/>
          <p14:tracePt t="95983" x="6440488" y="3619500"/>
          <p14:tracePt t="95997" x="6448425" y="3619500"/>
          <p14:tracePt t="96005" x="6456363" y="3619500"/>
          <p14:tracePt t="96020" x="6465888" y="3619500"/>
          <p14:tracePt t="96026" x="6473825" y="3619500"/>
          <p14:tracePt t="96039" x="6483350" y="3619500"/>
          <p14:tracePt t="96060" x="6491288" y="3619500"/>
          <p14:tracePt t="96080" x="6499225" y="3619500"/>
          <p14:tracePt t="96088" x="6508750" y="3619500"/>
          <p14:tracePt t="96130" x="6516688" y="3619500"/>
          <p14:tracePt t="96151" x="6516688" y="3629025"/>
          <p14:tracePt t="96249" x="6516688" y="3636963"/>
          <p14:tracePt t="96457" x="6516688" y="3646488"/>
          <p14:tracePt t="96478" x="6508750" y="3646488"/>
          <p14:tracePt t="96520" x="6499225" y="3646488"/>
          <p14:tracePt t="96527" x="6499225" y="3654425"/>
          <p14:tracePt t="96561" x="6499225" y="3662363"/>
          <p14:tracePt t="96575" x="6491288" y="3662363"/>
          <p14:tracePt t="96624" x="6491288" y="3671888"/>
          <p14:tracePt t="96645" x="6483350" y="3671888"/>
          <p14:tracePt t="96700" x="6473825" y="3671888"/>
          <p14:tracePt t="96722" x="6473825" y="3679825"/>
          <p14:tracePt t="96729" x="6465888" y="3679825"/>
          <p14:tracePt t="96771" x="6465888" y="3687763"/>
          <p14:tracePt t="96805" x="6456363" y="3697288"/>
          <p14:tracePt t="96868" x="6448425" y="3697288"/>
          <p14:tracePt t="96913" x="6448425" y="3705225"/>
          <p14:tracePt t="96944" x="6440488" y="3713163"/>
          <p14:tracePt t="96959" x="6430963" y="3713163"/>
          <p14:tracePt t="96965" x="6430963" y="3722688"/>
          <p14:tracePt t="96980" x="6430963" y="3730625"/>
          <p14:tracePt t="96993" x="6430963" y="3748088"/>
          <p14:tracePt t="97007" x="6430963" y="3756025"/>
          <p14:tracePt t="97014" x="6423025" y="3763963"/>
          <p14:tracePt t="97028" x="6423025" y="3773488"/>
          <p14:tracePt t="97042" x="6423025" y="3781425"/>
          <p14:tracePt t="97049" x="6423025" y="3790950"/>
          <p14:tracePt t="97070" x="6423025" y="3806825"/>
          <p14:tracePt t="97091" x="6423025" y="3816350"/>
          <p14:tracePt t="97104" x="6423025" y="3824288"/>
          <p14:tracePt t="97112" x="6423025" y="3832225"/>
          <p14:tracePt t="97133" x="6423025" y="3841750"/>
          <p14:tracePt t="97153" x="6423025" y="3849688"/>
          <p14:tracePt t="97168" x="6423025" y="3857625"/>
          <p14:tracePt t="97181" x="6423025" y="3867150"/>
          <p14:tracePt t="97223" x="6423025" y="3875088"/>
          <p14:tracePt t="97696" x="6415088" y="3875088"/>
          <p14:tracePt t="97710" x="6397625" y="3875088"/>
          <p14:tracePt t="97718" x="6380163" y="3875088"/>
          <p14:tracePt t="97724" x="6372225" y="3875088"/>
          <p14:tracePt t="97731" x="6354763" y="3875088"/>
          <p14:tracePt t="97737" x="6329363" y="3883025"/>
          <p14:tracePt t="97744" x="6311900" y="3883025"/>
          <p14:tracePt t="97752" x="6296025" y="3883025"/>
          <p14:tracePt t="97758" x="6278563" y="3883025"/>
          <p14:tracePt t="97764" x="6253163" y="3883025"/>
          <p14:tracePt t="97772" x="6245225" y="3883025"/>
          <p14:tracePt t="97779" x="6227763" y="3892550"/>
          <p14:tracePt t="97787" x="6202363" y="3892550"/>
          <p14:tracePt t="97793" x="6176963" y="3900488"/>
          <p14:tracePt t="97801" x="6151563" y="3900488"/>
          <p14:tracePt t="97807" x="6142038" y="3900488"/>
          <p14:tracePt t="97813" x="6134100" y="3900488"/>
          <p14:tracePt t="97821" x="6116638" y="3908425"/>
          <p14:tracePt t="97828" x="6091238" y="3908425"/>
          <p14:tracePt t="97836" x="6075363" y="3908425"/>
          <p14:tracePt t="97842" x="6049963" y="3908425"/>
          <p14:tracePt t="97851" x="6024563" y="3908425"/>
          <p14:tracePt t="97856" x="6007100" y="3908425"/>
          <p14:tracePt t="97863" x="5981700" y="3908425"/>
          <p14:tracePt t="97870" x="5946775" y="3908425"/>
          <p14:tracePt t="97877" x="5921375" y="3908425"/>
          <p14:tracePt t="97886" x="5888038" y="3908425"/>
          <p14:tracePt t="97891" x="5862638" y="3908425"/>
          <p14:tracePt t="97897" x="5837238" y="3908425"/>
          <p14:tracePt t="97904" x="5811838" y="3908425"/>
          <p14:tracePt t="97912" x="5768975" y="3908425"/>
          <p14:tracePt t="97920" x="5743575" y="3908425"/>
          <p14:tracePt t="97926" x="5708650" y="3900488"/>
          <p14:tracePt t="97939" x="5667375" y="3900488"/>
          <p14:tracePt t="97947" x="5649913" y="3892550"/>
          <p14:tracePt t="97955" x="5624513" y="3883025"/>
          <p14:tracePt t="97960" x="5616575" y="3883025"/>
          <p14:tracePt t="97968" x="5599113" y="3883025"/>
          <p14:tracePt t="97974" x="5581650" y="3867150"/>
          <p14:tracePt t="97981" x="5565775" y="3867150"/>
          <p14:tracePt t="97988" x="5556250" y="3857625"/>
          <p14:tracePt t="97995" x="5538788" y="3849688"/>
          <p14:tracePt t="98003" x="5530850" y="3841750"/>
          <p14:tracePt t="98009" x="5513388" y="3832225"/>
          <p14:tracePt t="98018" x="5497513" y="3816350"/>
          <p14:tracePt t="98030" x="5480050" y="3806825"/>
          <p14:tracePt t="98038" x="5462588" y="3790950"/>
          <p14:tracePt t="98044" x="5446713" y="3773488"/>
          <p14:tracePt t="98052" x="5429250" y="3748088"/>
          <p14:tracePt t="98372" x="5411788" y="3738563"/>
          <p14:tracePt t="98379" x="5378450" y="3738563"/>
          <p14:tracePt t="98387" x="5318125" y="3722688"/>
          <p14:tracePt t="98392" x="5224463" y="3697288"/>
          <p14:tracePt t="98401" x="5097463" y="3662363"/>
          <p14:tracePt t="98407" x="4868863" y="3611563"/>
          <p14:tracePt t="98413" x="4765675" y="3586163"/>
          <p14:tracePt t="98420" x="4621213" y="3560763"/>
          <p14:tracePt t="98428" x="4503738" y="3543300"/>
          <p14:tracePt t="98437" x="4410075" y="3509963"/>
          <p14:tracePt t="98442" x="4341813" y="3492500"/>
          <p14:tracePt t="98451" x="4273550" y="3467100"/>
          <p14:tracePt t="98455" x="4214813" y="3459163"/>
          <p14:tracePt t="98462" x="4187825" y="3449638"/>
          <p14:tracePt t="98470" x="4162425" y="3449638"/>
          <p14:tracePt t="98476" x="4121150" y="3441700"/>
          <p14:tracePt t="98484" x="4060825" y="3433763"/>
          <p14:tracePt t="98491" x="4017963" y="3424238"/>
          <p14:tracePt t="98498" x="3992563" y="3416300"/>
          <p14:tracePt t="98506" x="3959225" y="3416300"/>
          <p14:tracePt t="98513" x="3908425" y="3408363"/>
          <p14:tracePt t="98519" x="3890963" y="3408363"/>
          <p14:tracePt t="98525" x="3857625" y="3398838"/>
          <p14:tracePt t="98534" x="3797300" y="3398838"/>
          <p14:tracePt t="98539" x="3729038" y="3398838"/>
          <p14:tracePt t="98547" x="3662363" y="3398838"/>
          <p14:tracePt t="98553" x="3594100" y="3398838"/>
          <p14:tracePt t="98560" x="3500438" y="3398838"/>
          <p14:tracePt t="98568" x="3414713" y="3398838"/>
          <p14:tracePt t="98577" x="3313113" y="3398838"/>
          <p14:tracePt t="98581" x="3262313" y="3398838"/>
          <p14:tracePt t="98588" x="3194050" y="3408363"/>
          <p14:tracePt t="98595" x="3117850" y="3424238"/>
          <p14:tracePt t="98604" x="3041650" y="3433763"/>
          <p14:tracePt t="98609" x="2955925" y="3459163"/>
          <p14:tracePt t="98618" x="2879725" y="3475038"/>
          <p14:tracePt t="98622" x="2820988" y="3484563"/>
          <p14:tracePt t="98630" x="2744788" y="3502025"/>
          <p14:tracePt t="98641" x="2641600" y="3527425"/>
          <p14:tracePt t="98643" x="2565400" y="3543300"/>
          <p14:tracePt t="98652" x="2497138" y="3560763"/>
          <p14:tracePt t="98657" x="2405063" y="3603625"/>
          <p14:tracePt t="98665" x="2311400" y="3646488"/>
          <p14:tracePt t="98674" x="2251075" y="3679825"/>
          <p14:tracePt t="98679" x="2166938" y="3722688"/>
          <p14:tracePt t="98686" x="2106613" y="3748088"/>
          <p14:tracePt t="98692" x="2065338" y="3773488"/>
          <p14:tracePt t="98702" x="1987550" y="3816350"/>
          <p14:tracePt t="98708" x="1936750" y="3849688"/>
          <p14:tracePt t="98713" x="1893888" y="3875088"/>
          <p14:tracePt t="98721" x="1878013" y="3883025"/>
          <p14:tracePt t="98728" x="1860550" y="3900488"/>
          <p14:tracePt t="98735" x="1852613" y="3908425"/>
          <p14:tracePt t="98742" x="1843088" y="3908425"/>
          <p14:tracePt t="98748" x="1835150" y="3917950"/>
          <p14:tracePt t="98761" x="1827213" y="3925888"/>
          <p14:tracePt t="99068" x="1801813" y="3968750"/>
          <p14:tracePt t="99075" x="1776413" y="4019550"/>
          <p14:tracePt t="99082" x="1766888" y="4044950"/>
          <p14:tracePt t="99090" x="1741488" y="4087813"/>
          <p14:tracePt t="99097" x="1716088" y="4113213"/>
          <p14:tracePt t="99103" x="1708150" y="4156075"/>
          <p14:tracePt t="99110" x="1698625" y="4164013"/>
          <p14:tracePt t="99118" x="1690688" y="4181475"/>
          <p14:tracePt t="99124" x="1682750" y="4189413"/>
          <p14:tracePt t="99131" x="1682750" y="4197350"/>
          <p14:tracePt t="99137" x="1673225" y="4197350"/>
          <p14:tracePt t="99145" x="1673225" y="4214813"/>
          <p14:tracePt t="99159" x="1665288" y="4214813"/>
          <p14:tracePt t="99168" x="1657350" y="4224338"/>
          <p14:tracePt t="99180" x="1657350" y="4232275"/>
          <p14:tracePt t="99193" x="1647825" y="4240213"/>
          <p14:tracePt t="99222" x="1639888" y="4240213"/>
          <p14:tracePt t="99235" x="1639888" y="4249738"/>
          <p14:tracePt t="99242" x="1631950" y="4249738"/>
          <p14:tracePt t="99256" x="1622425" y="4257675"/>
          <p14:tracePt t="99277" x="1614488" y="4257675"/>
          <p14:tracePt t="99312" x="1606550" y="4257675"/>
          <p14:tracePt t="99353" x="1597025" y="4257675"/>
          <p14:tracePt t="99368" x="1589088" y="4257675"/>
          <p14:tracePt t="99410" x="1579563" y="4257675"/>
          <p14:tracePt t="99437" x="1571625" y="4257675"/>
          <p14:tracePt t="99488" x="1563688" y="4257675"/>
          <p14:tracePt t="99515" x="1554163" y="4257675"/>
          <p14:tracePt t="99808" x="1554163" y="4214813"/>
          <p14:tracePt t="99815" x="1546225" y="4146550"/>
          <p14:tracePt t="99826" x="1546225" y="4105275"/>
          <p14:tracePt t="99829" x="1538288" y="4062413"/>
          <p14:tracePt t="99836" x="1538288" y="4037013"/>
          <p14:tracePt t="99843" x="1528763" y="4011613"/>
          <p14:tracePt t="99851" x="1520825" y="3976688"/>
          <p14:tracePt t="99857" x="1512888" y="3968750"/>
          <p14:tracePt t="99864" x="1512888" y="3943350"/>
          <p14:tracePt t="99872" x="1503363" y="3935413"/>
          <p14:tracePt t="99879" x="1495425" y="3917950"/>
          <p14:tracePt t="99887" x="1487488" y="3900488"/>
          <p14:tracePt t="99891" x="1487488" y="3875088"/>
          <p14:tracePt t="99901" x="1477963" y="3857625"/>
          <p14:tracePt t="99905" x="1462088" y="3841750"/>
          <p14:tracePt t="99912" x="1462088" y="3824288"/>
          <p14:tracePt t="99919" x="1462088" y="3798888"/>
          <p14:tracePt t="99926" x="1452563" y="3781425"/>
          <p14:tracePt t="99934" x="1444625" y="3756025"/>
          <p14:tracePt t="99950" x="1435100" y="3713163"/>
          <p14:tracePt t="99955" x="1427163" y="3697288"/>
          <p14:tracePt t="99961" x="1419225" y="3671888"/>
          <p14:tracePt t="99969" x="1419225" y="3646488"/>
          <p14:tracePt t="99976" x="1409700" y="3629025"/>
          <p14:tracePt t="99983" x="1409700" y="3603625"/>
          <p14:tracePt t="99989" x="1393825" y="3586163"/>
          <p14:tracePt t="99996" x="1393825" y="3560763"/>
          <p14:tracePt t="100003" x="1393825" y="3552825"/>
          <p14:tracePt t="100010" x="1393825" y="3535363"/>
          <p14:tracePt t="100018" x="1384300" y="3509963"/>
          <p14:tracePt t="100024" x="1376363" y="3484563"/>
          <p14:tracePt t="100033" x="1376363" y="3459163"/>
          <p14:tracePt t="100037" x="1376363" y="3449638"/>
          <p14:tracePt t="100044" x="1368425" y="3424238"/>
          <p14:tracePt t="100053" x="1368425" y="3408363"/>
          <p14:tracePt t="100059" x="1368425" y="3382963"/>
          <p14:tracePt t="100067" x="1368425" y="3348038"/>
          <p14:tracePt t="100072" x="1368425" y="3314700"/>
          <p14:tracePt t="100081" x="1376363" y="3297238"/>
          <p14:tracePt t="100087" x="1376363" y="3271838"/>
          <p14:tracePt t="100093" x="1376363" y="3246438"/>
          <p14:tracePt t="100101" x="1376363" y="3228975"/>
          <p14:tracePt t="100106" x="1384300" y="3203575"/>
          <p14:tracePt t="100115" x="1384300" y="3178175"/>
          <p14:tracePt t="100121" x="1384300" y="3170238"/>
          <p14:tracePt t="100127" x="1384300" y="3152775"/>
          <p14:tracePt t="100134" x="1384300" y="3135313"/>
          <p14:tracePt t="100141" x="1384300" y="3109913"/>
          <p14:tracePt t="100150" x="1384300" y="3094038"/>
          <p14:tracePt t="100155" x="1384300" y="3067050"/>
          <p14:tracePt t="100163" x="1384300" y="3041650"/>
          <p14:tracePt t="100169" x="1384300" y="3025775"/>
          <p14:tracePt t="100176" x="1384300" y="3000375"/>
          <p14:tracePt t="100183" x="1384300" y="2974975"/>
          <p14:tracePt t="100191" x="1384300" y="2957513"/>
          <p14:tracePt t="100200" x="1384300" y="2932113"/>
          <p14:tracePt t="100204" x="1384300" y="2906713"/>
          <p14:tracePt t="100211" x="1384300" y="2881313"/>
          <p14:tracePt t="100219" x="1384300" y="2863850"/>
          <p14:tracePt t="100225" x="1384300" y="2855913"/>
          <p14:tracePt t="100232" x="1384300" y="2820988"/>
          <p14:tracePt t="100240" x="1384300" y="2787650"/>
          <p14:tracePt t="100246" x="1384300" y="2762250"/>
          <p14:tracePt t="100253" x="1384300" y="2736850"/>
          <p14:tracePt t="100262" x="1384300" y="2711450"/>
          <p14:tracePt t="100267" x="1384300" y="2701925"/>
          <p14:tracePt t="100274" x="1384300" y="2676525"/>
          <p14:tracePt t="100282" x="1384300" y="2668588"/>
          <p14:tracePt t="100287" x="1384300" y="2651125"/>
          <p14:tracePt t="100295" x="1393825" y="2643188"/>
          <p14:tracePt t="100309" x="1393825" y="2625725"/>
          <p14:tracePt t="100317" x="1401763" y="2617788"/>
          <p14:tracePt t="100324" x="1401763" y="2608263"/>
          <p14:tracePt t="100336" x="1401763" y="2600325"/>
          <p14:tracePt t="100358" x="1401763" y="2592388"/>
          <p14:tracePt t="100366" x="1409700" y="2592388"/>
          <p14:tracePt t="100372" x="1409700" y="2582863"/>
          <p14:tracePt t="100378" x="1409700" y="2574925"/>
          <p14:tracePt t="100391" x="1409700" y="2566988"/>
          <p14:tracePt t="100406" x="1419225" y="2566988"/>
          <p14:tracePt t="100421" x="1419225" y="2557463"/>
          <p14:tracePt t="100448" x="1427163" y="2549525"/>
          <p14:tracePt t="100454" x="1427163" y="2541588"/>
          <p14:tracePt t="100469" x="1435100" y="2541588"/>
          <p14:tracePt t="100484" x="1435100" y="2532063"/>
          <p14:tracePt t="100504" x="1435100" y="2524125"/>
          <p14:tracePt t="100517" x="1444625" y="2516188"/>
          <p14:tracePt t="100525" x="1444625" y="2506663"/>
          <p14:tracePt t="100532" x="1452563" y="2506663"/>
          <p14:tracePt t="100539" x="1452563" y="2489200"/>
          <p14:tracePt t="100545" x="1462088" y="2481263"/>
          <p14:tracePt t="100552" x="1470025" y="2473325"/>
          <p14:tracePt t="100560" x="1477963" y="2455863"/>
          <p14:tracePt t="100568" x="1487488" y="2447925"/>
          <p14:tracePt t="100575" x="1503363" y="2438400"/>
          <p14:tracePt t="100587" x="1512888" y="2430463"/>
          <p14:tracePt t="100594" x="1512888" y="2422525"/>
          <p14:tracePt t="100601" x="1520825" y="2422525"/>
          <p14:tracePt t="100609" x="1520825" y="2413000"/>
          <p14:tracePt t="100616" x="1538288" y="2413000"/>
          <p14:tracePt t="100631" x="1546225" y="2405063"/>
          <p14:tracePt t="100639" x="1563688" y="2405063"/>
          <p14:tracePt t="100643" x="1571625" y="2397125"/>
          <p14:tracePt t="100651" x="1589088" y="2397125"/>
          <p14:tracePt t="100657" x="1614488" y="2387600"/>
          <p14:tracePt t="100666" x="1639888" y="2387600"/>
          <p14:tracePt t="100671" x="1665288" y="2371725"/>
          <p14:tracePt t="100678" x="1698625" y="2371725"/>
          <p14:tracePt t="100685" x="1758950" y="2354263"/>
          <p14:tracePt t="100692" x="1868488" y="2354263"/>
          <p14:tracePt t="100700" x="2012950" y="2344738"/>
          <p14:tracePt t="100706" x="2090738" y="2344738"/>
          <p14:tracePt t="100714" x="2157413" y="2344738"/>
          <p14:tracePt t="100720" x="2260600" y="2344738"/>
          <p14:tracePt t="100727" x="2362200" y="2344738"/>
          <p14:tracePt t="100734" x="2420938" y="2344738"/>
          <p14:tracePt t="100740" x="2489200" y="2344738"/>
          <p14:tracePt t="100749" x="2532063" y="2354263"/>
          <p14:tracePt t="100754" x="2565400" y="2354263"/>
          <p14:tracePt t="100762" x="2616200" y="2362200"/>
          <p14:tracePt t="100768" x="2668588" y="2362200"/>
          <p14:tracePt t="100775" x="2709863" y="2362200"/>
          <p14:tracePt t="100784" x="2735263" y="2371725"/>
          <p14:tracePt t="100789" x="2760663" y="2379663"/>
          <p14:tracePt t="100798" x="2795588" y="2379663"/>
          <p14:tracePt t="100802" x="2838450" y="2379663"/>
          <p14:tracePt t="100812" x="2863850" y="2387600"/>
          <p14:tracePt t="100818" x="2889250" y="2397125"/>
          <p14:tracePt t="100824" x="2930525" y="2405063"/>
          <p14:tracePt t="100832" x="2973388" y="2413000"/>
          <p14:tracePt t="100838" x="2990850" y="2413000"/>
          <p14:tracePt t="100845" x="3033713" y="2422525"/>
          <p14:tracePt t="100852" x="3074988" y="2430463"/>
          <p14:tracePt t="100859" x="3092450" y="2430463"/>
          <p14:tracePt t="100867" x="3100388" y="2438400"/>
          <p14:tracePt t="100872" x="3127375" y="2447925"/>
          <p14:tracePt t="100882" x="3152775" y="2455863"/>
          <p14:tracePt t="100889" x="3160713" y="2455863"/>
          <p14:tracePt t="100894" x="3178175" y="2455863"/>
          <p14:tracePt t="100901" x="3194050" y="2455863"/>
          <p14:tracePt t="100908" x="3211513" y="2463800"/>
          <p14:tracePt t="100915" x="3228975" y="2473325"/>
          <p14:tracePt t="100921" x="3254375" y="2473325"/>
          <p14:tracePt t="100928" x="3279775" y="2481263"/>
          <p14:tracePt t="100950" x="3363913" y="2489200"/>
          <p14:tracePt t="100957" x="3398838" y="2498725"/>
          <p14:tracePt t="100965" x="3441700" y="2506663"/>
          <p14:tracePt t="100970" x="3467100" y="2506663"/>
          <p14:tracePt t="100977" x="3500438" y="2506663"/>
          <p14:tracePt t="100984" x="3559175" y="2516188"/>
          <p14:tracePt t="100991" x="3611563" y="2524125"/>
          <p14:tracePt t="101000" x="3678238" y="2524125"/>
          <p14:tracePt t="101005" x="3713163" y="2524125"/>
          <p14:tracePt t="101014" x="3756025" y="2524125"/>
          <p14:tracePt t="101019" x="3814763" y="2532063"/>
          <p14:tracePt t="101026" x="3848100" y="2532063"/>
          <p14:tracePt t="101033" x="3883025" y="2532063"/>
          <p14:tracePt t="101040" x="3941763" y="2532063"/>
          <p14:tracePt t="101048" x="4010025" y="2541588"/>
          <p14:tracePt t="101054" x="4060825" y="2541588"/>
          <p14:tracePt t="101060" x="4086225" y="2541588"/>
          <p14:tracePt t="101067" x="4137025" y="2541588"/>
          <p14:tracePt t="101075" x="4197350" y="2549525"/>
          <p14:tracePt t="101083" x="4214813" y="2549525"/>
          <p14:tracePt t="101089" x="4240213" y="2549525"/>
          <p14:tracePt t="101096" x="4265613" y="2557463"/>
          <p14:tracePt t="101102" x="4298950" y="2557463"/>
          <p14:tracePt t="101110" x="4332288" y="2557463"/>
          <p14:tracePt t="101116" x="4375150" y="2557463"/>
          <p14:tracePt t="101123" x="4410075" y="2566988"/>
          <p14:tracePt t="101132" x="4435475" y="2566988"/>
          <p14:tracePt t="101138" x="4468813" y="2566988"/>
          <p14:tracePt t="101144" x="4486275" y="2574925"/>
          <p14:tracePt t="101151" x="4519613" y="2574925"/>
          <p14:tracePt t="101158" x="4554538" y="2574925"/>
          <p14:tracePt t="101166" x="4595813" y="2582863"/>
          <p14:tracePt t="101172" x="4621213" y="2582863"/>
          <p14:tracePt t="101181" x="4646613" y="2582863"/>
          <p14:tracePt t="101186" x="4673600" y="2582863"/>
          <p14:tracePt t="101193" x="4699000" y="2582863"/>
          <p14:tracePt t="101200" x="4714875" y="2582863"/>
          <p14:tracePt t="101207" x="4732338" y="2582863"/>
          <p14:tracePt t="101214" x="4749800" y="2582863"/>
          <p14:tracePt t="101221" x="4765675" y="2582863"/>
          <p14:tracePt t="101231" x="4783138" y="2582863"/>
          <p14:tracePt t="101234" x="4791075" y="2582863"/>
          <p14:tracePt t="101241" x="4808538" y="2582863"/>
          <p14:tracePt t="101249" x="4818063" y="2582863"/>
          <p14:tracePt t="101256" x="4826000" y="2582863"/>
          <p14:tracePt t="101262" x="4833938" y="2582863"/>
          <p14:tracePt t="101283" x="4843463" y="2582863"/>
          <p14:tracePt t="101293" x="4851400" y="2582863"/>
          <p14:tracePt t="101339" x="4843463" y="2582863"/>
          <p14:tracePt t="101353" x="4833938" y="2582863"/>
          <p14:tracePt t="101360" x="4818063" y="2582863"/>
          <p14:tracePt t="101367" x="4783138" y="2582863"/>
          <p14:tracePt t="101375" x="4740275" y="2582863"/>
          <p14:tracePt t="101383" x="4587875" y="2582863"/>
          <p14:tracePt t="101387" x="4349750" y="2574925"/>
          <p14:tracePt t="101398" x="4086225" y="2566988"/>
          <p14:tracePt t="101402" x="3857625" y="2566988"/>
          <p14:tracePt t="101409" x="3619500" y="2541588"/>
          <p14:tracePt t="101418" x="3406775" y="2541588"/>
          <p14:tracePt t="101423" x="3287713" y="2541588"/>
          <p14:tracePt t="101434" x="3160713" y="2541588"/>
          <p14:tracePt t="101436" x="3024188" y="2541588"/>
          <p14:tracePt t="101444" x="2803525" y="2566988"/>
          <p14:tracePt t="101451" x="2600325" y="2600325"/>
          <p14:tracePt t="101458" x="2370138" y="2660650"/>
          <p14:tracePt t="101466" x="2166938" y="2719388"/>
          <p14:tracePt t="101472" x="2055813" y="2762250"/>
          <p14:tracePt t="101481" x="1946275" y="2795588"/>
          <p14:tracePt t="101485" x="1852613" y="2830513"/>
          <p14:tracePt t="101494" x="1690688" y="2897188"/>
          <p14:tracePt t="101499" x="1589088" y="2932113"/>
          <p14:tracePt t="101506" x="1528763" y="2957513"/>
          <p14:tracePt t="101516" x="1477963" y="2982913"/>
          <p14:tracePt t="101521" x="1419225" y="3008313"/>
          <p14:tracePt t="101527" x="1358900" y="3033713"/>
          <p14:tracePt t="101535" x="1308100" y="3067050"/>
          <p14:tracePt t="101542" x="1290638" y="3084513"/>
          <p14:tracePt t="101549" x="1257300" y="3101975"/>
          <p14:tracePt t="101555" x="1257300" y="3109913"/>
          <p14:tracePt t="101564" x="1239838" y="3119438"/>
          <p14:tracePt t="101570" x="1231900" y="3127375"/>
          <p14:tracePt t="101576" x="1231900" y="3135313"/>
          <p14:tracePt t="101585" x="1223963" y="3135313"/>
          <p14:tracePt t="101590" x="1223963" y="3144838"/>
          <p14:tracePt t="101599" x="1223963" y="3152775"/>
          <p14:tracePt t="101632" x="1214438" y="3152775"/>
          <p14:tracePt t="101648" x="1214438" y="3160713"/>
          <p14:tracePt t="101667" x="1214438" y="3170238"/>
          <p14:tracePt t="101675" x="1206500" y="3170238"/>
          <p14:tracePt t="101696" x="1206500" y="3178175"/>
          <p14:tracePt t="101708" x="1206500" y="3186113"/>
          <p14:tracePt t="101716" x="1198563" y="3195638"/>
          <p14:tracePt t="101732" x="1189038" y="3203575"/>
          <p14:tracePt t="101737" x="1189038" y="3211513"/>
          <p14:tracePt t="101743" x="1189038" y="3221038"/>
          <p14:tracePt t="101750" x="1181100" y="3228975"/>
          <p14:tracePt t="101759" x="1173163" y="3246438"/>
          <p14:tracePt t="101765" x="1163638" y="3263900"/>
          <p14:tracePt t="101771" x="1155700" y="3279775"/>
          <p14:tracePt t="101781" x="1147763" y="3297238"/>
          <p14:tracePt t="101786" x="1147763" y="3314700"/>
          <p14:tracePt t="101792" x="1130300" y="3322638"/>
          <p14:tracePt t="101802" x="1120775" y="3340100"/>
          <p14:tracePt t="101806" x="1112838" y="3348038"/>
          <p14:tracePt t="101815" x="1104900" y="3355975"/>
          <p14:tracePt t="101820" x="1104900" y="3373438"/>
          <p14:tracePt t="101827" x="1095375" y="3382963"/>
          <p14:tracePt t="101835" x="1095375" y="3390900"/>
          <p14:tracePt t="101841" x="1087438" y="3390900"/>
          <p14:tracePt t="101848" x="1079500" y="3398838"/>
          <p14:tracePt t="101854" x="1079500" y="3408363"/>
          <p14:tracePt t="101864" x="1069975" y="3416300"/>
          <p14:tracePt t="101868" x="1069975" y="3424238"/>
          <p14:tracePt t="101876" x="1062038" y="3433763"/>
          <p14:tracePt t="101884" x="1054100" y="3441700"/>
          <p14:tracePt t="101890" x="1054100" y="3459163"/>
          <p14:tracePt t="101898" x="1044575" y="3459163"/>
          <p14:tracePt t="101903" x="1036638" y="3475038"/>
          <p14:tracePt t="101911" x="1028700" y="3484563"/>
          <p14:tracePt t="101917" x="1019175" y="3492500"/>
          <p14:tracePt t="101925" x="1019175" y="3502025"/>
          <p14:tracePt t="101948" x="1003300" y="3517900"/>
          <p14:tracePt t="101953" x="1003300" y="3535363"/>
          <p14:tracePt t="101960" x="985838" y="3535363"/>
          <p14:tracePt t="101967" x="985838" y="3552825"/>
          <p14:tracePt t="101981" x="976313" y="3560763"/>
          <p14:tracePt t="101987" x="968375" y="3568700"/>
          <p14:tracePt t="101994" x="960438" y="3578225"/>
          <p14:tracePt t="102008" x="950913" y="3594100"/>
          <p14:tracePt t="102018" x="942975" y="3594100"/>
          <p14:tracePt t="102022" x="942975" y="3603625"/>
          <p14:tracePt t="102032" x="925513" y="3619500"/>
          <p14:tracePt t="102036" x="917575" y="3619500"/>
          <p14:tracePt t="102043" x="909638" y="3636963"/>
          <p14:tracePt t="102050" x="892175" y="3654425"/>
          <p14:tracePt t="102057" x="884238" y="3662363"/>
          <p14:tracePt t="102065" x="866775" y="3671888"/>
          <p14:tracePt t="102080" x="849313" y="3687763"/>
          <p14:tracePt t="102086" x="831850" y="3687763"/>
          <p14:tracePt t="102091" x="823913" y="3697288"/>
          <p14:tracePt t="102101" x="806450" y="3705225"/>
          <p14:tracePt t="102105" x="790575" y="3705225"/>
          <p14:tracePt t="102114" x="765175" y="3705225"/>
          <p14:tracePt t="102119" x="739775" y="3713163"/>
          <p14:tracePt t="102127" x="714375" y="3722688"/>
          <p14:tracePt t="102133" x="679450" y="3722688"/>
          <p14:tracePt t="102140" x="636588" y="3722688"/>
          <p14:tracePt t="102149" x="611188" y="3730625"/>
          <p14:tracePt t="102154" x="569913" y="3730625"/>
          <p14:tracePt t="102161" x="552450" y="3730625"/>
          <p14:tracePt t="102169" x="534988" y="3730625"/>
          <p14:tracePt t="102175" x="509588" y="3730625"/>
          <p14:tracePt t="102183" x="492125" y="3730625"/>
          <p14:tracePt t="102190" x="484188" y="3730625"/>
          <p14:tracePt t="102198" x="476250" y="3730625"/>
          <p14:tracePt t="102202" x="466725" y="3730625"/>
          <p14:tracePt t="102217" x="458788" y="3730625"/>
          <p14:tracePt t="102235" x="450850" y="3730625"/>
          <p14:tracePt t="102252" x="441325" y="3730625"/>
          <p14:tracePt t="102303" x="441325" y="3722688"/>
          <p14:tracePt t="102308" x="450850" y="3722688"/>
          <p14:tracePt t="102314" x="466725" y="3713163"/>
          <p14:tracePt t="102321" x="484188" y="3705225"/>
          <p14:tracePt t="102331" x="527050" y="3679825"/>
          <p14:tracePt t="102335" x="611188" y="3662363"/>
          <p14:tracePt t="102343" x="688975" y="3654425"/>
          <p14:tracePt t="102350" x="806450" y="3646488"/>
          <p14:tracePt t="102355" x="942975" y="3636963"/>
          <p14:tracePt t="102364" x="1069975" y="3636963"/>
          <p14:tracePt t="102369" x="1206500" y="3636963"/>
          <p14:tracePt t="102377" x="1308100" y="3636963"/>
          <p14:tracePt t="102384" x="1343025" y="3636963"/>
          <p14:tracePt t="102391" x="1393825" y="3646488"/>
          <p14:tracePt t="102398" x="1419225" y="3646488"/>
          <p14:tracePt t="102405" x="1452563" y="3654425"/>
          <p14:tracePt t="102411" x="1487488" y="3654425"/>
          <p14:tracePt t="102418" x="1503363" y="3654425"/>
          <p14:tracePt t="102427" x="1512888" y="3654425"/>
          <p14:tracePt t="102432" x="1538288" y="3654425"/>
          <p14:tracePt t="102439" x="1554163" y="3654425"/>
          <p14:tracePt t="102453" x="1563688" y="3654425"/>
          <p14:tracePt t="102463" x="1571625" y="3654425"/>
          <p14:tracePt t="102467" x="1579563" y="3654425"/>
          <p14:tracePt t="102481" x="1589088" y="3654425"/>
          <p14:tracePt t="102488" x="1597025" y="3654425"/>
          <p14:tracePt t="102497" x="1606550" y="3654425"/>
          <p14:tracePt t="102523" x="1614488" y="3654425"/>
          <p14:tracePt t="102545" x="1622425" y="3654425"/>
          <p14:tracePt t="102565" x="1622425" y="3646488"/>
          <p14:tracePt t="102580" x="1622425" y="3636963"/>
          <p14:tracePt t="102585" x="1622425" y="3629025"/>
          <p14:tracePt t="102593" x="1622425" y="3619500"/>
          <p14:tracePt t="102599" x="1622425" y="3611563"/>
          <p14:tracePt t="102608" x="1614488" y="3594100"/>
          <p14:tracePt t="102616" x="1614488" y="3586163"/>
          <p14:tracePt t="102621" x="1597025" y="3560763"/>
          <p14:tracePt t="102631" x="1554163" y="3535363"/>
          <p14:tracePt t="102634" x="1503363" y="3475038"/>
          <p14:tracePt t="102641" x="1444625" y="3408363"/>
          <p14:tracePt t="102651" x="1384300" y="3355975"/>
          <p14:tracePt t="102656" x="1333500" y="3305175"/>
          <p14:tracePt t="102665" x="1282700" y="3246438"/>
          <p14:tracePt t="102670" x="1239838" y="3211513"/>
          <p14:tracePt t="102677" x="1189038" y="3160713"/>
          <p14:tracePt t="102685" x="1147763" y="3127375"/>
          <p14:tracePt t="102690" x="1120775" y="3094038"/>
          <p14:tracePt t="102703" x="1104900" y="3084513"/>
          <p14:tracePt t="102706" x="1087438" y="3067050"/>
          <p14:tracePt t="102711" x="1079500" y="3059113"/>
          <p14:tracePt t="102718" x="1069975" y="3059113"/>
          <p14:tracePt t="102725" x="1062038" y="3051175"/>
          <p14:tracePt t="102732" x="1054100" y="3051175"/>
          <p14:tracePt t="102740" x="1044575" y="3041650"/>
          <p14:tracePt t="102752" x="1036638" y="3041650"/>
          <p14:tracePt t="102761" x="1028700" y="3041650"/>
          <p14:tracePt t="102783" x="1019175" y="3041650"/>
          <p14:tracePt t="102797" x="1011238" y="3041650"/>
          <p14:tracePt t="102816" x="1003300" y="3041650"/>
          <p14:tracePt t="102824" x="1003300" y="3051175"/>
          <p14:tracePt t="102831" x="993775" y="3051175"/>
          <p14:tracePt t="102837" x="985838" y="3067050"/>
          <p14:tracePt t="102851" x="976313" y="3084513"/>
          <p14:tracePt t="102858" x="968375" y="3094038"/>
          <p14:tracePt t="102866" x="960438" y="3101975"/>
          <p14:tracePt t="102872" x="950913" y="3119438"/>
          <p14:tracePt t="102881" x="942975" y="3135313"/>
          <p14:tracePt t="102885" x="925513" y="3144838"/>
          <p14:tracePt t="102892" x="900113" y="3170238"/>
          <p14:tracePt t="102901" x="874713" y="3186113"/>
          <p14:tracePt t="102906" x="831850" y="3221038"/>
          <p14:tracePt t="102914" x="815975" y="3238500"/>
          <p14:tracePt t="102920" x="798513" y="3254375"/>
          <p14:tracePt t="102927" x="765175" y="3271838"/>
          <p14:tracePt t="102950" x="714375" y="3305175"/>
          <p14:tracePt t="102954" x="696913" y="3314700"/>
          <p14:tracePt t="102965" x="688975" y="3322638"/>
          <p14:tracePt t="102969" x="671513" y="3340100"/>
          <p14:tracePt t="102976" x="661988" y="3348038"/>
          <p14:tracePt t="102984" x="654050" y="3355975"/>
          <p14:tracePt t="102990" x="636588" y="3365500"/>
          <p14:tracePt t="102998" x="628650" y="3373438"/>
          <p14:tracePt t="103004" x="611188" y="3373438"/>
          <p14:tracePt t="103013" x="603250" y="3390900"/>
          <p14:tracePt t="103017" x="595313" y="3390900"/>
          <p14:tracePt t="103025" x="585788" y="3398838"/>
          <p14:tracePt t="103033" x="585788" y="3408363"/>
          <p14:tracePt t="103038" x="585788" y="3416300"/>
          <p14:tracePt t="103047" x="577850" y="3424238"/>
          <p14:tracePt t="103052" x="569913" y="3424238"/>
          <p14:tracePt t="103059" x="569913" y="3433763"/>
          <p14:tracePt t="103066" x="560388" y="3441700"/>
          <p14:tracePt t="103073" x="560388" y="3449638"/>
          <p14:tracePt t="103082" x="552450" y="3467100"/>
          <p14:tracePt t="103087" x="552450" y="3475038"/>
          <p14:tracePt t="103097" x="544513" y="3492500"/>
          <p14:tracePt t="103101" x="544513" y="3502025"/>
          <p14:tracePt t="103109" x="534988" y="3509963"/>
          <p14:tracePt t="103122" x="527050" y="3527425"/>
          <p14:tracePt t="103130" x="527050" y="3535363"/>
          <p14:tracePt t="103150" x="527050" y="3552825"/>
          <p14:tracePt t="103171" x="527050" y="3560763"/>
          <p14:tracePt t="103184" x="527050" y="3568700"/>
          <p14:tracePt t="103200" x="527050" y="3578225"/>
          <p14:tracePt t="103241" x="527050" y="3586163"/>
          <p14:tracePt t="103289" x="534988" y="3586163"/>
          <p14:tracePt t="103311" x="544513" y="3586163"/>
          <p14:tracePt t="103373" x="552450" y="3586163"/>
          <p14:tracePt t="103401" x="560388" y="3586163"/>
          <p14:tracePt t="103463" x="569913" y="3586163"/>
          <p14:tracePt t="103478" x="577850" y="3586163"/>
          <p14:tracePt t="103533" x="585788" y="3586163"/>
          <p14:tracePt t="103630" x="611188" y="3586163"/>
          <p14:tracePt t="103637" x="628650" y="3586163"/>
          <p14:tracePt t="103643" x="688975" y="3578225"/>
          <p14:tracePt t="103650" x="884238" y="3586163"/>
          <p14:tracePt t="103656" x="1300163" y="3586163"/>
          <p14:tracePt t="103665" x="1657350" y="3629025"/>
          <p14:tracePt t="103671" x="1852613" y="3662363"/>
          <p14:tracePt t="103680" x="2149475" y="3722688"/>
          <p14:tracePt t="103685" x="2344738" y="3748088"/>
          <p14:tracePt t="103692" x="2446338" y="3781425"/>
          <p14:tracePt t="103701" x="2540000" y="3790950"/>
          <p14:tracePt t="103706" x="2616200" y="3806825"/>
          <p14:tracePt t="103713" x="2709863" y="3824288"/>
          <p14:tracePt t="103720" x="2803525" y="3841750"/>
          <p14:tracePt t="103730" x="2871788" y="3849688"/>
          <p14:tracePt t="103734" x="2930525" y="3849688"/>
          <p14:tracePt t="103741" x="2965450" y="3857625"/>
          <p14:tracePt t="103750" x="2990850" y="3857625"/>
          <p14:tracePt t="103755" x="2998788" y="3867150"/>
          <p14:tracePt t="103765" x="3016250" y="3867150"/>
          <p14:tracePt t="103775" x="3033713" y="3867150"/>
          <p14:tracePt t="103790" x="3041650" y="3867150"/>
          <p14:tracePt t="103797" x="3049588" y="3867150"/>
          <p14:tracePt t="103804" x="3059113" y="3875088"/>
          <p14:tracePt t="103813" x="3074988" y="3875088"/>
          <p14:tracePt t="103817" x="3084513" y="3875088"/>
          <p14:tracePt t="103831" x="3100388" y="3875088"/>
          <p14:tracePt t="103838" x="3109913" y="3875088"/>
          <p14:tracePt t="103846" x="3127375" y="3883025"/>
          <p14:tracePt t="103852" x="3135313" y="3883025"/>
          <p14:tracePt t="103859" x="3152775" y="3883025"/>
          <p14:tracePt t="103873" x="3160713" y="3883025"/>
          <p14:tracePt t="103880" x="3186113" y="3883025"/>
          <p14:tracePt t="103897" x="3203575" y="3883025"/>
          <p14:tracePt t="103900" x="3211513" y="3883025"/>
          <p14:tracePt t="103908" x="3228975" y="3883025"/>
          <p14:tracePt t="103915" x="3236913" y="3883025"/>
          <p14:tracePt t="103922" x="3244850" y="3883025"/>
          <p14:tracePt t="103930" x="3254375" y="3883025"/>
          <p14:tracePt t="103950" x="3287713" y="3883025"/>
          <p14:tracePt t="103951" x="3305175" y="3883025"/>
          <p14:tracePt t="103956" x="3330575" y="3883025"/>
          <p14:tracePt t="103964" x="3348038" y="3883025"/>
          <p14:tracePt t="103971" x="3373438" y="3883025"/>
          <p14:tracePt t="103981" x="3398838" y="3883025"/>
          <p14:tracePt t="103985" x="3414713" y="3883025"/>
          <p14:tracePt t="103992" x="3441700" y="3883025"/>
          <p14:tracePt t="103998" x="3467100" y="3883025"/>
          <p14:tracePt t="104005" x="3482975" y="3883025"/>
          <p14:tracePt t="104013" x="3508375" y="3892550"/>
          <p14:tracePt t="104019" x="3525838" y="3892550"/>
          <p14:tracePt t="104033" x="3533775" y="3892550"/>
          <p14:tracePt t="104040" x="3543300" y="3892550"/>
          <p14:tracePt t="104047" x="3551238" y="3892550"/>
          <p14:tracePt t="104065" x="3559175" y="3892550"/>
          <p14:tracePt t="104081" x="3568700" y="3892550"/>
          <p14:tracePt t="104123" x="3551238" y="3883025"/>
          <p14:tracePt t="104131" x="3543300" y="3883025"/>
          <p14:tracePt t="104144" x="3517900" y="3875088"/>
          <p14:tracePt t="104151" x="3500438" y="3867150"/>
          <p14:tracePt t="104159" x="3482975" y="3867150"/>
          <p14:tracePt t="104166" x="3457575" y="3867150"/>
          <p14:tracePt t="104172" x="3449638" y="3857625"/>
          <p14:tracePt t="104181" x="3432175" y="3857625"/>
          <p14:tracePt t="104186" x="3414713" y="3849688"/>
          <p14:tracePt t="104195" x="3398838" y="3841750"/>
          <p14:tracePt t="104200" x="3373438" y="3841750"/>
          <p14:tracePt t="104207" x="3355975" y="3832225"/>
          <p14:tracePt t="104216" x="3348038" y="3832225"/>
          <p14:tracePt t="104221" x="3330575" y="3824288"/>
          <p14:tracePt t="104229" x="3313113" y="3824288"/>
          <p14:tracePt t="104235" x="3297238" y="3824288"/>
          <p14:tracePt t="104242" x="3287713" y="3824288"/>
          <p14:tracePt t="104249" x="3279775" y="3824288"/>
          <p14:tracePt t="104256" x="3262313" y="3824288"/>
          <p14:tracePt t="104263" x="3262313" y="3816350"/>
          <p14:tracePt t="104272" x="3254375" y="3806825"/>
          <p14:tracePt t="104285" x="3236913" y="3806825"/>
          <p14:tracePt t="104299" x="3219450" y="3806825"/>
          <p14:tracePt t="104515" x="3236913" y="3806825"/>
          <p14:tracePt t="104521" x="3270250" y="3798888"/>
          <p14:tracePt t="104528" x="3313113" y="3790950"/>
          <p14:tracePt t="104536" x="3389313" y="3781425"/>
          <p14:tracePt t="104542" x="3424238" y="3773488"/>
          <p14:tracePt t="104549" x="3475038" y="3756025"/>
          <p14:tracePt t="104557" x="3508375" y="3748088"/>
          <p14:tracePt t="104565" x="3517900" y="3748088"/>
          <p14:tracePt t="104570" x="3533775" y="3748088"/>
          <p14:tracePt t="104578" x="3543300" y="3738563"/>
          <p14:tracePt t="104584" x="3551238" y="3730625"/>
          <p14:tracePt t="104598" x="3559175" y="3730625"/>
          <p14:tracePt t="104613" x="3568700" y="3722688"/>
          <p14:tracePt t="104632" x="3576638" y="3722688"/>
          <p14:tracePt t="104640" x="3586163" y="3713163"/>
          <p14:tracePt t="104647" x="3586163" y="3705225"/>
          <p14:tracePt t="104675" x="3586163" y="3697288"/>
          <p14:tracePt t="104683" x="3586163" y="3687763"/>
          <p14:tracePt t="104695" x="3586163" y="3679825"/>
          <p14:tracePt t="104711" x="3586163" y="3671888"/>
          <p14:tracePt t="104722" x="3586163" y="3662363"/>
          <p14:tracePt t="104738" x="3586163" y="3646488"/>
          <p14:tracePt t="104750" x="3586163" y="3636963"/>
          <p14:tracePt t="104761" x="3586163" y="3619500"/>
          <p14:tracePt t="104773" x="3576638" y="3611563"/>
          <p14:tracePt t="104779" x="3576638" y="3586163"/>
          <p14:tracePt t="104786" x="3568700" y="3568700"/>
          <p14:tracePt t="104794" x="3559175" y="3568700"/>
          <p14:tracePt t="104800" x="3559175" y="3552825"/>
          <p14:tracePt t="104808" x="3551238" y="3543300"/>
          <p14:tracePt t="104813" x="3543300" y="3527425"/>
          <p14:tracePt t="104821" x="3525838" y="3509963"/>
          <p14:tracePt t="104829" x="3525838" y="3502025"/>
          <p14:tracePt t="104835" x="3517900" y="3492500"/>
          <p14:tracePt t="104842" x="3508375" y="3475038"/>
          <p14:tracePt t="104849" x="3500438" y="3459163"/>
          <p14:tracePt t="104857" x="3500438" y="3441700"/>
          <p14:tracePt t="104863" x="3492500" y="3424238"/>
          <p14:tracePt t="104870" x="3475038" y="3398838"/>
          <p14:tracePt t="104878" x="3475038" y="3390900"/>
          <p14:tracePt t="104884" x="3467100" y="3373438"/>
          <p14:tracePt t="104891" x="3457575" y="3355975"/>
          <p14:tracePt t="104897" x="3449638" y="3330575"/>
          <p14:tracePt t="104905" x="3441700" y="3314700"/>
          <p14:tracePt t="104912" x="3432175" y="3305175"/>
          <p14:tracePt t="104918" x="3424238" y="3289300"/>
          <p14:tracePt t="104947" x="3406775" y="3263900"/>
          <p14:tracePt t="104953" x="3398838" y="3254375"/>
          <p14:tracePt t="104967" x="3389313" y="3238500"/>
          <p14:tracePt t="104974" x="3381375" y="3238500"/>
          <p14:tracePt t="104981" x="3363913" y="3221038"/>
          <p14:tracePt t="104996" x="3348038" y="3211513"/>
          <p14:tracePt t="105004" x="3330575" y="3195638"/>
          <p14:tracePt t="105013" x="3313113" y="3195638"/>
          <p14:tracePt t="105016" x="3305175" y="3186113"/>
          <p14:tracePt t="105023" x="3287713" y="3178175"/>
          <p14:tracePt t="105031" x="3270250" y="3178175"/>
          <p14:tracePt t="105037" x="3254375" y="3178175"/>
          <p14:tracePt t="105045" x="3236913" y="3170238"/>
          <p14:tracePt t="105051" x="3219450" y="3170238"/>
          <p14:tracePt t="105058" x="3211513" y="3170238"/>
          <p14:tracePt t="105065" x="3203575" y="3170238"/>
          <p14:tracePt t="105072" x="3186113" y="3170238"/>
          <p14:tracePt t="105080" x="3178175" y="3170238"/>
          <p14:tracePt t="105086" x="3160713" y="3170238"/>
          <p14:tracePt t="105095" x="3152775" y="3170238"/>
          <p14:tracePt t="105100" x="3143250" y="3170238"/>
          <p14:tracePt t="105107" x="3127375" y="3170238"/>
          <p14:tracePt t="105114" x="3117850" y="3178175"/>
          <p14:tracePt t="105121" x="3109913" y="3178175"/>
          <p14:tracePt t="105129" x="3100388" y="3178175"/>
          <p14:tracePt t="105135" x="3084513" y="3186113"/>
          <p14:tracePt t="105142" x="3084513" y="3195638"/>
          <p14:tracePt t="105148" x="3074988" y="3203575"/>
          <p14:tracePt t="105155" x="3067050" y="3203575"/>
          <p14:tracePt t="105164" x="3067050" y="3211513"/>
          <p14:tracePt t="105169" x="3049588" y="3211513"/>
          <p14:tracePt t="105178" x="3049588" y="3221038"/>
          <p14:tracePt t="105183" x="3041650" y="3221038"/>
          <p14:tracePt t="105194" x="3033713" y="3228975"/>
          <p14:tracePt t="105197" x="3033713" y="3238500"/>
          <p14:tracePt t="105204" x="3024188" y="3238500"/>
          <p14:tracePt t="105214" x="3016250" y="3246438"/>
          <p14:tracePt t="105218" x="3008313" y="3246438"/>
          <p14:tracePt t="105225" x="2998788" y="3254375"/>
          <p14:tracePt t="105232" x="2998788" y="3263900"/>
          <p14:tracePt t="105239" x="2990850" y="3263900"/>
          <p14:tracePt t="105247" x="2982913" y="3271838"/>
          <p14:tracePt t="105253" x="2973388" y="3271838"/>
          <p14:tracePt t="105262" x="2965450" y="3279775"/>
          <p14:tracePt t="105266" x="2965450" y="3289300"/>
          <p14:tracePt t="105274" x="2947988" y="3297238"/>
          <p14:tracePt t="105280" x="2947988" y="3305175"/>
          <p14:tracePt t="105288" x="2940050" y="3305175"/>
          <p14:tracePt t="105296" x="2930525" y="3314700"/>
          <p14:tracePt t="105310" x="2922588" y="3330575"/>
          <p14:tracePt t="105324" x="2914650" y="3330575"/>
          <p14:tracePt t="105330" x="2905125" y="3340100"/>
          <p14:tracePt t="105337" x="2905125" y="3348038"/>
          <p14:tracePt t="105350" x="2905125" y="3355975"/>
          <p14:tracePt t="105357" x="2897188" y="3365500"/>
          <p14:tracePt t="105371" x="2897188" y="3373438"/>
          <p14:tracePt t="105379" x="2897188" y="3382963"/>
          <p14:tracePt t="105386" x="2889250" y="3390900"/>
          <p14:tracePt t="105393" x="2879725" y="3398838"/>
          <p14:tracePt t="105398" x="2879725" y="3408363"/>
          <p14:tracePt t="105407" x="2879725" y="3416300"/>
          <p14:tracePt t="105414" x="2879725" y="3424238"/>
          <p14:tracePt t="105429" x="2879725" y="3433763"/>
          <p14:tracePt t="105434" x="2879725" y="3449638"/>
          <p14:tracePt t="105441" x="2879725" y="3459163"/>
          <p14:tracePt t="105450" x="2879725" y="3467100"/>
          <p14:tracePt t="105455" x="2879725" y="3475038"/>
          <p14:tracePt t="105469" x="2879725" y="3492500"/>
          <p14:tracePt t="105482" x="2879725" y="3502025"/>
          <p14:tracePt t="105490" x="2879725" y="3517900"/>
          <p14:tracePt t="105503" x="2879725" y="3527425"/>
          <p14:tracePt t="105512" x="2889250" y="3543300"/>
          <p14:tracePt t="105524" x="2897188" y="3560763"/>
          <p14:tracePt t="105531" x="2905125" y="3578225"/>
          <p14:tracePt t="105539" x="2914650" y="3586163"/>
          <p14:tracePt t="105547" x="2922588" y="3594100"/>
          <p14:tracePt t="105551" x="2922588" y="3603625"/>
          <p14:tracePt t="105562" x="2930525" y="3611563"/>
          <p14:tracePt t="105566" x="2947988" y="3629025"/>
          <p14:tracePt t="105580" x="2965450" y="3636963"/>
          <p14:tracePt t="105594" x="2973388" y="3646488"/>
          <p14:tracePt t="105608" x="2982913" y="3654425"/>
          <p14:tracePt t="105614" x="2990850" y="3654425"/>
          <p14:tracePt t="105622" x="2998788" y="3662363"/>
          <p14:tracePt t="105629" x="3016250" y="3662363"/>
          <p14:tracePt t="105637" x="3024188" y="3662363"/>
          <p14:tracePt t="105642" x="3033713" y="3671888"/>
          <p14:tracePt t="105649" x="3059113" y="3671888"/>
          <p14:tracePt t="105656" x="3074988" y="3679825"/>
          <p14:tracePt t="105664" x="3084513" y="3679825"/>
          <p14:tracePt t="105670" x="3109913" y="3679825"/>
          <p14:tracePt t="105678" x="3117850" y="3679825"/>
          <p14:tracePt t="105684" x="3143250" y="3679825"/>
          <p14:tracePt t="105691" x="3152775" y="3679825"/>
          <p14:tracePt t="105699" x="3168650" y="3679825"/>
          <p14:tracePt t="105706" x="3186113" y="3679825"/>
          <p14:tracePt t="105712" x="3203575" y="3679825"/>
          <p14:tracePt t="105719" x="3219450" y="3679825"/>
          <p14:tracePt t="105727" x="3236913" y="3679825"/>
          <p14:tracePt t="105733" x="3244850" y="3679825"/>
          <p14:tracePt t="105743" x="3262313" y="3679825"/>
          <p14:tracePt t="105746" x="3270250" y="3679825"/>
          <p14:tracePt t="105754" x="3287713" y="3679825"/>
          <p14:tracePt t="105763" x="3297238" y="3679825"/>
          <p14:tracePt t="105767" x="3305175" y="3679825"/>
          <p14:tracePt t="105777" x="3322638" y="3671888"/>
          <p14:tracePt t="105782" x="3330575" y="3671888"/>
          <p14:tracePt t="105789" x="3338513" y="3671888"/>
          <p14:tracePt t="105796" x="3363913" y="3671888"/>
          <p14:tracePt t="105802" x="3373438" y="3671888"/>
          <p14:tracePt t="105811" x="3389313" y="3662363"/>
          <p14:tracePt t="105817" x="3398838" y="3654425"/>
          <p14:tracePt t="105823" x="3406775" y="3654425"/>
          <p14:tracePt t="105838" x="3424238" y="3646488"/>
          <p14:tracePt t="105846" x="3432175" y="3646488"/>
          <p14:tracePt t="105853" x="3441700" y="3636963"/>
          <p14:tracePt t="105865" x="3449638" y="3636963"/>
          <p14:tracePt t="105872" x="3457575" y="3629025"/>
          <p14:tracePt t="105879" x="3467100" y="3629025"/>
          <p14:tracePt t="105887" x="3467100" y="3619500"/>
          <p14:tracePt t="105902" x="3475038" y="3611563"/>
          <p14:tracePt t="105909" x="3482975" y="3603625"/>
          <p14:tracePt t="105914" x="3482975" y="3594100"/>
          <p14:tracePt t="105921" x="3492500" y="3586163"/>
          <p14:tracePt t="105929" x="3500438" y="3578225"/>
          <p14:tracePt t="105935" x="3508375" y="3568700"/>
          <p14:tracePt t="105945" x="3508375" y="3552825"/>
          <p14:tracePt t="105948" x="3517900" y="3543300"/>
          <p14:tracePt t="105957" x="3525838" y="3535363"/>
          <p14:tracePt t="105964" x="3525838" y="3527425"/>
          <p14:tracePt t="105969" x="3525838" y="3517900"/>
          <p14:tracePt t="105979" x="3525838" y="3509963"/>
          <p14:tracePt t="105984" x="3525838" y="3492500"/>
          <p14:tracePt t="105991" x="3525838" y="3484563"/>
          <p14:tracePt t="105997" x="3525838" y="3475038"/>
          <p14:tracePt t="106005" x="3525838" y="3467100"/>
          <p14:tracePt t="106012" x="3517900" y="3449638"/>
          <p14:tracePt t="106018" x="3517900" y="3441700"/>
          <p14:tracePt t="106026" x="3508375" y="3416300"/>
          <p14:tracePt t="106033" x="3500438" y="3408363"/>
          <p14:tracePt t="106039" x="3492500" y="3390900"/>
          <p14:tracePt t="106046" x="3475038" y="3365500"/>
          <p14:tracePt t="106054" x="3467100" y="3340100"/>
          <p14:tracePt t="106061" x="3441700" y="3305175"/>
          <p14:tracePt t="106068" x="3432175" y="3297238"/>
          <p14:tracePt t="106077" x="3414713" y="3271838"/>
          <p14:tracePt t="106082" x="3398838" y="3246438"/>
          <p14:tracePt t="106088" x="3373438" y="3221038"/>
          <p14:tracePt t="106097" x="3348038" y="3195638"/>
          <p14:tracePt t="106103" x="3338513" y="3186113"/>
          <p14:tracePt t="106111" x="3330575" y="3170238"/>
          <p14:tracePt t="106116" x="3305175" y="3160713"/>
          <p14:tracePt t="106123" x="3287713" y="3135313"/>
          <p14:tracePt t="106130" x="3270250" y="3127375"/>
          <p14:tracePt t="106137" x="3262313" y="3119438"/>
          <p14:tracePt t="106146" x="3244850" y="3119438"/>
          <p14:tracePt t="106150" x="3228975" y="3109913"/>
          <p14:tracePt t="106160" x="3211513" y="3101975"/>
          <p14:tracePt t="106164" x="3194050" y="3101975"/>
          <p14:tracePt t="106171" x="3168650" y="3101975"/>
          <p14:tracePt t="106179" x="3152775" y="3101975"/>
          <p14:tracePt t="106186" x="3135313" y="3101975"/>
          <p14:tracePt t="106193" x="3109913" y="3109913"/>
          <p14:tracePt t="106199" x="3092450" y="3119438"/>
          <p14:tracePt t="106207" x="3074988" y="3127375"/>
          <p14:tracePt t="106213" x="3067050" y="3135313"/>
          <p14:tracePt t="106220" x="3059113" y="3144838"/>
          <p14:tracePt t="106228" x="3041650" y="3152775"/>
          <p14:tracePt t="106234" x="3033713" y="3170238"/>
          <p14:tracePt t="106242" x="3016250" y="3178175"/>
          <p14:tracePt t="106249" x="3008313" y="3186113"/>
          <p14:tracePt t="106255" x="2998788" y="3195638"/>
          <p14:tracePt t="106264" x="2990850" y="3221038"/>
          <p14:tracePt t="106270" x="2973388" y="3228975"/>
          <p14:tracePt t="106278" x="2965450" y="3246438"/>
          <p14:tracePt t="106283" x="2955925" y="3263900"/>
          <p14:tracePt t="106291" x="2947988" y="3279775"/>
          <p14:tracePt t="106297" x="2947988" y="3289300"/>
          <p14:tracePt t="106304" x="2947988" y="3297238"/>
          <p14:tracePt t="106312" x="2930525" y="3305175"/>
          <p14:tracePt t="106318" x="2930525" y="3314700"/>
          <p14:tracePt t="106328" x="2930525" y="3322638"/>
          <p14:tracePt t="106331" x="2930525" y="3330575"/>
          <p14:tracePt t="106339" x="2930525" y="3340100"/>
          <p14:tracePt t="106346" x="2922588" y="3340100"/>
          <p14:tracePt t="106352" x="2922588" y="3348038"/>
          <p14:tracePt t="106362" x="2922588" y="3365500"/>
          <p14:tracePt t="106373" x="2922588" y="3382963"/>
          <p14:tracePt t="106381" x="2922588" y="3390900"/>
          <p14:tracePt t="106387" x="2922588" y="3408363"/>
          <p14:tracePt t="106394" x="2922588" y="3416300"/>
          <p14:tracePt t="106402" x="2922588" y="3433763"/>
          <p14:tracePt t="106411" x="2922588" y="3441700"/>
          <p14:tracePt t="106424" x="2922588" y="3459163"/>
          <p14:tracePt t="106436" x="2922588" y="3467100"/>
          <p14:tracePt t="106445" x="2922588" y="3484563"/>
          <p14:tracePt t="106457" x="2922588" y="3492500"/>
          <p14:tracePt t="106465" x="2922588" y="3502025"/>
          <p14:tracePt t="106478" x="2922588" y="3509963"/>
          <p14:tracePt t="106494" x="2922588" y="3517900"/>
          <p14:tracePt t="106506" x="2922588" y="3527425"/>
          <p14:tracePt t="106521" x="2922588" y="3535363"/>
          <p14:tracePt t="106535" x="2922588" y="3543300"/>
          <p14:tracePt t="106555" x="2922588" y="3552825"/>
          <p14:tracePt t="106590" x="2922588" y="3560763"/>
          <p14:tracePt t="106604" x="2922588" y="3568700"/>
          <p14:tracePt t="106688" x="2930525" y="3568700"/>
          <p14:tracePt t="106710" x="2930525" y="3560763"/>
          <p14:tracePt t="106722" x="2940050" y="3560763"/>
          <p14:tracePt t="106729" x="2947988" y="3560763"/>
          <p14:tracePt t="106736" x="2955925" y="3560763"/>
          <p14:tracePt t="106744" x="2965450" y="3560763"/>
          <p14:tracePt t="106752" x="2973388" y="3560763"/>
          <p14:tracePt t="106757" x="2998788" y="3560763"/>
          <p14:tracePt t="106763" x="3041650" y="3560763"/>
          <p14:tracePt t="106771" x="3127375" y="3578225"/>
          <p14:tracePt t="106778" x="3211513" y="3594100"/>
          <p14:tracePt t="106785" x="3338513" y="3619500"/>
          <p14:tracePt t="106793" x="3441700" y="3662363"/>
          <p14:tracePt t="106799" x="3508375" y="3679825"/>
          <p14:tracePt t="106806" x="3586163" y="3705225"/>
          <p14:tracePt t="106814" x="3652838" y="3722688"/>
          <p14:tracePt t="106820" x="3746500" y="3748088"/>
          <p14:tracePt t="106827" x="3840163" y="3781425"/>
          <p14:tracePt t="106833" x="3933825" y="3790950"/>
          <p14:tracePt t="106842" x="4027488" y="3824288"/>
          <p14:tracePt t="106848" x="4095750" y="3841750"/>
          <p14:tracePt t="106854" x="4214813" y="3883025"/>
          <p14:tracePt t="106862" x="4306888" y="3917950"/>
          <p14:tracePt t="106869" x="4367213" y="3943350"/>
          <p14:tracePt t="106877" x="4418013" y="3968750"/>
          <p14:tracePt t="106882" x="4443413" y="3994150"/>
          <p14:tracePt t="106889" x="4460875" y="3994150"/>
          <p14:tracePt t="106897" x="4468813" y="4011613"/>
          <p14:tracePt t="106902" x="4476750" y="4011613"/>
          <p14:tracePt t="106917" x="4476750" y="4019550"/>
          <p14:tracePt t="106927" x="4476750" y="4027488"/>
          <p14:tracePt t="106946" x="4486275" y="4027488"/>
          <p14:tracePt t="106961" x="4494213" y="4037013"/>
          <p14:tracePt t="107237" x="4494213" y="4027488"/>
          <p14:tracePt t="107244" x="4494213" y="4019550"/>
          <p14:tracePt t="107252" x="4494213" y="4002088"/>
          <p14:tracePt t="107261" x="4503738" y="4002088"/>
          <p14:tracePt t="107264" x="4503738" y="3986213"/>
          <p14:tracePt t="107271" x="4503738" y="3976688"/>
          <p14:tracePt t="107279" x="4511675" y="3968750"/>
          <p14:tracePt t="107285" x="4511675" y="3951288"/>
          <p14:tracePt t="107293" x="4519613" y="3925888"/>
          <p14:tracePt t="107299" x="4519613" y="3908425"/>
          <p14:tracePt t="107306" x="4519613" y="3900488"/>
          <p14:tracePt t="107313" x="4529138" y="3892550"/>
          <p14:tracePt t="107320" x="4529138" y="3875088"/>
          <p14:tracePt t="107329" x="4529138" y="3867150"/>
          <p14:tracePt t="107334" x="4529138" y="3857625"/>
          <p14:tracePt t="107345" x="4537075" y="3832225"/>
          <p14:tracePt t="107348" x="4545013" y="3816350"/>
          <p14:tracePt t="107355" x="4545013" y="3798888"/>
          <p14:tracePt t="107362" x="4545013" y="3781425"/>
          <p14:tracePt t="107369" x="4545013" y="3763963"/>
          <p14:tracePt t="107377" x="4545013" y="3738563"/>
          <p14:tracePt t="107383" x="4545013" y="3722688"/>
          <p14:tracePt t="107390" x="4545013" y="3697288"/>
          <p14:tracePt t="107396" x="4554538" y="3671888"/>
          <p14:tracePt t="107403" x="4554538" y="3646488"/>
          <p14:tracePt t="107411" x="4554538" y="3611563"/>
          <p14:tracePt t="107418" x="4554538" y="3586163"/>
          <p14:tracePt t="107426" x="4554538" y="3560763"/>
          <p14:tracePt t="107431" x="4554538" y="3543300"/>
          <p14:tracePt t="107439" x="4554538" y="3517900"/>
          <p14:tracePt t="107445" x="4554538" y="3502025"/>
          <p14:tracePt t="107452" x="4545013" y="3484563"/>
          <p14:tracePt t="107461" x="4537075" y="3467100"/>
          <p14:tracePt t="107466" x="4537075" y="3449638"/>
          <p14:tracePt t="107473" x="4529138" y="3441700"/>
          <p14:tracePt t="107480" x="4529138" y="3433763"/>
          <p14:tracePt t="107488" x="4529138" y="3416300"/>
          <p14:tracePt t="107495" x="4529138" y="3408363"/>
          <p14:tracePt t="107502" x="4529138" y="3398838"/>
          <p14:tracePt t="107509" x="4519613" y="3390900"/>
          <p14:tracePt t="107515" x="4511675" y="3373438"/>
          <p14:tracePt t="107529" x="4511675" y="3365500"/>
          <p14:tracePt t="107536" x="4511675" y="3355975"/>
          <p14:tracePt t="107544" x="4503738" y="3348038"/>
          <p14:tracePt t="107549" x="4503738" y="3340100"/>
          <p14:tracePt t="107559" x="4494213" y="3330575"/>
          <p14:tracePt t="107563" x="4494213" y="3322638"/>
          <p14:tracePt t="107571" x="4486275" y="3314700"/>
          <p14:tracePt t="107584" x="4486275" y="3305175"/>
          <p14:tracePt t="107593" x="4486275" y="3297238"/>
          <p14:tracePt t="107599" x="4476750" y="3289300"/>
          <p14:tracePt t="107612" x="4476750" y="3279775"/>
          <p14:tracePt t="107620" x="4468813" y="3279775"/>
          <p14:tracePt t="107628" x="4468813" y="3271838"/>
          <p14:tracePt t="107644" x="4460875" y="3263900"/>
          <p14:tracePt t="107655" x="4460875" y="3254375"/>
          <p14:tracePt t="107668" x="4451350" y="3254375"/>
          <p14:tracePt t="107696" x="4443413" y="3254375"/>
          <p14:tracePt t="107717" x="4435475" y="3254375"/>
          <p14:tracePt t="107725" x="4425950" y="3254375"/>
          <p14:tracePt t="107745" x="4418013" y="3254375"/>
          <p14:tracePt t="107751" x="4418013" y="3263900"/>
          <p14:tracePt t="107759" x="4410075" y="3279775"/>
          <p14:tracePt t="107766" x="4400550" y="3279775"/>
          <p14:tracePt t="107772" x="4400550" y="3289300"/>
          <p14:tracePt t="107779" x="4392613" y="3297238"/>
          <p14:tracePt t="107786" x="4392613" y="3305175"/>
          <p14:tracePt t="107794" x="4384675" y="3314700"/>
          <p14:tracePt t="107808" x="4375150" y="3314700"/>
          <p14:tracePt t="107814" x="4375150" y="3330575"/>
          <p14:tracePt t="107821" x="4367213" y="3330575"/>
          <p14:tracePt t="107828" x="4367213" y="3340100"/>
          <p14:tracePt t="107835" x="4359275" y="3340100"/>
          <p14:tracePt t="107842" x="4349750" y="3348038"/>
          <p14:tracePt t="107849" x="4349750" y="3355975"/>
          <p14:tracePt t="107862" x="4341813" y="3365500"/>
          <p14:tracePt t="107883" x="4332288" y="3373438"/>
          <p14:tracePt t="107892" x="4332288" y="3382963"/>
          <p14:tracePt t="107905" x="4332288" y="3390900"/>
          <p14:tracePt t="107919" x="4332288" y="3398838"/>
          <p14:tracePt t="107942" x="4324350" y="3398838"/>
          <p14:tracePt t="107946" x="4324350" y="3408363"/>
          <p14:tracePt t="107961" x="4324350" y="3416300"/>
          <p14:tracePt t="107982" x="4324350" y="3424238"/>
          <p14:tracePt t="108003" x="4324350" y="3433763"/>
          <p14:tracePt t="108032" x="4332288" y="3441700"/>
          <p14:tracePt t="108037" x="4332288" y="3449638"/>
          <p14:tracePt t="108058" x="4341813" y="3449638"/>
          <p14:tracePt t="108065" x="4341813" y="3459163"/>
          <p14:tracePt t="108079" x="4349750" y="3459163"/>
          <p14:tracePt t="108086" x="4359275" y="3467100"/>
          <p14:tracePt t="108101" x="4367213" y="3467100"/>
          <p14:tracePt t="108114" x="4375150" y="3467100"/>
          <p14:tracePt t="108121" x="4375150" y="3475038"/>
          <p14:tracePt t="108127" x="4392613" y="3475038"/>
          <p14:tracePt t="108142" x="4400550" y="3475038"/>
          <p14:tracePt t="108149" x="4410075" y="3475038"/>
          <p14:tracePt t="108162" x="4425950" y="3475038"/>
          <p14:tracePt t="108177" x="4443413" y="3475038"/>
          <p14:tracePt t="108192" x="4451350" y="3475038"/>
          <p14:tracePt t="108204" x="4460875" y="3475038"/>
          <p14:tracePt t="108211" x="4468813" y="3475038"/>
          <p14:tracePt t="108218" x="4476750" y="3475038"/>
          <p14:tracePt t="108232" x="4486275" y="3475038"/>
          <p14:tracePt t="108241" x="4486275" y="3467100"/>
          <p14:tracePt t="108247" x="4494213" y="3467100"/>
          <p14:tracePt t="108256" x="4503738" y="3467100"/>
          <p14:tracePt t="108268" x="4503738" y="3459163"/>
          <p14:tracePt t="108275" x="4511675" y="3449638"/>
          <p14:tracePt t="108281" x="4519613" y="3441700"/>
          <p14:tracePt t="108294" x="4529138" y="3441700"/>
          <p14:tracePt t="108301" x="4529138" y="3433763"/>
          <p14:tracePt t="108316" x="4529138" y="3424238"/>
          <p14:tracePt t="108325" x="4529138" y="3416300"/>
          <p14:tracePt t="108343" x="4529138" y="3408363"/>
          <p14:tracePt t="108352" x="4529138" y="3398838"/>
          <p14:tracePt t="108359" x="4529138" y="3390900"/>
          <p14:tracePt t="108379" x="4519613" y="3382963"/>
          <p14:tracePt t="108393" x="4511675" y="3382963"/>
          <p14:tracePt t="108409" x="4511675" y="3373438"/>
          <p14:tracePt t="108412" x="4503738" y="3373438"/>
          <p14:tracePt t="108427" x="4494213" y="3373438"/>
          <p14:tracePt t="108442" x="4486275" y="3373438"/>
          <p14:tracePt t="108448" x="4476750" y="3373438"/>
          <p14:tracePt t="108462" x="4468813" y="3373438"/>
          <p14:tracePt t="108469" x="4460875" y="3373438"/>
          <p14:tracePt t="108476" x="4451350" y="3373438"/>
          <p14:tracePt t="108492" x="4443413" y="3382963"/>
          <p14:tracePt t="108504" x="4443413" y="3390900"/>
          <p14:tracePt t="108510" x="4435475" y="3398838"/>
          <p14:tracePt t="108532" x="4425950" y="3408363"/>
          <p14:tracePt t="108546" x="4425950" y="3416300"/>
          <p14:tracePt t="108560" x="4425950" y="3424238"/>
          <p14:tracePt t="108567" x="4418013" y="3424238"/>
          <p14:tracePt t="108576" x="4418013" y="3433763"/>
          <p14:tracePt t="108581" x="4418013" y="3441700"/>
          <p14:tracePt t="108601" x="4418013" y="3449638"/>
          <p14:tracePt t="108615" x="4418013" y="3459163"/>
          <p14:tracePt t="108636" x="4418013" y="3467100"/>
          <p14:tracePt t="108671" x="4418013" y="3475038"/>
          <p14:tracePt t="108685" x="4425950" y="3475038"/>
          <p14:tracePt t="108706" x="4435475" y="3475038"/>
          <p14:tracePt t="108727" x="4443413" y="3475038"/>
          <p14:tracePt t="108754" x="4451350" y="3475038"/>
          <p14:tracePt t="108762" x="4460875" y="3475038"/>
          <p14:tracePt t="108813" x="4468813" y="3475038"/>
          <p14:tracePt t="109533" x="4476750" y="3475038"/>
          <p14:tracePt t="109541" x="4503738" y="3492500"/>
          <p14:tracePt t="109547" x="4545013" y="3509963"/>
          <p14:tracePt t="109555" x="4638675" y="3535363"/>
          <p14:tracePt t="109561" x="4732338" y="3560763"/>
          <p14:tracePt t="109568" x="4826000" y="3619500"/>
          <p14:tracePt t="109579" x="4927600" y="3654425"/>
          <p14:tracePt t="109581" x="5021263" y="3705225"/>
          <p14:tracePt t="109591" x="5072063" y="3722688"/>
          <p14:tracePt t="109596" x="5122863" y="3748088"/>
          <p14:tracePt t="109603" x="5173663" y="3763963"/>
          <p14:tracePt t="109612" x="5216525" y="3781425"/>
          <p14:tracePt t="109617" x="5241925" y="3790950"/>
          <p14:tracePt t="109625" x="5292725" y="3790950"/>
          <p14:tracePt t="109631" x="5353050" y="3806825"/>
          <p14:tracePt t="109641" x="5378450" y="3806825"/>
          <p14:tracePt t="109644" x="5411788" y="3816350"/>
          <p14:tracePt t="109651" x="5454650" y="3832225"/>
          <p14:tracePt t="109660" x="5472113" y="3841750"/>
          <p14:tracePt t="109665" x="5487988" y="3849688"/>
          <p14:tracePt t="109673" x="5513388" y="3849688"/>
          <p14:tracePt t="109680" x="5530850" y="3849688"/>
          <p14:tracePt t="109687" x="5548313" y="3857625"/>
          <p14:tracePt t="109694" x="5573713" y="3867150"/>
          <p14:tracePt t="109701" x="5591175" y="3875088"/>
          <p14:tracePt t="109708" x="5607050" y="3875088"/>
          <p14:tracePt t="109714" x="5616575" y="3875088"/>
          <p14:tracePt t="109721" x="5632450" y="3883025"/>
          <p14:tracePt t="109727" x="5657850" y="3883025"/>
          <p14:tracePt t="109735" x="5675313" y="3883025"/>
          <p14:tracePt t="109742" x="5692775" y="3892550"/>
          <p14:tracePt t="109750" x="5718175" y="3892550"/>
          <p14:tracePt t="109757" x="5735638" y="3892550"/>
          <p14:tracePt t="109763" x="5751513" y="3892550"/>
          <p14:tracePt t="109770" x="5776913" y="3892550"/>
          <p14:tracePt t="109776" x="5794375" y="3892550"/>
          <p14:tracePt t="110054" x="5862638" y="3892550"/>
          <p14:tracePt t="110062" x="5930900" y="3892550"/>
          <p14:tracePt t="110070" x="6032500" y="3892550"/>
          <p14:tracePt t="110078" x="6108700" y="3892550"/>
          <p14:tracePt t="110086" x="6167438" y="3892550"/>
          <p14:tracePt t="110093" x="6210300" y="3892550"/>
          <p14:tracePt t="110101" x="6235700" y="3892550"/>
          <p14:tracePt t="110109" x="6261100" y="3892550"/>
          <p14:tracePt t="110117" x="6278563" y="3892550"/>
          <p14:tracePt t="110125" x="6296025" y="3892550"/>
          <p14:tracePt t="110132" x="6311900" y="3883025"/>
          <p14:tracePt t="110153" x="6321425" y="3883025"/>
          <p14:tracePt t="110168" x="6329363" y="3883025"/>
          <p14:tracePt t="110175" x="6329363" y="3875088"/>
          <p14:tracePt t="110180" x="6338888" y="3875088"/>
          <p14:tracePt t="110202" x="6346825" y="3875088"/>
          <p14:tracePt t="110215" x="6346825" y="3867150"/>
          <p14:tracePt t="110230" x="6354763" y="3867150"/>
          <p14:tracePt t="110261" x="6354763" y="3857625"/>
          <p14:tracePt t="110265" x="6354763" y="3849688"/>
          <p14:tracePt t="110273" x="6364288" y="3849688"/>
          <p14:tracePt t="110285" x="6364288" y="3841750"/>
          <p14:tracePt t="110299" x="6364288" y="3832225"/>
          <p14:tracePt t="110321" x="6364288" y="3824288"/>
          <p14:tracePt t="110341" x="6364288" y="3816350"/>
          <p14:tracePt t="110348" x="6364288" y="3806825"/>
          <p14:tracePt t="110368" x="6364288" y="3798888"/>
          <p14:tracePt t="110390" x="6364288" y="3790950"/>
          <p14:tracePt t="110405" x="6364288" y="3781425"/>
          <p14:tracePt t="110418" x="6364288" y="3773488"/>
          <p14:tracePt t="110431" x="6364288" y="3763963"/>
          <p14:tracePt t="110453" x="6364288" y="3756025"/>
          <p14:tracePt t="110473" x="6364288" y="3738563"/>
          <p14:tracePt t="110487" x="6364288" y="3730625"/>
          <p14:tracePt t="110502" x="6364288" y="3713163"/>
          <p14:tracePt t="110509" x="6354763" y="3713163"/>
          <p14:tracePt t="110523" x="6354763" y="3705225"/>
          <p14:tracePt t="110529" x="6354763" y="3697288"/>
          <p14:tracePt t="110536" x="6346825" y="3687763"/>
          <p14:tracePt t="110543" x="6346825" y="3679825"/>
          <p14:tracePt t="110558" x="6346825" y="3671888"/>
          <p14:tracePt t="110564" x="6346825" y="3662363"/>
          <p14:tracePt t="110574" x="6338888" y="3654425"/>
          <p14:tracePt t="110578" x="6338888" y="3646488"/>
          <p14:tracePt t="110584" x="6329363" y="3646488"/>
          <p14:tracePt t="110592" x="6329363" y="3636963"/>
          <p14:tracePt t="110598" x="6329363" y="3629025"/>
          <p14:tracePt t="110606" x="6329363" y="3619500"/>
          <p14:tracePt t="110620" x="6329363" y="3611563"/>
          <p14:tracePt t="110626" x="6321425" y="3603625"/>
          <p14:tracePt t="110634" x="6321425" y="3594100"/>
          <p14:tracePt t="110655" x="6321425" y="3586163"/>
          <p14:tracePt t="110661" x="6311900" y="3586163"/>
          <p14:tracePt t="110675" x="6311900" y="3578225"/>
          <p14:tracePt t="110682" x="6311900" y="3568700"/>
          <p14:tracePt t="110713" x="6311900" y="3560763"/>
          <p14:tracePt t="110745" x="6311900" y="3552825"/>
          <p14:tracePt t="110788" x="6311900" y="3543300"/>
          <p14:tracePt t="110803" x="6311900" y="3535363"/>
          <p14:tracePt t="111130" x="6321425" y="3535363"/>
          <p14:tracePt t="111137" x="6329363" y="3543300"/>
          <p14:tracePt t="111143" x="6338888" y="3543300"/>
          <p14:tracePt t="111150" x="6346825" y="3543300"/>
          <p14:tracePt t="111163" x="6354763" y="3543300"/>
          <p14:tracePt t="111173" x="6364288" y="3543300"/>
          <p14:tracePt t="111178" x="6372225" y="3543300"/>
          <p14:tracePt t="111184" x="6389688" y="3543300"/>
          <p14:tracePt t="111199" x="6405563" y="3543300"/>
          <p14:tracePt t="111208" x="6423025" y="3543300"/>
          <p14:tracePt t="111213" x="6430963" y="3543300"/>
          <p14:tracePt t="111226" x="6440488" y="3543300"/>
          <p14:tracePt t="111234" x="6456363" y="3552825"/>
          <p14:tracePt t="111241" x="6465888" y="3552825"/>
          <p14:tracePt t="111256" x="6473825" y="3552825"/>
          <p14:tracePt t="111268" x="6491288" y="3552825"/>
          <p14:tracePt t="111289" x="6499225" y="3552825"/>
          <p14:tracePt t="111317" x="6508750" y="3552825"/>
          <p14:tracePt t="111339" x="6508750" y="3560763"/>
          <p14:tracePt t="111344" x="6516688" y="3560763"/>
          <p14:tracePt t="111373" x="6524625" y="3560763"/>
          <p14:tracePt t="111389" x="6524625" y="3568700"/>
          <p14:tracePt t="111415" x="6516688" y="3568700"/>
          <p14:tracePt t="111422" x="6508750" y="3578225"/>
          <p14:tracePt t="111428" x="6499225" y="3578225"/>
          <p14:tracePt t="111435" x="6473825" y="3586163"/>
          <p14:tracePt t="111442" x="6423025" y="3586163"/>
          <p14:tracePt t="111451" x="6380163" y="3586163"/>
          <p14:tracePt t="111457" x="6286500" y="3586163"/>
          <p14:tracePt t="111464" x="6184900" y="3586163"/>
          <p14:tracePt t="111474" x="6083300" y="3586163"/>
          <p14:tracePt t="111477" x="5981700" y="3586163"/>
          <p14:tracePt t="111484" x="5905500" y="3578225"/>
          <p14:tracePt t="111491" x="5845175" y="3568700"/>
          <p14:tracePt t="111498" x="5786438" y="3560763"/>
          <p14:tracePt t="111506" x="5761038" y="3560763"/>
          <p14:tracePt t="111513" x="5743575" y="3560763"/>
          <p14:tracePt t="111519" x="5726113" y="3560763"/>
          <p14:tracePt t="111525" x="5718175" y="3560763"/>
          <p14:tracePt t="111533" x="5708650" y="3552825"/>
          <p14:tracePt t="111540" x="5700713" y="3552825"/>
          <p14:tracePt t="111547" x="5683250" y="3552825"/>
          <p14:tracePt t="111556" x="5675313" y="3543300"/>
          <p14:tracePt t="111560" x="5667375" y="3543300"/>
          <p14:tracePt t="111567" x="5632450" y="3543300"/>
          <p14:tracePt t="111576" x="5581650" y="3535363"/>
          <p14:tracePt t="111581" x="5513388" y="3535363"/>
          <p14:tracePt t="111589" x="5437188" y="3535363"/>
          <p14:tracePt t="111596" x="5343525" y="3535363"/>
          <p14:tracePt t="111602" x="5224463" y="3527425"/>
          <p14:tracePt t="111609" x="5106988" y="3527425"/>
          <p14:tracePt t="111617" x="5029200" y="3527425"/>
          <p14:tracePt t="111625" x="4927600" y="3527425"/>
          <p14:tracePt t="111633" x="4826000" y="3527425"/>
          <p14:tracePt t="111639" x="4765675" y="3517900"/>
          <p14:tracePt t="111643" x="4706938" y="3509963"/>
          <p14:tracePt t="111651" x="4646613" y="3502025"/>
          <p14:tracePt t="111658" x="4579938" y="3492500"/>
          <p14:tracePt t="111665" x="4519613" y="3484563"/>
          <p14:tracePt t="111673" x="4486275" y="3484563"/>
          <p14:tracePt t="111680" x="4460875" y="3484563"/>
          <p14:tracePt t="111688" x="4425950" y="3475038"/>
          <p14:tracePt t="111692" x="4400550" y="3475038"/>
          <p14:tracePt t="111703" x="4384675" y="3475038"/>
          <p14:tracePt t="111709" x="4375150" y="3475038"/>
          <p14:tracePt t="111713" x="4367213" y="3475038"/>
          <p14:tracePt t="111722" x="4359275" y="3475038"/>
          <p14:tracePt t="111728" x="4349750" y="3475038"/>
          <p14:tracePt t="111735" x="4341813" y="3475038"/>
          <p14:tracePt t="111741" x="4332288" y="3475038"/>
          <p14:tracePt t="111749" x="4324350" y="3475038"/>
          <p14:tracePt t="111771" x="4316413" y="3475038"/>
          <p14:tracePt t="111797" x="4306888" y="3475038"/>
          <p14:tracePt t="111819" x="4298950" y="3475038"/>
          <p14:tracePt t="111832" x="4298950" y="3467100"/>
          <p14:tracePt t="111873" x="4298950" y="3459163"/>
          <p14:tracePt t="111881" x="4306888" y="3459163"/>
          <p14:tracePt t="111901" x="4316413" y="3459163"/>
          <p14:tracePt t="111910" x="4316413" y="3449638"/>
          <p14:tracePt t="111922" x="4332288" y="3449638"/>
          <p14:tracePt t="111931" x="4341813" y="3449638"/>
          <p14:tracePt t="111955" x="4367213" y="3441700"/>
          <p14:tracePt t="111964" x="4384675" y="3433763"/>
          <p14:tracePt t="111972" x="4392613" y="3433763"/>
          <p14:tracePt t="111979" x="4400550" y="3433763"/>
          <p14:tracePt t="111986" x="4410075" y="3433763"/>
          <p14:tracePt t="111992" x="4418013" y="3433763"/>
          <p14:tracePt t="112000" x="4425950" y="3424238"/>
          <p14:tracePt t="112007" x="4443413" y="3424238"/>
          <p14:tracePt t="112022" x="4451350" y="3424238"/>
          <p14:tracePt t="112027" x="4468813" y="3416300"/>
          <p14:tracePt t="112041" x="4486275" y="3416300"/>
          <p14:tracePt t="112048" x="4494213" y="3416300"/>
          <p14:tracePt t="112056" x="4503738" y="3408363"/>
          <p14:tracePt t="112062" x="4511675" y="3408363"/>
          <p14:tracePt t="112071" x="4519613" y="3398838"/>
          <p14:tracePt t="112083" x="4529138" y="3398838"/>
          <p14:tracePt t="112093" x="4537075" y="3398838"/>
          <p14:tracePt t="112096" x="4537075" y="3390900"/>
          <p14:tracePt t="112112" x="4545013" y="3382963"/>
          <p14:tracePt t="112118" x="4554538" y="3373438"/>
          <p14:tracePt t="112132" x="4554538" y="3365500"/>
          <p14:tracePt t="112145" x="4554538" y="3355975"/>
          <p14:tracePt t="112160" x="4554538" y="3348038"/>
          <p14:tracePt t="112167" x="4554538" y="3340100"/>
          <p14:tracePt t="112181" x="4554538" y="3330575"/>
          <p14:tracePt t="112204" x="4545013" y="3330575"/>
          <p14:tracePt t="112208" x="4545013" y="3322638"/>
          <p14:tracePt t="112214" x="4537075" y="3322638"/>
          <p14:tracePt t="112243" x="4529138" y="3322638"/>
          <p14:tracePt t="112257" x="4529138" y="3330575"/>
          <p14:tracePt t="112265" x="4519613" y="3330575"/>
          <p14:tracePt t="112272" x="4519613" y="3340100"/>
          <p14:tracePt t="112278" x="4511675" y="3348038"/>
          <p14:tracePt t="112284" x="4511675" y="3355975"/>
          <p14:tracePt t="112299" x="4503738" y="3355975"/>
          <p14:tracePt t="112305" x="4503738" y="3373438"/>
          <p14:tracePt t="112326" x="4503738" y="3382963"/>
          <p14:tracePt t="112333" x="4503738" y="3390900"/>
          <p14:tracePt t="112348" x="4503738" y="3398838"/>
          <p14:tracePt t="112370" x="4503738" y="3408363"/>
          <p14:tracePt t="112382" x="4503738" y="3416300"/>
          <p14:tracePt t="112396" x="4503738" y="3424238"/>
          <p14:tracePt t="112405" x="4503738" y="3433763"/>
          <p14:tracePt t="112431" x="4503738" y="3441700"/>
          <p14:tracePt t="112452" x="4503738" y="3449638"/>
          <p14:tracePt t="112459" x="4503738" y="3459163"/>
          <p14:tracePt t="112493" x="4503738" y="3467100"/>
          <p14:tracePt t="112577" x="4494213" y="3467100"/>
          <p14:tracePt t="112592" x="4476750" y="3459163"/>
          <p14:tracePt t="112605" x="4460875" y="3449638"/>
          <p14:tracePt t="112619" x="4451350" y="3449638"/>
          <p14:tracePt t="112632" x="4443413" y="3449638"/>
          <p14:tracePt t="112640" x="4443413" y="3441700"/>
          <p14:tracePt t="112647" x="4435475" y="3441700"/>
          <p14:tracePt t="112662" x="4425950" y="3441700"/>
          <p14:tracePt t="112674" x="4418013" y="3441700"/>
          <p14:tracePt t="112695" x="4410075" y="3441700"/>
          <p14:tracePt t="112710" x="4400550" y="3441700"/>
          <p14:tracePt t="112737" x="4400550" y="3449638"/>
          <p14:tracePt t="112758" x="4400550" y="3459163"/>
          <p14:tracePt t="112772" x="4400550" y="3467100"/>
          <p14:tracePt t="112807" x="4400550" y="3475038"/>
          <p14:tracePt t="112815" x="4410075" y="3475038"/>
          <p14:tracePt t="112835" x="4418013" y="3484563"/>
          <p14:tracePt t="112856" x="4425950" y="3484563"/>
          <p14:tracePt t="112870" x="4425950" y="3492500"/>
          <p14:tracePt t="112890" x="4435475" y="3492500"/>
          <p14:tracePt t="112898" x="4443413" y="3492500"/>
          <p14:tracePt t="112919" x="4451350" y="3492500"/>
          <p14:tracePt t="112947" x="4460875" y="3492500"/>
          <p14:tracePt t="112967" x="4468813" y="3492500"/>
          <p14:tracePt t="113002" x="4476750" y="3492500"/>
          <p14:tracePt t="113023" x="4476750" y="3484563"/>
          <p14:tracePt t="113044" x="4476750" y="3475038"/>
          <p14:tracePt t="113086" x="4476750" y="3467100"/>
          <p14:tracePt t="113099" x="4476750" y="3459163"/>
          <p14:tracePt t="113120" x="4476750" y="3449638"/>
          <p14:tracePt t="113162" x="4486275" y="3449638"/>
          <p14:tracePt t="113169" x="4486275" y="3441700"/>
          <p14:tracePt t="113219" x="4494213" y="3441700"/>
          <p14:tracePt t="113643" x="4494213" y="3433763"/>
          <p14:tracePt t="113649" x="4494213" y="3424238"/>
          <p14:tracePt t="113671" x="4486275" y="3424238"/>
          <p14:tracePt t="113691" x="4476750" y="3416300"/>
          <p14:tracePt t="113705" x="4468813" y="3416300"/>
          <p14:tracePt t="113734" x="4460875" y="3416300"/>
          <p14:tracePt t="113740" x="4460875" y="3408363"/>
          <p14:tracePt t="113747" x="4451350" y="3408363"/>
          <p14:tracePt t="113761" x="4443413" y="3408363"/>
          <p14:tracePt t="113771" x="4435475" y="3398838"/>
          <p14:tracePt t="113782" x="4425950" y="3398838"/>
          <p14:tracePt t="113803" x="4418013" y="3398838"/>
          <p14:tracePt t="113809" x="4410075" y="3398838"/>
          <p14:tracePt t="113833" x="4400550" y="3398838"/>
          <p14:tracePt t="113838" x="4400550" y="3408363"/>
          <p14:tracePt t="113845" x="4392613" y="3408363"/>
          <p14:tracePt t="113858" x="4392613" y="3416300"/>
          <p14:tracePt t="113873" x="4392613" y="3424238"/>
          <p14:tracePt t="113880" x="4384675" y="3433763"/>
          <p14:tracePt t="113888" x="4384675" y="3441700"/>
          <p14:tracePt t="113906" x="4384675" y="3459163"/>
          <p14:tracePt t="113923" x="4384675" y="3467100"/>
          <p14:tracePt t="113949" x="4384675" y="3475038"/>
          <p14:tracePt t="113963" x="4384675" y="3484563"/>
          <p14:tracePt t="113977" x="4384675" y="3492500"/>
          <p14:tracePt t="113997" x="4384675" y="3502025"/>
          <p14:tracePt t="114034" x="4384675" y="3509963"/>
          <p14:tracePt t="114039" x="4392613" y="3509963"/>
          <p14:tracePt t="114060" x="4400550" y="3509963"/>
          <p14:tracePt t="114080" x="4418013" y="3509963"/>
          <p14:tracePt t="114094" x="4425950" y="3509963"/>
          <p14:tracePt t="114103" x="4435475" y="3509963"/>
          <p14:tracePt t="114108" x="4443413" y="3502025"/>
          <p14:tracePt t="114117" x="4443413" y="3492500"/>
          <p14:tracePt t="114123" x="4460875" y="3492500"/>
          <p14:tracePt t="114138" x="4460875" y="3484563"/>
          <p14:tracePt t="114143" x="4468813" y="3484563"/>
          <p14:tracePt t="114151" x="4476750" y="3475038"/>
          <p14:tracePt t="114158" x="4486275" y="3475038"/>
          <p14:tracePt t="114164" x="4486275" y="3467100"/>
          <p14:tracePt t="114172" x="4486275" y="3459163"/>
          <p14:tracePt t="114179" x="4494213" y="3449638"/>
          <p14:tracePt t="114186" x="4494213" y="3441700"/>
          <p14:tracePt t="114192" x="4494213" y="3433763"/>
          <p14:tracePt t="114199" x="4494213" y="3424238"/>
          <p14:tracePt t="114206" x="4494213" y="3416300"/>
          <p14:tracePt t="114220" x="4494213" y="3408363"/>
          <p14:tracePt t="114227" x="4494213" y="3390900"/>
          <p14:tracePt t="114240" x="4494213" y="3382963"/>
          <p14:tracePt t="114249" x="4486275" y="3382963"/>
          <p14:tracePt t="114263" x="4486275" y="3373438"/>
          <p14:tracePt t="114276" x="4476750" y="3373438"/>
          <p14:tracePt t="114282" x="4468813" y="3373438"/>
          <p14:tracePt t="114297" x="4451350" y="3373438"/>
          <p14:tracePt t="114319" x="4443413" y="3373438"/>
          <p14:tracePt t="114325" x="4435475" y="3373438"/>
          <p14:tracePt t="114339" x="4425950" y="3382963"/>
          <p14:tracePt t="114353" x="4418013" y="3398838"/>
          <p14:tracePt t="114366" x="4418013" y="3416300"/>
          <p14:tracePt t="114373" x="4410075" y="3433763"/>
          <p14:tracePt t="114387" x="4410075" y="3441700"/>
          <p14:tracePt t="114393" x="4400550" y="3441700"/>
          <p14:tracePt t="114402" x="4400550" y="3449638"/>
          <p14:tracePt t="114408" x="4400550" y="3459163"/>
          <p14:tracePt t="114415" x="4392613" y="3459163"/>
          <p14:tracePt t="114423" x="4392613" y="3467100"/>
          <p14:tracePt t="114450" x="4392613" y="3475038"/>
          <p14:tracePt t="114457" x="4392613" y="3484563"/>
          <p14:tracePt t="114470" x="4384675" y="3484563"/>
          <p14:tracePt t="114478" x="4384675" y="3492500"/>
          <p14:tracePt t="114499" x="4384675" y="3502025"/>
          <p14:tracePt t="114541" x="4384675" y="3509963"/>
          <p14:tracePt t="114618" x="4392613" y="3509963"/>
          <p14:tracePt t="114625" x="4400550" y="3509963"/>
          <p14:tracePt t="114631" x="4418013" y="3509963"/>
          <p14:tracePt t="114638" x="4443413" y="3509963"/>
          <p14:tracePt t="114646" x="4486275" y="3509963"/>
          <p14:tracePt t="114653" x="4605338" y="3535363"/>
          <p14:tracePt t="114659" x="4818063" y="3594100"/>
          <p14:tracePt t="114666" x="5114925" y="3671888"/>
          <p14:tracePt t="114673" x="5233988" y="3713163"/>
          <p14:tracePt t="114680" x="5335588" y="3738563"/>
          <p14:tracePt t="114689" x="5446713" y="3748088"/>
          <p14:tracePt t="114694" x="5548313" y="3763963"/>
          <p14:tracePt t="114703" x="5632450" y="3781425"/>
          <p14:tracePt t="114707" x="5718175" y="3790950"/>
          <p14:tracePt t="114714" x="5776913" y="3798888"/>
          <p14:tracePt t="114723" x="5819775" y="3798888"/>
          <p14:tracePt t="114728" x="5845175" y="3806825"/>
          <p14:tracePt t="114738" x="5905500" y="3806825"/>
          <p14:tracePt t="114742" x="5956300" y="3816350"/>
          <p14:tracePt t="114753" x="5989638" y="3824288"/>
          <p14:tracePt t="114757" x="6040438" y="3832225"/>
          <p14:tracePt t="114764" x="6083300" y="3832225"/>
          <p14:tracePt t="114773" x="6116638" y="3841750"/>
          <p14:tracePt t="114778" x="6151563" y="3849688"/>
          <p14:tracePt t="114786" x="6184900" y="3849688"/>
          <p14:tracePt t="114791" x="6210300" y="3849688"/>
          <p14:tracePt t="114799" x="6219825" y="3849688"/>
          <p14:tracePt t="114805" x="6235700" y="3849688"/>
          <p14:tracePt t="114812" x="6253163" y="3857625"/>
          <p14:tracePt t="114820" x="6261100" y="3857625"/>
          <p14:tracePt t="114827" x="6278563" y="3857625"/>
          <p14:tracePt t="114833" x="6286500" y="3867150"/>
          <p14:tracePt t="114840" x="6303963" y="3867150"/>
          <p14:tracePt t="114846" x="6321425" y="3867150"/>
          <p14:tracePt t="114855" x="6329363" y="3867150"/>
          <p14:tracePt t="114861" x="6346825" y="3867150"/>
          <p14:tracePt t="114869" x="6354763" y="3867150"/>
          <p14:tracePt t="114875" x="6380163" y="3867150"/>
          <p14:tracePt t="114883" x="6389688" y="3867150"/>
          <p14:tracePt t="114889" x="6405563" y="3867150"/>
          <p14:tracePt t="114896" x="6423025" y="3867150"/>
          <p14:tracePt t="114904" x="6430963" y="3867150"/>
          <p14:tracePt t="114910" x="6448425" y="3867150"/>
          <p14:tracePt t="114920" x="6465888" y="3867150"/>
          <p14:tracePt t="114923" x="6473825" y="3867150"/>
          <p14:tracePt t="114931" x="6483350" y="3867150"/>
          <p14:tracePt t="114953" x="6508750" y="3867150"/>
          <p14:tracePt t="114959" x="6516688" y="3867150"/>
          <p14:tracePt t="114966" x="6524625" y="3867150"/>
          <p14:tracePt t="114979" x="6534150" y="3867150"/>
          <p14:tracePt t="114987" x="6542088" y="3867150"/>
          <p14:tracePt t="115007" x="6550025" y="3867150"/>
          <p14:tracePt t="115024" x="6559550" y="3867150"/>
          <p14:tracePt t="115050" x="6567488" y="3867150"/>
          <p14:tracePt t="115293" x="6559550" y="3867150"/>
          <p14:tracePt t="115307" x="6559550" y="3849688"/>
          <p14:tracePt t="115328" x="6559550" y="3841750"/>
          <p14:tracePt t="115334" x="6559550" y="3832225"/>
          <p14:tracePt t="115355" x="6559550" y="3824288"/>
          <p14:tracePt t="115362" x="6559550" y="3816350"/>
          <p14:tracePt t="115371" x="6559550" y="3806825"/>
          <p14:tracePt t="115385" x="6559550" y="3798888"/>
          <p14:tracePt t="115392" x="6559550" y="3790950"/>
          <p14:tracePt t="115403" x="6559550" y="3781425"/>
          <p14:tracePt t="115411" x="6567488" y="3773488"/>
          <p14:tracePt t="115419" x="6567488" y="3763963"/>
          <p14:tracePt t="115431" x="6575425" y="3756025"/>
          <p14:tracePt t="115446" x="6575425" y="3748088"/>
          <p14:tracePt t="115453" x="6584950" y="3738563"/>
          <p14:tracePt t="115468" x="6584950" y="3730625"/>
          <p14:tracePt t="115480" x="6584950" y="3722688"/>
          <p14:tracePt t="115495" x="6592888" y="3713163"/>
          <p14:tracePt t="115503" x="6592888" y="3705225"/>
          <p14:tracePt t="115518" x="6592888" y="3697288"/>
          <p14:tracePt t="115522" x="6600825" y="3697288"/>
          <p14:tracePt t="115538" x="6610350" y="3697288"/>
          <p14:tracePt t="115544" x="6618288" y="3697288"/>
          <p14:tracePt t="115551" x="6618288" y="3687763"/>
          <p14:tracePt t="115558" x="6626225" y="3687763"/>
          <p14:tracePt t="115572" x="6643688" y="3687763"/>
          <p14:tracePt t="115578" x="6653213" y="3687763"/>
          <p14:tracePt t="115586" x="6669088" y="3687763"/>
          <p14:tracePt t="115592" x="6686550" y="3687763"/>
          <p14:tracePt t="115602" x="6704013" y="3687763"/>
          <p14:tracePt t="115606" x="6745288" y="3687763"/>
          <p14:tracePt t="115613" x="6813550" y="3687763"/>
          <p14:tracePt t="115621" x="6864350" y="3687763"/>
          <p14:tracePt t="115627" x="6907213" y="3687763"/>
          <p14:tracePt t="115636" x="6958013" y="3687763"/>
          <p14:tracePt t="115641" x="7000875" y="3687763"/>
          <p14:tracePt t="115649" x="7026275" y="3687763"/>
          <p14:tracePt t="115654" x="7077075" y="3697288"/>
          <p14:tracePt t="115661" x="7127875" y="3705225"/>
          <p14:tracePt t="115671" x="7153275" y="3705225"/>
          <p14:tracePt t="115676" x="7196138" y="3713163"/>
          <p14:tracePt t="115685" x="7221538" y="3713163"/>
          <p14:tracePt t="115690" x="7256463" y="3722688"/>
          <p14:tracePt t="115700" x="7289800" y="3722688"/>
          <p14:tracePt t="115705" x="7348538" y="3730625"/>
          <p14:tracePt t="115711" x="7391400" y="3738563"/>
          <p14:tracePt t="115719" x="7426325" y="3738563"/>
          <p14:tracePt t="115725" x="7467600" y="3738563"/>
          <p14:tracePt t="115732" x="7510463" y="3748088"/>
          <p14:tracePt t="115738" x="7578725" y="3756025"/>
          <p14:tracePt t="115746" x="7621588" y="3763963"/>
          <p14:tracePt t="115754" x="7680325" y="3773488"/>
          <p14:tracePt t="115760" x="7723188" y="3781425"/>
          <p14:tracePt t="115769" x="7773988" y="3781425"/>
          <p14:tracePt t="115774" x="7842250" y="3781425"/>
          <p14:tracePt t="115780" x="7935913" y="3806825"/>
          <p14:tracePt t="115789" x="8012113" y="3816350"/>
          <p14:tracePt t="115794" x="8088313" y="3816350"/>
          <p14:tracePt t="115803" x="8139113" y="3816350"/>
          <p14:tracePt t="115809" x="8224838" y="3816350"/>
          <p14:tracePt t="115816" x="8301038" y="3824288"/>
          <p14:tracePt t="115822" x="8351838" y="3824288"/>
          <p14:tracePt t="115830" x="8385175" y="3824288"/>
          <p14:tracePt t="115837" x="8428038" y="3832225"/>
          <p14:tracePt t="115843" x="8462963" y="3832225"/>
          <p14:tracePt t="115852" x="8478838" y="3832225"/>
          <p14:tracePt t="115857" x="8496300" y="3832225"/>
          <p14:tracePt t="115863" x="8513763" y="3832225"/>
          <p14:tracePt t="115871" x="8521700" y="3832225"/>
          <p14:tracePt t="115878" x="8529638" y="3832225"/>
          <p14:tracePt t="115892" x="8539163" y="3832225"/>
          <p14:tracePt t="115906" x="8547100" y="3832225"/>
          <p14:tracePt t="116187" x="8564563" y="3832225"/>
          <p14:tracePt t="116194" x="8605838" y="3841750"/>
          <p14:tracePt t="116203" x="8674100" y="3841750"/>
          <p14:tracePt t="116208" x="8767763" y="3841750"/>
          <p14:tracePt t="116217" x="9005888" y="3841750"/>
          <p14:tracePt t="116222" x="9236075" y="3841750"/>
          <p14:tracePt t="116229" x="9345613" y="3849688"/>
          <p14:tracePt t="116236" x="9472613" y="3849688"/>
          <p14:tracePt t="116243" x="9550400" y="3849688"/>
          <p14:tracePt t="116251" x="9634538" y="3867150"/>
          <p14:tracePt t="116258" x="9659938" y="3867150"/>
          <p14:tracePt t="116264" x="9694863" y="3875088"/>
          <p14:tracePt t="116273" x="9720263" y="3875088"/>
          <p14:tracePt t="116281" x="9736138" y="3875088"/>
          <p14:tracePt t="116287" x="9745663" y="3875088"/>
          <p14:tracePt t="116292" x="9753600" y="3875088"/>
          <p14:tracePt t="116301" x="9761538" y="3875088"/>
          <p14:tracePt t="116306" x="9771063" y="3875088"/>
          <p14:tracePt t="116313" x="9779000" y="3875088"/>
          <p14:tracePt t="116327" x="9786938" y="3875088"/>
          <p14:tracePt t="116341" x="9796463" y="3875088"/>
          <p14:tracePt t="116348" x="9804400" y="3875088"/>
          <p14:tracePt t="116354" x="9812338" y="3867150"/>
          <p14:tracePt t="116370" x="9821863" y="3867150"/>
          <p14:tracePt t="116375" x="9829800" y="3867150"/>
          <p14:tracePt t="116384" x="9839325" y="3867150"/>
          <p14:tracePt t="116397" x="9847263" y="3867150"/>
          <p14:tracePt t="116403" x="9855200" y="3857625"/>
          <p14:tracePt t="116411" x="9864725" y="3857625"/>
          <p14:tracePt t="116424" x="9872663" y="3849688"/>
          <p14:tracePt t="116431" x="9880600" y="3841750"/>
          <p14:tracePt t="116438" x="9890125" y="3841750"/>
          <p14:tracePt t="116445" x="9898063" y="3824288"/>
          <p14:tracePt t="116453" x="9906000" y="3824288"/>
          <p14:tracePt t="116459" x="9915525" y="3816350"/>
          <p14:tracePt t="116468" x="9923463" y="3798888"/>
          <p14:tracePt t="116472" x="9940925" y="3790950"/>
          <p14:tracePt t="116480" x="9948863" y="3781425"/>
          <p14:tracePt t="116487" x="9956800" y="3773488"/>
          <p14:tracePt t="116494" x="9956800" y="3763963"/>
          <p14:tracePt t="116502" x="9966325" y="3748088"/>
          <p14:tracePt t="116508" x="9966325" y="3738563"/>
          <p14:tracePt t="116517" x="9966325" y="3730625"/>
          <p14:tracePt t="116521" x="9974263" y="3722688"/>
          <p14:tracePt t="116537" x="9974263" y="3713163"/>
          <p14:tracePt t="116543" x="9974263" y="3705225"/>
          <p14:tracePt t="116551" x="9974263" y="3697288"/>
          <p14:tracePt t="116564" x="9974263" y="3679825"/>
          <p14:tracePt t="116577" x="9966325" y="3671888"/>
          <p14:tracePt t="116586" x="9966325" y="3654425"/>
          <p14:tracePt t="116600" x="9956800" y="3646488"/>
          <p14:tracePt t="116606" x="9956800" y="3636963"/>
          <p14:tracePt t="116612" x="9956800" y="3629025"/>
          <p14:tracePt t="116626" x="9948863" y="3619500"/>
          <p14:tracePt t="116640" x="9948863" y="3611563"/>
          <p14:tracePt t="116647" x="9948863" y="3603625"/>
          <p14:tracePt t="116655" x="9940925" y="3603625"/>
          <p14:tracePt t="116661" x="9940925" y="3594100"/>
          <p14:tracePt t="116675" x="9931400" y="3594100"/>
          <p14:tracePt t="116684" x="9923463" y="3578225"/>
          <p14:tracePt t="116696" x="9915525" y="3568700"/>
          <p14:tracePt t="116703" x="9915525" y="3560763"/>
          <p14:tracePt t="116713" x="9898063" y="3552825"/>
          <p14:tracePt t="116718" x="9880600" y="3535363"/>
          <p14:tracePt t="116723" x="9872663" y="3527425"/>
          <p14:tracePt t="116731" x="9829800" y="3492500"/>
          <p14:tracePt t="116738" x="9761538" y="3459163"/>
          <p14:tracePt t="116745" x="9685338" y="3424238"/>
          <p14:tracePt t="116752" x="9566275" y="3382963"/>
          <p14:tracePt t="116759" x="9447213" y="3340100"/>
          <p14:tracePt t="116768" x="9183688" y="3314700"/>
          <p14:tracePt t="116772" x="9039225" y="3305175"/>
          <p14:tracePt t="116780" x="8929688" y="3305175"/>
          <p14:tracePt t="116786" x="8836025" y="3305175"/>
          <p14:tracePt t="116793" x="8724900" y="3330575"/>
          <p14:tracePt t="116801" x="8623300" y="3355975"/>
          <p14:tracePt t="116808" x="8529638" y="3382963"/>
          <p14:tracePt t="116814" x="8410575" y="3424238"/>
          <p14:tracePt t="116821" x="8283575" y="3475038"/>
          <p14:tracePt t="116829" x="8189913" y="3502025"/>
          <p14:tracePt t="116835" x="8088313" y="3535363"/>
          <p14:tracePt t="116842" x="7969250" y="3578225"/>
          <p14:tracePt t="116851" x="7875588" y="3611563"/>
          <p14:tracePt t="116856" x="7705725" y="3662363"/>
          <p14:tracePt t="116862" x="7570788" y="3705225"/>
          <p14:tracePt t="116870" x="7459663" y="3730625"/>
          <p14:tracePt t="116877" x="7391400" y="3748088"/>
          <p14:tracePt t="116889" x="7323138" y="3763963"/>
          <p14:tracePt t="116892" x="7239000" y="3781425"/>
          <p14:tracePt t="116900" x="7162800" y="3790950"/>
          <p14:tracePt t="116904" x="7077075" y="3798888"/>
          <p14:tracePt t="116914" x="7026275" y="3798888"/>
          <p14:tracePt t="116921" x="6975475" y="3798888"/>
          <p14:tracePt t="116926" x="6915150" y="3790950"/>
          <p14:tracePt t="116934" x="6864350" y="3773488"/>
          <p14:tracePt t="116950" x="6762750" y="3748088"/>
          <p14:tracePt t="116954" x="6719888" y="3738563"/>
          <p14:tracePt t="116961" x="6686550" y="3738563"/>
          <p14:tracePt t="116968" x="6661150" y="3722688"/>
          <p14:tracePt t="116974" x="6635750" y="3722688"/>
          <p14:tracePt t="116984" x="6618288" y="3713163"/>
          <p14:tracePt t="116988" x="6592888" y="3713163"/>
          <p14:tracePt t="116995" x="6575425" y="3713163"/>
          <p14:tracePt t="117003" x="6559550" y="3705225"/>
          <p14:tracePt t="117017" x="6542088" y="3705225"/>
          <p14:tracePt t="117031" x="6534150" y="3697288"/>
          <p14:tracePt t="117037" x="6524625" y="3697288"/>
          <p14:tracePt t="117058" x="6516688" y="3697288"/>
          <p14:tracePt t="117071" x="6516688" y="3687763"/>
          <p14:tracePt t="117093" x="6508750" y="3687763"/>
          <p14:tracePt t="117177" x="6516688" y="3687763"/>
          <p14:tracePt t="117198" x="6524625" y="3687763"/>
          <p14:tracePt t="117211" x="6534150" y="3687763"/>
          <p14:tracePt t="117240" x="6542088" y="3687763"/>
          <p14:tracePt t="117246" x="6542088" y="3679825"/>
          <p14:tracePt t="117262" x="6550025" y="3679825"/>
          <p14:tracePt t="117273" x="6550025" y="3671888"/>
          <p14:tracePt t="117281" x="6559550" y="3671888"/>
          <p14:tracePt t="117287" x="6567488" y="3671888"/>
          <p14:tracePt t="117295" x="6567488" y="3662363"/>
          <p14:tracePt t="117309" x="6575425" y="3646488"/>
          <p14:tracePt t="117322" x="6575425" y="3636963"/>
          <p14:tracePt t="117331" x="6584950" y="3636963"/>
          <p14:tracePt t="117336" x="6584950" y="3629025"/>
          <p14:tracePt t="117343" x="6592888" y="3619500"/>
          <p14:tracePt t="117352" x="6600825" y="3611563"/>
          <p14:tracePt t="117357" x="6600825" y="3603625"/>
          <p14:tracePt t="117367" x="6600825" y="3594100"/>
          <p14:tracePt t="117371" x="6618288" y="3586163"/>
          <p14:tracePt t="117379" x="6618288" y="3578225"/>
          <p14:tracePt t="117387" x="6618288" y="3568700"/>
          <p14:tracePt t="117401" x="6626225" y="3560763"/>
          <p14:tracePt t="117406" x="6626225" y="3552825"/>
          <p14:tracePt t="117413" x="6626225" y="3543300"/>
          <p14:tracePt t="117427" x="6635750" y="3543300"/>
          <p14:tracePt t="117435" x="6635750" y="3535363"/>
          <p14:tracePt t="117442" x="6635750" y="3527425"/>
          <p14:tracePt t="117454" x="6635750" y="3517900"/>
          <p14:tracePt t="117469" x="6635750" y="3509963"/>
          <p14:tracePt t="117475" x="6643688" y="3509963"/>
          <p14:tracePt t="117496" x="6643688" y="3502025"/>
          <p14:tracePt t="117503" x="6653213" y="3502025"/>
          <p14:tracePt t="117517" x="6653213" y="3492500"/>
          <p14:tracePt t="117532" x="6661150" y="3492500"/>
          <p14:tracePt t="117551" x="6678613" y="3492500"/>
          <p14:tracePt t="117559" x="6678613" y="3484563"/>
          <p14:tracePt t="117567" x="6694488" y="3475038"/>
          <p14:tracePt t="117574" x="6719888" y="3475038"/>
          <p14:tracePt t="117580" x="6737350" y="3475038"/>
          <p14:tracePt t="117587" x="6754813" y="3475038"/>
          <p14:tracePt t="117594" x="6770688" y="3475038"/>
          <p14:tracePt t="117602" x="6797675" y="3475038"/>
          <p14:tracePt t="117607" x="6813550" y="3475038"/>
          <p14:tracePt t="117616" x="6831013" y="3484563"/>
          <p14:tracePt t="117622" x="6848475" y="3484563"/>
          <p14:tracePt t="117629" x="6881813" y="3492500"/>
          <p14:tracePt t="117635" x="6915150" y="3509963"/>
          <p14:tracePt t="117642" x="6950075" y="3527425"/>
          <p14:tracePt t="117651" x="6967538" y="3535363"/>
          <p14:tracePt t="117656" x="7008813" y="3552825"/>
          <p14:tracePt t="117663" x="7059613" y="3578225"/>
          <p14:tracePt t="117671" x="7085013" y="3603625"/>
          <p14:tracePt t="117678" x="7112000" y="3611563"/>
          <p14:tracePt t="117684" x="7145338" y="3636963"/>
          <p14:tracePt t="117691" x="7170738" y="3646488"/>
          <p14:tracePt t="117701" x="7213600" y="3671888"/>
          <p14:tracePt t="117705" x="7264400" y="3687763"/>
          <p14:tracePt t="117713" x="7297738" y="3705225"/>
          <p14:tracePt t="117719" x="7340600" y="3730625"/>
          <p14:tracePt t="117726" x="7383463" y="3748088"/>
          <p14:tracePt t="117734" x="7426325" y="3773488"/>
          <p14:tracePt t="117743" x="7477125" y="3781425"/>
          <p14:tracePt t="117749" x="7510463" y="3790950"/>
          <p14:tracePt t="117753" x="7535863" y="3806825"/>
          <p14:tracePt t="117763" x="7553325" y="3816350"/>
          <p14:tracePt t="117769" x="7570788" y="3816350"/>
          <p14:tracePt t="117775" x="7596188" y="3824288"/>
          <p14:tracePt t="117783" x="7604125" y="3824288"/>
          <p14:tracePt t="117789" x="7621588" y="3832225"/>
          <p14:tracePt t="117796" x="7629525" y="3832225"/>
          <p14:tracePt t="117803" x="7637463" y="3841750"/>
          <p14:tracePt t="117810" x="7654925" y="3841750"/>
          <p14:tracePt t="117818" x="7662863" y="3841750"/>
          <p14:tracePt t="117825" x="7680325" y="3841750"/>
          <p14:tracePt t="117832" x="7688263" y="3841750"/>
          <p14:tracePt t="117838" x="7697788" y="3841750"/>
          <p14:tracePt t="117845" x="7705725" y="3841750"/>
          <p14:tracePt t="117852" x="7715250" y="3849688"/>
          <p14:tracePt t="117859" x="7723188" y="3849688"/>
          <p14:tracePt t="117866" x="7731125" y="3849688"/>
          <p14:tracePt t="117873" x="7748588" y="3849688"/>
          <p14:tracePt t="117880" x="7756525" y="3849688"/>
          <p14:tracePt t="117886" x="7766050" y="3849688"/>
          <p14:tracePt t="117893" x="7773988" y="3849688"/>
          <p14:tracePt t="117901" x="7791450" y="3849688"/>
          <p14:tracePt t="117908" x="7799388" y="3849688"/>
          <p14:tracePt t="117916" x="7816850" y="3849688"/>
          <p14:tracePt t="117922" x="7824788" y="3849688"/>
          <p14:tracePt t="117929" x="7842250" y="3849688"/>
          <p14:tracePt t="117951" x="7875588" y="3857625"/>
          <p14:tracePt t="117963" x="7885113" y="3857625"/>
          <p14:tracePt t="117977" x="7900988" y="3857625"/>
          <p14:tracePt t="117991" x="7910513" y="3857625"/>
          <p14:tracePt t="118005" x="7918450" y="3857625"/>
          <p14:tracePt t="118012" x="7926388" y="3857625"/>
          <p14:tracePt t="118018" x="7935913" y="3857625"/>
          <p14:tracePt t="118034" x="7943850" y="3857625"/>
          <p14:tracePt t="118046" x="7951788" y="3857625"/>
          <p14:tracePt t="118054" x="7969250" y="3857625"/>
          <p14:tracePt t="118061" x="7977188" y="3849688"/>
          <p14:tracePt t="118067" x="7986713" y="3849688"/>
          <p14:tracePt t="118450" x="7994650" y="3849688"/>
          <p14:tracePt t="118468" x="8004175" y="3849688"/>
          <p14:tracePt t="118490" x="8012113" y="3849688"/>
          <p14:tracePt t="118518" x="8020050" y="3849688"/>
          <p14:tracePt t="118539" x="8029575" y="3849688"/>
          <p14:tracePt t="118559" x="8037513" y="3849688"/>
          <p14:tracePt t="118580" x="8045450" y="3849688"/>
          <p14:tracePt t="118628" x="8054975" y="3849688"/>
          <p14:tracePt t="118643" x="8054975" y="3857625"/>
          <p14:tracePt t="118671" x="8062913" y="3857625"/>
          <p14:tracePt t="118691" x="8070850" y="3857625"/>
          <p14:tracePt t="118700" x="8070850" y="3867150"/>
          <p14:tracePt t="118705" x="8080375" y="3867150"/>
          <p14:tracePt t="118719" x="8080375" y="3875088"/>
          <p14:tracePt t="118726" x="8088313" y="3875088"/>
          <p14:tracePt t="118753" x="8096250" y="3875088"/>
          <p14:tracePt t="118775" x="8105775" y="3875088"/>
          <p14:tracePt t="118790" x="8113713" y="3875088"/>
          <p14:tracePt t="118810" x="8121650" y="3875088"/>
          <p14:tracePt t="118831" x="8131175" y="3875088"/>
          <p14:tracePt t="118845" x="8131175" y="3883025"/>
          <p14:tracePt t="118851" x="8147050" y="3883025"/>
          <p14:tracePt t="118866" x="8156575" y="3883025"/>
          <p14:tracePt t="118872" x="8164513" y="3883025"/>
          <p14:tracePt t="118879" x="8174038" y="3883025"/>
          <p14:tracePt t="118887" x="8189913" y="3883025"/>
          <p14:tracePt t="118900" x="8199438" y="3883025"/>
          <p14:tracePt t="118906" x="8215313" y="3883025"/>
          <p14:tracePt t="118916" x="8232775" y="3883025"/>
          <p14:tracePt t="118921" x="8240713" y="3883025"/>
          <p14:tracePt t="118929" x="8250238" y="3883025"/>
          <p14:tracePt t="118935" x="8266113" y="3883025"/>
          <p14:tracePt t="118951" x="8301038" y="3883025"/>
          <p14:tracePt t="118956" x="8308975" y="3883025"/>
          <p14:tracePt t="118965" x="8318500" y="3883025"/>
          <p14:tracePt t="118973" x="8326438" y="3883025"/>
          <p14:tracePt t="118977" x="8334375" y="3883025"/>
          <p14:tracePt t="118983" x="8351838" y="3883025"/>
          <p14:tracePt t="118993" x="8369300" y="3883025"/>
          <p14:tracePt t="119000" x="8377238" y="3883025"/>
          <p14:tracePt t="119005" x="8385175" y="3883025"/>
          <p14:tracePt t="119014" x="8394700" y="3883025"/>
          <p14:tracePt t="119025" x="8410575" y="3883025"/>
          <p14:tracePt t="119039" x="8420100" y="3883025"/>
          <p14:tracePt t="119053" x="8428038" y="3883025"/>
          <p14:tracePt t="119067" x="8435975" y="3883025"/>
          <p14:tracePt t="119076" x="8445500" y="3883025"/>
          <p14:tracePt t="119095" x="8453438" y="3883025"/>
          <p14:tracePt t="119137" x="8462963" y="3883025"/>
          <p14:tracePt t="119179" x="8470900" y="3883025"/>
          <p14:tracePt t="119213" x="8478838" y="3883025"/>
          <p14:tracePt t="119249" x="8478838" y="3875088"/>
          <p14:tracePt t="119256" x="8478838" y="3867150"/>
          <p14:tracePt t="119269" x="8488363" y="3867150"/>
          <p14:tracePt t="119276" x="8488363" y="3857625"/>
          <p14:tracePt t="119298" x="8488363" y="3849688"/>
          <p14:tracePt t="119303" x="8496300" y="3841750"/>
          <p14:tracePt t="119311" x="8496300" y="3832225"/>
          <p14:tracePt t="119325" x="8496300" y="3824288"/>
          <p14:tracePt t="119347" x="8496300" y="3816350"/>
          <p14:tracePt t="119352" x="8504238" y="3816350"/>
          <p14:tracePt t="119367" x="8504238" y="3806825"/>
          <p14:tracePt t="119374" x="8513763" y="3806825"/>
          <p14:tracePt t="119382" x="8513763" y="3798888"/>
          <p14:tracePt t="119401" x="8513763" y="3790950"/>
          <p14:tracePt t="119417" x="8521700" y="3781425"/>
          <p14:tracePt t="119431" x="8521700" y="3773488"/>
          <p14:tracePt t="119436" x="8529638" y="3773488"/>
          <p14:tracePt t="119444" x="8529638" y="3763963"/>
          <p14:tracePt t="119457" x="8539163" y="3763963"/>
          <p14:tracePt t="119467" x="8539163" y="3756025"/>
          <p14:tracePt t="119478" x="8547100" y="3756025"/>
          <p14:tracePt t="119485" x="8555038" y="3756025"/>
          <p14:tracePt t="119492" x="8555038" y="3748088"/>
          <p14:tracePt t="119506" x="8564563" y="3738563"/>
          <p14:tracePt t="119514" x="8572500" y="3738563"/>
          <p14:tracePt t="119520" x="8580438" y="3730625"/>
          <p14:tracePt t="119534" x="8589963" y="3730625"/>
          <p14:tracePt t="119541" x="8597900" y="3722688"/>
          <p14:tracePt t="119550" x="8605838" y="3722688"/>
          <p14:tracePt t="119554" x="8615363" y="3722688"/>
          <p14:tracePt t="119562" x="8623300" y="3722688"/>
          <p14:tracePt t="119568" x="8632825" y="3713163"/>
          <p14:tracePt t="119576" x="8648700" y="3705225"/>
          <p14:tracePt t="119584" x="8658225" y="3705225"/>
          <p14:tracePt t="119590" x="8674100" y="3697288"/>
          <p14:tracePt t="119598" x="8699500" y="3697288"/>
          <p14:tracePt t="119603" x="8724900" y="3687763"/>
          <p14:tracePt t="119610" x="8742363" y="3687763"/>
          <p14:tracePt t="119617" x="8767763" y="3679825"/>
          <p14:tracePt t="119625" x="8793163" y="3671888"/>
          <p14:tracePt t="119634" x="8828088" y="3671888"/>
          <p14:tracePt t="119638" x="8869363" y="3662363"/>
          <p14:tracePt t="119647" x="8886825" y="3654425"/>
          <p14:tracePt t="119652" x="8912225" y="3654425"/>
          <p14:tracePt t="119659" x="8937625" y="3636963"/>
          <p14:tracePt t="119668" x="8963025" y="3636963"/>
          <p14:tracePt t="119673" x="8980488" y="3636963"/>
          <p14:tracePt t="119682" x="8997950" y="3629025"/>
          <p14:tracePt t="119688" x="9013825" y="3629025"/>
          <p14:tracePt t="119693" x="9023350" y="3629025"/>
          <p14:tracePt t="119701" x="9039225" y="3629025"/>
          <p14:tracePt t="119708" x="9048750" y="3629025"/>
          <p14:tracePt t="119715" x="9048750" y="3619500"/>
          <p14:tracePt t="119722" x="9056688" y="3619500"/>
          <p14:tracePt t="119735" x="9064625" y="3619500"/>
          <p14:tracePt t="119749" x="9074150" y="3619500"/>
          <p14:tracePt t="119756" x="9082088" y="3619500"/>
          <p14:tracePt t="119778" x="9091613" y="3619500"/>
          <p14:tracePt t="119784" x="9091613" y="3611563"/>
          <p14:tracePt t="119793" x="9099550" y="3611563"/>
          <p14:tracePt t="119798" x="9107488" y="3611563"/>
          <p14:tracePt t="119813" x="9117013" y="3611563"/>
          <p14:tracePt t="119819" x="9124950" y="3603625"/>
          <p14:tracePt t="120144" x="9132888" y="3594100"/>
          <p14:tracePt t="120152" x="9142413" y="3594100"/>
          <p14:tracePt t="120165" x="9158288" y="3586163"/>
          <p14:tracePt t="120172" x="9175750" y="3586163"/>
          <p14:tracePt t="120181" x="9183688" y="3578225"/>
          <p14:tracePt t="120186" x="9209088" y="3568700"/>
          <p14:tracePt t="120193" x="9226550" y="3560763"/>
          <p14:tracePt t="120200" x="9251950" y="3552825"/>
          <p14:tracePt t="120207" x="9269413" y="3552825"/>
          <p14:tracePt t="120215" x="9286875" y="3543300"/>
          <p14:tracePt t="120222" x="9302750" y="3535363"/>
          <p14:tracePt t="120230" x="9328150" y="3527425"/>
          <p14:tracePt t="120235" x="9345613" y="3527425"/>
          <p14:tracePt t="120242" x="9363075" y="3517900"/>
          <p14:tracePt t="120256" x="9380538" y="3509963"/>
          <p14:tracePt t="120266" x="9388475" y="3509963"/>
          <p14:tracePt t="120277" x="9396413" y="3509963"/>
          <p14:tracePt t="120291" x="9405938" y="3509963"/>
          <p14:tracePt t="120299" x="9405938" y="3502025"/>
          <p14:tracePt t="120318" x="9413875" y="3502025"/>
          <p14:tracePt t="120339" x="9421813" y="3502025"/>
          <p14:tracePt t="120444" x="9413875" y="3502025"/>
          <p14:tracePt t="120459" x="9405938" y="3502025"/>
          <p14:tracePt t="120471" x="9363075" y="3527425"/>
          <p14:tracePt t="120477" x="9236075" y="3619500"/>
          <p14:tracePt t="120484" x="9074150" y="3730625"/>
          <p14:tracePt t="120491" x="8937625" y="3806825"/>
          <p14:tracePt t="120500" x="8742363" y="3900488"/>
          <p14:tracePt t="120506" x="8623300" y="3943350"/>
          <p14:tracePt t="120515" x="8539163" y="3968750"/>
          <p14:tracePt t="120520" x="8470900" y="4002088"/>
          <p14:tracePt t="120526" x="8410575" y="4019550"/>
          <p14:tracePt t="120535" x="8334375" y="4037013"/>
          <p14:tracePt t="120540" x="8291513" y="4044950"/>
          <p14:tracePt t="120548" x="8250238" y="4052888"/>
          <p14:tracePt t="120554" x="8232775" y="4052888"/>
          <p14:tracePt t="120561" x="8189913" y="4062413"/>
          <p14:tracePt t="120568" x="8147050" y="4070350"/>
          <p14:tracePt t="120575" x="8113713" y="4079875"/>
          <p14:tracePt t="120583" x="8080375" y="4079875"/>
          <p14:tracePt t="120589" x="8004175" y="4079875"/>
          <p14:tracePt t="120597" x="7910513" y="4079875"/>
          <p14:tracePt t="120602" x="7832725" y="4087813"/>
          <p14:tracePt t="120609" x="7748588" y="4105275"/>
          <p14:tracePt t="120617" x="7561263" y="4113213"/>
          <p14:tracePt t="120625" x="7416800" y="4121150"/>
          <p14:tracePt t="120632" x="7289800" y="4130675"/>
          <p14:tracePt t="120637" x="7188200" y="4130675"/>
          <p14:tracePt t="120646" x="7094538" y="4130675"/>
          <p14:tracePt t="120651" x="7008813" y="4138613"/>
          <p14:tracePt t="120658" x="6907213" y="4138613"/>
          <p14:tracePt t="120666" x="6823075" y="4138613"/>
          <p14:tracePt t="120672" x="6719888" y="4138613"/>
          <p14:tracePt t="120681" x="6653213" y="4138613"/>
          <p14:tracePt t="120686" x="6575425" y="4138613"/>
          <p14:tracePt t="120693" x="6499225" y="4138613"/>
          <p14:tracePt t="120700" x="6440488" y="4138613"/>
          <p14:tracePt t="120707" x="6389688" y="4138613"/>
          <p14:tracePt t="120715" x="6346825" y="4130675"/>
          <p14:tracePt t="120721" x="6286500" y="4113213"/>
          <p14:tracePt t="120731" x="6253163" y="4105275"/>
          <p14:tracePt t="120735" x="6227763" y="4105275"/>
          <p14:tracePt t="120742" x="6210300" y="4095750"/>
          <p14:tracePt t="120751" x="6194425" y="4087813"/>
          <p14:tracePt t="120756" x="6184900" y="4087813"/>
          <p14:tracePt t="120770" x="6176963" y="4079875"/>
          <p14:tracePt t="120777" x="6167438" y="4079875"/>
          <p14:tracePt t="120783" x="6167438" y="4070350"/>
          <p14:tracePt t="120791" x="6159500" y="4070350"/>
          <p14:tracePt t="120799" x="6159500" y="4052888"/>
          <p14:tracePt t="121241" x="6167438" y="4052888"/>
          <p14:tracePt t="121270" x="6167438" y="4062413"/>
          <p14:tracePt t="121276" x="6167438" y="4070350"/>
          <p14:tracePt t="121283" x="6176963" y="4070350"/>
          <p14:tracePt t="121300" x="6176963" y="4079875"/>
          <p14:tracePt t="121304" x="6176963" y="4087813"/>
          <p14:tracePt t="121318" x="6184900" y="4087813"/>
          <p14:tracePt t="121326" x="6184900" y="4095750"/>
          <p14:tracePt t="121346" x="6184900" y="4105275"/>
          <p14:tracePt t="121367" x="6184900" y="4113213"/>
          <p14:tracePt t="121374" x="6184900" y="4121150"/>
          <p14:tracePt t="121395" x="6184900" y="4130675"/>
          <p14:tracePt t="121415" x="6184900" y="4138613"/>
          <p14:tracePt t="121457" x="6184900" y="4146550"/>
          <p14:tracePt t="121471" x="6184900" y="4156075"/>
          <p14:tracePt t="121535" x="6194425" y="4156075"/>
          <p14:tracePt t="121758" x="6202363" y="4156075"/>
          <p14:tracePt t="121786" x="6210300" y="4146550"/>
          <p14:tracePt t="121792" x="6219825" y="4146550"/>
          <p14:tracePt t="121806" x="6235700" y="4146550"/>
          <p14:tracePt t="121827" x="6253163" y="4146550"/>
          <p14:tracePt t="121835" x="6261100" y="4138613"/>
          <p14:tracePt t="121848" x="6278563" y="4138613"/>
          <p14:tracePt t="121863" x="6286500" y="4138613"/>
          <p14:tracePt t="121869" x="6296025" y="4138613"/>
          <p14:tracePt t="121876" x="6303963" y="4138613"/>
          <p14:tracePt t="121883" x="6303963" y="4130675"/>
          <p14:tracePt t="121890" x="6311900" y="4130675"/>
          <p14:tracePt t="121898" x="6321425" y="4121150"/>
          <p14:tracePt t="121904" x="6329363" y="4121150"/>
          <p14:tracePt t="121918" x="6338888" y="4121150"/>
          <p14:tracePt t="121925" x="6346825" y="4121150"/>
          <p14:tracePt t="121947" x="6364288" y="4121150"/>
          <p14:tracePt t="121952" x="6372225" y="4113213"/>
          <p14:tracePt t="121967" x="6380163" y="4113213"/>
          <p14:tracePt t="121973" x="6389688" y="4113213"/>
          <p14:tracePt t="121980" x="6397625" y="4113213"/>
          <p14:tracePt t="121995" x="6405563" y="4113213"/>
          <p14:tracePt t="122008" x="6415088" y="4113213"/>
          <p14:tracePt t="122015" x="6423025" y="4113213"/>
          <p14:tracePt t="122029" x="6430963" y="4113213"/>
          <p14:tracePt t="122049" x="6440488" y="4113213"/>
          <p14:tracePt t="122092" x="6448425" y="4121150"/>
          <p14:tracePt t="122107" x="6456363" y="4121150"/>
          <p14:tracePt t="122196" x="6448425" y="4121150"/>
          <p14:tracePt t="122225" x="6440488" y="4121150"/>
          <p14:tracePt t="122231" x="6440488" y="4113213"/>
          <p14:tracePt t="122238" x="6430963" y="4113213"/>
          <p14:tracePt t="122253" x="6423025" y="4113213"/>
          <p14:tracePt t="122266" x="6415088" y="4105275"/>
          <p14:tracePt t="122273" x="6405563" y="4095750"/>
          <p14:tracePt t="122288" x="6397625" y="4095750"/>
          <p14:tracePt t="122296" x="6389688" y="4087813"/>
          <p14:tracePt t="122309" x="6380163" y="4087813"/>
          <p14:tracePt t="122315" x="6372225" y="4079875"/>
          <p14:tracePt t="122324" x="6364288" y="4079875"/>
          <p14:tracePt t="122330" x="6354763" y="4070350"/>
          <p14:tracePt t="122345" x="6346825" y="4070350"/>
          <p14:tracePt t="122351" x="6338888" y="4070350"/>
          <p14:tracePt t="122356" x="6338888" y="4062413"/>
          <p14:tracePt t="122366" x="6329363" y="4062413"/>
          <p14:tracePt t="122371" x="6321425" y="4062413"/>
          <p14:tracePt t="122379" x="6311900" y="4052888"/>
          <p14:tracePt t="122396" x="6303963" y="4052888"/>
          <p14:tracePt t="122405" x="6296025" y="4044950"/>
          <p14:tracePt t="122414" x="6286500" y="4037013"/>
          <p14:tracePt t="122420" x="6278563" y="4037013"/>
          <p14:tracePt t="122429" x="6270625" y="4019550"/>
          <p14:tracePt t="122440" x="6253163" y="4011613"/>
          <p14:tracePt t="122451" x="6245225" y="4002088"/>
          <p14:tracePt t="122454" x="6235700" y="3994150"/>
          <p14:tracePt t="122462" x="6227763" y="3976688"/>
          <p14:tracePt t="122469" x="6219825" y="3968750"/>
          <p14:tracePt t="122475" x="6210300" y="3951288"/>
          <p14:tracePt t="122482" x="6194425" y="3935413"/>
          <p14:tracePt t="122490" x="6184900" y="3925888"/>
          <p14:tracePt t="122497" x="6184900" y="3908425"/>
          <p14:tracePt t="122503" x="6184900" y="3900488"/>
          <p14:tracePt t="122517" x="6167438" y="3867150"/>
          <p14:tracePt t="122523" x="6159500" y="3841750"/>
          <p14:tracePt t="122531" x="6159500" y="3824288"/>
          <p14:tracePt t="122538" x="6151563" y="3806825"/>
          <p14:tracePt t="122546" x="6151563" y="3798888"/>
          <p14:tracePt t="122554" x="6151563" y="3781425"/>
          <p14:tracePt t="122559" x="6151563" y="3763963"/>
          <p14:tracePt t="122565" x="6151563" y="3738563"/>
          <p14:tracePt t="122572" x="6151563" y="3722688"/>
          <p14:tracePt t="122580" x="6151563" y="3705225"/>
          <p14:tracePt t="122587" x="6151563" y="3697288"/>
          <p14:tracePt t="122595" x="6151563" y="3687763"/>
          <p14:tracePt t="122601" x="6151563" y="3679825"/>
          <p14:tracePt t="122608" x="6151563" y="3662363"/>
          <p14:tracePt t="122614" x="6151563" y="3654425"/>
          <p14:tracePt t="122621" x="6151563" y="3646488"/>
          <p14:tracePt t="122636" x="6151563" y="3629025"/>
          <p14:tracePt t="122649" x="6151563" y="3619500"/>
          <p14:tracePt t="122664" x="6151563" y="3611563"/>
          <p14:tracePt t="122670" x="6151563" y="3603625"/>
          <p14:tracePt t="122679" x="6159500" y="3594100"/>
          <p14:tracePt t="122691" x="6159500" y="3586163"/>
          <p14:tracePt t="122697" x="6159500" y="3578225"/>
          <p14:tracePt t="122704" x="6159500" y="3568700"/>
          <p14:tracePt t="122718" x="6159500" y="3560763"/>
          <p14:tracePt t="122726" x="6167438" y="3552825"/>
          <p14:tracePt t="122733" x="6167438" y="3543300"/>
          <p14:tracePt t="122747" x="6176963" y="3543300"/>
          <p14:tracePt t="122753" x="6176963" y="3535363"/>
          <p14:tracePt t="122762" x="6176963" y="3527425"/>
          <p14:tracePt t="122767" x="6176963" y="3509963"/>
          <p14:tracePt t="122774" x="6176963" y="3502025"/>
          <p14:tracePt t="122781" x="6176963" y="3492500"/>
          <p14:tracePt t="122788" x="6184900" y="3467100"/>
          <p14:tracePt t="122797" x="6184900" y="3449638"/>
          <p14:tracePt t="122802" x="6202363" y="3424238"/>
          <p14:tracePt t="122812" x="6202363" y="3408363"/>
          <p14:tracePt t="122816" x="6210300" y="3390900"/>
          <p14:tracePt t="122824" x="6227763" y="3348038"/>
          <p14:tracePt t="122832" x="6235700" y="3314700"/>
          <p14:tracePt t="122838" x="6245225" y="3305175"/>
          <p14:tracePt t="122845" x="6261100" y="3289300"/>
          <p14:tracePt t="122850" x="6261100" y="3271838"/>
          <p14:tracePt t="122858" x="6278563" y="3254375"/>
          <p14:tracePt t="122867" x="6286500" y="3228975"/>
          <p14:tracePt t="122871" x="6296025" y="3211513"/>
          <p14:tracePt t="122879" x="6311900" y="3203575"/>
          <p14:tracePt t="122886" x="6311900" y="3195638"/>
          <p14:tracePt t="122894" x="6321425" y="3186113"/>
          <p14:tracePt t="122900" x="6338888" y="3178175"/>
          <p14:tracePt t="122907" x="6338888" y="3160713"/>
          <p14:tracePt t="122922" x="6354763" y="3152775"/>
          <p14:tracePt t="122929" x="6354763" y="3144838"/>
          <p14:tracePt t="122948" x="6364288" y="3135313"/>
          <p14:tracePt t="122956" x="6372225" y="3127375"/>
          <p14:tracePt t="122964" x="6380163" y="3119438"/>
          <p14:tracePt t="122970" x="6389688" y="3119438"/>
          <p14:tracePt t="122979" x="6389688" y="3101975"/>
          <p14:tracePt t="122983" x="6397625" y="3101975"/>
          <p14:tracePt t="122990" x="6405563" y="3094038"/>
          <p14:tracePt t="122997" x="6415088" y="3084513"/>
          <p14:tracePt t="123004" x="6415088" y="3076575"/>
          <p14:tracePt t="123014" x="6423025" y="3076575"/>
          <p14:tracePt t="123017" x="6430963" y="3067050"/>
          <p14:tracePt t="123032" x="6440488" y="3059113"/>
          <p14:tracePt t="123039" x="6440488" y="3051175"/>
          <p14:tracePt t="123047" x="6448425" y="3051175"/>
          <p14:tracePt t="123052" x="6456363" y="3041650"/>
          <p14:tracePt t="123066" x="6456363" y="3033713"/>
          <p14:tracePt t="123074" x="6473825" y="3033713"/>
          <p14:tracePt t="123095" x="6483350" y="3025775"/>
          <p14:tracePt t="123115" x="6491288" y="3025775"/>
          <p14:tracePt t="123121" x="6491288" y="3016250"/>
          <p14:tracePt t="123143" x="6499225" y="3016250"/>
          <p14:tracePt t="123150" x="6508750" y="3016250"/>
          <p14:tracePt t="123200" x="6516688" y="3016250"/>
          <p14:tracePt t="123269" x="6516688" y="3025775"/>
          <p14:tracePt t="123297" x="6508750" y="3025775"/>
          <p14:tracePt t="123304" x="6508750" y="3033713"/>
          <p14:tracePt t="123311" x="6499225" y="3033713"/>
          <p14:tracePt t="123317" x="6491288" y="3041650"/>
          <p14:tracePt t="123327" x="6483350" y="3041650"/>
          <p14:tracePt t="123333" x="6473825" y="3051175"/>
          <p14:tracePt t="123339" x="6456363" y="3067050"/>
          <p14:tracePt t="123347" x="6440488" y="3067050"/>
          <p14:tracePt t="123352" x="6423025" y="3084513"/>
          <p14:tracePt t="123362" x="6405563" y="3101975"/>
          <p14:tracePt t="123366" x="6389688" y="3109913"/>
          <p14:tracePt t="123374" x="6372225" y="3127375"/>
          <p14:tracePt t="123380" x="6364288" y="3144838"/>
          <p14:tracePt t="123387" x="6346825" y="3160713"/>
          <p14:tracePt t="123395" x="6321425" y="3186113"/>
          <p14:tracePt t="123403" x="6286500" y="3228975"/>
          <p14:tracePt t="123408" x="6253163" y="3279775"/>
          <p14:tracePt t="123415" x="6219825" y="3340100"/>
          <p14:tracePt t="123422" x="6194425" y="3390900"/>
          <p14:tracePt t="123432" x="6167438" y="3449638"/>
          <p14:tracePt t="123436" x="6151563" y="3484563"/>
          <p14:tracePt t="123445" x="6151563" y="3517900"/>
          <p14:tracePt t="123451" x="6134100" y="3560763"/>
          <p14:tracePt t="123457" x="6126163" y="3578225"/>
          <p14:tracePt t="123464" x="6116638" y="3603625"/>
          <p14:tracePt t="123471" x="6116638" y="3611563"/>
          <p14:tracePt t="123478" x="6108700" y="3629025"/>
          <p14:tracePt t="123485" x="6108700" y="3646488"/>
          <p14:tracePt t="123492" x="6108700" y="3654425"/>
          <p14:tracePt t="123498" x="6108700" y="3671888"/>
          <p14:tracePt t="123506" x="6108700" y="3679825"/>
          <p14:tracePt t="123515" x="6108700" y="3697288"/>
          <p14:tracePt t="123519" x="6108700" y="3705225"/>
          <p14:tracePt t="123528" x="6108700" y="3722688"/>
          <p14:tracePt t="123533" x="6108700" y="3738563"/>
          <p14:tracePt t="123540" x="6108700" y="3748088"/>
          <p14:tracePt t="123547" x="6108700" y="3763963"/>
          <p14:tracePt t="123554" x="6108700" y="3773488"/>
          <p14:tracePt t="123562" x="6116638" y="3781425"/>
          <p14:tracePt t="123577" x="6116638" y="3798888"/>
          <p14:tracePt t="123581" x="6126163" y="3816350"/>
          <p14:tracePt t="123590" x="6134100" y="3816350"/>
          <p14:tracePt t="123596" x="6134100" y="3832225"/>
          <p14:tracePt t="123603" x="6142038" y="3832225"/>
          <p14:tracePt t="123612" x="6142038" y="3841750"/>
          <p14:tracePt t="123618" x="6159500" y="3849688"/>
          <p14:tracePt t="123624" x="6167438" y="3867150"/>
          <p14:tracePt t="123632" x="6184900" y="3867150"/>
          <p14:tracePt t="123639" x="6184900" y="3883025"/>
          <p14:tracePt t="123646" x="6202363" y="3883025"/>
          <p14:tracePt t="123651" x="6219825" y="3900488"/>
          <p14:tracePt t="123660" x="6227763" y="3900488"/>
          <p14:tracePt t="123666" x="6253163" y="3917950"/>
          <p14:tracePt t="123672" x="6253163" y="3925888"/>
          <p14:tracePt t="123680" x="6261100" y="3935413"/>
          <p14:tracePt t="123686" x="6286500" y="3943350"/>
          <p14:tracePt t="123695" x="6286500" y="3960813"/>
          <p14:tracePt t="123703" x="6303963" y="3968750"/>
          <p14:tracePt t="123707" x="6311900" y="3986213"/>
          <p14:tracePt t="123714" x="6338888" y="4011613"/>
          <p14:tracePt t="123722" x="6346825" y="4027488"/>
          <p14:tracePt t="123728" x="6364288" y="4044950"/>
          <p14:tracePt t="123735" x="6372225" y="4070350"/>
          <p14:tracePt t="123744" x="6389688" y="4095750"/>
          <p14:tracePt t="123749" x="6405563" y="4121150"/>
          <p14:tracePt t="123756" x="6423025" y="4138613"/>
          <p14:tracePt t="123765" x="6430963" y="4164013"/>
          <p14:tracePt t="123771" x="6430963" y="4171950"/>
          <p14:tracePt t="123779" x="6440488" y="4181475"/>
          <p14:tracePt t="123783" x="6448425" y="4206875"/>
          <p14:tracePt t="123791" x="6448425" y="4214813"/>
          <p14:tracePt t="123798" x="6456363" y="4224338"/>
          <p14:tracePt t="123813" x="6465888" y="4240213"/>
          <p14:tracePt t="123832" x="6465888" y="4257675"/>
          <p14:tracePt t="123840" x="6473825" y="4257675"/>
          <p14:tracePt t="123847" x="6473825" y="4265613"/>
          <p14:tracePt t="123877" x="6473825" y="4275138"/>
          <p14:tracePt t="123896" x="6473825" y="4283075"/>
          <p14:tracePt t="123902" x="6483350" y="4283075"/>
          <p14:tracePt t="123911" x="6491288" y="4283075"/>
          <p14:tracePt t="123916" x="6491288" y="4291013"/>
          <p14:tracePt t="123944" x="6491288" y="4300538"/>
          <p14:tracePt t="123958" x="6499225" y="4300538"/>
          <p14:tracePt t="123993" x="6499225" y="4308475"/>
          <p14:tracePt t="124035" x="6499225" y="4316413"/>
          <p14:tracePt t="124055" x="6499225" y="4325938"/>
          <p14:tracePt t="124070" x="6499225" y="4333875"/>
          <p14:tracePt t="124090" x="6499225" y="4341813"/>
          <p14:tracePt t="124111" x="6499225" y="4351338"/>
          <p14:tracePt t="124188" x="6491288" y="4351338"/>
          <p14:tracePt t="124195" x="6483350" y="4341813"/>
          <p14:tracePt t="124202" x="6483350" y="4333875"/>
          <p14:tracePt t="124212" x="6473825" y="4333875"/>
          <p14:tracePt t="124215" x="6473825" y="4325938"/>
          <p14:tracePt t="124223" x="6465888" y="4308475"/>
          <p14:tracePt t="124237" x="6456363" y="4300538"/>
          <p14:tracePt t="124245" x="6448425" y="4275138"/>
          <p14:tracePt t="124251" x="6448425" y="4249738"/>
          <p14:tracePt t="124258" x="6448425" y="4232275"/>
          <p14:tracePt t="124264" x="6440488" y="4189413"/>
          <p14:tracePt t="124272" x="6440488" y="4130675"/>
          <p14:tracePt t="124280" x="6440488" y="4062413"/>
          <p14:tracePt t="124285" x="6440488" y="3976688"/>
          <p14:tracePt t="124294" x="6440488" y="3925888"/>
          <p14:tracePt t="124299" x="6440488" y="3875088"/>
          <p14:tracePt t="124306" x="6440488" y="3849688"/>
          <p14:tracePt t="124315" x="6440488" y="3806825"/>
          <p14:tracePt t="124320" x="6440488" y="3798888"/>
          <p14:tracePt t="124328" x="6440488" y="3781425"/>
          <p14:tracePt t="124334" x="6440488" y="3773488"/>
          <p14:tracePt t="124344" x="6440488" y="3756025"/>
          <p14:tracePt t="124348" x="6440488" y="3738563"/>
          <p14:tracePt t="124355" x="6440488" y="3722688"/>
          <p14:tracePt t="124363" x="6440488" y="3713163"/>
          <p14:tracePt t="124370" x="6440488" y="3697288"/>
          <p14:tracePt t="124377" x="6440488" y="3679825"/>
          <p14:tracePt t="124383" x="6440488" y="3662363"/>
          <p14:tracePt t="124391" x="6440488" y="3636963"/>
          <p14:tracePt t="124404" x="6440488" y="3619500"/>
          <p14:tracePt t="124414" x="6440488" y="3594100"/>
          <p14:tracePt t="124417" x="6440488" y="3578225"/>
          <p14:tracePt t="124427" x="6440488" y="3560763"/>
          <p14:tracePt t="124439" x="6448425" y="3543300"/>
          <p14:tracePt t="124446" x="6456363" y="3527425"/>
          <p14:tracePt t="124452" x="6456363" y="3517900"/>
          <p14:tracePt t="124461" x="6465888" y="3502025"/>
          <p14:tracePt t="124466" x="6473825" y="3492500"/>
          <p14:tracePt t="124473" x="6483350" y="3475038"/>
          <p14:tracePt t="124480" x="6499225" y="3459163"/>
          <p14:tracePt t="124488" x="6499225" y="3449638"/>
          <p14:tracePt t="124495" x="6516688" y="3441700"/>
          <p14:tracePt t="124501" x="6516688" y="3424238"/>
          <p14:tracePt t="124512" x="6534150" y="3424238"/>
          <p14:tracePt t="124515" x="6534150" y="3408363"/>
          <p14:tracePt t="124530" x="6542088" y="3398838"/>
          <p14:tracePt t="124544" x="6550025" y="3398838"/>
          <p14:tracePt t="124550" x="6550025" y="3390900"/>
          <p14:tracePt t="124560" x="6559550" y="3390900"/>
          <p14:tracePt t="124571" x="6567488" y="3382963"/>
          <p14:tracePt t="124593" x="6567488" y="3373438"/>
          <p14:tracePt t="124598" x="6575425" y="3373438"/>
          <p14:tracePt t="124619" x="6575425" y="3365500"/>
          <p14:tracePt t="124634" x="6584950" y="3365500"/>
          <p14:tracePt t="124655" x="6584950" y="3355975"/>
          <p14:tracePt t="124752" x="6575425" y="3355975"/>
          <p14:tracePt t="124808" x="6559550" y="3355975"/>
          <p14:tracePt t="124829" x="6559550" y="3365500"/>
          <p14:tracePt t="124836" x="6550025" y="3365500"/>
          <p14:tracePt t="124857" x="6542088" y="3365500"/>
          <p14:tracePt t="124863" x="6542088" y="3373438"/>
          <p14:tracePt t="124884" x="6534150" y="3382963"/>
          <p14:tracePt t="124905" x="6524625" y="3390900"/>
          <p14:tracePt t="124919" x="6516688" y="3398838"/>
          <p14:tracePt t="124926" x="6516688" y="3408363"/>
          <p14:tracePt t="124933" x="6499225" y="3416300"/>
          <p14:tracePt t="124949" x="6499225" y="3433763"/>
          <p14:tracePt t="124954" x="6483350" y="3441700"/>
          <p14:tracePt t="124962" x="6483350" y="3449638"/>
          <p14:tracePt t="124968" x="6473825" y="3459163"/>
          <p14:tracePt t="124976" x="6473825" y="3467100"/>
          <p14:tracePt t="124982" x="6465888" y="3484563"/>
          <p14:tracePt t="124989" x="6465888" y="3492500"/>
          <p14:tracePt t="124995" x="6456363" y="3502025"/>
          <p14:tracePt t="125003" x="6456363" y="3517900"/>
          <p14:tracePt t="125013" x="6440488" y="3527425"/>
          <p14:tracePt t="125016" x="6440488" y="3535363"/>
          <p14:tracePt t="125026" x="6440488" y="3552825"/>
          <p14:tracePt t="125032" x="6430963" y="3568700"/>
          <p14:tracePt t="125039" x="6423025" y="3586163"/>
          <p14:tracePt t="125046" x="6423025" y="3594100"/>
          <p14:tracePt t="125051" x="6415088" y="3619500"/>
          <p14:tracePt t="125060" x="6405563" y="3646488"/>
          <p14:tracePt t="125065" x="6397625" y="3671888"/>
          <p14:tracePt t="125072" x="6389688" y="3697288"/>
          <p14:tracePt t="125080" x="6380163" y="3713163"/>
          <p14:tracePt t="125086" x="6372225" y="3738563"/>
          <p14:tracePt t="125095" x="6372225" y="3756025"/>
          <p14:tracePt t="125100" x="6372225" y="3781425"/>
          <p14:tracePt t="125106" x="6364288" y="3806825"/>
          <p14:tracePt t="125114" x="6364288" y="3832225"/>
          <p14:tracePt t="125121" x="6354763" y="3857625"/>
          <p14:tracePt t="125127" x="6354763" y="3867150"/>
          <p14:tracePt t="125134" x="6354763" y="3883025"/>
          <p14:tracePt t="125142" x="6354763" y="3892550"/>
          <p14:tracePt t="125148" x="6354763" y="3908425"/>
          <p14:tracePt t="125155" x="6354763" y="3935413"/>
          <p14:tracePt t="125162" x="6354763" y="3943350"/>
          <p14:tracePt t="125169" x="6354763" y="3951288"/>
          <p14:tracePt t="125177" x="6354763" y="3968750"/>
          <p14:tracePt t="125183" x="6354763" y="3994150"/>
          <p14:tracePt t="125191" x="6354763" y="4002088"/>
          <p14:tracePt t="125197" x="6354763" y="4011613"/>
          <p14:tracePt t="125204" x="6354763" y="4027488"/>
          <p14:tracePt t="125211" x="6354763" y="4044950"/>
          <p14:tracePt t="125218" x="6364288" y="4070350"/>
          <p14:tracePt t="125225" x="6372225" y="4079875"/>
          <p14:tracePt t="125231" x="6372225" y="4095750"/>
          <p14:tracePt t="125242" x="6372225" y="4105275"/>
          <p14:tracePt t="125246" x="6380163" y="4121150"/>
          <p14:tracePt t="125253" x="6380163" y="4138613"/>
          <p14:tracePt t="125263" x="6380163" y="4156075"/>
          <p14:tracePt t="125267" x="6389688" y="4171950"/>
          <p14:tracePt t="125275" x="6389688" y="4181475"/>
          <p14:tracePt t="125281" x="6397625" y="4197350"/>
          <p14:tracePt t="125288" x="6397625" y="4206875"/>
          <p14:tracePt t="125295" x="6397625" y="4224338"/>
          <p14:tracePt t="125302" x="6405563" y="4257675"/>
          <p14:tracePt t="125309" x="6415088" y="4275138"/>
          <p14:tracePt t="125317" x="6423025" y="4300538"/>
          <p14:tracePt t="125323" x="6430963" y="4333875"/>
          <p14:tracePt t="125330" x="6430963" y="4368800"/>
          <p14:tracePt t="125337" x="6440488" y="4394200"/>
          <p14:tracePt t="125346" x="6448425" y="4410075"/>
          <p14:tracePt t="125350" x="6456363" y="4427538"/>
          <p14:tracePt t="125360" x="6456363" y="4445000"/>
          <p14:tracePt t="125365" x="6465888" y="4460875"/>
          <p14:tracePt t="125372" x="6465888" y="4478338"/>
          <p14:tracePt t="125378" x="6473825" y="4486275"/>
          <p14:tracePt t="125387" x="6473825" y="4503738"/>
          <p14:tracePt t="125394" x="6483350" y="4521200"/>
          <p14:tracePt t="125400" x="6491288" y="4538663"/>
          <p14:tracePt t="125407" x="6499225" y="4554538"/>
          <p14:tracePt t="125414" x="6499225" y="4564063"/>
          <p14:tracePt t="125423" x="6499225" y="4572000"/>
          <p14:tracePt t="125428" x="6508750" y="4589463"/>
          <p14:tracePt t="125443" x="6508750" y="4597400"/>
          <p14:tracePt t="125448" x="6508750" y="4605338"/>
          <p14:tracePt t="125455" x="6508750" y="4614863"/>
          <p14:tracePt t="125476" x="6508750" y="4622800"/>
          <p14:tracePt t="125482" x="6508750" y="4630738"/>
          <p14:tracePt t="125497" x="6508750" y="4640263"/>
          <p14:tracePt t="125513" x="6508750" y="4648200"/>
          <p14:tracePt t="125583" x="6508750" y="4640263"/>
          <p14:tracePt t="125595" x="6508750" y="4630738"/>
          <p14:tracePt t="125601" x="6491288" y="4622800"/>
          <p14:tracePt t="125609" x="6491288" y="4614863"/>
          <p14:tracePt t="125615" x="6483350" y="4597400"/>
          <p14:tracePt t="125625" x="6473825" y="4579938"/>
          <p14:tracePt t="125629" x="6465888" y="4546600"/>
          <p14:tracePt t="125638" x="6440488" y="4486275"/>
          <p14:tracePt t="125645" x="6415088" y="4359275"/>
          <p14:tracePt t="125650" x="6389688" y="4206875"/>
          <p14:tracePt t="125660" x="6380163" y="4105275"/>
          <p14:tracePt t="125664" x="6372225" y="4019550"/>
          <p14:tracePt t="125671" x="6372225" y="3986213"/>
          <p14:tracePt t="125679" x="6372225" y="3960813"/>
          <p14:tracePt t="125685" x="6380163" y="3925888"/>
          <p14:tracePt t="125693" x="6380163" y="3900488"/>
          <p14:tracePt t="125700" x="6380163" y="3892550"/>
          <p14:tracePt t="125706" x="6380163" y="3875088"/>
          <p14:tracePt t="125712" x="6389688" y="3857625"/>
          <p14:tracePt t="125721" x="6389688" y="3849688"/>
          <p14:tracePt t="125728" x="6389688" y="3841750"/>
          <p14:tracePt t="125734" x="6389688" y="3832225"/>
          <p14:tracePt t="125743" x="6389688" y="3824288"/>
          <p14:tracePt t="125748" x="6389688" y="3806825"/>
          <p14:tracePt t="125754" x="6389688" y="3798888"/>
          <p14:tracePt t="125762" x="6397625" y="3790950"/>
          <p14:tracePt t="125777" x="6397625" y="3781425"/>
          <p14:tracePt t="125783" x="6397625" y="3773488"/>
          <p14:tracePt t="125791" x="6397625" y="3763963"/>
          <p14:tracePt t="125796" x="6405563" y="3763963"/>
          <p14:tracePt t="125811" x="6405563" y="3756025"/>
          <p14:tracePt t="125817" x="6405563" y="3748088"/>
          <p14:tracePt t="125831" x="6405563" y="3738563"/>
          <p14:tracePt t="125852" x="6405563" y="3730625"/>
          <p14:tracePt t="125860" x="6415088" y="3730625"/>
          <p14:tracePt t="125875" x="6423025" y="3722688"/>
          <p14:tracePt t="125894" x="6423025" y="3713163"/>
          <p14:tracePt t="125910" x="6430963" y="3705225"/>
          <p14:tracePt t="125963" x="6448425" y="3705225"/>
          <p14:tracePt t="125991" x="6456363" y="3705225"/>
          <p14:tracePt t="126013" x="6465888" y="3705225"/>
          <p14:tracePt t="126048" x="6473825" y="3705225"/>
          <p14:tracePt t="126054" x="6483350" y="3705225"/>
          <p14:tracePt t="126061" x="6483350" y="3713163"/>
          <p14:tracePt t="126081" x="6491288" y="3713163"/>
          <p14:tracePt t="126110" x="6491288" y="3722688"/>
          <p14:tracePt t="126116" x="6499225" y="3722688"/>
          <p14:tracePt t="126193" x="6499225" y="3730625"/>
          <p14:tracePt t="126236" x="6499225" y="3738563"/>
          <p14:tracePt t="126242" x="6491288" y="3738563"/>
          <p14:tracePt t="126264" x="6483350" y="3748088"/>
          <p14:tracePt t="126271" x="6473825" y="3748088"/>
          <p14:tracePt t="126278" x="6465888" y="3748088"/>
          <p14:tracePt t="126299" x="6456363" y="3748088"/>
          <p14:tracePt t="126308" x="6448425" y="3748088"/>
          <p14:tracePt t="126312" x="6448425" y="3756025"/>
          <p14:tracePt t="126320" x="6440488" y="3756025"/>
          <p14:tracePt t="126333" x="6440488" y="3763963"/>
          <p14:tracePt t="126347" x="6430963" y="3763963"/>
          <p14:tracePt t="126361" x="6430963" y="3773488"/>
          <p14:tracePt t="126368" x="6423025" y="3773488"/>
          <p14:tracePt t="126376" x="6415088" y="3781425"/>
          <p14:tracePt t="126396" x="6405563" y="3781425"/>
          <p14:tracePt t="126417" x="6405563" y="3790950"/>
          <p14:tracePt t="126452" x="6397625" y="3790950"/>
          <p14:tracePt t="126466" x="6397625" y="3798888"/>
          <p14:tracePt t="126487" x="6397625" y="3806825"/>
          <p14:tracePt t="126494" x="6397625" y="3816350"/>
          <p14:tracePt t="126529" x="6397625" y="3824288"/>
          <p14:tracePt t="126550" x="6397625" y="3832225"/>
          <p14:tracePt t="126591" x="6397625" y="3841750"/>
          <p14:tracePt t="126619" x="6397625" y="3849688"/>
          <p14:tracePt t="126662" x="6397625" y="3857625"/>
          <p14:tracePt t="126966" x="6397625" y="3883025"/>
          <p14:tracePt t="126973" x="6397625" y="3925888"/>
          <p14:tracePt t="126980" x="6415088" y="4027488"/>
          <p14:tracePt t="126987" x="6430963" y="4189413"/>
          <p14:tracePt t="126994" x="6430963" y="4300538"/>
          <p14:tracePt t="127001" x="6430963" y="4410075"/>
          <p14:tracePt t="127009" x="6430963" y="4478338"/>
          <p14:tracePt t="127015" x="6430963" y="4546600"/>
          <p14:tracePt t="127024" x="6430963" y="4614863"/>
          <p14:tracePt t="127029" x="6430963" y="4665663"/>
          <p14:tracePt t="127036" x="6423025" y="4708525"/>
          <p14:tracePt t="127043" x="6415088" y="4749800"/>
          <p14:tracePt t="127049" x="6415088" y="4775200"/>
          <p14:tracePt t="127057" x="6415088" y="4810125"/>
          <p14:tracePt t="127064" x="6415088" y="4835525"/>
          <p14:tracePt t="127071" x="6415088" y="4860925"/>
          <p14:tracePt t="127078" x="6415088" y="4886325"/>
          <p14:tracePt t="127085" x="6415088" y="4919663"/>
          <p14:tracePt t="127092" x="6415088" y="4972050"/>
          <p14:tracePt t="127099" x="6423025" y="5064125"/>
          <p14:tracePt t="127107" x="6430963" y="5124450"/>
          <p14:tracePt t="127112" x="6448425" y="5175250"/>
          <p14:tracePt t="127120" x="6456363" y="5235575"/>
          <p14:tracePt t="127127" x="6473825" y="5268913"/>
          <p14:tracePt t="127135" x="6473825" y="5294313"/>
          <p14:tracePt t="127141" x="6473825" y="5302250"/>
          <p14:tracePt t="127147" x="6491288" y="5319713"/>
          <p14:tracePt t="127161" x="6491288" y="5327650"/>
          <p14:tracePt t="127176" x="6491288" y="5337175"/>
          <p14:tracePt t="127192" x="6491288" y="5345113"/>
          <p14:tracePt t="127492" x="6491288" y="5337175"/>
          <p14:tracePt t="127506" x="6491288" y="5327650"/>
          <p14:tracePt t="127526" x="6491288" y="5319713"/>
          <p14:tracePt t="127542" x="6491288" y="5311775"/>
          <p14:tracePt t="127572" x="6491288" y="5345113"/>
          <p14:tracePt t="127869" x="6559550" y="5345113"/>
          <p14:tracePt t="127876" x="6600825" y="5345113"/>
          <p14:tracePt t="127882" x="6626225" y="5345113"/>
          <p14:tracePt t="127890" x="6686550" y="5345113"/>
          <p14:tracePt t="127896" x="6745288" y="5345113"/>
          <p14:tracePt t="127904" x="6788150" y="5345113"/>
          <p14:tracePt t="127911" x="6848475" y="5345113"/>
          <p14:tracePt t="127918" x="6889750" y="5353050"/>
          <p14:tracePt t="127926" x="6950075" y="5353050"/>
          <p14:tracePt t="127932" x="6983413" y="5353050"/>
          <p14:tracePt t="127946" x="7119938" y="5362575"/>
          <p14:tracePt t="127952" x="7204075" y="5362575"/>
          <p14:tracePt t="127960" x="7272338" y="5370513"/>
          <p14:tracePt t="127966" x="7416800" y="5395913"/>
          <p14:tracePt t="127974" x="7570788" y="5413375"/>
          <p14:tracePt t="127981" x="7637463" y="5413375"/>
          <p14:tracePt t="127988" x="7680325" y="5421313"/>
          <p14:tracePt t="127995" x="7731125" y="5421313"/>
          <p14:tracePt t="128001" x="7766050" y="5421313"/>
          <p14:tracePt t="128010" x="7816850" y="5421313"/>
          <p14:tracePt t="128015" x="7832725" y="5421313"/>
          <p14:tracePt t="128024" x="7842250" y="5421313"/>
          <p14:tracePt t="128030" x="7859713" y="5421313"/>
          <p14:tracePt t="128036" x="7867650" y="5413375"/>
          <p14:tracePt t="128043" x="7875588" y="5405438"/>
          <p14:tracePt t="128313" x="7900988" y="5405438"/>
          <p14:tracePt t="128321" x="7994650" y="5387975"/>
          <p14:tracePt t="128329" x="8147050" y="5380038"/>
          <p14:tracePt t="128334" x="8504238" y="5345113"/>
          <p14:tracePt t="128342" x="8810625" y="5337175"/>
          <p14:tracePt t="128348" x="9064625" y="5319713"/>
          <p14:tracePt t="128357" x="9183688" y="5319713"/>
          <p14:tracePt t="128362" x="9294813" y="5311775"/>
          <p14:tracePt t="128369" x="9431338" y="5302250"/>
          <p14:tracePt t="128376" x="9532938" y="5294313"/>
          <p14:tracePt t="128383" x="9583738" y="5294313"/>
          <p14:tracePt t="128392" x="9617075" y="5294313"/>
          <p14:tracePt t="128397" x="9642475" y="5286375"/>
          <p14:tracePt t="128407" x="9659938" y="5276850"/>
          <p14:tracePt t="128414" x="9685338" y="5276850"/>
          <p14:tracePt t="128426" x="9694863" y="5276850"/>
          <p14:tracePt t="128432" x="9702800" y="5268913"/>
          <p14:tracePt t="128460" x="9702800" y="5260975"/>
          <p14:tracePt t="128467" x="9710738" y="5260975"/>
          <p14:tracePt t="128509" x="9710738" y="5251450"/>
          <p14:tracePt t="128530" x="9710738" y="5243513"/>
          <p14:tracePt t="128536" x="9710738" y="5235575"/>
          <p14:tracePt t="128551" x="9710738" y="5226050"/>
          <p14:tracePt t="128556" x="9702800" y="5208588"/>
          <p14:tracePt t="128563" x="9694863" y="5157788"/>
          <p14:tracePt t="128572" x="9667875" y="5048250"/>
          <p14:tracePt t="128578" x="9642475" y="4886325"/>
          <p14:tracePt t="128585" x="9601200" y="4486275"/>
          <p14:tracePt t="128592" x="9566275" y="4130675"/>
          <p14:tracePt t="128600" x="9558338" y="3960813"/>
          <p14:tracePt t="128607" x="9540875" y="3849688"/>
          <p14:tracePt t="128612" x="9532938" y="3763963"/>
          <p14:tracePt t="128620" x="9498013" y="3687763"/>
          <p14:tracePt t="128627" x="9482138" y="3629025"/>
          <p14:tracePt t="128633" x="9456738" y="3552825"/>
          <p14:tracePt t="128642" x="9421813" y="3492500"/>
          <p14:tracePt t="128648" x="9396413" y="3467100"/>
          <p14:tracePt t="128656" x="9388475" y="3441700"/>
          <p14:tracePt t="128661" x="9363075" y="3416300"/>
          <p14:tracePt t="128668" x="9328150" y="3382963"/>
          <p14:tracePt t="128676" x="9312275" y="3373438"/>
          <p14:tracePt t="128682" x="9286875" y="3355975"/>
          <p14:tracePt t="128690" x="9261475" y="3348038"/>
          <p14:tracePt t="128697" x="9236075" y="3330575"/>
          <p14:tracePt t="128705" x="9226550" y="3330575"/>
          <p14:tracePt t="128710" x="9218613" y="3330575"/>
          <p14:tracePt t="128717" x="9209088" y="3322638"/>
          <p14:tracePt t="128726" x="9201150" y="3322638"/>
          <p14:tracePt t="128733" x="9183688" y="3314700"/>
          <p14:tracePt t="128740" x="9175750" y="3314700"/>
          <p14:tracePt t="128745" x="9158288" y="3305175"/>
          <p14:tracePt t="128752" x="9150350" y="3305175"/>
          <p14:tracePt t="128759" x="9142413" y="3297238"/>
          <p14:tracePt t="128766" x="9132888" y="3297238"/>
          <p14:tracePt t="128780" x="9124950" y="3297238"/>
          <p14:tracePt t="128788" x="9117013" y="3289300"/>
          <p14:tracePt t="128801" x="9107488" y="3289300"/>
          <p14:tracePt t="128807" x="9099550" y="3289300"/>
          <p14:tracePt t="128814" x="9099550" y="3279775"/>
          <p14:tracePt t="128823" x="9091613" y="3279775"/>
          <p14:tracePt t="128828" x="9091613" y="3271838"/>
          <p14:tracePt t="128835" x="9082088" y="3271838"/>
          <p14:tracePt t="128842" x="9074150" y="3263900"/>
          <p14:tracePt t="128850" x="9064625" y="3254375"/>
          <p14:tracePt t="128858" x="9048750" y="3254375"/>
          <p14:tracePt t="128863" x="9039225" y="3246438"/>
          <p14:tracePt t="128874" x="9023350" y="3228975"/>
          <p14:tracePt t="128877" x="8997950" y="3211513"/>
          <p14:tracePt t="128884" x="8972550" y="3203575"/>
          <p14:tracePt t="128893" x="8955088" y="3195638"/>
          <p14:tracePt t="128900" x="8937625" y="3178175"/>
          <p14:tracePt t="128906" x="8886825" y="3152775"/>
          <p14:tracePt t="128912" x="8828088" y="3127375"/>
          <p14:tracePt t="128920" x="8785225" y="3101975"/>
          <p14:tracePt t="128928" x="8734425" y="3084513"/>
          <p14:tracePt t="128933" x="8666163" y="3059113"/>
          <p14:tracePt t="128941" x="8580438" y="3025775"/>
          <p14:tracePt t="128948" x="8478838" y="3000375"/>
          <p14:tracePt t="128956" x="8351838" y="2982913"/>
          <p14:tracePt t="128960" x="8207375" y="2974975"/>
          <p14:tracePt t="128968" x="8096250" y="2974975"/>
          <p14:tracePt t="128975" x="7994650" y="2974975"/>
          <p14:tracePt t="128982" x="7867650" y="2982913"/>
          <p14:tracePt t="128990" x="7756525" y="2990850"/>
          <p14:tracePt t="128996" x="7697788" y="3008313"/>
          <p14:tracePt t="129002" x="7637463" y="3016250"/>
          <p14:tracePt t="129009" x="7535863" y="3033713"/>
          <p14:tracePt t="129017" x="7416800" y="3076575"/>
          <p14:tracePt t="129025" x="7323138" y="3094038"/>
          <p14:tracePt t="129031" x="7246938" y="3127375"/>
          <p14:tracePt t="129038" x="7137400" y="3160713"/>
          <p14:tracePt t="129045" x="7000875" y="3211513"/>
          <p14:tracePt t="129051" x="6899275" y="3254375"/>
          <p14:tracePt t="129059" x="6788150" y="3297238"/>
          <p14:tracePt t="129065" x="6686550" y="3330575"/>
          <p14:tracePt t="129421" x="6686550" y="3340100"/>
          <p14:tracePt t="129442" x="6686550" y="3348038"/>
          <p14:tracePt t="129456" x="6694488" y="3355975"/>
          <p14:tracePt t="129462" x="6719888" y="3373438"/>
          <p14:tracePt t="129471" x="6729413" y="3382963"/>
          <p14:tracePt t="129477" x="6762750" y="3408363"/>
          <p14:tracePt t="129483" x="6813550" y="3424238"/>
          <p14:tracePt t="129492" x="6915150" y="3467100"/>
          <p14:tracePt t="129497" x="7069138" y="3502025"/>
          <p14:tracePt t="129506" x="7162800" y="3527425"/>
          <p14:tracePt t="129512" x="7289800" y="3552825"/>
          <p14:tracePt t="129519" x="7459663" y="3568700"/>
          <p14:tracePt t="129526" x="7545388" y="3578225"/>
          <p14:tracePt t="129531" x="7646988" y="3603625"/>
          <p14:tracePt t="129540" x="7723188" y="3603625"/>
          <p14:tracePt t="129546" x="7781925" y="3603625"/>
          <p14:tracePt t="129554" x="7867650" y="3603625"/>
          <p14:tracePt t="129560" x="7943850" y="3603625"/>
          <p14:tracePt t="129567" x="7986713" y="3594100"/>
          <p14:tracePt t="129577" x="8020050" y="3594100"/>
          <p14:tracePt t="129582" x="8070850" y="3586163"/>
          <p14:tracePt t="129589" x="8105775" y="3568700"/>
          <p14:tracePt t="129595" x="8131175" y="3560763"/>
          <p14:tracePt t="129601" x="8164513" y="3552825"/>
          <p14:tracePt t="129608" x="8181975" y="3552825"/>
          <p14:tracePt t="129615" x="8207375" y="3543300"/>
          <p14:tracePt t="129625" x="8224838" y="3535363"/>
          <p14:tracePt t="129629" x="8250238" y="3527425"/>
          <p14:tracePt t="129638" x="8266113" y="3517900"/>
          <p14:tracePt t="129643" x="8275638" y="3517900"/>
          <p14:tracePt t="129650" x="8283575" y="3517900"/>
          <p14:tracePt t="129656" x="8291513" y="3509963"/>
          <p14:tracePt t="129664" x="8308975" y="3502025"/>
          <p14:tracePt t="129673" x="8318500" y="3502025"/>
          <p14:tracePt t="129678" x="8326438" y="3492500"/>
          <p14:tracePt t="129685" x="8343900" y="3492500"/>
          <p14:tracePt t="129692" x="8351838" y="3492500"/>
          <p14:tracePt t="129700" x="8351838" y="3484563"/>
          <p14:tracePt t="129705" x="8359775" y="3484563"/>
          <p14:tracePt t="129712" x="8385175" y="3475038"/>
          <p14:tracePt t="129721" x="8385175" y="3467100"/>
          <p14:tracePt t="129726" x="8410575" y="3459163"/>
          <p14:tracePt t="129734" x="8428038" y="3441700"/>
          <p14:tracePt t="129742" x="8435975" y="3441700"/>
          <p14:tracePt t="130018" x="8445500" y="3441700"/>
          <p14:tracePt t="130024" x="8470900" y="3441700"/>
          <p14:tracePt t="130031" x="8513763" y="3441700"/>
          <p14:tracePt t="130040" x="8589963" y="3449638"/>
          <p14:tracePt t="130046" x="8716963" y="3459163"/>
          <p14:tracePt t="130055" x="8972550" y="3459163"/>
          <p14:tracePt t="130059" x="9236075" y="3492500"/>
          <p14:tracePt t="130067" x="9345613" y="3492500"/>
          <p14:tracePt t="130076" x="9472613" y="3509963"/>
          <p14:tracePt t="130080" x="9652000" y="3543300"/>
          <p14:tracePt t="130088" x="9812338" y="3578225"/>
          <p14:tracePt t="130094" x="9906000" y="3594100"/>
          <p14:tracePt t="130101" x="9966325" y="3619500"/>
          <p14:tracePt t="130108" x="10025063" y="3636963"/>
          <p14:tracePt t="130115" x="10059988" y="3654425"/>
          <p14:tracePt t="130123" x="10075863" y="3662363"/>
          <p14:tracePt t="130129" x="10093325" y="3679825"/>
          <p14:tracePt t="130139" x="10101263" y="3679825"/>
          <p14:tracePt t="130143" x="10110788" y="3687763"/>
          <p14:tracePt t="130151" x="10118725" y="3687763"/>
          <p14:tracePt t="130158" x="10126663" y="3687763"/>
          <p14:tracePt t="130163" x="10126663" y="3697288"/>
          <p14:tracePt t="130173" x="10136188" y="3697288"/>
          <p14:tracePt t="130199" x="10144125" y="3697288"/>
          <p14:tracePt t="130212" x="10153650" y="3697288"/>
          <p14:tracePt t="130233" x="10161588" y="3697288"/>
          <p14:tracePt t="130275" x="10169525" y="3697288"/>
          <p14:tracePt t="130310" x="10179050" y="3697288"/>
          <p14:tracePt t="130317" x="10179050" y="3687763"/>
          <p14:tracePt t="130334" x="10179050" y="3679825"/>
          <p14:tracePt t="130338" x="10186988" y="3679825"/>
          <p14:tracePt t="130354" x="10194925" y="3671888"/>
          <p14:tracePt t="130359" x="10204450" y="3662363"/>
          <p14:tracePt t="130366" x="10220325" y="3646488"/>
          <p14:tracePt t="130375" x="10237788" y="3646488"/>
          <p14:tracePt t="130380" x="10263188" y="3629025"/>
          <p14:tracePt t="130390" x="10288588" y="3611563"/>
          <p14:tracePt t="130394" x="10331450" y="3586163"/>
          <p14:tracePt t="130401" x="10382250" y="3568700"/>
          <p14:tracePt t="130409" x="10433050" y="3543300"/>
          <p14:tracePt t="130415" x="10509250" y="3527425"/>
          <p14:tracePt t="130423" x="10569575" y="3509963"/>
          <p14:tracePt t="130428" x="10628313" y="3502025"/>
          <p14:tracePt t="130437" x="10679113" y="3492500"/>
          <p14:tracePt t="130442" x="10714038" y="3484563"/>
          <p14:tracePt t="130450" x="10739438" y="3484563"/>
          <p14:tracePt t="130458" x="10772775" y="3475038"/>
          <p14:tracePt t="130463" x="10798175" y="3475038"/>
          <p14:tracePt t="130471" x="10815638" y="3475038"/>
          <p14:tracePt t="130477" x="10833100" y="3475038"/>
          <p14:tracePt t="130484" x="10858500" y="3475038"/>
          <p14:tracePt t="130491" x="10866438" y="3475038"/>
          <p14:tracePt t="130505" x="10883900" y="3475038"/>
          <p14:tracePt t="130512" x="10901363" y="3475038"/>
          <p14:tracePt t="130526" x="10909300" y="3475038"/>
          <p14:tracePt t="130532" x="10926763" y="3467100"/>
          <p14:tracePt t="130553" x="10934700" y="3467100"/>
          <p14:tracePt t="130561" x="10942638" y="3459163"/>
          <p14:tracePt t="130574" x="10952163" y="3459163"/>
          <p14:tracePt t="130595" x="10960100" y="3459163"/>
          <p14:tracePt t="130616" x="10968038" y="3449638"/>
          <p14:tracePt t="130644" x="10968038" y="3441700"/>
          <p14:tracePt t="130658" x="10968038" y="3433763"/>
          <p14:tracePt t="130672" x="10968038" y="3424238"/>
          <p14:tracePt t="130679" x="10968038" y="3416300"/>
          <p14:tracePt t="130688" x="10960100" y="3390900"/>
          <p14:tracePt t="130693" x="10952163" y="3373438"/>
          <p14:tracePt t="130704" x="10942638" y="3348038"/>
          <p14:tracePt t="130706" x="10917238" y="3297238"/>
          <p14:tracePt t="130715" x="10874375" y="3238500"/>
          <p14:tracePt t="130723" x="10841038" y="3178175"/>
          <p14:tracePt t="130727" x="10807700" y="3109913"/>
          <p14:tracePt t="130735" x="10729913" y="3025775"/>
          <p14:tracePt t="130741" x="10637838" y="2940050"/>
          <p14:tracePt t="130749" x="10585450" y="2897188"/>
          <p14:tracePt t="130755" x="10534650" y="2863850"/>
          <p14:tracePt t="130762" x="10475913" y="2813050"/>
          <p14:tracePt t="130771" x="10415588" y="2762250"/>
          <p14:tracePt t="130776" x="10374313" y="2744788"/>
          <p14:tracePt t="130783" x="10313988" y="2701925"/>
          <p14:tracePt t="130790" x="10237788" y="2668588"/>
          <p14:tracePt t="130798" x="10179050" y="2643188"/>
          <p14:tracePt t="130804" x="10118725" y="2617788"/>
          <p14:tracePt t="130811" x="10067925" y="2600325"/>
          <p14:tracePt t="130819" x="10017125" y="2582863"/>
          <p14:tracePt t="130825" x="9974263" y="2574925"/>
          <p14:tracePt t="130832" x="9915525" y="2557463"/>
          <p14:tracePt t="130840" x="9847263" y="2549525"/>
          <p14:tracePt t="130846" x="9786938" y="2541588"/>
          <p14:tracePt t="130854" x="9728200" y="2532063"/>
          <p14:tracePt t="130859" x="9575800" y="2532063"/>
          <p14:tracePt t="130866" x="9380538" y="2541588"/>
          <p14:tracePt t="130874" x="9286875" y="2549525"/>
          <p14:tracePt t="130880" x="9183688" y="2557463"/>
          <p14:tracePt t="130889" x="9117013" y="2574925"/>
          <p14:tracePt t="130895" x="9039225" y="2582863"/>
          <p14:tracePt t="130905" x="8988425" y="2592388"/>
          <p14:tracePt t="130909" x="8921750" y="2600325"/>
          <p14:tracePt t="130916" x="8818563" y="2617788"/>
          <p14:tracePt t="130924" x="8734425" y="2633663"/>
          <p14:tracePt t="130930" x="8658225" y="2643188"/>
          <p14:tracePt t="130939" x="8572500" y="2660650"/>
          <p14:tracePt t="130944" x="8513763" y="2676525"/>
          <p14:tracePt t="130953" x="8445500" y="2686050"/>
          <p14:tracePt t="130958" x="8394700" y="2701925"/>
          <p14:tracePt t="130965" x="8369300" y="2719388"/>
          <p14:tracePt t="130973" x="8351838" y="2736850"/>
          <p14:tracePt t="130978" x="8326438" y="2736850"/>
          <p14:tracePt t="130987" x="8318500" y="2744788"/>
          <p14:tracePt t="130992" x="8308975" y="2744788"/>
          <p14:tracePt t="131006" x="8308975" y="2752725"/>
          <p14:tracePt t="131249" x="8301038" y="2752725"/>
          <p14:tracePt t="131256" x="8250238" y="2752725"/>
          <p14:tracePt t="131263" x="8164513" y="2752725"/>
          <p14:tracePt t="131271" x="7951788" y="2744788"/>
          <p14:tracePt t="131277" x="7773988" y="2744788"/>
          <p14:tracePt t="131285" x="7621588" y="2727325"/>
          <p14:tracePt t="131291" x="7459663" y="2727325"/>
          <p14:tracePt t="131298" x="7297738" y="2727325"/>
          <p14:tracePt t="131306" x="7153275" y="2736850"/>
          <p14:tracePt t="131312" x="6983413" y="2744788"/>
          <p14:tracePt t="131320" x="6838950" y="2752725"/>
          <p14:tracePt t="131328" x="6719888" y="2770188"/>
          <p14:tracePt t="131332" x="6626225" y="2795588"/>
          <p14:tracePt t="131341" x="6559550" y="2805113"/>
          <p14:tracePt t="131347" x="6456363" y="2830513"/>
          <p14:tracePt t="131355" x="6397625" y="2855913"/>
          <p14:tracePt t="131360" x="6354763" y="2871788"/>
          <p14:tracePt t="131370" x="6346825" y="2871788"/>
          <p14:tracePt t="131375" x="6338888" y="2889250"/>
          <p14:tracePt t="131391" x="6338888" y="2897188"/>
          <p14:tracePt t="131404" x="6338888" y="2906713"/>
          <p14:tracePt t="131423" x="6338888" y="2914650"/>
          <p14:tracePt t="131458" x="6338888" y="2922588"/>
          <p14:tracePt t="131465" x="6338888" y="2932113"/>
          <p14:tracePt t="131473" x="6354763" y="2974975"/>
          <p14:tracePt t="131479" x="6364288" y="3059113"/>
          <p14:tracePt t="131487" x="6372225" y="3228975"/>
          <p14:tracePt t="131492" x="6405563" y="3492500"/>
          <p14:tracePt t="131500" x="6415088" y="3705225"/>
          <p14:tracePt t="131506" x="6483350" y="3917950"/>
          <p14:tracePt t="131513" x="6508750" y="4037013"/>
          <p14:tracePt t="131522" x="6575425" y="4189413"/>
          <p14:tracePt t="131528" x="6626225" y="4291013"/>
          <p14:tracePt t="131536" x="6669088" y="4402138"/>
          <p14:tracePt t="131541" x="6711950" y="4503738"/>
          <p14:tracePt t="131549" x="6737350" y="4564063"/>
          <p14:tracePt t="131557" x="6762750" y="4622800"/>
          <p14:tracePt t="131562" x="6797675" y="4683125"/>
          <p14:tracePt t="131571" x="6838950" y="4741863"/>
          <p14:tracePt t="131577" x="6864350" y="4767263"/>
          <p14:tracePt t="131583" x="6889750" y="4792663"/>
          <p14:tracePt t="131590" x="6958013" y="4827588"/>
          <p14:tracePt t="131597" x="7018338" y="4868863"/>
          <p14:tracePt t="131605" x="7077075" y="4886325"/>
          <p14:tracePt t="131727" x="7085013" y="4886325"/>
          <p14:tracePt t="131775" x="7085013" y="4878388"/>
          <p14:tracePt t="131883" x="7085013" y="4894263"/>
          <p14:tracePt t="131888" x="7077075" y="4954588"/>
          <p14:tracePt t="131894" x="7034213" y="5048250"/>
          <p14:tracePt t="131906" x="7018338" y="5175250"/>
          <p14:tracePt t="131909" x="7000875" y="5302250"/>
          <p14:tracePt t="131917" x="6992938" y="5430838"/>
          <p14:tracePt t="131924" x="6983413" y="5540375"/>
          <p14:tracePt t="131930" x="6983413" y="5676900"/>
          <p14:tracePt t="131939" x="6983413" y="5803900"/>
          <p14:tracePt t="131943" x="6983413" y="5864225"/>
          <p14:tracePt t="131954" x="6983413" y="5915025"/>
          <p14:tracePt t="131957" x="6983413" y="5948363"/>
          <p14:tracePt t="131965" x="6983413" y="5973763"/>
          <p14:tracePt t="131971" x="6967538" y="5999163"/>
          <p14:tracePt t="131978" x="6967538" y="6016625"/>
          <p14:tracePt t="131987" x="6967538" y="6024563"/>
          <p14:tracePt t="131992" x="6958013" y="6042025"/>
          <p14:tracePt t="132006" x="6958013" y="6049963"/>
          <p14:tracePt t="132022" x="6958013" y="6059488"/>
          <p14:tracePt t="132027" x="6950075" y="6059488"/>
          <p14:tracePt t="132048" x="6950075" y="6067425"/>
          <p14:tracePt t="132064" x="6950075" y="6076950"/>
          <p14:tracePt t="132076" x="6950075" y="6092825"/>
          <p14:tracePt t="132082" x="6942138" y="6102350"/>
          <p14:tracePt t="132104" x="6932613" y="6110288"/>
          <p14:tracePt t="132110" x="6932613" y="6118225"/>
          <p14:tracePt t="132138" x="6932613" y="6127750"/>
          <p14:tracePt t="132146" x="6932613" y="6135688"/>
          <p14:tracePt t="132180" x="6932613" y="6143625"/>
          <p14:tracePt t="132264" x="6932613" y="6135688"/>
          <p14:tracePt t="132273" x="6932613" y="6127750"/>
          <p14:tracePt t="132292" x="6932613" y="6118225"/>
          <p14:tracePt t="132305" x="6932613" y="6110288"/>
          <p14:tracePt t="132312" x="6932613" y="6102350"/>
          <p14:tracePt t="132321" x="6932613" y="6092825"/>
          <p14:tracePt t="132327" x="6932613" y="6084888"/>
          <p14:tracePt t="132334" x="6932613" y="6067425"/>
          <p14:tracePt t="132343" x="6924675" y="6059488"/>
          <p14:tracePt t="132348" x="6924675" y="6049963"/>
          <p14:tracePt t="132355" x="6924675" y="6042025"/>
          <p14:tracePt t="132361" x="6915150" y="6034088"/>
          <p14:tracePt t="132370" x="6915150" y="6024563"/>
          <p14:tracePt t="132376" x="6915150" y="6016625"/>
          <p14:tracePt t="132382" x="6907213" y="6008688"/>
          <p14:tracePt t="132396" x="6907213" y="5999163"/>
          <p14:tracePt t="132405" x="6899275" y="5991225"/>
          <p14:tracePt t="132411" x="6899275" y="5983288"/>
          <p14:tracePt t="132424" x="6889750" y="5973763"/>
          <p14:tracePt t="132431" x="6881813" y="5973763"/>
          <p14:tracePt t="132453" x="6881813" y="5965825"/>
          <p14:tracePt t="132458" x="6873875" y="5965825"/>
          <p14:tracePt t="132493" x="6864350" y="5965825"/>
          <p14:tracePt t="132535" x="6864350" y="5973763"/>
          <p14:tracePt t="132542" x="6864350" y="5999163"/>
          <p14:tracePt t="132549" x="6873875" y="6049963"/>
          <p14:tracePt t="132557" x="6889750" y="6102350"/>
          <p14:tracePt t="132563" x="6907213" y="6169025"/>
          <p14:tracePt t="132571" x="6950075" y="6254750"/>
          <p14:tracePt t="132577" x="6975475" y="6323013"/>
          <p14:tracePt t="132586" x="6992938" y="6348413"/>
          <p14:tracePt t="132591" x="7008813" y="6373813"/>
          <p14:tracePt t="132598" x="7018338" y="6391275"/>
          <p14:tracePt t="132608" x="7018338" y="6407150"/>
          <p14:tracePt t="132612" x="7018338" y="6416675"/>
          <p14:tracePt t="132620" x="7026275" y="6424613"/>
          <p14:tracePt t="132625" x="7034213" y="6424613"/>
          <p14:tracePt t="132640" x="7034213" y="6432550"/>
          <p14:tracePt t="132655" x="7043738" y="6442075"/>
          <p14:tracePt t="132675" x="7043738" y="6450013"/>
          <p14:tracePt t="132695" x="7051675" y="6450013"/>
          <p14:tracePt t="132723" x="7069138" y="6450013"/>
          <p14:tracePt t="132738" x="7077075" y="6450013"/>
          <p14:tracePt t="132752" x="7085013" y="6432550"/>
          <p14:tracePt t="132758" x="7112000" y="6416675"/>
          <p14:tracePt t="132765" x="7145338" y="6381750"/>
          <p14:tracePt t="132772" x="7196138" y="6330950"/>
          <p14:tracePt t="132779" x="7272338" y="6246813"/>
          <p14:tracePt t="132787" x="7315200" y="6186488"/>
          <p14:tracePt t="132792" x="7348538" y="6143625"/>
          <p14:tracePt t="132801" x="7383463" y="6092825"/>
          <p14:tracePt t="132807" x="7391400" y="6059488"/>
          <p14:tracePt t="132814" x="7400925" y="6034088"/>
          <p14:tracePt t="132830" x="7400925" y="6016625"/>
          <p14:tracePt t="132836" x="7400925" y="5999163"/>
          <p14:tracePt t="132841" x="7408863" y="5983288"/>
          <p14:tracePt t="132849" x="7408863" y="5973763"/>
          <p14:tracePt t="132855" x="7408863" y="5957888"/>
          <p14:tracePt t="132863" x="7408863" y="5940425"/>
          <p14:tracePt t="132871" x="7408863" y="5915025"/>
          <p14:tracePt t="132876" x="7400925" y="5880100"/>
          <p14:tracePt t="132886" x="7383463" y="5864225"/>
          <p14:tracePt t="132890" x="7383463" y="5854700"/>
          <p14:tracePt t="132898" x="7366000" y="5829300"/>
          <p14:tracePt t="132906" x="7358063" y="5813425"/>
          <p14:tracePt t="132911" x="7340600" y="5788025"/>
          <p14:tracePt t="132919" x="7323138" y="5770563"/>
          <p14:tracePt t="132924" x="7307263" y="5753100"/>
          <p14:tracePt t="132931" x="7297738" y="5735638"/>
          <p14:tracePt t="132952" x="7264400" y="5702300"/>
          <p14:tracePt t="132953" x="7246938" y="5694363"/>
          <p14:tracePt t="132959" x="7239000" y="5684838"/>
          <p14:tracePt t="132969" x="7229475" y="5676900"/>
          <p14:tracePt t="132973" x="7213600" y="5676900"/>
          <p14:tracePt t="132980" x="7196138" y="5676900"/>
          <p14:tracePt t="132987" x="7196138" y="5668963"/>
          <p14:tracePt t="132995" x="7178675" y="5668963"/>
          <p14:tracePt t="133016" x="7170738" y="5668963"/>
          <p14:tracePt t="133036" x="7162800" y="5668963"/>
          <p14:tracePt t="133051" x="7153275" y="5668963"/>
          <p14:tracePt t="133057" x="7145338" y="5668963"/>
          <p14:tracePt t="133073" x="7145338" y="5676900"/>
          <p14:tracePt t="133079" x="7145338" y="5684838"/>
          <p14:tracePt t="133086" x="7137400" y="5684838"/>
          <p14:tracePt t="133092" x="7137400" y="5694363"/>
          <p14:tracePt t="133102" x="7127875" y="5694363"/>
          <p14:tracePt t="133106" x="7127875" y="5702300"/>
          <p14:tracePt t="133113" x="7119938" y="5727700"/>
          <p14:tracePt t="133123" x="7119938" y="5735638"/>
          <p14:tracePt t="133128" x="7112000" y="5753100"/>
          <p14:tracePt t="133136" x="7102475" y="5778500"/>
          <p14:tracePt t="133141" x="7094538" y="5821363"/>
          <p14:tracePt t="133149" x="7094538" y="5846763"/>
          <p14:tracePt t="133156" x="7077075" y="5880100"/>
          <p14:tracePt t="133162" x="7069138" y="5897563"/>
          <p14:tracePt t="133170" x="7059613" y="5922963"/>
          <p14:tracePt t="133177" x="7059613" y="5940425"/>
          <p14:tracePt t="133185" x="7059613" y="5965825"/>
          <p14:tracePt t="133190" x="7043738" y="5983288"/>
          <p14:tracePt t="133198" x="7043738" y="5999163"/>
          <p14:tracePt t="133204" x="7043738" y="6016625"/>
          <p14:tracePt t="133211" x="7034213" y="6024563"/>
          <p14:tracePt t="133225" x="7034213" y="6042025"/>
          <p14:tracePt t="133239" x="7034213" y="6049963"/>
          <p14:tracePt t="133253" x="7034213" y="6059488"/>
          <p14:tracePt t="133268" x="7034213" y="6067425"/>
          <p14:tracePt t="133281" x="7034213" y="6076950"/>
          <p14:tracePt t="133294" x="7034213" y="6084888"/>
          <p14:tracePt t="133420" x="7034213" y="6076950"/>
          <p14:tracePt t="133469" x="7026275" y="6076950"/>
          <p14:tracePt t="133531" x="7018338" y="6076950"/>
          <p14:tracePt t="133622" x="7018338" y="6084888"/>
          <p14:tracePt t="133845" x="7018338" y="6067425"/>
          <p14:tracePt t="133894" x="7018338" y="6059488"/>
          <p14:tracePt t="133903" x="7018338" y="6049963"/>
          <p14:tracePt t="133914" x="7018338" y="6042025"/>
          <p14:tracePt t="133920" x="7026275" y="6016625"/>
          <p14:tracePt t="133927" x="7051675" y="5897563"/>
          <p14:tracePt t="133934" x="7069138" y="5788025"/>
          <p14:tracePt t="133953" x="7153275" y="5387975"/>
          <p14:tracePt t="133956" x="7178675" y="5208588"/>
          <p14:tracePt t="133962" x="7213600" y="5056188"/>
          <p14:tracePt t="133969" x="7246938" y="4894263"/>
          <p14:tracePt t="133975" x="7289800" y="4775200"/>
          <p14:tracePt t="133983" x="7315200" y="4708525"/>
          <p14:tracePt t="133989" x="7332663" y="4630738"/>
          <p14:tracePt t="133996" x="7366000" y="4513263"/>
          <p14:tracePt t="134003" x="7400925" y="4376738"/>
          <p14:tracePt t="134010" x="7442200" y="4240213"/>
          <p14:tracePt t="134018" x="7477125" y="4121150"/>
          <p14:tracePt t="134025" x="7510463" y="4002088"/>
          <p14:tracePt t="134030" x="7578725" y="3816350"/>
          <p14:tracePt t="134038" x="7621588" y="3713163"/>
          <p14:tracePt t="134045" x="7662863" y="3578225"/>
          <p14:tracePt t="134053" x="7680325" y="3517900"/>
          <p14:tracePt t="134058" x="7680325" y="3484563"/>
          <p14:tracePt t="134067" x="7680325" y="3449638"/>
          <p14:tracePt t="134075" x="7680325" y="3424238"/>
          <p14:tracePt t="134080" x="7672388" y="3408363"/>
          <p14:tracePt t="134087" x="7662863" y="3398838"/>
          <p14:tracePt t="134094" x="7654925" y="3390900"/>
          <p14:tracePt t="134102" x="7646988" y="3382963"/>
          <p14:tracePt t="134108" x="7646988" y="3373438"/>
          <p14:tracePt t="134115" x="7629525" y="3365500"/>
          <p14:tracePt t="134129" x="7612063" y="3355975"/>
          <p14:tracePt t="134139" x="7612063" y="3348038"/>
          <p14:tracePt t="134143" x="7604125" y="3330575"/>
          <p14:tracePt t="134151" x="7596188" y="3322638"/>
          <p14:tracePt t="134156" x="7596188" y="3314700"/>
          <p14:tracePt t="134400" x="7553325" y="3297238"/>
          <p14:tracePt t="134416" x="7527925" y="3271838"/>
          <p14:tracePt t="134422" x="7485063" y="3254375"/>
          <p14:tracePt t="134428" x="7459663" y="3238500"/>
          <p14:tracePt t="134436" x="7434263" y="3221038"/>
          <p14:tracePt t="134442" x="7416800" y="3203575"/>
          <p14:tracePt t="134452" x="7400925" y="3186113"/>
          <p14:tracePt t="134456" x="7383463" y="3178175"/>
          <p14:tracePt t="134463" x="7366000" y="3170238"/>
          <p14:tracePt t="134472" x="7348538" y="3152775"/>
          <p14:tracePt t="134477" x="7340600" y="3144838"/>
          <p14:tracePt t="134485" x="7323138" y="3135313"/>
          <p14:tracePt t="134491" x="7315200" y="3127375"/>
          <p14:tracePt t="134500" x="7297738" y="3119438"/>
          <p14:tracePt t="134505" x="7297738" y="3101975"/>
          <p14:tracePt t="134512" x="7281863" y="3101975"/>
          <p14:tracePt t="134520" x="7281863" y="3094038"/>
          <p14:tracePt t="134526" x="7264400" y="3094038"/>
          <p14:tracePt t="134534" x="7264400" y="3084513"/>
          <p14:tracePt t="134540" x="7264400" y="3076575"/>
          <p14:tracePt t="134547" x="7256463" y="3076575"/>
          <p14:tracePt t="134553" x="7246938" y="3067050"/>
          <p14:tracePt t="134560" x="7239000" y="3067050"/>
          <p14:tracePt t="134575" x="7239000" y="3051175"/>
          <p14:tracePt t="134581" x="7229475" y="3051175"/>
          <p14:tracePt t="134595" x="7229475" y="3041650"/>
          <p14:tracePt t="134617" x="7229475" y="3033713"/>
          <p14:tracePt t="134637" x="7229475" y="3025775"/>
          <p14:tracePt t="134644" x="7229475" y="3016250"/>
          <p14:tracePt t="134672" x="7229475" y="3008313"/>
          <p14:tracePt t="134679" x="7239000" y="3008313"/>
          <p14:tracePt t="134686" x="7246938" y="3008313"/>
          <p14:tracePt t="134706" x="7256463" y="3008313"/>
          <p14:tracePt t="134716" x="7256463" y="3000375"/>
          <p14:tracePt t="134728" x="7264400" y="3000375"/>
          <p14:tracePt t="134749" x="7264400" y="2990850"/>
          <p14:tracePt t="134755" x="7272338" y="2990850"/>
          <p14:tracePt t="134777" x="7281863" y="2982913"/>
          <p14:tracePt t="134797" x="7281863" y="2974975"/>
          <p14:tracePt t="134804" x="7289800" y="2974975"/>
          <p14:tracePt t="134839" x="7289800" y="2965450"/>
          <p14:tracePt t="134852" x="7289800" y="2957513"/>
          <p14:tracePt t="134873" x="7289800" y="2949575"/>
          <p14:tracePt t="134881" x="7289800" y="2940050"/>
          <p14:tracePt t="134895" x="7297738" y="2940050"/>
          <p14:tracePt t="134902" x="7297738" y="2932113"/>
          <p14:tracePt t="134922" x="7297738" y="2922588"/>
          <p14:tracePt t="134952" x="7315200" y="2906713"/>
          <p14:tracePt t="134971" x="7323138" y="2897188"/>
          <p14:tracePt t="134993" x="7332663" y="2897188"/>
          <p14:tracePt t="135014" x="7340600" y="2897188"/>
          <p14:tracePt t="135028" x="7340600" y="2889250"/>
          <p14:tracePt t="135167" x="7373938" y="2889250"/>
          <p14:tracePt t="135175" x="7408863" y="2889250"/>
          <p14:tracePt t="135182" x="7459663" y="2897188"/>
          <p14:tracePt t="135187" x="7502525" y="2897188"/>
          <p14:tracePt t="135196" x="7561263" y="2897188"/>
          <p14:tracePt t="135202" x="7637463" y="2897188"/>
          <p14:tracePt t="135209" x="7723188" y="2897188"/>
          <p14:tracePt t="135218" x="7824788" y="2897188"/>
          <p14:tracePt t="135223" x="7926388" y="2897188"/>
          <p14:tracePt t="135230" x="8020050" y="2897188"/>
          <p14:tracePt t="135237" x="8105775" y="2906713"/>
          <p14:tracePt t="135244" x="8174038" y="2906713"/>
          <p14:tracePt t="135252" x="8232775" y="2914650"/>
          <p14:tracePt t="135259" x="8301038" y="2914650"/>
          <p14:tracePt t="135267" x="8369300" y="2914650"/>
          <p14:tracePt t="135271" x="8435975" y="2922588"/>
          <p14:tracePt t="135279" x="8478838" y="2922588"/>
          <p14:tracePt t="135285" x="8504238" y="2922588"/>
          <p14:tracePt t="135292" x="8521700" y="2922588"/>
          <p14:tracePt t="135301" x="8547100" y="2922588"/>
          <p14:tracePt t="135307" x="8564563" y="2922588"/>
          <p14:tracePt t="135313" x="8580438" y="2932113"/>
          <p14:tracePt t="135321" x="8589963" y="2932113"/>
          <p14:tracePt t="135335" x="8597900" y="2932113"/>
          <p14:tracePt t="135356" x="8615363" y="2940050"/>
          <p14:tracePt t="135369" x="8623300" y="2940050"/>
          <p14:tracePt t="135376" x="8632825" y="2940050"/>
          <p14:tracePt t="135672" x="8648700" y="2940050"/>
          <p14:tracePt t="135679" x="8666163" y="2940050"/>
          <p14:tracePt t="135685" x="8699500" y="2932113"/>
          <p14:tracePt t="135692" x="8777288" y="2914650"/>
          <p14:tracePt t="135702" x="8878888" y="2897188"/>
          <p14:tracePt t="135706" x="9031288" y="2889250"/>
          <p14:tracePt t="135713" x="9201150" y="2871788"/>
          <p14:tracePt t="135721" x="9312275" y="2863850"/>
          <p14:tracePt t="135727" x="9380538" y="2863850"/>
          <p14:tracePt t="135738" x="9472613" y="2863850"/>
          <p14:tracePt t="135741" x="9532938" y="2863850"/>
          <p14:tracePt t="135750" x="9550400" y="2863850"/>
          <p14:tracePt t="135755" x="9566275" y="2863850"/>
          <p14:tracePt t="135764" x="9575800" y="2863850"/>
          <p14:tracePt t="135769" x="9583738" y="2863850"/>
          <p14:tracePt t="135790" x="9591675" y="2871788"/>
          <p14:tracePt t="135804" x="9601200" y="2871788"/>
          <p14:tracePt t="135860" x="9609138" y="2871788"/>
          <p14:tracePt t="135888" x="9617075" y="2871788"/>
          <p14:tracePt t="135909" x="9634538" y="2871788"/>
          <p14:tracePt t="135916" x="9634538" y="2881313"/>
          <p14:tracePt t="135923" x="9642475" y="2881313"/>
          <p14:tracePt t="135929" x="9659938" y="2881313"/>
          <p14:tracePt t="135938" x="9667875" y="2881313"/>
          <p14:tracePt t="135951" x="9685338" y="2881313"/>
          <p14:tracePt t="135957" x="9694863" y="2881313"/>
          <p14:tracePt t="135967" x="9702800" y="2881313"/>
          <p14:tracePt t="135979" x="9710738" y="2881313"/>
          <p14:tracePt t="135999" x="9720263" y="2889250"/>
          <p14:tracePt t="136034" x="9720263" y="2897188"/>
          <p14:tracePt t="136054" x="9710738" y="2897188"/>
          <p14:tracePt t="136061" x="9702800" y="2906713"/>
          <p14:tracePt t="136068" x="9694863" y="2906713"/>
          <p14:tracePt t="136076" x="9685338" y="2914650"/>
          <p14:tracePt t="136090" x="9667875" y="2914650"/>
          <p14:tracePt t="136099" x="9659938" y="2922588"/>
          <p14:tracePt t="136103" x="9634538" y="2922588"/>
          <p14:tracePt t="136110" x="9617075" y="2932113"/>
          <p14:tracePt t="136118" x="9601200" y="2949575"/>
          <p14:tracePt t="136124" x="9558338" y="2949575"/>
          <p14:tracePt t="136133" x="9515475" y="2965450"/>
          <p14:tracePt t="136139" x="9431338" y="3008313"/>
          <p14:tracePt t="136146" x="9353550" y="3033713"/>
          <p14:tracePt t="136153" x="9251950" y="3076575"/>
          <p14:tracePt t="136159" x="9124950" y="3170238"/>
          <p14:tracePt t="136166" x="9048750" y="3211513"/>
          <p14:tracePt t="136173" x="8988425" y="3254375"/>
          <p14:tracePt t="136182" x="8937625" y="3297238"/>
          <p14:tracePt t="136186" x="8878888" y="3348038"/>
          <p14:tracePt t="136194" x="8793163" y="3416300"/>
          <p14:tracePt t="136204" x="8724900" y="3517900"/>
          <p14:tracePt t="136208" x="8674100" y="3578225"/>
          <p14:tracePt t="136216" x="8632825" y="3654425"/>
          <p14:tracePt t="136222" x="8589963" y="3705225"/>
          <p14:tracePt t="136229" x="8555038" y="3773488"/>
          <p14:tracePt t="136238" x="8529638" y="3824288"/>
          <p14:tracePt t="136243" x="8504238" y="3875088"/>
          <p14:tracePt t="136251" x="8496300" y="3892550"/>
          <p14:tracePt t="136257" x="8488363" y="3925888"/>
          <p14:tracePt t="136265" x="8488363" y="3943350"/>
          <p14:tracePt t="136271" x="8488363" y="3968750"/>
          <p14:tracePt t="136278" x="8488363" y="3994150"/>
          <p14:tracePt t="136284" x="8488363" y="4019550"/>
          <p14:tracePt t="136291" x="8488363" y="4037013"/>
          <p14:tracePt t="136300" x="8488363" y="4044950"/>
          <p14:tracePt t="136305" x="8488363" y="4052888"/>
          <p14:tracePt t="136312" x="8496300" y="4070350"/>
          <p14:tracePt t="136319" x="8504238" y="4079875"/>
          <p14:tracePt t="136326" x="8513763" y="4095750"/>
          <p14:tracePt t="136551" x="8513763" y="4105275"/>
          <p14:tracePt t="136557" x="8504238" y="4113213"/>
          <p14:tracePt t="136565" x="8488363" y="4121150"/>
          <p14:tracePt t="136571" x="8470900" y="4138613"/>
          <p14:tracePt t="136578" x="8435975" y="4171950"/>
          <p14:tracePt t="136585" x="8385175" y="4224338"/>
          <p14:tracePt t="136592" x="8308975" y="4300538"/>
          <p14:tracePt t="136599" x="8232775" y="4376738"/>
          <p14:tracePt t="136606" x="8156575" y="4445000"/>
          <p14:tracePt t="136614" x="8012113" y="4630738"/>
          <p14:tracePt t="136619" x="7900988" y="4775200"/>
          <p14:tracePt t="136628" x="7807325" y="4911725"/>
          <p14:tracePt t="136636" x="7766050" y="4962525"/>
          <p14:tracePt t="136641" x="7731125" y="5030788"/>
          <p14:tracePt t="136648" x="7705725" y="5099050"/>
          <p14:tracePt t="136656" x="7646988" y="5183188"/>
          <p14:tracePt t="136661" x="7604125" y="5276850"/>
          <p14:tracePt t="136668" x="7570788" y="5337175"/>
          <p14:tracePt t="136675" x="7535863" y="5395913"/>
          <p14:tracePt t="136683" x="7510463" y="5438775"/>
          <p14:tracePt t="136689" x="7485063" y="5497513"/>
          <p14:tracePt t="136698" x="7459663" y="5532438"/>
          <p14:tracePt t="136704" x="7451725" y="5549900"/>
          <p14:tracePt t="136711" x="7442200" y="5557838"/>
          <p14:tracePt t="136718" x="7434263" y="5575300"/>
          <p14:tracePt t="136725" x="7426325" y="5583238"/>
          <p14:tracePt t="136734" x="7408863" y="5600700"/>
          <p14:tracePt t="136747" x="7400925" y="5608638"/>
          <p14:tracePt t="136766" x="7391400" y="5616575"/>
          <p14:tracePt t="136773" x="7383463" y="5616575"/>
          <p14:tracePt t="136794" x="7383463" y="5626100"/>
          <p14:tracePt t="136801" x="7373938" y="5626100"/>
          <p14:tracePt t="136823" x="7373938" y="5634038"/>
          <p14:tracePt t="136850" x="7366000" y="5634038"/>
          <p14:tracePt t="136892" x="7358063" y="5641975"/>
          <p14:tracePt t="136913" x="7348538" y="5641975"/>
          <p14:tracePt t="136927" x="7348538" y="5651500"/>
          <p14:tracePt t="136934" x="7340600" y="5651500"/>
          <p14:tracePt t="136956" x="7332663" y="5659438"/>
          <p14:tracePt t="136969" x="7332663" y="5668963"/>
          <p14:tracePt t="136983" x="7323138" y="5668963"/>
          <p14:tracePt t="136997" x="7315200" y="5668963"/>
          <p14:tracePt t="137338" x="7307263" y="5668963"/>
          <p14:tracePt t="137352" x="7289800" y="5668963"/>
          <p14:tracePt t="137360" x="7281863" y="5668963"/>
          <p14:tracePt t="137366" x="7264400" y="5668963"/>
          <p14:tracePt t="137373" x="7256463" y="5668963"/>
          <p14:tracePt t="137381" x="7239000" y="5668963"/>
          <p14:tracePt t="137387" x="7213600" y="5668963"/>
          <p14:tracePt t="137394" x="7188200" y="5668963"/>
          <p14:tracePt t="137401" x="7170738" y="5668963"/>
          <p14:tracePt t="137408" x="7153275" y="5668963"/>
          <p14:tracePt t="137415" x="7127875" y="5668963"/>
          <p14:tracePt t="137423" x="7119938" y="5668963"/>
          <p14:tracePt t="137429" x="7112000" y="5668963"/>
          <p14:tracePt t="137436" x="7094538" y="5668963"/>
          <p14:tracePt t="137451" x="7085013" y="5668963"/>
          <p14:tracePt t="137465" x="7069138" y="5668963"/>
          <p14:tracePt t="137477" x="7059613" y="5668963"/>
          <p14:tracePt t="137485" x="7051675" y="5668963"/>
          <p14:tracePt t="137492" x="7043738" y="5668963"/>
          <p14:tracePt t="137499" x="7034213" y="5668963"/>
          <p14:tracePt t="137506" x="7026275" y="5668963"/>
          <p14:tracePt t="137515" x="7018338" y="5676900"/>
          <p14:tracePt t="137521" x="7000875" y="5676900"/>
          <p14:tracePt t="137527" x="6992938" y="5676900"/>
          <p14:tracePt t="137534" x="6983413" y="5676900"/>
          <p14:tracePt t="137541" x="6967538" y="5684838"/>
          <p14:tracePt t="137555" x="6958013" y="5684838"/>
          <p14:tracePt t="137564" x="6942138" y="5694363"/>
          <p14:tracePt t="137569" x="6932613" y="5694363"/>
          <p14:tracePt t="137580" x="6924675" y="5702300"/>
          <p14:tracePt t="137583" x="6915150" y="5702300"/>
          <p14:tracePt t="137590" x="6907213" y="5710238"/>
          <p14:tracePt t="137598" x="6889750" y="5710238"/>
          <p14:tracePt t="137604" x="6881813" y="5719763"/>
          <p14:tracePt t="137611" x="6873875" y="5735638"/>
          <p14:tracePt t="137617" x="6848475" y="5735638"/>
          <p14:tracePt t="137625" x="6838950" y="5745163"/>
          <p14:tracePt t="137632" x="6823075" y="5753100"/>
          <p14:tracePt t="137638" x="6813550" y="5761038"/>
          <p14:tracePt t="137648" x="6797675" y="5770563"/>
          <p14:tracePt t="137660" x="6780213" y="5778500"/>
          <p14:tracePt t="137672" x="6770688" y="5788025"/>
          <p14:tracePt t="137687" x="6754813" y="5788025"/>
          <p14:tracePt t="137694" x="6754813" y="5795963"/>
          <p14:tracePt t="137701" x="6737350" y="5795963"/>
          <p14:tracePt t="137709" x="6737350" y="5803900"/>
          <p14:tracePt t="137715" x="6729413" y="5803900"/>
          <p14:tracePt t="137722" x="6719888" y="5813425"/>
          <p14:tracePt t="137731" x="6711950" y="5821363"/>
          <p14:tracePt t="137736" x="6704013" y="5829300"/>
          <p14:tracePt t="137743" x="6694488" y="5838825"/>
          <p14:tracePt t="137750" x="6686550" y="5838825"/>
          <p14:tracePt t="137765" x="6678613" y="5846763"/>
          <p14:tracePt t="137771" x="6678613" y="5854700"/>
          <p14:tracePt t="137785" x="6669088" y="5864225"/>
          <p14:tracePt t="137792" x="6661150" y="5864225"/>
          <p14:tracePt t="137799" x="6661150" y="5880100"/>
          <p14:tracePt t="137815" x="6653213" y="5897563"/>
          <p14:tracePt t="137820" x="6653213" y="5915025"/>
          <p14:tracePt t="137826" x="6653213" y="5932488"/>
          <p14:tracePt t="137834" x="6643688" y="5948363"/>
          <p14:tracePt t="137841" x="6643688" y="5965825"/>
          <p14:tracePt t="137849" x="6635750" y="5983288"/>
          <p14:tracePt t="137854" x="6626225" y="6008688"/>
          <p14:tracePt t="137864" x="6626225" y="6016625"/>
          <p14:tracePt t="137868" x="6626225" y="6042025"/>
          <p14:tracePt t="137875" x="6626225" y="6067425"/>
          <p14:tracePt t="137884" x="6626225" y="6084888"/>
          <p14:tracePt t="137889" x="6626225" y="6092825"/>
          <p14:tracePt t="137898" x="6626225" y="6110288"/>
          <p14:tracePt t="137902" x="6626225" y="6135688"/>
          <p14:tracePt t="137917" x="6635750" y="6143625"/>
          <p14:tracePt t="137924" x="6635750" y="6161088"/>
          <p14:tracePt t="137932" x="6635750" y="6169025"/>
          <p14:tracePt t="137950" x="6635750" y="6186488"/>
          <p14:tracePt t="137953" x="6643688" y="6194425"/>
          <p14:tracePt t="137966" x="6643688" y="6203950"/>
          <p14:tracePt t="137973" x="6643688" y="6211888"/>
          <p14:tracePt t="137987" x="6653213" y="6221413"/>
          <p14:tracePt t="137993" x="6661150" y="6229350"/>
          <p14:tracePt t="138008" x="6669088" y="6237288"/>
          <p14:tracePt t="138017" x="6669088" y="6254750"/>
          <p14:tracePt t="138022" x="6686550" y="6262688"/>
          <p14:tracePt t="138031" x="6694488" y="6280150"/>
          <p14:tracePt t="138035" x="6711950" y="6297613"/>
          <p14:tracePt t="138042" x="6719888" y="6305550"/>
          <p14:tracePt t="138051" x="6745288" y="6323013"/>
          <p14:tracePt t="138056" x="6762750" y="6348413"/>
          <p14:tracePt t="138065" x="6770688" y="6356350"/>
          <p14:tracePt t="138070" x="6780213" y="6373813"/>
          <p14:tracePt t="138077" x="6788150" y="6381750"/>
          <p14:tracePt t="138084" x="6805613" y="6391275"/>
          <p14:tracePt t="138098" x="6823075" y="6399213"/>
          <p14:tracePt t="138114" x="6823075" y="6416675"/>
          <p14:tracePt t="138118" x="6831013" y="6416675"/>
          <p14:tracePt t="138133" x="6838950" y="6424613"/>
          <p14:tracePt t="138140" x="6848475" y="6432550"/>
          <p14:tracePt t="138148" x="6856413" y="6432550"/>
          <p14:tracePt t="138153" x="6856413" y="6442075"/>
          <p14:tracePt t="138161" x="6873875" y="6442075"/>
          <p14:tracePt t="138167" x="6889750" y="6450013"/>
          <p14:tracePt t="138175" x="6899275" y="6457950"/>
          <p14:tracePt t="138183" x="6915150" y="6457950"/>
          <p14:tracePt t="138189" x="6942138" y="6467475"/>
          <p14:tracePt t="138198" x="6992938" y="6467475"/>
          <p14:tracePt t="138202" x="7085013" y="6467475"/>
          <p14:tracePt t="138209" x="7188200" y="6467475"/>
          <p14:tracePt t="138217" x="7239000" y="6457950"/>
          <p14:tracePt t="138223" x="7307263" y="6457950"/>
          <p14:tracePt t="138232" x="7366000" y="6442075"/>
          <p14:tracePt t="138237" x="7459663" y="6432550"/>
          <p14:tracePt t="138244" x="7518400" y="6424613"/>
          <p14:tracePt t="138251" x="7578725" y="6416675"/>
          <p14:tracePt t="138258" x="7612063" y="6416675"/>
          <p14:tracePt t="138267" x="7637463" y="6416675"/>
          <p14:tracePt t="138272" x="7646988" y="6416675"/>
          <p14:tracePt t="138281" x="7672388" y="6416675"/>
          <p14:tracePt t="138286" x="7680325" y="6416675"/>
          <p14:tracePt t="138294" x="7688263" y="6416675"/>
          <p14:tracePt t="138300" x="7697788" y="6416675"/>
          <p14:tracePt t="138307" x="7715250" y="6416675"/>
          <p14:tracePt t="138315" x="7731125" y="6407150"/>
          <p14:tracePt t="138321" x="7756525" y="6399213"/>
          <p14:tracePt t="138330" x="7781925" y="6399213"/>
          <p14:tracePt t="138335" x="7832725" y="6399213"/>
          <p14:tracePt t="138343" x="7875588" y="6391275"/>
          <p14:tracePt t="138350" x="7951788" y="6381750"/>
          <p14:tracePt t="138356" x="8004175" y="6381750"/>
          <p14:tracePt t="138366" x="8054975" y="6381750"/>
          <p14:tracePt t="138370" x="8113713" y="6373813"/>
          <p14:tracePt t="138377" x="8147050" y="6373813"/>
          <p14:tracePt t="138383" x="8207375" y="6356350"/>
          <p14:tracePt t="138393" x="8232775" y="6348413"/>
          <p14:tracePt t="138398" x="8240713" y="6348413"/>
          <p14:tracePt t="138405" x="8258175" y="6348413"/>
          <p14:tracePt t="138682" x="8283575" y="6348413"/>
          <p14:tracePt t="138687" x="8308975" y="6348413"/>
          <p14:tracePt t="138696" x="8351838" y="6348413"/>
          <p14:tracePt t="138702" x="8410575" y="6348413"/>
          <p14:tracePt t="138709" x="8513763" y="6356350"/>
          <p14:tracePt t="138717" x="8580438" y="6356350"/>
          <p14:tracePt t="138724" x="8658225" y="6356350"/>
          <p14:tracePt t="138732" x="8750300" y="6356350"/>
          <p14:tracePt t="138737" x="8861425" y="6373813"/>
          <p14:tracePt t="138744" x="8947150" y="6381750"/>
          <p14:tracePt t="138751" x="9005888" y="6391275"/>
          <p14:tracePt t="138758" x="9023350" y="6399213"/>
          <p14:tracePt t="138765" x="9039225" y="6399213"/>
          <p14:tracePt t="138771" x="9056688" y="6399213"/>
          <p14:tracePt t="138781" x="9074150" y="6399213"/>
          <p14:tracePt t="138785" x="9091613" y="6407150"/>
          <p14:tracePt t="138792" x="9099550" y="6416675"/>
          <p14:tracePt t="138799" x="9107488" y="6416675"/>
          <p14:tracePt t="138807" x="9117013" y="6416675"/>
          <p14:tracePt t="138814" x="9142413" y="6416675"/>
          <p14:tracePt t="138820" x="9158288" y="6424613"/>
          <p14:tracePt t="138829" x="9175750" y="6424613"/>
          <p14:tracePt t="138835" x="9193213" y="6424613"/>
          <p14:tracePt t="138841" x="9209088" y="6424613"/>
          <p14:tracePt t="138848" x="9226550" y="6432550"/>
          <p14:tracePt t="138856" x="9236075" y="6432550"/>
          <p14:tracePt t="138864" x="9251950" y="6432550"/>
          <p14:tracePt t="138869" x="9261475" y="6442075"/>
          <p14:tracePt t="138876" x="9286875" y="6442075"/>
          <p14:tracePt t="138883" x="9302750" y="6442075"/>
          <p14:tracePt t="138889" x="9320213" y="6442075"/>
          <p14:tracePt t="138897" x="9337675" y="6442075"/>
          <p14:tracePt t="138904" x="9345613" y="6450013"/>
          <p14:tracePt t="138913" x="9371013" y="6450013"/>
          <p14:tracePt t="138924" x="9380538" y="6450013"/>
          <p14:tracePt t="138932" x="9396413" y="6450013"/>
          <p14:tracePt t="138939" x="9405938" y="6450013"/>
          <p14:tracePt t="138949" x="9413875" y="6450013"/>
          <p14:tracePt t="138952" x="9421813" y="6450013"/>
          <p14:tracePt t="138967" x="9431338" y="6450013"/>
          <p14:tracePt t="138973" x="9439275" y="6450013"/>
          <p14:tracePt t="138981" x="9447213" y="6450013"/>
          <p14:tracePt t="138996" x="9464675" y="6450013"/>
          <p14:tracePt t="139009" x="9482138" y="6450013"/>
          <p14:tracePt t="139015" x="9490075" y="6450013"/>
          <p14:tracePt t="139022" x="9498013" y="6450013"/>
          <p14:tracePt t="139030" x="9507538" y="6450013"/>
          <p14:tracePt t="139036" x="9523413" y="6442075"/>
          <p14:tracePt t="139043" x="9532938" y="6432550"/>
          <p14:tracePt t="139049" x="9550400" y="6432550"/>
          <p14:tracePt t="139058" x="9558338" y="6424613"/>
          <p14:tracePt t="139066" x="9566275" y="6416675"/>
          <p14:tracePt t="139071" x="9575800" y="6416675"/>
          <p14:tracePt t="139080" x="9591675" y="6416675"/>
          <p14:tracePt t="139085" x="9591675" y="6407150"/>
          <p14:tracePt t="139091" x="9601200" y="6407150"/>
          <p14:tracePt t="139099" x="9609138" y="6399213"/>
          <p14:tracePt t="139106" x="9617075" y="6391275"/>
          <p14:tracePt t="139114" x="9626600" y="6391275"/>
          <p14:tracePt t="139120" x="9634538" y="6381750"/>
          <p14:tracePt t="139133" x="9652000" y="6365875"/>
          <p14:tracePt t="139149" x="9659938" y="6356350"/>
          <p14:tracePt t="139154" x="9677400" y="6348413"/>
          <p14:tracePt t="139163" x="9677400" y="6338888"/>
          <p14:tracePt t="139169" x="9694863" y="6330950"/>
          <p14:tracePt t="139175" x="9694863" y="6313488"/>
          <p14:tracePt t="139182" x="9702800" y="6305550"/>
          <p14:tracePt t="139190" x="9720263" y="6297613"/>
          <p14:tracePt t="139197" x="9720263" y="6280150"/>
          <p14:tracePt t="139203" x="9736138" y="6262688"/>
          <p14:tracePt t="139210" x="9736138" y="6246813"/>
          <p14:tracePt t="139217" x="9745663" y="6237288"/>
          <p14:tracePt t="139224" x="9753600" y="6221413"/>
          <p14:tracePt t="139232" x="9761538" y="6194425"/>
          <p14:tracePt t="139238" x="9771063" y="6169025"/>
          <p14:tracePt t="139247" x="9779000" y="6153150"/>
          <p14:tracePt t="139251" x="9786938" y="6127750"/>
          <p14:tracePt t="139259" x="9786938" y="6110288"/>
          <p14:tracePt t="139266" x="9796463" y="6084888"/>
          <p14:tracePt t="139273" x="9796463" y="6076950"/>
          <p14:tracePt t="139281" x="9804400" y="6059488"/>
          <p14:tracePt t="139287" x="9804400" y="6049963"/>
          <p14:tracePt t="139296" x="9804400" y="6042025"/>
          <p14:tracePt t="139300" x="9812338" y="6034088"/>
          <p14:tracePt t="139308" x="9812338" y="6024563"/>
          <p14:tracePt t="139316" x="9812338" y="6016625"/>
          <p14:tracePt t="139329" x="9812338" y="6008688"/>
          <p14:tracePt t="139343" x="9812338" y="5999163"/>
          <p14:tracePt t="139357" x="9804400" y="5991225"/>
          <p14:tracePt t="139372" x="9804400" y="5983288"/>
          <p14:tracePt t="139392" x="9796463" y="5973763"/>
          <p14:tracePt t="139419" x="9796463" y="5965825"/>
          <p14:tracePt t="139440" x="9786938" y="5957888"/>
          <p14:tracePt t="139447" x="9786938" y="5948363"/>
          <p14:tracePt t="139462" x="9779000" y="5948363"/>
          <p14:tracePt t="139467" x="9771063" y="5948363"/>
          <p14:tracePt t="139479" x="9771063" y="5940425"/>
          <p14:tracePt t="139485" x="9761538" y="5940425"/>
          <p14:tracePt t="139496" x="9753600" y="5940425"/>
          <p14:tracePt t="139510" x="9745663" y="5940425"/>
          <p14:tracePt t="139516" x="9736138" y="5932488"/>
          <p14:tracePt t="139524" x="9728200" y="5932488"/>
          <p14:tracePt t="139537" x="9720263" y="5932488"/>
          <p14:tracePt t="139545" x="9710738" y="5922963"/>
          <p14:tracePt t="139551" x="9702800" y="5922963"/>
          <p14:tracePt t="139564" x="9685338" y="5922963"/>
          <p14:tracePt t="139571" x="9667875" y="5922963"/>
          <p14:tracePt t="139586" x="9652000" y="5922963"/>
          <p14:tracePt t="139593" x="9642475" y="5915025"/>
          <p14:tracePt t="139600" x="9617075" y="5915025"/>
          <p14:tracePt t="139613" x="9609138" y="5915025"/>
          <p14:tracePt t="139620" x="9591675" y="5915025"/>
          <p14:tracePt t="139635" x="9583738" y="5915025"/>
          <p14:tracePt t="139641" x="9575800" y="5915025"/>
          <p14:tracePt t="139648" x="9566275" y="5915025"/>
          <p14:tracePt t="139664" x="9558338" y="5915025"/>
          <p14:tracePt t="139670" x="9550400" y="5915025"/>
          <p14:tracePt t="139684" x="9540875" y="5915025"/>
          <p14:tracePt t="139691" x="9532938" y="5915025"/>
          <p14:tracePt t="139705" x="9523413" y="5915025"/>
          <p14:tracePt t="139713" x="9523413" y="5905500"/>
          <p14:tracePt t="139718" x="9515475" y="5905500"/>
          <p14:tracePt t="139733" x="9507538" y="5905500"/>
          <p14:tracePt t="139739" x="9507538" y="5897563"/>
          <p14:tracePt t="139762" x="9498013" y="5889625"/>
          <p14:tracePt t="139782" x="9490075" y="5889625"/>
          <p14:tracePt t="139788" x="9490075" y="5880100"/>
          <p14:tracePt t="139802" x="9490075" y="5872163"/>
          <p14:tracePt t="139809" x="9490075" y="5864225"/>
          <p14:tracePt t="139816" x="9482138" y="5864225"/>
          <p14:tracePt t="139824" x="9472613" y="5854700"/>
          <p14:tracePt t="139832" x="9464675" y="5854700"/>
          <p14:tracePt t="139846" x="9464675" y="5846763"/>
          <p14:tracePt t="139851" x="9456738" y="5838825"/>
          <p14:tracePt t="139865" x="9439275" y="5829300"/>
          <p14:tracePt t="139880" x="9421813" y="5813425"/>
          <p14:tracePt t="139888" x="9413875" y="5803900"/>
          <p14:tracePt t="139893" x="9396413" y="5795963"/>
          <p14:tracePt t="139900" x="9380538" y="5778500"/>
          <p14:tracePt t="139907" x="9363075" y="5770563"/>
          <p14:tracePt t="139915" x="9353550" y="5753100"/>
          <p14:tracePt t="139920" x="9328150" y="5735638"/>
          <p14:tracePt t="139930" x="9302750" y="5719763"/>
          <p14:tracePt t="139951" x="9251950" y="5684838"/>
          <p14:tracePt t="139956" x="9244013" y="5676900"/>
          <p14:tracePt t="139964" x="9226550" y="5668963"/>
          <p14:tracePt t="139969" x="9209088" y="5668963"/>
          <p14:tracePt t="139978" x="9201150" y="5659438"/>
          <p14:tracePt t="139983" x="9193213" y="5651500"/>
          <p14:tracePt t="139991" x="9175750" y="5651500"/>
          <p14:tracePt t="139999" x="9167813" y="5641975"/>
          <p14:tracePt t="140004" x="9158288" y="5634038"/>
          <p14:tracePt t="140018" x="9142413" y="5634038"/>
          <p14:tracePt t="140025" x="9124950" y="5626100"/>
          <p14:tracePt t="140032" x="9117013" y="5626100"/>
          <p14:tracePt t="140039" x="9107488" y="5626100"/>
          <p14:tracePt t="140047" x="9099550" y="5616575"/>
          <p14:tracePt t="140053" x="9082088" y="5616575"/>
          <p14:tracePt t="140065" x="9074150" y="5616575"/>
          <p14:tracePt t="140067" x="9064625" y="5616575"/>
          <p14:tracePt t="140073" x="9048750" y="5608638"/>
          <p14:tracePt t="140082" x="9039225" y="5608638"/>
          <p14:tracePt t="140089" x="9023350" y="5608638"/>
          <p14:tracePt t="140096" x="9005888" y="5608638"/>
          <p14:tracePt t="140102" x="8980488" y="5608638"/>
          <p14:tracePt t="140109" x="8947150" y="5608638"/>
          <p14:tracePt t="140116" x="8929688" y="5608638"/>
          <p14:tracePt t="140122" x="8912225" y="5608638"/>
          <p14:tracePt t="140130" x="8886825" y="5616575"/>
          <p14:tracePt t="140139" x="8861425" y="5616575"/>
          <p14:tracePt t="140143" x="8836025" y="5616575"/>
          <p14:tracePt t="140151" x="8810625" y="5626100"/>
          <p14:tracePt t="140158" x="8767763" y="5626100"/>
          <p14:tracePt t="140165" x="8742363" y="5634038"/>
          <p14:tracePt t="140171" x="8724900" y="5634038"/>
          <p14:tracePt t="140180" x="8691563" y="5634038"/>
          <p14:tracePt t="140185" x="8648700" y="5634038"/>
          <p14:tracePt t="140192" x="8597900" y="5634038"/>
          <p14:tracePt t="140201" x="8529638" y="5634038"/>
          <p14:tracePt t="140206" x="8445500" y="5634038"/>
          <p14:tracePt t="140213" x="8385175" y="5634038"/>
          <p14:tracePt t="140220" x="8318500" y="5634038"/>
          <p14:tracePt t="140229" x="8275638" y="5634038"/>
          <p14:tracePt t="140233" x="8232775" y="5634038"/>
          <p14:tracePt t="140241" x="8189913" y="5634038"/>
          <p14:tracePt t="140248" x="8131175" y="5634038"/>
          <p14:tracePt t="140254" x="8070850" y="5641975"/>
          <p14:tracePt t="140264" x="8045450" y="5641975"/>
          <p14:tracePt t="140268" x="7994650" y="5641975"/>
          <p14:tracePt t="140276" x="7961313" y="5651500"/>
          <p14:tracePt t="140282" x="7918450" y="5651500"/>
          <p14:tracePt t="140291" x="7867650" y="5651500"/>
          <p14:tracePt t="140297" x="7799388" y="5651500"/>
          <p14:tracePt t="140303" x="7723188" y="5651500"/>
          <p14:tracePt t="140312" x="7662863" y="5651500"/>
          <p14:tracePt t="140318" x="7586663" y="5651500"/>
          <p14:tracePt t="140327" x="7518400" y="5651500"/>
          <p14:tracePt t="140332" x="7477125" y="5651500"/>
          <p14:tracePt t="140339" x="7434263" y="5651500"/>
          <p14:tracePt t="140346" x="7408863" y="5651500"/>
          <p14:tracePt t="140352" x="7383463" y="5651500"/>
          <p14:tracePt t="140361" x="7366000" y="5651500"/>
          <p14:tracePt t="140366" x="7358063" y="5641975"/>
          <p14:tracePt t="140374" x="7348538" y="5641975"/>
          <p14:tracePt t="140380" x="7340600" y="5641975"/>
          <p14:tracePt t="140575" x="7348538" y="5641975"/>
          <p14:tracePt t="140706" x="7332663" y="5641975"/>
          <p14:tracePt t="140713" x="7323138" y="5641975"/>
          <p14:tracePt t="140719" x="7315200" y="5641975"/>
          <p14:tracePt t="140728" x="7307263" y="5641975"/>
          <p14:tracePt t="140733" x="7281863" y="5641975"/>
          <p14:tracePt t="140740" x="7256463" y="5641975"/>
          <p14:tracePt t="140747" x="7239000" y="5641975"/>
          <p14:tracePt t="140754" x="7204075" y="5641975"/>
          <p14:tracePt t="140763" x="7153275" y="5651500"/>
          <p14:tracePt t="140768" x="7112000" y="5659438"/>
          <p14:tracePt t="140778" x="7085013" y="5659438"/>
          <p14:tracePt t="140782" x="7051675" y="5659438"/>
          <p14:tracePt t="140789" x="7026275" y="5668963"/>
          <p14:tracePt t="140798" x="7008813" y="5668963"/>
          <p14:tracePt t="140803" x="6983413" y="5676900"/>
          <p14:tracePt t="140812" x="6967538" y="5676900"/>
          <p14:tracePt t="140816" x="6958013" y="5676900"/>
          <p14:tracePt t="140825" x="6942138" y="5676900"/>
          <p14:tracePt t="140830" x="6932613" y="5676900"/>
          <p14:tracePt t="140837" x="6915150" y="5684838"/>
          <p14:tracePt t="140847" x="6907213" y="5684838"/>
          <p14:tracePt t="140861" x="6899275" y="5684838"/>
          <p14:tracePt t="140865" x="6881813" y="5684838"/>
          <p14:tracePt t="140888" x="6864350" y="5694363"/>
          <p14:tracePt t="140895" x="6856413" y="5702300"/>
          <p14:tracePt t="140908" x="6848475" y="5702300"/>
          <p14:tracePt t="140921" x="6838950" y="5710238"/>
          <p14:tracePt t="140936" x="6831013" y="5719763"/>
          <p14:tracePt t="140951" x="6823075" y="5719763"/>
          <p14:tracePt t="140970" x="6813550" y="5727700"/>
          <p14:tracePt t="140978" x="6805613" y="5735638"/>
          <p14:tracePt t="140997" x="6797675" y="5745163"/>
          <p14:tracePt t="141027" x="6788150" y="5753100"/>
          <p14:tracePt t="141046" x="6788150" y="5761038"/>
          <p14:tracePt t="141053" x="6788150" y="5770563"/>
          <p14:tracePt t="141069" x="6788150" y="5778500"/>
          <p14:tracePt t="141074" x="6788150" y="5788025"/>
          <p14:tracePt t="141089" x="6788150" y="5795963"/>
          <p14:tracePt t="141096" x="6788150" y="5813425"/>
          <p14:tracePt t="141102" x="6780213" y="5829300"/>
          <p14:tracePt t="141111" x="6780213" y="5846763"/>
          <p14:tracePt t="141117" x="6780213" y="5864225"/>
          <p14:tracePt t="141124" x="6780213" y="5880100"/>
          <p14:tracePt t="141130" x="6780213" y="5897563"/>
          <p14:tracePt t="141140" x="6780213" y="5915025"/>
          <p14:tracePt t="141146" x="6780213" y="5922963"/>
          <p14:tracePt t="141153" x="6780213" y="5932488"/>
          <p14:tracePt t="141158" x="6780213" y="5940425"/>
          <p14:tracePt t="141165" x="6780213" y="5948363"/>
          <p14:tracePt t="141172" x="6780213" y="5957888"/>
          <p14:tracePt t="141180" x="6780213" y="5965825"/>
          <p14:tracePt t="141186" x="6780213" y="5983288"/>
          <p14:tracePt t="141201" x="6780213" y="5991225"/>
          <p14:tracePt t="141207" x="6780213" y="6008688"/>
          <p14:tracePt t="141214" x="6780213" y="6016625"/>
          <p14:tracePt t="141221" x="6780213" y="6024563"/>
          <p14:tracePt t="141229" x="6780213" y="6034088"/>
          <p14:tracePt t="141235" x="6780213" y="6049963"/>
          <p14:tracePt t="141242" x="6780213" y="6076950"/>
          <p14:tracePt t="141248" x="6780213" y="6102350"/>
          <p14:tracePt t="141256" x="6780213" y="6118225"/>
          <p14:tracePt t="141265" x="6788150" y="6153150"/>
          <p14:tracePt t="141271" x="6788150" y="6169025"/>
          <p14:tracePt t="141279" x="6788150" y="6186488"/>
          <p14:tracePt t="141283" x="6797675" y="6229350"/>
          <p14:tracePt t="141291" x="6805613" y="6246813"/>
          <p14:tracePt t="141297" x="6805613" y="6262688"/>
          <p14:tracePt t="141304" x="6813550" y="6280150"/>
          <p14:tracePt t="141313" x="6823075" y="6305550"/>
          <p14:tracePt t="141319" x="6823075" y="6313488"/>
          <p14:tracePt t="141327" x="6831013" y="6338888"/>
          <p14:tracePt t="141332" x="6831013" y="6348413"/>
          <p14:tracePt t="141339" x="6838950" y="6356350"/>
          <p14:tracePt t="141347" x="6848475" y="6373813"/>
          <p14:tracePt t="141353" x="6848475" y="6391275"/>
          <p14:tracePt t="141361" x="6848475" y="6407150"/>
          <p14:tracePt t="141367" x="6856413" y="6416675"/>
          <p14:tracePt t="141379" x="6864350" y="6424613"/>
          <p14:tracePt t="141382" x="6864350" y="6432550"/>
          <p14:tracePt t="141388" x="6864350" y="6442075"/>
          <p14:tracePt t="141401" x="6864350" y="6450013"/>
          <p14:tracePt t="141410" x="6873875" y="6457950"/>
          <p14:tracePt t="141415" x="6873875" y="6467475"/>
          <p14:tracePt t="141429" x="6873875" y="6475413"/>
          <p14:tracePt t="141436" x="6873875" y="6483350"/>
          <p14:tracePt t="141451" x="6881813" y="6483350"/>
          <p14:tracePt t="141458" x="6881813" y="6492875"/>
          <p14:tracePt t="141471" x="6889750" y="6492875"/>
          <p14:tracePt t="141480" x="6889750" y="6500813"/>
          <p14:tracePt t="141494" x="6899275" y="6500813"/>
          <p14:tracePt t="141506" x="6899275" y="6510338"/>
          <p14:tracePt t="141513" x="6915150" y="6510338"/>
          <p14:tracePt t="141528" x="6924675" y="6510338"/>
          <p14:tracePt t="141534" x="6942138" y="6510338"/>
          <p14:tracePt t="141541" x="6975475" y="6500813"/>
          <p14:tracePt t="141548" x="7026275" y="6492875"/>
          <p14:tracePt t="141555" x="7119938" y="6483350"/>
          <p14:tracePt t="141562" x="7188200" y="6467475"/>
          <p14:tracePt t="141569" x="7264400" y="6457950"/>
          <p14:tracePt t="141577" x="7366000" y="6442075"/>
          <p14:tracePt t="141582" x="7426325" y="6442075"/>
          <p14:tracePt t="141590" x="7510463" y="6432550"/>
          <p14:tracePt t="141597" x="7553325" y="6424613"/>
          <p14:tracePt t="141604" x="7578725" y="6416675"/>
          <p14:tracePt t="141614" x="7604125" y="6416675"/>
          <p14:tracePt t="141617" x="7637463" y="6407150"/>
          <p14:tracePt t="141628" x="7688263" y="6399213"/>
          <p14:tracePt t="141631" x="7705725" y="6399213"/>
          <p14:tracePt t="141639" x="7748588" y="6399213"/>
          <p14:tracePt t="141646" x="7807325" y="6391275"/>
          <p14:tracePt t="141653" x="7859713" y="6373813"/>
          <p14:tracePt t="141661" x="7900988" y="6373813"/>
          <p14:tracePt t="141666" x="7969250" y="6365875"/>
          <p14:tracePt t="141673" x="8045450" y="6356350"/>
          <p14:tracePt t="141680" x="8080375" y="6356350"/>
          <p14:tracePt t="141687" x="8113713" y="6356350"/>
          <p14:tracePt t="141695" x="8147050" y="6348413"/>
          <p14:tracePt t="141701" x="8174038" y="6348413"/>
          <p14:tracePt t="141711" x="8199438" y="6348413"/>
          <p14:tracePt t="141715" x="8224838" y="6348413"/>
          <p14:tracePt t="141721" x="8240713" y="6338888"/>
          <p14:tracePt t="141728" x="8250238" y="6338888"/>
          <p14:tracePt t="141735" x="8266113" y="6338888"/>
          <p14:tracePt t="141743" x="8283575" y="6338888"/>
          <p14:tracePt t="141749" x="8301038" y="6338888"/>
          <p14:tracePt t="141757" x="8318500" y="6338888"/>
          <p14:tracePt t="141763" x="8326438" y="6338888"/>
          <p14:tracePt t="141770" x="8351838" y="6330950"/>
          <p14:tracePt t="141778" x="8377238" y="6323013"/>
          <p14:tracePt t="141785" x="8394700" y="6323013"/>
          <p14:tracePt t="141791" x="8410575" y="6323013"/>
          <p14:tracePt t="141798" x="8435975" y="6323013"/>
          <p14:tracePt t="141805" x="8462963" y="6323013"/>
          <p14:tracePt t="141812" x="8488363" y="6323013"/>
          <p14:tracePt t="141819" x="8513763" y="6323013"/>
          <p14:tracePt t="141827" x="8539163" y="6323013"/>
          <p14:tracePt t="141833" x="8547100" y="6323013"/>
          <p14:tracePt t="141840" x="8555038" y="6323013"/>
          <p14:tracePt t="141847" x="8564563" y="6323013"/>
          <p14:tracePt t="141854" x="8572500" y="6323013"/>
          <p14:tracePt t="141861" x="8580438" y="6323013"/>
          <p14:tracePt t="142007" x="8572500" y="6323013"/>
          <p14:tracePt t="142015" x="8564563" y="6323013"/>
          <p14:tracePt t="142049" x="8555038" y="6323013"/>
          <p14:tracePt t="142070" x="8547100" y="6323013"/>
          <p14:tracePt t="142139" x="8555038" y="6323013"/>
          <p14:tracePt t="142146" x="8564563" y="6323013"/>
          <p14:tracePt t="142152" x="8597900" y="6323013"/>
          <p14:tracePt t="142161" x="8658225" y="6323013"/>
          <p14:tracePt t="142167" x="8724900" y="6323013"/>
          <p14:tracePt t="142174" x="8785225" y="6338888"/>
          <p14:tracePt t="142181" x="8869363" y="6338888"/>
          <p14:tracePt t="142188" x="8955088" y="6356350"/>
          <p14:tracePt t="142196" x="9005888" y="6365875"/>
          <p14:tracePt t="142202" x="9039225" y="6373813"/>
          <p14:tracePt t="142210" x="9099550" y="6381750"/>
          <p14:tracePt t="142215" x="9158288" y="6391275"/>
          <p14:tracePt t="142222" x="9183688" y="6399213"/>
          <p14:tracePt t="142232" x="9209088" y="6399213"/>
          <p14:tracePt t="142236" x="9244013" y="6407150"/>
          <p14:tracePt t="142244" x="9261475" y="6407150"/>
          <p14:tracePt t="142251" x="9269413" y="6407150"/>
          <p14:tracePt t="142258" x="9286875" y="6407150"/>
          <p14:tracePt t="142274" x="9294813" y="6416675"/>
          <p14:tracePt t="142285" x="9312275" y="6416675"/>
          <p14:tracePt t="142300" x="9320213" y="6416675"/>
          <p14:tracePt t="142313" x="9328150" y="6416675"/>
          <p14:tracePt t="142328" x="9337675" y="6416675"/>
          <p14:tracePt t="142341" x="9345613" y="6416675"/>
          <p14:tracePt t="142348" x="9353550" y="6416675"/>
          <p14:tracePt t="142355" x="9363075" y="6416675"/>
          <p14:tracePt t="142362" x="9380538" y="6416675"/>
          <p14:tracePt t="142369" x="9388475" y="6416675"/>
          <p14:tracePt t="142383" x="9405938" y="6416675"/>
          <p14:tracePt t="142389" x="9413875" y="6416675"/>
          <p14:tracePt t="142396" x="9421813" y="6416675"/>
          <p14:tracePt t="142404" x="9431338" y="6416675"/>
          <p14:tracePt t="142417" x="9447213" y="6416675"/>
          <p14:tracePt t="142431" x="9464675" y="6416675"/>
          <p14:tracePt t="142445" x="9482138" y="6416675"/>
          <p14:tracePt t="142452" x="9490075" y="6416675"/>
          <p14:tracePt t="142460" x="9498013" y="6416675"/>
          <p14:tracePt t="142466" x="9507538" y="6416675"/>
          <p14:tracePt t="142480" x="9515475" y="6416675"/>
          <p14:tracePt t="142487" x="9523413" y="6416675"/>
          <p14:tracePt t="142502" x="9532938" y="6416675"/>
          <p14:tracePt t="142510" x="9540875" y="6416675"/>
          <p14:tracePt t="142514" x="9550400" y="6416675"/>
          <p14:tracePt t="142522" x="9550400" y="6407150"/>
          <p14:tracePt t="142536" x="9566275" y="6407150"/>
          <p14:tracePt t="142543" x="9566275" y="6399213"/>
          <p14:tracePt t="142551" x="9575800" y="6399213"/>
          <p14:tracePt t="142570" x="9591675" y="6391275"/>
          <p14:tracePt t="142585" x="9601200" y="6373813"/>
          <p14:tracePt t="142595" x="9609138" y="6365875"/>
          <p14:tracePt t="142598" x="9626600" y="6356350"/>
          <p14:tracePt t="142606" x="9634538" y="6348413"/>
          <p14:tracePt t="142613" x="9642475" y="6330950"/>
          <p14:tracePt t="142619" x="9659938" y="6323013"/>
          <p14:tracePt t="142627" x="9667875" y="6313488"/>
          <p14:tracePt t="142634" x="9667875" y="6297613"/>
          <p14:tracePt t="142641" x="9685338" y="6297613"/>
          <p14:tracePt t="142646" x="9685338" y="6288088"/>
          <p14:tracePt t="142654" x="9685338" y="6280150"/>
          <p14:tracePt t="142662" x="9694863" y="6280150"/>
          <p14:tracePt t="142668" x="9694863" y="6272213"/>
          <p14:tracePt t="142682" x="9694863" y="6262688"/>
          <p14:tracePt t="142689" x="9702800" y="6262688"/>
          <p14:tracePt t="142695" x="9702800" y="6254750"/>
          <p14:tracePt t="142711" x="9702800" y="6246813"/>
          <p14:tracePt t="142718" x="9710738" y="6246813"/>
          <p14:tracePt t="142725" x="9710738" y="6237288"/>
          <p14:tracePt t="142751" x="9710738" y="6229350"/>
          <p14:tracePt t="142779" x="9710738" y="6211888"/>
          <p14:tracePt t="142807" x="9710738" y="6203950"/>
          <p14:tracePt t="142836" x="9702800" y="6194425"/>
          <p14:tracePt t="142856" x="9702800" y="6186488"/>
          <p14:tracePt t="142863" x="9702800" y="6178550"/>
          <p14:tracePt t="142876" x="9694863" y="6169025"/>
          <p14:tracePt t="142885" x="9694863" y="6161088"/>
          <p14:tracePt t="142894" x="9694863" y="6153150"/>
          <p14:tracePt t="142897" x="9694863" y="6143625"/>
          <p14:tracePt t="142912" x="9694863" y="6135688"/>
          <p14:tracePt t="142927" x="9694863" y="6127750"/>
          <p14:tracePt t="142932" x="9694863" y="6118225"/>
          <p14:tracePt t="142947" x="9694863" y="6110288"/>
          <p14:tracePt t="142961" x="9694863" y="6102350"/>
          <p14:tracePt t="142977" x="9694863" y="6092825"/>
          <p14:tracePt t="142981" x="9685338" y="6092825"/>
          <p14:tracePt t="142988" x="9685338" y="6084888"/>
          <p14:tracePt t="142996" x="9685338" y="6076950"/>
          <p14:tracePt t="143002" x="9685338" y="6067425"/>
          <p14:tracePt t="143012" x="9685338" y="6059488"/>
          <p14:tracePt t="143030" x="9685338" y="6049963"/>
          <p14:tracePt t="143037" x="9677400" y="6049963"/>
          <p14:tracePt t="143044" x="9677400" y="6042025"/>
          <p14:tracePt t="143059" x="9667875" y="6034088"/>
          <p14:tracePt t="143065" x="9667875" y="6024563"/>
          <p14:tracePt t="143079" x="9667875" y="6016625"/>
          <p14:tracePt t="143094" x="9659938" y="6008688"/>
          <p14:tracePt t="143107" x="9659938" y="5999163"/>
          <p14:tracePt t="143121" x="9659938" y="5991225"/>
          <p14:tracePt t="143148" x="9652000" y="5983288"/>
          <p14:tracePt t="143170" x="9652000" y="5973763"/>
          <p14:tracePt t="143177" x="9642475" y="5965825"/>
          <p14:tracePt t="143191" x="9634538" y="5965825"/>
          <p14:tracePt t="143197" x="9634538" y="5957888"/>
          <p14:tracePt t="143205" x="9626600" y="5957888"/>
          <p14:tracePt t="143225" x="9626600" y="5948363"/>
          <p14:tracePt t="143232" x="9617075" y="5948363"/>
          <p14:tracePt t="143246" x="9617075" y="5940425"/>
          <p14:tracePt t="143253" x="9609138" y="5932488"/>
          <p14:tracePt t="143263" x="9601200" y="5932488"/>
          <p14:tracePt t="143273" x="9591675" y="5932488"/>
          <p14:tracePt t="143288" x="9591675" y="5922963"/>
          <p14:tracePt t="143295" x="9575800" y="5922963"/>
          <p14:tracePt t="143316" x="9566275" y="5922963"/>
          <p14:tracePt t="143325" x="9566275" y="5915025"/>
          <p14:tracePt t="143329" x="9558338" y="5915025"/>
          <p14:tracePt t="143344" x="9550400" y="5915025"/>
          <p14:tracePt t="143350" x="9540875" y="5915025"/>
          <p14:tracePt t="143364" x="9532938" y="5915025"/>
          <p14:tracePt t="143371" x="9532938" y="5905500"/>
          <p14:tracePt t="143381" x="9523413" y="5905500"/>
          <p14:tracePt t="143400" x="9507538" y="5905500"/>
          <p14:tracePt t="143421" x="9498013" y="5905500"/>
          <p14:tracePt t="143434" x="9490075" y="5897563"/>
          <p14:tracePt t="143443" x="9482138" y="5897563"/>
          <p14:tracePt t="143450" x="9482138" y="5889625"/>
          <p14:tracePt t="143462" x="9472613" y="5889625"/>
          <p14:tracePt t="143469" x="9464675" y="5889625"/>
          <p14:tracePt t="143477" x="9464675" y="5880100"/>
          <p14:tracePt t="143492" x="9447213" y="5872163"/>
          <p14:tracePt t="143503" x="9447213" y="5864225"/>
          <p14:tracePt t="143511" x="9439275" y="5854700"/>
          <p14:tracePt t="143518" x="9431338" y="5854700"/>
          <p14:tracePt t="143526" x="9431338" y="5846763"/>
          <p14:tracePt t="143531" x="9421813" y="5846763"/>
          <p14:tracePt t="143539" x="9421813" y="5838825"/>
          <p14:tracePt t="143552" x="9405938" y="5829300"/>
          <p14:tracePt t="143567" x="9396413" y="5821363"/>
          <p14:tracePt t="143576" x="9396413" y="5813425"/>
          <p14:tracePt t="143580" x="9388475" y="5803900"/>
          <p14:tracePt t="143595" x="9380538" y="5795963"/>
          <p14:tracePt t="143601" x="9371013" y="5788025"/>
          <p14:tracePt t="143609" x="9371013" y="5778500"/>
          <p14:tracePt t="143623" x="9363075" y="5770563"/>
          <p14:tracePt t="143629" x="9363075" y="5761038"/>
          <p14:tracePt t="143637" x="9353550" y="5753100"/>
          <p14:tracePt t="143645" x="9345613" y="5753100"/>
          <p14:tracePt t="143650" x="9345613" y="5745163"/>
          <p14:tracePt t="143659" x="9345613" y="5735638"/>
          <p14:tracePt t="143671" x="9337675" y="5727700"/>
          <p14:tracePt t="143679" x="9337675" y="5719763"/>
          <p14:tracePt t="143686" x="9337675" y="5710238"/>
          <p14:tracePt t="143693" x="9328150" y="5710238"/>
          <p14:tracePt t="143699" x="9328150" y="5702300"/>
          <p14:tracePt t="143708" x="9328150" y="5694363"/>
          <p14:tracePt t="143719" x="9320213" y="5684838"/>
          <p14:tracePt t="143728" x="9312275" y="5676900"/>
          <p14:tracePt t="143734" x="9312275" y="5668963"/>
          <p14:tracePt t="143747" x="9312275" y="5659438"/>
          <p14:tracePt t="143755" x="9302750" y="5659438"/>
          <p14:tracePt t="143763" x="9302750" y="5651500"/>
          <p14:tracePt t="143777" x="9294813" y="5641975"/>
          <p14:tracePt t="143790" x="9294813" y="5634038"/>
          <p14:tracePt t="143803" x="9286875" y="5634038"/>
          <p14:tracePt t="143811" x="9286875" y="5626100"/>
          <p14:tracePt t="143818" x="9277350" y="5626100"/>
          <p14:tracePt t="143826" x="9277350" y="5616575"/>
          <p14:tracePt t="143838" x="9269413" y="5616575"/>
          <p14:tracePt t="143859" x="9261475" y="5616575"/>
          <p14:tracePt t="143866" x="9261475" y="5608638"/>
          <p14:tracePt t="143880" x="9251950" y="5608638"/>
          <p14:tracePt t="143889" x="9244013" y="5608638"/>
          <p14:tracePt t="143903" x="9236075" y="5608638"/>
          <p14:tracePt t="143909" x="9226550" y="5608638"/>
          <p14:tracePt t="143915" x="9218613" y="5608638"/>
          <p14:tracePt t="143922" x="9209088" y="5608638"/>
          <p14:tracePt t="143928" x="9201150" y="5608638"/>
          <p14:tracePt t="143944" x="9183688" y="5608638"/>
          <p14:tracePt t="143951" x="9167813" y="5608638"/>
          <p14:tracePt t="143959" x="9142413" y="5616575"/>
          <p14:tracePt t="143963" x="9132888" y="5616575"/>
          <p14:tracePt t="143970" x="9117013" y="5626100"/>
          <p14:tracePt t="143978" x="9091613" y="5634038"/>
          <p14:tracePt t="143985" x="9064625" y="5634038"/>
          <p14:tracePt t="143992" x="9039225" y="5634038"/>
          <p14:tracePt t="143998" x="9023350" y="5634038"/>
          <p14:tracePt t="144004" x="8997950" y="5641975"/>
          <p14:tracePt t="144012" x="8972550" y="5641975"/>
          <p14:tracePt t="144019" x="8955088" y="5641975"/>
          <p14:tracePt t="144027" x="8929688" y="5651500"/>
          <p14:tracePt t="144033" x="8894763" y="5651500"/>
          <p14:tracePt t="144044" x="8836025" y="5659438"/>
          <p14:tracePt t="144046" x="8802688" y="5659438"/>
          <p14:tracePt t="144054" x="8767763" y="5659438"/>
          <p14:tracePt t="144061" x="8734425" y="5659438"/>
          <p14:tracePt t="144068" x="8666163" y="5659438"/>
          <p14:tracePt t="144077" x="8597900" y="5659438"/>
          <p14:tracePt t="144082" x="8572500" y="5659438"/>
          <p14:tracePt t="144091" x="8521700" y="5659438"/>
          <p14:tracePt t="144095" x="8470900" y="5659438"/>
          <p14:tracePt t="144103" x="8428038" y="5659438"/>
          <p14:tracePt t="144110" x="8402638" y="5659438"/>
          <p14:tracePt t="144116" x="8359775" y="5659438"/>
          <p14:tracePt t="144125" x="8301038" y="5659438"/>
          <p14:tracePt t="144131" x="8224838" y="5659438"/>
          <p14:tracePt t="144139" x="8156575" y="5659438"/>
          <p14:tracePt t="144144" x="8088313" y="5659438"/>
          <p14:tracePt t="144152" x="8020050" y="5659438"/>
          <p14:tracePt t="144160" x="7926388" y="5659438"/>
          <p14:tracePt t="144165" x="7832725" y="5659438"/>
          <p14:tracePt t="144174" x="7791450" y="5659438"/>
          <p14:tracePt t="144179" x="7731125" y="5659438"/>
          <p14:tracePt t="144187" x="7697788" y="5659438"/>
          <p14:tracePt t="144194" x="7662863" y="5659438"/>
          <p14:tracePt t="144202" x="7646988" y="5659438"/>
          <p14:tracePt t="144208" x="7621588" y="5659438"/>
          <p14:tracePt t="144214" x="7604125" y="5659438"/>
          <p14:tracePt t="144226" x="7586663" y="5659438"/>
          <p14:tracePt t="144234" x="7578725" y="5659438"/>
          <p14:tracePt t="144243" x="7570788" y="5659438"/>
          <p14:tracePt t="144249" x="7561263" y="5659438"/>
          <p14:tracePt t="144271" x="7553325" y="5659438"/>
          <p14:tracePt t="144547" x="7545388" y="5659438"/>
          <p14:tracePt t="144554" x="7535863" y="5659438"/>
          <p14:tracePt t="144562" x="7527925" y="5659438"/>
          <p14:tracePt t="144568" x="7502525" y="5659438"/>
          <p14:tracePt t="144576" x="7459663" y="5659438"/>
          <p14:tracePt t="144582" x="7408863" y="5659438"/>
          <p14:tracePt t="144592" x="7366000" y="5659438"/>
          <p14:tracePt t="144596" x="7281863" y="5659438"/>
          <p14:tracePt t="144602" x="7204075" y="5659438"/>
          <p14:tracePt t="144610" x="7162800" y="5659438"/>
          <p14:tracePt t="144616" x="7137400" y="5659438"/>
          <p14:tracePt t="144625" x="7077075" y="5659438"/>
          <p14:tracePt t="144631" x="7034213" y="5659438"/>
          <p14:tracePt t="144642" x="7008813" y="5659438"/>
          <p14:tracePt t="144644" x="6983413" y="5659438"/>
          <p14:tracePt t="144651" x="6958013" y="5651500"/>
          <p14:tracePt t="144660" x="6950075" y="5651500"/>
          <p14:tracePt t="144666" x="6932613" y="5651500"/>
          <p14:tracePt t="144674" x="6924675" y="5651500"/>
          <p14:tracePt t="144680" x="6915150" y="5651500"/>
          <p14:tracePt t="144687" x="6907213" y="5651500"/>
          <p14:tracePt t="144694" x="6889750" y="5651500"/>
          <p14:tracePt t="144702" x="6881813" y="5651500"/>
          <p14:tracePt t="144708" x="6873875" y="5651500"/>
          <p14:tracePt t="144729" x="6864350" y="5651500"/>
          <p14:tracePt t="144743" x="6856413" y="5651500"/>
          <p14:tracePt t="144758" x="6848475" y="5651500"/>
          <p14:tracePt t="144771" x="6838950" y="5651500"/>
          <p14:tracePt t="144777" x="6838950" y="5659438"/>
          <p14:tracePt t="144784" x="6831013" y="5659438"/>
          <p14:tracePt t="144805" x="6831013" y="5668963"/>
          <p14:tracePt t="144814" x="6823075" y="5668963"/>
          <p14:tracePt t="144827" x="6823075" y="5676900"/>
          <p14:tracePt t="144832" x="6813550" y="5676900"/>
          <p14:tracePt t="144842" x="6805613" y="5676900"/>
          <p14:tracePt t="144847" x="6805613" y="5684838"/>
          <p14:tracePt t="144867" x="6805613" y="5694363"/>
          <p14:tracePt t="144889" x="6797675" y="5702300"/>
          <p14:tracePt t="144895" x="6797675" y="5710238"/>
          <p14:tracePt t="144910" x="6797675" y="5719763"/>
          <p14:tracePt t="144916" x="6797675" y="5735638"/>
          <p14:tracePt t="144924" x="6797675" y="5761038"/>
          <p14:tracePt t="144930" x="6797675" y="5778500"/>
          <p14:tracePt t="144945" x="6788150" y="5829300"/>
          <p14:tracePt t="144951" x="6788150" y="5854700"/>
          <p14:tracePt t="144960" x="6788150" y="5872163"/>
          <p14:tracePt t="144965" x="6788150" y="5889625"/>
          <p14:tracePt t="144972" x="6788150" y="5922963"/>
          <p14:tracePt t="144979" x="6788150" y="5948363"/>
          <p14:tracePt t="144987" x="6788150" y="5965825"/>
          <p14:tracePt t="144994" x="6788150" y="5983288"/>
          <p14:tracePt t="145000" x="6788150" y="6008688"/>
          <p14:tracePt t="145008" x="6788150" y="6024563"/>
          <p14:tracePt t="145014" x="6788150" y="6042025"/>
          <p14:tracePt t="145021" x="6788150" y="6059488"/>
          <p14:tracePt t="145027" x="6788150" y="6076950"/>
          <p14:tracePt t="145035" x="6788150" y="6092825"/>
          <p14:tracePt t="145042" x="6788150" y="6110288"/>
          <p14:tracePt t="145057" x="6788150" y="6127750"/>
          <p14:tracePt t="145069" x="6788150" y="6135688"/>
          <p14:tracePt t="145076" x="6788150" y="6143625"/>
          <p14:tracePt t="145083" x="6788150" y="6153150"/>
          <p14:tracePt t="145092" x="6788150" y="6161088"/>
          <p14:tracePt t="145097" x="6788150" y="6169025"/>
          <p14:tracePt t="145104" x="6788150" y="6178550"/>
          <p14:tracePt t="145111" x="6788150" y="6186488"/>
          <p14:tracePt t="145126" x="6797675" y="6194425"/>
          <p14:tracePt t="145132" x="6797675" y="6203950"/>
          <p14:tracePt t="145141" x="6797675" y="6211888"/>
          <p14:tracePt t="145153" x="6797675" y="6221413"/>
          <p14:tracePt t="145160" x="6797675" y="6229350"/>
          <p14:tracePt t="145175" x="6797675" y="6237288"/>
          <p14:tracePt t="145180" x="6805613" y="6237288"/>
          <p14:tracePt t="145190" x="6805613" y="6246813"/>
          <p14:tracePt t="145201" x="6813550" y="6246813"/>
          <p14:tracePt t="145216" x="6813550" y="6254750"/>
          <p14:tracePt t="145229" x="6813550" y="6262688"/>
          <p14:tracePt t="145243" x="6813550" y="6272213"/>
          <p14:tracePt t="145278" x="6813550" y="6280150"/>
          <p14:tracePt t="146288" x="6754813" y="6254750"/>
          <p14:tracePt t="146295" x="6440488" y="6110288"/>
          <p14:tracePt t="146303" x="5946775" y="5821363"/>
          <p14:tracePt t="146311" x="5599113" y="5608638"/>
          <p14:tracePt t="146319" x="5233988" y="5380038"/>
          <p14:tracePt t="146326" x="4894263" y="5167313"/>
          <p14:tracePt t="146334" x="4562475" y="4919663"/>
          <p14:tracePt t="146342" x="4240213" y="4657725"/>
          <p14:tracePt t="146350" x="3848100" y="4384675"/>
          <p14:tracePt t="146358" x="3432175" y="4070350"/>
          <p14:tracePt t="146365" x="3033713" y="3748088"/>
          <p14:tracePt t="146374" x="2651125" y="3416300"/>
          <p14:tracePt t="146381" x="2344738" y="3127375"/>
          <p14:tracePt t="146391" x="2090738" y="2838450"/>
          <p14:tracePt t="146396" x="1843088" y="2592388"/>
          <p14:tracePt t="146407" x="1665288" y="2413000"/>
          <p14:tracePt t="146411" x="1528763" y="2286000"/>
          <p14:tracePt t="146420" x="1444625" y="2209800"/>
          <p14:tracePt t="146427" x="1393825" y="2149475"/>
          <p14:tracePt t="146435" x="1368425" y="2133600"/>
          <p14:tracePt t="146445" x="1350963" y="2116138"/>
          <p14:tracePt t="146459" x="1343025" y="2116138"/>
          <p14:tracePt t="146787" x="1249363" y="2039938"/>
          <p14:tracePt t="146793" x="1054100" y="1852613"/>
          <p14:tracePt t="146801" x="884238" y="1690688"/>
          <p14:tracePt t="146808" x="747713" y="1563688"/>
          <p14:tracePt t="146815" x="646113" y="1452563"/>
          <p14:tracePt t="146826" x="560388" y="1350963"/>
          <p14:tracePt t="146828" x="484188" y="1274763"/>
          <p14:tracePt t="146836" x="425450" y="1206500"/>
          <p14:tracePt t="146842" x="365125" y="1104900"/>
          <p14:tracePt t="146850" x="306388" y="1036638"/>
          <p14:tracePt t="146857" x="263525" y="942975"/>
          <p14:tracePt t="146863" x="230188" y="858838"/>
          <p14:tracePt t="146875" x="187325" y="773113"/>
          <p14:tracePt t="146878" x="161925" y="688975"/>
          <p14:tracePt t="146886" x="119063" y="585788"/>
          <p14:tracePt t="146894" x="101600" y="534988"/>
          <p14:tracePt t="146898" x="68263" y="466725"/>
          <p14:tracePt t="146906" x="50800" y="400050"/>
          <p14:tracePt t="146912" x="42863" y="374650"/>
          <p14:tracePt t="146919" x="33338" y="357188"/>
          <p14:tracePt t="146925" x="25400" y="339725"/>
          <p14:tracePt t="146942" x="7938" y="322263"/>
          <p14:tracePt t="146947" x="7938" y="314325"/>
          <p14:tracePt t="146960" x="7938" y="306388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BD74F2D-AC70-448E-8315-889F72A9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PA" dirty="0"/>
              <a:t>Practica#1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1731BD0-6FB6-4E6C-9826-B2A9697A48F4}"/>
              </a:ext>
            </a:extLst>
          </p:cNvPr>
          <p:cNvSpPr txBox="1"/>
          <p:nvPr/>
        </p:nvSpPr>
        <p:spPr>
          <a:xfrm>
            <a:off x="6096000" y="1078355"/>
            <a:ext cx="611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1. ¿Cuántos grados de libertad tiene el sistema?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ABE50FC-F144-4F10-94F9-7CB5CB7D44A2}"/>
              </a:ext>
            </a:extLst>
          </p:cNvPr>
          <p:cNvSpPr txBox="1"/>
          <p:nvPr/>
        </p:nvSpPr>
        <p:spPr>
          <a:xfrm>
            <a:off x="10761677" y="1057048"/>
            <a:ext cx="133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b="1" dirty="0"/>
              <a:t>R: 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29D41CB-20F0-4AEB-9A1B-754E41B87578}"/>
              </a:ext>
            </a:extLst>
          </p:cNvPr>
          <p:cNvSpPr txBox="1"/>
          <p:nvPr/>
        </p:nvSpPr>
        <p:spPr>
          <a:xfrm>
            <a:off x="6096000" y="1426380"/>
            <a:ext cx="611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2. Paso 1 :</a:t>
            </a:r>
            <a:endParaRPr lang="es-PA" b="1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96F9DDF-4487-4551-AB76-4612CF2D8F23}"/>
              </a:ext>
            </a:extLst>
          </p:cNvPr>
          <p:cNvSpPr/>
          <p:nvPr/>
        </p:nvSpPr>
        <p:spPr>
          <a:xfrm>
            <a:off x="8121189" y="1402510"/>
            <a:ext cx="3927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A" b="1" dirty="0"/>
              <a:t>Diagrama de Cuerpo libre (D.C.L) en “s”</a:t>
            </a:r>
            <a:endParaRPr lang="es-PA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190A8A9-F698-41D7-829A-61A414246F56}"/>
              </a:ext>
            </a:extLst>
          </p:cNvPr>
          <p:cNvSpPr txBox="1"/>
          <p:nvPr/>
        </p:nvSpPr>
        <p:spPr>
          <a:xfrm>
            <a:off x="6096000" y="1793149"/>
            <a:ext cx="611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3. Paso 2:     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76DC58B-8589-40B5-90C0-94159FCCBEC4}"/>
              </a:ext>
            </a:extLst>
          </p:cNvPr>
          <p:cNvSpPr/>
          <p:nvPr/>
        </p:nvSpPr>
        <p:spPr>
          <a:xfrm>
            <a:off x="8069059" y="1786929"/>
            <a:ext cx="403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A" b="1" dirty="0"/>
              <a:t>Sumatoria de fuerzas (Leyes de Newton)</a:t>
            </a:r>
            <a:endParaRPr lang="es-PA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8A388D5-27BE-4B58-AB94-94E510A3A466}"/>
              </a:ext>
            </a:extLst>
          </p:cNvPr>
          <p:cNvSpPr txBox="1"/>
          <p:nvPr/>
        </p:nvSpPr>
        <p:spPr>
          <a:xfrm>
            <a:off x="6096000" y="2126171"/>
            <a:ext cx="611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4. ¿Cuál será la salida y cuál la entrada?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24B70E8-21CA-4D5D-86A3-D1F64FD7B88F}"/>
              </a:ext>
            </a:extLst>
          </p:cNvPr>
          <p:cNvSpPr/>
          <p:nvPr/>
        </p:nvSpPr>
        <p:spPr>
          <a:xfrm>
            <a:off x="62477" y="6488668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A" b="1" dirty="0">
                <a:highlight>
                  <a:srgbClr val="FFFF00"/>
                </a:highlight>
              </a:rPr>
              <a:t>¿Qué pasaría si M2=0?    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0EAD2A-0C39-4257-BC44-575A6C935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30" y="942427"/>
            <a:ext cx="5228347" cy="21119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17687E-7B63-436E-A559-15EF4F5BA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58" y="3039020"/>
            <a:ext cx="5071149" cy="34417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725CCB-4854-4620-A6BF-E385AA4A7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166" y="2870401"/>
            <a:ext cx="5349375" cy="396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3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336EC-CCCC-4DBA-8EC7-7BA410C5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La función de transferencia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D277B0-FBEF-45FD-91E3-96217330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70" y="2319677"/>
            <a:ext cx="1571046" cy="844437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CB722F3-3DF0-4311-AC0D-966CB04B654E}"/>
              </a:ext>
            </a:extLst>
          </p:cNvPr>
          <p:cNvCxnSpPr/>
          <p:nvPr/>
        </p:nvCxnSpPr>
        <p:spPr>
          <a:xfrm flipV="1">
            <a:off x="1175657" y="3004457"/>
            <a:ext cx="478972" cy="56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BC63D9E-F7DA-47F7-8442-1E8A23633C31}"/>
              </a:ext>
            </a:extLst>
          </p:cNvPr>
          <p:cNvCxnSpPr/>
          <p:nvPr/>
        </p:nvCxnSpPr>
        <p:spPr>
          <a:xfrm flipH="1" flipV="1">
            <a:off x="2714171" y="3164114"/>
            <a:ext cx="493486" cy="62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6C407BE-3B50-4F3D-AC04-4FF2FAD62E72}"/>
              </a:ext>
            </a:extLst>
          </p:cNvPr>
          <p:cNvCxnSpPr/>
          <p:nvPr/>
        </p:nvCxnSpPr>
        <p:spPr>
          <a:xfrm flipH="1">
            <a:off x="2946400" y="2033078"/>
            <a:ext cx="769257" cy="43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7EF2FE7-C03A-4DD1-B78D-75F895A1F13B}"/>
              </a:ext>
            </a:extLst>
          </p:cNvPr>
          <p:cNvSpPr txBox="1"/>
          <p:nvPr/>
        </p:nvSpPr>
        <p:spPr>
          <a:xfrm>
            <a:off x="2910114" y="3823885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Entrada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4611727-9036-486B-BC1F-54C7A028AFFB}"/>
              </a:ext>
            </a:extLst>
          </p:cNvPr>
          <p:cNvSpPr txBox="1"/>
          <p:nvPr/>
        </p:nvSpPr>
        <p:spPr>
          <a:xfrm>
            <a:off x="3715657" y="1779663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Salida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92B51B-AF81-467F-A313-9AE02731CF12}"/>
              </a:ext>
            </a:extLst>
          </p:cNvPr>
          <p:cNvSpPr txBox="1"/>
          <p:nvPr/>
        </p:nvSpPr>
        <p:spPr>
          <a:xfrm>
            <a:off x="370114" y="3570514"/>
            <a:ext cx="1611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Función de transferencia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E1CAEF-3DF6-4044-9507-05A7AAD04038}"/>
              </a:ext>
            </a:extLst>
          </p:cNvPr>
          <p:cNvSpPr txBox="1"/>
          <p:nvPr/>
        </p:nvSpPr>
        <p:spPr>
          <a:xfrm>
            <a:off x="5196114" y="2148995"/>
            <a:ext cx="68652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La función de transferencia es una relación entre la salida de un sistema y la entrada al mismo.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Es una propiedad únicamente del sistema, por lo que es independiente de la excitación.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Se puede conocer fácilmente la respuesta de un sistema ante cualquier entrada, con solo conocer su función de transferencia.</a:t>
            </a:r>
          </a:p>
          <a:p>
            <a:endParaRPr lang="es-PA" dirty="0"/>
          </a:p>
          <a:p>
            <a:r>
              <a:rPr lang="es-PA" dirty="0"/>
              <a:t>Limitaciones: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Solo para sistemas LTI.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Solo para sistemas con condiciones iniciales nulas.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EC3E4BE-3344-4A33-8670-78356DF35287}"/>
              </a:ext>
            </a:extLst>
          </p:cNvPr>
          <p:cNvSpPr/>
          <p:nvPr/>
        </p:nvSpPr>
        <p:spPr>
          <a:xfrm>
            <a:off x="2735943" y="4905829"/>
            <a:ext cx="1959428" cy="119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02F0E30-3B10-404B-A74A-8C7634B62F7B}"/>
                  </a:ext>
                </a:extLst>
              </p:cNvPr>
              <p:cNvSpPr txBox="1"/>
              <p:nvPr/>
            </p:nvSpPr>
            <p:spPr>
              <a:xfrm>
                <a:off x="3265714" y="5305943"/>
                <a:ext cx="899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A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P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P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A" sz="2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02F0E30-3B10-404B-A74A-8C7634B62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14" y="5305943"/>
                <a:ext cx="899886" cy="461665"/>
              </a:xfrm>
              <a:prstGeom prst="rect">
                <a:avLst/>
              </a:prstGeom>
              <a:blipFill>
                <a:blip r:embed="rId5"/>
                <a:stretch>
                  <a:fillRect r="-680" b="-17105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17A4210-C41A-44C7-9658-318D50832D36}"/>
              </a:ext>
            </a:extLst>
          </p:cNvPr>
          <p:cNvCxnSpPr>
            <a:endCxn id="3" idx="1"/>
          </p:cNvCxnSpPr>
          <p:nvPr/>
        </p:nvCxnSpPr>
        <p:spPr>
          <a:xfrm>
            <a:off x="1175657" y="5501250"/>
            <a:ext cx="1560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9520D7D-F540-4FB4-8471-D82BB0878236}"/>
              </a:ext>
            </a:extLst>
          </p:cNvPr>
          <p:cNvCxnSpPr/>
          <p:nvPr/>
        </p:nvCxnSpPr>
        <p:spPr>
          <a:xfrm>
            <a:off x="4695371" y="5494329"/>
            <a:ext cx="1560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2BA25431-78C4-4ADB-9C33-29B353D6A8B9}"/>
                  </a:ext>
                </a:extLst>
              </p:cNvPr>
              <p:cNvSpPr txBox="1"/>
              <p:nvPr/>
            </p:nvSpPr>
            <p:spPr>
              <a:xfrm>
                <a:off x="315686" y="5263496"/>
                <a:ext cx="10450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A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P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A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P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A" sz="24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2BA25431-78C4-4ADB-9C33-29B353D6A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86" y="5263496"/>
                <a:ext cx="1045028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FDCC422-747C-463A-A764-D0D45291C3E9}"/>
                  </a:ext>
                </a:extLst>
              </p:cNvPr>
              <p:cNvSpPr txBox="1"/>
              <p:nvPr/>
            </p:nvSpPr>
            <p:spPr>
              <a:xfrm>
                <a:off x="6248399" y="5270417"/>
                <a:ext cx="10450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A" sz="2400" b="0" dirty="0"/>
                  <a:t>Y</a:t>
                </a:r>
                <a14:m>
                  <m:oMath xmlns:m="http://schemas.openxmlformats.org/officeDocument/2006/math">
                    <m:r>
                      <a:rPr lang="es-P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PA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P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PA" sz="24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FDCC422-747C-463A-A764-D0D45291C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99" y="5270417"/>
                <a:ext cx="1045028" cy="461665"/>
              </a:xfrm>
              <a:prstGeom prst="rect">
                <a:avLst/>
              </a:prstGeom>
              <a:blipFill>
                <a:blip r:embed="rId7"/>
                <a:stretch>
                  <a:fillRect l="-8772" t="-10667" b="-30667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579AF01E-668B-4A98-B6C5-9D3D181D65C5}"/>
              </a:ext>
            </a:extLst>
          </p:cNvPr>
          <p:cNvSpPr txBox="1"/>
          <p:nvPr/>
        </p:nvSpPr>
        <p:spPr>
          <a:xfrm>
            <a:off x="2010229" y="6167722"/>
            <a:ext cx="376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Representación en forma de bloque</a:t>
            </a:r>
          </a:p>
        </p:txBody>
      </p:sp>
    </p:spTree>
    <p:extLst>
      <p:ext uri="{BB962C8B-B14F-4D97-AF65-F5344CB8AC3E}">
        <p14:creationId xmlns:p14="http://schemas.microsoft.com/office/powerpoint/2010/main" val="190318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797"/>
    </mc:Choice>
    <mc:Fallback xmlns="">
      <p:transition spd="slow" advTm="217797"/>
    </mc:Fallback>
  </mc:AlternateContent>
  <p:extLst>
    <p:ext uri="{3A86A75C-4F4B-4683-9AE1-C65F6400EC91}">
      <p14:laserTraceLst xmlns:p14="http://schemas.microsoft.com/office/powerpoint/2010/main">
        <p14:tracePtLst>
          <p14:tracePt t="197" x="1954213" y="1393825"/>
          <p14:tracePt t="214" x="1954213" y="1376363"/>
          <p14:tracePt t="216" x="1946275" y="1376363"/>
          <p14:tracePt t="224" x="1946275" y="1368425"/>
          <p14:tracePt t="238" x="1946275" y="1360488"/>
          <p14:tracePt t="273" x="1946275" y="1350963"/>
          <p14:tracePt t="379" x="1946275" y="1360488"/>
          <p14:tracePt t="413" x="1946275" y="1368425"/>
          <p14:tracePt t="448" x="1946275" y="1376363"/>
          <p14:tracePt t="462" x="1946275" y="1385888"/>
          <p14:tracePt t="504" x="1946275" y="1393825"/>
          <p14:tracePt t="532" x="1946275" y="1401763"/>
          <p14:tracePt t="552" x="1946275" y="1411288"/>
          <p14:tracePt t="559" x="1936750" y="1419225"/>
          <p14:tracePt t="573" x="1928813" y="1419225"/>
          <p14:tracePt t="580" x="1928813" y="1427163"/>
          <p14:tracePt t="587" x="1920875" y="1427163"/>
          <p14:tracePt t="593" x="1911350" y="1427163"/>
          <p14:tracePt t="601" x="1903413" y="1427163"/>
          <p14:tracePt t="608" x="1893888" y="1436688"/>
          <p14:tracePt t="622" x="1885950" y="1436688"/>
          <p14:tracePt t="629" x="1878013" y="1444625"/>
          <p14:tracePt t="636" x="1868488" y="1444625"/>
          <p14:tracePt t="643" x="1860550" y="1444625"/>
          <p14:tracePt t="650" x="1852613" y="1444625"/>
          <p14:tracePt t="656" x="1843088" y="1444625"/>
          <p14:tracePt t="664" x="1835150" y="1444625"/>
          <p14:tracePt t="670" x="1827213" y="1444625"/>
          <p14:tracePt t="679" x="1817688" y="1444625"/>
          <p14:tracePt t="696" x="1809750" y="1444625"/>
          <p14:tracePt t="698" x="1801813" y="1444625"/>
          <p14:tracePt t="714" x="1792288" y="1444625"/>
          <p14:tracePt t="726" x="1784350" y="1444625"/>
          <p14:tracePt t="732" x="1776413" y="1444625"/>
          <p14:tracePt t="739" x="1766888" y="1444625"/>
          <p14:tracePt t="754" x="1749425" y="1444625"/>
          <p14:tracePt t="763" x="1741488" y="1444625"/>
          <p14:tracePt t="774" x="1724025" y="1444625"/>
          <p14:tracePt t="789" x="1716088" y="1444625"/>
          <p14:tracePt t="803" x="1708150" y="1436688"/>
          <p14:tracePt t="810" x="1698625" y="1436688"/>
          <p14:tracePt t="816" x="1690688" y="1436688"/>
          <p14:tracePt t="823" x="1690688" y="1427163"/>
          <p14:tracePt t="837" x="1682750" y="1427163"/>
          <p14:tracePt t="858" x="1673225" y="1427163"/>
          <p14:tracePt t="872" x="1665288" y="1427163"/>
          <p14:tracePt t="970" x="1673225" y="1427163"/>
          <p14:tracePt t="1018" x="1682750" y="1427163"/>
          <p14:tracePt t="1060" x="1690688" y="1427163"/>
          <p14:tracePt t="1087" x="1698625" y="1427163"/>
          <p14:tracePt t="1129" x="1708150" y="1427163"/>
          <p14:tracePt t="1144" x="1716088" y="1427163"/>
          <p14:tracePt t="1255" x="1716088" y="1419225"/>
          <p14:tracePt t="1292" x="1708150" y="1411288"/>
          <p14:tracePt t="1326" x="1708150" y="1401763"/>
          <p14:tracePt t="1639" x="1733550" y="1401763"/>
          <p14:tracePt t="1646" x="1784350" y="1401763"/>
          <p14:tracePt t="1653" x="1835150" y="1401763"/>
          <p14:tracePt t="1662" x="1885950" y="1401763"/>
          <p14:tracePt t="1667" x="1946275" y="1401763"/>
          <p14:tracePt t="1673" x="2005013" y="1393825"/>
          <p14:tracePt t="1681" x="2047875" y="1393825"/>
          <p14:tracePt t="1689" x="2081213" y="1393825"/>
          <p14:tracePt t="1696" x="2124075" y="1393825"/>
          <p14:tracePt t="1702" x="2182813" y="1393825"/>
          <p14:tracePt t="1711" x="2235200" y="1393825"/>
          <p14:tracePt t="1715" x="2301875" y="1393825"/>
          <p14:tracePt t="1722" x="2362200" y="1393825"/>
          <p14:tracePt t="1730" x="2430463" y="1401763"/>
          <p14:tracePt t="1737" x="2514600" y="1401763"/>
          <p14:tracePt t="1744" x="2600325" y="1411288"/>
          <p14:tracePt t="1752" x="2659063" y="1411288"/>
          <p14:tracePt t="1757" x="2770188" y="1411288"/>
          <p14:tracePt t="1764" x="2854325" y="1419225"/>
          <p14:tracePt t="1772" x="2940050" y="1427163"/>
          <p14:tracePt t="1780" x="3059113" y="1427163"/>
          <p14:tracePt t="1785" x="3160713" y="1427163"/>
          <p14:tracePt t="1795" x="3236913" y="1452563"/>
          <p14:tracePt t="1799" x="3348038" y="1452563"/>
          <p14:tracePt t="1806" x="3475038" y="1470025"/>
          <p14:tracePt t="1814" x="3586163" y="1477963"/>
          <p14:tracePt t="1821" x="3687763" y="1495425"/>
          <p14:tracePt t="1828" x="3857625" y="1530350"/>
          <p14:tracePt t="1834" x="4078288" y="1581150"/>
          <p14:tracePt t="1843" x="4205288" y="1622425"/>
          <p14:tracePt t="1848" x="4281488" y="1639888"/>
          <p14:tracePt t="1855" x="4384675" y="1682750"/>
          <p14:tracePt t="1863" x="4460875" y="1716088"/>
          <p14:tracePt t="1870" x="4519613" y="1741488"/>
          <p14:tracePt t="1878" x="4529138" y="1741488"/>
          <p14:tracePt t="1882" x="4529138" y="1751013"/>
          <p14:tracePt t="2148" x="4537075" y="1751013"/>
          <p14:tracePt t="2162" x="4554538" y="1751013"/>
          <p14:tracePt t="2168" x="4579938" y="1751013"/>
          <p14:tracePt t="2175" x="4673600" y="1733550"/>
          <p14:tracePt t="2182" x="4818063" y="1708150"/>
          <p14:tracePt t="2190" x="5038725" y="1665288"/>
          <p14:tracePt t="2197" x="5199063" y="1631950"/>
          <p14:tracePt t="2202" x="5310188" y="1622425"/>
          <p14:tracePt t="2212" x="5411788" y="1614488"/>
          <p14:tracePt t="2217" x="5573713" y="1597025"/>
          <p14:tracePt t="2223" x="5683250" y="1597025"/>
          <p14:tracePt t="2232" x="5776913" y="1597025"/>
          <p14:tracePt t="2238" x="5819775" y="1597025"/>
          <p14:tracePt t="2245" x="5870575" y="1597025"/>
          <p14:tracePt t="2253" x="5905500" y="1597025"/>
          <p14:tracePt t="2262" x="5946775" y="1597025"/>
          <p14:tracePt t="2266" x="5972175" y="1597025"/>
          <p14:tracePt t="2273" x="5997575" y="1597025"/>
          <p14:tracePt t="2280" x="6032500" y="1597025"/>
          <p14:tracePt t="2286" x="6057900" y="1597025"/>
          <p14:tracePt t="2294" x="6083300" y="1597025"/>
          <p14:tracePt t="2301" x="6108700" y="1597025"/>
          <p14:tracePt t="2308" x="6142038" y="1606550"/>
          <p14:tracePt t="2315" x="6167438" y="1606550"/>
          <p14:tracePt t="2324" x="6194425" y="1614488"/>
          <p14:tracePt t="2330" x="6235700" y="1622425"/>
          <p14:tracePt t="2335" x="6278563" y="1622425"/>
          <p14:tracePt t="2345" x="6329363" y="1631950"/>
          <p14:tracePt t="2349" x="6364288" y="1639888"/>
          <p14:tracePt t="2357" x="6397625" y="1639888"/>
          <p14:tracePt t="2365" x="6423025" y="1649413"/>
          <p14:tracePt t="2369" x="6473825" y="1649413"/>
          <p14:tracePt t="2378" x="6491288" y="1649413"/>
          <p14:tracePt t="2385" x="6508750" y="1649413"/>
          <p14:tracePt t="2392" x="6516688" y="1649413"/>
          <p14:tracePt t="2397" x="6534150" y="1649413"/>
          <p14:tracePt t="2405" x="6542088" y="1649413"/>
          <p14:tracePt t="2413" x="6559550" y="1649413"/>
          <p14:tracePt t="2419" x="6567488" y="1649413"/>
          <p14:tracePt t="2428" x="6575425" y="1649413"/>
          <p14:tracePt t="2433" x="6584950" y="1649413"/>
          <p14:tracePt t="2440" x="6592888" y="1649413"/>
          <p14:tracePt t="2454" x="6610350" y="1649413"/>
          <p14:tracePt t="2468" x="6618288" y="1649413"/>
          <p14:tracePt t="2481" x="6626225" y="1649413"/>
          <p14:tracePt t="2503" x="6635750" y="1649413"/>
          <p14:tracePt t="2524" x="6635750" y="1639888"/>
          <p14:tracePt t="2544" x="6635750" y="1631950"/>
          <p14:tracePt t="2565" x="6626225" y="1622425"/>
          <p14:tracePt t="2573" x="6618288" y="1622425"/>
          <p14:tracePt t="2580" x="6610350" y="1614488"/>
          <p14:tracePt t="2586" x="6600825" y="1614488"/>
          <p14:tracePt t="2594" x="6592888" y="1606550"/>
          <p14:tracePt t="2601" x="6542088" y="1597025"/>
          <p14:tracePt t="2607" x="6491288" y="1589088"/>
          <p14:tracePt t="2614" x="6430963" y="1571625"/>
          <p14:tracePt t="2621" x="6261100" y="1538288"/>
          <p14:tracePt t="2628" x="6108700" y="1512888"/>
          <p14:tracePt t="2635" x="5997575" y="1495425"/>
          <p14:tracePt t="2644" x="5895975" y="1487488"/>
          <p14:tracePt t="2648" x="5794375" y="1462088"/>
          <p14:tracePt t="2656" x="5649913" y="1436688"/>
          <p14:tracePt t="2664" x="5505450" y="1427163"/>
          <p14:tracePt t="2669" x="5403850" y="1419225"/>
          <p14:tracePt t="2677" x="5284788" y="1401763"/>
          <p14:tracePt t="2683" x="5183188" y="1393825"/>
          <p14:tracePt t="2690" x="5064125" y="1376363"/>
          <p14:tracePt t="2697" x="4953000" y="1385888"/>
          <p14:tracePt t="2704" x="4884738" y="1376363"/>
          <p14:tracePt t="2712" x="4808538" y="1376363"/>
          <p14:tracePt t="2718" x="4749800" y="1376363"/>
          <p14:tracePt t="2727" x="4706938" y="1376363"/>
          <p14:tracePt t="2732" x="4646613" y="1376363"/>
          <p14:tracePt t="2739" x="4595813" y="1368425"/>
          <p14:tracePt t="2746" x="4579938" y="1368425"/>
          <p14:tracePt t="2753" x="4537075" y="1360488"/>
          <p14:tracePt t="2762" x="4486275" y="1350963"/>
          <p14:tracePt t="2767" x="4451350" y="1350963"/>
          <p14:tracePt t="2774" x="4410075" y="1350963"/>
          <p14:tracePt t="2781" x="4341813" y="1350963"/>
          <p14:tracePt t="2789" x="4273550" y="1350963"/>
          <p14:tracePt t="2796" x="4214813" y="1360488"/>
          <p14:tracePt t="2802" x="4162425" y="1360488"/>
          <p14:tracePt t="2812" x="4129088" y="1376363"/>
          <p14:tracePt t="2816" x="4078288" y="1376363"/>
          <p14:tracePt t="2823" x="4044950" y="1376363"/>
          <p14:tracePt t="2830" x="4017963" y="1376363"/>
          <p14:tracePt t="2837" x="3992563" y="1376363"/>
          <p14:tracePt t="2845" x="3967163" y="1376363"/>
          <p14:tracePt t="2851" x="3933825" y="1376363"/>
          <p14:tracePt t="2859" x="3900488" y="1376363"/>
          <p14:tracePt t="2864" x="3865563" y="1376363"/>
          <p14:tracePt t="2873" x="3814763" y="1368425"/>
          <p14:tracePt t="2879" x="3763963" y="1368425"/>
          <p14:tracePt t="2885" x="3703638" y="1360488"/>
          <p14:tracePt t="2894" x="3644900" y="1360488"/>
          <p14:tracePt t="2900" x="3611563" y="1360488"/>
          <p14:tracePt t="2906" x="3576638" y="1360488"/>
          <p14:tracePt t="2914" x="3517900" y="1350963"/>
          <p14:tracePt t="2921" x="3449638" y="1350963"/>
          <p14:tracePt t="2929" x="3398838" y="1350963"/>
          <p14:tracePt t="2934" x="3363913" y="1350963"/>
          <p14:tracePt t="2944" x="3338513" y="1350963"/>
          <p14:tracePt t="2948" x="3313113" y="1350963"/>
          <p14:tracePt t="2964" x="3279775" y="1360488"/>
          <p14:tracePt t="2969" x="3270250" y="1360488"/>
          <p14:tracePt t="2978" x="3262313" y="1360488"/>
          <p14:tracePt t="2982" x="3254375" y="1360488"/>
          <p14:tracePt t="2997" x="3244850" y="1360488"/>
          <p14:tracePt t="3019" x="3236913" y="1360488"/>
          <p14:tracePt t="3045" x="3228975" y="1360488"/>
          <p14:tracePt t="3081" x="3228975" y="1350963"/>
          <p14:tracePt t="3101" x="3228975" y="1343025"/>
          <p14:tracePt t="3116" x="3228975" y="1333500"/>
          <p14:tracePt t="3129" x="3236913" y="1325563"/>
          <p14:tracePt t="3136" x="3244850" y="1325563"/>
          <p14:tracePt t="3144" x="3262313" y="1308100"/>
          <p14:tracePt t="3150" x="3313113" y="1282700"/>
          <p14:tracePt t="3160" x="3406775" y="1257300"/>
          <p14:tracePt t="3164" x="3627438" y="1206500"/>
          <p14:tracePt t="3171" x="3865563" y="1181100"/>
          <p14:tracePt t="3180" x="4060825" y="1155700"/>
          <p14:tracePt t="3185" x="4248150" y="1155700"/>
          <p14:tracePt t="3194" x="4375150" y="1147763"/>
          <p14:tracePt t="3199" x="4529138" y="1122363"/>
          <p14:tracePt t="3206" x="4714875" y="1122363"/>
          <p14:tracePt t="3214" x="4868863" y="1122363"/>
          <p14:tracePt t="3220" x="5029200" y="1122363"/>
          <p14:tracePt t="3228" x="5114925" y="1122363"/>
          <p14:tracePt t="3233" x="5233988" y="1138238"/>
          <p14:tracePt t="3241" x="5318125" y="1147763"/>
          <p14:tracePt t="3248" x="5403850" y="1147763"/>
          <p14:tracePt t="3254" x="5472113" y="1155700"/>
          <p14:tracePt t="3262" x="5522913" y="1163638"/>
          <p14:tracePt t="3269" x="5556250" y="1163638"/>
          <p14:tracePt t="3277" x="5573713" y="1163638"/>
          <p14:tracePt t="3282" x="5599113" y="1163638"/>
          <p14:tracePt t="3289" x="5607050" y="1163638"/>
          <p14:tracePt t="3296" x="5632450" y="1163638"/>
          <p14:tracePt t="3303" x="5641975" y="1163638"/>
          <p14:tracePt t="3311" x="5657850" y="1173163"/>
          <p14:tracePt t="3327" x="5667375" y="1173163"/>
          <p14:tracePt t="3338" x="5675313" y="1181100"/>
          <p14:tracePt t="3379" x="5675313" y="1189038"/>
          <p14:tracePt t="3436" x="5675313" y="1198563"/>
          <p14:tracePt t="3458" x="5675313" y="1206500"/>
          <p14:tracePt t="3478" x="5667375" y="1216025"/>
          <p14:tracePt t="3499" x="5667375" y="1223963"/>
          <p14:tracePt t="3512" x="5657850" y="1223963"/>
          <p14:tracePt t="3520" x="5657850" y="1231900"/>
          <p14:tracePt t="3532" x="5641975" y="1241425"/>
          <p14:tracePt t="3547" x="5641975" y="1249363"/>
          <p14:tracePt t="3553" x="5632450" y="1249363"/>
          <p14:tracePt t="3561" x="5632450" y="1257300"/>
          <p14:tracePt t="3568" x="5624513" y="1257300"/>
          <p14:tracePt t="3576" x="5616575" y="1257300"/>
          <p14:tracePt t="3595" x="5607050" y="1266825"/>
          <p14:tracePt t="3616" x="5599113" y="1274763"/>
          <p14:tracePt t="3638" x="5591175" y="1274763"/>
          <p14:tracePt t="3654" x="5591175" y="1282700"/>
          <p14:tracePt t="3665" x="5581650" y="1282700"/>
          <p14:tracePt t="3673" x="5573713" y="1282700"/>
          <p14:tracePt t="3832" x="5565775" y="1282700"/>
          <p14:tracePt t="3838" x="5522913" y="1292225"/>
          <p14:tracePt t="3845" x="5462588" y="1308100"/>
          <p14:tracePt t="3852" x="5335588" y="1343025"/>
          <p14:tracePt t="3860" x="5224463" y="1368425"/>
          <p14:tracePt t="3866" x="5106988" y="1411288"/>
          <p14:tracePt t="3873" x="4987925" y="1436688"/>
          <p14:tracePt t="3880" x="4826000" y="1477963"/>
          <p14:tracePt t="3888" x="4749800" y="1512888"/>
          <p14:tracePt t="3894" x="4673600" y="1530350"/>
          <p14:tracePt t="3901" x="4595813" y="1563688"/>
          <p14:tracePt t="3909" x="4511675" y="1597025"/>
          <p14:tracePt t="3915" x="4451350" y="1622425"/>
          <p14:tracePt t="3922" x="4392613" y="1657350"/>
          <p14:tracePt t="3930" x="4341813" y="1690688"/>
          <p14:tracePt t="3936" x="4281488" y="1733550"/>
          <p14:tracePt t="3944" x="4214813" y="1784350"/>
          <p14:tracePt t="3961" x="4111625" y="1852613"/>
          <p14:tracePt t="3965" x="4086225" y="1870075"/>
          <p14:tracePt t="3970" x="4052888" y="1895475"/>
          <p14:tracePt t="3979" x="4027488" y="1920875"/>
          <p14:tracePt t="3984" x="4017963" y="1928813"/>
          <p14:tracePt t="3994" x="4002088" y="1938338"/>
          <p14:tracePt t="4005" x="3984625" y="1946275"/>
          <p14:tracePt t="4014" x="3976688" y="1954213"/>
          <p14:tracePt t="4027" x="3967163" y="1954213"/>
          <p14:tracePt t="4048" x="3959225" y="1963738"/>
          <p14:tracePt t="6898" x="3941763" y="2039938"/>
          <p14:tracePt t="6905" x="3933825" y="2124075"/>
          <p14:tracePt t="6911" x="3916363" y="2192338"/>
          <p14:tracePt t="6919" x="3900488" y="2252663"/>
          <p14:tracePt t="6926" x="3890963" y="2286000"/>
          <p14:tracePt t="6932" x="3883025" y="2311400"/>
          <p14:tracePt t="6941" x="3873500" y="2319338"/>
          <p14:tracePt t="6959" x="3873500" y="2344738"/>
          <p14:tracePt t="6962" x="3865563" y="2354263"/>
          <p14:tracePt t="6976" x="3857625" y="2362200"/>
          <p14:tracePt t="6982" x="3857625" y="2371725"/>
          <p14:tracePt t="7002" x="3857625" y="2379663"/>
          <p14:tracePt t="7009" x="3848100" y="2379663"/>
          <p14:tracePt t="7016" x="3848100" y="2387600"/>
          <p14:tracePt t="7030" x="3848100" y="2397125"/>
          <p14:tracePt t="7037" x="3848100" y="2405063"/>
          <p14:tracePt t="7043" x="3848100" y="2413000"/>
          <p14:tracePt t="7051" x="3840163" y="2413000"/>
          <p14:tracePt t="7058" x="3840163" y="2422525"/>
          <p14:tracePt t="7065" x="3840163" y="2430463"/>
          <p14:tracePt t="7079" x="3832225" y="2438400"/>
          <p14:tracePt t="7092" x="3832225" y="2447925"/>
          <p14:tracePt t="7100" x="3822700" y="2455863"/>
          <p14:tracePt t="7109" x="3822700" y="2463800"/>
          <p14:tracePt t="7120" x="3822700" y="2473325"/>
          <p14:tracePt t="7127" x="3814763" y="2473325"/>
          <p14:tracePt t="7141" x="3814763" y="2481263"/>
          <p14:tracePt t="7148" x="3814763" y="2489200"/>
          <p14:tracePt t="7169" x="3806825" y="2498725"/>
          <p14:tracePt t="7190" x="3797300" y="2506663"/>
          <p14:tracePt t="7197" x="3789363" y="2506663"/>
          <p14:tracePt t="7211" x="3789363" y="2516188"/>
          <p14:tracePt t="7218" x="3781425" y="2524125"/>
          <p14:tracePt t="7234" x="3763963" y="2541588"/>
          <p14:tracePt t="7246" x="3746500" y="2549525"/>
          <p14:tracePt t="7252" x="3738563" y="2557463"/>
          <p14:tracePt t="7260" x="3721100" y="2582863"/>
          <p14:tracePt t="7267" x="3687763" y="2592388"/>
          <p14:tracePt t="7275" x="3678238" y="2608263"/>
          <p14:tracePt t="7281" x="3662363" y="2625725"/>
          <p14:tracePt t="7289" x="3636963" y="2643188"/>
          <p14:tracePt t="7294" x="3627438" y="2651125"/>
          <p14:tracePt t="7301" x="3611563" y="2668588"/>
          <p14:tracePt t="7310" x="3586163" y="2686050"/>
          <p14:tracePt t="7316" x="3568700" y="2693988"/>
          <p14:tracePt t="7323" x="3551238" y="2701925"/>
          <p14:tracePt t="7330" x="3533775" y="2711450"/>
          <p14:tracePt t="7336" x="3517900" y="2736850"/>
          <p14:tracePt t="7343" x="3500438" y="2736850"/>
          <p14:tracePt t="7350" x="3492500" y="2752725"/>
          <p14:tracePt t="7359" x="3475038" y="2762250"/>
          <p14:tracePt t="7363" x="3457575" y="2778125"/>
          <p14:tracePt t="7374" x="3441700" y="2787650"/>
          <p14:tracePt t="7378" x="3414713" y="2795588"/>
          <p14:tracePt t="7385" x="3398838" y="2813050"/>
          <p14:tracePt t="7394" x="3389313" y="2820988"/>
          <p14:tracePt t="7399" x="3373438" y="2830513"/>
          <p14:tracePt t="7407" x="3363913" y="2838450"/>
          <p14:tracePt t="7413" x="3355975" y="2846388"/>
          <p14:tracePt t="7420" x="3338513" y="2846388"/>
          <p14:tracePt t="7427" x="3330575" y="2855913"/>
          <p14:tracePt t="7434" x="3322638" y="2863850"/>
          <p14:tracePt t="7448" x="3313113" y="2863850"/>
          <p14:tracePt t="7456" x="3313113" y="2871788"/>
          <p14:tracePt t="7461" x="3305175" y="2871788"/>
          <p14:tracePt t="7475" x="3297238" y="2871788"/>
          <p14:tracePt t="7483" x="3287713" y="2871788"/>
          <p14:tracePt t="7491" x="3287713" y="2881313"/>
          <p14:tracePt t="7496" x="3279775" y="2881313"/>
          <p14:tracePt t="7510" x="3270250" y="2881313"/>
          <p14:tracePt t="7525" x="3270250" y="2889250"/>
          <p14:tracePt t="7532" x="3262313" y="2889250"/>
          <p14:tracePt t="7540" x="3254375" y="2889250"/>
          <p14:tracePt t="7573" x="3244850" y="2889250"/>
          <p14:tracePt t="7608" x="3236913" y="2889250"/>
          <p14:tracePt t="7677" x="3236913" y="2881313"/>
          <p14:tracePt t="7712" x="3236913" y="2871788"/>
          <p14:tracePt t="7754" x="3236913" y="2863850"/>
          <p14:tracePt t="7768" x="3236913" y="2855913"/>
          <p14:tracePt t="7859" x="3236913" y="2846388"/>
          <p14:tracePt t="7891" x="3228975" y="2838450"/>
          <p14:tracePt t="7928" x="3219450" y="2830513"/>
          <p14:tracePt t="7942" x="3219450" y="2820988"/>
          <p14:tracePt t="7991" x="3219450" y="2813050"/>
          <p14:tracePt t="8018" x="3219450" y="2805113"/>
          <p14:tracePt t="8032" x="3219450" y="2795588"/>
          <p14:tracePt t="8047" x="3219450" y="2787650"/>
          <p14:tracePt t="8053" x="3219450" y="2778125"/>
          <p14:tracePt t="8067" x="3219450" y="2770188"/>
          <p14:tracePt t="8081" x="3219450" y="2762250"/>
          <p14:tracePt t="8089" x="3219450" y="2752725"/>
          <p14:tracePt t="8095" x="3219450" y="2744788"/>
          <p14:tracePt t="8109" x="3219450" y="2736850"/>
          <p14:tracePt t="8116" x="3219450" y="2727325"/>
          <p14:tracePt t="8130" x="3219450" y="2719388"/>
          <p14:tracePt t="8144" x="3219450" y="2711450"/>
          <p14:tracePt t="8151" x="3219450" y="2701925"/>
          <p14:tracePt t="8158" x="3219450" y="2693988"/>
          <p14:tracePt t="8165" x="3219450" y="2686050"/>
          <p14:tracePt t="8179" x="3228975" y="2676525"/>
          <p14:tracePt t="8186" x="3228975" y="2668588"/>
          <p14:tracePt t="8193" x="3236913" y="2651125"/>
          <p14:tracePt t="8199" x="3244850" y="2643188"/>
          <p14:tracePt t="8208" x="3244850" y="2633663"/>
          <p14:tracePt t="8223" x="3244850" y="2625725"/>
          <p14:tracePt t="8234" x="3254375" y="2617788"/>
          <p14:tracePt t="8248" x="3254375" y="2608263"/>
          <p14:tracePt t="8256" x="3254375" y="2600325"/>
          <p14:tracePt t="8269" x="3254375" y="2592388"/>
          <p14:tracePt t="8283" x="3254375" y="2582863"/>
          <p14:tracePt t="8297" x="3254375" y="2574925"/>
          <p14:tracePt t="8318" x="3254375" y="2566988"/>
          <p14:tracePt t="8332" x="3254375" y="2557463"/>
          <p14:tracePt t="8352" x="3254375" y="2549525"/>
          <p14:tracePt t="8359" x="3244850" y="2549525"/>
          <p14:tracePt t="8367" x="3244850" y="2532063"/>
          <p14:tracePt t="8380" x="3244850" y="2524125"/>
          <p14:tracePt t="8389" x="3236913" y="2498725"/>
          <p14:tracePt t="8395" x="3236913" y="2481263"/>
          <p14:tracePt t="8402" x="3236913" y="2447925"/>
          <p14:tracePt t="8408" x="3228975" y="2405063"/>
          <p14:tracePt t="8415" x="3219450" y="2311400"/>
          <p14:tracePt t="8423" x="3219450" y="2252663"/>
          <p14:tracePt t="8429" x="3211513" y="2184400"/>
          <p14:tracePt t="8436" x="3203575" y="2149475"/>
          <p14:tracePt t="8443" x="3203575" y="2108200"/>
          <p14:tracePt t="8451" x="3203575" y="2098675"/>
          <p14:tracePt t="8458" x="3194050" y="2090738"/>
          <p14:tracePt t="8464" x="3194050" y="2082800"/>
          <p14:tracePt t="8472" x="3186113" y="2073275"/>
          <p14:tracePt t="8485" x="3186113" y="2065338"/>
          <p14:tracePt t="8499" x="3186113" y="2055813"/>
          <p14:tracePt t="8506" x="3178175" y="2055813"/>
          <p14:tracePt t="8527" x="3178175" y="2047875"/>
          <p14:tracePt t="8569" x="3178175" y="2039938"/>
          <p14:tracePt t="8583" x="3178175" y="2030413"/>
          <p14:tracePt t="8617" x="3168650" y="2030413"/>
          <p14:tracePt t="8667" x="3160713" y="2030413"/>
          <p14:tracePt t="8680" x="3152775" y="2030413"/>
          <p14:tracePt t="8688" x="3143250" y="2030413"/>
          <p14:tracePt t="8707" x="3135313" y="2030413"/>
          <p14:tracePt t="8729" x="3127375" y="2030413"/>
          <p14:tracePt t="8743" x="3109913" y="2030413"/>
          <p14:tracePt t="8756" x="3100388" y="2030413"/>
          <p14:tracePt t="8771" x="3092450" y="2030413"/>
          <p14:tracePt t="8777" x="3084513" y="2030413"/>
          <p14:tracePt t="8791" x="3074988" y="2030413"/>
          <p14:tracePt t="8798" x="3067050" y="2030413"/>
          <p14:tracePt t="8826" x="3049588" y="2030413"/>
          <p14:tracePt t="8903" x="3049588" y="2022475"/>
          <p14:tracePt t="8923" x="3049588" y="2014538"/>
          <p14:tracePt t="8930" x="3059113" y="2005013"/>
          <p14:tracePt t="8937" x="3059113" y="1997075"/>
          <p14:tracePt t="8945" x="3067050" y="1989138"/>
          <p14:tracePt t="8955" x="3067050" y="1979613"/>
          <p14:tracePt t="8959" x="3084513" y="1963738"/>
          <p14:tracePt t="8966" x="3084513" y="1954213"/>
          <p14:tracePt t="8973" x="3100388" y="1946275"/>
          <p14:tracePt t="8980" x="3100388" y="1938338"/>
          <p14:tracePt t="8988" x="3100388" y="1928813"/>
          <p14:tracePt t="8993" x="3109913" y="1928813"/>
          <p14:tracePt t="9000" x="3117850" y="1920875"/>
          <p14:tracePt t="9007" x="3117850" y="1911350"/>
          <p14:tracePt t="9014" x="3117850" y="1903413"/>
          <p14:tracePt t="9022" x="3127375" y="1903413"/>
          <p14:tracePt t="9028" x="3127375" y="1895475"/>
          <p14:tracePt t="9042" x="3135313" y="1895475"/>
          <p14:tracePt t="9049" x="3135313" y="1885950"/>
          <p14:tracePt t="9057" x="3143250" y="1885950"/>
          <p14:tracePt t="9063" x="3152775" y="1878013"/>
          <p14:tracePt t="9076" x="3152775" y="1870075"/>
          <p14:tracePt t="9084" x="3160713" y="1870075"/>
          <p14:tracePt t="9104" x="3168650" y="1870075"/>
          <p14:tracePt t="9118" x="3168650" y="1860550"/>
          <p14:tracePt t="9132" x="3178175" y="1860550"/>
          <p14:tracePt t="9147" x="3186113" y="1860550"/>
          <p14:tracePt t="9503" x="3178175" y="1860550"/>
          <p14:tracePt t="9518" x="3168650" y="1860550"/>
          <p14:tracePt t="9524" x="3168650" y="1878013"/>
          <p14:tracePt t="9531" x="3160713" y="1878013"/>
          <p14:tracePt t="9539" x="3152775" y="1895475"/>
          <p14:tracePt t="9546" x="3135313" y="1903413"/>
          <p14:tracePt t="9555" x="3127375" y="1920875"/>
          <p14:tracePt t="9558" x="3100388" y="1946275"/>
          <p14:tracePt t="9566" x="3074988" y="1979613"/>
          <p14:tracePt t="9575" x="3033713" y="2039938"/>
          <p14:tracePt t="9580" x="2982913" y="2098675"/>
          <p14:tracePt t="9588" x="2947988" y="2149475"/>
          <p14:tracePt t="9593" x="2914650" y="2200275"/>
          <p14:tracePt t="9601" x="2879725" y="2243138"/>
          <p14:tracePt t="9609" x="2863850" y="2268538"/>
          <p14:tracePt t="9615" x="2846388" y="2303463"/>
          <p14:tracePt t="9622" x="2828925" y="2319338"/>
          <p14:tracePt t="9629" x="2811463" y="2328863"/>
          <p14:tracePt t="9637" x="2811463" y="2344738"/>
          <p14:tracePt t="9642" x="2803525" y="2354263"/>
          <p14:tracePt t="9650" x="2795588" y="2354263"/>
          <p14:tracePt t="9658" x="2795588" y="2362200"/>
          <p14:tracePt t="9672" x="2786063" y="2362200"/>
          <p14:tracePt t="9678" x="2786063" y="2371725"/>
          <p14:tracePt t="9705" x="2778125" y="2371725"/>
          <p14:tracePt t="9720" x="2778125" y="2379663"/>
          <p14:tracePt t="9761" x="2770188" y="2379663"/>
          <p14:tracePt t="9803" x="2760663" y="2379663"/>
          <p14:tracePt t="10019" x="2770188" y="2379663"/>
          <p14:tracePt t="10039" x="2770188" y="2371725"/>
          <p14:tracePt t="10152" x="2778125" y="2371725"/>
          <p14:tracePt t="10200" x="2786063" y="2371725"/>
          <p14:tracePt t="10242" x="2795588" y="2371725"/>
          <p14:tracePt t="10263" x="2795588" y="2362200"/>
          <p14:tracePt t="10277" x="2803525" y="2362200"/>
          <p14:tracePt t="10298" x="2803525" y="2354263"/>
          <p14:tracePt t="10319" x="2811463" y="2354263"/>
          <p14:tracePt t="10332" x="2811463" y="2344738"/>
          <p14:tracePt t="10373" x="2820988" y="2344738"/>
          <p14:tracePt t="10415" x="2828925" y="2344738"/>
          <p14:tracePt t="10478" x="2838450" y="2344738"/>
          <p14:tracePt t="10520" x="2846388" y="2344738"/>
          <p14:tracePt t="10555" x="2854325" y="2344738"/>
          <p14:tracePt t="10570" x="2871788" y="2354263"/>
          <p14:tracePt t="10576" x="2897188" y="2371725"/>
          <p14:tracePt t="10582" x="2973388" y="2413000"/>
          <p14:tracePt t="10590" x="3059113" y="2481263"/>
          <p14:tracePt t="10596" x="3211513" y="2574925"/>
          <p14:tracePt t="10604" x="3373438" y="2668588"/>
          <p14:tracePt t="10611" x="3475038" y="2752725"/>
          <p14:tracePt t="10620" x="3611563" y="2846388"/>
          <p14:tracePt t="10624" x="3687763" y="2897188"/>
          <p14:tracePt t="10633" x="3738563" y="2922588"/>
          <p14:tracePt t="10639" x="3781425" y="2965450"/>
          <p14:tracePt t="10645" x="3806825" y="2990850"/>
          <p14:tracePt t="10654" x="3840163" y="3008313"/>
          <p14:tracePt t="10659" x="3857625" y="3033713"/>
          <p14:tracePt t="10666" x="3883025" y="3059113"/>
          <p14:tracePt t="10674" x="3900488" y="3076575"/>
          <p14:tracePt t="10680" x="3916363" y="3109913"/>
          <p14:tracePt t="10688" x="3933825" y="3119438"/>
          <p14:tracePt t="10693" x="3951288" y="3144838"/>
          <p14:tracePt t="10705" x="3967163" y="3160713"/>
          <p14:tracePt t="10708" x="3976688" y="3170238"/>
          <p14:tracePt t="10714" x="3992563" y="3186113"/>
          <p14:tracePt t="10725" x="4002088" y="3203575"/>
          <p14:tracePt t="10728" x="4010025" y="3221038"/>
          <p14:tracePt t="10737" x="4017963" y="3238500"/>
          <p14:tracePt t="10743" x="4035425" y="3246438"/>
          <p14:tracePt t="10750" x="4035425" y="3254375"/>
          <p14:tracePt t="10756" x="4035425" y="3263900"/>
          <p14:tracePt t="10764" x="4044950" y="3271838"/>
          <p14:tracePt t="10772" x="4052888" y="3279775"/>
          <p14:tracePt t="10778" x="4052888" y="3297238"/>
          <p14:tracePt t="10792" x="4052888" y="3305175"/>
          <p14:tracePt t="10799" x="4052888" y="3314700"/>
          <p14:tracePt t="10805" x="4052888" y="3322638"/>
          <p14:tracePt t="10813" x="4052888" y="3330575"/>
          <p14:tracePt t="10826" x="4052888" y="3340100"/>
          <p14:tracePt t="10841" x="4052888" y="3348038"/>
          <p14:tracePt t="10855" x="4052888" y="3355975"/>
          <p14:tracePt t="10870" x="4044950" y="3365500"/>
          <p14:tracePt t="10875" x="4044950" y="3373438"/>
          <p14:tracePt t="10882" x="4035425" y="3373438"/>
          <p14:tracePt t="10896" x="4027488" y="3382963"/>
          <p14:tracePt t="10904" x="4017963" y="3382963"/>
          <p14:tracePt t="10918" x="4010025" y="3390900"/>
          <p14:tracePt t="10923" x="3992563" y="3390900"/>
          <p14:tracePt t="10932" x="3984625" y="3398838"/>
          <p14:tracePt t="10939" x="3976688" y="3398838"/>
          <p14:tracePt t="10945" x="3967163" y="3398838"/>
          <p14:tracePt t="10956" x="3951288" y="3398838"/>
          <p14:tracePt t="10959" x="3941763" y="3398838"/>
          <p14:tracePt t="10966" x="3925888" y="3408363"/>
          <p14:tracePt t="10973" x="3908425" y="3408363"/>
          <p14:tracePt t="10980" x="3890963" y="3408363"/>
          <p14:tracePt t="10987" x="3883025" y="3408363"/>
          <p14:tracePt t="10996" x="3865563" y="3416300"/>
          <p14:tracePt t="11003" x="3840163" y="3416300"/>
          <p14:tracePt t="11007" x="3832225" y="3416300"/>
          <p14:tracePt t="11014" x="3814763" y="3416300"/>
          <p14:tracePt t="11022" x="3797300" y="3416300"/>
          <p14:tracePt t="11029" x="3781425" y="3416300"/>
          <p14:tracePt t="11036" x="3756025" y="3416300"/>
          <p14:tracePt t="11042" x="3738563" y="3416300"/>
          <p14:tracePt t="11050" x="3713163" y="3416300"/>
          <p14:tracePt t="11056" x="3687763" y="3408363"/>
          <p14:tracePt t="11063" x="3662363" y="3408363"/>
          <p14:tracePt t="11071" x="3644900" y="3398838"/>
          <p14:tracePt t="11078" x="3611563" y="3398838"/>
          <p14:tracePt t="11086" x="3594100" y="3390900"/>
          <p14:tracePt t="11092" x="3568700" y="3382963"/>
          <p14:tracePt t="11098" x="3559175" y="3382963"/>
          <p14:tracePt t="11106" x="3543300" y="3373438"/>
          <p14:tracePt t="11112" x="3517900" y="3373438"/>
          <p14:tracePt t="11120" x="3500438" y="3365500"/>
          <p14:tracePt t="11125" x="3482975" y="3355975"/>
          <p14:tracePt t="11133" x="3467100" y="3355975"/>
          <p14:tracePt t="11139" x="3449638" y="3355975"/>
          <p14:tracePt t="11146" x="3432175" y="3348038"/>
          <p14:tracePt t="11155" x="3424238" y="3340100"/>
          <p14:tracePt t="11161" x="3414713" y="3340100"/>
          <p14:tracePt t="11169" x="3406775" y="3330575"/>
          <p14:tracePt t="11174" x="3398838" y="3322638"/>
          <p14:tracePt t="11189" x="3389313" y="3314700"/>
          <p14:tracePt t="11196" x="3381375" y="3314700"/>
          <p14:tracePt t="11203" x="3363913" y="3305175"/>
          <p14:tracePt t="11209" x="3355975" y="3297238"/>
          <p14:tracePt t="11220" x="3348038" y="3297238"/>
          <p14:tracePt t="11223" x="3330575" y="3279775"/>
          <p14:tracePt t="11230" x="3313113" y="3271838"/>
          <p14:tracePt t="11240" x="3305175" y="3271838"/>
          <p14:tracePt t="11244" x="3287713" y="3254375"/>
          <p14:tracePt t="11254" x="3270250" y="3246438"/>
          <p14:tracePt t="11258" x="3254375" y="3228975"/>
          <p14:tracePt t="11265" x="3236913" y="3221038"/>
          <p14:tracePt t="11273" x="3211513" y="3203575"/>
          <p14:tracePt t="11280" x="3186113" y="3195638"/>
          <p14:tracePt t="11287" x="3168650" y="3178175"/>
          <p14:tracePt t="11292" x="3152775" y="3170238"/>
          <p14:tracePt t="11302" x="3127375" y="3152775"/>
          <p14:tracePt t="11306" x="3117850" y="3144838"/>
          <p14:tracePt t="11313" x="3100388" y="3127375"/>
          <p14:tracePt t="11321" x="3092450" y="3127375"/>
          <p14:tracePt t="11328" x="3074988" y="3109913"/>
          <p14:tracePt t="11342" x="3067050" y="3109913"/>
          <p14:tracePt t="11348" x="3059113" y="3101975"/>
          <p14:tracePt t="11355" x="3041650" y="3094038"/>
          <p14:tracePt t="11363" x="3041650" y="3084513"/>
          <p14:tracePt t="11371" x="3033713" y="3084513"/>
          <p14:tracePt t="11386" x="3024188" y="3076575"/>
          <p14:tracePt t="11405" x="3016250" y="3076575"/>
          <p14:tracePt t="11411" x="3016250" y="3067050"/>
          <p14:tracePt t="11420" x="3008313" y="3067050"/>
          <p14:tracePt t="11438" x="3008313" y="3059113"/>
          <p14:tracePt t="11468" x="2998788" y="3059113"/>
          <p14:tracePt t="11585" x="2998788" y="3067050"/>
          <p14:tracePt t="11620" x="3008313" y="3067050"/>
          <p14:tracePt t="11634" x="3016250" y="3076575"/>
          <p14:tracePt t="11676" x="3024188" y="3084513"/>
          <p14:tracePt t="11697" x="3033713" y="3084513"/>
          <p14:tracePt t="11724" x="3041650" y="3084513"/>
          <p14:tracePt t="11738" x="3049588" y="3084513"/>
          <p14:tracePt t="11745" x="3059113" y="3084513"/>
          <p14:tracePt t="11766" x="3074988" y="3084513"/>
          <p14:tracePt t="11780" x="3084513" y="3084513"/>
          <p14:tracePt t="11787" x="3109913" y="3084513"/>
          <p14:tracePt t="11794" x="3117850" y="3076575"/>
          <p14:tracePt t="11803" x="3135313" y="3067050"/>
          <p14:tracePt t="11808" x="3178175" y="3059113"/>
          <p14:tracePt t="11814" x="3228975" y="3033713"/>
          <p14:tracePt t="11824" x="3270250" y="3025775"/>
          <p14:tracePt t="11829" x="3330575" y="3000375"/>
          <p14:tracePt t="11837" x="3363913" y="2990850"/>
          <p14:tracePt t="11843" x="3389313" y="2974975"/>
          <p14:tracePt t="11853" x="3406775" y="2965450"/>
          <p14:tracePt t="11858" x="3424238" y="2965450"/>
          <p14:tracePt t="11864" x="3424238" y="2957513"/>
          <p14:tracePt t="11872" x="3441700" y="2957513"/>
          <p14:tracePt t="11877" x="3441700" y="2949575"/>
          <p14:tracePt t="11886" x="3449638" y="2940050"/>
          <p14:tracePt t="11899" x="3457575" y="2932113"/>
          <p14:tracePt t="11913" x="3467100" y="2922588"/>
          <p14:tracePt t="11921" x="3467100" y="2914650"/>
          <p14:tracePt t="11928" x="3467100" y="2906713"/>
          <p14:tracePt t="11940" x="3467100" y="2889250"/>
          <p14:tracePt t="11948" x="3467100" y="2881313"/>
          <p14:tracePt t="11970" x="3457575" y="2863850"/>
          <p14:tracePt t="11975" x="3457575" y="2855913"/>
          <p14:tracePt t="11983" x="3457575" y="2846388"/>
          <p14:tracePt t="11989" x="3449638" y="2846388"/>
          <p14:tracePt t="11998" x="3441700" y="2838450"/>
          <p14:tracePt t="12010" x="3441700" y="2820988"/>
          <p14:tracePt t="12018" x="3432175" y="2820988"/>
          <p14:tracePt t="12023" x="3432175" y="2813050"/>
          <p14:tracePt t="12037" x="3424238" y="2813050"/>
          <p14:tracePt t="12045" x="3424238" y="2805113"/>
          <p14:tracePt t="12053" x="3414713" y="2795588"/>
          <p14:tracePt t="12059" x="3406775" y="2795588"/>
          <p14:tracePt t="12065" x="3406775" y="2787650"/>
          <p14:tracePt t="12072" x="3406775" y="2778125"/>
          <p14:tracePt t="12079" x="3398838" y="2770188"/>
          <p14:tracePt t="12093" x="3398838" y="2762250"/>
          <p14:tracePt t="12102" x="3381375" y="2762250"/>
          <p14:tracePt t="12108" x="3381375" y="2744788"/>
          <p14:tracePt t="12114" x="3373438" y="2736850"/>
          <p14:tracePt t="12122" x="3363913" y="2727325"/>
          <p14:tracePt t="12129" x="3363913" y="2701925"/>
          <p14:tracePt t="12136" x="3348038" y="2693988"/>
          <p14:tracePt t="12145" x="3338513" y="2676525"/>
          <p14:tracePt t="12149" x="3338513" y="2660650"/>
          <p14:tracePt t="12155" x="3322638" y="2643188"/>
          <p14:tracePt t="12163" x="3322638" y="2633663"/>
          <p14:tracePt t="12171" x="3305175" y="2608263"/>
          <p14:tracePt t="12177" x="3297238" y="2600325"/>
          <p14:tracePt t="12185" x="3297238" y="2582863"/>
          <p14:tracePt t="12191" x="3279775" y="2582863"/>
          <p14:tracePt t="12198" x="3279775" y="2574925"/>
          <p14:tracePt t="12206" x="3262313" y="2549525"/>
          <p14:tracePt t="12212" x="3254375" y="2549525"/>
          <p14:tracePt t="12220" x="3244850" y="2532063"/>
          <p14:tracePt t="12226" x="3236913" y="2524125"/>
          <p14:tracePt t="12235" x="3219450" y="2506663"/>
          <p14:tracePt t="12240" x="3203575" y="2498725"/>
          <p14:tracePt t="12247" x="3186113" y="2481263"/>
          <p14:tracePt t="12255" x="3160713" y="2455863"/>
          <p14:tracePt t="12261" x="3135313" y="2447925"/>
          <p14:tracePt t="12269" x="3117850" y="2422525"/>
          <p14:tracePt t="12274" x="3100388" y="2413000"/>
          <p14:tracePt t="12281" x="3084513" y="2397125"/>
          <p14:tracePt t="12288" x="3074988" y="2379663"/>
          <p14:tracePt t="12296" x="3059113" y="2371725"/>
          <p14:tracePt t="12303" x="3041650" y="2354263"/>
          <p14:tracePt t="12309" x="3033713" y="2336800"/>
          <p14:tracePt t="12319" x="3016250" y="2328863"/>
          <p14:tracePt t="12323" x="2998788" y="2319338"/>
          <p14:tracePt t="12330" x="2990850" y="2303463"/>
          <p14:tracePt t="12338" x="2965450" y="2293938"/>
          <p14:tracePt t="12344" x="2940050" y="2278063"/>
          <p14:tracePt t="12352" x="2897188" y="2252663"/>
          <p14:tracePt t="12359" x="2871788" y="2243138"/>
          <p14:tracePt t="12365" x="2838450" y="2217738"/>
          <p14:tracePt t="12372" x="2795588" y="2209800"/>
          <p14:tracePt t="12379" x="2770188" y="2192338"/>
          <p14:tracePt t="12387" x="2760663" y="2192338"/>
          <p14:tracePt t="12392" x="2744788" y="2192338"/>
          <p14:tracePt t="12405" x="2719388" y="2184400"/>
          <p14:tracePt t="12408" x="2701925" y="2184400"/>
          <p14:tracePt t="12413" x="2676525" y="2184400"/>
          <p14:tracePt t="12421" x="2659063" y="2174875"/>
          <p14:tracePt t="12427" x="2641600" y="2174875"/>
          <p14:tracePt t="12435" x="2616200" y="2174875"/>
          <p14:tracePt t="12442" x="2600325" y="2174875"/>
          <p14:tracePt t="12450" x="2574925" y="2174875"/>
          <p14:tracePt t="12455" x="2557463" y="2184400"/>
          <p14:tracePt t="12463" x="2549525" y="2184400"/>
          <p14:tracePt t="12470" x="2532063" y="2184400"/>
          <p14:tracePt t="12477" x="2514600" y="2184400"/>
          <p14:tracePt t="12485" x="2506663" y="2184400"/>
          <p14:tracePt t="12490" x="2497138" y="2184400"/>
          <p14:tracePt t="12498" x="2481263" y="2184400"/>
          <p14:tracePt t="12504" x="2471738" y="2192338"/>
          <p14:tracePt t="12519" x="2455863" y="2192338"/>
          <p14:tracePt t="12525" x="2446338" y="2192338"/>
          <p14:tracePt t="12532" x="2438400" y="2200275"/>
          <p14:tracePt t="12539" x="2430463" y="2200275"/>
          <p14:tracePt t="12546" x="2420938" y="2200275"/>
          <p14:tracePt t="12553" x="2413000" y="2209800"/>
          <p14:tracePt t="12569" x="2395538" y="2217738"/>
          <p14:tracePt t="12573" x="2395538" y="2227263"/>
          <p14:tracePt t="12581" x="2387600" y="2235200"/>
          <p14:tracePt t="12588" x="2379663" y="2243138"/>
          <p14:tracePt t="12594" x="2362200" y="2252663"/>
          <p14:tracePt t="12603" x="2362200" y="2260600"/>
          <p14:tracePt t="12608" x="2352675" y="2286000"/>
          <p14:tracePt t="12616" x="2344738" y="2303463"/>
          <p14:tracePt t="12622" x="2336800" y="2319338"/>
          <p14:tracePt t="12630" x="2319338" y="2336800"/>
          <p14:tracePt t="12637" x="2319338" y="2354263"/>
          <p14:tracePt t="12643" x="2311400" y="2379663"/>
          <p14:tracePt t="12652" x="2311400" y="2397125"/>
          <p14:tracePt t="12657" x="2301875" y="2413000"/>
          <p14:tracePt t="12664" x="2293938" y="2422525"/>
          <p14:tracePt t="12672" x="2293938" y="2438400"/>
          <p14:tracePt t="12686" x="2293938" y="2447925"/>
          <p14:tracePt t="12693" x="2293938" y="2455863"/>
          <p14:tracePt t="12701" x="2293938" y="2463800"/>
          <p14:tracePt t="12714" x="2293938" y="2473325"/>
          <p14:tracePt t="12727" x="2293938" y="2481263"/>
          <p14:tracePt t="12741" x="2293938" y="2489200"/>
          <p14:tracePt t="12748" x="2293938" y="2498725"/>
          <p14:tracePt t="12762" x="2293938" y="2506663"/>
          <p14:tracePt t="12769" x="2293938" y="2516188"/>
          <p14:tracePt t="12777" x="2293938" y="2524125"/>
          <p14:tracePt t="12784" x="2301875" y="2524125"/>
          <p14:tracePt t="12789" x="2301875" y="2532063"/>
          <p14:tracePt t="12798" x="2311400" y="2532063"/>
          <p14:tracePt t="12803" x="2311400" y="2541588"/>
          <p14:tracePt t="12810" x="2327275" y="2557463"/>
          <p14:tracePt t="12825" x="2344738" y="2574925"/>
          <p14:tracePt t="12832" x="2362200" y="2592388"/>
          <p14:tracePt t="12839" x="2370138" y="2600325"/>
          <p14:tracePt t="12846" x="2387600" y="2617788"/>
          <p14:tracePt t="12853" x="2395538" y="2617788"/>
          <p14:tracePt t="12860" x="2405063" y="2633663"/>
          <p14:tracePt t="12869" x="2420938" y="2633663"/>
          <p14:tracePt t="12873" x="2438400" y="2651125"/>
          <p14:tracePt t="12881" x="2446338" y="2651125"/>
          <p14:tracePt t="12887" x="2463800" y="2660650"/>
          <p14:tracePt t="12893" x="2471738" y="2668588"/>
          <p14:tracePt t="12903" x="2481263" y="2668588"/>
          <p14:tracePt t="12908" x="2506663" y="2686050"/>
          <p14:tracePt t="12915" x="2524125" y="2686050"/>
          <p14:tracePt t="12922" x="2540000" y="2686050"/>
          <p14:tracePt t="12929" x="2574925" y="2693988"/>
          <p14:tracePt t="12937" x="2600325" y="2693988"/>
          <p14:tracePt t="12943" x="2633663" y="2693988"/>
          <p14:tracePt t="12954" x="2684463" y="2693988"/>
          <p14:tracePt t="12956" x="2735263" y="2693988"/>
          <p14:tracePt t="12964" x="2786063" y="2686050"/>
          <p14:tracePt t="12971" x="2854325" y="2686050"/>
          <p14:tracePt t="12977" x="2889250" y="2676525"/>
          <p14:tracePt t="12987" x="2922588" y="2676525"/>
          <p14:tracePt t="12992" x="2947988" y="2676525"/>
          <p14:tracePt t="13001" x="2982913" y="2676525"/>
          <p14:tracePt t="13006" x="2990850" y="2676525"/>
          <p14:tracePt t="13012" x="3008313" y="2676525"/>
          <p14:tracePt t="13021" x="3024188" y="2676525"/>
          <p14:tracePt t="13028" x="3033713" y="2676525"/>
          <p14:tracePt t="13035" x="3049588" y="2676525"/>
          <p14:tracePt t="13040" x="3067050" y="2676525"/>
          <p14:tracePt t="13047" x="3074988" y="2676525"/>
          <p14:tracePt t="13054" x="3092450" y="2676525"/>
          <p14:tracePt t="13062" x="3100388" y="2676525"/>
          <p14:tracePt t="13069" x="3117850" y="2676525"/>
          <p14:tracePt t="13075" x="3127375" y="2676525"/>
          <p14:tracePt t="13084" x="3135313" y="2676525"/>
          <p14:tracePt t="13089" x="3143250" y="2676525"/>
          <p14:tracePt t="13103" x="3160713" y="2676525"/>
          <p14:tracePt t="13124" x="3168650" y="2676525"/>
          <p14:tracePt t="13137" x="3186113" y="2676525"/>
          <p14:tracePt t="13152" x="3194050" y="2676525"/>
          <p14:tracePt t="13168" x="3203575" y="2676525"/>
          <p14:tracePt t="13186" x="3211513" y="2676525"/>
          <p14:tracePt t="13194" x="3219450" y="2676525"/>
          <p14:tracePt t="13208" x="3228975" y="2676525"/>
          <p14:tracePt t="13229" x="3244850" y="2668588"/>
          <p14:tracePt t="13237" x="3244850" y="2660650"/>
          <p14:tracePt t="13242" x="3244850" y="2651125"/>
          <p14:tracePt t="13251" x="3244850" y="2643188"/>
          <p14:tracePt t="13256" x="3244850" y="2633663"/>
          <p14:tracePt t="13263" x="3244850" y="2625725"/>
          <p14:tracePt t="13270" x="3244850" y="2617788"/>
          <p14:tracePt t="13277" x="3244850" y="2608263"/>
          <p14:tracePt t="13285" x="3244850" y="2600325"/>
          <p14:tracePt t="13291" x="3244850" y="2582863"/>
          <p14:tracePt t="13298" x="3228975" y="2574925"/>
          <p14:tracePt t="13305" x="3228975" y="2557463"/>
          <p14:tracePt t="13314" x="3211513" y="2541588"/>
          <p14:tracePt t="13320" x="3203575" y="2524125"/>
          <p14:tracePt t="13326" x="3186113" y="2506663"/>
          <p14:tracePt t="13335" x="3168650" y="2473325"/>
          <p14:tracePt t="13339" x="3143250" y="2455863"/>
          <p14:tracePt t="13348" x="3127375" y="2430463"/>
          <p14:tracePt t="13354" x="3084513" y="2387600"/>
          <p14:tracePt t="13361" x="3049588" y="2354263"/>
          <p14:tracePt t="13369" x="3008313" y="2311400"/>
          <p14:tracePt t="13374" x="2955925" y="2260600"/>
          <p14:tracePt t="13383" x="2905125" y="2217738"/>
          <p14:tracePt t="13389" x="2863850" y="2174875"/>
          <p14:tracePt t="13395" x="2838450" y="2149475"/>
          <p14:tracePt t="13406" x="2803525" y="2124075"/>
          <p14:tracePt t="13410" x="2760663" y="2098675"/>
          <p14:tracePt t="13418" x="2735263" y="2082800"/>
          <p14:tracePt t="13423" x="2727325" y="2073275"/>
          <p14:tracePt t="13431" x="2701925" y="2065338"/>
          <p14:tracePt t="13439" x="2693988" y="2055813"/>
          <p14:tracePt t="13443" x="2676525" y="2055813"/>
          <p14:tracePt t="13454" x="2668588" y="2055813"/>
          <p14:tracePt t="13458" x="2659063" y="2055813"/>
          <p14:tracePt t="13467" x="2651125" y="2055813"/>
          <p14:tracePt t="13473" x="2633663" y="2055813"/>
          <p14:tracePt t="13479" x="2625725" y="2065338"/>
          <p14:tracePt t="13486" x="2616200" y="2065338"/>
          <p14:tracePt t="13493" x="2600325" y="2065338"/>
          <p14:tracePt t="13501" x="2590800" y="2073275"/>
          <p14:tracePt t="13506" x="2582863" y="2082800"/>
          <p14:tracePt t="13514" x="2565400" y="2082800"/>
          <p14:tracePt t="13520" x="2565400" y="2090738"/>
          <p14:tracePt t="13528" x="2557463" y="2098675"/>
          <p14:tracePt t="13536" x="2540000" y="2098675"/>
          <p14:tracePt t="13541" x="2532063" y="2116138"/>
          <p14:tracePt t="13550" x="2524125" y="2116138"/>
          <p14:tracePt t="13556" x="2524125" y="2124075"/>
          <p14:tracePt t="13563" x="2514600" y="2124075"/>
          <p14:tracePt t="13569" x="2506663" y="2133600"/>
          <p14:tracePt t="13577" x="2497138" y="2133600"/>
          <p14:tracePt t="13584" x="2497138" y="2141538"/>
          <p14:tracePt t="13591" x="2489200" y="2141538"/>
          <p14:tracePt t="13604" x="2481263" y="2141538"/>
          <p14:tracePt t="13612" x="2481263" y="2149475"/>
          <p14:tracePt t="13619" x="2471738" y="2149475"/>
          <p14:tracePt t="13639" x="2463800" y="2159000"/>
          <p14:tracePt t="13646" x="2463800" y="2166938"/>
          <p14:tracePt t="13660" x="2463800" y="2174875"/>
          <p14:tracePt t="13674" x="2463800" y="2184400"/>
          <p14:tracePt t="13681" x="2455863" y="2192338"/>
          <p14:tracePt t="13695" x="2455863" y="2200275"/>
          <p14:tracePt t="13702" x="2446338" y="2200275"/>
          <p14:tracePt t="13719" x="2446338" y="2209800"/>
          <p14:tracePt t="13721" x="2446338" y="2235200"/>
          <p14:tracePt t="13736" x="2446338" y="2243138"/>
          <p14:tracePt t="13742" x="2446338" y="2260600"/>
          <p14:tracePt t="13757" x="2438400" y="2278063"/>
          <p14:tracePt t="13763" x="2438400" y="2286000"/>
          <p14:tracePt t="13777" x="2438400" y="2303463"/>
          <p14:tracePt t="13784" x="2438400" y="2311400"/>
          <p14:tracePt t="13790" x="2438400" y="2319338"/>
          <p14:tracePt t="13800" x="2438400" y="2328863"/>
          <p14:tracePt t="13812" x="2438400" y="2336800"/>
          <p14:tracePt t="13825" x="2438400" y="2344738"/>
          <p14:tracePt t="13834" x="2438400" y="2354263"/>
          <p14:tracePt t="13846" x="2438400" y="2362200"/>
          <p14:tracePt t="13860" x="2438400" y="2371725"/>
          <p14:tracePt t="13882" x="2438400" y="2379663"/>
          <p14:tracePt t="13902" x="2438400" y="2387600"/>
          <p14:tracePt t="13909" x="2446338" y="2387600"/>
          <p14:tracePt t="13943" x="2455863" y="2387600"/>
          <p14:tracePt t="13966" x="2463800" y="2387600"/>
          <p14:tracePt t="13978" x="2471738" y="2387600"/>
          <p14:tracePt t="13993" x="2481263" y="2387600"/>
          <p14:tracePt t="13999" x="2489200" y="2387600"/>
          <p14:tracePt t="14007" x="2506663" y="2379663"/>
          <p14:tracePt t="14013" x="2524125" y="2379663"/>
          <p14:tracePt t="14020" x="2549525" y="2371725"/>
          <p14:tracePt t="14027" x="2600325" y="2354263"/>
          <p14:tracePt t="14035" x="2693988" y="2328863"/>
          <p14:tracePt t="14041" x="2778125" y="2303463"/>
          <p14:tracePt t="14051" x="2871788" y="2278063"/>
          <p14:tracePt t="14054" x="2922588" y="2268538"/>
          <p14:tracePt t="14064" x="2973388" y="2252663"/>
          <p14:tracePt t="14070" x="3024188" y="2235200"/>
          <p14:tracePt t="14076" x="3092450" y="2209800"/>
          <p14:tracePt t="14084" x="3168650" y="2192338"/>
          <p14:tracePt t="14091" x="3211513" y="2174875"/>
          <p14:tracePt t="14097" x="3244850" y="2166938"/>
          <p14:tracePt t="14105" x="3279775" y="2159000"/>
          <p14:tracePt t="14111" x="3297238" y="2149475"/>
          <p14:tracePt t="14118" x="3313113" y="2141538"/>
          <p14:tracePt t="14124" x="3330575" y="2141538"/>
          <p14:tracePt t="14138" x="3348038" y="2133600"/>
          <p14:tracePt t="14153" x="3355975" y="2133600"/>
          <p14:tracePt t="14167" x="3355975" y="2124075"/>
          <p14:tracePt t="14173" x="3363913" y="2124075"/>
          <p14:tracePt t="14186" x="3373438" y="2124075"/>
          <p14:tracePt t="14228" x="3381375" y="2124075"/>
          <p14:tracePt t="14348" x="3373438" y="2124075"/>
          <p14:tracePt t="14362" x="3363913" y="2124075"/>
          <p14:tracePt t="14368" x="3355975" y="2133600"/>
          <p14:tracePt t="14375" x="3348038" y="2133600"/>
          <p14:tracePt t="14383" x="3330575" y="2141538"/>
          <p14:tracePt t="14389" x="3322638" y="2149475"/>
          <p14:tracePt t="14397" x="3305175" y="2149475"/>
          <p14:tracePt t="14403" x="3297238" y="2149475"/>
          <p14:tracePt t="14412" x="3287713" y="2159000"/>
          <p14:tracePt t="14418" x="3270250" y="2166938"/>
          <p14:tracePt t="14424" x="3262313" y="2166938"/>
          <p14:tracePt t="14431" x="3244850" y="2174875"/>
          <p14:tracePt t="14438" x="3236913" y="2184400"/>
          <p14:tracePt t="14445" x="3228975" y="2184400"/>
          <p14:tracePt t="14453" x="3228975" y="2192338"/>
          <p14:tracePt t="14459" x="3211513" y="2200275"/>
          <p14:tracePt t="14466" x="3194050" y="2200275"/>
          <p14:tracePt t="14473" x="3186113" y="2209800"/>
          <p14:tracePt t="14480" x="3168650" y="2217738"/>
          <p14:tracePt t="14486" x="3143250" y="2227263"/>
          <p14:tracePt t="14494" x="3127375" y="2243138"/>
          <p14:tracePt t="14502" x="3109913" y="2260600"/>
          <p14:tracePt t="14508" x="3084513" y="2278063"/>
          <p14:tracePt t="14517" x="3059113" y="2286000"/>
          <p14:tracePt t="14521" x="3041650" y="2303463"/>
          <p14:tracePt t="14528" x="3033713" y="2311400"/>
          <p14:tracePt t="14538" x="2998788" y="2336800"/>
          <p14:tracePt t="14543" x="2990850" y="2344738"/>
          <p14:tracePt t="14550" x="2973388" y="2354263"/>
          <p14:tracePt t="14557" x="2947988" y="2371725"/>
          <p14:tracePt t="14563" x="2940050" y="2379663"/>
          <p14:tracePt t="14571" x="2930525" y="2405063"/>
          <p14:tracePt t="14579" x="2905125" y="2413000"/>
          <p14:tracePt t="14586" x="2889250" y="2430463"/>
          <p14:tracePt t="14591" x="2879725" y="2447925"/>
          <p14:tracePt t="14600" x="2863850" y="2455863"/>
          <p14:tracePt t="14605" x="2854325" y="2463800"/>
          <p14:tracePt t="14612" x="2838450" y="2473325"/>
          <p14:tracePt t="14626" x="2828925" y="2481263"/>
          <p14:tracePt t="14633" x="2828925" y="2489200"/>
          <p14:tracePt t="14641" x="2820988" y="2489200"/>
          <p14:tracePt t="14662" x="2820988" y="2498725"/>
          <p14:tracePt t="14668" x="2811463" y="2498725"/>
          <p14:tracePt t="14730" x="2811463" y="2489200"/>
          <p14:tracePt t="14745" x="2820988" y="2481263"/>
          <p14:tracePt t="14751" x="2828925" y="2473325"/>
          <p14:tracePt t="14758" x="2838450" y="2455863"/>
          <p14:tracePt t="14767" x="2846388" y="2455863"/>
          <p14:tracePt t="14772" x="2846388" y="2438400"/>
          <p14:tracePt t="14779" x="2854325" y="2430463"/>
          <p14:tracePt t="14787" x="2863850" y="2422525"/>
          <p14:tracePt t="14793" x="2871788" y="2405063"/>
          <p14:tracePt t="14807" x="2879725" y="2387600"/>
          <p14:tracePt t="14821" x="2889250" y="2379663"/>
          <p14:tracePt t="14829" x="2889250" y="2362200"/>
          <p14:tracePt t="14842" x="2897188" y="2354263"/>
          <p14:tracePt t="14855" x="2905125" y="2344738"/>
          <p14:tracePt t="14863" x="2905125" y="2336800"/>
          <p14:tracePt t="14876" x="2905125" y="2328863"/>
          <p14:tracePt t="14892" x="2914650" y="2319338"/>
          <p14:tracePt t="14900" x="2914650" y="2311400"/>
          <p14:tracePt t="14912" x="2922588" y="2303463"/>
          <p14:tracePt t="14925" x="2922588" y="2293938"/>
          <p14:tracePt t="14939" x="2930525" y="2278063"/>
          <p14:tracePt t="14951" x="2940050" y="2260600"/>
          <p14:tracePt t="14954" x="2947988" y="2252663"/>
          <p14:tracePt t="14960" x="2973388" y="2227263"/>
          <p14:tracePt t="14967" x="2973388" y="2192338"/>
          <p14:tracePt t="14975" x="2990850" y="2184400"/>
          <p14:tracePt t="14983" x="3008313" y="2166938"/>
          <p14:tracePt t="14987" x="3024188" y="2149475"/>
          <p14:tracePt t="14995" x="3024188" y="2133600"/>
          <p14:tracePt t="15003" x="3033713" y="2133600"/>
          <p14:tracePt t="15008" x="3033713" y="2116138"/>
          <p14:tracePt t="15017" x="3041650" y="2116138"/>
          <p14:tracePt t="15030" x="3049588" y="2108200"/>
          <p14:tracePt t="15051" x="3059113" y="2098675"/>
          <p14:tracePt t="15072" x="3059113" y="2090738"/>
          <p14:tracePt t="15078" x="3067050" y="2090738"/>
          <p14:tracePt t="15113" x="3074988" y="2082800"/>
          <p14:tracePt t="15134" x="3084513" y="2082800"/>
          <p14:tracePt t="15155" x="3084513" y="2073275"/>
          <p14:tracePt t="15225" x="3074988" y="2073275"/>
          <p14:tracePt t="15233" x="3067050" y="2082800"/>
          <p14:tracePt t="15240" x="3059113" y="2098675"/>
          <p14:tracePt t="15245" x="3041650" y="2116138"/>
          <p14:tracePt t="15253" x="3016250" y="2149475"/>
          <p14:tracePt t="15259" x="2990850" y="2192338"/>
          <p14:tracePt t="15267" x="2947988" y="2235200"/>
          <p14:tracePt t="15274" x="2930525" y="2260600"/>
          <p14:tracePt t="15282" x="2897188" y="2303463"/>
          <p14:tracePt t="15287" x="2889250" y="2319338"/>
          <p14:tracePt t="15294" x="2871788" y="2336800"/>
          <p14:tracePt t="15308" x="2854325" y="2354263"/>
          <p14:tracePt t="15316" x="2854325" y="2362200"/>
          <p14:tracePt t="15336" x="2846388" y="2371725"/>
          <p14:tracePt t="15351" x="2846388" y="2379663"/>
          <p14:tracePt t="15371" x="2838450" y="2387600"/>
          <p14:tracePt t="15392" x="2828925" y="2387600"/>
          <p14:tracePt t="15416" x="2828925" y="2397125"/>
          <p14:tracePt t="15469" x="2838450" y="2397125"/>
          <p14:tracePt t="15517" x="2846388" y="2405063"/>
          <p14:tracePt t="15837" x="2854325" y="2405063"/>
          <p14:tracePt t="15900" x="2863850" y="2405063"/>
          <p14:tracePt t="15914" x="2871788" y="2405063"/>
          <p14:tracePt t="15942" x="2871788" y="2397125"/>
          <p14:tracePt t="15961" x="2879725" y="2387600"/>
          <p14:tracePt t="15976" x="2879725" y="2371725"/>
          <p14:tracePt t="15983" x="2889250" y="2362200"/>
          <p14:tracePt t="15991" x="2889250" y="2354263"/>
          <p14:tracePt t="15999" x="2897188" y="2344738"/>
          <p14:tracePt t="16003" x="2897188" y="2336800"/>
          <p14:tracePt t="16011" x="2897188" y="2328863"/>
          <p14:tracePt t="16018" x="2897188" y="2311400"/>
          <p14:tracePt t="16025" x="2897188" y="2303463"/>
          <p14:tracePt t="16032" x="2897188" y="2293938"/>
          <p14:tracePt t="16039" x="2897188" y="2286000"/>
          <p14:tracePt t="16047" x="2897188" y="2278063"/>
          <p14:tracePt t="16060" x="2897188" y="2268538"/>
          <p14:tracePt t="16066" x="2897188" y="2260600"/>
          <p14:tracePt t="16082" x="2897188" y="2252663"/>
          <p14:tracePt t="16095" x="2897188" y="2243138"/>
          <p14:tracePt t="16109" x="2897188" y="2235200"/>
          <p14:tracePt t="16123" x="2889250" y="2235200"/>
          <p14:tracePt t="16132" x="2879725" y="2227263"/>
          <p14:tracePt t="16151" x="2879725" y="2217738"/>
          <p14:tracePt t="16158" x="2871788" y="2217738"/>
          <p14:tracePt t="16179" x="2871788" y="2209800"/>
          <p14:tracePt t="16186" x="2863850" y="2209800"/>
          <p14:tracePt t="16457" x="2846388" y="2209800"/>
          <p14:tracePt t="16465" x="2838450" y="2209800"/>
          <p14:tracePt t="16471" x="2820988" y="2209800"/>
          <p14:tracePt t="16479" x="2803525" y="2209800"/>
          <p14:tracePt t="16485" x="2760663" y="2209800"/>
          <p14:tracePt t="16494" x="2701925" y="2209800"/>
          <p14:tracePt t="16500" x="2633663" y="2209800"/>
          <p14:tracePt t="16506" x="2514600" y="2209800"/>
          <p14:tracePt t="16514" x="2405063" y="2209800"/>
          <p14:tracePt t="16520" x="2327275" y="2209800"/>
          <p14:tracePt t="16527" x="2243138" y="2227263"/>
          <p14:tracePt t="16534" x="2182813" y="2235200"/>
          <p14:tracePt t="16541" x="2149475" y="2235200"/>
          <p14:tracePt t="16549" x="2132013" y="2235200"/>
          <p14:tracePt t="16554" x="2116138" y="2243138"/>
          <p14:tracePt t="16566" x="2098675" y="2252663"/>
          <p14:tracePt t="16569" x="2090738" y="2252663"/>
          <p14:tracePt t="16575" x="2073275" y="2252663"/>
          <p14:tracePt t="16584" x="2065338" y="2252663"/>
          <p14:tracePt t="16589" x="2055813" y="2260600"/>
          <p14:tracePt t="16598" x="2047875" y="2260600"/>
          <p14:tracePt t="16603" x="2030413" y="2260600"/>
          <p14:tracePt t="16610" x="2022475" y="2260600"/>
          <p14:tracePt t="16617" x="2012950" y="2268538"/>
          <p14:tracePt t="16623" x="1997075" y="2278063"/>
          <p14:tracePt t="16634" x="1987550" y="2286000"/>
          <p14:tracePt t="16638" x="1971675" y="2286000"/>
          <p14:tracePt t="16645" x="1962150" y="2286000"/>
          <p14:tracePt t="16653" x="1954213" y="2293938"/>
          <p14:tracePt t="16658" x="1936750" y="2303463"/>
          <p14:tracePt t="16666" x="1920875" y="2303463"/>
          <p14:tracePt t="16674" x="1911350" y="2311400"/>
          <p14:tracePt t="16682" x="1893888" y="2319338"/>
          <p14:tracePt t="16686" x="1878013" y="2319338"/>
          <p14:tracePt t="16694" x="1868488" y="2319338"/>
          <p14:tracePt t="16701" x="1860550" y="2336800"/>
          <p14:tracePt t="16708" x="1843088" y="2336800"/>
          <p14:tracePt t="16722" x="1835150" y="2336800"/>
          <p14:tracePt t="16728" x="1827213" y="2344738"/>
          <p14:tracePt t="16736" x="1817688" y="2344738"/>
          <p14:tracePt t="16743" x="1809750" y="2354263"/>
          <p14:tracePt t="16764" x="1801813" y="2354263"/>
          <p14:tracePt t="16778" x="1792288" y="2354263"/>
          <p14:tracePt t="16784" x="1792288" y="2362200"/>
          <p14:tracePt t="16799" x="1784350" y="2362200"/>
          <p14:tracePt t="16814" x="1784350" y="2371725"/>
          <p14:tracePt t="16826" x="1776413" y="2371725"/>
          <p14:tracePt t="16833" x="1776413" y="2379663"/>
          <p14:tracePt t="16848" x="1766888" y="2387600"/>
          <p14:tracePt t="16868" x="1758950" y="2397125"/>
          <p14:tracePt t="16884" x="1749425" y="2405063"/>
          <p14:tracePt t="16897" x="1749425" y="2413000"/>
          <p14:tracePt t="16903" x="1741488" y="2422525"/>
          <p14:tracePt t="16910" x="1741488" y="2430463"/>
          <p14:tracePt t="16924" x="1741488" y="2438400"/>
          <p14:tracePt t="16932" x="1724025" y="2447925"/>
          <p14:tracePt t="16945" x="1724025" y="2455863"/>
          <p14:tracePt t="16967" x="1716088" y="2455863"/>
          <p14:tracePt t="16972" x="1716088" y="2463800"/>
          <p14:tracePt t="16982" x="1708150" y="2463800"/>
          <p14:tracePt t="16998" x="1708150" y="2473325"/>
          <p14:tracePt t="17001" x="1698625" y="2473325"/>
          <p14:tracePt t="17007" x="1690688" y="2481263"/>
          <p14:tracePt t="17020" x="1682750" y="2481263"/>
          <p14:tracePt t="17041" x="1673225" y="2489200"/>
          <p14:tracePt t="17048" x="1665288" y="2489200"/>
          <p14:tracePt t="17069" x="1657350" y="2498725"/>
          <p14:tracePt t="17077" x="1647825" y="2506663"/>
          <p14:tracePt t="17083" x="1639888" y="2506663"/>
          <p14:tracePt t="17098" x="1631950" y="2516188"/>
          <p14:tracePt t="17110" x="1622425" y="2516188"/>
          <p14:tracePt t="17118" x="1622425" y="2524125"/>
          <p14:tracePt t="17125" x="1606550" y="2524125"/>
          <p14:tracePt t="17131" x="1606550" y="2532063"/>
          <p14:tracePt t="17140" x="1597025" y="2541588"/>
          <p14:tracePt t="17148" x="1579563" y="2549525"/>
          <p14:tracePt t="17153" x="1579563" y="2557463"/>
          <p14:tracePt t="17164" x="1563688" y="2566988"/>
          <p14:tracePt t="17167" x="1554163" y="2582863"/>
          <p14:tracePt t="17174" x="1546225" y="2600325"/>
          <p14:tracePt t="17182" x="1538288" y="2600325"/>
          <p14:tracePt t="17188" x="1538288" y="2608263"/>
          <p14:tracePt t="17198" x="1528763" y="2625725"/>
          <p14:tracePt t="17203" x="1520825" y="2633663"/>
          <p14:tracePt t="17209" x="1520825" y="2643188"/>
          <p14:tracePt t="17217" x="1520825" y="2651125"/>
          <p14:tracePt t="17223" x="1512888" y="2660650"/>
          <p14:tracePt t="17231" x="1512888" y="2676525"/>
          <p14:tracePt t="17236" x="1512888" y="2686050"/>
          <p14:tracePt t="17245" x="1512888" y="2693988"/>
          <p14:tracePt t="17251" x="1503363" y="2711450"/>
          <p14:tracePt t="17258" x="1503363" y="2719388"/>
          <p14:tracePt t="17266" x="1495425" y="2719388"/>
          <p14:tracePt t="17272" x="1495425" y="2727325"/>
          <p14:tracePt t="17281" x="1495425" y="2736850"/>
          <p14:tracePt t="17286" x="1495425" y="2744788"/>
          <p14:tracePt t="17293" x="1495425" y="2752725"/>
          <p14:tracePt t="17307" x="1495425" y="2762250"/>
          <p14:tracePt t="17321" x="1495425" y="2770188"/>
          <p14:tracePt t="17331" x="1495425" y="2778125"/>
          <p14:tracePt t="17342" x="1495425" y="2787650"/>
          <p14:tracePt t="17350" x="1495425" y="2795588"/>
          <p14:tracePt t="17364" x="1495425" y="2805113"/>
          <p14:tracePt t="17377" x="1495425" y="2813050"/>
          <p14:tracePt t="17383" x="1495425" y="2820988"/>
          <p14:tracePt t="17390" x="1503363" y="2830513"/>
          <p14:tracePt t="17404" x="1512888" y="2846388"/>
          <p14:tracePt t="17420" x="1512888" y="2855913"/>
          <p14:tracePt t="17424" x="1520825" y="2863850"/>
          <p14:tracePt t="17433" x="1520825" y="2871788"/>
          <p14:tracePt t="17447" x="1528763" y="2881313"/>
          <p14:tracePt t="17453" x="1538288" y="2881313"/>
          <p14:tracePt t="17460" x="1538288" y="2889250"/>
          <p14:tracePt t="17466" x="1546225" y="2897188"/>
          <p14:tracePt t="17474" x="1554163" y="2906713"/>
          <p14:tracePt t="17483" x="1563688" y="2914650"/>
          <p14:tracePt t="17487" x="1563688" y="2922588"/>
          <p14:tracePt t="17497" x="1571625" y="2932113"/>
          <p14:tracePt t="17501" x="1597025" y="2932113"/>
          <p14:tracePt t="17509" x="1606550" y="2949575"/>
          <p14:tracePt t="17517" x="1614488" y="2949575"/>
          <p14:tracePt t="17522" x="1622425" y="2957513"/>
          <p14:tracePt t="17531" x="1631950" y="2957513"/>
          <p14:tracePt t="17536" x="1639888" y="2974975"/>
          <p14:tracePt t="17550" x="1657350" y="2982913"/>
          <p14:tracePt t="17566" x="1673225" y="2990850"/>
          <p14:tracePt t="17581" x="1690688" y="3000375"/>
          <p14:tracePt t="17584" x="1698625" y="3008313"/>
          <p14:tracePt t="17592" x="1708150" y="3008313"/>
          <p14:tracePt t="17601" x="1716088" y="3016250"/>
          <p14:tracePt t="17606" x="1733550" y="3016250"/>
          <p14:tracePt t="17620" x="1741488" y="3016250"/>
          <p14:tracePt t="17627" x="1758950" y="3025775"/>
          <p14:tracePt t="17634" x="1766888" y="3025775"/>
          <p14:tracePt t="17641" x="1776413" y="3033713"/>
          <p14:tracePt t="17648" x="1792288" y="3033713"/>
          <p14:tracePt t="17664" x="1809750" y="3033713"/>
          <p14:tracePt t="17676" x="1817688" y="3033713"/>
          <p14:tracePt t="17689" x="1835150" y="3033713"/>
          <p14:tracePt t="17703" x="1852613" y="3033713"/>
          <p14:tracePt t="17711" x="1860550" y="3033713"/>
          <p14:tracePt t="17718" x="1878013" y="3033713"/>
          <p14:tracePt t="17731" x="1885950" y="3033713"/>
          <p14:tracePt t="17739" x="1893888" y="3033713"/>
          <p14:tracePt t="17748" x="1903413" y="3033713"/>
          <p14:tracePt t="17752" x="1911350" y="3033713"/>
          <p14:tracePt t="17766" x="1920875" y="3025775"/>
          <p14:tracePt t="17775" x="1928813" y="3025775"/>
          <p14:tracePt t="17787" x="1936750" y="3025775"/>
          <p14:tracePt t="17794" x="1946275" y="3025775"/>
          <p14:tracePt t="17808" x="1954213" y="3016250"/>
          <p14:tracePt t="17829" x="1962150" y="3016250"/>
          <p14:tracePt t="17836" x="1962150" y="3008313"/>
          <p14:tracePt t="17843" x="1971675" y="3008313"/>
          <p14:tracePt t="17849" x="1979613" y="3000375"/>
          <p14:tracePt t="17865" x="1987550" y="2990850"/>
          <p14:tracePt t="17880" x="1987550" y="2982913"/>
          <p14:tracePt t="17884" x="1997075" y="2982913"/>
          <p14:tracePt t="17892" x="2005013" y="2974975"/>
          <p14:tracePt t="17899" x="2005013" y="2965450"/>
          <p14:tracePt t="17905" x="2012950" y="2965450"/>
          <p14:tracePt t="17913" x="2012950" y="2957513"/>
          <p14:tracePt t="17926" x="2022475" y="2949575"/>
          <p14:tracePt t="17941" x="2030413" y="2940050"/>
          <p14:tracePt t="17951" x="2030413" y="2932113"/>
          <p14:tracePt t="17953" x="2038350" y="2932113"/>
          <p14:tracePt t="17969" x="2038350" y="2922588"/>
          <p14:tracePt t="17982" x="2047875" y="2914650"/>
          <p14:tracePt t="17997" x="2047875" y="2906713"/>
          <p14:tracePt t="18002" x="2055813" y="2897188"/>
          <p14:tracePt t="18017" x="2055813" y="2889250"/>
          <p14:tracePt t="18032" x="2065338" y="2889250"/>
          <p14:tracePt t="18037" x="2073275" y="2881313"/>
          <p14:tracePt t="18052" x="2073275" y="2871788"/>
          <p14:tracePt t="18059" x="2073275" y="2863850"/>
          <p14:tracePt t="18079" x="2073275" y="2855913"/>
          <p14:tracePt t="18086" x="2081213" y="2855913"/>
          <p14:tracePt t="18093" x="2081213" y="2846388"/>
          <p14:tracePt t="18107" x="2081213" y="2838450"/>
          <p14:tracePt t="18115" x="2081213" y="2830513"/>
          <p14:tracePt t="18135" x="2081213" y="2820988"/>
          <p14:tracePt t="18156" x="2081213" y="2813050"/>
          <p14:tracePt t="18170" x="2081213" y="2805113"/>
          <p14:tracePt t="18179" x="2081213" y="2795588"/>
          <p14:tracePt t="18191" x="2081213" y="2787650"/>
          <p14:tracePt t="18212" x="2081213" y="2778125"/>
          <p14:tracePt t="18239" x="2081213" y="2762250"/>
          <p14:tracePt t="18268" x="2081213" y="2752725"/>
          <p14:tracePt t="18289" x="2073275" y="2752725"/>
          <p14:tracePt t="18295" x="2065338" y="2744788"/>
          <p14:tracePt t="18310" x="2065338" y="2736850"/>
          <p14:tracePt t="18331" x="2065338" y="2727325"/>
          <p14:tracePt t="18344" x="2055813" y="2727325"/>
          <p14:tracePt t="18352" x="2055813" y="2719388"/>
          <p14:tracePt t="18372" x="2055813" y="2711450"/>
          <p14:tracePt t="18385" x="2055813" y="2701925"/>
          <p14:tracePt t="18395" x="2047875" y="2701925"/>
          <p14:tracePt t="18399" x="2047875" y="2693988"/>
          <p14:tracePt t="18415" x="2047875" y="2686050"/>
          <p14:tracePt t="18424" x="2038350" y="2686050"/>
          <p14:tracePt t="18430" x="2030413" y="2676525"/>
          <p14:tracePt t="18435" x="2030413" y="2668588"/>
          <p14:tracePt t="18441" x="2022475" y="2660650"/>
          <p14:tracePt t="18456" x="2012950" y="2651125"/>
          <p14:tracePt t="18463" x="2005013" y="2643188"/>
          <p14:tracePt t="18476" x="1997075" y="2633663"/>
          <p14:tracePt t="18490" x="1979613" y="2617788"/>
          <p14:tracePt t="18505" x="1971675" y="2608263"/>
          <p14:tracePt t="18514" x="1962150" y="2600325"/>
          <p14:tracePt t="18518" x="1954213" y="2600325"/>
          <p14:tracePt t="18526" x="1946275" y="2592388"/>
          <p14:tracePt t="18532" x="1936750" y="2592388"/>
          <p14:tracePt t="18539" x="1928813" y="2582863"/>
          <p14:tracePt t="18547" x="1920875" y="2574925"/>
          <p14:tracePt t="18553" x="1903413" y="2566988"/>
          <p14:tracePt t="18567" x="1893888" y="2557463"/>
          <p14:tracePt t="18574" x="1885950" y="2557463"/>
          <p14:tracePt t="18581" x="1878013" y="2549525"/>
          <p14:tracePt t="18589" x="1860550" y="2541588"/>
          <p14:tracePt t="18601" x="1843088" y="2532063"/>
          <p14:tracePt t="18609" x="1827213" y="2532063"/>
          <p14:tracePt t="18615" x="1817688" y="2532063"/>
          <p14:tracePt t="18622" x="1801813" y="2524125"/>
          <p14:tracePt t="18630" x="1792288" y="2516188"/>
          <p14:tracePt t="18637" x="1776413" y="2516188"/>
          <p14:tracePt t="18643" x="1766888" y="2506663"/>
          <p14:tracePt t="18650" x="1758950" y="2506663"/>
          <p14:tracePt t="18658" x="1741488" y="2498725"/>
          <p14:tracePt t="18666" x="1733550" y="2498725"/>
          <p14:tracePt t="18671" x="1724025" y="2498725"/>
          <p14:tracePt t="18680" x="1708150" y="2489200"/>
          <p14:tracePt t="18684" x="1698625" y="2489200"/>
          <p14:tracePt t="18697" x="1690688" y="2489200"/>
          <p14:tracePt t="18699" x="1673225" y="2489200"/>
          <p14:tracePt t="18706" x="1665288" y="2481263"/>
          <p14:tracePt t="18714" x="1657350" y="2481263"/>
          <p14:tracePt t="18721" x="1647825" y="2481263"/>
          <p14:tracePt t="18733" x="1631950" y="2481263"/>
          <p14:tracePt t="18749" x="1622425" y="2481263"/>
          <p14:tracePt t="18763" x="1606550" y="2489200"/>
          <p14:tracePt t="18769" x="1606550" y="2498725"/>
          <p14:tracePt t="18775" x="1597025" y="2498725"/>
          <p14:tracePt t="18785" x="1589088" y="2506663"/>
          <p14:tracePt t="18798" x="1579563" y="2516188"/>
          <p14:tracePt t="18803" x="1571625" y="2524125"/>
          <p14:tracePt t="18817" x="1563688" y="2532063"/>
          <p14:tracePt t="18824" x="1563688" y="2541588"/>
          <p14:tracePt t="18832" x="1554163" y="2541588"/>
          <p14:tracePt t="18839" x="1554163" y="2549525"/>
          <p14:tracePt t="18846" x="1546225" y="2557463"/>
          <p14:tracePt t="18860" x="1546225" y="2566988"/>
          <p14:tracePt t="18866" x="1538288" y="2566988"/>
          <p14:tracePt t="18881" x="1538288" y="2582863"/>
          <p14:tracePt t="18896" x="1528763" y="2592388"/>
          <p14:tracePt t="18908" x="1528763" y="2600325"/>
          <p14:tracePt t="18922" x="1528763" y="2617788"/>
          <p14:tracePt t="18942" x="1528763" y="2625725"/>
          <p14:tracePt t="18964" x="1528763" y="2643188"/>
          <p14:tracePt t="18970" x="1528763" y="2651125"/>
          <p14:tracePt t="18985" x="1528763" y="2660650"/>
          <p14:tracePt t="18992" x="1528763" y="2668588"/>
          <p14:tracePt t="18999" x="1528763" y="2676525"/>
          <p14:tracePt t="19005" x="1538288" y="2686050"/>
          <p14:tracePt t="19020" x="1538288" y="2701925"/>
          <p14:tracePt t="19027" x="1538288" y="2711450"/>
          <p14:tracePt t="19033" x="1538288" y="2719388"/>
          <p14:tracePt t="19041" x="1538288" y="2727325"/>
          <p14:tracePt t="19047" x="1546225" y="2736850"/>
          <p14:tracePt t="19054" x="1546225" y="2744788"/>
          <p14:tracePt t="19062" x="1546225" y="2752725"/>
          <p14:tracePt t="19068" x="1554163" y="2762250"/>
          <p14:tracePt t="19075" x="1554163" y="2778125"/>
          <p14:tracePt t="19089" x="1554163" y="2787650"/>
          <p14:tracePt t="19097" x="1554163" y="2795588"/>
          <p14:tracePt t="19103" x="1554163" y="2805113"/>
          <p14:tracePt t="19112" x="1563688" y="2805113"/>
          <p14:tracePt t="19117" x="1563688" y="2813050"/>
          <p14:tracePt t="19124" x="1563688" y="2820988"/>
          <p14:tracePt t="19132" x="1571625" y="2820988"/>
          <p14:tracePt t="19145" x="1571625" y="2830513"/>
          <p14:tracePt t="19152" x="1571625" y="2838450"/>
          <p14:tracePt t="19159" x="1579563" y="2838450"/>
          <p14:tracePt t="19166" x="1579563" y="2846388"/>
          <p14:tracePt t="19181" x="1589088" y="2846388"/>
          <p14:tracePt t="19195" x="1589088" y="2855913"/>
          <p14:tracePt t="19200" x="1597025" y="2855913"/>
          <p14:tracePt t="19214" x="1606550" y="2863850"/>
          <p14:tracePt t="19235" x="1606550" y="2871788"/>
          <p14:tracePt t="19242" x="1614488" y="2871788"/>
          <p14:tracePt t="19270" x="1622425" y="2871788"/>
          <p14:tracePt t="19278" x="1622425" y="2881313"/>
          <p14:tracePt t="19291" x="1631950" y="2881313"/>
          <p14:tracePt t="19305" x="1639888" y="2881313"/>
          <p14:tracePt t="19326" x="1647825" y="2881313"/>
          <p14:tracePt t="19332" x="1647825" y="2889250"/>
          <p14:tracePt t="19347" x="1657350" y="2889250"/>
          <p14:tracePt t="19362" x="1665288" y="2889250"/>
          <p14:tracePt t="19367" x="1673225" y="2889250"/>
          <p14:tracePt t="19374" x="1673225" y="2897188"/>
          <p14:tracePt t="19389" x="1682750" y="2897188"/>
          <p14:tracePt t="19403" x="1690688" y="2906713"/>
          <p14:tracePt t="19416" x="1698625" y="2906713"/>
          <p14:tracePt t="19423" x="1708150" y="2906713"/>
          <p14:tracePt t="19437" x="1716088" y="2914650"/>
          <p14:tracePt t="19458" x="1733550" y="2914650"/>
          <p14:tracePt t="19464" x="1741488" y="2914650"/>
          <p14:tracePt t="19474" x="1749425" y="2922588"/>
          <p14:tracePt t="19480" x="1758950" y="2922588"/>
          <p14:tracePt t="19486" x="1776413" y="2932113"/>
          <p14:tracePt t="19500" x="1784350" y="2932113"/>
          <p14:tracePt t="19507" x="1801813" y="2932113"/>
          <p14:tracePt t="19514" x="1809750" y="2932113"/>
          <p14:tracePt t="19521" x="1817688" y="2940050"/>
          <p14:tracePt t="19529" x="1835150" y="2940050"/>
          <p14:tracePt t="19542" x="1843088" y="2940050"/>
          <p14:tracePt t="19549" x="1852613" y="2949575"/>
          <p14:tracePt t="19564" x="1868488" y="2949575"/>
          <p14:tracePt t="19578" x="1878013" y="2949575"/>
          <p14:tracePt t="19591" x="1893888" y="2949575"/>
          <p14:tracePt t="19604" x="1903413" y="2949575"/>
          <p14:tracePt t="19612" x="1911350" y="2949575"/>
          <p14:tracePt t="19625" x="1920875" y="2949575"/>
          <p14:tracePt t="19632" x="1928813" y="2949575"/>
          <p14:tracePt t="19653" x="1936750" y="2949575"/>
          <p14:tracePt t="19667" x="1946275" y="2940050"/>
          <p14:tracePt t="19681" x="1954213" y="2940050"/>
          <p14:tracePt t="19688" x="1962150" y="2932113"/>
          <p14:tracePt t="19703" x="1962150" y="2922588"/>
          <p14:tracePt t="19709" x="1971675" y="2914650"/>
          <p14:tracePt t="19723" x="1979613" y="2906713"/>
          <p14:tracePt t="19731" x="1987550" y="2906713"/>
          <p14:tracePt t="19736" x="1987550" y="2889250"/>
          <p14:tracePt t="19745" x="2005013" y="2889250"/>
          <p14:tracePt t="19751" x="2005013" y="2881313"/>
          <p14:tracePt t="19758" x="2012950" y="2881313"/>
          <p14:tracePt t="19764" x="2012950" y="2871788"/>
          <p14:tracePt t="19774" x="2012950" y="2863850"/>
          <p14:tracePt t="19779" x="2022475" y="2863850"/>
          <p14:tracePt t="19786" x="2022475" y="2855913"/>
          <p14:tracePt t="19795" x="2030413" y="2855913"/>
          <p14:tracePt t="19799" x="2030413" y="2846388"/>
          <p14:tracePt t="19806" x="2038350" y="2846388"/>
          <p14:tracePt t="19814" x="2038350" y="2838450"/>
          <p14:tracePt t="19820" x="2038350" y="2830513"/>
          <p14:tracePt t="19829" x="2038350" y="2820988"/>
          <p14:tracePt t="19835" x="2047875" y="2820988"/>
          <p14:tracePt t="19847" x="2047875" y="2813050"/>
          <p14:tracePt t="19863" x="2055813" y="2805113"/>
          <p14:tracePt t="19869" x="2065338" y="2795588"/>
          <p14:tracePt t="19883" x="2065338" y="2787650"/>
          <p14:tracePt t="19903" x="2065338" y="2778125"/>
          <p14:tracePt t="19912" x="2073275" y="2778125"/>
          <p14:tracePt t="19918" x="2073275" y="2770188"/>
          <p14:tracePt t="19924" x="2073275" y="2762250"/>
          <p14:tracePt t="19938" x="2073275" y="2752725"/>
          <p14:tracePt t="19961" x="2081213" y="2744788"/>
          <p14:tracePt t="19973" x="2081213" y="2736850"/>
          <p14:tracePt t="19988" x="2081213" y="2727325"/>
          <p14:tracePt t="20009" x="2081213" y="2711450"/>
          <p14:tracePt t="20021" x="2081213" y="2701925"/>
          <p14:tracePt t="20043" x="2081213" y="2693988"/>
          <p14:tracePt t="20050" x="2073275" y="2693988"/>
          <p14:tracePt t="20057" x="2073275" y="2686050"/>
          <p14:tracePt t="20064" x="2065338" y="2676525"/>
          <p14:tracePt t="20071" x="2055813" y="2676525"/>
          <p14:tracePt t="20080" x="2038350" y="2660650"/>
          <p14:tracePt t="20084" x="2030413" y="2660650"/>
          <p14:tracePt t="20092" x="2022475" y="2651125"/>
          <p14:tracePt t="20098" x="2012950" y="2651125"/>
          <p14:tracePt t="20105" x="1987550" y="2633663"/>
          <p14:tracePt t="20114" x="1979613" y="2633663"/>
          <p14:tracePt t="20120" x="1962150" y="2633663"/>
          <p14:tracePt t="20128" x="1954213" y="2625725"/>
          <p14:tracePt t="20136" x="1936750" y="2625725"/>
          <p14:tracePt t="20141" x="1920875" y="2617788"/>
          <p14:tracePt t="20148" x="1903413" y="2617788"/>
          <p14:tracePt t="20154" x="1893888" y="2617788"/>
          <p14:tracePt t="20163" x="1885950" y="2617788"/>
          <p14:tracePt t="20168" x="1860550" y="2617788"/>
          <p14:tracePt t="20175" x="1835150" y="2617788"/>
          <p14:tracePt t="20182" x="1817688" y="2617788"/>
          <p14:tracePt t="20189" x="1792288" y="2617788"/>
          <p14:tracePt t="20196" x="1776413" y="2617788"/>
          <p14:tracePt t="20204" x="1758950" y="2617788"/>
          <p14:tracePt t="20212" x="1741488" y="2617788"/>
          <p14:tracePt t="20216" x="1724025" y="2617788"/>
          <p14:tracePt t="20224" x="1708150" y="2617788"/>
          <p14:tracePt t="20231" x="1698625" y="2617788"/>
          <p14:tracePt t="20247" x="1690688" y="2617788"/>
          <p14:tracePt t="20252" x="1682750" y="2625725"/>
          <p14:tracePt t="20261" x="1673225" y="2625725"/>
          <p14:tracePt t="20265" x="1665288" y="2625725"/>
          <p14:tracePt t="20273" x="1657350" y="2625725"/>
          <p14:tracePt t="20280" x="1647825" y="2633663"/>
          <p14:tracePt t="20295" x="1639888" y="2643188"/>
          <p14:tracePt t="20307" x="1631950" y="2643188"/>
          <p14:tracePt t="20314" x="1631950" y="2651125"/>
          <p14:tracePt t="20321" x="1622425" y="2660650"/>
          <p14:tracePt t="20335" x="1622425" y="2668588"/>
          <p14:tracePt t="20356" x="1614488" y="2676525"/>
          <p14:tracePt t="20362" x="1614488" y="2686050"/>
          <p14:tracePt t="20378" x="1614488" y="2693988"/>
          <p14:tracePt t="20398" x="1614488" y="2701925"/>
          <p14:tracePt t="20404" x="1614488" y="2711450"/>
          <p14:tracePt t="20419" x="1614488" y="2719388"/>
          <p14:tracePt t="20433" x="1614488" y="2727325"/>
          <p14:tracePt t="20453" x="1622425" y="2727325"/>
          <p14:tracePt t="20462" x="1631950" y="2736850"/>
          <p14:tracePt t="20488" x="1639888" y="2744788"/>
          <p14:tracePt t="20496" x="1639888" y="2752725"/>
          <p14:tracePt t="20511" x="1647825" y="2752725"/>
          <p14:tracePt t="20523" x="1647825" y="2762250"/>
          <p14:tracePt t="20538" x="1657350" y="2762250"/>
          <p14:tracePt t="20545" x="1665288" y="2762250"/>
          <p14:tracePt t="20551" x="1665288" y="2770188"/>
          <p14:tracePt t="20566" x="1673225" y="2778125"/>
          <p14:tracePt t="20587" x="1673225" y="2787650"/>
          <p14:tracePt t="20595" x="1682750" y="2787650"/>
          <p14:tracePt t="20608" x="1682750" y="2795588"/>
          <p14:tracePt t="20621" x="1690688" y="2805113"/>
          <p14:tracePt t="20629" x="1698625" y="2805113"/>
          <p14:tracePt t="20634" x="1698625" y="2813050"/>
          <p14:tracePt t="20645" x="1708150" y="2813050"/>
          <p14:tracePt t="20648" x="1708150" y="2820988"/>
          <p14:tracePt t="20663" x="1716088" y="2820988"/>
          <p14:tracePt t="20670" x="1716088" y="2838450"/>
          <p14:tracePt t="20677" x="1724025" y="2838450"/>
          <p14:tracePt t="20684" x="1724025" y="2846388"/>
          <p14:tracePt t="20691" x="1733550" y="2846388"/>
          <p14:tracePt t="20704" x="1741488" y="2855913"/>
          <p14:tracePt t="20718" x="1749425" y="2863850"/>
          <p14:tracePt t="20729" x="1749425" y="2871788"/>
          <p14:tracePt t="20739" x="1758950" y="2871788"/>
          <p14:tracePt t="20747" x="1758950" y="2881313"/>
          <p14:tracePt t="20753" x="1766888" y="2881313"/>
          <p14:tracePt t="20761" x="1766888" y="2889250"/>
          <p14:tracePt t="20781" x="1776413" y="2897188"/>
          <p14:tracePt t="20788" x="1776413" y="2906713"/>
          <p14:tracePt t="20802" x="1784350" y="2906713"/>
          <p14:tracePt t="20816" x="1784350" y="2914650"/>
          <p14:tracePt t="20829" x="1792288" y="2914650"/>
          <p14:tracePt t="20845" x="1801813" y="2922588"/>
          <p14:tracePt t="20893" x="1809750" y="2932113"/>
          <p14:tracePt t="20921" x="1809750" y="2940050"/>
          <p14:tracePt t="20942" x="1817688" y="2940050"/>
          <p14:tracePt t="20962" x="1817688" y="2949575"/>
          <p14:tracePt t="21745" x="1827213" y="2949575"/>
          <p14:tracePt t="21825" x="1835150" y="2949575"/>
          <p14:tracePt t="21860" x="1843088" y="2949575"/>
          <p14:tracePt t="21874" x="1860550" y="2949575"/>
          <p14:tracePt t="21881" x="1885950" y="2957513"/>
          <p14:tracePt t="21888" x="1920875" y="2974975"/>
          <p14:tracePt t="21896" x="1979613" y="2990850"/>
          <p14:tracePt t="21902" x="2038350" y="3025775"/>
          <p14:tracePt t="21910" x="2106613" y="3059113"/>
          <p14:tracePt t="21916" x="2157413" y="3094038"/>
          <p14:tracePt t="21923" x="2235200" y="3135313"/>
          <p14:tracePt t="21931" x="2319338" y="3195638"/>
          <p14:tracePt t="21937" x="2362200" y="3238500"/>
          <p14:tracePt t="21944" x="2395538" y="3279775"/>
          <p14:tracePt t="21961" x="2532063" y="3408363"/>
          <p14:tracePt t="21965" x="2590800" y="3459163"/>
          <p14:tracePt t="21972" x="2659063" y="3509963"/>
          <p14:tracePt t="21979" x="2727325" y="3568700"/>
          <p14:tracePt t="21985" x="2820988" y="3646488"/>
          <p14:tracePt t="21994" x="2914650" y="3722688"/>
          <p14:tracePt t="22001" x="2965450" y="3781425"/>
          <p14:tracePt t="22006" x="3084513" y="3883025"/>
          <p14:tracePt t="22015" x="3178175" y="3943350"/>
          <p14:tracePt t="22020" x="3322638" y="4002088"/>
          <p14:tracePt t="22061" x="3330575" y="4002088"/>
          <p14:tracePt t="22227" x="3322638" y="4002088"/>
          <p14:tracePt t="22304" x="3322638" y="4011613"/>
          <p14:tracePt t="22312" x="3313113" y="4019550"/>
          <p14:tracePt t="22318" x="3305175" y="4037013"/>
          <p14:tracePt t="22326" x="3297238" y="4070350"/>
          <p14:tracePt t="22334" x="3287713" y="4105275"/>
          <p14:tracePt t="22343" x="3279775" y="4164013"/>
          <p14:tracePt t="22346" x="3262313" y="4224338"/>
          <p14:tracePt t="22353" x="3254375" y="4291013"/>
          <p14:tracePt t="22361" x="3236913" y="4359275"/>
          <p14:tracePt t="22367" x="3228975" y="4435475"/>
          <p14:tracePt t="22375" x="3211513" y="4503738"/>
          <p14:tracePt t="22380" x="3211513" y="4554538"/>
          <p14:tracePt t="22389" x="3203575" y="4614863"/>
          <p14:tracePt t="22396" x="3203575" y="4665663"/>
          <p14:tracePt t="22402" x="3203575" y="4699000"/>
          <p14:tracePt t="22410" x="3203575" y="4716463"/>
          <p14:tracePt t="22416" x="3203575" y="4724400"/>
          <p14:tracePt t="22423" x="3203575" y="4749800"/>
          <p14:tracePt t="22445" x="3203575" y="4759325"/>
          <p14:tracePt t="22459" x="3203575" y="4767263"/>
          <p14:tracePt t="22478" x="3203575" y="4775200"/>
          <p14:tracePt t="22508" x="3203575" y="4784725"/>
          <p14:tracePt t="22618" x="3194050" y="4784725"/>
          <p14:tracePt t="22646" x="3186113" y="4784725"/>
          <p14:tracePt t="22652" x="3186113" y="4775200"/>
          <p14:tracePt t="22673" x="3186113" y="4767263"/>
          <p14:tracePt t="22694" x="3178175" y="4767263"/>
          <p14:tracePt t="22701" x="3178175" y="4759325"/>
          <p14:tracePt t="22715" x="3168650" y="4759325"/>
          <p14:tracePt t="22722" x="3160713" y="4759325"/>
          <p14:tracePt t="22750" x="3152775" y="4759325"/>
          <p14:tracePt t="22772" x="3143250" y="4759325"/>
          <p14:tracePt t="22793" x="3135313" y="4759325"/>
          <p14:tracePt t="22813" x="3127375" y="4759325"/>
          <p14:tracePt t="22827" x="3117850" y="4759325"/>
          <p14:tracePt t="22848" x="3109913" y="4759325"/>
          <p14:tracePt t="22869" x="3092450" y="4759325"/>
          <p14:tracePt t="22882" x="3084513" y="4759325"/>
          <p14:tracePt t="22890" x="3074988" y="4749800"/>
          <p14:tracePt t="22903" x="3059113" y="4749800"/>
          <p14:tracePt t="22910" x="3049588" y="4749800"/>
          <p14:tracePt t="22918" x="3041650" y="4749800"/>
          <p14:tracePt t="22926" x="3024188" y="4749800"/>
          <p14:tracePt t="22931" x="3016250" y="4741863"/>
          <p14:tracePt t="22939" x="3008313" y="4741863"/>
          <p14:tracePt t="22945" x="2990850" y="4741863"/>
          <p14:tracePt t="22961" x="2947988" y="4733925"/>
          <p14:tracePt t="22966" x="2930525" y="4733925"/>
          <p14:tracePt t="22977" x="2922588" y="4733925"/>
          <p14:tracePt t="22979" x="2905125" y="4733925"/>
          <p14:tracePt t="22987" x="2897188" y="4733925"/>
          <p14:tracePt t="22994" x="2879725" y="4733925"/>
          <p14:tracePt t="23009" x="2871788" y="4733925"/>
          <p14:tracePt t="23028" x="2863850" y="4733925"/>
          <p14:tracePt t="23036" x="2854325" y="4733925"/>
          <p14:tracePt t="23057" x="2846388" y="4733925"/>
          <p14:tracePt t="23064" x="2838450" y="4733925"/>
          <p14:tracePt t="23070" x="2838450" y="4741863"/>
          <p14:tracePt t="23077" x="2828925" y="4749800"/>
          <p14:tracePt t="23093" x="2811463" y="4759325"/>
          <p14:tracePt t="23098" x="2803525" y="4767263"/>
          <p14:tracePt t="23105" x="2795588" y="4784725"/>
          <p14:tracePt t="23112" x="2786063" y="4784725"/>
          <p14:tracePt t="23119" x="2770188" y="4810125"/>
          <p14:tracePt t="23127" x="2770188" y="4818063"/>
          <p14:tracePt t="23133" x="2760663" y="4818063"/>
          <p14:tracePt t="23143" x="2760663" y="4827588"/>
          <p14:tracePt t="23147" x="2744788" y="4835525"/>
          <p14:tracePt t="23154" x="2735263" y="4843463"/>
          <p14:tracePt t="23161" x="2727325" y="4843463"/>
          <p14:tracePt t="23168" x="2727325" y="4852988"/>
          <p14:tracePt t="23176" x="2719388" y="4860925"/>
          <p14:tracePt t="23189" x="2709863" y="4860925"/>
          <p14:tracePt t="23195" x="2701925" y="4868863"/>
          <p14:tracePt t="23211" x="2701925" y="4878388"/>
          <p14:tracePt t="23225" x="2693988" y="4878388"/>
          <p14:tracePt t="23259" x="2684463" y="4878388"/>
          <p14:tracePt t="23384" x="2684463" y="4868863"/>
          <p14:tracePt t="23623" x="2684463" y="4860925"/>
          <p14:tracePt t="23658" x="2676525" y="4860925"/>
          <p14:tracePt t="23666" x="2668588" y="4868863"/>
          <p14:tracePt t="23673" x="2668588" y="4878388"/>
          <p14:tracePt t="23678" x="2659063" y="4878388"/>
          <p14:tracePt t="23696" x="2659063" y="4886325"/>
          <p14:tracePt t="23700" x="2651125" y="4886325"/>
          <p14:tracePt t="23713" x="2651125" y="4894263"/>
          <p14:tracePt t="23721" x="2641600" y="4903788"/>
          <p14:tracePt t="23728" x="2633663" y="4903788"/>
          <p14:tracePt t="23735" x="2633663" y="4911725"/>
          <p14:tracePt t="23749" x="2633663" y="4919663"/>
          <p14:tracePt t="23760" x="2625725" y="4919663"/>
          <p14:tracePt t="23763" x="2625725" y="4929188"/>
          <p14:tracePt t="23770" x="2625725" y="4937125"/>
          <p14:tracePt t="23776" x="2616200" y="4937125"/>
          <p14:tracePt t="23784" x="2616200" y="4946650"/>
          <p14:tracePt t="23798" x="2608263" y="4946650"/>
          <p14:tracePt t="23805" x="2608263" y="4954588"/>
          <p14:tracePt t="23812" x="2600325" y="4954588"/>
          <p14:tracePt t="23819" x="2600325" y="4962525"/>
          <p14:tracePt t="23827" x="2600325" y="4972050"/>
          <p14:tracePt t="23843" x="2590800" y="4979988"/>
          <p14:tracePt t="23853" x="2582863" y="4979988"/>
          <p14:tracePt t="23861" x="2582863" y="4987925"/>
          <p14:tracePt t="23875" x="2582863" y="4997450"/>
          <p14:tracePt t="23881" x="2565400" y="5005388"/>
          <p14:tracePt t="23895" x="2565400" y="5013325"/>
          <p14:tracePt t="23902" x="2549525" y="5022850"/>
          <p14:tracePt t="23909" x="2549525" y="5030788"/>
          <p14:tracePt t="23915" x="2540000" y="5030788"/>
          <p14:tracePt t="23924" x="2532063" y="5038725"/>
          <p14:tracePt t="23930" x="2524125" y="5048250"/>
          <p14:tracePt t="23937" x="2524125" y="5056188"/>
          <p14:tracePt t="23943" x="2514600" y="5056188"/>
          <p14:tracePt t="23959" x="2489200" y="5073650"/>
          <p14:tracePt t="23963" x="2471738" y="5081588"/>
          <p14:tracePt t="23974" x="2463800" y="5091113"/>
          <p14:tracePt t="23978" x="2446338" y="5099050"/>
          <p14:tracePt t="23984" x="2420938" y="5099050"/>
          <p14:tracePt t="23994" x="2395538" y="5106988"/>
          <p14:tracePt t="24000" x="2370138" y="5116513"/>
          <p14:tracePt t="24007" x="2362200" y="5116513"/>
          <p14:tracePt t="24012" x="2336800" y="5124450"/>
          <p14:tracePt t="24020" x="2301875" y="5132388"/>
          <p14:tracePt t="24026" x="2251075" y="5141913"/>
          <p14:tracePt t="24033" x="2192338" y="5141913"/>
          <p14:tracePt t="24042" x="2106613" y="5157788"/>
          <p14:tracePt t="24047" x="1979613" y="5167313"/>
          <p14:tracePt t="24054" x="1852613" y="5175250"/>
          <p14:tracePt t="24063" x="1776413" y="5183188"/>
          <p14:tracePt t="24069" x="1673225" y="5183188"/>
          <p14:tracePt t="24077" x="1597025" y="5183188"/>
          <p14:tracePt t="24083" x="1503363" y="5183188"/>
          <p14:tracePt t="24091" x="1401763" y="5167313"/>
          <p14:tracePt t="24097" x="1300163" y="5167313"/>
          <p14:tracePt t="24104" x="1223963" y="5167313"/>
          <p14:tracePt t="24110" x="1112838" y="5149850"/>
          <p14:tracePt t="24117" x="1044575" y="5149850"/>
          <p14:tracePt t="24126" x="976313" y="5141913"/>
          <p14:tracePt t="24131" x="942975" y="5132388"/>
          <p14:tracePt t="24140" x="892175" y="5132388"/>
          <p14:tracePt t="24146" x="849313" y="5124450"/>
          <p14:tracePt t="24152" x="806450" y="5116513"/>
          <p14:tracePt t="24160" x="773113" y="5116513"/>
          <p14:tracePt t="24167" x="765175" y="5116513"/>
          <p14:tracePt t="24173" x="739775" y="5116513"/>
          <p14:tracePt t="24180" x="722313" y="5116513"/>
          <p14:tracePt t="24188" x="714375" y="5116513"/>
          <p14:tracePt t="24193" x="688975" y="5116513"/>
          <p14:tracePt t="24201" x="679450" y="5116513"/>
          <p14:tracePt t="24209" x="671513" y="5116513"/>
          <p14:tracePt t="24215" x="661988" y="5116513"/>
          <p14:tracePt t="24229" x="646113" y="5106988"/>
          <p14:tracePt t="24353" x="646113" y="5099050"/>
          <p14:tracePt t="24474" x="636588" y="5099050"/>
          <p14:tracePt t="24488" x="620713" y="5106988"/>
          <p14:tracePt t="24502" x="603250" y="5116513"/>
          <p14:tracePt t="24509" x="585788" y="5124450"/>
          <p14:tracePt t="24516" x="560388" y="5149850"/>
          <p14:tracePt t="24524" x="544513" y="5157788"/>
          <p14:tracePt t="24529" x="517525" y="5183188"/>
          <p14:tracePt t="24536" x="492125" y="5200650"/>
          <p14:tracePt t="24543" x="466725" y="5226050"/>
          <p14:tracePt t="24551" x="441325" y="5235575"/>
          <p14:tracePt t="24558" x="425450" y="5260975"/>
          <p14:tracePt t="24564" x="407988" y="5286375"/>
          <p14:tracePt t="24573" x="390525" y="5302250"/>
          <p14:tracePt t="24578" x="382588" y="5311775"/>
          <p14:tracePt t="24586" x="365125" y="5327650"/>
          <p14:tracePt t="24593" x="357188" y="5345113"/>
          <p14:tracePt t="24598" x="339725" y="5353050"/>
          <p14:tracePt t="24607" x="339725" y="5370513"/>
          <p14:tracePt t="24613" x="322263" y="5380038"/>
          <p14:tracePt t="24620" x="322263" y="5387975"/>
          <p14:tracePt t="24627" x="314325" y="5405438"/>
          <p14:tracePt t="24641" x="306388" y="5421313"/>
          <p14:tracePt t="24648" x="296863" y="5421313"/>
          <p14:tracePt t="24654" x="296863" y="5430838"/>
          <p14:tracePt t="24661" x="288925" y="5438775"/>
          <p14:tracePt t="24669" x="288925" y="5446713"/>
          <p14:tracePt t="24683" x="288925" y="5456238"/>
          <p14:tracePt t="24691" x="280988" y="5464175"/>
          <p14:tracePt t="24697" x="271463" y="5464175"/>
          <p14:tracePt t="24704" x="271463" y="5472113"/>
          <p14:tracePt t="24710" x="271463" y="5481638"/>
          <p14:tracePt t="24726" x="271463" y="5489575"/>
          <p14:tracePt t="24731" x="263525" y="5497513"/>
          <p14:tracePt t="24745" x="263525" y="5507038"/>
          <p14:tracePt t="24753" x="263525" y="5514975"/>
          <p14:tracePt t="24759" x="263525" y="5524500"/>
          <p14:tracePt t="24767" x="263525" y="5532438"/>
          <p14:tracePt t="24780" x="263525" y="5540375"/>
          <p14:tracePt t="24794" x="263525" y="5549900"/>
          <p14:tracePt t="24801" x="263525" y="5557838"/>
          <p14:tracePt t="24808" x="263525" y="5565775"/>
          <p14:tracePt t="24824" x="263525" y="5575300"/>
          <p14:tracePt t="24828" x="271463" y="5591175"/>
          <p14:tracePt t="24836" x="271463" y="5600700"/>
          <p14:tracePt t="24843" x="280988" y="5616575"/>
          <p14:tracePt t="24849" x="288925" y="5634038"/>
          <p14:tracePt t="24858" x="288925" y="5651500"/>
          <p14:tracePt t="24863" x="306388" y="5668963"/>
          <p14:tracePt t="24869" x="306388" y="5676900"/>
          <p14:tracePt t="24877" x="314325" y="5702300"/>
          <p14:tracePt t="24884" x="314325" y="5710238"/>
          <p14:tracePt t="24891" x="339725" y="5727700"/>
          <p14:tracePt t="24897" x="339725" y="5745163"/>
          <p14:tracePt t="24906" x="357188" y="5770563"/>
          <p14:tracePt t="24912" x="365125" y="5770563"/>
          <p14:tracePt t="24919" x="365125" y="5788025"/>
          <p14:tracePt t="24926" x="382588" y="5803900"/>
          <p14:tracePt t="24934" x="382588" y="5813425"/>
          <p14:tracePt t="24941" x="400050" y="5821363"/>
          <p14:tracePt t="24959" x="425450" y="5854700"/>
          <p14:tracePt t="24962" x="441325" y="5872163"/>
          <p14:tracePt t="24968" x="450850" y="5880100"/>
          <p14:tracePt t="24975" x="476250" y="5897563"/>
          <p14:tracePt t="24982" x="484188" y="5897563"/>
          <p14:tracePt t="24990" x="501650" y="5915025"/>
          <p14:tracePt t="24996" x="517525" y="5915025"/>
          <p14:tracePt t="25003" x="534988" y="5922963"/>
          <p14:tracePt t="25010" x="552450" y="5932488"/>
          <p14:tracePt t="25017" x="569913" y="5940425"/>
          <p14:tracePt t="25024" x="595313" y="5948363"/>
          <p14:tracePt t="25031" x="611188" y="5957888"/>
          <p14:tracePt t="25040" x="628650" y="5957888"/>
          <p14:tracePt t="25044" x="679450" y="5957888"/>
          <p14:tracePt t="25051" x="781050" y="5965825"/>
          <p14:tracePt t="25059" x="858838" y="5965825"/>
          <p14:tracePt t="25066" x="960438" y="5965825"/>
          <p14:tracePt t="25073" x="1079500" y="5965825"/>
          <p14:tracePt t="25080" x="1214438" y="5957888"/>
          <p14:tracePt t="25087" x="1409700" y="5940425"/>
          <p14:tracePt t="25093" x="1495425" y="5932488"/>
          <p14:tracePt t="25099" x="1597025" y="5932488"/>
          <p14:tracePt t="25110" x="1657350" y="5932488"/>
          <p14:tracePt t="25114" x="1716088" y="5932488"/>
          <p14:tracePt t="25123" x="1758950" y="5932488"/>
          <p14:tracePt t="25129" x="1784350" y="5932488"/>
          <p14:tracePt t="25135" x="1809750" y="5932488"/>
          <p14:tracePt t="25142" x="1827213" y="5932488"/>
          <p14:tracePt t="25149" x="1843088" y="5932488"/>
          <p14:tracePt t="25163" x="1852613" y="5932488"/>
          <p14:tracePt t="25240" x="1860550" y="5932488"/>
          <p14:tracePt t="25246" x="1860550" y="5922963"/>
          <p14:tracePt t="25268" x="1860550" y="5915025"/>
          <p14:tracePt t="25289" x="1868488" y="5915025"/>
          <p14:tracePt t="25303" x="1878013" y="5915025"/>
          <p14:tracePt t="25316" x="1885950" y="5905500"/>
          <p14:tracePt t="25331" x="1893888" y="5905500"/>
          <p14:tracePt t="25338" x="1903413" y="5897563"/>
          <p14:tracePt t="25344" x="1920875" y="5889625"/>
          <p14:tracePt t="25352" x="1928813" y="5889625"/>
          <p14:tracePt t="25359" x="1946275" y="5889625"/>
          <p14:tracePt t="25364" x="1962150" y="5880100"/>
          <p14:tracePt t="25374" x="1971675" y="5880100"/>
          <p14:tracePt t="25379" x="1979613" y="5880100"/>
          <p14:tracePt t="25386" x="1987550" y="5872163"/>
          <p14:tracePt t="25392" x="1997075" y="5872163"/>
          <p14:tracePt t="25401" x="2005013" y="5872163"/>
          <p14:tracePt t="25408" x="2012950" y="5872163"/>
          <p14:tracePt t="25413" x="2030413" y="5872163"/>
          <p14:tracePt t="25425" x="2038350" y="5864225"/>
          <p14:tracePt t="25427" x="2047875" y="5864225"/>
          <p14:tracePt t="25435" x="2065338" y="5854700"/>
          <p14:tracePt t="25443" x="2073275" y="5854700"/>
          <p14:tracePt t="25458" x="2098675" y="5846763"/>
          <p14:tracePt t="25462" x="2132013" y="5838825"/>
          <p14:tracePt t="25469" x="2141538" y="5838825"/>
          <p14:tracePt t="25476" x="2149475" y="5829300"/>
          <p14:tracePt t="25484" x="2166938" y="5829300"/>
          <p14:tracePt t="25491" x="2182813" y="5813425"/>
          <p14:tracePt t="25498" x="2217738" y="5803900"/>
          <p14:tracePt t="25507" x="2225675" y="5803900"/>
          <p14:tracePt t="25511" x="2235200" y="5795963"/>
          <p14:tracePt t="25689" x="2225675" y="5795963"/>
          <p14:tracePt t="25710" x="2217738" y="5795963"/>
          <p14:tracePt t="25732" x="2208213" y="5795963"/>
          <p14:tracePt t="25808" x="2217738" y="5795963"/>
          <p14:tracePt t="25814" x="2235200" y="5795963"/>
          <p14:tracePt t="25825" x="2268538" y="5795963"/>
          <p14:tracePt t="25828" x="2344738" y="5795963"/>
          <p14:tracePt t="25835" x="2463800" y="5821363"/>
          <p14:tracePt t="25842" x="2676525" y="5864225"/>
          <p14:tracePt t="25850" x="2897188" y="5905500"/>
          <p14:tracePt t="25858" x="3067050" y="5948363"/>
          <p14:tracePt t="25863" x="3135313" y="5965825"/>
          <p14:tracePt t="25873" x="3186113" y="5983288"/>
          <p14:tracePt t="25877" x="3203575" y="5991225"/>
          <p14:tracePt t="25884" x="3219450" y="6008688"/>
          <p14:tracePt t="25891" x="3228975" y="6008688"/>
          <p14:tracePt t="25907" x="3236913" y="6008688"/>
          <p14:tracePt t="26003" x="3244850" y="6008688"/>
          <p14:tracePt t="26058" x="3244850" y="5999163"/>
          <p14:tracePt t="26066" x="3236913" y="5999163"/>
          <p14:tracePt t="26079" x="3236913" y="5991225"/>
          <p14:tracePt t="26087" x="3228975" y="5991225"/>
          <p14:tracePt t="26100" x="3228975" y="5983288"/>
          <p14:tracePt t="26107" x="3219450" y="5983288"/>
          <p14:tracePt t="26123" x="3219450" y="5973763"/>
          <p14:tracePt t="26127" x="3219450" y="5965825"/>
          <p14:tracePt t="26135" x="3211513" y="5965825"/>
          <p14:tracePt t="26141" x="3203575" y="5957888"/>
          <p14:tracePt t="26149" x="3203575" y="5948363"/>
          <p14:tracePt t="26156" x="3203575" y="5922963"/>
          <p14:tracePt t="26163" x="3194050" y="5889625"/>
          <p14:tracePt t="26172" x="3186113" y="5838825"/>
          <p14:tracePt t="26176" x="3186113" y="5745163"/>
          <p14:tracePt t="26184" x="3178175" y="5591175"/>
          <p14:tracePt t="26191" x="3152775" y="5464175"/>
          <p14:tracePt t="26197" x="3143250" y="5380038"/>
          <p14:tracePt t="26206" x="3135313" y="5319713"/>
          <p14:tracePt t="26212" x="3127375" y="5286375"/>
          <p14:tracePt t="26219" x="3127375" y="5260975"/>
          <p14:tracePt t="26226" x="3117850" y="5243513"/>
          <p14:tracePt t="26233" x="3117850" y="5235575"/>
          <p14:tracePt t="26240" x="3109913" y="5226050"/>
          <p14:tracePt t="26246" x="3109913" y="5218113"/>
          <p14:tracePt t="26255" x="3109913" y="5208588"/>
          <p14:tracePt t="26261" x="3100388" y="5200650"/>
          <p14:tracePt t="26267" x="3100388" y="5192713"/>
          <p14:tracePt t="26275" x="3092450" y="5183188"/>
          <p14:tracePt t="26281" x="3084513" y="5175250"/>
          <p14:tracePt t="26292" x="3074988" y="5157788"/>
          <p14:tracePt t="26296" x="3067050" y="5149850"/>
          <p14:tracePt t="26301" x="3067050" y="5132388"/>
          <p14:tracePt t="26307" x="3059113" y="5124450"/>
          <p14:tracePt t="26315" x="3059113" y="5116513"/>
          <p14:tracePt t="26324" x="3041650" y="5116513"/>
          <p14:tracePt t="26329" x="3041650" y="5106988"/>
          <p14:tracePt t="26338" x="3033713" y="5099050"/>
          <p14:tracePt t="26343" x="3033713" y="5091113"/>
          <p14:tracePt t="26350" x="3024188" y="5081588"/>
          <p14:tracePt t="26356" x="3024188" y="5073650"/>
          <p14:tracePt t="26364" x="3016250" y="5064125"/>
          <p14:tracePt t="26372" x="3008313" y="5064125"/>
          <p14:tracePt t="26379" x="3008313" y="5048250"/>
          <p14:tracePt t="26386" x="2998788" y="5048250"/>
          <p14:tracePt t="26392" x="2998788" y="5038725"/>
          <p14:tracePt t="26398" x="2990850" y="5030788"/>
          <p14:tracePt t="26407" x="2982913" y="5022850"/>
          <p14:tracePt t="26413" x="2982913" y="4997450"/>
          <p14:tracePt t="26422" x="2973388" y="4987925"/>
          <p14:tracePt t="26428" x="2973388" y="4979988"/>
          <p14:tracePt t="26434" x="2965450" y="4972050"/>
          <p14:tracePt t="26440" x="2965450" y="4962525"/>
          <p14:tracePt t="26449" x="2955925" y="4954588"/>
          <p14:tracePt t="26457" x="2947988" y="4954588"/>
          <p14:tracePt t="26462" x="2947988" y="4946650"/>
          <p14:tracePt t="26470" x="2947988" y="4937125"/>
          <p14:tracePt t="26476" x="2940050" y="4937125"/>
          <p14:tracePt t="26482" x="2940050" y="4929188"/>
          <p14:tracePt t="26490" x="2930525" y="4929188"/>
          <p14:tracePt t="26497" x="2922588" y="4929188"/>
          <p14:tracePt t="26506" x="2922588" y="4911725"/>
          <p14:tracePt t="26511" x="2914650" y="4911725"/>
          <p14:tracePt t="26518" x="2914650" y="4903788"/>
          <p14:tracePt t="26524" x="2897188" y="4894263"/>
          <p14:tracePt t="26532" x="2889250" y="4886325"/>
          <p14:tracePt t="26540" x="2889250" y="4878388"/>
          <p14:tracePt t="26545" x="2879725" y="4868863"/>
          <p14:tracePt t="26554" x="2871788" y="4860925"/>
          <p14:tracePt t="26559" x="2863850" y="4852988"/>
          <p14:tracePt t="26574" x="2863850" y="4843463"/>
          <p14:tracePt t="26580" x="2854325" y="4835525"/>
          <p14:tracePt t="26595" x="2846388" y="4835525"/>
          <p14:tracePt t="26601" x="2838450" y="4827588"/>
          <p14:tracePt t="26615" x="2838450" y="4818063"/>
          <p14:tracePt t="26623" x="2828925" y="4818063"/>
          <p14:tracePt t="26642" x="2820988" y="4810125"/>
          <p14:tracePt t="26650" x="2820988" y="4802188"/>
          <p14:tracePt t="26671" x="2811463" y="4792663"/>
          <p14:tracePt t="26692" x="2803525" y="4792663"/>
          <p14:tracePt t="26721" x="2795588" y="4792663"/>
          <p14:tracePt t="26726" x="2795588" y="4784725"/>
          <p14:tracePt t="26742" x="2786063" y="4784725"/>
          <p14:tracePt t="26762" x="2778125" y="4784725"/>
          <p14:tracePt t="26783" x="2770188" y="4784725"/>
          <p14:tracePt t="26796" x="2760663" y="4784725"/>
          <p14:tracePt t="26825" x="2752725" y="4784725"/>
          <p14:tracePt t="26854" x="2744788" y="4784725"/>
          <p14:tracePt t="26873" x="2735263" y="4784725"/>
          <p14:tracePt t="26914" x="2727325" y="4784725"/>
          <p14:tracePt t="26935" x="2727325" y="4792663"/>
          <p14:tracePt t="26956" x="2727325" y="4810125"/>
          <p14:tracePt t="26977" x="2727325" y="4818063"/>
          <p14:tracePt t="26999" x="2727325" y="4827588"/>
          <p14:tracePt t="27005" x="2727325" y="4835525"/>
          <p14:tracePt t="27019" x="2727325" y="4843463"/>
          <p14:tracePt t="27040" x="2727325" y="4852988"/>
          <p14:tracePt t="27047" x="2727325" y="4860925"/>
          <p14:tracePt t="27060" x="2727325" y="4868863"/>
          <p14:tracePt t="27067" x="2727325" y="4878388"/>
          <p14:tracePt t="27082" x="2727325" y="4894263"/>
          <p14:tracePt t="27089" x="2727325" y="4903788"/>
          <p14:tracePt t="27096" x="2727325" y="4911725"/>
          <p14:tracePt t="27105" x="2727325" y="4937125"/>
          <p14:tracePt t="27109" x="2727325" y="4972050"/>
          <p14:tracePt t="27117" x="2727325" y="4997450"/>
          <p14:tracePt t="27123" x="2727325" y="5048250"/>
          <p14:tracePt t="27130" x="2727325" y="5106988"/>
          <p14:tracePt t="27139" x="2727325" y="5175250"/>
          <p14:tracePt t="27145" x="2727325" y="5251450"/>
          <p14:tracePt t="27152" x="2727325" y="5319713"/>
          <p14:tracePt t="27158" x="2727325" y="5387975"/>
          <p14:tracePt t="27166" x="2727325" y="5438775"/>
          <p14:tracePt t="27173" x="2735263" y="5497513"/>
          <p14:tracePt t="27179" x="2735263" y="5540375"/>
          <p14:tracePt t="27188" x="2744788" y="5591175"/>
          <p14:tracePt t="27193" x="2744788" y="5634038"/>
          <p14:tracePt t="27200" x="2744788" y="5668963"/>
          <p14:tracePt t="27208" x="2744788" y="5694363"/>
          <p14:tracePt t="27214" x="2744788" y="5710238"/>
          <p14:tracePt t="27222" x="2744788" y="5735638"/>
          <p14:tracePt t="27228" x="2744788" y="5761038"/>
          <p14:tracePt t="27235" x="2744788" y="5788025"/>
          <p14:tracePt t="27242" x="2744788" y="5803900"/>
          <p14:tracePt t="27248" x="2744788" y="5813425"/>
          <p14:tracePt t="27256" x="2744788" y="5829300"/>
          <p14:tracePt t="27264" x="2744788" y="5846763"/>
          <p14:tracePt t="27272" x="2744788" y="5872163"/>
          <p14:tracePt t="27277" x="2744788" y="5880100"/>
          <p14:tracePt t="27284" x="2744788" y="5897563"/>
          <p14:tracePt t="27290" x="2744788" y="5922963"/>
          <p14:tracePt t="27298" x="2735263" y="5948363"/>
          <p14:tracePt t="27306" x="2735263" y="5957888"/>
          <p14:tracePt t="27314" x="2735263" y="5973763"/>
          <p14:tracePt t="27318" x="2735263" y="5999163"/>
          <p14:tracePt t="27326" x="2735263" y="6024563"/>
          <p14:tracePt t="27332" x="2735263" y="6042025"/>
          <p14:tracePt t="27340" x="2735263" y="6067425"/>
          <p14:tracePt t="27347" x="2735263" y="6084888"/>
          <p14:tracePt t="27354" x="2735263" y="6102350"/>
          <p14:tracePt t="27360" x="2735263" y="6110288"/>
          <p14:tracePt t="27367" x="2735263" y="6118225"/>
          <p14:tracePt t="27375" x="2735263" y="6135688"/>
          <p14:tracePt t="27382" x="2735263" y="6153150"/>
          <p14:tracePt t="27389" x="2735263" y="6161088"/>
          <p14:tracePt t="27395" x="2735263" y="6169025"/>
          <p14:tracePt t="27404" x="2735263" y="6186488"/>
          <p14:tracePt t="27408" x="2735263" y="6194425"/>
          <p14:tracePt t="27416" x="2735263" y="6203950"/>
          <p14:tracePt t="27426" x="2735263" y="6211888"/>
          <p14:tracePt t="27430" x="2735263" y="6221413"/>
          <p14:tracePt t="27438" x="2735263" y="6229350"/>
          <p14:tracePt t="27444" x="2735263" y="6237288"/>
          <p14:tracePt t="27466" x="2735263" y="6246813"/>
          <p14:tracePt t="27472" x="2735263" y="6254750"/>
          <p14:tracePt t="27487" x="2735263" y="6262688"/>
          <p14:tracePt t="27514" x="2735263" y="6272213"/>
          <p14:tracePt t="27542" x="2735263" y="6280150"/>
          <p14:tracePt t="27563" x="2735263" y="6288088"/>
          <p14:tracePt t="27618" x="2744788" y="6288088"/>
          <p14:tracePt t="27625" x="2752725" y="6288088"/>
          <p14:tracePt t="27632" x="2760663" y="6288088"/>
          <p14:tracePt t="27640" x="2778125" y="6288088"/>
          <p14:tracePt t="27646" x="2820988" y="6288088"/>
          <p14:tracePt t="27655" x="2879725" y="6280150"/>
          <p14:tracePt t="27661" x="2930525" y="6280150"/>
          <p14:tracePt t="27666" x="2990850" y="6262688"/>
          <p14:tracePt t="27673" x="3092450" y="6262688"/>
          <p14:tracePt t="27681" x="3194050" y="6254750"/>
          <p14:tracePt t="27689" x="3262313" y="6254750"/>
          <p14:tracePt t="27694" x="3348038" y="6246813"/>
          <p14:tracePt t="27701" x="3406775" y="6237288"/>
          <p14:tracePt t="27708" x="3449638" y="6237288"/>
          <p14:tracePt t="27715" x="3492500" y="6229350"/>
          <p14:tracePt t="27724" x="3543300" y="6229350"/>
          <p14:tracePt t="27729" x="3611563" y="6221413"/>
          <p14:tracePt t="27738" x="3670300" y="6211888"/>
          <p14:tracePt t="27745" x="3721100" y="6211888"/>
          <p14:tracePt t="27750" x="3789363" y="6203950"/>
          <p14:tracePt t="27757" x="3865563" y="6194425"/>
          <p14:tracePt t="27764" x="3959225" y="6194425"/>
          <p14:tracePt t="27772" x="4035425" y="6186488"/>
          <p14:tracePt t="27777" x="4111625" y="6186488"/>
          <p14:tracePt t="27788" x="4162425" y="6186488"/>
          <p14:tracePt t="27792" x="4248150" y="6178550"/>
          <p14:tracePt t="27799" x="4291013" y="6178550"/>
          <p14:tracePt t="27806" x="4316413" y="6178550"/>
          <p14:tracePt t="27813" x="4341813" y="6178550"/>
          <p14:tracePt t="27822" x="4359275" y="6178550"/>
          <p14:tracePt t="27827" x="4384675" y="6178550"/>
          <p14:tracePt t="27834" x="4410075" y="6178550"/>
          <p14:tracePt t="27840" x="4425950" y="6178550"/>
          <p14:tracePt t="27848" x="4451350" y="6178550"/>
          <p14:tracePt t="27856" x="4460875" y="6178550"/>
          <p14:tracePt t="27861" x="4486275" y="6178550"/>
          <p14:tracePt t="27871" x="4511675" y="6178550"/>
          <p14:tracePt t="27875" x="4545013" y="6178550"/>
          <p14:tracePt t="27883" x="4570413" y="6186488"/>
          <p14:tracePt t="27889" x="4587875" y="6194425"/>
          <p14:tracePt t="27896" x="4605338" y="6194425"/>
          <p14:tracePt t="27904" x="4621213" y="6194425"/>
          <p14:tracePt t="27911" x="4630738" y="6194425"/>
          <p14:tracePt t="27918" x="4638675" y="6194425"/>
          <p14:tracePt t="27924" x="4638675" y="6203950"/>
          <p14:tracePt t="27934" x="4656138" y="6211888"/>
          <p14:tracePt t="27953" x="4664075" y="6211888"/>
          <p14:tracePt t="27994" x="4673600" y="6211888"/>
          <p14:tracePt t="28036" x="4681538" y="6211888"/>
          <p14:tracePt t="28064" x="4689475" y="6211888"/>
          <p14:tracePt t="28092" x="4689475" y="6203950"/>
          <p14:tracePt t="28112" x="4689475" y="6194425"/>
          <p14:tracePt t="28133" x="4689475" y="6186488"/>
          <p14:tracePt t="28168" x="4689475" y="6178550"/>
          <p14:tracePt t="28188" x="4689475" y="6169025"/>
          <p14:tracePt t="28196" x="4689475" y="6161088"/>
          <p14:tracePt t="28204" x="4689475" y="6143625"/>
          <p14:tracePt t="28209" x="4681538" y="6118225"/>
          <p14:tracePt t="28217" x="4673600" y="6076950"/>
          <p14:tracePt t="28224" x="4664075" y="6034088"/>
          <p14:tracePt t="28231" x="4656138" y="5957888"/>
          <p14:tracePt t="28238" x="4646613" y="5864225"/>
          <p14:tracePt t="28245" x="4646613" y="5803900"/>
          <p14:tracePt t="28254" x="4646613" y="5778500"/>
          <p14:tracePt t="28258" x="4646613" y="5753100"/>
          <p14:tracePt t="28265" x="4638675" y="5727700"/>
          <p14:tracePt t="28275" x="4638675" y="5719763"/>
          <p14:tracePt t="28279" x="4638675" y="5702300"/>
          <p14:tracePt t="28286" x="4638675" y="5694363"/>
          <p14:tracePt t="28293" x="4630738" y="5676900"/>
          <p14:tracePt t="28301" x="4621213" y="5659438"/>
          <p14:tracePt t="28307" x="4621213" y="5626100"/>
          <p14:tracePt t="28314" x="4613275" y="5557838"/>
          <p14:tracePt t="28323" x="4595813" y="5524500"/>
          <p14:tracePt t="28328" x="4587875" y="5481638"/>
          <p14:tracePt t="28337" x="4579938" y="5430838"/>
          <p14:tracePt t="28342" x="4562475" y="5387975"/>
          <p14:tracePt t="28349" x="4554538" y="5362575"/>
          <p14:tracePt t="28358" x="4554538" y="5337175"/>
          <p14:tracePt t="28363" x="4554538" y="5327650"/>
          <p14:tracePt t="28372" x="4545013" y="5319713"/>
          <p14:tracePt t="28377" x="4545013" y="5311775"/>
          <p14:tracePt t="28398" x="4537075" y="5294313"/>
          <p14:tracePt t="28412" x="4537075" y="5286375"/>
          <p14:tracePt t="28425" x="4537075" y="5268913"/>
          <p14:tracePt t="28432" x="4537075" y="5251450"/>
          <p14:tracePt t="28439" x="4537075" y="5243513"/>
          <p14:tracePt t="28447" x="4529138" y="5218113"/>
          <p14:tracePt t="28454" x="4519613" y="5192713"/>
          <p14:tracePt t="28463" x="4519613" y="5167313"/>
          <p14:tracePt t="28470" x="4519613" y="5149850"/>
          <p14:tracePt t="28474" x="4519613" y="5124450"/>
          <p14:tracePt t="28482" x="4519613" y="5106988"/>
          <p14:tracePt t="28489" x="4519613" y="5099050"/>
          <p14:tracePt t="28495" x="4519613" y="5081588"/>
          <p14:tracePt t="28504" x="4519613" y="5073650"/>
          <p14:tracePt t="28510" x="4519613" y="5064125"/>
          <p14:tracePt t="28523" x="4519613" y="5056188"/>
          <p14:tracePt t="28538" x="4519613" y="5048250"/>
          <p14:tracePt t="28543" x="4519613" y="5038725"/>
          <p14:tracePt t="28558" x="4519613" y="5030788"/>
          <p14:tracePt t="28564" x="4519613" y="5022850"/>
          <p14:tracePt t="28572" x="4519613" y="5013325"/>
          <p14:tracePt t="28579" x="4519613" y="5005388"/>
          <p14:tracePt t="28593" x="4519613" y="4987925"/>
          <p14:tracePt t="28606" x="4519613" y="4979988"/>
          <p14:tracePt t="28621" x="4519613" y="4972050"/>
          <p14:tracePt t="28628" x="4519613" y="4962525"/>
          <p14:tracePt t="28637" x="4519613" y="4954588"/>
          <p14:tracePt t="28648" x="4519613" y="4946650"/>
          <p14:tracePt t="28656" x="4529138" y="4946650"/>
          <p14:tracePt t="28670" x="4529138" y="4937125"/>
          <p14:tracePt t="28683" x="4529138" y="4929188"/>
          <p14:tracePt t="28690" x="4529138" y="4919663"/>
          <p14:tracePt t="28711" x="4529138" y="4911725"/>
          <p14:tracePt t="28732" x="4529138" y="4903788"/>
          <p14:tracePt t="28767" x="4519613" y="4903788"/>
          <p14:tracePt t="28773" x="4519613" y="4894263"/>
          <p14:tracePt t="28781" x="4511675" y="4894263"/>
          <p14:tracePt t="28788" x="4503738" y="4894263"/>
          <p14:tracePt t="28795" x="4494213" y="4894263"/>
          <p14:tracePt t="28804" x="4486275" y="4894263"/>
          <p14:tracePt t="28815" x="4460875" y="4894263"/>
          <p14:tracePt t="28829" x="4451350" y="4894263"/>
          <p14:tracePt t="28837" x="4425950" y="4894263"/>
          <p14:tracePt t="28844" x="4410075" y="4894263"/>
          <p14:tracePt t="28851" x="4392613" y="4894263"/>
          <p14:tracePt t="28857" x="4359275" y="4894263"/>
          <p14:tracePt t="28864" x="4316413" y="4894263"/>
          <p14:tracePt t="28871" x="4291013" y="4894263"/>
          <p14:tracePt t="28878" x="4240213" y="4894263"/>
          <p14:tracePt t="28887" x="4187825" y="4894263"/>
          <p14:tracePt t="28892" x="4129088" y="4894263"/>
          <p14:tracePt t="28899" x="4078288" y="4894263"/>
          <p14:tracePt t="28906" x="4027488" y="4894263"/>
          <p14:tracePt t="28913" x="3992563" y="4894263"/>
          <p14:tracePt t="28920" x="3933825" y="4903788"/>
          <p14:tracePt t="28927" x="3900488" y="4903788"/>
          <p14:tracePt t="28933" x="3873500" y="4911725"/>
          <p14:tracePt t="28941" x="3840163" y="4911725"/>
          <p14:tracePt t="28957" x="3789363" y="4911725"/>
          <p14:tracePt t="28962" x="3756025" y="4911725"/>
          <p14:tracePt t="28970" x="3729038" y="4911725"/>
          <p14:tracePt t="28976" x="3695700" y="4911725"/>
          <p14:tracePt t="28983" x="3662363" y="4911725"/>
          <p14:tracePt t="28990" x="3636963" y="4911725"/>
          <p14:tracePt t="28997" x="3611563" y="4919663"/>
          <p14:tracePt t="29004" x="3586163" y="4919663"/>
          <p14:tracePt t="29011" x="3568700" y="4929188"/>
          <p14:tracePt t="29020" x="3533775" y="4929188"/>
          <p14:tracePt t="29024" x="3482975" y="4929188"/>
          <p14:tracePt t="29032" x="3432175" y="4937125"/>
          <p14:tracePt t="29038" x="3406775" y="4946650"/>
          <p14:tracePt t="29045" x="3373438" y="4946650"/>
          <p14:tracePt t="29056" x="3338513" y="4954588"/>
          <p14:tracePt t="29059" x="3313113" y="4962525"/>
          <p14:tracePt t="29066" x="3287713" y="4962525"/>
          <p14:tracePt t="29073" x="3262313" y="4972050"/>
          <p14:tracePt t="29080" x="3211513" y="4972050"/>
          <p14:tracePt t="29087" x="3168650" y="4979988"/>
          <p14:tracePt t="29093" x="3152775" y="4979988"/>
          <p14:tracePt t="29104" x="3117850" y="4979988"/>
          <p14:tracePt t="29107" x="3100388" y="4979988"/>
          <p14:tracePt t="29116" x="3084513" y="4979988"/>
          <p14:tracePt t="29122" x="3074988" y="4979988"/>
          <p14:tracePt t="29129" x="3067050" y="4979988"/>
          <p14:tracePt t="29137" x="3049588" y="4979988"/>
          <p14:tracePt t="29144" x="3041650" y="4979988"/>
          <p14:tracePt t="29150" x="3033713" y="4979988"/>
          <p14:tracePt t="29163" x="3024188" y="4979988"/>
          <p14:tracePt t="29171" x="3016250" y="4987925"/>
          <p14:tracePt t="29178" x="3008313" y="4987925"/>
          <p14:tracePt t="29205" x="2998788" y="4987925"/>
          <p14:tracePt t="29214" x="2998788" y="4997450"/>
          <p14:tracePt t="29241" x="2998788" y="5005388"/>
          <p14:tracePt t="29286" x="2998788" y="5013325"/>
          <p14:tracePt t="29310" x="2998788" y="5022850"/>
          <p14:tracePt t="29316" x="3008313" y="5022850"/>
          <p14:tracePt t="29324" x="3016250" y="5022850"/>
          <p14:tracePt t="29337" x="3024188" y="5022850"/>
          <p14:tracePt t="29345" x="3024188" y="5030788"/>
          <p14:tracePt t="29358" x="3033713" y="5030788"/>
          <p14:tracePt t="29372" x="3041650" y="5030788"/>
          <p14:tracePt t="29379" x="3049588" y="5038725"/>
          <p14:tracePt t="29393" x="3059113" y="5038725"/>
          <p14:tracePt t="29414" x="3067050" y="5048250"/>
          <p14:tracePt t="29429" x="3084513" y="5048250"/>
          <p14:tracePt t="29436" x="3092450" y="5048250"/>
          <p14:tracePt t="29444" x="3109913" y="5056188"/>
          <p14:tracePt t="29449" x="3127375" y="5073650"/>
          <p14:tracePt t="29457" x="3143250" y="5081588"/>
          <p14:tracePt t="29466" x="3160713" y="5099050"/>
          <p14:tracePt t="29470" x="3186113" y="5106988"/>
          <p14:tracePt t="29478" x="3228975" y="5141913"/>
          <p14:tracePt t="29486" x="3287713" y="5183188"/>
          <p14:tracePt t="29491" x="3322638" y="5218113"/>
          <p14:tracePt t="29498" x="3355975" y="5235575"/>
          <p14:tracePt t="29507" x="3363913" y="5243513"/>
          <p14:tracePt t="29511" x="3381375" y="5260975"/>
          <p14:tracePt t="29520" x="3398838" y="5276850"/>
          <p14:tracePt t="29533" x="3406775" y="5286375"/>
          <p14:tracePt t="29539" x="3414713" y="5294313"/>
          <p14:tracePt t="29554" x="3424238" y="5302250"/>
          <p14:tracePt t="29574" x="3432175" y="5302250"/>
          <p14:tracePt t="29582" x="3432175" y="5311775"/>
          <p14:tracePt t="29603" x="3441700" y="5311775"/>
          <p14:tracePt t="29617" x="3449638" y="5319713"/>
          <p14:tracePt t="29630" x="3457575" y="5319713"/>
          <p14:tracePt t="29686" x="3467100" y="5319713"/>
          <p14:tracePt t="29721" x="3475038" y="5319713"/>
          <p14:tracePt t="29727" x="3475038" y="5311775"/>
          <p14:tracePt t="29749" x="3475038" y="5302250"/>
          <p14:tracePt t="29776" x="3475038" y="5294313"/>
          <p14:tracePt t="29791" x="3475038" y="5286375"/>
          <p14:tracePt t="29818" x="3475038" y="5276850"/>
          <p14:tracePt t="29867" x="3475038" y="5268913"/>
          <p14:tracePt t="29909" x="3475038" y="5260975"/>
          <p14:tracePt t="29936" x="3475038" y="5251450"/>
          <p14:tracePt t="30146" x="3482975" y="5251450"/>
          <p14:tracePt t="30160" x="3492500" y="5251450"/>
          <p14:tracePt t="30187" x="3492500" y="5243513"/>
          <p14:tracePt t="30215" x="3500438" y="5243513"/>
          <p14:tracePt t="30229" x="3508375" y="5243513"/>
          <p14:tracePt t="30250" x="3508375" y="5235575"/>
          <p14:tracePt t="30264" x="3517900" y="5235575"/>
          <p14:tracePt t="30271" x="3525838" y="5235575"/>
          <p14:tracePt t="30286" x="3525838" y="5226050"/>
          <p14:tracePt t="30319" x="3525838" y="5218113"/>
          <p14:tracePt t="30354" x="3525838" y="5208588"/>
          <p14:tracePt t="30382" x="3517900" y="5208588"/>
          <p14:tracePt t="30389" x="3508375" y="5208588"/>
          <p14:tracePt t="30397" x="3500438" y="5208588"/>
          <p14:tracePt t="30403" x="3492500" y="5208588"/>
          <p14:tracePt t="30410" x="3475038" y="5208588"/>
          <p14:tracePt t="30418" x="3457575" y="5208588"/>
          <p14:tracePt t="30424" x="3441700" y="5218113"/>
          <p14:tracePt t="30431" x="3414713" y="5226050"/>
          <p14:tracePt t="30438" x="3398838" y="5226050"/>
          <p14:tracePt t="30445" x="3373438" y="5226050"/>
          <p14:tracePt t="30454" x="3363913" y="5226050"/>
          <p14:tracePt t="30458" x="3348038" y="5235575"/>
          <p14:tracePt t="30469" x="3330575" y="5235575"/>
          <p14:tracePt t="30473" x="3322638" y="5243513"/>
          <p14:tracePt t="30479" x="3305175" y="5243513"/>
          <p14:tracePt t="30487" x="3297238" y="5251450"/>
          <p14:tracePt t="30493" x="3287713" y="5251450"/>
          <p14:tracePt t="30502" x="3279775" y="5251450"/>
          <p14:tracePt t="30508" x="3270250" y="5260975"/>
          <p14:tracePt t="30514" x="3262313" y="5260975"/>
          <p14:tracePt t="30521" x="3254375" y="5268913"/>
          <p14:tracePt t="30529" x="3244850" y="5276850"/>
          <p14:tracePt t="30536" x="3228975" y="5286375"/>
          <p14:tracePt t="30542" x="3228975" y="5294313"/>
          <p14:tracePt t="30551" x="3219450" y="5302250"/>
          <p14:tracePt t="30557" x="3211513" y="5311775"/>
          <p14:tracePt t="30563" x="3211513" y="5327650"/>
          <p14:tracePt t="30571" x="3194050" y="5337175"/>
          <p14:tracePt t="30578" x="3194050" y="5362575"/>
          <p14:tracePt t="30585" x="3194050" y="5370513"/>
          <p14:tracePt t="30591" x="3186113" y="5380038"/>
          <p14:tracePt t="30599" x="3186113" y="5395913"/>
          <p14:tracePt t="30605" x="3186113" y="5405438"/>
          <p14:tracePt t="30612" x="3178175" y="5430838"/>
          <p14:tracePt t="30619" x="3168650" y="5446713"/>
          <p14:tracePt t="30626" x="3168650" y="5456238"/>
          <p14:tracePt t="30635" x="3160713" y="5472113"/>
          <p14:tracePt t="30639" x="3160713" y="5497513"/>
          <p14:tracePt t="30647" x="3160713" y="5514975"/>
          <p14:tracePt t="30654" x="3152775" y="5532438"/>
          <p14:tracePt t="30674" x="3152775" y="5540375"/>
          <p14:tracePt t="30676" x="3152775" y="5557838"/>
          <p14:tracePt t="30679" x="3152775" y="5591175"/>
          <p14:tracePt t="30687" x="3152775" y="5608638"/>
          <p14:tracePt t="30693" x="3152775" y="5634038"/>
          <p14:tracePt t="30702" x="3152775" y="5641975"/>
          <p14:tracePt t="30706" x="3152775" y="5651500"/>
          <p14:tracePt t="30715" x="3152775" y="5668963"/>
          <p14:tracePt t="30721" x="3152775" y="5684838"/>
          <p14:tracePt t="30728" x="3152775" y="5694363"/>
          <p14:tracePt t="30736" x="3152775" y="5702300"/>
          <p14:tracePt t="30743" x="3160713" y="5719763"/>
          <p14:tracePt t="30751" x="3160713" y="5727700"/>
          <p14:tracePt t="30756" x="3160713" y="5735638"/>
          <p14:tracePt t="30764" x="3160713" y="5753100"/>
          <p14:tracePt t="30770" x="3168650" y="5753100"/>
          <p14:tracePt t="30777" x="3168650" y="5761038"/>
          <p14:tracePt t="30792" x="3168650" y="5770563"/>
          <p14:tracePt t="30798" x="3168650" y="5778500"/>
          <p14:tracePt t="30804" x="3178175" y="5778500"/>
          <p14:tracePt t="30812" x="3178175" y="5788025"/>
          <p14:tracePt t="30819" x="3186113" y="5795963"/>
          <p14:tracePt t="30836" x="3186113" y="5803900"/>
          <p14:tracePt t="30840" x="3186113" y="5813425"/>
          <p14:tracePt t="30847" x="3194050" y="5821363"/>
          <p14:tracePt t="30861" x="3203575" y="5838825"/>
          <p14:tracePt t="30868" x="3211513" y="5838825"/>
          <p14:tracePt t="30874" x="3211513" y="5846763"/>
          <p14:tracePt t="30882" x="3219450" y="5854700"/>
          <p14:tracePt t="30889" x="3236913" y="5864225"/>
          <p14:tracePt t="30895" x="3244850" y="5864225"/>
          <p14:tracePt t="30903" x="3262313" y="5880100"/>
          <p14:tracePt t="30909" x="3270250" y="5880100"/>
          <p14:tracePt t="30918" x="3305175" y="5897563"/>
          <p14:tracePt t="30923" x="3348038" y="5915025"/>
          <p14:tracePt t="30931" x="3381375" y="5932488"/>
          <p14:tracePt t="30937" x="3424238" y="5940425"/>
          <p14:tracePt t="30944" x="3449638" y="5940425"/>
          <p14:tracePt t="30953" x="3475038" y="5940425"/>
          <p14:tracePt t="30958" x="3492500" y="5948363"/>
          <p14:tracePt t="30971" x="3508375" y="5957888"/>
          <p14:tracePt t="30979" x="3517900" y="5957888"/>
          <p14:tracePt t="30992" x="3525838" y="5957888"/>
          <p14:tracePt t="31002" x="3533775" y="5957888"/>
          <p14:tracePt t="31013" x="3543300" y="5957888"/>
          <p14:tracePt t="31020" x="3551238" y="5957888"/>
          <p14:tracePt t="31028" x="3559175" y="5957888"/>
          <p14:tracePt t="31035" x="3576638" y="5957888"/>
          <p14:tracePt t="31041" x="3586163" y="5957888"/>
          <p14:tracePt t="31051" x="3594100" y="5957888"/>
          <p14:tracePt t="31055" x="3611563" y="5957888"/>
          <p14:tracePt t="31063" x="3627438" y="5948363"/>
          <p14:tracePt t="31070" x="3652838" y="5948363"/>
          <p14:tracePt t="31077" x="3662363" y="5948363"/>
          <p14:tracePt t="31084" x="3695700" y="5940425"/>
          <p14:tracePt t="31090" x="3713163" y="5932488"/>
          <p14:tracePt t="31098" x="3738563" y="5922963"/>
          <p14:tracePt t="31104" x="3746500" y="5922963"/>
          <p14:tracePt t="31111" x="3763963" y="5915025"/>
          <p14:tracePt t="31119" x="3771900" y="5905500"/>
          <p14:tracePt t="31125" x="3797300" y="5897563"/>
          <p14:tracePt t="31136" x="3806825" y="5897563"/>
          <p14:tracePt t="31139" x="3814763" y="5897563"/>
          <p14:tracePt t="31145" x="3832225" y="5880100"/>
          <p14:tracePt t="31155" x="3840163" y="5880100"/>
          <p14:tracePt t="31160" x="3848100" y="5880100"/>
          <p14:tracePt t="31168" x="3873500" y="5864225"/>
          <p14:tracePt t="31181" x="3883025" y="5864225"/>
          <p14:tracePt t="31188" x="3900488" y="5854700"/>
          <p14:tracePt t="31195" x="3908425" y="5846763"/>
          <p14:tracePt t="31203" x="3925888" y="5846763"/>
          <p14:tracePt t="31209" x="3933825" y="5838825"/>
          <p14:tracePt t="31217" x="3933825" y="5829300"/>
          <p14:tracePt t="31223" x="3951288" y="5829300"/>
          <p14:tracePt t="31230" x="3951288" y="5821363"/>
          <p14:tracePt t="31237" x="3967163" y="5813425"/>
          <p14:tracePt t="31252" x="3976688" y="5813425"/>
          <p14:tracePt t="31257" x="3976688" y="5803900"/>
          <p14:tracePt t="31264" x="3992563" y="5795963"/>
          <p14:tracePt t="31271" x="3992563" y="5788025"/>
          <p14:tracePt t="31278" x="4002088" y="5778500"/>
          <p14:tracePt t="31286" x="4010025" y="5778500"/>
          <p14:tracePt t="31292" x="4017963" y="5770563"/>
          <p14:tracePt t="31302" x="4027488" y="5761038"/>
          <p14:tracePt t="31306" x="4044950" y="5727700"/>
          <p14:tracePt t="31312" x="4052888" y="5702300"/>
          <p14:tracePt t="31321" x="4070350" y="5668963"/>
          <p14:tracePt t="31327" x="4095750" y="5626100"/>
          <p14:tracePt t="31334" x="4103688" y="5600700"/>
          <p14:tracePt t="31341" x="4121150" y="5583238"/>
          <p14:tracePt t="31348" x="4129088" y="5557838"/>
          <p14:tracePt t="31356" x="4129088" y="5540375"/>
          <p14:tracePt t="31362" x="4146550" y="5532438"/>
          <p14:tracePt t="31371" x="4146550" y="5524500"/>
          <p14:tracePt t="31376" x="4146550" y="5514975"/>
          <p14:tracePt t="31384" x="4146550" y="5507038"/>
          <p14:tracePt t="31397" x="4146550" y="5497513"/>
          <p14:tracePt t="31411" x="4146550" y="5489575"/>
          <p14:tracePt t="31424" x="4146550" y="5481638"/>
          <p14:tracePt t="31438" x="4146550" y="5472113"/>
          <p14:tracePt t="31453" x="4146550" y="5464175"/>
          <p14:tracePt t="31459" x="4146550" y="5456238"/>
          <p14:tracePt t="31480" x="4146550" y="5446713"/>
          <p14:tracePt t="31502" x="4137025" y="5438775"/>
          <p14:tracePt t="31529" x="4129088" y="5430838"/>
          <p14:tracePt t="31536" x="4121150" y="5421313"/>
          <p14:tracePt t="31556" x="4111625" y="5421313"/>
          <p14:tracePt t="31565" x="4111625" y="5413375"/>
          <p14:tracePt t="31570" x="4103688" y="5413375"/>
          <p14:tracePt t="31586" x="4095750" y="5413375"/>
          <p14:tracePt t="31592" x="4086225" y="5405438"/>
          <p14:tracePt t="31600" x="4078288" y="5405438"/>
          <p14:tracePt t="31605" x="4070350" y="5405438"/>
          <p14:tracePt t="31613" x="4060825" y="5395913"/>
          <p14:tracePt t="31620" x="4035425" y="5380038"/>
          <p14:tracePt t="31627" x="4017963" y="5380038"/>
          <p14:tracePt t="31635" x="4002088" y="5380038"/>
          <p14:tracePt t="31640" x="3992563" y="5380038"/>
          <p14:tracePt t="31648" x="3967163" y="5370513"/>
          <p14:tracePt t="31654" x="3941763" y="5362575"/>
          <p14:tracePt t="31662" x="3916363" y="5353050"/>
          <p14:tracePt t="31669" x="3900488" y="5353050"/>
          <p14:tracePt t="31675" x="3890963" y="5345113"/>
          <p14:tracePt t="31684" x="3865563" y="5345113"/>
          <p14:tracePt t="31689" x="3848100" y="5337175"/>
          <p14:tracePt t="31695" x="3822700" y="5327650"/>
          <p14:tracePt t="31703" x="3797300" y="5327650"/>
          <p14:tracePt t="31710" x="3781425" y="5327650"/>
          <p14:tracePt t="31717" x="3763963" y="5327650"/>
          <p14:tracePt t="31723" x="3738563" y="5327650"/>
          <p14:tracePt t="31734" x="3729038" y="5327650"/>
          <p14:tracePt t="31737" x="3713163" y="5327650"/>
          <p14:tracePt t="31743" x="3687763" y="5327650"/>
          <p14:tracePt t="31752" x="3662363" y="5327650"/>
          <p14:tracePt t="31758" x="3636963" y="5337175"/>
          <p14:tracePt t="31767" x="3619500" y="5345113"/>
          <p14:tracePt t="31772" x="3602038" y="5345113"/>
          <p14:tracePt t="31779" x="3586163" y="5345113"/>
          <p14:tracePt t="31786" x="3568700" y="5353050"/>
          <p14:tracePt t="31793" x="3551238" y="5362575"/>
          <p14:tracePt t="31802" x="3543300" y="5370513"/>
          <p14:tracePt t="31808" x="3525838" y="5370513"/>
          <p14:tracePt t="31814" x="3517900" y="5370513"/>
          <p14:tracePt t="31823" x="3508375" y="5380038"/>
          <p14:tracePt t="31829" x="3500438" y="5380038"/>
          <p14:tracePt t="31835" x="3492500" y="5395913"/>
          <p14:tracePt t="31842" x="3482975" y="5395913"/>
          <p14:tracePt t="31850" x="3467100" y="5395913"/>
          <p14:tracePt t="31856" x="3467100" y="5405438"/>
          <p14:tracePt t="31863" x="3457575" y="5413375"/>
          <p14:tracePt t="31869" x="3449638" y="5413375"/>
          <p14:tracePt t="31877" x="3432175" y="5421313"/>
          <p14:tracePt t="31885" x="3424238" y="5421313"/>
          <p14:tracePt t="31893" x="3414713" y="5430838"/>
          <p14:tracePt t="31899" x="3406775" y="5438775"/>
          <p14:tracePt t="31904" x="3389313" y="5446713"/>
          <p14:tracePt t="31912" x="3389313" y="5456238"/>
          <p14:tracePt t="31919" x="3381375" y="5456238"/>
          <p14:tracePt t="31926" x="3373438" y="5472113"/>
          <p14:tracePt t="31934" x="3363913" y="5472113"/>
          <p14:tracePt t="31941" x="3363913" y="5489575"/>
          <p14:tracePt t="31954" x="3348038" y="5497513"/>
          <p14:tracePt t="31961" x="3338513" y="5514975"/>
          <p14:tracePt t="31969" x="3330575" y="5524500"/>
          <p14:tracePt t="31975" x="3322638" y="5532438"/>
          <p14:tracePt t="31983" x="3322638" y="5549900"/>
          <p14:tracePt t="31996" x="3313113" y="5557838"/>
          <p14:tracePt t="32003" x="3305175" y="5583238"/>
          <p14:tracePt t="32010" x="3305175" y="5600700"/>
          <p14:tracePt t="32017" x="3305175" y="5616575"/>
          <p14:tracePt t="32024" x="3305175" y="5626100"/>
          <p14:tracePt t="32031" x="3305175" y="5641975"/>
          <p14:tracePt t="32038" x="3297238" y="5659438"/>
          <p14:tracePt t="32045" x="3297238" y="5668963"/>
          <p14:tracePt t="32052" x="3297238" y="5684838"/>
          <p14:tracePt t="32059" x="3297238" y="5702300"/>
          <p14:tracePt t="32067" x="3297238" y="5719763"/>
          <p14:tracePt t="32072" x="3297238" y="5727700"/>
          <p14:tracePt t="32078" x="3297238" y="5735638"/>
          <p14:tracePt t="32086" x="3305175" y="5745163"/>
          <p14:tracePt t="32093" x="3305175" y="5753100"/>
          <p14:tracePt t="32101" x="3313113" y="5770563"/>
          <p14:tracePt t="32108" x="3322638" y="5788025"/>
          <p14:tracePt t="32121" x="3330575" y="5795963"/>
          <p14:tracePt t="32129" x="3338513" y="5803900"/>
          <p14:tracePt t="32136" x="3348038" y="5813425"/>
          <p14:tracePt t="32150" x="3355975" y="5821363"/>
          <p14:tracePt t="32156" x="3363913" y="5829300"/>
          <p14:tracePt t="32167" x="3381375" y="5838825"/>
          <p14:tracePt t="32171" x="3406775" y="5854700"/>
          <p14:tracePt t="32177" x="3449638" y="5864225"/>
          <p14:tracePt t="32184" x="3525838" y="5880100"/>
          <p14:tracePt t="32191" x="3586163" y="5905500"/>
          <p14:tracePt t="32199" x="3670300" y="5922963"/>
          <p14:tracePt t="32205" x="3738563" y="5922963"/>
          <p14:tracePt t="32211" x="3806825" y="5932488"/>
          <p14:tracePt t="32219" x="3865563" y="5932488"/>
          <p14:tracePt t="32225" x="3883025" y="5932488"/>
          <p14:tracePt t="32234" x="3890963" y="5932488"/>
          <p14:tracePt t="32240" x="3908425" y="5932488"/>
          <p14:tracePt t="32246" x="3925888" y="5932488"/>
          <p14:tracePt t="32260" x="3933825" y="5932488"/>
          <p14:tracePt t="32268" x="3951288" y="5932488"/>
          <p14:tracePt t="32283" x="3959225" y="5922963"/>
          <p14:tracePt t="32294" x="3967163" y="5922963"/>
          <p14:tracePt t="32302" x="3976688" y="5922963"/>
          <p14:tracePt t="32309" x="3984625" y="5915025"/>
          <p14:tracePt t="32323" x="3992563" y="5905500"/>
          <p14:tracePt t="32336" x="4002088" y="5905500"/>
          <p14:tracePt t="32344" x="4002088" y="5889625"/>
          <p14:tracePt t="32352" x="4010025" y="5889625"/>
          <p14:tracePt t="32358" x="4017963" y="5880100"/>
          <p14:tracePt t="32371" x="4017963" y="5872163"/>
          <p14:tracePt t="32385" x="4027488" y="5864225"/>
          <p14:tracePt t="32392" x="4027488" y="5854700"/>
          <p14:tracePt t="32401" x="4027488" y="5846763"/>
          <p14:tracePt t="32413" x="4027488" y="5838825"/>
          <p14:tracePt t="32420" x="4027488" y="5829300"/>
          <p14:tracePt t="32428" x="4027488" y="5821363"/>
          <p14:tracePt t="32434" x="4035425" y="5821363"/>
          <p14:tracePt t="32441" x="4035425" y="5813425"/>
          <p14:tracePt t="32449" x="4035425" y="5803900"/>
          <p14:tracePt t="32455" x="4035425" y="5795963"/>
          <p14:tracePt t="32468" x="4035425" y="5788025"/>
          <p14:tracePt t="32490" x="4035425" y="5770563"/>
          <p14:tracePt t="32504" x="4035425" y="5761038"/>
          <p14:tracePt t="32518" x="4027488" y="5753100"/>
          <p14:tracePt t="32533" x="4027488" y="5735638"/>
          <p14:tracePt t="32539" x="4017963" y="5727700"/>
          <p14:tracePt t="32546" x="4010025" y="5719763"/>
          <p14:tracePt t="32560" x="4002088" y="5710238"/>
          <p14:tracePt t="32567" x="3992563" y="5694363"/>
          <p14:tracePt t="32574" x="3992563" y="5684838"/>
          <p14:tracePt t="32582" x="3984625" y="5676900"/>
          <p14:tracePt t="32587" x="3976688" y="5668963"/>
          <p14:tracePt t="32594" x="3967163" y="5651500"/>
          <p14:tracePt t="32603" x="3959225" y="5641975"/>
          <p14:tracePt t="32608" x="3959225" y="5634038"/>
          <p14:tracePt t="32616" x="3951288" y="5626100"/>
          <p14:tracePt t="32630" x="3941763" y="5616575"/>
          <p14:tracePt t="32636" x="3933825" y="5608638"/>
          <p14:tracePt t="32652" x="3933825" y="5600700"/>
          <p14:tracePt t="32657" x="3916363" y="5600700"/>
          <p14:tracePt t="32665" x="3916363" y="5591175"/>
          <p14:tracePt t="32671" x="3916363" y="5583238"/>
          <p14:tracePt t="32678" x="3908425" y="5583238"/>
          <p14:tracePt t="32692" x="3900488" y="5575300"/>
          <p14:tracePt t="32700" x="3890963" y="5575300"/>
          <p14:tracePt t="32713" x="3883025" y="5565775"/>
          <p14:tracePt t="32741" x="3873500" y="5557838"/>
          <p14:tracePt t="32754" x="3865563" y="5549900"/>
          <p14:tracePt t="32785" x="3857625" y="5549900"/>
          <p14:tracePt t="32790" x="3848100" y="5549900"/>
          <p14:tracePt t="32818" x="3840163" y="5549900"/>
          <p14:tracePt t="32846" x="3832225" y="5549900"/>
          <p14:tracePt t="32859" x="3822700" y="5549900"/>
          <p14:tracePt t="32873" x="3814763" y="5549900"/>
          <p14:tracePt t="32901" x="3806825" y="5557838"/>
          <p14:tracePt t="32922" x="3797300" y="5557838"/>
          <p14:tracePt t="32935" x="3789363" y="5557838"/>
          <p14:tracePt t="32943" x="3781425" y="5557838"/>
          <p14:tracePt t="32964" x="3771900" y="5557838"/>
          <p14:tracePt t="32984" x="3763963" y="5557838"/>
          <p14:tracePt t="32992" x="3756025" y="5557838"/>
          <p14:tracePt t="32998" x="3746500" y="5557838"/>
          <p14:tracePt t="33005" x="3738563" y="5557838"/>
          <p14:tracePt t="33013" x="3729038" y="5565775"/>
          <p14:tracePt t="33019" x="3721100" y="5565775"/>
          <p14:tracePt t="33027" x="3695700" y="5565775"/>
          <p14:tracePt t="33034" x="3644900" y="5583238"/>
          <p14:tracePt t="33040" x="3586163" y="5583238"/>
          <p14:tracePt t="33049" x="3508375" y="5591175"/>
          <p14:tracePt t="33054" x="3406775" y="5600700"/>
          <p14:tracePt t="33061" x="3297238" y="5600700"/>
          <p14:tracePt t="33068" x="3152775" y="5608638"/>
          <p14:tracePt t="33074" x="3016250" y="5608638"/>
          <p14:tracePt t="33084" x="2922588" y="5608638"/>
          <p14:tracePt t="33089" x="2828925" y="5608638"/>
          <p14:tracePt t="33096" x="2760663" y="5608638"/>
          <p14:tracePt t="33103" x="2709863" y="5608638"/>
          <p14:tracePt t="33110" x="2651125" y="5616575"/>
          <p14:tracePt t="33118" x="2600325" y="5616575"/>
          <p14:tracePt t="33124" x="2524125" y="5626100"/>
          <p14:tracePt t="33132" x="2438400" y="5626100"/>
          <p14:tracePt t="33137" x="2387600" y="5634038"/>
          <p14:tracePt t="33146" x="2344738" y="5634038"/>
          <p14:tracePt t="33153" x="2301875" y="5641975"/>
          <p14:tracePt t="33158" x="2268538" y="5651500"/>
          <p14:tracePt t="33166" x="2225675" y="5651500"/>
          <p14:tracePt t="33172" x="2208213" y="5651500"/>
          <p14:tracePt t="33179" x="2182813" y="5651500"/>
          <p14:tracePt t="33187" x="2166938" y="5651500"/>
          <p14:tracePt t="33193" x="2157413" y="5651500"/>
          <p14:tracePt t="33200" x="2141538" y="5659438"/>
          <p14:tracePt t="33208" x="2132013" y="5659438"/>
          <p14:tracePt t="33221" x="2124075" y="5659438"/>
          <p14:tracePt t="33235" x="2116138" y="5659438"/>
          <p14:tracePt t="33250" x="2116138" y="5668963"/>
          <p14:tracePt t="33256" x="2106613" y="5668963"/>
          <p14:tracePt t="33303" x="2098675" y="5668963"/>
          <p14:tracePt t="33319" x="2098675" y="5676900"/>
          <p14:tracePt t="33405" x="2098675" y="5684838"/>
          <p14:tracePt t="33443" x="2098675" y="5694363"/>
          <p14:tracePt t="33547" x="2106613" y="5694363"/>
          <p14:tracePt t="33659" x="2116138" y="5694363"/>
          <p14:tracePt t="33722" x="2116138" y="5684838"/>
          <p14:tracePt t="33736" x="2124075" y="5684838"/>
          <p14:tracePt t="33763" x="2132013" y="5684838"/>
          <p14:tracePt t="33770" x="2132013" y="5676900"/>
          <p14:tracePt t="33785" x="2132013" y="5668963"/>
          <p14:tracePt t="33805" x="2141538" y="5668963"/>
          <p14:tracePt t="33826" x="2149475" y="5659438"/>
          <p14:tracePt t="33931" x="2141538" y="5659438"/>
          <p14:tracePt t="33972" x="2132013" y="5659438"/>
          <p14:tracePt t="34021" x="2124075" y="5659438"/>
          <p14:tracePt t="34042" x="2116138" y="5659438"/>
          <p14:tracePt t="34091" x="2106613" y="5668963"/>
          <p14:tracePt t="34139" x="2098675" y="5668963"/>
          <p14:tracePt t="34161" x="2098675" y="5676900"/>
          <p14:tracePt t="34182" x="2090738" y="5676900"/>
          <p14:tracePt t="34223" x="2081213" y="5676900"/>
          <p14:tracePt t="34244" x="2081213" y="5684838"/>
          <p14:tracePt t="34251" x="2073275" y="5684838"/>
          <p14:tracePt t="34258" x="2065338" y="5684838"/>
          <p14:tracePt t="34286" x="2055813" y="5684838"/>
          <p14:tracePt t="34296" x="2047875" y="5684838"/>
          <p14:tracePt t="34301" x="2038350" y="5684838"/>
          <p14:tracePt t="34321" x="2030413" y="5684838"/>
          <p14:tracePt t="34328" x="2022475" y="5684838"/>
          <p14:tracePt t="34334" x="2005013" y="5684838"/>
          <p14:tracePt t="34342" x="1997075" y="5684838"/>
          <p14:tracePt t="34350" x="1987550" y="5684838"/>
          <p14:tracePt t="34355" x="1971675" y="5684838"/>
          <p14:tracePt t="34363" x="1954213" y="5684838"/>
          <p14:tracePt t="34370" x="1936750" y="5684838"/>
          <p14:tracePt t="34377" x="1920875" y="5684838"/>
          <p14:tracePt t="34383" x="1903413" y="5684838"/>
          <p14:tracePt t="34390" x="1885950" y="5684838"/>
          <p14:tracePt t="34398" x="1860550" y="5684838"/>
          <p14:tracePt t="34404" x="1835150" y="5684838"/>
          <p14:tracePt t="34411" x="1809750" y="5676900"/>
          <p14:tracePt t="34418" x="1766888" y="5676900"/>
          <p14:tracePt t="34425" x="1741488" y="5668963"/>
          <p14:tracePt t="34435" x="1716088" y="5668963"/>
          <p14:tracePt t="34439" x="1682750" y="5668963"/>
          <p14:tracePt t="34448" x="1622425" y="5668963"/>
          <p14:tracePt t="34453" x="1589088" y="5659438"/>
          <p14:tracePt t="34460" x="1563688" y="5651500"/>
          <p14:tracePt t="34467" x="1520825" y="5651500"/>
          <p14:tracePt t="34473" x="1487488" y="5641975"/>
          <p14:tracePt t="34485" x="1462088" y="5641975"/>
          <p14:tracePt t="34489" x="1444625" y="5634038"/>
          <p14:tracePt t="34494" x="1427163" y="5634038"/>
          <p14:tracePt t="34502" x="1419225" y="5634038"/>
          <p14:tracePt t="34508" x="1401763" y="5634038"/>
          <p14:tracePt t="34516" x="1384300" y="5634038"/>
          <p14:tracePt t="34523" x="1376363" y="5634038"/>
          <p14:tracePt t="34532" x="1368425" y="5626100"/>
          <p14:tracePt t="34536" x="1350963" y="5626100"/>
          <p14:tracePt t="34543" x="1343025" y="5626100"/>
          <p14:tracePt t="34556" x="1333500" y="5616575"/>
          <p14:tracePt t="34565" x="1325563" y="5616575"/>
          <p14:tracePt t="34578" x="1308100" y="5608638"/>
          <p14:tracePt t="34595" x="1300163" y="5608638"/>
          <p14:tracePt t="34607" x="1300163" y="5591175"/>
          <p14:tracePt t="34628" x="1300163" y="5583238"/>
          <p14:tracePt t="34633" x="1290638" y="5583238"/>
          <p14:tracePt t="34641" x="1290638" y="5575300"/>
          <p14:tracePt t="34662" x="1290638" y="5557838"/>
          <p14:tracePt t="34682" x="1300163" y="5549900"/>
          <p14:tracePt t="34703" x="1308100" y="5549900"/>
          <p14:tracePt t="34710" x="1308100" y="5540375"/>
          <p14:tracePt t="34717" x="1317625" y="5540375"/>
          <p14:tracePt t="34724" x="1317625" y="5532438"/>
          <p14:tracePt t="34733" x="1325563" y="5532438"/>
          <p14:tracePt t="34752" x="1333500" y="5532438"/>
          <p14:tracePt t="34773" x="1333500" y="5524500"/>
          <p14:tracePt t="34781" x="1343025" y="5524500"/>
          <p14:tracePt t="34793" x="1350963" y="5524500"/>
          <p14:tracePt t="34815" x="1358900" y="5524500"/>
          <p14:tracePt t="34822" x="1358900" y="5514975"/>
          <p14:tracePt t="34844" x="1368425" y="5514975"/>
          <p14:tracePt t="34871" x="1376363" y="5514975"/>
          <p14:tracePt t="34891" x="1384300" y="5514975"/>
          <p14:tracePt t="34948" x="1393825" y="5514975"/>
          <p14:tracePt t="34969" x="1401763" y="5514975"/>
          <p14:tracePt t="34996" x="1409700" y="5514975"/>
          <p14:tracePt t="35002" x="1419225" y="5514975"/>
          <p14:tracePt t="35023" x="1427163" y="5514975"/>
          <p14:tracePt t="35032" x="1435100" y="5514975"/>
          <p14:tracePt t="35037" x="1444625" y="5514975"/>
          <p14:tracePt t="35044" x="1452563" y="5514975"/>
          <p14:tracePt t="35052" x="1470025" y="5514975"/>
          <p14:tracePt t="35059" x="1470025" y="5524500"/>
          <p14:tracePt t="35066" x="1487488" y="5524500"/>
          <p14:tracePt t="35073" x="1503363" y="5524500"/>
          <p14:tracePt t="35082" x="1520825" y="5532438"/>
          <p14:tracePt t="35086" x="1546225" y="5532438"/>
          <p14:tracePt t="35093" x="1563688" y="5532438"/>
          <p14:tracePt t="35100" x="1579563" y="5532438"/>
          <p14:tracePt t="35107" x="1606550" y="5532438"/>
          <p14:tracePt t="35116" x="1622425" y="5532438"/>
          <p14:tracePt t="35121" x="1639888" y="5532438"/>
          <p14:tracePt t="35127" x="1657350" y="5540375"/>
          <p14:tracePt t="35135" x="1682750" y="5540375"/>
          <p14:tracePt t="35142" x="1698625" y="5540375"/>
          <p14:tracePt t="35149" x="1708150" y="5549900"/>
          <p14:tracePt t="35156" x="1724025" y="5549900"/>
          <p14:tracePt t="35164" x="1733550" y="5549900"/>
          <p14:tracePt t="35170" x="1741488" y="5549900"/>
          <p14:tracePt t="35177" x="1758950" y="5549900"/>
          <p14:tracePt t="35184" x="1766888" y="5557838"/>
          <p14:tracePt t="35191" x="1776413" y="5557838"/>
          <p14:tracePt t="35199" x="1784350" y="5557838"/>
          <p14:tracePt t="35204" x="1801813" y="5557838"/>
          <p14:tracePt t="35215" x="1817688" y="5557838"/>
          <p14:tracePt t="35218" x="1835150" y="5565775"/>
          <p14:tracePt t="35225" x="1860550" y="5575300"/>
          <p14:tracePt t="35233" x="1878013" y="5575300"/>
          <p14:tracePt t="35240" x="1903413" y="5575300"/>
          <p14:tracePt t="35247" x="1928813" y="5575300"/>
          <p14:tracePt t="35253" x="1946275" y="5575300"/>
          <p14:tracePt t="35261" x="1962150" y="5575300"/>
          <p14:tracePt t="35268" x="1979613" y="5575300"/>
          <p14:tracePt t="35274" x="2005013" y="5575300"/>
          <p14:tracePt t="35283" x="2030413" y="5583238"/>
          <p14:tracePt t="35288" x="2047875" y="5583238"/>
          <p14:tracePt t="35296" x="2055813" y="5583238"/>
          <p14:tracePt t="35304" x="2065338" y="5591175"/>
          <p14:tracePt t="35309" x="2073275" y="5591175"/>
          <p14:tracePt t="35316" x="2090738" y="5591175"/>
          <p14:tracePt t="35323" x="2106613" y="5591175"/>
          <p14:tracePt t="35331" x="2116138" y="5591175"/>
          <p14:tracePt t="35337" x="2124075" y="5591175"/>
          <p14:tracePt t="35344" x="2132013" y="5600700"/>
          <p14:tracePt t="35351" x="2149475" y="5600700"/>
          <p14:tracePt t="35359" x="2157413" y="5600700"/>
          <p14:tracePt t="35366" x="2166938" y="5600700"/>
          <p14:tracePt t="35372" x="2174875" y="5600700"/>
          <p14:tracePt t="35382" x="2200275" y="5600700"/>
          <p14:tracePt t="35386" x="2208213" y="5600700"/>
          <p14:tracePt t="35393" x="2217738" y="5600700"/>
          <p14:tracePt t="35399" x="2235200" y="5600700"/>
          <p14:tracePt t="35408" x="2251075" y="5600700"/>
          <p14:tracePt t="35414" x="2276475" y="5600700"/>
          <p14:tracePt t="35421" x="2293938" y="5600700"/>
          <p14:tracePt t="35430" x="2311400" y="5600700"/>
          <p14:tracePt t="35434" x="2327275" y="5600700"/>
          <p14:tracePt t="35442" x="2352675" y="5600700"/>
          <p14:tracePt t="35449" x="2370138" y="5600700"/>
          <p14:tracePt t="35456" x="2387600" y="5600700"/>
          <p14:tracePt t="35464" x="2405063" y="5600700"/>
          <p14:tracePt t="35469" x="2430463" y="5600700"/>
          <p14:tracePt t="35477" x="2438400" y="5600700"/>
          <p14:tracePt t="35490" x="2455863" y="5600700"/>
          <p14:tracePt t="35498" x="2471738" y="5600700"/>
          <p14:tracePt t="35504" x="2481263" y="5600700"/>
          <p14:tracePt t="35513" x="2489200" y="5591175"/>
          <p14:tracePt t="35518" x="2497138" y="5591175"/>
          <p14:tracePt t="35525" x="2506663" y="5591175"/>
          <p14:tracePt t="35534" x="2514600" y="5591175"/>
          <p14:tracePt t="35547" x="2524125" y="5591175"/>
          <p14:tracePt t="35560" x="2540000" y="5591175"/>
          <p14:tracePt t="35581" x="2549525" y="5591175"/>
          <p14:tracePt t="35615" x="2557463" y="5591175"/>
          <p14:tracePt t="35636" x="2565400" y="5591175"/>
          <p14:tracePt t="35741" x="2574925" y="5591175"/>
          <p14:tracePt t="35824" x="2574925" y="5583238"/>
          <p14:tracePt t="35831" x="2574925" y="5575300"/>
          <p14:tracePt t="35854" x="2582863" y="5575300"/>
          <p14:tracePt t="35880" x="2590800" y="5575300"/>
          <p14:tracePt t="35978" x="2600325" y="5575300"/>
          <p14:tracePt t="36020" x="2600325" y="5583238"/>
          <p14:tracePt t="36054" x="2600325" y="5591175"/>
          <p14:tracePt t="36068" x="2600325" y="5600700"/>
          <p14:tracePt t="36096" x="2600325" y="5608638"/>
          <p14:tracePt t="36103" x="2600325" y="5616575"/>
          <p14:tracePt t="36117" x="2600325" y="5626100"/>
          <p14:tracePt t="36124" x="2590800" y="5626100"/>
          <p14:tracePt t="36132" x="2590800" y="5634038"/>
          <p14:tracePt t="36151" x="2590800" y="5651500"/>
          <p14:tracePt t="36173" x="2582863" y="5659438"/>
          <p14:tracePt t="36188" x="2582863" y="5668963"/>
          <p14:tracePt t="36208" x="2574925" y="5676900"/>
          <p14:tracePt t="36215" x="2574925" y="5684838"/>
          <p14:tracePt t="36230" x="2565400" y="5694363"/>
          <p14:tracePt t="36243" x="2557463" y="5694363"/>
          <p14:tracePt t="36249" x="2557463" y="5702300"/>
          <p14:tracePt t="36265" x="2549525" y="5710238"/>
          <p14:tracePt t="36270" x="2549525" y="5719763"/>
          <p14:tracePt t="36291" x="2540000" y="5727700"/>
          <p14:tracePt t="36313" x="2532063" y="5727700"/>
          <p14:tracePt t="36332" x="2532063" y="5735638"/>
          <p14:tracePt t="36445" x="2540000" y="5735638"/>
          <p14:tracePt t="36452" x="2540000" y="5727700"/>
          <p14:tracePt t="36458" x="2549525" y="5727700"/>
          <p14:tracePt t="36473" x="2549525" y="5719763"/>
          <p14:tracePt t="36486" x="2557463" y="5710238"/>
          <p14:tracePt t="36500" x="2565400" y="5710238"/>
          <p14:tracePt t="36515" x="2565400" y="5702300"/>
          <p14:tracePt t="36521" x="2574925" y="5702300"/>
          <p14:tracePt t="36534" x="2574925" y="5694363"/>
          <p14:tracePt t="36542" x="2582863" y="5694363"/>
          <p14:tracePt t="36556" x="2582863" y="5684838"/>
          <p14:tracePt t="36570" x="2600325" y="5684838"/>
          <p14:tracePt t="36579" x="2600325" y="5676900"/>
          <p14:tracePt t="36591" x="2608263" y="5676900"/>
          <p14:tracePt t="36612" x="2616200" y="5676900"/>
          <p14:tracePt t="36619" x="2625725" y="5676900"/>
          <p14:tracePt t="36640" x="2633663" y="5676900"/>
          <p14:tracePt t="36655" x="2641600" y="5668963"/>
          <p14:tracePt t="36668" x="2651125" y="5668963"/>
          <p14:tracePt t="36674" x="2659063" y="5668963"/>
          <p14:tracePt t="36689" x="2668588" y="5659438"/>
          <p14:tracePt t="36709" x="2676525" y="5659438"/>
          <p14:tracePt t="36722" x="2684463" y="5659438"/>
          <p14:tracePt t="36731" x="2693988" y="5659438"/>
          <p14:tracePt t="36738" x="2693988" y="5651500"/>
          <p14:tracePt t="36746" x="2701925" y="5641975"/>
          <p14:tracePt t="36765" x="2709863" y="5641975"/>
          <p14:tracePt t="36772" x="2709863" y="5634038"/>
          <p14:tracePt t="36793" x="2719388" y="5634038"/>
          <p14:tracePt t="36799" x="2727325" y="5634038"/>
          <p14:tracePt t="36806" x="2727325" y="5626100"/>
          <p14:tracePt t="36827" x="2735263" y="5616575"/>
          <p14:tracePt t="36834" x="2735263" y="5608638"/>
          <p14:tracePt t="36848" x="2744788" y="5608638"/>
          <p14:tracePt t="36863" x="2744788" y="5600700"/>
          <p14:tracePt t="36869" x="2752725" y="5600700"/>
          <p14:tracePt t="36883" x="2760663" y="5591175"/>
          <p14:tracePt t="36904" x="2760663" y="5583238"/>
          <p14:tracePt t="36913" x="2770188" y="5575300"/>
          <p14:tracePt t="36925" x="2770188" y="5565775"/>
          <p14:tracePt t="36932" x="2778125" y="5565775"/>
          <p14:tracePt t="36947" x="2778125" y="5557838"/>
          <p14:tracePt t="36962" x="2786063" y="5540375"/>
          <p14:tracePt t="36974" x="2786063" y="5532438"/>
          <p14:tracePt t="36981" x="2786063" y="5524500"/>
          <p14:tracePt t="36988" x="2795588" y="5524500"/>
          <p14:tracePt t="36996" x="2795588" y="5514975"/>
          <p14:tracePt t="37009" x="2795588" y="5497513"/>
          <p14:tracePt t="37023" x="2795588" y="5489575"/>
          <p14:tracePt t="37030" x="2795588" y="5481638"/>
          <p14:tracePt t="37036" x="2795588" y="5472113"/>
          <p14:tracePt t="37051" x="2795588" y="5464175"/>
          <p14:tracePt t="37058" x="2795588" y="5456238"/>
          <p14:tracePt t="37071" x="2795588" y="5446713"/>
          <p14:tracePt t="37079" x="2795588" y="5438775"/>
          <p14:tracePt t="37085" x="2795588" y="5430838"/>
          <p14:tracePt t="37106" x="2795588" y="5413375"/>
          <p14:tracePt t="37128" x="2795588" y="5405438"/>
          <p14:tracePt t="37141" x="2795588" y="5395913"/>
          <p14:tracePt t="37147" x="2795588" y="5387975"/>
          <p14:tracePt t="37169" x="2786063" y="5387975"/>
          <p14:tracePt t="37176" x="2786063" y="5380038"/>
          <p14:tracePt t="37182" x="2778125" y="5380038"/>
          <p14:tracePt t="37191" x="2778125" y="5370513"/>
          <p14:tracePt t="37203" x="2770188" y="5370513"/>
          <p14:tracePt t="37218" x="2770188" y="5362575"/>
          <p14:tracePt t="37245" x="2770188" y="5353050"/>
          <p14:tracePt t="37258" x="2760663" y="5345113"/>
          <p14:tracePt t="37293" x="2752725" y="5345113"/>
          <p14:tracePt t="37300" x="2752725" y="5337175"/>
          <p14:tracePt t="37308" x="2744788" y="5337175"/>
          <p14:tracePt t="37329" x="2735263" y="5337175"/>
          <p14:tracePt t="37357" x="2727325" y="5337175"/>
          <p14:tracePt t="37378" x="2719388" y="5337175"/>
          <p14:tracePt t="37392" x="2709863" y="5337175"/>
          <p14:tracePt t="37406" x="2701925" y="5337175"/>
          <p14:tracePt t="37426" x="2693988" y="5337175"/>
          <p14:tracePt t="37440" x="2684463" y="5337175"/>
          <p14:tracePt t="37447" x="2676525" y="5337175"/>
          <p14:tracePt t="37462" x="2668588" y="5337175"/>
          <p14:tracePt t="37482" x="2659063" y="5337175"/>
          <p14:tracePt t="37499" x="2651125" y="5337175"/>
          <p14:tracePt t="37502" x="2641600" y="5337175"/>
          <p14:tracePt t="37516" x="2633663" y="5337175"/>
          <p14:tracePt t="37524" x="2633663" y="5345113"/>
          <p14:tracePt t="37538" x="2625725" y="5345113"/>
          <p14:tracePt t="37546" x="2625725" y="5353050"/>
          <p14:tracePt t="37552" x="2616200" y="5353050"/>
          <p14:tracePt t="37559" x="2608263" y="5353050"/>
          <p14:tracePt t="37575" x="2600325" y="5362575"/>
          <p14:tracePt t="37594" x="2590800" y="5370513"/>
          <p14:tracePt t="37614" x="2582863" y="5380038"/>
          <p14:tracePt t="37628" x="2574925" y="5380038"/>
          <p14:tracePt t="37642" x="2565400" y="5387975"/>
          <p14:tracePt t="37649" x="2565400" y="5395913"/>
          <p14:tracePt t="37671" x="2557463" y="5405438"/>
          <p14:tracePt t="37678" x="2557463" y="5413375"/>
          <p14:tracePt t="37692" x="2557463" y="5421313"/>
          <p14:tracePt t="37698" x="2549525" y="5421313"/>
          <p14:tracePt t="37705" x="2549525" y="5430838"/>
          <p14:tracePt t="37718" x="2540000" y="5446713"/>
          <p14:tracePt t="37729" x="2540000" y="5456238"/>
          <p14:tracePt t="37735" x="2540000" y="5464175"/>
          <p14:tracePt t="37747" x="2540000" y="5472113"/>
          <p14:tracePt t="37754" x="2540000" y="5481638"/>
          <p14:tracePt t="37762" x="2540000" y="5489575"/>
          <p14:tracePt t="37768" x="2540000" y="5497513"/>
          <p14:tracePt t="37781" x="2540000" y="5507038"/>
          <p14:tracePt t="37796" x="2540000" y="5524500"/>
          <p14:tracePt t="37812" x="2540000" y="5532438"/>
          <p14:tracePt t="37823" x="2540000" y="5540375"/>
          <p14:tracePt t="37830" x="2540000" y="5549900"/>
          <p14:tracePt t="37858" x="2540000" y="5557838"/>
          <p14:tracePt t="37879" x="2549525" y="5575300"/>
          <p14:tracePt t="37900" x="2549525" y="5583238"/>
          <p14:tracePt t="37914" x="2549525" y="5591175"/>
          <p14:tracePt t="37920" x="2557463" y="5591175"/>
          <p14:tracePt t="37934" x="2557463" y="5600700"/>
          <p14:tracePt t="37961" x="2557463" y="5608638"/>
          <p14:tracePt t="37969" x="2565400" y="5616575"/>
          <p14:tracePt t="37997" x="2565400" y="5626100"/>
          <p14:tracePt t="38005" x="2574925" y="5626100"/>
          <p14:tracePt t="38026" x="2574925" y="5634038"/>
          <p14:tracePt t="38032" x="2582863" y="5634038"/>
          <p14:tracePt t="38039" x="2582863" y="5641975"/>
          <p14:tracePt t="38074" x="2590800" y="5641975"/>
          <p14:tracePt t="38095" x="2600325" y="5651500"/>
          <p14:tracePt t="38123" x="2608263" y="5651500"/>
          <p14:tracePt t="38130" x="2616200" y="5651500"/>
          <p14:tracePt t="38158" x="2625725" y="5651500"/>
          <p14:tracePt t="38186" x="2633663" y="5651500"/>
          <p14:tracePt t="38207" x="2641600" y="5651500"/>
          <p14:tracePt t="38228" x="2651125" y="5651500"/>
          <p14:tracePt t="38234" x="2659063" y="5651500"/>
          <p14:tracePt t="38255" x="2668588" y="5651500"/>
          <p14:tracePt t="38269" x="2676525" y="5651500"/>
          <p14:tracePt t="38277" x="2684463" y="5651500"/>
          <p14:tracePt t="38283" x="2684463" y="5634038"/>
          <p14:tracePt t="38290" x="2701925" y="5634038"/>
          <p14:tracePt t="38297" x="2701925" y="5626100"/>
          <p14:tracePt t="38304" x="2709863" y="5616575"/>
          <p14:tracePt t="38318" x="2719388" y="5608638"/>
          <p14:tracePt t="38331" x="2727325" y="5608638"/>
          <p14:tracePt t="38339" x="2727325" y="5591175"/>
          <p14:tracePt t="38347" x="2735263" y="5591175"/>
          <p14:tracePt t="38362" x="2735263" y="5583238"/>
          <p14:tracePt t="38366" x="2744788" y="5583238"/>
          <p14:tracePt t="38374" x="2752725" y="5575300"/>
          <p14:tracePt t="38380" x="2752725" y="5565775"/>
          <p14:tracePt t="38396" x="2752725" y="5557838"/>
          <p14:tracePt t="38401" x="2760663" y="5557838"/>
          <p14:tracePt t="38407" x="2760663" y="5549900"/>
          <p14:tracePt t="38415" x="2770188" y="5549900"/>
          <p14:tracePt t="38422" x="2770188" y="5540375"/>
          <p14:tracePt t="38436" x="2770188" y="5532438"/>
          <p14:tracePt t="38449" x="2778125" y="5532438"/>
          <p14:tracePt t="38456" x="2778125" y="5524500"/>
          <p14:tracePt t="38470" x="2786063" y="5524500"/>
          <p14:tracePt t="38478" x="2786063" y="5514975"/>
          <p14:tracePt t="38485" x="2786063" y="5507038"/>
          <p14:tracePt t="38500" x="2786063" y="5497513"/>
          <p14:tracePt t="38512" x="2786063" y="5489575"/>
          <p14:tracePt t="38527" x="2786063" y="5481638"/>
          <p14:tracePt t="38541" x="2786063" y="5472113"/>
          <p14:tracePt t="38555" x="2786063" y="5464175"/>
          <p14:tracePt t="38576" x="2786063" y="5456238"/>
          <p14:tracePt t="38590" x="2778125" y="5446713"/>
          <p14:tracePt t="38604" x="2778125" y="5438775"/>
          <p14:tracePt t="38611" x="2770188" y="5438775"/>
          <p14:tracePt t="38617" x="2770188" y="5430838"/>
          <p14:tracePt t="38624" x="2760663" y="5430838"/>
          <p14:tracePt t="38638" x="2752725" y="5430838"/>
          <p14:tracePt t="38646" x="2744788" y="5421313"/>
          <p14:tracePt t="38653" x="2744788" y="5413375"/>
          <p14:tracePt t="38673" x="2727325" y="5413375"/>
          <p14:tracePt t="38680" x="2727325" y="5405438"/>
          <p14:tracePt t="38688" x="2719388" y="5405438"/>
          <p14:tracePt t="38694" x="2709863" y="5405438"/>
          <p14:tracePt t="38710" x="2701925" y="5405438"/>
          <p14:tracePt t="38715" x="2693988" y="5395913"/>
          <p14:tracePt t="38722" x="2684463" y="5395913"/>
          <p14:tracePt t="38736" x="2676525" y="5387975"/>
          <p14:tracePt t="38746" x="2668588" y="5387975"/>
          <p14:tracePt t="38763" x="2659063" y="5387975"/>
          <p14:tracePt t="38770" x="2659063" y="5380038"/>
          <p14:tracePt t="38780" x="2651125" y="5380038"/>
          <p14:tracePt t="38784" x="2641600" y="5380038"/>
          <p14:tracePt t="38805" x="2633663" y="5380038"/>
          <p14:tracePt t="38819" x="2625725" y="5380038"/>
          <p14:tracePt t="38847" x="2616200" y="5380038"/>
          <p14:tracePt t="38861" x="2608263" y="5380038"/>
          <p14:tracePt t="38882" x="2600325" y="5387975"/>
          <p14:tracePt t="38903" x="2590800" y="5387975"/>
          <p14:tracePt t="38911" x="2590800" y="5395913"/>
          <p14:tracePt t="38917" x="2582863" y="5395913"/>
          <p14:tracePt t="38938" x="2574925" y="5405438"/>
          <p14:tracePt t="38961" x="2565400" y="5405438"/>
          <p14:tracePt t="38966" x="2557463" y="5413375"/>
          <p14:tracePt t="38973" x="2549525" y="5421313"/>
          <p14:tracePt t="38994" x="2540000" y="5430838"/>
          <p14:tracePt t="39007" x="2540000" y="5438775"/>
          <p14:tracePt t="39021" x="2532063" y="5446713"/>
          <p14:tracePt t="39030" x="2532063" y="5456238"/>
          <p14:tracePt t="39034" x="2532063" y="5464175"/>
          <p14:tracePt t="39049" x="2532063" y="5481638"/>
          <p14:tracePt t="39063" x="2524125" y="5489575"/>
          <p14:tracePt t="39070" x="2524125" y="5497513"/>
          <p14:tracePt t="39078" x="2524125" y="5507038"/>
          <p14:tracePt t="39084" x="2524125" y="5514975"/>
          <p14:tracePt t="39097" x="2524125" y="5524500"/>
          <p14:tracePt t="39112" x="2524125" y="5532438"/>
          <p14:tracePt t="39119" x="2524125" y="5540375"/>
          <p14:tracePt t="39128" x="2524125" y="5549900"/>
          <p14:tracePt t="39140" x="2524125" y="5557838"/>
          <p14:tracePt t="39146" x="2524125" y="5565775"/>
          <p14:tracePt t="39153" x="2524125" y="5575300"/>
          <p14:tracePt t="39167" x="2524125" y="5591175"/>
          <p14:tracePt t="39181" x="2524125" y="5600700"/>
          <p14:tracePt t="39195" x="2524125" y="5608638"/>
          <p14:tracePt t="39211" x="2524125" y="5616575"/>
          <p14:tracePt t="39224" x="2524125" y="5626100"/>
          <p14:tracePt t="39231" x="2532063" y="5634038"/>
          <p14:tracePt t="39246" x="2532063" y="5641975"/>
          <p14:tracePt t="39264" x="2532063" y="5651500"/>
          <p14:tracePt t="39279" x="2540000" y="5659438"/>
          <p14:tracePt t="39286" x="2540000" y="5668963"/>
          <p14:tracePt t="39294" x="2549525" y="5668963"/>
          <p14:tracePt t="39313" x="2557463" y="5676900"/>
          <p14:tracePt t="39342" x="2565400" y="5684838"/>
          <p14:tracePt t="39364" x="2574925" y="5684838"/>
          <p14:tracePt t="39391" x="2590800" y="5684838"/>
          <p14:tracePt t="39411" x="2600325" y="5684838"/>
          <p14:tracePt t="39427" x="2608263" y="5684838"/>
          <p14:tracePt t="39432" x="2616200" y="5684838"/>
          <p14:tracePt t="39447" x="2625725" y="5684838"/>
          <p14:tracePt t="39455" x="2633663" y="5684838"/>
          <p14:tracePt t="39467" x="2651125" y="5684838"/>
          <p14:tracePt t="39481" x="2659063" y="5684838"/>
          <p14:tracePt t="39488" x="2668588" y="5684838"/>
          <p14:tracePt t="39505" x="2676525" y="5684838"/>
          <p14:tracePt t="39511" x="2684463" y="5684838"/>
          <p14:tracePt t="39523" x="2701925" y="5684838"/>
          <p14:tracePt t="39537" x="2709863" y="5684838"/>
          <p14:tracePt t="39551" x="2719388" y="5676900"/>
          <p14:tracePt t="39565" x="2727325" y="5676900"/>
          <p14:tracePt t="39570" x="2735263" y="5676900"/>
          <p14:tracePt t="39585" x="2744788" y="5676900"/>
          <p14:tracePt t="39593" x="2744788" y="5668963"/>
          <p14:tracePt t="39599" x="2760663" y="5659438"/>
          <p14:tracePt t="39606" x="2770188" y="5659438"/>
          <p14:tracePt t="39612" x="2778125" y="5651500"/>
          <p14:tracePt t="39619" x="2786063" y="5634038"/>
          <p14:tracePt t="39628" x="2795588" y="5616575"/>
          <p14:tracePt t="39634" x="2795588" y="5608638"/>
          <p14:tracePt t="39642" x="2811463" y="5565775"/>
          <p14:tracePt t="39647" x="2820988" y="5549900"/>
          <p14:tracePt t="39655" x="2820988" y="5532438"/>
          <p14:tracePt t="39662" x="2820988" y="5524500"/>
          <p14:tracePt t="39668" x="2820988" y="5507038"/>
          <p14:tracePt t="39676" x="2820988" y="5489575"/>
          <p14:tracePt t="39690" x="2820988" y="5472113"/>
          <p14:tracePt t="39696" x="2820988" y="5464175"/>
          <p14:tracePt t="39710" x="2820988" y="5446713"/>
          <p14:tracePt t="39726" x="2820988" y="5438775"/>
          <p14:tracePt t="39738" x="2820988" y="5421313"/>
          <p14:tracePt t="39745" x="2820988" y="5413375"/>
          <p14:tracePt t="39760" x="2820988" y="5405438"/>
          <p14:tracePt t="39766" x="2820988" y="5395913"/>
          <p14:tracePt t="39773" x="2820988" y="5387975"/>
          <p14:tracePt t="39787" x="2820988" y="5380038"/>
          <p14:tracePt t="39795" x="2820988" y="5370513"/>
          <p14:tracePt t="39810" x="2820988" y="5362575"/>
          <p14:tracePt t="39822" x="2820988" y="5353050"/>
          <p14:tracePt t="39836" x="2811463" y="5345113"/>
          <p14:tracePt t="39844" x="2811463" y="5337175"/>
          <p14:tracePt t="39859" x="2811463" y="5327650"/>
          <p14:tracePt t="39872" x="2811463" y="5319713"/>
          <p14:tracePt t="39885" x="2811463" y="5311775"/>
          <p14:tracePt t="39893" x="2803525" y="5311775"/>
          <p14:tracePt t="39905" x="2795588" y="5302250"/>
          <p14:tracePt t="39920" x="2786063" y="5302250"/>
          <p14:tracePt t="39933" x="2778125" y="5302250"/>
          <p14:tracePt t="39943" x="2770188" y="5302250"/>
          <p14:tracePt t="39947" x="2760663" y="5302250"/>
          <p14:tracePt t="39962" x="2727325" y="5302250"/>
          <p14:tracePt t="39969" x="2709863" y="5302250"/>
          <p14:tracePt t="39977" x="2693988" y="5302250"/>
          <p14:tracePt t="39982" x="2684463" y="5302250"/>
          <p14:tracePt t="39991" x="2668588" y="5311775"/>
          <p14:tracePt t="39996" x="2651125" y="5319713"/>
          <p14:tracePt t="40004" x="2633663" y="5327650"/>
          <p14:tracePt t="40012" x="2616200" y="5337175"/>
          <p14:tracePt t="40017" x="2608263" y="5337175"/>
          <p14:tracePt t="40027" x="2590800" y="5345113"/>
          <p14:tracePt t="40030" x="2582863" y="5353050"/>
          <p14:tracePt t="40039" x="2565400" y="5362575"/>
          <p14:tracePt t="40046" x="2549525" y="5370513"/>
          <p14:tracePt t="40052" x="2540000" y="5380038"/>
          <p14:tracePt t="40061" x="2532063" y="5380038"/>
          <p14:tracePt t="40066" x="2524125" y="5387975"/>
          <p14:tracePt t="40074" x="2506663" y="5395913"/>
          <p14:tracePt t="40088" x="2497138" y="5413375"/>
          <p14:tracePt t="40101" x="2489200" y="5421313"/>
          <p14:tracePt t="40109" x="2481263" y="5421313"/>
          <p14:tracePt t="40114" x="2481263" y="5430838"/>
          <p14:tracePt t="40122" x="2471738" y="5438775"/>
          <p14:tracePt t="40129" x="2471738" y="5446713"/>
          <p14:tracePt t="40143" x="2471738" y="5456238"/>
          <p14:tracePt t="40159" x="2471738" y="5472113"/>
          <p14:tracePt t="40170" x="2471738" y="5481638"/>
          <p14:tracePt t="40184" x="2471738" y="5489575"/>
          <p14:tracePt t="40199" x="2471738" y="5507038"/>
          <p14:tracePt t="40212" x="2481263" y="5514975"/>
          <p14:tracePt t="40228" x="2489200" y="5524500"/>
          <p14:tracePt t="40242" x="2489200" y="5532438"/>
          <p14:tracePt t="40254" x="2497138" y="5540375"/>
          <p14:tracePt t="40269" x="2497138" y="5549900"/>
          <p14:tracePt t="40282" x="2497138" y="5557838"/>
          <p14:tracePt t="40296" x="2497138" y="5565775"/>
          <p14:tracePt t="40303" x="2497138" y="5575300"/>
          <p14:tracePt t="40318" x="2497138" y="5583238"/>
          <p14:tracePt t="40344" x="2497138" y="5591175"/>
          <p14:tracePt t="40360" x="2489200" y="5591175"/>
          <p14:tracePt t="40365" x="2481263" y="5591175"/>
          <p14:tracePt t="40372" x="2471738" y="5591175"/>
          <p14:tracePt t="40387" x="2463800" y="5591175"/>
          <p14:tracePt t="40395" x="2455863" y="5591175"/>
          <p14:tracePt t="40400" x="2430463" y="5583238"/>
          <p14:tracePt t="40414" x="2420938" y="5583238"/>
          <p14:tracePt t="40421" x="2387600" y="5575300"/>
          <p14:tracePt t="40428" x="2344738" y="5565775"/>
          <p14:tracePt t="40435" x="2286000" y="5557838"/>
          <p14:tracePt t="40443" x="2174875" y="5549900"/>
          <p14:tracePt t="40449" x="1997075" y="5540375"/>
          <p14:tracePt t="40456" x="1792288" y="5540375"/>
          <p14:tracePt t="40464" x="1631950" y="5540375"/>
          <p14:tracePt t="40470" x="1538288" y="5540375"/>
          <p14:tracePt t="40478" x="1477963" y="5540375"/>
          <p14:tracePt t="40483" x="1409700" y="5549900"/>
          <p14:tracePt t="40493" x="1350963" y="5549900"/>
          <p14:tracePt t="40498" x="1308100" y="5549900"/>
          <p14:tracePt t="40509" x="1239838" y="5557838"/>
          <p14:tracePt t="40512" x="1189038" y="5565775"/>
          <p14:tracePt t="40519" x="1095375" y="5575300"/>
          <p14:tracePt t="40527" x="1011238" y="5591175"/>
          <p14:tracePt t="40533" x="935038" y="5600700"/>
          <p14:tracePt t="40541" x="831850" y="5626100"/>
          <p14:tracePt t="40546" x="730250" y="5641975"/>
          <p14:tracePt t="40553" x="671513" y="5659438"/>
          <p14:tracePt t="40560" x="577850" y="5694363"/>
          <p14:tracePt t="40568" x="501650" y="5710238"/>
          <p14:tracePt t="40575" x="433388" y="5710238"/>
          <p14:tracePt t="40581" x="373063" y="5727700"/>
          <p14:tracePt t="40588" x="322263" y="5727700"/>
          <p14:tracePt t="40596" x="263525" y="5745163"/>
          <p14:tracePt t="40602" x="246063" y="5745163"/>
          <p14:tracePt t="40611" x="220663" y="5745163"/>
          <p14:tracePt t="40616" x="212725" y="5753100"/>
          <p14:tracePt t="40626" x="187325" y="5753100"/>
          <p14:tracePt t="40630" x="177800" y="5753100"/>
          <p14:tracePt t="40644" x="169863" y="5753100"/>
          <p14:tracePt t="40651" x="161925" y="5753100"/>
          <p14:tracePt t="40675" x="152400" y="5753100"/>
          <p14:tracePt t="40707" x="144463" y="5753100"/>
          <p14:tracePt t="40777" x="136525" y="5753100"/>
          <p14:tracePt t="40783" x="127000" y="5753100"/>
          <p14:tracePt t="40791" x="127000" y="5745163"/>
          <p14:tracePt t="40797" x="127000" y="5735638"/>
          <p14:tracePt t="40811" x="127000" y="5727700"/>
          <p14:tracePt t="40826" x="136525" y="5719763"/>
          <p14:tracePt t="40832" x="136525" y="5710238"/>
          <p14:tracePt t="40841" x="136525" y="5702300"/>
          <p14:tracePt t="40846" x="136525" y="5694363"/>
          <p14:tracePt t="40853" x="136525" y="5684838"/>
          <p14:tracePt t="40860" x="144463" y="5668963"/>
          <p14:tracePt t="40867" x="144463" y="5659438"/>
          <p14:tracePt t="40876" x="152400" y="5651500"/>
          <p14:tracePt t="40881" x="161925" y="5641975"/>
          <p14:tracePt t="40894" x="169863" y="5626100"/>
          <p14:tracePt t="40902" x="177800" y="5626100"/>
          <p14:tracePt t="40910" x="187325" y="5616575"/>
          <p14:tracePt t="40915" x="195263" y="5608638"/>
          <p14:tracePt t="40926" x="203200" y="5608638"/>
          <p14:tracePt t="40929" x="203200" y="5600700"/>
          <p14:tracePt t="40936" x="220663" y="5600700"/>
          <p14:tracePt t="40945" x="238125" y="5591175"/>
          <p14:tracePt t="40951" x="255588" y="5575300"/>
          <p14:tracePt t="40959" x="271463" y="5575300"/>
          <p14:tracePt t="40975" x="306388" y="5557838"/>
          <p14:tracePt t="40978" x="347663" y="5549900"/>
          <p14:tracePt t="40986" x="373063" y="5549900"/>
          <p14:tracePt t="40993" x="415925" y="5540375"/>
          <p14:tracePt t="41000" x="476250" y="5540375"/>
          <p14:tracePt t="41009" x="517525" y="5532438"/>
          <p14:tracePt t="41012" x="577850" y="5532438"/>
          <p14:tracePt t="41020" x="646113" y="5524500"/>
          <p14:tracePt t="41029" x="704850" y="5524500"/>
          <p14:tracePt t="41034" x="765175" y="5524500"/>
          <p14:tracePt t="41042" x="815975" y="5524500"/>
          <p14:tracePt t="41048" x="874713" y="5524500"/>
          <p14:tracePt t="41055" x="917575" y="5524500"/>
          <p14:tracePt t="41061" x="968375" y="5524500"/>
          <p14:tracePt t="41069" x="1003300" y="5524500"/>
          <p14:tracePt t="41076" x="1044575" y="5532438"/>
          <p14:tracePt t="41083" x="1095375" y="5549900"/>
          <p14:tracePt t="41092" x="1112838" y="5549900"/>
          <p14:tracePt t="41096" x="1155700" y="5557838"/>
          <p14:tracePt t="41103" x="1173163" y="5565775"/>
          <p14:tracePt t="41113" x="1181100" y="5575300"/>
          <p14:tracePt t="41117" x="1189038" y="5575300"/>
          <p14:tracePt t="41125" x="1214438" y="5583238"/>
          <p14:tracePt t="41131" x="1231900" y="5591175"/>
          <p14:tracePt t="41145" x="1249363" y="5591175"/>
          <p14:tracePt t="41154" x="1257300" y="5600700"/>
          <p14:tracePt t="41160" x="1265238" y="5600700"/>
          <p14:tracePt t="41166" x="1282700" y="5608638"/>
          <p14:tracePt t="41175" x="1290638" y="5608638"/>
          <p14:tracePt t="41181" x="1308100" y="5608638"/>
          <p14:tracePt t="41187" x="1317625" y="5616575"/>
          <p14:tracePt t="41201" x="1333500" y="5616575"/>
          <p14:tracePt t="41222" x="1343025" y="5616575"/>
          <p14:tracePt t="41236" x="1343025" y="5626100"/>
          <p14:tracePt t="41251" x="1350963" y="5626100"/>
          <p14:tracePt t="41284" x="1358900" y="5634038"/>
          <p14:tracePt t="41305" x="1368425" y="5641975"/>
          <p14:tracePt t="41361" x="1368425" y="5651500"/>
          <p14:tracePt t="41403" x="1368425" y="5659438"/>
          <p14:tracePt t="41460" x="1376363" y="5659438"/>
          <p14:tracePt t="41473" x="1384300" y="5659438"/>
          <p14:tracePt t="41486" x="1409700" y="5659438"/>
          <p14:tracePt t="41493" x="1462088" y="5659438"/>
          <p14:tracePt t="41501" x="1546225" y="5651500"/>
          <p14:tracePt t="41512" x="1614488" y="5651500"/>
          <p14:tracePt t="41515" x="1733550" y="5641975"/>
          <p14:tracePt t="41522" x="1860550" y="5634038"/>
          <p14:tracePt t="41529" x="1962150" y="5634038"/>
          <p14:tracePt t="41535" x="2022475" y="5634038"/>
          <p14:tracePt t="41544" x="2124075" y="5626100"/>
          <p14:tracePt t="41549" x="2208213" y="5626100"/>
          <p14:tracePt t="41558" x="2260600" y="5626100"/>
          <p14:tracePt t="41563" x="2336800" y="5626100"/>
          <p14:tracePt t="41570" x="2405063" y="5626100"/>
          <p14:tracePt t="41578" x="2497138" y="5634038"/>
          <p14:tracePt t="41584" x="2549525" y="5634038"/>
          <p14:tracePt t="41592" x="2616200" y="5634038"/>
          <p14:tracePt t="41598" x="2684463" y="5651500"/>
          <p14:tracePt t="41605" x="2709863" y="5651500"/>
          <p14:tracePt t="41613" x="2744788" y="5659438"/>
          <p14:tracePt t="41619" x="2760663" y="5659438"/>
          <p14:tracePt t="41627" x="2778125" y="5659438"/>
          <p14:tracePt t="41633" x="2803525" y="5659438"/>
          <p14:tracePt t="41642" x="2811463" y="5659438"/>
          <p14:tracePt t="41654" x="2820988" y="5659438"/>
          <p14:tracePt t="41667" x="2838450" y="5668963"/>
          <p14:tracePt t="41682" x="2846388" y="5668963"/>
          <p14:tracePt t="41716" x="2854325" y="5668963"/>
          <p14:tracePt t="41724" x="2863850" y="5668963"/>
          <p14:tracePt t="41744" x="2871788" y="5668963"/>
          <p14:tracePt t="41780" x="2871788" y="5676900"/>
          <p14:tracePt t="41835" x="2871788" y="5684838"/>
          <p14:tracePt t="41932" x="2871788" y="5668963"/>
          <p14:tracePt t="41949" x="2871788" y="5659438"/>
          <p14:tracePt t="41954" x="2871788" y="5651500"/>
          <p14:tracePt t="41960" x="2871788" y="5641975"/>
          <p14:tracePt t="41967" x="2871788" y="5634038"/>
          <p14:tracePt t="41976" x="2871788" y="5626100"/>
          <p14:tracePt t="41981" x="2863850" y="5626100"/>
          <p14:tracePt t="41989" x="2863850" y="5616575"/>
          <p14:tracePt t="41994" x="2863850" y="5608638"/>
          <p14:tracePt t="42010" x="2854325" y="5600700"/>
          <p14:tracePt t="42016" x="2846388" y="5583238"/>
          <p14:tracePt t="42024" x="2838450" y="5575300"/>
          <p14:tracePt t="42030" x="2838450" y="5565775"/>
          <p14:tracePt t="42036" x="2820988" y="5549900"/>
          <p14:tracePt t="42044" x="2803525" y="5507038"/>
          <p14:tracePt t="42051" x="2795588" y="5481638"/>
          <p14:tracePt t="42058" x="2778125" y="5456238"/>
          <p14:tracePt t="42064" x="2770188" y="5438775"/>
          <p14:tracePt t="42074" x="2752725" y="5413375"/>
          <p14:tracePt t="42078" x="2752725" y="5405438"/>
          <p14:tracePt t="42085" x="2752725" y="5387975"/>
          <p14:tracePt t="42094" x="2744788" y="5380038"/>
          <p14:tracePt t="42099" x="2744788" y="5370513"/>
          <p14:tracePt t="42113" x="2744788" y="5353050"/>
          <p14:tracePt t="42127" x="2744788" y="5345113"/>
          <p14:tracePt t="42142" x="2744788" y="5337175"/>
          <p14:tracePt t="42149" x="2744788" y="5327650"/>
          <p14:tracePt t="42169" x="2744788" y="5319713"/>
          <p14:tracePt t="42184" x="2744788" y="5311775"/>
          <p14:tracePt t="42197" x="2744788" y="5302250"/>
          <p14:tracePt t="42211" x="2744788" y="5294313"/>
          <p14:tracePt t="42240" x="2744788" y="5286375"/>
          <p14:tracePt t="42253" x="2735263" y="5286375"/>
          <p14:tracePt t="42282" x="2735263" y="5302250"/>
          <p14:tracePt t="42288" x="2727325" y="5319713"/>
          <p14:tracePt t="42294" x="2719388" y="5353050"/>
          <p14:tracePt t="42302" x="2709863" y="5413375"/>
          <p14:tracePt t="42310" x="2693988" y="5489575"/>
          <p14:tracePt t="42316" x="2684463" y="5583238"/>
          <p14:tracePt t="42326" x="2676525" y="5694363"/>
          <p14:tracePt t="42330" x="2668588" y="5854700"/>
          <p14:tracePt t="42336" x="2668588" y="5983288"/>
          <p14:tracePt t="42345" x="2668588" y="6067425"/>
          <p14:tracePt t="42351" x="2668588" y="6135688"/>
          <p14:tracePt t="42358" x="2668588" y="6211888"/>
          <p14:tracePt t="42364" x="2676525" y="6254750"/>
          <p14:tracePt t="42374" x="2676525" y="6262688"/>
          <p14:tracePt t="42378" x="2676525" y="6288088"/>
          <p14:tracePt t="42385" x="2676525" y="6305550"/>
          <p14:tracePt t="42393" x="2676525" y="6313488"/>
          <p14:tracePt t="42407" x="2676525" y="6330950"/>
          <p14:tracePt t="42427" x="2668588" y="6338888"/>
          <p14:tracePt t="42454" x="2668588" y="6348413"/>
          <p14:tracePt t="42496" x="2668588" y="6356350"/>
          <p14:tracePt t="42503" x="2659063" y="6356350"/>
          <p14:tracePt t="42525" x="2659063" y="6365875"/>
          <p14:tracePt t="42545" x="2651125" y="6365875"/>
          <p14:tracePt t="42573" x="2641600" y="6365875"/>
          <p14:tracePt t="42588" x="2633663" y="6365875"/>
          <p14:tracePt t="42594" x="2633663" y="6356350"/>
          <p14:tracePt t="42601" x="2625725" y="6356350"/>
          <p14:tracePt t="42615" x="2616200" y="6348413"/>
          <p14:tracePt t="42624" x="2608263" y="6348413"/>
          <p14:tracePt t="42629" x="2590800" y="6330950"/>
          <p14:tracePt t="42636" x="2540000" y="6305550"/>
          <p14:tracePt t="42645" x="2301875" y="6186488"/>
          <p14:tracePt t="42650" x="1971675" y="6042025"/>
          <p14:tracePt t="42658" x="1690688" y="5957888"/>
          <p14:tracePt t="42664" x="1384300" y="5854700"/>
          <p14:tracePt t="42671" x="1223963" y="5788025"/>
          <p14:tracePt t="42678" x="1028700" y="5727700"/>
          <p14:tracePt t="42685" x="942975" y="5719763"/>
          <p14:tracePt t="42692" x="831850" y="5684838"/>
          <p14:tracePt t="42698" x="755650" y="5659438"/>
          <p14:tracePt t="42707" x="714375" y="5651500"/>
          <p14:tracePt t="42712" x="688975" y="5634038"/>
          <p14:tracePt t="42719" x="679450" y="5626100"/>
          <p14:tracePt t="42729" x="671513" y="5626100"/>
          <p14:tracePt t="42741" x="654050" y="5626100"/>
          <p14:tracePt t="42747" x="646113" y="5626100"/>
          <p14:tracePt t="42757" x="636588" y="5626100"/>
          <p14:tracePt t="42761" x="628650" y="5626100"/>
          <p14:tracePt t="42768" x="620713" y="5626100"/>
          <p14:tracePt t="42775" x="611188" y="5626100"/>
          <p14:tracePt t="42782" x="595313" y="5626100"/>
          <p14:tracePt t="42791" x="585788" y="5626100"/>
          <p14:tracePt t="42807" x="577850" y="5626100"/>
          <p14:tracePt t="42809" x="569913" y="5626100"/>
          <p14:tracePt t="42823" x="560388" y="5626100"/>
          <p14:tracePt t="42844" x="552450" y="5626100"/>
          <p14:tracePt t="42851" x="544513" y="5626100"/>
          <p14:tracePt t="42865" x="534988" y="5626100"/>
          <p14:tracePt t="42887" x="517525" y="5626100"/>
          <p14:tracePt t="42914" x="509588" y="5626100"/>
          <p14:tracePt t="42929" x="501650" y="5626100"/>
          <p14:tracePt t="42949" x="501650" y="5616575"/>
          <p14:tracePt t="42971" x="492125" y="5616575"/>
          <p14:tracePt t="43005" x="484188" y="5608638"/>
          <p14:tracePt t="43048" x="476250" y="5608638"/>
          <p14:tracePt t="43053" x="476250" y="5600700"/>
          <p14:tracePt t="43082" x="476250" y="5591175"/>
          <p14:tracePt t="43110" x="484188" y="5583238"/>
          <p14:tracePt t="43124" x="492125" y="5575300"/>
          <p14:tracePt t="43130" x="501650" y="5575300"/>
          <p14:tracePt t="43138" x="501650" y="5557838"/>
          <p14:tracePt t="43143" x="517525" y="5557838"/>
          <p14:tracePt t="43152" x="527050" y="5540375"/>
          <p14:tracePt t="43159" x="527050" y="5532438"/>
          <p14:tracePt t="43165" x="552450" y="5514975"/>
          <p14:tracePt t="43175" x="552450" y="5497513"/>
          <p14:tracePt t="43179" x="560388" y="5497513"/>
          <p14:tracePt t="43186" x="569913" y="5481638"/>
          <p14:tracePt t="43193" x="569913" y="5472113"/>
          <p14:tracePt t="43200" x="577850" y="5464175"/>
          <p14:tracePt t="43208" x="585788" y="5446713"/>
          <p14:tracePt t="43214" x="595313" y="5438775"/>
          <p14:tracePt t="43224" x="603250" y="5421313"/>
          <p14:tracePt t="43227" x="603250" y="5413375"/>
          <p14:tracePt t="43235" x="603250" y="5405438"/>
          <p14:tracePt t="43243" x="611188" y="5387975"/>
          <p14:tracePt t="43249" x="620713" y="5380038"/>
          <p14:tracePt t="43257" x="620713" y="5370513"/>
          <p14:tracePt t="43263" x="628650" y="5353050"/>
          <p14:tracePt t="43277" x="628650" y="5345113"/>
          <p14:tracePt t="43283" x="628650" y="5337175"/>
          <p14:tracePt t="43291" x="636588" y="5327650"/>
          <p14:tracePt t="43306" x="636588" y="5319713"/>
          <p14:tracePt t="43319" x="636588" y="5311775"/>
          <p14:tracePt t="43367" x="628650" y="5311775"/>
          <p14:tracePt t="43373" x="611188" y="5337175"/>
          <p14:tracePt t="43382" x="595313" y="5387975"/>
          <p14:tracePt t="43390" x="560388" y="5446713"/>
          <p14:tracePt t="43394" x="527050" y="5532438"/>
          <p14:tracePt t="43403" x="492125" y="5591175"/>
          <p14:tracePt t="43408" x="458788" y="5668963"/>
          <p14:tracePt t="43416" x="441325" y="5710238"/>
          <p14:tracePt t="43424" x="425450" y="5761038"/>
          <p14:tracePt t="43430" x="400050" y="5821363"/>
          <p14:tracePt t="43437" x="390525" y="5864225"/>
          <p14:tracePt t="43444" x="382588" y="5880100"/>
          <p14:tracePt t="43451" x="382588" y="5889625"/>
          <p14:tracePt t="43460" x="373063" y="5897563"/>
          <p14:tracePt t="43473" x="373063" y="5915025"/>
          <p14:tracePt t="43499" x="365125" y="5922963"/>
          <p14:tracePt t="43534" x="357188" y="5922963"/>
          <p14:tracePt t="43562" x="357188" y="5905500"/>
          <p14:tracePt t="43569" x="347663" y="5889625"/>
          <p14:tracePt t="43576" x="347663" y="5854700"/>
          <p14:tracePt t="43583" x="347663" y="5813425"/>
          <p14:tracePt t="43591" x="347663" y="5745163"/>
          <p14:tracePt t="43596" x="347663" y="5659438"/>
          <p14:tracePt t="43603" x="357188" y="5583238"/>
          <p14:tracePt t="43611" x="365125" y="5524500"/>
          <p14:tracePt t="43618" x="390525" y="5456238"/>
          <p14:tracePt t="43626" x="400050" y="5395913"/>
          <p14:tracePt t="43634" x="400050" y="5370513"/>
          <p14:tracePt t="43639" x="407988" y="5353050"/>
          <p14:tracePt t="43645" x="415925" y="5327650"/>
          <p14:tracePt t="43659" x="415925" y="5319713"/>
          <p14:tracePt t="43666" x="425450" y="5319713"/>
          <p14:tracePt t="43676" x="425450" y="5311775"/>
          <p14:tracePt t="43680" x="433388" y="5311775"/>
          <p14:tracePt t="43690" x="441325" y="5311775"/>
          <p14:tracePt t="43708" x="450850" y="5311775"/>
          <p14:tracePt t="43723" x="466725" y="5319713"/>
          <p14:tracePt t="43729" x="466725" y="5327650"/>
          <p14:tracePt t="43738" x="466725" y="5345113"/>
          <p14:tracePt t="43742" x="484188" y="5362575"/>
          <p14:tracePt t="43750" x="492125" y="5380038"/>
          <p14:tracePt t="43759" x="492125" y="5405438"/>
          <p14:tracePt t="43763" x="509588" y="5456238"/>
          <p14:tracePt t="43773" x="527050" y="5489575"/>
          <p14:tracePt t="43778" x="552450" y="5565775"/>
          <p14:tracePt t="43785" x="577850" y="5616575"/>
          <p14:tracePt t="43793" x="603250" y="5651500"/>
          <p14:tracePt t="43799" x="620713" y="5694363"/>
          <p14:tracePt t="43806" x="636588" y="5719763"/>
          <p14:tracePt t="43812" x="636588" y="5735638"/>
          <p14:tracePt t="43822" x="654050" y="5753100"/>
          <p14:tracePt t="43833" x="654050" y="5761038"/>
          <p14:tracePt t="43841" x="654050" y="5770563"/>
          <p14:tracePt t="43918" x="661988" y="5770563"/>
          <p14:tracePt t="43931" x="671513" y="5770563"/>
          <p14:tracePt t="43939" x="671513" y="5761038"/>
          <p14:tracePt t="43945" x="679450" y="5753100"/>
          <p14:tracePt t="43960" x="688975" y="5735638"/>
          <p14:tracePt t="43966" x="696913" y="5719763"/>
          <p14:tracePt t="43976" x="704850" y="5702300"/>
          <p14:tracePt t="43981" x="714375" y="5668963"/>
          <p14:tracePt t="43989" x="739775" y="5616575"/>
          <p14:tracePt t="43993" x="765175" y="5575300"/>
          <p14:tracePt t="44002" x="798513" y="5514975"/>
          <p14:tracePt t="44008" x="831850" y="5438775"/>
          <p14:tracePt t="44014" x="858838" y="5395913"/>
          <p14:tracePt t="44023" x="884238" y="5362575"/>
          <p14:tracePt t="44028" x="892175" y="5353050"/>
          <p14:tracePt t="44035" x="900113" y="5337175"/>
          <p14:tracePt t="44042" x="917575" y="5319713"/>
          <p14:tracePt t="44049" x="917575" y="5302250"/>
          <p14:tracePt t="44057" x="925513" y="5294313"/>
          <p14:tracePt t="44072" x="935038" y="5276850"/>
          <p14:tracePt t="44084" x="942975" y="5276850"/>
          <p14:tracePt t="44091" x="942975" y="5268913"/>
          <p14:tracePt t="44114" x="950913" y="5260975"/>
          <p14:tracePt t="44147" x="960438" y="5260975"/>
          <p14:tracePt t="44196" x="968375" y="5260975"/>
          <p14:tracePt t="44202" x="968375" y="5276850"/>
          <p14:tracePt t="44217" x="976313" y="5286375"/>
          <p14:tracePt t="44223" x="976313" y="5311775"/>
          <p14:tracePt t="44231" x="985838" y="5319713"/>
          <p14:tracePt t="44238" x="993775" y="5345113"/>
          <p14:tracePt t="44244" x="1003300" y="5370513"/>
          <p14:tracePt t="44252" x="1019175" y="5413375"/>
          <p14:tracePt t="44259" x="1036638" y="5430838"/>
          <p14:tracePt t="44265" x="1044575" y="5456238"/>
          <p14:tracePt t="44273" x="1044575" y="5472113"/>
          <p14:tracePt t="44281" x="1044575" y="5497513"/>
          <p14:tracePt t="44288" x="1054100" y="5507038"/>
          <p14:tracePt t="44292" x="1054100" y="5524500"/>
          <p14:tracePt t="44300" x="1054100" y="5532438"/>
          <p14:tracePt t="44307" x="1054100" y="5540375"/>
          <p14:tracePt t="44314" x="1054100" y="5549900"/>
          <p14:tracePt t="44324" x="1054100" y="5557838"/>
          <p14:tracePt t="44327" x="1054100" y="5565775"/>
          <p14:tracePt t="44334" x="1054100" y="5575300"/>
          <p14:tracePt t="44342" x="1054100" y="5583238"/>
          <p14:tracePt t="44363" x="1054100" y="5591175"/>
          <p14:tracePt t="44372" x="1044575" y="5600700"/>
          <p14:tracePt t="44377" x="1044575" y="5608638"/>
          <p14:tracePt t="44391" x="1036638" y="5616575"/>
          <p14:tracePt t="44398" x="1028700" y="5616575"/>
          <p14:tracePt t="44414" x="1019175" y="5626100"/>
          <p14:tracePt t="44419" x="1019175" y="5634038"/>
          <p14:tracePt t="44425" x="1011238" y="5634038"/>
          <p14:tracePt t="44433" x="1003300" y="5634038"/>
          <p14:tracePt t="44441" x="993775" y="5634038"/>
          <p14:tracePt t="44454" x="985838" y="5634038"/>
          <p14:tracePt t="44461" x="976313" y="5634038"/>
          <p14:tracePt t="44468" x="968375" y="5634038"/>
          <p14:tracePt t="44474" x="968375" y="5626100"/>
          <p14:tracePt t="44482" x="960438" y="5626100"/>
          <p14:tracePt t="44489" x="960438" y="5616575"/>
          <p14:tracePt t="44495" x="950913" y="5616575"/>
          <p14:tracePt t="44509" x="950913" y="5608638"/>
          <p14:tracePt t="44516" x="942975" y="5600700"/>
          <p14:tracePt t="44524" x="942975" y="5591175"/>
          <p14:tracePt t="44539" x="942975" y="5583238"/>
          <p14:tracePt t="44557" x="942975" y="5575300"/>
          <p14:tracePt t="44564" x="942975" y="5565775"/>
          <p14:tracePt t="44579" x="950913" y="5557838"/>
          <p14:tracePt t="44593" x="960438" y="5557838"/>
          <p14:tracePt t="44600" x="968375" y="5557838"/>
          <p14:tracePt t="44614" x="976313" y="5557838"/>
          <p14:tracePt t="44627" x="985838" y="5557838"/>
          <p14:tracePt t="44635" x="993775" y="5565775"/>
          <p14:tracePt t="44648" x="1003300" y="5565775"/>
          <p14:tracePt t="44663" x="1011238" y="5575300"/>
          <p14:tracePt t="44672" x="1019175" y="5575300"/>
          <p14:tracePt t="44676" x="1036638" y="5575300"/>
          <p14:tracePt t="44684" x="1044575" y="5583238"/>
          <p14:tracePt t="44690" x="1054100" y="5591175"/>
          <p14:tracePt t="44697" x="1069975" y="5591175"/>
          <p14:tracePt t="44705" x="1079500" y="5600700"/>
          <p14:tracePt t="44711" x="1104900" y="5608638"/>
          <p14:tracePt t="44718" x="1120775" y="5616575"/>
          <p14:tracePt t="44726" x="1147763" y="5616575"/>
          <p14:tracePt t="44732" x="1163638" y="5616575"/>
          <p14:tracePt t="44739" x="1206500" y="5626100"/>
          <p14:tracePt t="44745" x="1239838" y="5626100"/>
          <p14:tracePt t="44754" x="1257300" y="5626100"/>
          <p14:tracePt t="44759" x="1282700" y="5626100"/>
          <p14:tracePt t="44774" x="1300163" y="5626100"/>
          <p14:tracePt t="44782" x="1300163" y="5634038"/>
          <p14:tracePt t="44789" x="1308100" y="5634038"/>
          <p14:tracePt t="44802" x="1317625" y="5634038"/>
          <p14:tracePt t="44823" x="1325563" y="5634038"/>
          <p14:tracePt t="44830" x="1333500" y="5634038"/>
          <p14:tracePt t="44857" x="1343025" y="5634038"/>
          <p14:tracePt t="44892" x="1350963" y="5634038"/>
          <p14:tracePt t="44906" x="1350963" y="5626100"/>
          <p14:tracePt t="44949" x="1358900" y="5626100"/>
          <p14:tracePt t="44964" x="1368425" y="5626100"/>
          <p14:tracePt t="44983" x="1419225" y="5626100"/>
          <p14:tracePt t="44989" x="1528763" y="5626100"/>
          <p14:tracePt t="44997" x="1885950" y="5626100"/>
          <p14:tracePt t="45005" x="2344738" y="5634038"/>
          <p14:tracePt t="45010" x="2727325" y="5668963"/>
          <p14:tracePt t="45018" x="2990850" y="5694363"/>
          <p14:tracePt t="45024" x="3203575" y="5719763"/>
          <p14:tracePt t="45031" x="3636963" y="5803900"/>
          <p14:tracePt t="45039" x="4017963" y="5889625"/>
          <p14:tracePt t="45045" x="4187825" y="5948363"/>
          <p14:tracePt t="45053" x="4359275" y="6016625"/>
          <p14:tracePt t="45058" x="4418013" y="6049963"/>
          <p14:tracePt t="45066" x="4486275" y="6084888"/>
          <p14:tracePt t="45073" x="4579938" y="6118225"/>
          <p14:tracePt t="45081" x="4613275" y="6110288"/>
          <p14:tracePt t="45088" x="4681538" y="6084888"/>
          <p14:tracePt t="45114" x="4689475" y="6076950"/>
          <p14:tracePt t="45138" x="4689475" y="6067425"/>
          <p14:tracePt t="45200" x="4681538" y="6067425"/>
          <p14:tracePt t="45216" x="4673600" y="6059488"/>
          <p14:tracePt t="45224" x="4656138" y="6059488"/>
          <p14:tracePt t="45234" x="4656138" y="6049963"/>
          <p14:tracePt t="45240" x="4638675" y="6049963"/>
          <p14:tracePt t="45248" x="4621213" y="6042025"/>
          <p14:tracePt t="45257" x="4605338" y="6034088"/>
          <p14:tracePt t="45272" x="4587875" y="6024563"/>
          <p14:tracePt t="45279" x="4579938" y="6016625"/>
          <p14:tracePt t="45295" x="4570413" y="6016625"/>
          <p14:tracePt t="45304" x="4562475" y="6016625"/>
          <p14:tracePt t="45311" x="4554538" y="6008688"/>
          <p14:tracePt t="45326" x="4545013" y="6008688"/>
          <p14:tracePt t="45333" x="4537075" y="6008688"/>
          <p14:tracePt t="45341" x="4529138" y="6008688"/>
          <p14:tracePt t="45350" x="4529138" y="5999163"/>
          <p14:tracePt t="45359" x="4519613" y="5999163"/>
          <p14:tracePt t="45382" x="4511675" y="5999163"/>
          <p14:tracePt t="45389" x="4503738" y="5999163"/>
          <p14:tracePt t="45396" x="4503738" y="5991225"/>
          <p14:tracePt t="45410" x="4494213" y="5991225"/>
          <p14:tracePt t="45437" x="4486275" y="5991225"/>
          <p14:tracePt t="45444" x="4486275" y="5983288"/>
          <p14:tracePt t="45454" x="4486275" y="5965825"/>
          <p14:tracePt t="45465" x="4486275" y="5957888"/>
          <p14:tracePt t="45473" x="4486275" y="5948363"/>
          <p14:tracePt t="45480" x="4486275" y="5940425"/>
          <p14:tracePt t="45489" x="4486275" y="5922963"/>
          <p14:tracePt t="45493" x="4494213" y="5915025"/>
          <p14:tracePt t="45500" x="4494213" y="5905500"/>
          <p14:tracePt t="45506" x="4503738" y="5905500"/>
          <p14:tracePt t="45514" x="4503738" y="5897563"/>
          <p14:tracePt t="45525" x="4503738" y="5889625"/>
          <p14:tracePt t="45529" x="4503738" y="5880100"/>
          <p14:tracePt t="45542" x="4503738" y="5872163"/>
          <p14:tracePt t="45549" x="4503738" y="5864225"/>
          <p14:tracePt t="45555" x="4503738" y="5854700"/>
          <p14:tracePt t="45571" x="4503738" y="5846763"/>
          <p14:tracePt t="45597" x="4503738" y="5829300"/>
          <p14:tracePt t="45624" x="4503738" y="5821363"/>
          <p14:tracePt t="45654" x="4503738" y="5813425"/>
          <p14:tracePt t="45660" x="4511675" y="5803900"/>
          <p14:tracePt t="45666" x="4519613" y="5795963"/>
          <p14:tracePt t="45674" x="4519613" y="5761038"/>
          <p14:tracePt t="45681" x="4562475" y="5694363"/>
          <p14:tracePt t="45689" x="4613275" y="5600700"/>
          <p14:tracePt t="45695" x="4664075" y="5514975"/>
          <p14:tracePt t="45705" x="4699000" y="5472113"/>
          <p14:tracePt t="45708" x="4714875" y="5430838"/>
          <p14:tracePt t="45717" x="4740275" y="5405438"/>
          <p14:tracePt t="45725" x="4749800" y="5387975"/>
          <p14:tracePt t="45729" x="4757738" y="5380038"/>
          <p14:tracePt t="45743" x="4765675" y="5370513"/>
          <p14:tracePt t="45764" x="4775200" y="5362575"/>
          <p14:tracePt t="45821" x="4783138" y="5362575"/>
          <p14:tracePt t="45842" x="4791075" y="5362575"/>
          <p14:tracePt t="45855" x="4791075" y="5370513"/>
          <p14:tracePt t="45911" x="4800600" y="5370513"/>
          <p14:tracePt t="45925" x="4800600" y="5380038"/>
          <p14:tracePt t="45960" x="4800600" y="5387975"/>
          <p14:tracePt t="45994" x="4800600" y="5395913"/>
          <p14:tracePt t="46002" x="4808538" y="5395913"/>
          <p14:tracePt t="46009" x="4808538" y="5405438"/>
          <p14:tracePt t="46022" x="4808538" y="5413375"/>
          <p14:tracePt t="46037" x="4808538" y="5421313"/>
          <p14:tracePt t="46050" x="4818063" y="5430838"/>
          <p14:tracePt t="46057" x="4826000" y="5438775"/>
          <p14:tracePt t="46072" x="4843463" y="5456238"/>
          <p14:tracePt t="46079" x="4868863" y="5464175"/>
          <p14:tracePt t="46087" x="4894263" y="5472113"/>
          <p14:tracePt t="46092" x="4945063" y="5489575"/>
          <p14:tracePt t="46099" x="5013325" y="5497513"/>
          <p14:tracePt t="46108" x="5114925" y="5507038"/>
          <p14:tracePt t="46112" x="5216525" y="5514975"/>
          <p14:tracePt t="46121" x="5360988" y="5524500"/>
          <p14:tracePt t="46127" x="5487988" y="5524500"/>
          <p14:tracePt t="46134" x="5573713" y="5532438"/>
          <p14:tracePt t="46140" x="5692775" y="5540375"/>
          <p14:tracePt t="46148" x="5794375" y="5540375"/>
          <p14:tracePt t="46156" x="5845175" y="5540375"/>
          <p14:tracePt t="46162" x="5913438" y="5540375"/>
          <p14:tracePt t="46171" x="6015038" y="5540375"/>
          <p14:tracePt t="46175" x="6108700" y="5540375"/>
          <p14:tracePt t="46182" x="6167438" y="5549900"/>
          <p14:tracePt t="46189" x="6202363" y="5549900"/>
          <p14:tracePt t="46196" x="6245225" y="5557838"/>
          <p14:tracePt t="46205" x="6278563" y="5565775"/>
          <p14:tracePt t="46210" x="6296025" y="5565775"/>
          <p14:tracePt t="46217" x="6296025" y="5575300"/>
          <p14:tracePt t="46223" x="6303963" y="5575300"/>
          <p14:tracePt t="46231" x="6311900" y="5575300"/>
          <p14:tracePt t="46238" x="6321425" y="5575300"/>
          <p14:tracePt t="46343" x="6329363" y="5575300"/>
          <p14:tracePt t="46378" x="6338888" y="5583238"/>
          <p14:tracePt t="46433" x="6329363" y="5583238"/>
          <p14:tracePt t="46440" x="6329363" y="5575300"/>
          <p14:tracePt t="46447" x="6321425" y="5575300"/>
          <p14:tracePt t="46455" x="6311900" y="5565775"/>
          <p14:tracePt t="46461" x="6311900" y="5557838"/>
          <p14:tracePt t="46471" x="6303963" y="5557838"/>
          <p14:tracePt t="46490" x="6303963" y="5540375"/>
          <p14:tracePt t="46495" x="6296025" y="5540375"/>
          <p14:tracePt t="46505" x="6286500" y="5540375"/>
          <p14:tracePt t="46516" x="6286500" y="5532438"/>
          <p14:tracePt t="46531" x="6278563" y="5524500"/>
          <p14:tracePt t="46545" x="6270625" y="5507038"/>
          <p14:tracePt t="46554" x="6261100" y="5497513"/>
          <p14:tracePt t="46558" x="6261100" y="5472113"/>
          <p14:tracePt t="46566" x="6245225" y="5446713"/>
          <p14:tracePt t="46574" x="6235700" y="5405438"/>
          <p14:tracePt t="46579" x="6227763" y="5370513"/>
          <p14:tracePt t="46587" x="6219825" y="5353050"/>
          <p14:tracePt t="46593" x="6219825" y="5345113"/>
          <p14:tracePt t="46601" x="6219825" y="5327650"/>
          <p14:tracePt t="46614" x="6210300" y="5319713"/>
          <p14:tracePt t="46622" x="6210300" y="5311775"/>
          <p14:tracePt t="46642" x="6210300" y="5302250"/>
          <p14:tracePt t="46663" x="6202363" y="5294313"/>
          <p14:tracePt t="46753" x="6210300" y="5294313"/>
          <p14:tracePt t="46768" x="6210300" y="5302250"/>
          <p14:tracePt t="46774" x="6219825" y="5302250"/>
          <p14:tracePt t="46781" x="6227763" y="5311775"/>
          <p14:tracePt t="46789" x="6227763" y="5319713"/>
          <p14:tracePt t="46796" x="6227763" y="5327650"/>
          <p14:tracePt t="46804" x="6245225" y="5345113"/>
          <p14:tracePt t="46810" x="6253163" y="5345113"/>
          <p14:tracePt t="46817" x="6261100" y="5362575"/>
          <p14:tracePt t="46823" x="6286500" y="5387975"/>
          <p14:tracePt t="46830" x="6321425" y="5421313"/>
          <p14:tracePt t="46837" x="6329363" y="5430838"/>
          <p14:tracePt t="46844" x="6354763" y="5446713"/>
          <p14:tracePt t="46854" x="6397625" y="5481638"/>
          <p14:tracePt t="46858" x="6430963" y="5514975"/>
          <p14:tracePt t="46865" x="6456363" y="5532438"/>
          <p14:tracePt t="46872" x="6465888" y="5549900"/>
          <p14:tracePt t="46878" x="6473825" y="5557838"/>
          <p14:tracePt t="46887" x="6483350" y="5565775"/>
          <p14:tracePt t="46895" x="6499225" y="5575300"/>
          <p14:tracePt t="46900" x="6508750" y="5575300"/>
          <p14:tracePt t="46906" x="6508750" y="5583238"/>
          <p14:tracePt t="46921" x="6516688" y="5583238"/>
          <p14:tracePt t="46937" x="6524625" y="5591175"/>
          <p14:tracePt t="46962" x="6534150" y="5591175"/>
          <p14:tracePt t="46997" x="6542088" y="5591175"/>
          <p14:tracePt t="47004" x="6542088" y="5583238"/>
          <p14:tracePt t="47020" x="6550025" y="5575300"/>
          <p14:tracePt t="47025" x="6550025" y="5557838"/>
          <p14:tracePt t="47039" x="6559550" y="5540375"/>
          <p14:tracePt t="47046" x="6559550" y="5524500"/>
          <p14:tracePt t="47054" x="6559550" y="5489575"/>
          <p14:tracePt t="47060" x="6567488" y="5430838"/>
          <p14:tracePt t="47069" x="6567488" y="5405438"/>
          <p14:tracePt t="47073" x="6567488" y="5370513"/>
          <p14:tracePt t="47081" x="6567488" y="5327650"/>
          <p14:tracePt t="47088" x="6559550" y="5294313"/>
          <p14:tracePt t="47094" x="6559550" y="5276850"/>
          <p14:tracePt t="47102" x="6559550" y="5251450"/>
          <p14:tracePt t="47109" x="6550025" y="5226050"/>
          <p14:tracePt t="47116" x="6550025" y="5218113"/>
          <p14:tracePt t="47123" x="6550025" y="5200650"/>
          <p14:tracePt t="47129" x="6550025" y="5192713"/>
          <p14:tracePt t="47143" x="6542088" y="5183188"/>
          <p14:tracePt t="47152" x="6542088" y="5175250"/>
          <p14:tracePt t="47164" x="6534150" y="5175250"/>
          <p14:tracePt t="47171" x="6534150" y="5167313"/>
          <p14:tracePt t="47213" x="6534150" y="5175250"/>
          <p14:tracePt t="47220" x="6534150" y="5183188"/>
          <p14:tracePt t="47234" x="6524625" y="5192713"/>
          <p14:tracePt t="47241" x="6524625" y="5200650"/>
          <p14:tracePt t="47248" x="6524625" y="5208588"/>
          <p14:tracePt t="47254" x="6516688" y="5226050"/>
          <p14:tracePt t="47262" x="6516688" y="5235575"/>
          <p14:tracePt t="47270" x="6499225" y="5260975"/>
          <p14:tracePt t="47276" x="6483350" y="5311775"/>
          <p14:tracePt t="47282" x="6448425" y="5370513"/>
          <p14:tracePt t="47290" x="6430963" y="5421313"/>
          <p14:tracePt t="47296" x="6415088" y="5472113"/>
          <p14:tracePt t="47303" x="6389688" y="5532438"/>
          <p14:tracePt t="47310" x="6364288" y="5591175"/>
          <p14:tracePt t="47319" x="6346825" y="5651500"/>
          <p14:tracePt t="47324" x="6346825" y="5676900"/>
          <p14:tracePt t="47331" x="6338888" y="5710238"/>
          <p14:tracePt t="47339" x="6321425" y="5745163"/>
          <p14:tracePt t="47345" x="6321425" y="5761038"/>
          <p14:tracePt t="47352" x="6311900" y="5770563"/>
          <p14:tracePt t="47359" x="6311900" y="5778500"/>
          <p14:tracePt t="47365" x="6311900" y="5788025"/>
          <p14:tracePt t="47372" x="6303963" y="5795963"/>
          <p14:tracePt t="47379" x="6303963" y="5803900"/>
          <p14:tracePt t="47408" x="6303963" y="5813425"/>
          <p14:tracePt t="47423" x="6303963" y="5821363"/>
          <p14:tracePt t="47471" x="6303963" y="5813425"/>
          <p14:tracePt t="47486" x="6311900" y="5803900"/>
          <p14:tracePt t="47491" x="6311900" y="5795963"/>
          <p14:tracePt t="47499" x="6321425" y="5778500"/>
          <p14:tracePt t="47506" x="6338888" y="5761038"/>
          <p14:tracePt t="47513" x="6338888" y="5745163"/>
          <p14:tracePt t="47520" x="6354763" y="5719763"/>
          <p14:tracePt t="47527" x="6364288" y="5702300"/>
          <p14:tracePt t="47533" x="6364288" y="5676900"/>
          <p14:tracePt t="47540" x="6372225" y="5659438"/>
          <p14:tracePt t="47548" x="6389688" y="5641975"/>
          <p14:tracePt t="47556" x="6389688" y="5634038"/>
          <p14:tracePt t="47561" x="6389688" y="5626100"/>
          <p14:tracePt t="47569" x="6397625" y="5608638"/>
          <p14:tracePt t="47575" x="6405563" y="5600700"/>
          <p14:tracePt t="47582" x="6405563" y="5591175"/>
          <p14:tracePt t="47597" x="6405563" y="5583238"/>
          <p14:tracePt t="47618" x="6415088" y="5575300"/>
          <p14:tracePt t="47623" x="6415088" y="5565775"/>
          <p14:tracePt t="47631" x="6415088" y="5557838"/>
          <p14:tracePt t="47651" x="6423025" y="5549900"/>
          <p14:tracePt t="47665" x="6430963" y="5540375"/>
          <p14:tracePt t="47680" x="6440488" y="5524500"/>
          <p14:tracePt t="47714" x="6440488" y="5514975"/>
          <p14:tracePt t="47721" x="6448425" y="5514975"/>
          <p14:tracePt t="47736" x="6456363" y="5514975"/>
          <p14:tracePt t="47751" x="6456363" y="5524500"/>
          <p14:tracePt t="47756" x="6456363" y="5532438"/>
          <p14:tracePt t="47770" x="6456363" y="5540375"/>
          <p14:tracePt t="47785" x="6456363" y="5549900"/>
          <p14:tracePt t="47791" x="6465888" y="5557838"/>
          <p14:tracePt t="47805" x="6465888" y="5565775"/>
          <p14:tracePt t="47812" x="6465888" y="5575300"/>
          <p14:tracePt t="47833" x="6473825" y="5583238"/>
          <p14:tracePt t="47839" x="6473825" y="5591175"/>
          <p14:tracePt t="47854" x="6473825" y="5600700"/>
          <p14:tracePt t="47868" x="6483350" y="5600700"/>
          <p14:tracePt t="47875" x="6491288" y="5600700"/>
          <p14:tracePt t="47895" x="6499225" y="5600700"/>
          <p14:tracePt t="47917" x="6508750" y="5600700"/>
          <p14:tracePt t="47945" x="6524625" y="5600700"/>
          <p14:tracePt t="47972" x="6534150" y="5600700"/>
          <p14:tracePt t="47993" x="6542088" y="5600700"/>
          <p14:tracePt t="48001" x="6550025" y="5600700"/>
          <p14:tracePt t="48008" x="6559550" y="5600700"/>
          <p14:tracePt t="48013" x="6567488" y="5600700"/>
          <p14:tracePt t="48021" x="6584950" y="5600700"/>
          <p14:tracePt t="48028" x="6600825" y="5600700"/>
          <p14:tracePt t="48035" x="6618288" y="5616575"/>
          <p14:tracePt t="48043" x="6626225" y="5616575"/>
          <p14:tracePt t="48049" x="6635750" y="5626100"/>
          <p14:tracePt t="48055" x="6661150" y="5626100"/>
          <p14:tracePt t="48062" x="6678613" y="5634038"/>
          <p14:tracePt t="48071" x="6678613" y="5641975"/>
          <p14:tracePt t="48076" x="6686550" y="5641975"/>
          <p14:tracePt t="48085" x="6694488" y="5641975"/>
          <p14:tracePt t="48090" x="6711950" y="5651500"/>
          <p14:tracePt t="48111" x="6719888" y="5668963"/>
          <p14:tracePt t="48120" x="6729413" y="5668963"/>
          <p14:tracePt t="48139" x="6737350" y="5676900"/>
          <p14:tracePt t="48153" x="6745288" y="5676900"/>
          <p14:tracePt t="48160" x="6745288" y="5684838"/>
          <p14:tracePt t="48168" x="6745288" y="5694363"/>
          <p14:tracePt t="48180" x="6745288" y="5702300"/>
          <p14:tracePt t="48202" x="6745288" y="5710238"/>
          <p14:tracePt t="48208" x="6737350" y="5710238"/>
          <p14:tracePt t="48218" x="6729413" y="5719763"/>
          <p14:tracePt t="48222" x="6719888" y="5727700"/>
          <p14:tracePt t="48230" x="6711950" y="5727700"/>
          <p14:tracePt t="48237" x="6686550" y="5727700"/>
          <p14:tracePt t="48252" x="6678613" y="5727700"/>
          <p14:tracePt t="48257" x="6661150" y="5727700"/>
          <p14:tracePt t="48264" x="6653213" y="5727700"/>
          <p14:tracePt t="48271" x="6643688" y="5727700"/>
          <p14:tracePt t="48279" x="6635750" y="5727700"/>
          <p14:tracePt t="48293" x="6626225" y="5727700"/>
          <p14:tracePt t="48302" x="6618288" y="5727700"/>
          <p14:tracePt t="48314" x="6610350" y="5727700"/>
          <p14:tracePt t="48328" x="6600825" y="5727700"/>
          <p14:tracePt t="48335" x="6592888" y="5719763"/>
          <p14:tracePt t="48354" x="6592888" y="5710238"/>
          <p14:tracePt t="48391" x="6600825" y="5710238"/>
          <p14:tracePt t="48403" x="6610350" y="5710238"/>
          <p14:tracePt t="48411" x="6618288" y="5710238"/>
          <p14:tracePt t="48424" x="6626225" y="5710238"/>
          <p14:tracePt t="48435" x="6643688" y="5710238"/>
          <p14:tracePt t="48439" x="6653213" y="5710238"/>
          <p14:tracePt t="48446" x="6669088" y="5710238"/>
          <p14:tracePt t="48454" x="6678613" y="5710238"/>
          <p14:tracePt t="48460" x="6686550" y="5710238"/>
          <p14:tracePt t="48468" x="6704013" y="5710238"/>
          <p14:tracePt t="48473" x="6704013" y="5702300"/>
          <p14:tracePt t="48481" x="6711950" y="5702300"/>
          <p14:tracePt t="48494" x="6719888" y="5702300"/>
          <p14:tracePt t="48502" x="6729413" y="5702300"/>
          <p14:tracePt t="48522" x="6737350" y="5702300"/>
          <p14:tracePt t="48529" x="6745288" y="5694363"/>
          <p14:tracePt t="48543" x="6745288" y="5684838"/>
          <p14:tracePt t="48551" x="6754813" y="5684838"/>
          <p14:tracePt t="48557" x="6762750" y="5684838"/>
          <p14:tracePt t="48599" x="6762750" y="5676900"/>
          <p14:tracePt t="48641" x="6762750" y="5668963"/>
          <p14:tracePt t="48676" x="6762750" y="5659438"/>
          <p14:tracePt t="48703" x="6754813" y="5651500"/>
          <p14:tracePt t="48760" x="6754813" y="5641975"/>
          <p14:tracePt t="48780" x="6745288" y="5641975"/>
          <p14:tracePt t="48822" x="6745288" y="5634038"/>
          <p14:tracePt t="48855" x="6737350" y="5634038"/>
          <p14:tracePt t="48871" x="6729413" y="5634038"/>
          <p14:tracePt t="48879" x="6719888" y="5634038"/>
          <p14:tracePt t="48894" x="6711950" y="5634038"/>
          <p14:tracePt t="48902" x="6711950" y="5626100"/>
          <p14:tracePt t="48910" x="6711950" y="5616575"/>
          <p14:tracePt t="48918" x="6704013" y="5616575"/>
          <p14:tracePt t="48941" x="6686550" y="5616575"/>
          <p14:tracePt t="48957" x="6678613" y="5616575"/>
          <p14:tracePt t="48972" x="6669088" y="5616575"/>
          <p14:tracePt t="48989" x="6661150" y="5616575"/>
          <p14:tracePt t="49019" x="6653213" y="5616575"/>
          <p14:tracePt t="49059" x="6643688" y="5616575"/>
          <p14:tracePt t="49113" x="6635750" y="5616575"/>
          <p14:tracePt t="49160" x="6626225" y="5608638"/>
          <p14:tracePt t="49231" x="6618288" y="5608638"/>
          <p14:tracePt t="49272" x="6610350" y="5608638"/>
          <p14:tracePt t="49301" x="6610350" y="5600700"/>
          <p14:tracePt t="49322" x="6600825" y="5600700"/>
          <p14:tracePt t="49357" x="6600825" y="5591175"/>
          <p14:tracePt t="49364" x="6584950" y="5583238"/>
          <p14:tracePt t="49378" x="6575425" y="5583238"/>
          <p14:tracePt t="49385" x="6575425" y="5575300"/>
          <p14:tracePt t="49392" x="6567488" y="5575300"/>
          <p14:tracePt t="49401" x="6559550" y="5575300"/>
          <p14:tracePt t="49413" x="6550025" y="5565775"/>
          <p14:tracePt t="49427" x="6534150" y="5565775"/>
          <p14:tracePt t="49435" x="6534150" y="5557838"/>
          <p14:tracePt t="49440" x="6524625" y="5557838"/>
          <p14:tracePt t="49448" x="6508750" y="5549900"/>
          <p14:tracePt t="49454" x="6499225" y="5549900"/>
          <p14:tracePt t="49462" x="6491288" y="5532438"/>
          <p14:tracePt t="49470" x="6473825" y="5532438"/>
          <p14:tracePt t="49475" x="6448425" y="5524500"/>
          <p14:tracePt t="49485" x="6405563" y="5497513"/>
          <p14:tracePt t="49489" x="6372225" y="5481638"/>
          <p14:tracePt t="49496" x="6321425" y="5456238"/>
          <p14:tracePt t="49504" x="6261100" y="5421313"/>
          <p14:tracePt t="49509" x="6210300" y="5387975"/>
          <p14:tracePt t="49517" x="6159500" y="5353050"/>
          <p14:tracePt t="49523" x="6091238" y="5319713"/>
          <p14:tracePt t="49530" x="6024563" y="5268913"/>
          <p14:tracePt t="49540" x="5946775" y="5226050"/>
          <p14:tracePt t="49545" x="5819775" y="5141913"/>
          <p14:tracePt t="49553" x="5683250" y="5048250"/>
          <p14:tracePt t="49558" x="5607050" y="4987925"/>
          <p14:tracePt t="49566" x="5548313" y="4962525"/>
          <p14:tracePt t="49571" x="5472113" y="4919663"/>
          <p14:tracePt t="49578" x="5421313" y="4878388"/>
          <p14:tracePt t="49586" x="5386388" y="4868863"/>
          <p14:tracePt t="49593" x="5353050" y="4835525"/>
          <p14:tracePt t="49600" x="5318125" y="4827588"/>
          <p14:tracePt t="49608" x="5302250" y="4818063"/>
          <p14:tracePt t="49621" x="5292725" y="4810125"/>
          <p14:tracePt t="49627" x="5276850" y="4810125"/>
          <p14:tracePt t="49642" x="5267325" y="4810125"/>
          <p14:tracePt t="49650" x="5259388" y="4802188"/>
          <p14:tracePt t="49656" x="5249863" y="4802188"/>
          <p14:tracePt t="49677" x="5241925" y="4802188"/>
          <p14:tracePt t="49692" x="5233988" y="4802188"/>
          <p14:tracePt t="49705" x="5224463" y="4802188"/>
          <p14:tracePt t="49725" x="5216525" y="4802188"/>
          <p14:tracePt t="49746" x="5216525" y="4810125"/>
          <p14:tracePt t="49761" x="5208588" y="4810125"/>
          <p14:tracePt t="49803" x="5208588" y="4827588"/>
          <p14:tracePt t="49811" x="5208588" y="4843463"/>
          <p14:tracePt t="49819" x="5208588" y="4860925"/>
          <p14:tracePt t="49828" x="5208588" y="4868863"/>
          <p14:tracePt t="49835" x="5208588" y="4878388"/>
          <p14:tracePt t="49843" x="5208588" y="4894263"/>
          <p14:tracePt t="49852" x="5208588" y="4903788"/>
          <p14:tracePt t="49858" x="5208588" y="4911725"/>
          <p14:tracePt t="49867" x="5208588" y="4919663"/>
          <p14:tracePt t="49874" x="5208588" y="4937125"/>
          <p14:tracePt t="49885" x="5208588" y="4954588"/>
          <p14:tracePt t="49889" x="5208588" y="4962525"/>
          <p14:tracePt t="49897" x="5208588" y="4972050"/>
          <p14:tracePt t="49904" x="5208588" y="4987925"/>
          <p14:tracePt t="49913" x="5208588" y="4997450"/>
          <p14:tracePt t="49921" x="5208588" y="5013325"/>
          <p14:tracePt t="49929" x="5208588" y="5022850"/>
          <p14:tracePt t="49936" x="5208588" y="5038725"/>
          <p14:tracePt t="49944" x="5208588" y="5056188"/>
          <p14:tracePt t="49953" x="5208588" y="5064125"/>
          <p14:tracePt t="49960" x="5208588" y="5073650"/>
          <p14:tracePt t="49968" x="5208588" y="5091113"/>
          <p14:tracePt t="49975" x="5208588" y="5099050"/>
          <p14:tracePt t="49984" x="5208588" y="5106988"/>
          <p14:tracePt t="49991" x="5208588" y="5116513"/>
          <p14:tracePt t="50001" x="5208588" y="5132388"/>
          <p14:tracePt t="50006" x="5208588" y="5141913"/>
          <p14:tracePt t="50014" x="5208588" y="5157788"/>
          <p14:tracePt t="50021" x="5208588" y="5167313"/>
          <p14:tracePt t="50030" x="5208588" y="5183188"/>
          <p14:tracePt t="50038" x="5208588" y="5192713"/>
          <p14:tracePt t="50046" x="5208588" y="5200650"/>
          <p14:tracePt t="50054" x="5208588" y="5208588"/>
          <p14:tracePt t="50061" x="5208588" y="5226050"/>
          <p14:tracePt t="50069" x="5208588" y="5235575"/>
          <p14:tracePt t="50077" x="5208588" y="5243513"/>
          <p14:tracePt t="50085" x="5208588" y="5260975"/>
          <p14:tracePt t="50093" x="5208588" y="5276850"/>
          <p14:tracePt t="50108" x="5208588" y="5294313"/>
          <p14:tracePt t="50116" x="5208588" y="5302250"/>
          <p14:tracePt t="50123" x="5208588" y="5319713"/>
          <p14:tracePt t="50134" x="5208588" y="5327650"/>
          <p14:tracePt t="50140" x="5208588" y="5337175"/>
          <p14:tracePt t="50150" x="5208588" y="5353050"/>
          <p14:tracePt t="50155" x="5208588" y="5362575"/>
          <p14:tracePt t="50162" x="5208588" y="5370513"/>
          <p14:tracePt t="50170" x="5208588" y="5380038"/>
          <p14:tracePt t="50178" x="5208588" y="5405438"/>
          <p14:tracePt t="50186" x="5208588" y="5413375"/>
          <p14:tracePt t="50194" x="5208588" y="5421313"/>
          <p14:tracePt t="50202" x="5208588" y="5430838"/>
          <p14:tracePt t="50209" x="5208588" y="5446713"/>
          <p14:tracePt t="50218" x="5208588" y="5456238"/>
          <p14:tracePt t="50224" x="5208588" y="5464175"/>
          <p14:tracePt t="50234" x="5208588" y="5472113"/>
          <p14:tracePt t="50241" x="5208588" y="5489575"/>
          <p14:tracePt t="50250" x="5208588" y="5497513"/>
          <p14:tracePt t="50257" x="5208588" y="5514975"/>
          <p14:tracePt t="50267" x="5208588" y="5524500"/>
          <p14:tracePt t="50274" x="5208588" y="5540375"/>
          <p14:tracePt t="50280" x="5208588" y="5549900"/>
          <p14:tracePt t="50288" x="5208588" y="5557838"/>
          <p14:tracePt t="50295" x="5208588" y="5575300"/>
          <p14:tracePt t="50303" x="5208588" y="5583238"/>
          <p14:tracePt t="50311" x="5208588" y="5591175"/>
          <p14:tracePt t="50319" x="5208588" y="5600700"/>
          <p14:tracePt t="50326" x="5208588" y="5616575"/>
          <p14:tracePt t="50335" x="5208588" y="5626100"/>
          <p14:tracePt t="50342" x="5208588" y="5641975"/>
          <p14:tracePt t="50351" x="5208588" y="5651500"/>
          <p14:tracePt t="50358" x="5208588" y="5668963"/>
          <p14:tracePt t="50366" x="5208588" y="5676900"/>
          <p14:tracePt t="50373" x="5208588" y="5684838"/>
          <p14:tracePt t="50384" x="5208588" y="5694363"/>
          <p14:tracePt t="50389" x="5208588" y="5710238"/>
          <p14:tracePt t="50399" x="5208588" y="5727700"/>
          <p14:tracePt t="50412" x="5208588" y="5745163"/>
          <p14:tracePt t="50419" x="5208588" y="5753100"/>
          <p14:tracePt t="50428" x="5208588" y="5770563"/>
          <p14:tracePt t="50436" x="5208588" y="5778500"/>
          <p14:tracePt t="50444" x="5208588" y="5795963"/>
          <p14:tracePt t="50452" x="5208588" y="5813425"/>
          <p14:tracePt t="50460" x="5208588" y="5821363"/>
          <p14:tracePt t="50469" x="5208588" y="5829300"/>
          <p14:tracePt t="50476" x="5208588" y="5838825"/>
          <p14:tracePt t="50568" x="5208588" y="5829300"/>
          <p14:tracePt t="50574" x="5199063" y="5821363"/>
          <p14:tracePt t="50583" x="5199063" y="5795963"/>
          <p14:tracePt t="50588" x="5191125" y="5788025"/>
          <p14:tracePt t="50595" x="5173663" y="5753100"/>
          <p14:tracePt t="50602" x="5165725" y="5702300"/>
          <p14:tracePt t="50610" x="5140325" y="5651500"/>
          <p14:tracePt t="50617" x="5122863" y="5591175"/>
          <p14:tracePt t="50623" x="5080000" y="5507038"/>
          <p14:tracePt t="50633" x="5029200" y="5387975"/>
          <p14:tracePt t="50637" x="5003800" y="5311775"/>
          <p14:tracePt t="50644" x="4962525" y="5192713"/>
          <p14:tracePt t="50651" x="4927600" y="5081588"/>
          <p14:tracePt t="50658" x="4894263" y="4979988"/>
          <p14:tracePt t="50667" x="4851400" y="4886325"/>
          <p14:tracePt t="50671" x="4826000" y="4802188"/>
          <p14:tracePt t="50679" x="4808538" y="4741863"/>
          <p14:tracePt t="50686" x="4800600" y="4708525"/>
          <p14:tracePt t="50693" x="4775200" y="4640263"/>
          <p14:tracePt t="50701" x="4765675" y="4579938"/>
          <p14:tracePt t="50707" x="4757738" y="4554538"/>
          <p14:tracePt t="50715" x="4749800" y="4538663"/>
          <p14:tracePt t="50720" x="4749800" y="4503738"/>
          <p14:tracePt t="50728" x="4740275" y="4478338"/>
          <p14:tracePt t="50736" x="4732338" y="4445000"/>
          <p14:tracePt t="50741" x="4714875" y="4410075"/>
          <p14:tracePt t="50750" x="4706938" y="4376738"/>
          <p14:tracePt t="50755" x="4706938" y="4351338"/>
          <p14:tracePt t="50763" x="4699000" y="4325938"/>
          <p14:tracePt t="50770" x="4699000" y="4291013"/>
          <p14:tracePt t="50777" x="4681538" y="4232275"/>
          <p14:tracePt t="50783" x="4673600" y="4206875"/>
          <p14:tracePt t="50791" x="4664075" y="4171950"/>
          <p14:tracePt t="50801" x="4664075" y="4146550"/>
          <p14:tracePt t="50804" x="4664075" y="4113213"/>
          <p14:tracePt t="50812" x="4656138" y="4087813"/>
          <p14:tracePt t="50818" x="4656138" y="4044950"/>
          <p14:tracePt t="50825" x="4656138" y="4011613"/>
          <p14:tracePt t="50833" x="4646613" y="3976688"/>
          <p14:tracePt t="50839" x="4646613" y="3951288"/>
          <p14:tracePt t="50846" x="4638675" y="3925888"/>
          <p14:tracePt t="50853" x="4638675" y="3908425"/>
          <p14:tracePt t="50860" x="4630738" y="3857625"/>
          <p14:tracePt t="50869" x="4630738" y="3841750"/>
          <p14:tracePt t="50874" x="4621213" y="3816350"/>
          <p14:tracePt t="50883" x="4621213" y="3781425"/>
          <p14:tracePt t="50888" x="4613275" y="3748088"/>
          <p14:tracePt t="50895" x="4613275" y="3738563"/>
          <p14:tracePt t="50902" x="4613275" y="3722688"/>
          <p14:tracePt t="50909" x="4613275" y="3705225"/>
          <p14:tracePt t="50917" x="4613275" y="3697288"/>
          <p14:tracePt t="50923" x="4613275" y="3687763"/>
          <p14:tracePt t="50929" x="4613275" y="3671888"/>
          <p14:tracePt t="50937" x="4613275" y="3662363"/>
          <p14:tracePt t="50952" x="4613275" y="3636963"/>
          <p14:tracePt t="50957" x="4613275" y="3629025"/>
          <p14:tracePt t="50967" x="4613275" y="3619500"/>
          <p14:tracePt t="50971" x="4613275" y="3611563"/>
          <p14:tracePt t="50978" x="4613275" y="3594100"/>
          <p14:tracePt t="50985" x="4613275" y="3578225"/>
          <p14:tracePt t="50992" x="4613275" y="3568700"/>
          <p14:tracePt t="51000" x="4613275" y="3560763"/>
          <p14:tracePt t="51006" x="4613275" y="3543300"/>
          <p14:tracePt t="51020" x="4605338" y="3527425"/>
          <p14:tracePt t="51027" x="4605338" y="3509963"/>
          <p14:tracePt t="51034" x="4595813" y="3484563"/>
          <p14:tracePt t="51042" x="4595813" y="3475038"/>
          <p14:tracePt t="51049" x="4595813" y="3459163"/>
          <p14:tracePt t="51055" x="4595813" y="3441700"/>
          <p14:tracePt t="51062" x="4595813" y="3433763"/>
          <p14:tracePt t="51069" x="4595813" y="3408363"/>
          <p14:tracePt t="51075" x="4595813" y="3390900"/>
          <p14:tracePt t="51090" x="4587875" y="3373438"/>
          <p14:tracePt t="51100" x="4587875" y="3365500"/>
          <p14:tracePt t="51104" x="4587875" y="3355975"/>
          <p14:tracePt t="51110" x="4587875" y="3348038"/>
          <p14:tracePt t="51117" x="4587875" y="3340100"/>
          <p14:tracePt t="51135" x="4579938" y="3322638"/>
          <p14:tracePt t="51145" x="4579938" y="3314700"/>
          <p14:tracePt t="51155" x="4579938" y="3305175"/>
          <p14:tracePt t="51160" x="4570413" y="3297238"/>
          <p14:tracePt t="52391" x="4638675" y="3238500"/>
          <p14:tracePt t="52398" x="4749800" y="3160713"/>
          <p14:tracePt t="52405" x="4826000" y="3119438"/>
          <p14:tracePt t="52414" x="4876800" y="3076575"/>
          <p14:tracePt t="52419" x="4927600" y="3033713"/>
          <p14:tracePt t="52426" x="4945063" y="3016250"/>
          <p14:tracePt t="52434" x="4962525" y="3016250"/>
          <p14:tracePt t="52441" x="4962525" y="3000375"/>
          <p14:tracePt t="52454" x="4970463" y="3000375"/>
          <p14:tracePt t="52461" x="4970463" y="2990850"/>
          <p14:tracePt t="52475" x="4978400" y="2982913"/>
          <p14:tracePt t="52497" x="4987925" y="2974975"/>
          <p14:tracePt t="52503" x="4995863" y="2974975"/>
          <p14:tracePt t="52510" x="5013325" y="2965450"/>
          <p14:tracePt t="52516" x="5029200" y="2949575"/>
          <p14:tracePt t="52524" x="5046663" y="2932113"/>
          <p14:tracePt t="52532" x="5072063" y="2914650"/>
          <p14:tracePt t="52538" x="5106988" y="2889250"/>
          <p14:tracePt t="52544" x="5157788" y="2863850"/>
          <p14:tracePt t="52553" x="5183188" y="2846388"/>
          <p14:tracePt t="52559" x="5199063" y="2838450"/>
          <p14:tracePt t="52568" x="5216525" y="2820988"/>
          <p14:tracePt t="52573" x="5224463" y="2813050"/>
          <p14:tracePt t="52582" x="5249863" y="2805113"/>
          <p14:tracePt t="52586" x="5259388" y="2805113"/>
          <p14:tracePt t="52593" x="5267325" y="2787650"/>
          <p14:tracePt t="52601" x="5292725" y="2770188"/>
          <p14:tracePt t="52607" x="5318125" y="2752725"/>
          <p14:tracePt t="52615" x="5343525" y="2744788"/>
          <p14:tracePt t="52622" x="5368925" y="2719388"/>
          <p14:tracePt t="52631" x="5411788" y="2693988"/>
          <p14:tracePt t="52635" x="5462588" y="2660650"/>
          <p14:tracePt t="52642" x="5497513" y="2651125"/>
          <p14:tracePt t="52650" x="5530850" y="2643188"/>
          <p14:tracePt t="52656" x="5548313" y="2625725"/>
          <p14:tracePt t="52665" x="5565775" y="2625725"/>
          <p14:tracePt t="52670" x="5573713" y="2617788"/>
          <p14:tracePt t="52677" x="5581650" y="2608263"/>
          <p14:tracePt t="52684" x="5591175" y="2608263"/>
          <p14:tracePt t="52691" x="5599113" y="2608263"/>
          <p14:tracePt t="52704" x="5607050" y="2608263"/>
          <p14:tracePt t="52714" x="5607050" y="2600325"/>
          <p14:tracePt t="52719" x="5616575" y="2600325"/>
          <p14:tracePt t="52726" x="5616575" y="2592388"/>
          <p14:tracePt t="52733" x="5624513" y="2592388"/>
          <p14:tracePt t="52748" x="5632450" y="2592388"/>
          <p14:tracePt t="52753" x="5641975" y="2592388"/>
          <p14:tracePt t="52767" x="5641975" y="2582863"/>
          <p14:tracePt t="52774" x="5649913" y="2582863"/>
          <p14:tracePt t="52782" x="5657850" y="2582863"/>
          <p14:tracePt t="52788" x="5667375" y="2574925"/>
          <p14:tracePt t="54028" x="5683250" y="2574925"/>
          <p14:tracePt t="54035" x="5700713" y="2582863"/>
          <p14:tracePt t="54042" x="5718175" y="2582863"/>
          <p14:tracePt t="54049" x="5743575" y="2582863"/>
          <p14:tracePt t="54057" x="5761038" y="2592388"/>
          <p14:tracePt t="54071" x="5768975" y="2592388"/>
          <p14:tracePt t="54079" x="5786438" y="2592388"/>
          <p14:tracePt t="54084" x="5794375" y="2592388"/>
          <p14:tracePt t="54092" x="5802313" y="2592388"/>
          <p14:tracePt t="54098" x="5819775" y="2592388"/>
          <p14:tracePt t="54105" x="5845175" y="2592388"/>
          <p14:tracePt t="54113" x="5862638" y="2582863"/>
          <p14:tracePt t="54119" x="5880100" y="2574925"/>
          <p14:tracePt t="54126" x="5905500" y="2574925"/>
          <p14:tracePt t="54133" x="5921375" y="2566988"/>
          <p14:tracePt t="54140" x="5938838" y="2566988"/>
          <p14:tracePt t="54154" x="5946775" y="2557463"/>
          <p14:tracePt t="54163" x="5964238" y="2549525"/>
          <p14:tracePt t="54168" x="5972175" y="2549525"/>
          <p14:tracePt t="54182" x="5981700" y="2549525"/>
          <p14:tracePt t="54189" x="5989638" y="2549525"/>
          <p14:tracePt t="54197" x="5997575" y="2541588"/>
          <p14:tracePt t="54210" x="6007100" y="2541588"/>
          <p14:tracePt t="54216" x="6024563" y="2541588"/>
          <p14:tracePt t="54223" x="6032500" y="2541588"/>
          <p14:tracePt t="54231" x="6057900" y="2532063"/>
          <p14:tracePt t="54238" x="6100763" y="2516188"/>
          <p14:tracePt t="54247" x="6142038" y="2506663"/>
          <p14:tracePt t="54252" x="6176963" y="2489200"/>
          <p14:tracePt t="54259" x="6227763" y="2481263"/>
          <p14:tracePt t="54265" x="6286500" y="2463800"/>
          <p14:tracePt t="54272" x="6364288" y="2455863"/>
          <p14:tracePt t="54280" x="6448425" y="2438400"/>
          <p14:tracePt t="54286" x="6542088" y="2422525"/>
          <p14:tracePt t="54293" x="6643688" y="2413000"/>
          <p14:tracePt t="54300" x="6737350" y="2405063"/>
          <p14:tracePt t="54308" x="6813550" y="2397125"/>
          <p14:tracePt t="54317" x="6932613" y="2387600"/>
          <p14:tracePt t="54321" x="7034213" y="2387600"/>
          <p14:tracePt t="54330" x="7153275" y="2387600"/>
          <p14:tracePt t="54335" x="7239000" y="2387600"/>
          <p14:tracePt t="54342" x="7323138" y="2405063"/>
          <p14:tracePt t="54348" x="7373938" y="2405063"/>
          <p14:tracePt t="54356" x="7426325" y="2413000"/>
          <p14:tracePt t="54364" x="7477125" y="2422525"/>
          <p14:tracePt t="54371" x="7527925" y="2447925"/>
          <p14:tracePt t="54380" x="7553325" y="2455863"/>
          <p14:tracePt t="54383" x="7561263" y="2455863"/>
          <p14:tracePt t="54391" x="7570788" y="2463800"/>
          <p14:tracePt t="54400" x="7578725" y="2473325"/>
          <p14:tracePt t="54413" x="7586663" y="2473325"/>
          <p14:tracePt t="54419" x="7596188" y="2481263"/>
          <p14:tracePt t="54447" x="7596188" y="2489200"/>
          <p14:tracePt t="54453" x="7604125" y="2489200"/>
          <p14:tracePt t="54677" x="7799388" y="2489200"/>
          <p14:tracePt t="54684" x="8105775" y="2489200"/>
          <p14:tracePt t="54692" x="8283575" y="2489200"/>
          <p14:tracePt t="54706" x="8369300" y="2489200"/>
          <p14:tracePt t="54714" x="8410575" y="2489200"/>
          <p14:tracePt t="54720" x="8435975" y="2489200"/>
          <p14:tracePt t="54729" x="8445500" y="2489200"/>
          <p14:tracePt t="54734" x="8462963" y="2489200"/>
          <p14:tracePt t="54741" x="8470900" y="2489200"/>
          <p14:tracePt t="54748" x="8478838" y="2489200"/>
          <p14:tracePt t="54763" x="8488363" y="2489200"/>
          <p14:tracePt t="54769" x="8496300" y="2489200"/>
          <p14:tracePt t="54782" x="8504238" y="2489200"/>
          <p14:tracePt t="54797" x="8513763" y="2489200"/>
          <p14:tracePt t="54812" x="8521700" y="2489200"/>
          <p14:tracePt t="54825" x="8539163" y="2489200"/>
          <p14:tracePt t="54846" x="8547100" y="2489200"/>
          <p14:tracePt t="54873" x="8555038" y="2489200"/>
          <p14:tracePt t="54880" x="8564563" y="2489200"/>
          <p14:tracePt t="54964" x="8564563" y="2498725"/>
          <p14:tracePt t="54970" x="8564563" y="2506663"/>
          <p14:tracePt t="54984" x="8555038" y="2506663"/>
          <p14:tracePt t="54992" x="8547100" y="2516188"/>
          <p14:tracePt t="54999" x="8539163" y="2516188"/>
          <p14:tracePt t="55006" x="8529638" y="2516188"/>
          <p14:tracePt t="55013" x="8513763" y="2524125"/>
          <p14:tracePt t="55019" x="8504238" y="2532063"/>
          <p14:tracePt t="55029" x="8496300" y="2532063"/>
          <p14:tracePt t="55033" x="8478838" y="2532063"/>
          <p14:tracePt t="55040" x="8462963" y="2532063"/>
          <p14:tracePt t="55054" x="8453438" y="2532063"/>
          <p14:tracePt t="55062" x="8435975" y="2532063"/>
          <p14:tracePt t="55075" x="8428038" y="2532063"/>
          <p14:tracePt t="55089" x="8410575" y="2532063"/>
          <p14:tracePt t="55103" x="8402638" y="2532063"/>
          <p14:tracePt t="55117" x="8385175" y="2532063"/>
          <p14:tracePt t="55131" x="8377238" y="2532063"/>
          <p14:tracePt t="55146" x="8369300" y="2532063"/>
          <p14:tracePt t="55152" x="8359775" y="2532063"/>
          <p14:tracePt t="55159" x="8351838" y="2532063"/>
          <p14:tracePt t="55173" x="8343900" y="2532063"/>
          <p14:tracePt t="55187" x="8334375" y="2532063"/>
          <p14:tracePt t="55195" x="8326438" y="2532063"/>
          <p14:tracePt t="55214" x="8318500" y="2532063"/>
          <p14:tracePt t="55236" x="8308975" y="2532063"/>
          <p14:tracePt t="55243" x="8301038" y="2532063"/>
          <p14:tracePt t="55270" x="8291513" y="2532063"/>
          <p14:tracePt t="55319" x="8283575" y="2532063"/>
          <p14:tracePt t="55627" x="8291513" y="2532063"/>
          <p14:tracePt t="55633" x="8301038" y="2532063"/>
          <p14:tracePt t="55640" x="8301038" y="2524125"/>
          <p14:tracePt t="55647" x="8308975" y="2524125"/>
          <p14:tracePt t="55662" x="8318500" y="2516188"/>
          <p14:tracePt t="55675" x="8326438" y="2516188"/>
          <p14:tracePt t="55682" x="8334375" y="2516188"/>
          <p14:tracePt t="55689" x="8343900" y="2516188"/>
          <p14:tracePt t="55696" x="8359775" y="2516188"/>
          <p14:tracePt t="55703" x="8385175" y="2516188"/>
          <p14:tracePt t="55712" x="8394700" y="2516188"/>
          <p14:tracePt t="55717" x="8428038" y="2506663"/>
          <p14:tracePt t="55724" x="8445500" y="2506663"/>
          <p14:tracePt t="55731" x="8478838" y="2506663"/>
          <p14:tracePt t="55738" x="8504238" y="2498725"/>
          <p14:tracePt t="55745" x="8547100" y="2498725"/>
          <p14:tracePt t="55752" x="8572500" y="2498725"/>
          <p14:tracePt t="55761" x="8597900" y="2498725"/>
          <p14:tracePt t="55766" x="8615363" y="2498725"/>
          <p14:tracePt t="55772" x="8648700" y="2498725"/>
          <p14:tracePt t="55780" x="8674100" y="2498725"/>
          <p14:tracePt t="55786" x="8724900" y="2498725"/>
          <p14:tracePt t="55795" x="8767763" y="2498725"/>
          <p14:tracePt t="55801" x="8793163" y="2498725"/>
          <p14:tracePt t="55808" x="8853488" y="2498725"/>
          <p14:tracePt t="55814" x="8921750" y="2506663"/>
          <p14:tracePt t="55824" x="8955088" y="2506663"/>
          <p14:tracePt t="55830" x="8997950" y="2506663"/>
          <p14:tracePt t="55835" x="9023350" y="2506663"/>
          <p14:tracePt t="55846" x="9048750" y="2506663"/>
          <p14:tracePt t="55849" x="9074150" y="2506663"/>
          <p14:tracePt t="55856" x="9099550" y="2506663"/>
          <p14:tracePt t="55863" x="9107488" y="2506663"/>
          <p14:tracePt t="55870" x="9124950" y="2506663"/>
          <p14:tracePt t="55878" x="9132888" y="2506663"/>
          <p14:tracePt t="55885" x="9150350" y="2506663"/>
          <p14:tracePt t="55891" x="9158288" y="2506663"/>
          <p14:tracePt t="55897" x="9167813" y="2506663"/>
          <p14:tracePt t="55905" x="9183688" y="2506663"/>
          <p14:tracePt t="55913" x="9201150" y="2506663"/>
          <p14:tracePt t="55919" x="9209088" y="2506663"/>
          <p14:tracePt t="55928" x="9226550" y="2498725"/>
          <p14:tracePt t="55935" x="9236075" y="2498725"/>
          <p14:tracePt t="55940" x="9251950" y="2498725"/>
          <p14:tracePt t="55947" x="9261475" y="2498725"/>
          <p14:tracePt t="55954" x="9269413" y="2498725"/>
          <p14:tracePt t="55962" x="9277350" y="2498725"/>
          <p14:tracePt t="55975" x="9286875" y="2498725"/>
          <p14:tracePt t="55981" x="9294813" y="2498725"/>
          <p14:tracePt t="55988" x="9302750" y="2498725"/>
          <p14:tracePt t="56003" x="9312275" y="2498725"/>
          <p14:tracePt t="56017" x="9320213" y="2498725"/>
          <p14:tracePt t="56024" x="9328150" y="2498725"/>
          <p14:tracePt t="56038" x="9337675" y="2498725"/>
          <p14:tracePt t="56045" x="9345613" y="2498725"/>
          <p14:tracePt t="56062" x="9353550" y="2498725"/>
          <p14:tracePt t="56065" x="9363075" y="2498725"/>
          <p14:tracePt t="56072" x="9371013" y="2498725"/>
          <p14:tracePt t="56080" x="9380538" y="2498725"/>
          <p14:tracePt t="56384" x="9388475" y="2498725"/>
          <p14:tracePt t="56398" x="9388475" y="2489200"/>
          <p14:tracePt t="56413" x="9396413" y="2489200"/>
          <p14:tracePt t="56426" x="9405938" y="2489200"/>
          <p14:tracePt t="56433" x="9413875" y="2489200"/>
          <p14:tracePt t="56440" x="9431338" y="2481263"/>
          <p14:tracePt t="56447" x="9464675" y="2473325"/>
          <p14:tracePt t="56454" x="9482138" y="2473325"/>
          <p14:tracePt t="56461" x="9498013" y="2473325"/>
          <p14:tracePt t="56468" x="9515475" y="2463800"/>
          <p14:tracePt t="56477" x="9540875" y="2455863"/>
          <p14:tracePt t="56482" x="9558338" y="2455863"/>
          <p14:tracePt t="56489" x="9575800" y="2455863"/>
          <p14:tracePt t="56497" x="9591675" y="2455863"/>
          <p14:tracePt t="56503" x="9601200" y="2455863"/>
          <p14:tracePt t="56511" x="9609138" y="2455863"/>
          <p14:tracePt t="56517" x="9626600" y="2455863"/>
          <p14:tracePt t="56524" x="9634538" y="2455863"/>
          <p14:tracePt t="56538" x="9642475" y="2455863"/>
          <p14:tracePt t="56545" x="9659938" y="2455863"/>
          <p14:tracePt t="56552" x="9667875" y="2455863"/>
          <p14:tracePt t="56560" x="9685338" y="2455863"/>
          <p14:tracePt t="56567" x="9710738" y="2455863"/>
          <p14:tracePt t="56572" x="9720263" y="2455863"/>
          <p14:tracePt t="56579" x="9736138" y="2455863"/>
          <p14:tracePt t="56586" x="9753600" y="2455863"/>
          <p14:tracePt t="56594" x="9771063" y="2455863"/>
          <p14:tracePt t="56600" x="9779000" y="2455863"/>
          <p14:tracePt t="56607" x="9796463" y="2455863"/>
          <p14:tracePt t="56614" x="9812338" y="2455863"/>
          <p14:tracePt t="56628" x="9829800" y="2455863"/>
          <p14:tracePt t="56644" x="9839325" y="2455863"/>
          <p14:tracePt t="56649" x="9847263" y="2455863"/>
          <p14:tracePt t="56656" x="9855200" y="2455863"/>
          <p14:tracePt t="56663" x="9864725" y="2455863"/>
          <p14:tracePt t="56678" x="9880600" y="2455863"/>
          <p14:tracePt t="56691" x="9890125" y="2455863"/>
          <p14:tracePt t="56698" x="9898063" y="2455863"/>
          <p14:tracePt t="56704" x="9906000" y="2455863"/>
          <p14:tracePt t="56712" x="9915525" y="2455863"/>
          <p14:tracePt t="56719" x="9931400" y="2455863"/>
          <p14:tracePt t="56727" x="9948863" y="2455863"/>
          <p14:tracePt t="56732" x="9966325" y="2455863"/>
          <p14:tracePt t="56739" x="9983788" y="2455863"/>
          <p14:tracePt t="56747" x="9999663" y="2447925"/>
          <p14:tracePt t="56753" x="10034588" y="2447925"/>
          <p14:tracePt t="56761" x="10059988" y="2447925"/>
          <p14:tracePt t="56767" x="10085388" y="2447925"/>
          <p14:tracePt t="56775" x="10110788" y="2447925"/>
          <p14:tracePt t="56781" x="10126663" y="2447925"/>
          <p14:tracePt t="56788" x="10153650" y="2447925"/>
          <p14:tracePt t="56796" x="10169525" y="2447925"/>
          <p14:tracePt t="56802" x="10186988" y="2447925"/>
          <p14:tracePt t="56812" x="10212388" y="2447925"/>
          <p14:tracePt t="56816" x="10237788" y="2447925"/>
          <p14:tracePt t="56824" x="10245725" y="2447925"/>
          <p14:tracePt t="56830" x="10263188" y="2447925"/>
          <p14:tracePt t="56837" x="10280650" y="2447925"/>
          <p14:tracePt t="56845" x="10306050" y="2447925"/>
          <p14:tracePt t="56851" x="10331450" y="2447925"/>
          <p14:tracePt t="56860" x="10339388" y="2447925"/>
          <p14:tracePt t="56865" x="10356850" y="2447925"/>
          <p14:tracePt t="56872" x="10374313" y="2447925"/>
          <p14:tracePt t="56879" x="10382250" y="2447925"/>
          <p14:tracePt t="56886" x="10407650" y="2447925"/>
          <p14:tracePt t="56894" x="10425113" y="2447925"/>
          <p14:tracePt t="56900" x="10433050" y="2438400"/>
          <p14:tracePt t="56907" x="10458450" y="2438400"/>
          <p14:tracePt t="56913" x="10475913" y="2438400"/>
          <p14:tracePt t="56921" x="10483850" y="2438400"/>
          <p14:tracePt t="56929" x="10501313" y="2438400"/>
          <p14:tracePt t="56934" x="10526713" y="2438400"/>
          <p14:tracePt t="56945" x="10544175" y="2430463"/>
          <p14:tracePt t="56963" x="10594975" y="2422525"/>
          <p14:tracePt t="56970" x="10612438" y="2422525"/>
          <p14:tracePt t="56978" x="10637838" y="2422525"/>
          <p14:tracePt t="56983" x="10663238" y="2422525"/>
          <p14:tracePt t="56991" x="10688638" y="2422525"/>
          <p14:tracePt t="56997" x="10714038" y="2422525"/>
          <p14:tracePt t="57004" x="10739438" y="2413000"/>
          <p14:tracePt t="57011" x="10772775" y="2413000"/>
          <p14:tracePt t="57019" x="10798175" y="2413000"/>
          <p14:tracePt t="57027" x="10815638" y="2413000"/>
          <p14:tracePt t="57032" x="10841038" y="2413000"/>
          <p14:tracePt t="57039" x="10858500" y="2413000"/>
          <p14:tracePt t="57047" x="10866438" y="2413000"/>
          <p14:tracePt t="57053" x="10883900" y="2413000"/>
          <p14:tracePt t="57060" x="10891838" y="2413000"/>
          <p14:tracePt t="57067" x="10901363" y="2413000"/>
          <p14:tracePt t="57073" x="10909300" y="2413000"/>
          <p14:tracePt t="57081" x="10917238" y="2413000"/>
          <p14:tracePt t="57087" x="10926763" y="2413000"/>
          <p14:tracePt t="57095" x="10934700" y="2413000"/>
          <p14:tracePt t="57111" x="10942638" y="2413000"/>
          <p14:tracePt t="57116" x="10952163" y="2413000"/>
          <p14:tracePt t="57129" x="10960100" y="2413000"/>
          <p14:tracePt t="57145" x="10968038" y="2413000"/>
          <p14:tracePt t="57164" x="10985500" y="2413000"/>
          <p14:tracePt t="57177" x="10993438" y="2413000"/>
          <p14:tracePt t="57184" x="11002963" y="2413000"/>
          <p14:tracePt t="57193" x="11010900" y="2413000"/>
          <p14:tracePt t="57205" x="11018838" y="2413000"/>
          <p14:tracePt t="57213" x="11028363" y="2413000"/>
          <p14:tracePt t="57220" x="11036300" y="2413000"/>
          <p14:tracePt t="57233" x="11044238" y="2413000"/>
          <p14:tracePt t="57248" x="11053763" y="2413000"/>
          <p14:tracePt t="57254" x="11061700" y="2405063"/>
          <p14:tracePt t="57261" x="11071225" y="2405063"/>
          <p14:tracePt t="57276" x="11087100" y="2405063"/>
          <p14:tracePt t="57289" x="11096625" y="2405063"/>
          <p14:tracePt t="57305" x="11104563" y="2397125"/>
          <p14:tracePt t="57318" x="11112500" y="2397125"/>
          <p14:tracePt t="57327" x="11122025" y="2397125"/>
          <p14:tracePt t="57345" x="11129963" y="2397125"/>
          <p14:tracePt t="57374" x="11137900" y="2397125"/>
          <p14:tracePt t="57443" x="11129963" y="2397125"/>
          <p14:tracePt t="57450" x="11112500" y="2397125"/>
          <p14:tracePt t="57457" x="11104563" y="2397125"/>
          <p14:tracePt t="57464" x="11096625" y="2405063"/>
          <p14:tracePt t="57471" x="11079163" y="2405063"/>
          <p14:tracePt t="57478" x="11061700" y="2405063"/>
          <p14:tracePt t="57485" x="11044238" y="2405063"/>
          <p14:tracePt t="57493" x="11018838" y="2413000"/>
          <p14:tracePt t="57499" x="11010900" y="2413000"/>
          <p14:tracePt t="57506" x="10993438" y="2413000"/>
          <p14:tracePt t="57512" x="10960100" y="2413000"/>
          <p14:tracePt t="57519" x="10874375" y="2413000"/>
          <p14:tracePt t="57528" x="10756900" y="2397125"/>
          <p14:tracePt t="57533" x="10526713" y="2387600"/>
          <p14:tracePt t="57541" x="10186988" y="2387600"/>
          <p14:tracePt t="57548" x="9948863" y="2387600"/>
          <p14:tracePt t="57554" x="9677400" y="2387600"/>
          <p14:tracePt t="57563" x="9371013" y="2397125"/>
          <p14:tracePt t="57570" x="9183688" y="2397125"/>
          <p14:tracePt t="57576" x="9056688" y="2397125"/>
          <p14:tracePt t="57582" x="8904288" y="2379663"/>
          <p14:tracePt t="57589" x="8793163" y="2371725"/>
          <p14:tracePt t="57596" x="8699500" y="2371725"/>
          <p14:tracePt t="57603" x="8572500" y="2362200"/>
          <p14:tracePt t="57611" x="8435975" y="2362200"/>
          <p14:tracePt t="57618" x="8343900" y="2362200"/>
          <p14:tracePt t="57626" x="8258175" y="2354263"/>
          <p14:tracePt t="57632" x="8131175" y="2354263"/>
          <p14:tracePt t="57638" x="7994650" y="2354263"/>
          <p14:tracePt t="57645" x="7832725" y="2354263"/>
          <p14:tracePt t="57651" x="7662863" y="2354263"/>
          <p14:tracePt t="57660" x="7553325" y="2354263"/>
          <p14:tracePt t="57666" x="7459663" y="2354263"/>
          <p14:tracePt t="57673" x="7373938" y="2354263"/>
          <p14:tracePt t="57680" x="7246938" y="2371725"/>
          <p14:tracePt t="57687" x="7153275" y="2379663"/>
          <p14:tracePt t="57694" x="7077075" y="2387600"/>
          <p14:tracePt t="57701" x="6992938" y="2397125"/>
          <p14:tracePt t="57710" x="6899275" y="2413000"/>
          <p14:tracePt t="57714" x="6848475" y="2422525"/>
          <p14:tracePt t="57722" x="6805613" y="2438400"/>
          <p14:tracePt t="57731" x="6762750" y="2438400"/>
          <p14:tracePt t="57735" x="6737350" y="2438400"/>
          <p14:tracePt t="57743" x="6711950" y="2438400"/>
          <p14:tracePt t="57750" x="6694488" y="2438400"/>
          <p14:tracePt t="57757" x="6686550" y="2438400"/>
          <p14:tracePt t="57762" x="6678613" y="2430463"/>
          <p14:tracePt t="57771" x="6669088" y="2430463"/>
          <p14:tracePt t="57778" x="6661150" y="2430463"/>
          <p14:tracePt t="57888" x="6661150" y="2438400"/>
          <p14:tracePt t="57895" x="6661150" y="2455863"/>
          <p14:tracePt t="57903" x="6653213" y="2473325"/>
          <p14:tracePt t="57911" x="6653213" y="2481263"/>
          <p14:tracePt t="57918" x="6653213" y="2489200"/>
          <p14:tracePt t="57927" x="6653213" y="2506663"/>
          <p14:tracePt t="57934" x="6653213" y="2516188"/>
          <p14:tracePt t="57943" x="6653213" y="2524125"/>
          <p14:tracePt t="57962" x="6653213" y="2557463"/>
          <p14:tracePt t="57967" x="6653213" y="2566988"/>
          <p14:tracePt t="58003" x="6643688" y="2574925"/>
          <p14:tracePt t="58012" x="6635750" y="2574925"/>
          <p14:tracePt t="58018" x="6618288" y="2574925"/>
          <p14:tracePt t="58026" x="6618288" y="2582863"/>
          <p14:tracePt t="58031" x="6600825" y="2582863"/>
          <p14:tracePt t="58038" x="6592888" y="2600325"/>
          <p14:tracePt t="58045" x="6575425" y="2608263"/>
          <p14:tracePt t="58054" x="6542088" y="2625725"/>
          <p14:tracePt t="58059" x="6499225" y="2660650"/>
          <p14:tracePt t="58066" x="6448425" y="2686050"/>
          <p14:tracePt t="58074" x="6389688" y="2719388"/>
          <p14:tracePt t="58081" x="6286500" y="2762250"/>
          <p14:tracePt t="58087" x="6194425" y="2813050"/>
          <p14:tracePt t="58094" x="6142038" y="2838450"/>
          <p14:tracePt t="58101" x="6065838" y="2871788"/>
          <p14:tracePt t="58110" x="6024563" y="2897188"/>
          <p14:tracePt t="58114" x="5997575" y="2914650"/>
          <p14:tracePt t="58122" x="5981700" y="2922588"/>
          <p14:tracePt t="58130" x="5956300" y="2932113"/>
          <p14:tracePt t="58135" x="5956300" y="2940050"/>
          <p14:tracePt t="58144" x="5938838" y="2940050"/>
          <p14:tracePt t="58150" x="5938838" y="2949575"/>
          <p14:tracePt t="58163" x="5930900" y="2949575"/>
          <p14:tracePt t="58177" x="5921375" y="2957513"/>
          <p14:tracePt t="58193" x="5913438" y="2957513"/>
          <p14:tracePt t="58205" x="5905500" y="2974975"/>
          <p14:tracePt t="58214" x="5895975" y="2974975"/>
          <p14:tracePt t="58219" x="5888038" y="2982913"/>
          <p14:tracePt t="58227" x="5880100" y="2990850"/>
          <p14:tracePt t="58233" x="5870575" y="2990850"/>
          <p14:tracePt t="58247" x="5862638" y="2990850"/>
          <p14:tracePt t="58253" x="5853113" y="2990850"/>
          <p14:tracePt t="58261" x="5853113" y="3000375"/>
          <p14:tracePt t="58276" x="5845175" y="3000375"/>
          <p14:tracePt t="58289" x="5837238" y="3000375"/>
          <p14:tracePt t="58317" x="5827713" y="3008313"/>
          <p14:tracePt t="58380" x="5837238" y="3008313"/>
          <p14:tracePt t="58386" x="5845175" y="3008313"/>
          <p14:tracePt t="58393" x="5853113" y="3008313"/>
          <p14:tracePt t="58400" x="5862638" y="3008313"/>
          <p14:tracePt t="58413" x="5880100" y="3000375"/>
          <p14:tracePt t="58421" x="5888038" y="3000375"/>
          <p14:tracePt t="58427" x="5895975" y="3000375"/>
          <p14:tracePt t="58434" x="5913438" y="2990850"/>
          <p14:tracePt t="58443" x="5938838" y="2982913"/>
          <p14:tracePt t="58449" x="5997575" y="2982913"/>
          <p14:tracePt t="58456" x="6091238" y="2965450"/>
          <p14:tracePt t="58462" x="6202363" y="2949575"/>
          <p14:tracePt t="58471" x="6286500" y="2949575"/>
          <p14:tracePt t="58478" x="6338888" y="2940050"/>
          <p14:tracePt t="58483" x="6430963" y="2949575"/>
          <p14:tracePt t="58492" x="6524625" y="2940050"/>
          <p14:tracePt t="58497" x="6618288" y="2940050"/>
          <p14:tracePt t="58504" x="6669088" y="2940050"/>
          <p14:tracePt t="58511" x="6729413" y="2940050"/>
          <p14:tracePt t="58520" x="6770688" y="2940050"/>
          <p14:tracePt t="58526" x="6831013" y="2940050"/>
          <p14:tracePt t="58532" x="6873875" y="2940050"/>
          <p14:tracePt t="58543" x="6899275" y="2940050"/>
          <p14:tracePt t="58546" x="6932613" y="2940050"/>
          <p14:tracePt t="58553" x="6967538" y="2940050"/>
          <p14:tracePt t="58560" x="7000875" y="2940050"/>
          <p14:tracePt t="58568" x="7034213" y="2940050"/>
          <p14:tracePt t="58575" x="7094538" y="2940050"/>
          <p14:tracePt t="58581" x="7137400" y="2940050"/>
          <p14:tracePt t="58588" x="7178675" y="2940050"/>
          <p14:tracePt t="58595" x="7213600" y="2940050"/>
          <p14:tracePt t="58602" x="7229475" y="2932113"/>
          <p14:tracePt t="58610" x="7264400" y="2932113"/>
          <p14:tracePt t="58617" x="7272338" y="2922588"/>
          <p14:tracePt t="58623" x="7297738" y="2922588"/>
          <p14:tracePt t="58629" x="7323138" y="2914650"/>
          <p14:tracePt t="58637" x="7340600" y="2914650"/>
          <p14:tracePt t="58645" x="7358063" y="2914650"/>
          <p14:tracePt t="58651" x="7366000" y="2914650"/>
          <p14:tracePt t="58659" x="7383463" y="2914650"/>
          <p14:tracePt t="58665" x="7400925" y="2906713"/>
          <p14:tracePt t="58671" x="7408863" y="2906713"/>
          <p14:tracePt t="58678" x="7416800" y="2906713"/>
          <p14:tracePt t="58686" x="7426325" y="2897188"/>
          <p14:tracePt t="58694" x="7434263" y="2897188"/>
          <p14:tracePt t="58700" x="7442200" y="2897188"/>
          <p14:tracePt t="58706" x="7459663" y="2897188"/>
          <p14:tracePt t="58721" x="7467600" y="2897188"/>
          <p14:tracePt t="58727" x="7485063" y="2889250"/>
          <p14:tracePt t="58734" x="7493000" y="2889250"/>
          <p14:tracePt t="58744" x="7502525" y="2881313"/>
          <p14:tracePt t="58748" x="7518400" y="2881313"/>
          <p14:tracePt t="58762" x="7535863" y="2871788"/>
          <p14:tracePt t="58769" x="7553325" y="2863850"/>
          <p14:tracePt t="58777" x="7570788" y="2863850"/>
          <p14:tracePt t="58783" x="7586663" y="2863850"/>
          <p14:tracePt t="58793" x="7604125" y="2855913"/>
          <p14:tracePt t="58797" x="7621588" y="2855913"/>
          <p14:tracePt t="58803" x="7637463" y="2838450"/>
          <p14:tracePt t="58811" x="7654925" y="2838450"/>
          <p14:tracePt t="58818" x="7672388" y="2838450"/>
          <p14:tracePt t="58826" x="7705725" y="2830513"/>
          <p14:tracePt t="58831" x="7731125" y="2820988"/>
          <p14:tracePt t="58841" x="7748588" y="2820988"/>
          <p14:tracePt t="58846" x="7773988" y="2813050"/>
          <p14:tracePt t="58853" x="7791450" y="2813050"/>
          <p14:tracePt t="58861" x="7807325" y="2813050"/>
          <p14:tracePt t="58867" x="7816850" y="2813050"/>
          <p14:tracePt t="58876" x="7824788" y="2813050"/>
          <p14:tracePt t="58880" x="7842250" y="2813050"/>
          <p14:tracePt t="58888" x="7867650" y="2813050"/>
          <p14:tracePt t="58894" x="7867650" y="2805113"/>
          <p14:tracePt t="58901" x="7885113" y="2805113"/>
          <p14:tracePt t="58909" x="7893050" y="2805113"/>
          <p14:tracePt t="58915" x="7910513" y="2805113"/>
          <p14:tracePt t="58922" x="7918450" y="2795588"/>
          <p14:tracePt t="58929" x="7926388" y="2795588"/>
          <p14:tracePt t="58936" x="7935913" y="2795588"/>
          <p14:tracePt t="58945" x="7943850" y="2795588"/>
          <p14:tracePt t="58960" x="7961313" y="2795588"/>
          <p14:tracePt t="58964" x="7969250" y="2795588"/>
          <p14:tracePt t="58977" x="7977188" y="2795588"/>
          <p14:tracePt t="58984" x="7994650" y="2787650"/>
          <p14:tracePt t="58999" x="8004175" y="2787650"/>
          <p14:tracePt t="59012" x="8012113" y="2787650"/>
          <p14:tracePt t="59020" x="8020050" y="2778125"/>
          <p14:tracePt t="59027" x="8029575" y="2778125"/>
          <p14:tracePt t="59042" x="8037513" y="2778125"/>
          <p14:tracePt t="59048" x="8045450" y="2778125"/>
          <p14:tracePt t="59054" x="8054975" y="2778125"/>
          <p14:tracePt t="59083" x="8062913" y="2778125"/>
          <p14:tracePt t="59096" x="8070850" y="2778125"/>
          <p14:tracePt t="59103" x="8080375" y="2770188"/>
          <p14:tracePt t="59110" x="8088313" y="2770188"/>
          <p14:tracePt t="59139" x="8096250" y="2770188"/>
          <p14:tracePt t="59152" x="8105775" y="2770188"/>
          <p14:tracePt t="59180" x="8113713" y="2770188"/>
          <p14:tracePt t="59222" x="8121650" y="2770188"/>
          <p14:tracePt t="59354" x="8121650" y="2762250"/>
          <p14:tracePt t="59633" x="8113713" y="2762250"/>
          <p14:tracePt t="59684" x="8105775" y="2762250"/>
          <p14:tracePt t="59710" x="8096250" y="2762250"/>
          <p14:tracePt t="59765" x="8088313" y="2762250"/>
          <p14:tracePt t="59780" x="8080375" y="2762250"/>
          <p14:tracePt t="59795" x="8062913" y="2762250"/>
          <p14:tracePt t="59802" x="8054975" y="2762250"/>
          <p14:tracePt t="59808" x="8045450" y="2762250"/>
          <p14:tracePt t="59813" x="8029575" y="2762250"/>
          <p14:tracePt t="59821" x="8020050" y="2762250"/>
          <p14:tracePt t="59828" x="8004175" y="2762250"/>
          <p14:tracePt t="59835" x="7994650" y="2762250"/>
          <p14:tracePt t="59842" x="7977188" y="2770188"/>
          <p14:tracePt t="59848" x="7951788" y="2770188"/>
          <p14:tracePt t="59858" x="7943850" y="2770188"/>
          <p14:tracePt t="59862" x="7918450" y="2778125"/>
          <p14:tracePt t="59869" x="7859713" y="2778125"/>
          <p14:tracePt t="59877" x="7688263" y="2787650"/>
          <p14:tracePt t="59883" x="7246938" y="2820988"/>
          <p14:tracePt t="59892" x="6848475" y="2838450"/>
          <p14:tracePt t="59897" x="6542088" y="2846388"/>
          <p14:tracePt t="59904" x="6346825" y="2871788"/>
          <p14:tracePt t="59911" x="6176963" y="2889250"/>
          <p14:tracePt t="59918" x="6057900" y="2889250"/>
          <p14:tracePt t="59927" x="5862638" y="2897188"/>
          <p14:tracePt t="59932" x="5743575" y="2897188"/>
          <p14:tracePt t="59941" x="5632450" y="2897188"/>
          <p14:tracePt t="59946" x="5538788" y="2897188"/>
          <p14:tracePt t="59961" x="5259388" y="2897188"/>
          <p14:tracePt t="59966" x="5089525" y="2871788"/>
          <p14:tracePt t="59974" x="4962525" y="2871788"/>
          <p14:tracePt t="59980" x="4843463" y="2863850"/>
          <p14:tracePt t="59987" x="4699000" y="2855913"/>
          <p14:tracePt t="59994" x="4554538" y="2855913"/>
          <p14:tracePt t="60001" x="4443413" y="2855913"/>
          <p14:tracePt t="60009" x="4332288" y="2855913"/>
          <p14:tracePt t="60015" x="4222750" y="2855913"/>
          <p14:tracePt t="60024" x="4154488" y="2863850"/>
          <p14:tracePt t="60029" x="4060825" y="2871788"/>
          <p14:tracePt t="60036" x="3992563" y="2881313"/>
          <p14:tracePt t="60043" x="3933825" y="2889250"/>
          <p14:tracePt t="60049" x="3873500" y="2906713"/>
          <p14:tracePt t="60058" x="3822700" y="2922588"/>
          <p14:tracePt t="60064" x="3797300" y="2932113"/>
          <p14:tracePt t="60072" x="3738563" y="2949575"/>
          <p14:tracePt t="60078" x="3713163" y="2949575"/>
          <p14:tracePt t="60085" x="3687763" y="2957513"/>
          <p14:tracePt t="60092" x="3662363" y="2957513"/>
          <p14:tracePt t="60098" x="3636963" y="2957513"/>
          <p14:tracePt t="60107" x="3611563" y="2965450"/>
          <p14:tracePt t="60113" x="3586163" y="2974975"/>
          <p14:tracePt t="60119" x="3568700" y="2974975"/>
          <p14:tracePt t="60126" x="3543300" y="2982913"/>
          <p14:tracePt t="60141" x="3525838" y="2982913"/>
          <p14:tracePt t="60148" x="3517900" y="2982913"/>
          <p14:tracePt t="60156" x="3508375" y="2982913"/>
          <p14:tracePt t="60161" x="3500438" y="2982913"/>
          <p14:tracePt t="60285" x="3492500" y="2982913"/>
          <p14:tracePt t="60301" x="3482975" y="2982913"/>
          <p14:tracePt t="60360" x="3475038" y="2982913"/>
          <p14:tracePt t="60415" x="3467100" y="2982913"/>
          <p14:tracePt t="60424" x="3457575" y="2974975"/>
          <p14:tracePt t="60430" x="3449638" y="2974975"/>
          <p14:tracePt t="60437" x="3424238" y="2965450"/>
          <p14:tracePt t="60443" x="3414713" y="2957513"/>
          <p14:tracePt t="60451" x="3398838" y="2949575"/>
          <p14:tracePt t="60459" x="3381375" y="2932113"/>
          <p14:tracePt t="60463" x="3373438" y="2932113"/>
          <p14:tracePt t="60473" x="3363913" y="2914650"/>
          <p14:tracePt t="60479" x="3348038" y="2906713"/>
          <p14:tracePt t="60485" x="3330575" y="2889250"/>
          <p14:tracePt t="60495" x="3313113" y="2881313"/>
          <p14:tracePt t="60499" x="3297238" y="2863850"/>
          <p14:tracePt t="60508" x="3287713" y="2863850"/>
          <p14:tracePt t="60515" x="3270250" y="2838450"/>
          <p14:tracePt t="60520" x="3254375" y="2830513"/>
          <p14:tracePt t="60527" x="3244850" y="2813050"/>
          <p14:tracePt t="60534" x="3236913" y="2795588"/>
          <p14:tracePt t="60542" x="3219450" y="2778125"/>
          <p14:tracePt t="60548" x="3203575" y="2762250"/>
          <p14:tracePt t="60558" x="3203575" y="2752725"/>
          <p14:tracePt t="60561" x="3203575" y="2744788"/>
          <p14:tracePt t="60569" x="3186113" y="2736850"/>
          <p14:tracePt t="60576" x="3178175" y="2719388"/>
          <p14:tracePt t="60583" x="3178175" y="2711450"/>
          <p14:tracePt t="60590" x="3168650" y="2693988"/>
          <p14:tracePt t="60596" x="3160713" y="2693988"/>
          <p14:tracePt t="60604" x="3160713" y="2686050"/>
          <p14:tracePt t="60617" x="3152775" y="2668588"/>
          <p14:tracePt t="60632" x="3152775" y="2660650"/>
          <p14:tracePt t="60640" x="3143250" y="2660650"/>
          <p14:tracePt t="60645" x="3143250" y="2651125"/>
          <p14:tracePt t="60659" x="3143250" y="2643188"/>
          <p14:tracePt t="60674" x="3143250" y="2633663"/>
          <p14:tracePt t="60681" x="3143250" y="2625725"/>
          <p14:tracePt t="60693" x="3143250" y="2617788"/>
          <p14:tracePt t="60708" x="3143250" y="2600325"/>
          <p14:tracePt t="60723" x="3143250" y="2592388"/>
          <p14:tracePt t="60735" x="3143250" y="2574925"/>
          <p14:tracePt t="60742" x="3143250" y="2566988"/>
          <p14:tracePt t="60750" x="3143250" y="2557463"/>
          <p14:tracePt t="60758" x="3143250" y="2549525"/>
          <p14:tracePt t="60763" x="3143250" y="2524125"/>
          <p14:tracePt t="60773" x="3143250" y="2506663"/>
          <p14:tracePt t="60777" x="3143250" y="2498725"/>
          <p14:tracePt t="60784" x="3143250" y="2489200"/>
          <p14:tracePt t="60792" x="3135313" y="2473325"/>
          <p14:tracePt t="60799" x="3135313" y="2463800"/>
          <p14:tracePt t="60807" x="3127375" y="2447925"/>
          <p14:tracePt t="60813" x="3117850" y="2430463"/>
          <p14:tracePt t="60819" x="3117850" y="2413000"/>
          <p14:tracePt t="60827" x="3100388" y="2405063"/>
          <p14:tracePt t="60834" x="3084513" y="2371725"/>
          <p14:tracePt t="60841" x="3049588" y="2336800"/>
          <p14:tracePt t="60847" x="2982913" y="2278063"/>
          <p14:tracePt t="60854" x="2897188" y="2217738"/>
          <p14:tracePt t="60861" x="2846388" y="2166938"/>
          <p14:tracePt t="60869" x="2786063" y="2133600"/>
          <p14:tracePt t="60876" x="2735263" y="2098675"/>
          <p14:tracePt t="60885" x="2701925" y="2082800"/>
          <p14:tracePt t="60890" x="2651125" y="2047875"/>
          <p14:tracePt t="60896" x="2616200" y="2030413"/>
          <p14:tracePt t="60903" x="2590800" y="2014538"/>
          <p14:tracePt t="60909" x="2565400" y="2005013"/>
          <p14:tracePt t="60917" x="2540000" y="2005013"/>
          <p14:tracePt t="60926" x="2514600" y="1997075"/>
          <p14:tracePt t="60930" x="2481263" y="1979613"/>
          <p14:tracePt t="60939" x="2438400" y="1971675"/>
          <p14:tracePt t="60944" x="2413000" y="1971675"/>
          <p14:tracePt t="60960" x="2370138" y="1963738"/>
          <p14:tracePt t="60966" x="2311400" y="1963738"/>
          <p14:tracePt t="60974" x="2268538" y="1954213"/>
          <p14:tracePt t="60979" x="2217738" y="1954213"/>
          <p14:tracePt t="60987" x="2166938" y="1954213"/>
          <p14:tracePt t="60993" x="2116138" y="1954213"/>
          <p14:tracePt t="61001" x="2022475" y="1954213"/>
          <p14:tracePt t="61008" x="1962150" y="1971675"/>
          <p14:tracePt t="61014" x="1903413" y="1989138"/>
          <p14:tracePt t="61023" x="1835150" y="2014538"/>
          <p14:tracePt t="61028" x="1776413" y="2030413"/>
          <p14:tracePt t="61035" x="1733550" y="2047875"/>
          <p14:tracePt t="61044" x="1690688" y="2065338"/>
          <p14:tracePt t="61050" x="1647825" y="2082800"/>
          <p14:tracePt t="61057" x="1597025" y="2108200"/>
          <p14:tracePt t="61062" x="1546225" y="2133600"/>
          <p14:tracePt t="61073" x="1495425" y="2159000"/>
          <p14:tracePt t="61077" x="1462088" y="2174875"/>
          <p14:tracePt t="61084" x="1435100" y="2192338"/>
          <p14:tracePt t="61094" x="1409700" y="2200275"/>
          <p14:tracePt t="61098" x="1393825" y="2217738"/>
          <p14:tracePt t="61107" x="1384300" y="2217738"/>
          <p14:tracePt t="61112" x="1368425" y="2217738"/>
          <p14:tracePt t="61119" x="1368425" y="2227263"/>
          <p14:tracePt t="61127" x="1358900" y="2235200"/>
          <p14:tracePt t="61133" x="1350963" y="2235200"/>
          <p14:tracePt t="61140" x="1343025" y="2252663"/>
          <p14:tracePt t="61160" x="1325563" y="2260600"/>
          <p14:tracePt t="61168" x="1325563" y="2268538"/>
          <p14:tracePt t="61175" x="1325563" y="2278063"/>
          <p14:tracePt t="61190" x="1317625" y="2286000"/>
          <p14:tracePt t="61196" x="1317625" y="2293938"/>
          <p14:tracePt t="61203" x="1308100" y="2303463"/>
          <p14:tracePt t="61210" x="1300163" y="2311400"/>
          <p14:tracePt t="61224" x="1300163" y="2319338"/>
          <p14:tracePt t="61231" x="1290638" y="2328863"/>
          <p14:tracePt t="61240" x="1290638" y="2336800"/>
          <p14:tracePt t="61243" x="1290638" y="2344738"/>
          <p14:tracePt t="61252" x="1290638" y="2354263"/>
          <p14:tracePt t="61273" x="1290638" y="2362200"/>
          <p14:tracePt t="61279" x="1282700" y="2362200"/>
          <p14:tracePt t="61286" x="1282700" y="2371725"/>
          <p14:tracePt t="61307" x="1282700" y="2387600"/>
          <p14:tracePt t="61328" x="1282700" y="2397125"/>
          <p14:tracePt t="61334" x="1282700" y="2405063"/>
          <p14:tracePt t="61341" x="1282700" y="2413000"/>
          <p14:tracePt t="61348" x="1282700" y="2422525"/>
          <p14:tracePt t="61357" x="1282700" y="2430463"/>
          <p14:tracePt t="61362" x="1290638" y="2447925"/>
          <p14:tracePt t="61369" x="1290638" y="2455863"/>
          <p14:tracePt t="61376" x="1300163" y="2463800"/>
          <p14:tracePt t="61383" x="1300163" y="2481263"/>
          <p14:tracePt t="61392" x="1317625" y="2498725"/>
          <p14:tracePt t="61398" x="1317625" y="2506663"/>
          <p14:tracePt t="61407" x="1325563" y="2516188"/>
          <p14:tracePt t="61411" x="1333500" y="2532063"/>
          <p14:tracePt t="61419" x="1343025" y="2532063"/>
          <p14:tracePt t="61426" x="1343025" y="2549525"/>
          <p14:tracePt t="61432" x="1350963" y="2557463"/>
          <p14:tracePt t="61440" x="1358900" y="2566988"/>
          <p14:tracePt t="61446" x="1358900" y="2574925"/>
          <p14:tracePt t="61453" x="1368425" y="2582863"/>
          <p14:tracePt t="61460" x="1376363" y="2600325"/>
          <p14:tracePt t="61466" x="1384300" y="2600325"/>
          <p14:tracePt t="61474" x="1384300" y="2608263"/>
          <p14:tracePt t="61481" x="1401763" y="2625725"/>
          <p14:tracePt t="61494" x="1409700" y="2643188"/>
          <p14:tracePt t="61507" x="1419225" y="2651125"/>
          <p14:tracePt t="61510" x="1427163" y="2660650"/>
          <p14:tracePt t="61516" x="1435100" y="2668588"/>
          <p14:tracePt t="61527" x="1435100" y="2676525"/>
          <p14:tracePt t="61529" x="1444625" y="2686050"/>
          <p14:tracePt t="61537" x="1444625" y="2693988"/>
          <p14:tracePt t="61544" x="1452563" y="2701925"/>
          <p14:tracePt t="61551" x="1462088" y="2711450"/>
          <p14:tracePt t="61558" x="1462088" y="2719388"/>
          <p14:tracePt t="61564" x="1470025" y="2727325"/>
          <p14:tracePt t="61573" x="1470025" y="2736850"/>
          <p14:tracePt t="61578" x="1477963" y="2744788"/>
          <p14:tracePt t="61593" x="1487488" y="2752725"/>
          <p14:tracePt t="61599" x="1487488" y="2762250"/>
          <p14:tracePt t="61607" x="1487488" y="2770188"/>
          <p14:tracePt t="61613" x="1495425" y="2770188"/>
          <p14:tracePt t="61622" x="1495425" y="2778125"/>
          <p14:tracePt t="61626" x="1503363" y="2787650"/>
          <p14:tracePt t="61642" x="1503363" y="2795588"/>
          <p14:tracePt t="61648" x="1512888" y="2805113"/>
          <p14:tracePt t="61664" x="1512888" y="2813050"/>
          <p14:tracePt t="61668" x="1520825" y="2820988"/>
          <p14:tracePt t="61683" x="1528763" y="2830513"/>
          <p14:tracePt t="61690" x="1538288" y="2830513"/>
          <p14:tracePt t="61697" x="1538288" y="2838450"/>
          <p14:tracePt t="61706" x="1538288" y="2846388"/>
          <p14:tracePt t="61710" x="1546225" y="2855913"/>
          <p14:tracePt t="61724" x="1546225" y="2863850"/>
          <p14:tracePt t="61731" x="1554163" y="2863850"/>
          <p14:tracePt t="61740" x="1563688" y="2863850"/>
          <p14:tracePt t="61745" x="1563688" y="2871788"/>
          <p14:tracePt t="61759" x="1571625" y="2881313"/>
          <p14:tracePt t="61774" x="1579563" y="2889250"/>
          <p14:tracePt t="61781" x="1589088" y="2889250"/>
          <p14:tracePt t="61790" x="1597025" y="2897188"/>
          <p14:tracePt t="61794" x="1597025" y="2906713"/>
          <p14:tracePt t="61808" x="1614488" y="2914650"/>
          <p14:tracePt t="61815" x="1622425" y="2914650"/>
          <p14:tracePt t="61822" x="1622425" y="2922588"/>
          <p14:tracePt t="61830" x="1639888" y="2932113"/>
          <p14:tracePt t="61837" x="1647825" y="2940050"/>
          <p14:tracePt t="61843" x="1657350" y="2949575"/>
          <p14:tracePt t="61850" x="1673225" y="2949575"/>
          <p14:tracePt t="61858" x="1673225" y="2957513"/>
          <p14:tracePt t="61864" x="1682750" y="2965450"/>
          <p14:tracePt t="61873" x="1690688" y="2965450"/>
          <p14:tracePt t="61878" x="1708150" y="2974975"/>
          <p14:tracePt t="61891" x="1716088" y="2974975"/>
          <p14:tracePt t="61899" x="1724025" y="2982913"/>
          <p14:tracePt t="61906" x="1733550" y="2982913"/>
          <p14:tracePt t="61912" x="1741488" y="2990850"/>
          <p14:tracePt t="61919" x="1749425" y="2990850"/>
          <p14:tracePt t="61933" x="1758950" y="3000375"/>
          <p14:tracePt t="61941" x="1776413" y="3008313"/>
          <p14:tracePt t="61957" x="1792288" y="3008313"/>
          <p14:tracePt t="61961" x="1801813" y="3008313"/>
          <p14:tracePt t="61968" x="1809750" y="3016250"/>
          <p14:tracePt t="61975" x="1827213" y="3016250"/>
          <p14:tracePt t="61990" x="1835150" y="3016250"/>
          <p14:tracePt t="61995" x="1843088" y="3016250"/>
          <p14:tracePt t="62011" x="1852613" y="3016250"/>
          <p14:tracePt t="62017" x="1860550" y="3016250"/>
          <p14:tracePt t="62024" x="1868488" y="3016250"/>
          <p14:tracePt t="62031" x="1878013" y="3016250"/>
          <p14:tracePt t="62039" x="1885950" y="3016250"/>
          <p14:tracePt t="62052" x="1903413" y="3016250"/>
          <p14:tracePt t="62065" x="1911350" y="3016250"/>
          <p14:tracePt t="62074" x="1920875" y="3016250"/>
          <p14:tracePt t="62089" x="1928813" y="3016250"/>
          <p14:tracePt t="62095" x="1936750" y="3016250"/>
          <p14:tracePt t="62101" x="1946275" y="3016250"/>
          <p14:tracePt t="62114" x="1954213" y="3016250"/>
          <p14:tracePt t="62122" x="1962150" y="3016250"/>
          <p14:tracePt t="62129" x="1971675" y="3016250"/>
          <p14:tracePt t="62142" x="1987550" y="3016250"/>
          <p14:tracePt t="62163" x="1997075" y="3016250"/>
          <p14:tracePt t="62173" x="2005013" y="3016250"/>
          <p14:tracePt t="62177" x="2012950" y="3016250"/>
          <p14:tracePt t="62184" x="2022475" y="3016250"/>
          <p14:tracePt t="62190" x="2038350" y="3016250"/>
          <p14:tracePt t="62199" x="2047875" y="3025775"/>
          <p14:tracePt t="62206" x="2065338" y="3025775"/>
          <p14:tracePt t="62212" x="2081213" y="3025775"/>
          <p14:tracePt t="62219" x="2098675" y="3025775"/>
          <p14:tracePt t="62226" x="2116138" y="3033713"/>
          <p14:tracePt t="62233" x="2124075" y="3033713"/>
          <p14:tracePt t="62241" x="2132013" y="3033713"/>
          <p14:tracePt t="62247" x="2149475" y="3033713"/>
          <p14:tracePt t="62261" x="2157413" y="3033713"/>
          <p14:tracePt t="62268" x="2174875" y="3041650"/>
          <p14:tracePt t="62282" x="2182813" y="3051175"/>
          <p14:tracePt t="62290" x="2192338" y="3051175"/>
          <p14:tracePt t="62304" x="2200275" y="3059113"/>
          <p14:tracePt t="62309" x="2217738" y="3059113"/>
          <p14:tracePt t="62317" x="2225675" y="3059113"/>
          <p14:tracePt t="62324" x="2235200" y="3067050"/>
          <p14:tracePt t="62339" x="2251075" y="3076575"/>
          <p14:tracePt t="62345" x="2251075" y="3084513"/>
          <p14:tracePt t="62352" x="2260600" y="3084513"/>
          <p14:tracePt t="62358" x="2276475" y="3094038"/>
          <p14:tracePt t="62366" x="2276475" y="3101975"/>
          <p14:tracePt t="62376" x="2286000" y="3101975"/>
          <p14:tracePt t="62379" x="2286000" y="3109913"/>
          <p14:tracePt t="62386" x="2301875" y="3119438"/>
          <p14:tracePt t="62393" x="2327275" y="3135313"/>
          <p14:tracePt t="62399" x="2336800" y="3135313"/>
          <p14:tracePt t="62407" x="2352675" y="3152775"/>
          <p14:tracePt t="62414" x="2362200" y="3152775"/>
          <p14:tracePt t="62422" x="2379663" y="3160713"/>
          <p14:tracePt t="62428" x="2387600" y="3178175"/>
          <p14:tracePt t="62435" x="2413000" y="3186113"/>
          <p14:tracePt t="62442" x="2420938" y="3195638"/>
          <p14:tracePt t="62449" x="2438400" y="3195638"/>
          <p14:tracePt t="62456" x="2455863" y="3211513"/>
          <p14:tracePt t="62462" x="2463800" y="3221038"/>
          <p14:tracePt t="62472" x="2481263" y="3221038"/>
          <p14:tracePt t="62476" x="2497138" y="3238500"/>
          <p14:tracePt t="62492" x="2506663" y="3246438"/>
          <p14:tracePt t="62497" x="2514600" y="3246438"/>
          <p14:tracePt t="62505" x="2524125" y="3254375"/>
          <p14:tracePt t="62512" x="2532063" y="3254375"/>
          <p14:tracePt t="62525" x="2532063" y="3263900"/>
          <p14:tracePt t="62533" x="2540000" y="3263900"/>
          <p14:tracePt t="62541" x="2549525" y="3263900"/>
          <p14:tracePt t="62555" x="2557463" y="3263900"/>
          <p14:tracePt t="62567" x="2565400" y="3263900"/>
          <p14:tracePt t="62574" x="2574925" y="3263900"/>
          <p14:tracePt t="62592" x="2582863" y="3263900"/>
          <p14:tracePt t="62594" x="2590800" y="3263900"/>
          <p14:tracePt t="62602" x="2600325" y="3263900"/>
          <p14:tracePt t="62609" x="2608263" y="3263900"/>
          <p14:tracePt t="62616" x="2625725" y="3263900"/>
          <p14:tracePt t="62624" x="2641600" y="3254375"/>
          <p14:tracePt t="62630" x="2659063" y="3254375"/>
          <p14:tracePt t="62639" x="2676525" y="3254375"/>
          <p14:tracePt t="62643" x="2693988" y="3246438"/>
          <p14:tracePt t="62651" x="2701925" y="3238500"/>
          <p14:tracePt t="62657" x="2709863" y="3238500"/>
          <p14:tracePt t="62664" x="2719388" y="3238500"/>
          <p14:tracePt t="62672" x="2727325" y="3228975"/>
          <p14:tracePt t="62679" x="2735263" y="3221038"/>
          <p14:tracePt t="62686" x="2744788" y="3221038"/>
          <p14:tracePt t="62700" x="2760663" y="3211513"/>
          <p14:tracePt t="62713" x="2770188" y="3211513"/>
          <p14:tracePt t="62721" x="2778125" y="3211513"/>
          <p14:tracePt t="62727" x="2795588" y="3203575"/>
          <p14:tracePt t="62734" x="2795588" y="3195638"/>
          <p14:tracePt t="62749" x="2811463" y="3195638"/>
          <p14:tracePt t="62756" x="2820988" y="3186113"/>
          <p14:tracePt t="62761" x="2846388" y="3178175"/>
          <p14:tracePt t="62772" x="2863850" y="3170238"/>
          <p14:tracePt t="62775" x="2871788" y="3170238"/>
          <p14:tracePt t="62783" x="2889250" y="3160713"/>
          <p14:tracePt t="62791" x="2897188" y="3160713"/>
          <p14:tracePt t="62798" x="2897188" y="3152775"/>
          <p14:tracePt t="62804" x="2922588" y="3144838"/>
          <p14:tracePt t="62811" x="2940050" y="3144838"/>
          <p14:tracePt t="62819" x="2965450" y="3135313"/>
          <p14:tracePt t="62824" x="2982913" y="3119438"/>
          <p14:tracePt t="62834" x="2990850" y="3119438"/>
          <p14:tracePt t="62839" x="3016250" y="3109913"/>
          <p14:tracePt t="62846" x="3033713" y="3101975"/>
          <p14:tracePt t="62854" x="3049588" y="3094038"/>
          <p14:tracePt t="62867" x="3059113" y="3094038"/>
          <p14:tracePt t="62875" x="3059113" y="3084513"/>
          <p14:tracePt t="62881" x="3074988" y="3084513"/>
          <p14:tracePt t="62895" x="3084513" y="3084513"/>
          <p14:tracePt t="62908" x="3092450" y="3084513"/>
          <p14:tracePt t="62915" x="3100388" y="3084513"/>
          <p14:tracePt t="62923" x="3100388" y="3076575"/>
          <p14:tracePt t="62943" x="3109913" y="3076575"/>
          <p14:tracePt t="62957" x="3109913" y="3067050"/>
          <p14:tracePt t="62964" x="3109913" y="3059113"/>
          <p14:tracePt t="62978" x="3117850" y="3059113"/>
          <p14:tracePt t="62985" x="3117850" y="3051175"/>
          <p14:tracePt t="62999" x="3117850" y="3041650"/>
          <p14:tracePt t="63013" x="3117850" y="3033713"/>
          <p14:tracePt t="63021" x="3117850" y="3025775"/>
          <p14:tracePt t="63027" x="3117850" y="3016250"/>
          <p14:tracePt t="63041" x="3117850" y="2990850"/>
          <p14:tracePt t="63048" x="3117850" y="2965450"/>
          <p14:tracePt t="63055" x="3117850" y="2940050"/>
          <p14:tracePt t="63062" x="3117850" y="2881313"/>
          <p14:tracePt t="63073" x="3117850" y="2838450"/>
          <p14:tracePt t="63075" x="3117850" y="2762250"/>
          <p14:tracePt t="63083" x="3117850" y="2701925"/>
          <p14:tracePt t="63090" x="3109913" y="2676525"/>
          <p14:tracePt t="63096" x="3109913" y="2660650"/>
          <p14:tracePt t="63105" x="3109913" y="2633663"/>
          <p14:tracePt t="63110" x="3109913" y="2625725"/>
          <p14:tracePt t="63118" x="3109913" y="2617788"/>
          <p14:tracePt t="63124" x="3100388" y="2608263"/>
          <p14:tracePt t="63139" x="3100388" y="2600325"/>
          <p14:tracePt t="63154" x="3092450" y="2600325"/>
          <p14:tracePt t="63158" x="3092450" y="2592388"/>
          <p14:tracePt t="63180" x="3084513" y="2582863"/>
          <p14:tracePt t="63194" x="3074988" y="2582863"/>
          <p14:tracePt t="63214" x="3067050" y="2582863"/>
          <p14:tracePt t="63229" x="3067050" y="2574925"/>
          <p14:tracePt t="63237" x="3059113" y="2574925"/>
          <p14:tracePt t="63256" x="3059113" y="2566988"/>
          <p14:tracePt t="63276" x="3059113" y="2557463"/>
          <p14:tracePt t="63299" x="3059113" y="2549525"/>
          <p14:tracePt t="63319" x="3049588" y="2541588"/>
          <p14:tracePt t="63326" x="3049588" y="2532063"/>
          <p14:tracePt t="63339" x="3049588" y="2524125"/>
          <p14:tracePt t="63354" x="3049588" y="2516188"/>
          <p14:tracePt t="63375" x="3041650" y="2516188"/>
          <p14:tracePt t="63381" x="3041650" y="2506663"/>
          <p14:tracePt t="63396" x="3041650" y="2498725"/>
          <p14:tracePt t="63417" x="3041650" y="2489200"/>
          <p14:tracePt t="63431" x="3033713" y="2489200"/>
          <p14:tracePt t="63439" x="3033713" y="2481263"/>
          <p14:tracePt t="63476" x="3024188" y="2481263"/>
          <p14:tracePt t="63487" x="3024188" y="2473325"/>
          <p14:tracePt t="63563" x="3033713" y="2473325"/>
          <p14:tracePt t="63594" x="3041650" y="2473325"/>
          <p14:tracePt t="63612" x="3041650" y="2481263"/>
          <p14:tracePt t="63633" x="3041650" y="2489200"/>
          <p14:tracePt t="63646" x="3041650" y="2498725"/>
          <p14:tracePt t="63654" x="3049588" y="2498725"/>
          <p14:tracePt t="63667" x="3049588" y="2506663"/>
          <p14:tracePt t="63682" x="3049588" y="2516188"/>
          <p14:tracePt t="63704" x="3059113" y="2516188"/>
          <p14:tracePt t="63709" x="3059113" y="2524125"/>
          <p14:tracePt t="63723" x="3059113" y="2532063"/>
          <p14:tracePt t="63738" x="3067050" y="2532063"/>
          <p14:tracePt t="63743" x="3067050" y="2541588"/>
          <p14:tracePt t="63772" x="3067050" y="2557463"/>
          <p14:tracePt t="63800" x="3067050" y="2566988"/>
          <p14:tracePt t="63835" x="3067050" y="2574925"/>
          <p14:tracePt t="63876" x="3067050" y="2582863"/>
          <p14:tracePt t="63897" x="3067050" y="2592388"/>
          <p14:tracePt t="63955" x="3067050" y="2600325"/>
          <p14:tracePt t="63995" x="3059113" y="2600325"/>
          <p14:tracePt t="64050" x="3059113" y="2608263"/>
          <p14:tracePt t="64148" x="3067050" y="2608263"/>
          <p14:tracePt t="64155" x="3067050" y="2617788"/>
          <p14:tracePt t="64170" x="3074988" y="2617788"/>
          <p14:tracePt t="64183" x="3084513" y="2617788"/>
          <p14:tracePt t="64189" x="3100388" y="2625725"/>
          <p14:tracePt t="64197" x="3143250" y="2633663"/>
          <p14:tracePt t="64205" x="3203575" y="2651125"/>
          <p14:tracePt t="64211" x="3313113" y="2676525"/>
          <p14:tracePt t="64220" x="3467100" y="2711450"/>
          <p14:tracePt t="64224" x="3636963" y="2736850"/>
          <p14:tracePt t="64232" x="3756025" y="2752725"/>
          <p14:tracePt t="64241" x="3822700" y="2752725"/>
          <p14:tracePt t="64245" x="3890963" y="2762250"/>
          <p14:tracePt t="64254" x="3941763" y="2762250"/>
          <p14:tracePt t="64260" x="4002088" y="2762250"/>
          <p14:tracePt t="64267" x="4060825" y="2770188"/>
          <p14:tracePt t="64273" x="4103688" y="2770188"/>
          <p14:tracePt t="64280" x="4154488" y="2778125"/>
          <p14:tracePt t="64289" x="4222750" y="2778125"/>
          <p14:tracePt t="64294" x="4273550" y="2787650"/>
          <p14:tracePt t="64301" x="4349750" y="2805113"/>
          <p14:tracePt t="64308" x="4410075" y="2813050"/>
          <p14:tracePt t="64316" x="4435475" y="2820988"/>
          <p14:tracePt t="64324" x="4476750" y="2830513"/>
          <p14:tracePt t="64329" x="4494213" y="2830513"/>
          <p14:tracePt t="64338" x="4503738" y="2830513"/>
          <p14:tracePt t="64342" x="4519613" y="2838450"/>
          <p14:tracePt t="64350" x="4529138" y="2838450"/>
          <p14:tracePt t="64364" x="4537075" y="2838450"/>
          <p14:tracePt t="64552" x="4529138" y="2838450"/>
          <p14:tracePt t="64560" x="4511675" y="2830513"/>
          <p14:tracePt t="64566" x="4503738" y="2830513"/>
          <p14:tracePt t="64573" x="4486275" y="2830513"/>
          <p14:tracePt t="64579" x="4468813" y="2830513"/>
          <p14:tracePt t="64588" x="4451350" y="2830513"/>
          <p14:tracePt t="64597" x="4443413" y="2830513"/>
          <p14:tracePt t="64608" x="4425950" y="2830513"/>
          <p14:tracePt t="64622" x="4418013" y="2830513"/>
          <p14:tracePt t="64628" x="4410075" y="2830513"/>
          <p14:tracePt t="64638" x="4400550" y="2830513"/>
          <p14:tracePt t="64656" x="4392613" y="2830513"/>
          <p14:tracePt t="64664" x="4384675" y="2830513"/>
          <p14:tracePt t="64686" x="4375150" y="2830513"/>
          <p14:tracePt t="64691" x="4367213" y="2830513"/>
          <p14:tracePt t="64753" x="4367213" y="2820988"/>
          <p14:tracePt t="64789" x="4375150" y="2813050"/>
          <p14:tracePt t="64817" x="4375150" y="2805113"/>
          <p14:tracePt t="64831" x="4384675" y="2805113"/>
          <p14:tracePt t="64838" x="4384675" y="2795588"/>
          <p14:tracePt t="64852" x="4392613" y="2795588"/>
          <p14:tracePt t="64859" x="4392613" y="2787650"/>
          <p14:tracePt t="64872" x="4400550" y="2787650"/>
          <p14:tracePt t="64879" x="4410075" y="2778125"/>
          <p14:tracePt t="64888" x="4418013" y="2778125"/>
          <p14:tracePt t="64893" x="4418013" y="2770188"/>
          <p14:tracePt t="64902" x="4435475" y="2762250"/>
          <p14:tracePt t="64907" x="4443413" y="2762250"/>
          <p14:tracePt t="64914" x="4451350" y="2752725"/>
          <p14:tracePt t="64922" x="4468813" y="2752725"/>
          <p14:tracePt t="64928" x="4503738" y="2736850"/>
          <p14:tracePt t="64936" x="4605338" y="2719388"/>
          <p14:tracePt t="64942" x="4800600" y="2660650"/>
          <p14:tracePt t="64949" x="5003800" y="2633663"/>
          <p14:tracePt t="64956" x="5216525" y="2608263"/>
          <p14:tracePt t="64964" x="5403850" y="2608263"/>
          <p14:tracePt t="64970" x="5505450" y="2608263"/>
          <p14:tracePt t="64977" x="5632450" y="2608263"/>
          <p14:tracePt t="64986" x="5708650" y="2617788"/>
          <p14:tracePt t="64991" x="5768975" y="2625725"/>
          <p14:tracePt t="64998" x="5819775" y="2633663"/>
          <p14:tracePt t="65006" x="5862638" y="2643188"/>
          <p14:tracePt t="65012" x="5956300" y="2660650"/>
          <p14:tracePt t="65020" x="5989638" y="2660650"/>
          <p14:tracePt t="65025" x="6040438" y="2660650"/>
          <p14:tracePt t="65060" x="6049963" y="2660650"/>
          <p14:tracePt t="65068" x="6049963" y="2668588"/>
          <p14:tracePt t="65122" x="6032500" y="2668588"/>
          <p14:tracePt t="65130" x="6024563" y="2668588"/>
          <p14:tracePt t="65137" x="6007100" y="2668588"/>
          <p14:tracePt t="65146" x="5997575" y="2660650"/>
          <p14:tracePt t="65154" x="5989638" y="2660650"/>
          <p14:tracePt t="65162" x="5981700" y="2660650"/>
          <p14:tracePt t="65170" x="5972175" y="2660650"/>
          <p14:tracePt t="65177" x="5964238" y="2660650"/>
          <p14:tracePt t="65186" x="5956300" y="2660650"/>
          <p14:tracePt t="65193" x="5946775" y="2660650"/>
          <p14:tracePt t="65219" x="5938838" y="2660650"/>
          <p14:tracePt t="65225" x="5938838" y="2643188"/>
          <p14:tracePt t="65239" x="5938838" y="2625725"/>
          <p14:tracePt t="65246" x="5938838" y="2608263"/>
          <p14:tracePt t="65260" x="5938838" y="2600325"/>
          <p14:tracePt t="65268" x="5946775" y="2592388"/>
          <p14:tracePt t="65273" x="5956300" y="2582863"/>
          <p14:tracePt t="65280" x="5964238" y="2582863"/>
          <p14:tracePt t="65289" x="5972175" y="2582863"/>
          <p14:tracePt t="65295" x="5981700" y="2566988"/>
          <p14:tracePt t="65303" x="6007100" y="2557463"/>
          <p14:tracePt t="65308" x="6049963" y="2532063"/>
          <p14:tracePt t="65315" x="6100763" y="2506663"/>
          <p14:tracePt t="65323" x="6167438" y="2481263"/>
          <p14:tracePt t="65329" x="6253163" y="2455863"/>
          <p14:tracePt t="65339" x="6354763" y="2422525"/>
          <p14:tracePt t="65343" x="6415088" y="2405063"/>
          <p14:tracePt t="65352" x="6456363" y="2397125"/>
          <p14:tracePt t="65357" x="6508750" y="2387600"/>
          <p14:tracePt t="65364" x="6516688" y="2387600"/>
          <p14:tracePt t="65378" x="6524625" y="2387600"/>
          <p14:tracePt t="65392" x="6534150" y="2387600"/>
          <p14:tracePt t="65398" x="6542088" y="2387600"/>
          <p14:tracePt t="65413" x="6550025" y="2387600"/>
          <p14:tracePt t="65426" x="6550025" y="2397125"/>
          <p14:tracePt t="65436" x="6559550" y="2397125"/>
          <p14:tracePt t="65440" x="6559550" y="2405063"/>
          <p14:tracePt t="65468" x="6567488" y="2413000"/>
          <p14:tracePt t="65474" x="6575425" y="2413000"/>
          <p14:tracePt t="65489" x="6584950" y="2422525"/>
          <p14:tracePt t="65503" x="6600825" y="2430463"/>
          <p14:tracePt t="65510" x="6610350" y="2430463"/>
          <p14:tracePt t="65518" x="6635750" y="2430463"/>
          <p14:tracePt t="65523" x="6661150" y="2438400"/>
          <p14:tracePt t="65531" x="6678613" y="2447925"/>
          <p14:tracePt t="65537" x="6704013" y="2455863"/>
          <p14:tracePt t="65544" x="6745288" y="2455863"/>
          <p14:tracePt t="65552" x="6780213" y="2463800"/>
          <p14:tracePt t="65559" x="6797675" y="2473325"/>
          <p14:tracePt t="65565" x="6848475" y="2481263"/>
          <p14:tracePt t="65572" x="6899275" y="2498725"/>
          <p14:tracePt t="65580" x="6950075" y="2506663"/>
          <p14:tracePt t="65588" x="6983413" y="2516188"/>
          <p14:tracePt t="65592" x="7051675" y="2524125"/>
          <p14:tracePt t="65603" x="7127875" y="2532063"/>
          <p14:tracePt t="65607" x="7162800" y="2541588"/>
          <p14:tracePt t="65614" x="7188200" y="2541588"/>
          <p14:tracePt t="65621" x="7239000" y="2541588"/>
          <p14:tracePt t="65629" x="7307263" y="2549525"/>
          <p14:tracePt t="65635" x="7408863" y="2557463"/>
          <p14:tracePt t="65642" x="7493000" y="2557463"/>
          <p14:tracePt t="65650" x="7604125" y="2557463"/>
          <p14:tracePt t="65656" x="7705725" y="2549525"/>
          <p14:tracePt t="65663" x="7850188" y="2524125"/>
          <p14:tracePt t="65671" x="8020050" y="2516188"/>
          <p14:tracePt t="65677" x="8096250" y="2516188"/>
          <p14:tracePt t="65685" x="8174038" y="2506663"/>
          <p14:tracePt t="65691" x="8266113" y="2489200"/>
          <p14:tracePt t="65698" x="8326438" y="2481263"/>
          <p14:tracePt t="65705" x="8351838" y="2481263"/>
          <p14:tracePt t="65712" x="8359775" y="2481263"/>
          <p14:tracePt t="65719" x="8377238" y="2481263"/>
          <p14:tracePt t="65739" x="8385175" y="2481263"/>
          <p14:tracePt t="65795" x="8377238" y="2481263"/>
          <p14:tracePt t="65810" x="8369300" y="2481263"/>
          <p14:tracePt t="65823" x="8359775" y="2481263"/>
          <p14:tracePt t="65844" x="8351838" y="2481263"/>
          <p14:tracePt t="65865" x="8343900" y="2481263"/>
          <p14:tracePt t="65880" x="8334375" y="2481263"/>
          <p14:tracePt t="65901" x="8326438" y="2481263"/>
          <p14:tracePt t="65928" x="8318500" y="2481263"/>
          <p14:tracePt t="65942" x="8318500" y="2489200"/>
          <p14:tracePt t="65956" x="8308975" y="2489200"/>
          <p14:tracePt t="65970" x="8301038" y="2489200"/>
          <p14:tracePt t="65998" x="8291513" y="2489200"/>
          <p14:tracePt t="66019" x="8283575" y="2489200"/>
          <p14:tracePt t="66067" x="8275638" y="2489200"/>
          <p14:tracePt t="66074" x="8275638" y="2498725"/>
          <p14:tracePt t="66159" x="8283575" y="2498725"/>
          <p14:tracePt t="66179" x="8291513" y="2498725"/>
          <p14:tracePt t="66201" x="8301038" y="2489200"/>
          <p14:tracePt t="66220" x="8308975" y="2489200"/>
          <p14:tracePt t="66227" x="8318500" y="2489200"/>
          <p14:tracePt t="66248" x="8326438" y="2489200"/>
          <p14:tracePt t="66269" x="8334375" y="2489200"/>
          <p14:tracePt t="66291" x="8343900" y="2489200"/>
          <p14:tracePt t="66297" x="8351838" y="2489200"/>
          <p14:tracePt t="66304" x="8369300" y="2498725"/>
          <p14:tracePt t="66312" x="8410575" y="2506663"/>
          <p14:tracePt t="66319" x="8445500" y="2506663"/>
          <p14:tracePt t="66325" x="8529638" y="2532063"/>
          <p14:tracePt t="66334" x="8605838" y="2549525"/>
          <p14:tracePt t="66340" x="8658225" y="2566988"/>
          <p14:tracePt t="66346" x="8691563" y="2566988"/>
          <p14:tracePt t="66356" x="8742363" y="2574925"/>
          <p14:tracePt t="66360" x="8777288" y="2582863"/>
          <p14:tracePt t="66369" x="8793163" y="2592388"/>
          <p14:tracePt t="66373" x="8818563" y="2600325"/>
          <p14:tracePt t="66381" x="8828088" y="2600325"/>
          <p14:tracePt t="66395" x="8836025" y="2600325"/>
          <p14:tracePt t="66405" x="8843963" y="2600325"/>
          <p14:tracePt t="66418" x="8853488" y="2608263"/>
          <p14:tracePt t="66429" x="8853488" y="2617788"/>
          <p14:tracePt t="66436" x="8861425" y="2617788"/>
          <p14:tracePt t="66521" x="8853488" y="2617788"/>
          <p14:tracePt t="66527" x="8802688" y="2617788"/>
          <p14:tracePt t="66535" x="8716963" y="2617788"/>
          <p14:tracePt t="66541" x="8547100" y="2617788"/>
          <p14:tracePt t="66548" x="8174038" y="2617788"/>
          <p14:tracePt t="66554" x="7799388" y="2600325"/>
          <p14:tracePt t="66562" x="7662863" y="2600325"/>
          <p14:tracePt t="66569" x="7535863" y="2592388"/>
          <p14:tracePt t="66576" x="7332663" y="2574925"/>
          <p14:tracePt t="66585" x="7112000" y="2541588"/>
          <p14:tracePt t="66590" x="6992938" y="2532063"/>
          <p14:tracePt t="66597" x="6813550" y="2506663"/>
          <p14:tracePt t="66608" x="6584950" y="2489200"/>
          <p14:tracePt t="66610" x="6372225" y="2489200"/>
          <p14:tracePt t="66618" x="6210300" y="2489200"/>
          <p14:tracePt t="66624" x="5853113" y="2516188"/>
          <p14:tracePt t="66631" x="5480050" y="2549525"/>
          <p14:tracePt t="66639" x="5276850" y="2582863"/>
          <p14:tracePt t="66645" x="5080000" y="2608263"/>
          <p14:tracePt t="66654" x="4699000" y="2711450"/>
          <p14:tracePt t="66660" x="4306888" y="2805113"/>
          <p14:tracePt t="66667" x="4103688" y="2855913"/>
          <p14:tracePt t="66675" x="3822700" y="2932113"/>
          <p14:tracePt t="66679" x="3687763" y="2974975"/>
          <p14:tracePt t="66687" x="3576638" y="3000375"/>
          <p14:tracePt t="66693" x="3517900" y="3008313"/>
          <p14:tracePt t="66701" x="3414713" y="3033713"/>
          <p14:tracePt t="66707" x="3305175" y="3059113"/>
          <p14:tracePt t="66716" x="3236913" y="3059113"/>
          <p14:tracePt t="66721" x="3168650" y="3076575"/>
          <p14:tracePt t="66728" x="3100388" y="3076575"/>
          <p14:tracePt t="66735" x="2998788" y="3076575"/>
          <p14:tracePt t="66742" x="2905125" y="3076575"/>
          <p14:tracePt t="66750" x="2811463" y="3076575"/>
          <p14:tracePt t="66756" x="2719388" y="3051175"/>
          <p14:tracePt t="66764" x="2668588" y="3051175"/>
          <p14:tracePt t="66770" x="2625725" y="3051175"/>
          <p14:tracePt t="66777" x="2590800" y="3033713"/>
          <p14:tracePt t="66785" x="2574925" y="3025775"/>
          <p14:tracePt t="66793" x="2557463" y="3025775"/>
          <p14:tracePt t="66800" x="2540000" y="3008313"/>
          <p14:tracePt t="66805" x="2524125" y="3008313"/>
          <p14:tracePt t="66812" x="2514600" y="3000375"/>
          <p14:tracePt t="66819" x="2481263" y="2990850"/>
          <p14:tracePt t="66828" x="2471738" y="2974975"/>
          <p14:tracePt t="66860" x="2463800" y="2974975"/>
          <p14:tracePt t="66890" x="2455863" y="2974975"/>
          <p14:tracePt t="66989" x="2446338" y="2974975"/>
          <p14:tracePt t="67099" x="2446338" y="2965450"/>
          <p14:tracePt t="67107" x="2446338" y="2957513"/>
          <p14:tracePt t="67114" x="2446338" y="2949575"/>
          <p14:tracePt t="67121" x="2446338" y="2940050"/>
          <p14:tracePt t="67128" x="2455863" y="2932113"/>
          <p14:tracePt t="67137" x="2463800" y="2922588"/>
          <p14:tracePt t="67142" x="2463800" y="2906713"/>
          <p14:tracePt t="67151" x="2471738" y="2897188"/>
          <p14:tracePt t="67156" x="2481263" y="2881313"/>
          <p14:tracePt t="67163" x="2489200" y="2855913"/>
          <p14:tracePt t="67172" x="2497138" y="2846388"/>
          <p14:tracePt t="67177" x="2506663" y="2838450"/>
          <p14:tracePt t="67185" x="2506663" y="2820988"/>
          <p14:tracePt t="67190" x="2514600" y="2813050"/>
          <p14:tracePt t="67197" x="2524125" y="2805113"/>
          <p14:tracePt t="67204" x="2524125" y="2787650"/>
          <p14:tracePt t="67213" x="2524125" y="2778125"/>
          <p14:tracePt t="67218" x="2532063" y="2770188"/>
          <p14:tracePt t="67224" x="2540000" y="2752725"/>
          <p14:tracePt t="67233" x="2540000" y="2744788"/>
          <p14:tracePt t="67239" x="2549525" y="2727325"/>
          <p14:tracePt t="67246" x="2565400" y="2719388"/>
          <p14:tracePt t="67252" x="2565400" y="2711450"/>
          <p14:tracePt t="67259" x="2565400" y="2701925"/>
          <p14:tracePt t="67268" x="2574925" y="2701925"/>
          <p14:tracePt t="67273" x="2574925" y="2693988"/>
          <p14:tracePt t="67282" x="2574925" y="2686050"/>
          <p14:tracePt t="67294" x="2590800" y="2686050"/>
          <p14:tracePt t="67301" x="2590800" y="2676525"/>
          <p14:tracePt t="67322" x="2590800" y="2668588"/>
          <p14:tracePt t="67358" x="2590800" y="2660650"/>
          <p14:tracePt t="67442" x="2582863" y="2668588"/>
          <p14:tracePt t="67476" x="2582863" y="2676525"/>
          <p14:tracePt t="67497" x="2582863" y="2686050"/>
          <p14:tracePt t="67503" x="2582863" y="2693988"/>
          <p14:tracePt t="67539" x="2582863" y="2701925"/>
          <p14:tracePt t="67552" x="2582863" y="2711450"/>
          <p14:tracePt t="67581" x="2582863" y="2719388"/>
          <p14:tracePt t="67601" x="2582863" y="2727325"/>
          <p14:tracePt t="67622" x="2590800" y="2727325"/>
          <p14:tracePt t="67650" x="2600325" y="2727325"/>
          <p14:tracePt t="67657" x="2600325" y="2736850"/>
          <p14:tracePt t="67664" x="2608263" y="2736850"/>
          <p14:tracePt t="67692" x="2616200" y="2736850"/>
          <p14:tracePt t="67701" x="2625725" y="2744788"/>
          <p14:tracePt t="67713" x="2633663" y="2744788"/>
          <p14:tracePt t="67727" x="2641600" y="2744788"/>
          <p14:tracePt t="67735" x="2651125" y="2744788"/>
          <p14:tracePt t="67741" x="2659063" y="2744788"/>
          <p14:tracePt t="67754" x="2676525" y="2744788"/>
          <p14:tracePt t="67762" x="2693988" y="2744788"/>
          <p14:tracePt t="67768" x="2709863" y="2744788"/>
          <p14:tracePt t="67775" x="2727325" y="2744788"/>
          <p14:tracePt t="67783" x="2735263" y="2744788"/>
          <p14:tracePt t="67789" x="2744788" y="2744788"/>
          <p14:tracePt t="67796" x="2752725" y="2744788"/>
          <p14:tracePt t="67803" x="2760663" y="2744788"/>
          <p14:tracePt t="67811" x="2770188" y="2744788"/>
          <p14:tracePt t="67824" x="2778125" y="2744788"/>
          <p14:tracePt t="67838" x="2786063" y="2744788"/>
          <p14:tracePt t="67844" x="2795588" y="2744788"/>
          <p14:tracePt t="67858" x="2803525" y="2744788"/>
          <p14:tracePt t="67873" x="2811463" y="2744788"/>
          <p14:tracePt t="67901" x="2820988" y="2744788"/>
          <p14:tracePt t="67908" x="2820988" y="2736850"/>
          <p14:tracePt t="67929" x="2828925" y="2727325"/>
          <p14:tracePt t="67935" x="2838450" y="2727325"/>
          <p14:tracePt t="67943" x="2838450" y="2719388"/>
          <p14:tracePt t="67964" x="2838450" y="2711450"/>
          <p14:tracePt t="67978" x="2846388" y="2701925"/>
          <p14:tracePt t="67985" x="2846388" y="2693988"/>
          <p14:tracePt t="67992" x="2846388" y="2686050"/>
          <p14:tracePt t="67999" x="2863850" y="2668588"/>
          <p14:tracePt t="68005" x="2863850" y="2651125"/>
          <p14:tracePt t="68012" x="2879725" y="2643188"/>
          <p14:tracePt t="68020" x="2879725" y="2625725"/>
          <p14:tracePt t="68034" x="2897188" y="2608263"/>
          <p14:tracePt t="68054" x="2897188" y="2600325"/>
          <p14:tracePt t="68074" x="2897188" y="2592388"/>
          <p14:tracePt t="68082" x="2897188" y="2582863"/>
          <p14:tracePt t="68089" x="2897188" y="2574925"/>
          <p14:tracePt t="68117" x="2897188" y="2566988"/>
          <p14:tracePt t="68138" x="2897188" y="2557463"/>
          <p14:tracePt t="68158" x="2897188" y="2549525"/>
          <p14:tracePt t="68166" x="2897188" y="2541588"/>
          <p14:tracePt t="68193" x="2897188" y="2532063"/>
          <p14:tracePt t="68207" x="2889250" y="2532063"/>
          <p14:tracePt t="68214" x="2889250" y="2524125"/>
          <p14:tracePt t="68235" x="2889250" y="2516188"/>
          <p14:tracePt t="68242" x="2889250" y="2506663"/>
          <p14:tracePt t="68255" x="2879725" y="2498725"/>
          <p14:tracePt t="68276" x="2871788" y="2498725"/>
          <p14:tracePt t="68285" x="2871788" y="2489200"/>
          <p14:tracePt t="68304" x="2871788" y="2481263"/>
          <p14:tracePt t="68312" x="2863850" y="2481263"/>
          <p14:tracePt t="68326" x="2863850" y="2473325"/>
          <p14:tracePt t="68340" x="2854325" y="2473325"/>
          <p14:tracePt t="68353" x="2846388" y="2463800"/>
          <p14:tracePt t="68367" x="2838450" y="2463800"/>
          <p14:tracePt t="68374" x="2828925" y="2463800"/>
          <p14:tracePt t="68384" x="2828925" y="2447925"/>
          <p14:tracePt t="68389" x="2820988" y="2447925"/>
          <p14:tracePt t="68396" x="2811463" y="2438400"/>
          <p14:tracePt t="68401" x="2795588" y="2438400"/>
          <p14:tracePt t="68409" x="2795588" y="2430463"/>
          <p14:tracePt t="68417" x="2786063" y="2422525"/>
          <p14:tracePt t="68423" x="2770188" y="2422525"/>
          <p14:tracePt t="68432" x="2760663" y="2413000"/>
          <p14:tracePt t="68437" x="2752725" y="2405063"/>
          <p14:tracePt t="68444" x="2744788" y="2405063"/>
          <p14:tracePt t="68458" x="2727325" y="2405063"/>
          <p14:tracePt t="68466" x="2727325" y="2397125"/>
          <p14:tracePt t="68472" x="2719388" y="2397125"/>
          <p14:tracePt t="68479" x="2701925" y="2397125"/>
          <p14:tracePt t="68492" x="2684463" y="2397125"/>
          <p14:tracePt t="68500" x="2676525" y="2397125"/>
          <p14:tracePt t="68507" x="2668588" y="2397125"/>
          <p14:tracePt t="68514" x="2651125" y="2397125"/>
          <p14:tracePt t="68520" x="2633663" y="2397125"/>
          <p14:tracePt t="68528" x="2625725" y="2397125"/>
          <p14:tracePt t="68535" x="2616200" y="2413000"/>
          <p14:tracePt t="68542" x="2590800" y="2413000"/>
          <p14:tracePt t="68549" x="2582863" y="2422525"/>
          <p14:tracePt t="68556" x="2565400" y="2430463"/>
          <p14:tracePt t="68566" x="2549525" y="2447925"/>
          <p14:tracePt t="68570" x="2540000" y="2455863"/>
          <p14:tracePt t="68576" x="2532063" y="2463800"/>
          <p14:tracePt t="68585" x="2514600" y="2473325"/>
          <p14:tracePt t="68590" x="2506663" y="2489200"/>
          <p14:tracePt t="68604" x="2497138" y="2498725"/>
          <p14:tracePt t="68616" x="2489200" y="2506663"/>
          <p14:tracePt t="68618" x="2481263" y="2506663"/>
          <p14:tracePt t="68624" x="2481263" y="2516188"/>
          <p14:tracePt t="68632" x="2481263" y="2524125"/>
          <p14:tracePt t="68639" x="2481263" y="2532063"/>
          <p14:tracePt t="68646" x="2471738" y="2532063"/>
          <p14:tracePt t="68652" x="2471738" y="2541588"/>
          <p14:tracePt t="68660" x="2463800" y="2541588"/>
          <p14:tracePt t="68667" x="2463800" y="2549525"/>
          <p14:tracePt t="68683" x="2463800" y="2557463"/>
          <p14:tracePt t="68688" x="2463800" y="2566988"/>
          <p14:tracePt t="68709" x="2463800" y="2574925"/>
          <p14:tracePt t="68722" x="2463800" y="2582863"/>
          <p14:tracePt t="68744" x="2463800" y="2592388"/>
          <p14:tracePt t="68751" x="2463800" y="2600325"/>
          <p14:tracePt t="68758" x="2471738" y="2608263"/>
          <p14:tracePt t="68779" x="2481263" y="2617788"/>
          <p14:tracePt t="68786" x="2489200" y="2625725"/>
          <p14:tracePt t="68806" x="2497138" y="2633663"/>
          <p14:tracePt t="68821" x="2514600" y="2633663"/>
          <p14:tracePt t="68828" x="2514600" y="2643188"/>
          <p14:tracePt t="68835" x="2524125" y="2643188"/>
          <p14:tracePt t="68850" x="2540000" y="2643188"/>
          <p14:tracePt t="68855" x="2549525" y="2651125"/>
          <p14:tracePt t="68863" x="2574925" y="2651125"/>
          <p14:tracePt t="68870" x="2590800" y="2651125"/>
          <p14:tracePt t="68876" x="2616200" y="2651125"/>
          <p14:tracePt t="68884" x="2651125" y="2651125"/>
          <p14:tracePt t="68891" x="2701925" y="2643188"/>
          <p14:tracePt t="68900" x="2760663" y="2633663"/>
          <p14:tracePt t="68904" x="2803525" y="2625725"/>
          <p14:tracePt t="68911" x="2828925" y="2617788"/>
          <p14:tracePt t="68920" x="2863850" y="2608263"/>
          <p14:tracePt t="68925" x="2879725" y="2608263"/>
          <p14:tracePt t="68933" x="2905125" y="2608263"/>
          <p14:tracePt t="68953" x="2930525" y="2608263"/>
          <p14:tracePt t="68960" x="2940050" y="2608263"/>
          <p14:tracePt t="68974" x="2947988" y="2608263"/>
          <p14:tracePt t="69001" x="2955925" y="2608263"/>
          <p14:tracePt t="69043" x="2965450" y="2608263"/>
          <p14:tracePt t="69065" x="2973388" y="2608263"/>
          <p14:tracePt t="69078" x="2982913" y="2608263"/>
          <p14:tracePt t="69084" x="2982913" y="2600325"/>
          <p14:tracePt t="69092" x="2990850" y="2600325"/>
          <p14:tracePt t="69106" x="2990850" y="2592388"/>
          <p14:tracePt t="69115" x="2998788" y="2582863"/>
          <p14:tracePt t="69119" x="2998788" y="2574925"/>
          <p14:tracePt t="69127" x="3008313" y="2557463"/>
          <p14:tracePt t="69135" x="3008313" y="2549525"/>
          <p14:tracePt t="69142" x="3008313" y="2541588"/>
          <p14:tracePt t="69149" x="3016250" y="2524125"/>
          <p14:tracePt t="69154" x="3016250" y="2516188"/>
          <p14:tracePt t="69162" x="3016250" y="2506663"/>
          <p14:tracePt t="69175" x="3016250" y="2498725"/>
          <p14:tracePt t="69183" x="3016250" y="2489200"/>
          <p14:tracePt t="69199" x="3016250" y="2481263"/>
          <p14:tracePt t="69202" x="3016250" y="2473325"/>
          <p14:tracePt t="69217" x="3016250" y="2455863"/>
          <p14:tracePt t="69234" x="3008313" y="2447925"/>
          <p14:tracePt t="69246" x="2998788" y="2438400"/>
          <p14:tracePt t="69252" x="2990850" y="2438400"/>
          <p14:tracePt t="69259" x="2982913" y="2430463"/>
          <p14:tracePt t="69273" x="2973388" y="2430463"/>
          <p14:tracePt t="69283" x="2965450" y="2422525"/>
          <p14:tracePt t="69287" x="2955925" y="2422525"/>
          <p14:tracePt t="69308" x="2940050" y="2413000"/>
          <p14:tracePt t="69329" x="2930525" y="2413000"/>
          <p14:tracePt t="69335" x="2930525" y="2405063"/>
          <p14:tracePt t="69343" x="2914650" y="2405063"/>
          <p14:tracePt t="69364" x="2905125" y="2405063"/>
          <p14:tracePt t="69384" x="2897188" y="2405063"/>
          <p14:tracePt t="69420" x="2897188" y="2413000"/>
          <p14:tracePt t="69426" x="2897188" y="2422525"/>
          <p14:tracePt t="69433" x="2905125" y="2430463"/>
          <p14:tracePt t="69441" x="2914650" y="2447925"/>
          <p14:tracePt t="69449" x="2922588" y="2447925"/>
          <p14:tracePt t="69454" x="2930525" y="2463800"/>
          <p14:tracePt t="69461" x="2947988" y="2498725"/>
          <p14:tracePt t="69468" x="2973388" y="2549525"/>
          <p14:tracePt t="69475" x="3024188" y="2600325"/>
          <p14:tracePt t="69483" x="3168650" y="2752725"/>
          <p14:tracePt t="69490" x="3414713" y="2982913"/>
          <p14:tracePt t="69498" x="3586163" y="3127375"/>
          <p14:tracePt t="69502" x="3763963" y="3297238"/>
          <p14:tracePt t="69510" x="3865563" y="3408363"/>
          <p14:tracePt t="69519" x="3941763" y="3492500"/>
          <p14:tracePt t="69523" x="4010025" y="3552825"/>
          <p14:tracePt t="69532" x="4129088" y="3654425"/>
          <p14:tracePt t="69537" x="4222750" y="3763963"/>
          <p14:tracePt t="69546" x="4273550" y="3832225"/>
          <p14:tracePt t="69554" x="4341813" y="3900488"/>
          <p14:tracePt t="69558" x="4443413" y="4019550"/>
          <p14:tracePt t="69566" x="4595813" y="4156075"/>
          <p14:tracePt t="69575" x="4673600" y="4232275"/>
          <p14:tracePt t="69580" x="4757738" y="4333875"/>
          <p14:tracePt t="69586" x="4826000" y="4419600"/>
          <p14:tracePt t="69594" x="4876800" y="4478338"/>
          <p14:tracePt t="69603" x="4902200" y="4538663"/>
          <p14:tracePt t="69608" x="4927600" y="4597400"/>
          <p14:tracePt t="69618" x="4935538" y="4640263"/>
          <p14:tracePt t="69622" x="4935538" y="4665663"/>
          <p14:tracePt t="69628" x="4945063" y="4683125"/>
          <p14:tracePt t="69637" x="4945063" y="4716463"/>
          <p14:tracePt t="69643" x="4935538" y="4741863"/>
          <p14:tracePt t="69709" x="4927600" y="4741863"/>
          <p14:tracePt t="69748" x="4919663" y="4741863"/>
          <p14:tracePt t="69755" x="4910138" y="4741863"/>
          <p14:tracePt t="69787" x="4902200" y="4741863"/>
          <p14:tracePt t="69844" x="4894263" y="4741863"/>
          <p14:tracePt t="69886" x="4884738" y="4749800"/>
          <p14:tracePt t="69893" x="4876800" y="4759325"/>
          <p14:tracePt t="69900" x="4876800" y="4767263"/>
          <p14:tracePt t="69915" x="4868863" y="4784725"/>
          <p14:tracePt t="69921" x="4859338" y="4792663"/>
          <p14:tracePt t="69928" x="4843463" y="4802188"/>
          <p14:tracePt t="69935" x="4843463" y="4818063"/>
          <p14:tracePt t="69942" x="4826000" y="4835525"/>
          <p14:tracePt t="69950" x="4818063" y="4860925"/>
          <p14:tracePt t="69956" x="4783138" y="4903788"/>
          <p14:tracePt t="69965" x="4749800" y="4962525"/>
          <p14:tracePt t="69969" x="4699000" y="5048250"/>
          <p14:tracePt t="69977" x="4664075" y="5106988"/>
          <p14:tracePt t="69985" x="4638675" y="5183188"/>
          <p14:tracePt t="69990" x="4605338" y="5243513"/>
          <p14:tracePt t="69999" x="4579938" y="5302250"/>
          <p14:tracePt t="70004" x="4562475" y="5345113"/>
          <p14:tracePt t="70015" x="4554538" y="5380038"/>
          <p14:tracePt t="70018" x="4545013" y="5395913"/>
          <p14:tracePt t="70025" x="4537075" y="5421313"/>
          <p14:tracePt t="70032" x="4529138" y="5446713"/>
          <p14:tracePt t="70039" x="4529138" y="5472113"/>
          <p14:tracePt t="70049" x="4529138" y="5489575"/>
          <p14:tracePt t="70055" x="4519613" y="5507038"/>
          <p14:tracePt t="70059" x="4519613" y="5514975"/>
          <p14:tracePt t="70067" x="4519613" y="5524500"/>
          <p14:tracePt t="70074" x="4511675" y="5540375"/>
          <p14:tracePt t="70081" x="4511675" y="5549900"/>
          <p14:tracePt t="70088" x="4511675" y="5557838"/>
          <p14:tracePt t="70095" x="4511675" y="5565775"/>
          <p14:tracePt t="70101" x="4503738" y="5575300"/>
          <p14:tracePt t="70108" x="4503738" y="5583238"/>
          <p14:tracePt t="70115" x="4503738" y="5591175"/>
          <p14:tracePt t="70131" x="4503738" y="5600700"/>
          <p14:tracePt t="70150" x="4503738" y="5608638"/>
          <p14:tracePt t="70178" x="4503738" y="5616575"/>
          <p14:tracePt t="70227" x="4503738" y="5626100"/>
          <p14:tracePt t="70248" x="4503738" y="5634038"/>
          <p14:tracePt t="70318" x="4511675" y="5634038"/>
          <p14:tracePt t="70339" x="4519613" y="5634038"/>
          <p14:tracePt t="70345" x="4529138" y="5634038"/>
          <p14:tracePt t="70366" x="4537075" y="5634038"/>
          <p14:tracePt t="70382" x="4545013" y="5634038"/>
          <p14:tracePt t="70388" x="4554538" y="5634038"/>
          <p14:tracePt t="70395" x="4554538" y="5626100"/>
          <p14:tracePt t="70401" x="4562475" y="5626100"/>
          <p14:tracePt t="70408" x="4579938" y="5616575"/>
          <p14:tracePt t="70416" x="4595813" y="5608638"/>
          <p14:tracePt t="70423" x="4613275" y="5608638"/>
          <p14:tracePt t="70432" x="4630738" y="5608638"/>
          <p14:tracePt t="70436" x="4664075" y="5600700"/>
          <p14:tracePt t="70443" x="4706938" y="5591175"/>
          <p14:tracePt t="70451" x="4732338" y="5583238"/>
          <p14:tracePt t="70457" x="4765675" y="5575300"/>
          <p14:tracePt t="70464" x="4800600" y="5575300"/>
          <p14:tracePt t="70471" x="4826000" y="5575300"/>
          <p14:tracePt t="70478" x="4843463" y="5565775"/>
          <p14:tracePt t="70484" x="4876800" y="5557838"/>
          <p14:tracePt t="70494" x="4910138" y="5549900"/>
          <p14:tracePt t="70501" x="4927600" y="5549900"/>
          <p14:tracePt t="70505" x="4953000" y="5549900"/>
          <p14:tracePt t="70514" x="4978400" y="5540375"/>
          <p14:tracePt t="70520" x="4987925" y="5540375"/>
          <p14:tracePt t="70527" x="5003800" y="5540375"/>
          <p14:tracePt t="70534" x="5029200" y="5540375"/>
          <p14:tracePt t="70541" x="5054600" y="5540375"/>
          <p14:tracePt t="70548" x="5072063" y="5540375"/>
          <p14:tracePt t="70554" x="5097463" y="5540375"/>
          <p14:tracePt t="70562" x="5140325" y="5532438"/>
          <p14:tracePt t="70568" x="5183188" y="5532438"/>
          <p14:tracePt t="70575" x="5216525" y="5532438"/>
          <p14:tracePt t="70583" x="5267325" y="5532438"/>
          <p14:tracePt t="70590" x="5310188" y="5532438"/>
          <p14:tracePt t="70598" x="5353050" y="5532438"/>
          <p14:tracePt t="70603" x="5394325" y="5524500"/>
          <p14:tracePt t="70611" x="5472113" y="5524500"/>
          <p14:tracePt t="70619" x="5581650" y="5514975"/>
          <p14:tracePt t="70624" x="5675313" y="5514975"/>
          <p14:tracePt t="70632" x="5768975" y="5514975"/>
          <p14:tracePt t="70637" x="5853113" y="5507038"/>
          <p14:tracePt t="70647" x="5981700" y="5497513"/>
          <p14:tracePt t="70652" x="6049963" y="5497513"/>
          <p14:tracePt t="70659" x="6142038" y="5497513"/>
          <p14:tracePt t="70666" x="6219825" y="5497513"/>
          <p14:tracePt t="70673" x="6321425" y="5497513"/>
          <p14:tracePt t="70681" x="6440488" y="5507038"/>
          <p14:tracePt t="70686" x="6524625" y="5514975"/>
          <p14:tracePt t="70694" x="6575425" y="5524500"/>
          <p14:tracePt t="70701" x="6618288" y="5532438"/>
          <p14:tracePt t="70707" x="6669088" y="5540375"/>
          <p14:tracePt t="70715" x="6719888" y="5549900"/>
          <p14:tracePt t="70724" x="6737350" y="5549900"/>
          <p14:tracePt t="70735" x="6754813" y="5557838"/>
          <p14:tracePt t="70743" x="6762750" y="5557838"/>
          <p14:tracePt t="70750" x="6770688" y="5557838"/>
          <p14:tracePt t="70777" x="6780213" y="5557838"/>
          <p14:tracePt t="70924" x="6770688" y="5557838"/>
          <p14:tracePt t="70931" x="6762750" y="5557838"/>
          <p14:tracePt t="70936" x="6754813" y="5557838"/>
          <p14:tracePt t="70944" x="6745288" y="5557838"/>
          <p14:tracePt t="70966" x="6483350" y="5540375"/>
          <p14:tracePt t="70972" x="6380163" y="5532438"/>
          <p14:tracePt t="70982" x="6278563" y="5514975"/>
          <p14:tracePt t="70985" x="6151563" y="5497513"/>
          <p14:tracePt t="70992" x="6007100" y="5481638"/>
          <p14:tracePt t="71001" x="5913438" y="5472113"/>
          <p14:tracePt t="71006" x="5819775" y="5464175"/>
          <p14:tracePt t="71014" x="5708650" y="5464175"/>
          <p14:tracePt t="71021" x="5556250" y="5456238"/>
          <p14:tracePt t="71028" x="5462588" y="5456238"/>
          <p14:tracePt t="71034" x="5318125" y="5456238"/>
          <p14:tracePt t="71041" x="5157788" y="5456238"/>
          <p14:tracePt t="71049" x="5054600" y="5456238"/>
          <p14:tracePt t="71055" x="4970463" y="5456238"/>
          <p14:tracePt t="71064" x="4859338" y="5456238"/>
          <p14:tracePt t="71070" x="4732338" y="5456238"/>
          <p14:tracePt t="71076" x="4656138" y="5464175"/>
          <p14:tracePt t="71083" x="4595813" y="5464175"/>
          <p14:tracePt t="71090" x="4529138" y="5464175"/>
          <p14:tracePt t="71099" x="4435475" y="5464175"/>
          <p14:tracePt t="71103" x="4367213" y="5464175"/>
          <p14:tracePt t="71111" x="4324350" y="5464175"/>
          <p14:tracePt t="71118" x="4265613" y="5472113"/>
          <p14:tracePt t="71125" x="4214813" y="5472113"/>
          <p14:tracePt t="71133" x="4179888" y="5481638"/>
          <p14:tracePt t="71139" x="4162425" y="5481638"/>
          <p14:tracePt t="71159" x="4154488" y="5489575"/>
          <p14:tracePt t="71163" x="4137025" y="5489575"/>
          <p14:tracePt t="71315" x="4137025" y="5481638"/>
          <p14:tracePt t="71322" x="4137025" y="5472113"/>
          <p14:tracePt t="71329" x="4137025" y="5464175"/>
          <p14:tracePt t="71336" x="4137025" y="5456238"/>
          <p14:tracePt t="71343" x="4137025" y="5446713"/>
          <p14:tracePt t="71349" x="4137025" y="5438775"/>
          <p14:tracePt t="71357" x="4137025" y="5430838"/>
          <p14:tracePt t="71364" x="4137025" y="5421313"/>
          <p14:tracePt t="71371" x="4137025" y="5405438"/>
          <p14:tracePt t="71380" x="4137025" y="5387975"/>
          <p14:tracePt t="71384" x="4137025" y="5380038"/>
          <p14:tracePt t="71396" x="4137025" y="5370513"/>
          <p14:tracePt t="71399" x="4137025" y="5362575"/>
          <p14:tracePt t="71405" x="4129088" y="5353050"/>
          <p14:tracePt t="71413" x="4121150" y="5337175"/>
          <p14:tracePt t="71419" x="4121150" y="5319713"/>
          <p14:tracePt t="71426" x="4121150" y="5311775"/>
          <p14:tracePt t="71433" x="4111625" y="5286375"/>
          <p14:tracePt t="71440" x="4103688" y="5276850"/>
          <p14:tracePt t="71449" x="4095750" y="5251450"/>
          <p14:tracePt t="71453" x="4086225" y="5243513"/>
          <p14:tracePt t="71463" x="4070350" y="5226050"/>
          <p14:tracePt t="71467" x="4052888" y="5200650"/>
          <p14:tracePt t="71475" x="4052888" y="5192713"/>
          <p14:tracePt t="71483" x="4027488" y="5175250"/>
          <p14:tracePt t="71488" x="4017963" y="5167313"/>
          <p14:tracePt t="71496" x="4002088" y="5149850"/>
          <p14:tracePt t="71505" x="3984625" y="5141913"/>
          <p14:tracePt t="71510" x="3967163" y="5132388"/>
          <p14:tracePt t="71516" x="3933825" y="5106988"/>
          <p14:tracePt t="71524" x="3890963" y="5099050"/>
          <p14:tracePt t="71531" x="3857625" y="5091113"/>
          <p14:tracePt t="71537" x="3763963" y="5064125"/>
          <p14:tracePt t="71544" x="3687763" y="5048250"/>
          <p14:tracePt t="71551" x="3627438" y="5048250"/>
          <p14:tracePt t="71558" x="3568700" y="5048250"/>
          <p14:tracePt t="71566" x="3525838" y="5048250"/>
          <p14:tracePt t="71572" x="3500438" y="5048250"/>
          <p14:tracePt t="71580" x="3475038" y="5048250"/>
          <p14:tracePt t="71586" x="3441700" y="5056188"/>
          <p14:tracePt t="71593" x="3414713" y="5064125"/>
          <p14:tracePt t="71600" x="3398838" y="5081588"/>
          <p14:tracePt t="71607" x="3373438" y="5081588"/>
          <p14:tracePt t="71615" x="3348038" y="5106988"/>
          <p14:tracePt t="71624" x="3313113" y="5132388"/>
          <p14:tracePt t="71631" x="3287713" y="5149850"/>
          <p14:tracePt t="71634" x="3262313" y="5167313"/>
          <p14:tracePt t="71642" x="3254375" y="5175250"/>
          <p14:tracePt t="71651" x="3236913" y="5192713"/>
          <p14:tracePt t="71655" x="3219450" y="5200650"/>
          <p14:tracePt t="71663" x="3203575" y="5218113"/>
          <p14:tracePt t="71670" x="3203575" y="5226050"/>
          <p14:tracePt t="71677" x="3194050" y="5235575"/>
          <p14:tracePt t="71683" x="3194050" y="5243513"/>
          <p14:tracePt t="71690" x="3186113" y="5251450"/>
          <p14:tracePt t="71705" x="3178175" y="5268913"/>
          <p14:tracePt t="71718" x="3178175" y="5276850"/>
          <p14:tracePt t="71725" x="3178175" y="5286375"/>
          <p14:tracePt t="71732" x="3178175" y="5294313"/>
          <p14:tracePt t="71739" x="3178175" y="5302250"/>
          <p14:tracePt t="71747" x="3178175" y="5319713"/>
          <p14:tracePt t="71761" x="3178175" y="5327650"/>
          <p14:tracePt t="71767" x="3178175" y="5345113"/>
          <p14:tracePt t="71773" x="3178175" y="5362575"/>
          <p14:tracePt t="71781" x="3178175" y="5380038"/>
          <p14:tracePt t="71788" x="3178175" y="5387975"/>
          <p14:tracePt t="71796" x="3186113" y="5405438"/>
          <p14:tracePt t="71802" x="3186113" y="5413375"/>
          <p14:tracePt t="71809" x="3186113" y="5421313"/>
          <p14:tracePt t="71816" x="3186113" y="5438775"/>
          <p14:tracePt t="71823" x="3194050" y="5464175"/>
          <p14:tracePt t="71831" x="3203575" y="5481638"/>
          <p14:tracePt t="71838" x="3211513" y="5489575"/>
          <p14:tracePt t="71846" x="3219450" y="5507038"/>
          <p14:tracePt t="71850" x="3228975" y="5514975"/>
          <p14:tracePt t="71858" x="3244850" y="5532438"/>
          <p14:tracePt t="71865" x="3254375" y="5549900"/>
          <p14:tracePt t="71881" x="3270250" y="5565775"/>
          <p14:tracePt t="71886" x="3287713" y="5583238"/>
          <p14:tracePt t="71892" x="3305175" y="5591175"/>
          <p14:tracePt t="71899" x="3338513" y="5608638"/>
          <p14:tracePt t="71906" x="3373438" y="5634038"/>
          <p14:tracePt t="71915" x="3398838" y="5641975"/>
          <p14:tracePt t="71920" x="3424238" y="5668963"/>
          <p14:tracePt t="71929" x="3467100" y="5684838"/>
          <p14:tracePt t="71934" x="3492500" y="5694363"/>
          <p14:tracePt t="71941" x="3500438" y="5702300"/>
          <p14:tracePt t="71949" x="3533775" y="5710238"/>
          <p14:tracePt t="71954" x="3559175" y="5719763"/>
          <p14:tracePt t="71964" x="3576638" y="5727700"/>
          <p14:tracePt t="71968" x="3594100" y="5735638"/>
          <p14:tracePt t="71975" x="3611563" y="5745163"/>
          <p14:tracePt t="71983" x="3644900" y="5753100"/>
          <p14:tracePt t="71990" x="3670300" y="5753100"/>
          <p14:tracePt t="71997" x="3687763" y="5770563"/>
          <p14:tracePt t="72003" x="3713163" y="5770563"/>
          <p14:tracePt t="72014" x="3738563" y="5778500"/>
          <p14:tracePt t="72018" x="3763963" y="5778500"/>
          <p14:tracePt t="72025" x="3789363" y="5795963"/>
          <p14:tracePt t="72034" x="3806825" y="5795963"/>
          <p14:tracePt t="72038" x="3832225" y="5803900"/>
          <p14:tracePt t="72046" x="3857625" y="5803900"/>
          <p14:tracePt t="72052" x="3873500" y="5803900"/>
          <p14:tracePt t="72062" x="3890963" y="5813425"/>
          <p14:tracePt t="72066" x="3908425" y="5821363"/>
          <p14:tracePt t="72073" x="3925888" y="5821363"/>
          <p14:tracePt t="72082" x="3941763" y="5821363"/>
          <p14:tracePt t="72088" x="3967163" y="5829300"/>
          <p14:tracePt t="72095" x="3984625" y="5829300"/>
          <p14:tracePt t="72101" x="4002088" y="5829300"/>
          <p14:tracePt t="72109" x="4010025" y="5829300"/>
          <p14:tracePt t="72115" x="4027488" y="5829300"/>
          <p14:tracePt t="72123" x="4052888" y="5821363"/>
          <p14:tracePt t="72130" x="4060825" y="5813425"/>
          <p14:tracePt t="72135" x="4078288" y="5813425"/>
          <p14:tracePt t="72143" x="4095750" y="5803900"/>
          <p14:tracePt t="72149" x="4121150" y="5795963"/>
          <p14:tracePt t="72157" x="4121150" y="5778500"/>
          <p14:tracePt t="72165" x="4137025" y="5770563"/>
          <p14:tracePt t="72171" x="4137025" y="5761038"/>
          <p14:tracePt t="72179" x="4154488" y="5753100"/>
          <p14:tracePt t="72185" x="4154488" y="5745163"/>
          <p14:tracePt t="72191" x="4154488" y="5735638"/>
          <p14:tracePt t="72199" x="4162425" y="5727700"/>
          <p14:tracePt t="72216" x="4162425" y="5719763"/>
          <p14:tracePt t="72219" x="4171950" y="5694363"/>
          <p14:tracePt t="72226" x="4171950" y="5684838"/>
          <p14:tracePt t="72232" x="4171950" y="5634038"/>
          <p14:tracePt t="72239" x="4187825" y="5532438"/>
          <p14:tracePt t="72247" x="4187825" y="5438775"/>
          <p14:tracePt t="72253" x="4187825" y="5370513"/>
          <p14:tracePt t="72262" x="4187825" y="5294313"/>
          <p14:tracePt t="72267" x="4187825" y="5235575"/>
          <p14:tracePt t="72276" x="4179888" y="5208588"/>
          <p14:tracePt t="72281" x="4171950" y="5192713"/>
          <p14:tracePt t="72289" x="4171950" y="5175250"/>
          <p14:tracePt t="72296" x="4154488" y="5167313"/>
          <p14:tracePt t="72302" x="4154488" y="5157788"/>
          <p14:tracePt t="72309" x="4146550" y="5157788"/>
          <p14:tracePt t="72316" x="4129088" y="5149850"/>
          <p14:tracePt t="72324" x="4121150" y="5141913"/>
          <p14:tracePt t="72333" x="4111625" y="5141913"/>
          <p14:tracePt t="72338" x="4086225" y="5141913"/>
          <p14:tracePt t="72346" x="4060825" y="5141913"/>
          <p14:tracePt t="72352" x="4017963" y="5149850"/>
          <p14:tracePt t="72359" x="3984625" y="5157788"/>
          <p14:tracePt t="72365" x="3959225" y="5175250"/>
          <p14:tracePt t="72372" x="3916363" y="5183188"/>
          <p14:tracePt t="72381" x="3890963" y="5192713"/>
          <p14:tracePt t="72386" x="3873500" y="5208588"/>
          <p14:tracePt t="72395" x="3848100" y="5218113"/>
          <p14:tracePt t="72400" x="3814763" y="5235575"/>
          <p14:tracePt t="72408" x="3806825" y="5243513"/>
          <p14:tracePt t="72415" x="3789363" y="5251450"/>
          <p14:tracePt t="72421" x="3781425" y="5260975"/>
          <p14:tracePt t="72429" x="3763963" y="5268913"/>
          <p14:tracePt t="72435" x="3746500" y="5276850"/>
          <p14:tracePt t="72451" x="3729038" y="5276850"/>
          <p14:tracePt t="72457" x="3721100" y="5276850"/>
          <p14:tracePt t="72464" x="3721100" y="5286375"/>
          <p14:tracePt t="72469" x="3713163" y="5286375"/>
          <p14:tracePt t="72480" x="3703638" y="5286375"/>
          <p14:tracePt t="72483" x="3695700" y="5286375"/>
          <p14:tracePt t="72491" x="3687763" y="5286375"/>
          <p14:tracePt t="72505" x="3678238" y="5276850"/>
          <p14:tracePt t="72514" x="3670300" y="5251450"/>
          <p14:tracePt t="72519" x="3636963" y="5192713"/>
          <p14:tracePt t="72527" x="3559175" y="5030788"/>
          <p14:tracePt t="72534" x="3457575" y="4775200"/>
          <p14:tracePt t="72539" x="3348038" y="4445000"/>
          <p14:tracePt t="72548" x="3270250" y="4171950"/>
          <p14:tracePt t="72553" x="3236913" y="4011613"/>
          <p14:tracePt t="72562" x="3211513" y="3900488"/>
          <p14:tracePt t="72567" x="3178175" y="3773488"/>
          <p14:tracePt t="72575" x="3168650" y="3646488"/>
          <p14:tracePt t="72582" x="3152775" y="3527425"/>
          <p14:tracePt t="72588" x="3143250" y="3416300"/>
          <p14:tracePt t="72597" x="3143250" y="3330575"/>
          <p14:tracePt t="72602" x="3127375" y="3246438"/>
          <p14:tracePt t="72609" x="3117850" y="3195638"/>
          <p14:tracePt t="72616" x="3100388" y="3178175"/>
          <p14:tracePt t="72626" x="3100388" y="3170238"/>
          <p14:tracePt t="72630" x="3084513" y="3160713"/>
          <p14:tracePt t="72645" x="3074988" y="3160713"/>
          <p14:tracePt t="72665" x="3067050" y="3152775"/>
          <p14:tracePt t="72741" x="3067050" y="3144838"/>
          <p14:tracePt t="72769" x="3067050" y="3135313"/>
          <p14:tracePt t="72853" x="3067050" y="3127375"/>
          <p14:tracePt t="72922" x="3059113" y="3127375"/>
          <p14:tracePt t="72958" x="3049588" y="3127375"/>
          <p14:tracePt t="73006" x="3059113" y="3127375"/>
          <p14:tracePt t="73027" x="3067050" y="3127375"/>
          <p14:tracePt t="73033" x="3067050" y="3119438"/>
          <p14:tracePt t="73044" x="3074988" y="3119438"/>
          <p14:tracePt t="73062" x="3092450" y="3119438"/>
          <p14:tracePt t="73075" x="3092450" y="3109913"/>
          <p14:tracePt t="73082" x="3100388" y="3109913"/>
          <p14:tracePt t="73097" x="3100388" y="3101975"/>
          <p14:tracePt t="73112" x="3100388" y="3094038"/>
          <p14:tracePt t="73125" x="3100388" y="3084513"/>
          <p14:tracePt t="73138" x="3100388" y="3076575"/>
          <p14:tracePt t="73146" x="3100388" y="3059113"/>
          <p14:tracePt t="73152" x="3100388" y="3051175"/>
          <p14:tracePt t="73159" x="3100388" y="3016250"/>
          <p14:tracePt t="73166" x="3092450" y="2990850"/>
          <p14:tracePt t="73173" x="3084513" y="2957513"/>
          <p14:tracePt t="73181" x="3074988" y="2922588"/>
          <p14:tracePt t="73187" x="3067050" y="2889250"/>
          <p14:tracePt t="73195" x="3067050" y="2855913"/>
          <p14:tracePt t="73201" x="3059113" y="2838450"/>
          <p14:tracePt t="73208" x="3049588" y="2813050"/>
          <p14:tracePt t="73214" x="3041650" y="2805113"/>
          <p14:tracePt t="73222" x="3041650" y="2787650"/>
          <p14:tracePt t="73230" x="3033713" y="2770188"/>
          <p14:tracePt t="73235" x="3033713" y="2762250"/>
          <p14:tracePt t="73244" x="3024188" y="2762250"/>
          <p14:tracePt t="73250" x="3024188" y="2752725"/>
          <p14:tracePt t="73257" x="3016250" y="2744788"/>
          <p14:tracePt t="73270" x="3008313" y="2736850"/>
          <p14:tracePt t="73285" x="2990850" y="2736850"/>
          <p14:tracePt t="73298" x="2982913" y="2736850"/>
          <p14:tracePt t="73306" x="2973388" y="2727325"/>
          <p14:tracePt t="73314" x="2965450" y="2727325"/>
          <p14:tracePt t="73319" x="2955925" y="2727325"/>
          <p14:tracePt t="73329" x="2947988" y="2727325"/>
          <p14:tracePt t="73334" x="2940050" y="2727325"/>
          <p14:tracePt t="73340" x="2930525" y="2727325"/>
          <p14:tracePt t="73347" x="2922588" y="2727325"/>
          <p14:tracePt t="73354" x="2905125" y="2727325"/>
          <p14:tracePt t="73363" x="2897188" y="2727325"/>
          <p14:tracePt t="73368" x="2889250" y="2727325"/>
          <p14:tracePt t="73374" x="2871788" y="2727325"/>
          <p14:tracePt t="73382" x="2838450" y="2736850"/>
          <p14:tracePt t="73388" x="2795588" y="2744788"/>
          <p14:tracePt t="73396" x="2778125" y="2752725"/>
          <p14:tracePt t="73402" x="2752725" y="2762250"/>
          <p14:tracePt t="73410" x="2727325" y="2762250"/>
          <p14:tracePt t="73416" x="2693988" y="2770188"/>
          <p14:tracePt t="73423" x="2668588" y="2778125"/>
          <p14:tracePt t="73430" x="2651125" y="2778125"/>
          <p14:tracePt t="73437" x="2641600" y="2787650"/>
          <p14:tracePt t="73444" x="2625725" y="2787650"/>
          <p14:tracePt t="73451" x="2608263" y="2787650"/>
          <p14:tracePt t="73458" x="2608263" y="2795588"/>
          <p14:tracePt t="73465" x="2590800" y="2805113"/>
          <p14:tracePt t="73473" x="2582863" y="2805113"/>
          <p14:tracePt t="73481" x="2574925" y="2805113"/>
          <p14:tracePt t="73487" x="2574925" y="2813050"/>
          <p14:tracePt t="73495" x="2565400" y="2813050"/>
          <p14:tracePt t="73501" x="2557463" y="2830513"/>
          <p14:tracePt t="73508" x="2549525" y="2830513"/>
          <p14:tracePt t="73514" x="2532063" y="2855913"/>
          <p14:tracePt t="73530" x="2514600" y="2863850"/>
          <p14:tracePt t="73535" x="2514600" y="2881313"/>
          <p14:tracePt t="73545" x="2514600" y="2897188"/>
          <p14:tracePt t="73549" x="2506663" y="2906713"/>
          <p14:tracePt t="73556" x="2506663" y="2914650"/>
          <p14:tracePt t="73564" x="2489200" y="2940050"/>
          <p14:tracePt t="73570" x="2463800" y="2974975"/>
          <p14:tracePt t="73578" x="2455863" y="3025775"/>
          <p14:tracePt t="73584" x="2438400" y="3051175"/>
          <p14:tracePt t="73591" x="2413000" y="3119438"/>
          <p14:tracePt t="73599" x="2405063" y="3170238"/>
          <p14:tracePt t="73605" x="2387600" y="3221038"/>
          <p14:tracePt t="73612" x="2379663" y="3254375"/>
          <p14:tracePt t="73619" x="2370138" y="3279775"/>
          <p14:tracePt t="73632" x="2370138" y="3297238"/>
          <p14:tracePt t="73637" x="2370138" y="3314700"/>
          <p14:tracePt t="73639" x="2362200" y="3330575"/>
          <p14:tracePt t="73653" x="2362200" y="3340100"/>
          <p14:tracePt t="73662" x="2362200" y="3348038"/>
          <p14:tracePt t="73675" x="2362200" y="3355975"/>
          <p14:tracePt t="73681" x="2370138" y="3355975"/>
          <p14:tracePt t="73689" x="2370138" y="3365500"/>
          <p14:tracePt t="73696" x="2379663" y="3365500"/>
          <p14:tracePt t="73703" x="2387600" y="3373438"/>
          <p14:tracePt t="73712" x="2395538" y="3373438"/>
          <p14:tracePt t="73716" x="2455863" y="3390900"/>
          <p14:tracePt t="73723" x="2565400" y="3416300"/>
          <p14:tracePt t="73731" x="2693988" y="3441700"/>
          <p14:tracePt t="73738" x="2795588" y="3449638"/>
          <p14:tracePt t="73745" x="2922588" y="3459163"/>
          <p14:tracePt t="73751" x="3033713" y="3467100"/>
          <p14:tracePt t="73759" x="3135313" y="3467100"/>
          <p14:tracePt t="73767" x="3236913" y="3467100"/>
          <p14:tracePt t="73772" x="3313113" y="3467100"/>
          <p14:tracePt t="73781" x="3363913" y="3467100"/>
          <p14:tracePt t="73786" x="3389313" y="3459163"/>
          <p14:tracePt t="73795" x="3406775" y="3459163"/>
          <p14:tracePt t="73801" x="3414713" y="3459163"/>
          <p14:tracePt t="73855" x="3406775" y="3467100"/>
          <p14:tracePt t="73869" x="3398838" y="3475038"/>
          <p14:tracePt t="73878" x="3389313" y="3484563"/>
          <p14:tracePt t="73884" x="3381375" y="3484563"/>
          <p14:tracePt t="73891" x="3363913" y="3502025"/>
          <p14:tracePt t="73897" x="3338513" y="3517900"/>
          <p14:tracePt t="73905" x="3287713" y="3543300"/>
          <p14:tracePt t="73914" x="3228975" y="3568700"/>
          <p14:tracePt t="73918" x="3127375" y="3619500"/>
          <p14:tracePt t="73928" x="2914650" y="3798888"/>
          <p14:tracePt t="73934" x="2719388" y="3951288"/>
          <p14:tracePt t="73939" x="2549525" y="4095750"/>
          <p14:tracePt t="73947" x="2446338" y="4189413"/>
          <p14:tracePt t="73953" x="2344738" y="4283075"/>
          <p14:tracePt t="73963" x="2192338" y="4419600"/>
          <p14:tracePt t="73967" x="2116138" y="4513263"/>
          <p14:tracePt t="73974" x="2065338" y="4572000"/>
          <p14:tracePt t="73981" x="1971675" y="4673600"/>
          <p14:tracePt t="73988" x="1903413" y="4749800"/>
          <p14:tracePt t="73997" x="1843088" y="4802188"/>
          <p14:tracePt t="74002" x="1776413" y="4860925"/>
          <p14:tracePt t="74008" x="1716088" y="4919663"/>
          <p14:tracePt t="74016" x="1665288" y="4962525"/>
          <p14:tracePt t="74023" x="1589088" y="5038725"/>
          <p14:tracePt t="74032" x="1546225" y="5081588"/>
          <p14:tracePt t="74038" x="1520825" y="5106988"/>
          <p14:tracePt t="74044" x="1477963" y="5149850"/>
          <p14:tracePt t="74050" x="1435100" y="5183188"/>
          <p14:tracePt t="74058" x="1419225" y="5192713"/>
          <p14:tracePt t="74065" x="1409700" y="5208588"/>
          <p14:tracePt t="74072" x="1401763" y="5218113"/>
          <p14:tracePt t="74079" x="1393825" y="5235575"/>
          <p14:tracePt t="74107" x="1384300" y="5243513"/>
          <p14:tracePt t="74164" x="1376363" y="5251450"/>
          <p14:tracePt t="74264" x="1376363" y="5243513"/>
          <p14:tracePt t="74280" x="1376363" y="5235575"/>
          <p14:tracePt t="74310" x="1376363" y="5226050"/>
          <p14:tracePt t="74359" x="1368425" y="5226050"/>
          <p14:tracePt t="74365" x="1333500" y="5218113"/>
          <p14:tracePt t="74372" x="1265238" y="5208588"/>
          <p14:tracePt t="74381" x="1120775" y="5192713"/>
          <p14:tracePt t="74386" x="909638" y="5175250"/>
          <p14:tracePt t="74394" x="722313" y="5167313"/>
          <p14:tracePt t="74401" x="603250" y="5157788"/>
          <p14:tracePt t="74407" x="517525" y="5149850"/>
          <p14:tracePt t="74415" x="433388" y="5149850"/>
          <p14:tracePt t="74421" x="390525" y="5149850"/>
          <p14:tracePt t="74430" x="357188" y="5149850"/>
          <p14:tracePt t="74435" x="339725" y="5149850"/>
          <p14:tracePt t="74444" x="322263" y="5149850"/>
          <p14:tracePt t="74477" x="314325" y="5149850"/>
          <p14:tracePt t="74497" x="306388" y="5149850"/>
          <p14:tracePt t="74511" x="296863" y="5149850"/>
          <p14:tracePt t="74518" x="288925" y="5157788"/>
          <p14:tracePt t="74528" x="271463" y="5175250"/>
          <p14:tracePt t="74532" x="238125" y="5200650"/>
          <p14:tracePt t="74540" x="169863" y="5276850"/>
          <p14:tracePt t="74546" x="58738" y="5380038"/>
          <p14:tracePt t="74776" x="50800" y="6076950"/>
          <p14:tracePt t="74783" x="68263" y="6084888"/>
          <p14:tracePt t="74791" x="93663" y="6102350"/>
          <p14:tracePt t="74797" x="152400" y="6135688"/>
          <p14:tracePt t="74804" x="230188" y="6186488"/>
          <p14:tracePt t="74813" x="271463" y="6203950"/>
          <p14:tracePt t="74818" x="322263" y="6221413"/>
          <p14:tracePt t="74827" x="415925" y="6246813"/>
          <p14:tracePt t="74832" x="492125" y="6254750"/>
          <p14:tracePt t="74842" x="544513" y="6254750"/>
          <p14:tracePt t="74847" x="577850" y="6254750"/>
          <p14:tracePt t="74852" x="603250" y="6254750"/>
          <p14:tracePt t="74862" x="646113" y="6237288"/>
          <p14:tracePt t="74867" x="679450" y="6237288"/>
          <p14:tracePt t="74874" x="714375" y="6221413"/>
          <p14:tracePt t="74881" x="747713" y="6194425"/>
          <p14:tracePt t="74889" x="765175" y="6186488"/>
          <p14:tracePt t="74896" x="798513" y="6161088"/>
          <p14:tracePt t="74901" x="815975" y="6143625"/>
          <p14:tracePt t="74911" x="841375" y="6110288"/>
          <p14:tracePt t="74916" x="849313" y="6102350"/>
          <p14:tracePt t="74923" x="858838" y="6076950"/>
          <p14:tracePt t="74929" x="866775" y="6059488"/>
          <p14:tracePt t="74937" x="866775" y="6042025"/>
          <p14:tracePt t="74946" x="866775" y="6034088"/>
          <p14:tracePt t="74960" x="866775" y="5991225"/>
          <p14:tracePt t="74965" x="866775" y="5948363"/>
          <p14:tracePt t="74971" x="866775" y="5932488"/>
          <p14:tracePt t="74979" x="866775" y="5864225"/>
          <p14:tracePt t="74985" x="866775" y="5788025"/>
          <p14:tracePt t="74993" x="866775" y="5684838"/>
          <p14:tracePt t="75000" x="866775" y="5575300"/>
          <p14:tracePt t="75006" x="874713" y="5481638"/>
          <p14:tracePt t="75013" x="874713" y="5405438"/>
          <p14:tracePt t="75021" x="884238" y="5345113"/>
          <p14:tracePt t="75029" x="892175" y="5276850"/>
          <p14:tracePt t="75034" x="900113" y="5251450"/>
          <p14:tracePt t="75048" x="900113" y="5226050"/>
          <p14:tracePt t="75063" x="900113" y="5218113"/>
          <p14:tracePt t="75070" x="892175" y="5218113"/>
          <p14:tracePt t="75077" x="892175" y="5208588"/>
          <p14:tracePt t="75097" x="884238" y="5200650"/>
          <p14:tracePt t="75103" x="874713" y="5200650"/>
          <p14:tracePt t="75112" x="874713" y="5183188"/>
          <p14:tracePt t="75119" x="866775" y="5175250"/>
          <p14:tracePt t="75127" x="858838" y="5167313"/>
          <p14:tracePt t="75132" x="841375" y="5157788"/>
          <p14:tracePt t="75139" x="831850" y="5132388"/>
          <p14:tracePt t="75148" x="790575" y="5099050"/>
          <p14:tracePt t="75152" x="714375" y="5056188"/>
          <p14:tracePt t="75161" x="620713" y="5005388"/>
          <p14:tracePt t="75167" x="552450" y="4987925"/>
          <p14:tracePt t="75173" x="484188" y="4972050"/>
          <p14:tracePt t="75180" x="425450" y="4954588"/>
          <p14:tracePt t="75188" x="365125" y="4937125"/>
          <p14:tracePt t="75195" x="314325" y="4937125"/>
          <p14:tracePt t="75201" x="288925" y="4937125"/>
          <p14:tracePt t="75215" x="271463" y="4937125"/>
          <p14:tracePt t="75236" x="263525" y="4946650"/>
          <p14:tracePt t="75251" x="263525" y="4954588"/>
          <p14:tracePt t="75259" x="263525" y="4962525"/>
          <p14:tracePt t="75264" x="263525" y="4972050"/>
          <p14:tracePt t="75271" x="263525" y="4987925"/>
          <p14:tracePt t="75278" x="263525" y="4997450"/>
          <p14:tracePt t="75285" x="263525" y="5005388"/>
          <p14:tracePt t="75293" x="263525" y="5022850"/>
          <p14:tracePt t="75300" x="263525" y="5048250"/>
          <p14:tracePt t="75306" x="271463" y="5073650"/>
          <p14:tracePt t="75313" x="280988" y="5116513"/>
          <p14:tracePt t="75320" x="288925" y="5175250"/>
          <p14:tracePt t="75329" x="296863" y="5226050"/>
          <p14:tracePt t="75333" x="322263" y="5327650"/>
          <p14:tracePt t="75343" x="347663" y="5395913"/>
          <p14:tracePt t="75347" x="390525" y="5489575"/>
          <p14:tracePt t="75355" x="425450" y="5565775"/>
          <p14:tracePt t="75363" x="466725" y="5651500"/>
          <p14:tracePt t="75368" x="517525" y="5719763"/>
          <p14:tracePt t="75376" x="569913" y="5761038"/>
          <p14:tracePt t="75383" x="595313" y="5788025"/>
          <p14:tracePt t="75390" x="628650" y="5813425"/>
          <p14:tracePt t="75398" x="654050" y="5829300"/>
          <p14:tracePt t="75404" x="696913" y="5846763"/>
          <p14:tracePt t="75411" x="722313" y="5864225"/>
          <p14:tracePt t="75418" x="747713" y="5864225"/>
          <p14:tracePt t="75426" x="773113" y="5872163"/>
          <p14:tracePt t="75432" x="790575" y="5880100"/>
          <p14:tracePt t="75438" x="815975" y="5889625"/>
          <p14:tracePt t="75447" x="831850" y="5889625"/>
          <p14:tracePt t="75454" x="841375" y="5889625"/>
          <p14:tracePt t="75461" x="849313" y="5897563"/>
          <p14:tracePt t="75466" x="858838" y="5905500"/>
          <p14:tracePt t="75473" x="866775" y="5905500"/>
          <p14:tracePt t="75488" x="874713" y="5905500"/>
          <p14:tracePt t="75501" x="884238" y="5905500"/>
          <p14:tracePt t="75529" x="892175" y="5905500"/>
          <p14:tracePt t="75557" x="892175" y="5897563"/>
          <p14:tracePt t="75577" x="900113" y="5897563"/>
          <p14:tracePt t="75584" x="900113" y="5889625"/>
          <p14:tracePt t="75599" x="900113" y="5880100"/>
          <p14:tracePt t="75605" x="900113" y="5872163"/>
          <p14:tracePt t="75613" x="909638" y="5872163"/>
          <p14:tracePt t="75620" x="909638" y="5864225"/>
          <p14:tracePt t="75633" x="909638" y="5854700"/>
          <p14:tracePt t="75661" x="909638" y="5846763"/>
          <p14:tracePt t="75669" x="909638" y="5838825"/>
          <p14:tracePt t="75718" x="909638" y="5829300"/>
          <p14:tracePt t="75758" x="900113" y="5829300"/>
          <p14:tracePt t="75767" x="900113" y="5821363"/>
          <p14:tracePt t="75822" x="900113" y="5813425"/>
          <p14:tracePt t="75905" x="900113" y="5803900"/>
          <p14:tracePt t="75927" x="909638" y="5795963"/>
          <p14:tracePt t="75968" x="909638" y="5788025"/>
          <p14:tracePt t="75984" x="917575" y="5788025"/>
          <p14:tracePt t="75996" x="917575" y="5778500"/>
          <p14:tracePt t="76031" x="925513" y="5778500"/>
          <p14:tracePt t="76037" x="935038" y="5770563"/>
          <p14:tracePt t="76224" x="942975" y="5761038"/>
          <p14:tracePt t="76231" x="950913" y="5761038"/>
          <p14:tracePt t="76238" x="976313" y="5745163"/>
          <p14:tracePt t="76246" x="1069975" y="5684838"/>
          <p14:tracePt t="76253" x="1198563" y="5600700"/>
          <p14:tracePt t="76262" x="1452563" y="5438775"/>
          <p14:tracePt t="76266" x="1766888" y="5286375"/>
          <p14:tracePt t="76275" x="1946275" y="5192713"/>
          <p14:tracePt t="76280" x="2098675" y="5116513"/>
          <p14:tracePt t="76288" x="2192338" y="5064125"/>
          <p14:tracePt t="76294" x="2276475" y="5005388"/>
          <p14:tracePt t="76303" x="2370138" y="4954588"/>
          <p14:tracePt t="76310" x="2455863" y="4911725"/>
          <p14:tracePt t="76316" x="2540000" y="4868863"/>
          <p14:tracePt t="76322" x="2676525" y="4802188"/>
          <p14:tracePt t="76329" x="2846388" y="4733925"/>
          <p14:tracePt t="76336" x="3024188" y="4640263"/>
          <p14:tracePt t="76345" x="3236913" y="4564063"/>
          <p14:tracePt t="76350" x="3389313" y="4503738"/>
          <p14:tracePt t="76359" x="3533775" y="4435475"/>
          <p14:tracePt t="76364" x="3687763" y="4368800"/>
          <p14:tracePt t="76371" x="3771900" y="4316413"/>
          <p14:tracePt t="76379" x="3857625" y="4257675"/>
          <p14:tracePt t="76385" x="4002088" y="4138613"/>
          <p14:tracePt t="76393" x="4248150" y="3908425"/>
          <p14:tracePt t="76713" x="4570413" y="3722688"/>
          <p14:tracePt t="76720" x="4833938" y="3568700"/>
          <p14:tracePt t="76727" x="4995863" y="3484563"/>
          <p14:tracePt t="76733" x="5148263" y="3398838"/>
          <p14:tracePt t="76742" x="5241925" y="3355975"/>
          <p14:tracePt t="76748" x="5360988" y="3305175"/>
          <p14:tracePt t="76756" x="5446713" y="3246438"/>
          <p14:tracePt t="76762" x="5538788" y="3195638"/>
          <p14:tracePt t="76769" x="5649913" y="3144838"/>
          <p14:tracePt t="76776" x="5735638" y="3101975"/>
          <p14:tracePt t="76782" x="5794375" y="3051175"/>
          <p14:tracePt t="76793" x="5862638" y="3025775"/>
          <p14:tracePt t="76797" x="5938838" y="2982913"/>
          <p14:tracePt t="76804" x="5989638" y="2949575"/>
          <p14:tracePt t="76813" x="6040438" y="2922588"/>
          <p14:tracePt t="76818" x="6091238" y="2897188"/>
          <p14:tracePt t="76826" x="6126163" y="2871788"/>
          <p14:tracePt t="76831" x="6151563" y="2871788"/>
          <p14:tracePt t="76838" x="6159500" y="2863850"/>
          <p14:tracePt t="76845" x="6167438" y="2863850"/>
          <p14:tracePt t="76852" x="6176963" y="2863850"/>
          <p14:tracePt t="76881" x="6184900" y="2863850"/>
          <p14:tracePt t="77013" x="6176963" y="2863850"/>
          <p14:tracePt t="77033" x="6167438" y="2863850"/>
          <p14:tracePt t="77048" x="6159500" y="2871788"/>
          <p14:tracePt t="77061" x="6151563" y="2871788"/>
          <p14:tracePt t="77075" x="6142038" y="2881313"/>
          <p14:tracePt t="77089" x="6126163" y="2881313"/>
          <p14:tracePt t="77103" x="6116638" y="2889250"/>
          <p14:tracePt t="77117" x="6108700" y="2889250"/>
          <p14:tracePt t="77124" x="6100763" y="2889250"/>
          <p14:tracePt t="77131" x="6091238" y="2889250"/>
          <p14:tracePt t="77138" x="6083300" y="2897188"/>
          <p14:tracePt t="77145" x="6075363" y="2897188"/>
          <p14:tracePt t="77152" x="6075363" y="2906713"/>
          <p14:tracePt t="77160" x="6057900" y="2906713"/>
          <p14:tracePt t="77174" x="6049963" y="2906713"/>
          <p14:tracePt t="77180" x="6040438" y="2906713"/>
          <p14:tracePt t="77187" x="6032500" y="2906713"/>
          <p14:tracePt t="77194" x="6024563" y="2914650"/>
          <p14:tracePt t="77201" x="6015038" y="2914650"/>
          <p14:tracePt t="77208" x="6007100" y="2914650"/>
          <p14:tracePt t="77214" x="5997575" y="2914650"/>
          <p14:tracePt t="77222" x="5972175" y="2922588"/>
          <p14:tracePt t="77228" x="5956300" y="2932113"/>
          <p14:tracePt t="77236" x="5938838" y="2940050"/>
          <p14:tracePt t="77244" x="5921375" y="2940050"/>
          <p14:tracePt t="77249" x="5895975" y="2940050"/>
          <p14:tracePt t="77258" x="5880100" y="2949575"/>
          <p14:tracePt t="77263" x="5870575" y="2957513"/>
          <p14:tracePt t="77271" x="5862638" y="2957513"/>
          <p14:tracePt t="77277" x="5837238" y="2957513"/>
          <p14:tracePt t="77284" x="5827713" y="2957513"/>
          <p14:tracePt t="77292" x="5819775" y="2965450"/>
          <p14:tracePt t="77298" x="5802313" y="2965450"/>
          <p14:tracePt t="77305" x="5802313" y="2974975"/>
          <p14:tracePt t="77312" x="5794375" y="2974975"/>
          <p14:tracePt t="77319" x="5776913" y="2974975"/>
          <p14:tracePt t="77333" x="5768975" y="2974975"/>
          <p14:tracePt t="77342" x="5761038" y="2974975"/>
          <p14:tracePt t="77347" x="5751513" y="2982913"/>
          <p14:tracePt t="77354" x="5743575" y="2982913"/>
          <p14:tracePt t="77367" x="5735638" y="2982913"/>
          <p14:tracePt t="77376" x="5726113" y="2982913"/>
          <p14:tracePt t="77391" x="5718175" y="2990850"/>
          <p14:tracePt t="77409" x="5708650" y="2990850"/>
          <p14:tracePt t="77424" x="5700713" y="2990850"/>
          <p14:tracePt t="77438" x="5692775" y="2990850"/>
          <p14:tracePt t="77444" x="5692775" y="3000375"/>
          <p14:tracePt t="77460" x="5683250" y="3000375"/>
          <p14:tracePt t="77479" x="5675313" y="3000375"/>
          <p14:tracePt t="77487" x="5657850" y="3008313"/>
          <p14:tracePt t="77493" x="5649913" y="3016250"/>
          <p14:tracePt t="77500" x="5632450" y="3016250"/>
          <p14:tracePt t="77508" x="5607050" y="3025775"/>
          <p14:tracePt t="77514" x="5591175" y="3033713"/>
          <p14:tracePt t="77521" x="5565775" y="3041650"/>
          <p14:tracePt t="77529" x="5538788" y="3051175"/>
          <p14:tracePt t="77535" x="5522913" y="3051175"/>
          <p14:tracePt t="77542" x="5505450" y="3051175"/>
          <p14:tracePt t="77549" x="5487988" y="3059113"/>
          <p14:tracePt t="77558" x="5472113" y="3067050"/>
          <p14:tracePt t="77563" x="5462588" y="3067050"/>
          <p14:tracePt t="77570" x="5446713" y="3067050"/>
          <p14:tracePt t="77577" x="5429250" y="3067050"/>
          <p14:tracePt t="77583" x="5421313" y="3067050"/>
          <p14:tracePt t="77591" x="5411788" y="3067050"/>
          <p14:tracePt t="77597" x="5403850" y="3067050"/>
          <p14:tracePt t="77607" x="5394325" y="3067050"/>
          <p14:tracePt t="77611" x="5386388" y="3067050"/>
          <p14:tracePt t="77618" x="5378450" y="3067050"/>
          <p14:tracePt t="77625" x="5368925" y="3067050"/>
          <p14:tracePt t="77632" x="5360988" y="3067050"/>
          <p14:tracePt t="77647" x="5353050" y="3067050"/>
          <p14:tracePt t="77667" x="5343525" y="3059113"/>
          <p14:tracePt t="77675" x="5343525" y="3051175"/>
          <p14:tracePt t="77695" x="5335588" y="3041650"/>
          <p14:tracePt t="78048" x="5343525" y="3041650"/>
          <p14:tracePt t="78069" x="5353050" y="3041650"/>
          <p14:tracePt t="78090" x="5360988" y="3033713"/>
          <p14:tracePt t="78118" x="5368925" y="3033713"/>
          <p14:tracePt t="78159" x="5378450" y="3033713"/>
          <p14:tracePt t="78167" x="5378450" y="3025775"/>
          <p14:tracePt t="78194" x="5386388" y="3025775"/>
          <p14:tracePt t="78208" x="5386388" y="3016250"/>
          <p14:tracePt t="78250" x="5394325" y="3016250"/>
          <p14:tracePt t="78313" x="5394325" y="3008313"/>
          <p14:tracePt t="78340" x="5394325" y="3000375"/>
          <p14:tracePt t="78383" x="5394325" y="2990850"/>
          <p14:tracePt t="78410" x="5394325" y="2982913"/>
          <p14:tracePt t="78438" x="5403850" y="2982913"/>
          <p14:tracePt t="78465" x="5411788" y="2982913"/>
          <p14:tracePt t="78550" x="5421313" y="2982913"/>
          <p14:tracePt t="78605" x="5421313" y="2990850"/>
          <p14:tracePt t="78612" x="5429250" y="2990850"/>
          <p14:tracePt t="78654" x="5437188" y="2990850"/>
          <p14:tracePt t="78675" x="5446713" y="2990850"/>
          <p14:tracePt t="78695" x="5446713" y="3000375"/>
          <p14:tracePt t="78709" x="5454650" y="3000375"/>
          <p14:tracePt t="79115" x="5472113" y="3000375"/>
          <p14:tracePt t="79121" x="5497513" y="3000375"/>
          <p14:tracePt t="79129" x="5522913" y="3000375"/>
          <p14:tracePt t="79135" x="5565775" y="3000375"/>
          <p14:tracePt t="79142" x="5616575" y="3000375"/>
          <p14:tracePt t="79150" x="5641975" y="3000375"/>
          <p14:tracePt t="79157" x="5667375" y="3000375"/>
          <p14:tracePt t="79163" x="5692775" y="3000375"/>
          <p14:tracePt t="79173" x="5718175" y="3000375"/>
          <p14:tracePt t="79177" x="5751513" y="3000375"/>
          <p14:tracePt t="79183" x="5768975" y="3000375"/>
          <p14:tracePt t="79191" x="5794375" y="3000375"/>
          <p14:tracePt t="79197" x="5819775" y="3000375"/>
          <p14:tracePt t="79206" x="5845175" y="3000375"/>
          <p14:tracePt t="79212" x="5862638" y="3000375"/>
          <p14:tracePt t="79219" x="5880100" y="3000375"/>
          <p14:tracePt t="79225" x="5895975" y="3000375"/>
          <p14:tracePt t="79233" x="5921375" y="3000375"/>
          <p14:tracePt t="79240" x="5930900" y="3000375"/>
          <p14:tracePt t="79248" x="5946775" y="3000375"/>
          <p14:tracePt t="79256" x="5956300" y="3000375"/>
          <p14:tracePt t="79261" x="5964238" y="3000375"/>
          <p14:tracePt t="79268" x="5972175" y="3000375"/>
          <p14:tracePt t="79275" x="5981700" y="3000375"/>
          <p14:tracePt t="79281" x="5989638" y="3000375"/>
          <p14:tracePt t="79290" x="6007100" y="2990850"/>
          <p14:tracePt t="79296" x="6015038" y="2990850"/>
          <p14:tracePt t="79303" x="6024563" y="2990850"/>
          <p14:tracePt t="79309" x="6040438" y="2990850"/>
          <p14:tracePt t="79317" x="6065838" y="2982913"/>
          <p14:tracePt t="79325" x="6108700" y="2974975"/>
          <p14:tracePt t="79331" x="6142038" y="2974975"/>
          <p14:tracePt t="79339" x="6245225" y="2965450"/>
          <p14:tracePt t="79344" x="6321425" y="2949575"/>
          <p14:tracePt t="79352" x="6430963" y="2932113"/>
          <p14:tracePt t="79360" x="6534150" y="2922588"/>
          <p14:tracePt t="79365" x="6600825" y="2906713"/>
          <p14:tracePt t="79373" x="6669088" y="2897188"/>
          <p14:tracePt t="79380" x="6711950" y="2897188"/>
          <p14:tracePt t="79386" x="6754813" y="2889250"/>
          <p14:tracePt t="79392" x="6780213" y="2889250"/>
          <p14:tracePt t="79400" x="6788150" y="2889250"/>
          <p14:tracePt t="79408" x="6805613" y="2889250"/>
          <p14:tracePt t="79413" x="6813550" y="2889250"/>
          <p14:tracePt t="79423" x="6831013" y="2889250"/>
          <p14:tracePt t="79428" x="6838950" y="2881313"/>
          <p14:tracePt t="79435" x="6848475" y="2881313"/>
          <p14:tracePt t="79442" x="6864350" y="2881313"/>
          <p14:tracePt t="79449" x="6873875" y="2881313"/>
          <p14:tracePt t="79456" x="6889750" y="2881313"/>
          <p14:tracePt t="79464" x="6907213" y="2871788"/>
          <p14:tracePt t="79472" x="6924675" y="2871788"/>
          <p14:tracePt t="79476" x="6958013" y="2871788"/>
          <p14:tracePt t="79484" x="6992938" y="2863850"/>
          <p14:tracePt t="79491" x="7051675" y="2855913"/>
          <p14:tracePt t="79497" x="7094538" y="2846388"/>
          <p14:tracePt t="79506" x="7137400" y="2838450"/>
          <p14:tracePt t="79511" x="7178675" y="2830513"/>
          <p14:tracePt t="79519" x="7213600" y="2813050"/>
          <p14:tracePt t="79633" x="7204075" y="2813050"/>
          <p14:tracePt t="79650" x="7196138" y="2813050"/>
          <p14:tracePt t="79672" x="7188200" y="2813050"/>
          <p14:tracePt t="79681" x="7178675" y="2820988"/>
          <p14:tracePt t="79696" x="7170738" y="2830513"/>
          <p14:tracePt t="79751" x="7162800" y="2830513"/>
          <p14:tracePt t="79765" x="7162800" y="2838450"/>
          <p14:tracePt t="79800" x="7153275" y="2838450"/>
          <p14:tracePt t="79822" x="7153275" y="2846388"/>
          <p14:tracePt t="79863" x="7162800" y="2846388"/>
          <p14:tracePt t="79869" x="7170738" y="2855913"/>
          <p14:tracePt t="79876" x="7196138" y="2855913"/>
          <p14:tracePt t="79890" x="7213600" y="2863850"/>
          <p14:tracePt t="79898" x="7221538" y="2871788"/>
          <p14:tracePt t="79906" x="7246938" y="2871788"/>
          <p14:tracePt t="79912" x="7264400" y="2881313"/>
          <p14:tracePt t="79918" x="7297738" y="2889250"/>
          <p14:tracePt t="79925" x="7348538" y="2906713"/>
          <p14:tracePt t="79932" x="7383463" y="2922588"/>
          <p14:tracePt t="79940" x="7426325" y="2932113"/>
          <p14:tracePt t="79946" x="7467600" y="2940050"/>
          <p14:tracePt t="79957" x="7493000" y="2949575"/>
          <p14:tracePt t="79961" x="7518400" y="2957513"/>
          <p14:tracePt t="79968" x="7545388" y="2965450"/>
          <p14:tracePt t="79975" x="7561263" y="2965450"/>
          <p14:tracePt t="79981" x="7578725" y="2974975"/>
          <p14:tracePt t="79989" x="7586663" y="2974975"/>
          <p14:tracePt t="79995" x="7604125" y="2974975"/>
          <p14:tracePt t="80002" x="7621588" y="2982913"/>
          <p14:tracePt t="80009" x="7629525" y="2982913"/>
          <p14:tracePt t="80016" x="7637463" y="2990850"/>
          <p14:tracePt t="80024" x="7646988" y="2990850"/>
          <p14:tracePt t="80030" x="7654925" y="2990850"/>
          <p14:tracePt t="80043" x="7662863" y="2990850"/>
          <p14:tracePt t="80057" x="7672388" y="2990850"/>
          <p14:tracePt t="80064" x="7680325" y="3000375"/>
          <p14:tracePt t="80079" x="7688263" y="3000375"/>
          <p14:tracePt t="80094" x="7697788" y="3000375"/>
          <p14:tracePt t="80107" x="7705725" y="3000375"/>
          <p14:tracePt t="80122" x="7715250" y="3000375"/>
          <p14:tracePt t="80134" x="7723188" y="3000375"/>
          <p14:tracePt t="80141" x="7731125" y="3000375"/>
          <p14:tracePt t="80156" x="7748588" y="3000375"/>
          <p14:tracePt t="80169" x="7766050" y="3000375"/>
          <p14:tracePt t="80176" x="7781925" y="3000375"/>
          <p14:tracePt t="80183" x="7799388" y="3000375"/>
          <p14:tracePt t="80190" x="7824788" y="3000375"/>
          <p14:tracePt t="80198" x="7842250" y="3000375"/>
          <p14:tracePt t="80206" x="7859713" y="3000375"/>
          <p14:tracePt t="80211" x="7875588" y="3000375"/>
          <p14:tracePt t="80217" x="7885113" y="3000375"/>
          <p14:tracePt t="80225" x="7900988" y="3000375"/>
          <p14:tracePt t="80232" x="7910513" y="3000375"/>
          <p14:tracePt t="80240" x="7918450" y="3000375"/>
          <p14:tracePt t="80246" x="7926388" y="3000375"/>
          <p14:tracePt t="80253" x="7943850" y="3000375"/>
          <p14:tracePt t="80259" x="7951788" y="3000375"/>
          <p14:tracePt t="80266" x="7961313" y="3000375"/>
          <p14:tracePt t="80274" x="7969250" y="3000375"/>
          <p14:tracePt t="80281" x="7986713" y="3000375"/>
          <p14:tracePt t="80289" x="7994650" y="3000375"/>
          <p14:tracePt t="80295" x="8012113" y="3000375"/>
          <p14:tracePt t="80301" x="8029575" y="3000375"/>
          <p14:tracePt t="80308" x="8054975" y="3000375"/>
          <p14:tracePt t="80315" x="8080375" y="3000375"/>
          <p14:tracePt t="80323" x="8105775" y="2990850"/>
          <p14:tracePt t="80329" x="8139113" y="2990850"/>
          <p14:tracePt t="80336" x="8174038" y="2982913"/>
          <p14:tracePt t="80343" x="8232775" y="2974975"/>
          <p14:tracePt t="80350" x="8291513" y="2965450"/>
          <p14:tracePt t="80358" x="8359775" y="2957513"/>
          <p14:tracePt t="80364" x="8385175" y="2949575"/>
          <p14:tracePt t="80372" x="8428038" y="2949575"/>
          <p14:tracePt t="80377" x="8478838" y="2949575"/>
          <p14:tracePt t="80384" x="8521700" y="2949575"/>
          <p14:tracePt t="80393" x="8555038" y="2940050"/>
          <p14:tracePt t="80399" x="8589963" y="2932113"/>
          <p14:tracePt t="80406" x="8605838" y="2932113"/>
          <p14:tracePt t="80413" x="8623300" y="2932113"/>
          <p14:tracePt t="80421" x="8632825" y="2932113"/>
          <p14:tracePt t="80427" x="8658225" y="2922588"/>
          <p14:tracePt t="80434" x="8674100" y="2922588"/>
          <p14:tracePt t="80441" x="8683625" y="2922588"/>
          <p14:tracePt t="80448" x="8691563" y="2922588"/>
          <p14:tracePt t="80455" x="8699500" y="2922588"/>
          <p14:tracePt t="80462" x="8709025" y="2922588"/>
          <p14:tracePt t="80475" x="8716963" y="2922588"/>
          <p14:tracePt t="80496" x="8724900" y="2922588"/>
          <p14:tracePt t="80518" x="8734425" y="2922588"/>
          <p14:tracePt t="80524" x="8742363" y="2922588"/>
          <p14:tracePt t="80539" x="8759825" y="2914650"/>
          <p14:tracePt t="80545" x="8759825" y="2906713"/>
          <p14:tracePt t="80554" x="8767763" y="2906713"/>
          <p14:tracePt t="80720" x="8759825" y="2906713"/>
          <p14:tracePt t="80734" x="8750300" y="2906713"/>
          <p14:tracePt t="80762" x="8742363" y="2906713"/>
          <p14:tracePt t="80797" x="8734425" y="2906713"/>
          <p14:tracePt t="80811" x="8742363" y="2906713"/>
          <p14:tracePt t="80824" x="8750300" y="2914650"/>
          <p14:tracePt t="80832" x="8759825" y="2914650"/>
          <p14:tracePt t="80845" x="8777288" y="2914650"/>
          <p14:tracePt t="80854" x="8785225" y="2932113"/>
          <p14:tracePt t="80859" x="8810625" y="2932113"/>
          <p14:tracePt t="80866" x="8836025" y="2949575"/>
          <p14:tracePt t="80875" x="8878888" y="2965450"/>
          <p14:tracePt t="80880" x="8912225" y="2982913"/>
          <p14:tracePt t="80888" x="8972550" y="3000375"/>
          <p14:tracePt t="80893" x="9013825" y="3008313"/>
          <p14:tracePt t="80902" x="9048750" y="3025775"/>
          <p14:tracePt t="80909" x="9074150" y="3033713"/>
          <p14:tracePt t="80915" x="9099550" y="3041650"/>
          <p14:tracePt t="80923" x="9124950" y="3059113"/>
          <p14:tracePt t="80929" x="9150350" y="3067050"/>
          <p14:tracePt t="80938" x="9167813" y="3076575"/>
          <p14:tracePt t="80942" x="9183688" y="3084513"/>
          <p14:tracePt t="80951" x="9209088" y="3084513"/>
          <p14:tracePt t="80973" x="9261475" y="3101975"/>
          <p14:tracePt t="80979" x="9277350" y="3109913"/>
          <p14:tracePt t="80985" x="9286875" y="3109913"/>
          <p14:tracePt t="80991" x="9294813" y="3119438"/>
          <p14:tracePt t="80999" x="9302750" y="3119438"/>
          <p14:tracePt t="81012" x="9312275" y="3119438"/>
          <p14:tracePt t="81026" x="9320213" y="3119438"/>
          <p14:tracePt t="81041" x="9328150" y="3127375"/>
          <p14:tracePt t="81055" x="9337675" y="3127375"/>
          <p14:tracePt t="81075" x="9337675" y="3135313"/>
          <p14:tracePt t="81082" x="9345613" y="3135313"/>
          <p14:tracePt t="81089" x="9353550" y="3135313"/>
          <p14:tracePt t="81124" x="9363075" y="3144838"/>
          <p14:tracePt t="81152" x="9371013" y="3144838"/>
          <p14:tracePt t="81166" x="9371013" y="3152775"/>
          <p14:tracePt t="81410" x="9380538" y="3152775"/>
          <p14:tracePt t="81459" x="9388475" y="3152775"/>
          <p14:tracePt t="81476" x="9396413" y="3152775"/>
          <p14:tracePt t="81493" x="9405938" y="3152775"/>
          <p14:tracePt t="81500" x="9421813" y="3144838"/>
          <p14:tracePt t="81507" x="9431338" y="3144838"/>
          <p14:tracePt t="81513" x="9456738" y="3135313"/>
          <p14:tracePt t="81523" x="9472613" y="3135313"/>
          <p14:tracePt t="81529" x="9532938" y="3135313"/>
          <p14:tracePt t="81534" x="9591675" y="3119438"/>
          <p14:tracePt t="81542" x="9642475" y="3109913"/>
          <p14:tracePt t="81549" x="9694863" y="3109913"/>
          <p14:tracePt t="81557" x="9728200" y="3109913"/>
          <p14:tracePt t="81563" x="9779000" y="3101975"/>
          <p14:tracePt t="81571" x="9812338" y="3094038"/>
          <p14:tracePt t="81577" x="9839325" y="3094038"/>
          <p14:tracePt t="81583" x="9847263" y="3094038"/>
          <p14:tracePt t="81590" x="9864725" y="3094038"/>
          <p14:tracePt t="81599" x="9880600" y="3094038"/>
          <p14:tracePt t="81605" x="9890125" y="3094038"/>
          <p14:tracePt t="81621" x="9898063" y="3094038"/>
          <p14:tracePt t="81625" x="9906000" y="3094038"/>
          <p14:tracePt t="81660" x="9915525" y="3094038"/>
          <p14:tracePt t="81688" x="9915525" y="3101975"/>
          <p14:tracePt t="81709" x="9898063" y="3109913"/>
          <p14:tracePt t="81715" x="9872663" y="3119438"/>
          <p14:tracePt t="81723" x="9864725" y="3119438"/>
          <p14:tracePt t="81730" x="9839325" y="3119438"/>
          <p14:tracePt t="81738" x="9745663" y="3127375"/>
          <p14:tracePt t="81744" x="9472613" y="3152775"/>
          <p14:tracePt t="81751" x="9142413" y="3186113"/>
          <p14:tracePt t="81757" x="8878888" y="3203575"/>
          <p14:tracePt t="81764" x="8648700" y="3211513"/>
          <p14:tracePt t="81772" x="8428038" y="3228975"/>
          <p14:tracePt t="81779" x="8240713" y="3221038"/>
          <p14:tracePt t="81788" x="8070850" y="3211513"/>
          <p14:tracePt t="81793" x="7969250" y="3211513"/>
          <p14:tracePt t="81799" x="7875588" y="3203575"/>
          <p14:tracePt t="81807" x="7773988" y="3203575"/>
          <p14:tracePt t="81814" x="7654925" y="3203575"/>
          <p14:tracePt t="81821" x="7570788" y="3203575"/>
          <p14:tracePt t="81828" x="7485063" y="3211513"/>
          <p14:tracePt t="81834" x="7400925" y="3221038"/>
          <p14:tracePt t="81842" x="7358063" y="3221038"/>
          <p14:tracePt t="81848" x="7289800" y="3221038"/>
          <p14:tracePt t="81857" x="7229475" y="3221038"/>
          <p14:tracePt t="81862" x="7178675" y="3228975"/>
          <p14:tracePt t="81870" x="7145338" y="3228975"/>
          <p14:tracePt t="81876" x="7102475" y="3238500"/>
          <p14:tracePt t="81883" x="7043738" y="3238500"/>
          <p14:tracePt t="81890" x="7008813" y="3238500"/>
          <p14:tracePt t="81897" x="6958013" y="3246438"/>
          <p14:tracePt t="81905" x="6932613" y="3254375"/>
          <p14:tracePt t="81912" x="6915150" y="3254375"/>
          <p14:tracePt t="81920" x="6907213" y="3254375"/>
          <p14:tracePt t="81924" x="6889750" y="3254375"/>
          <p14:tracePt t="81939" x="6881813" y="3254375"/>
          <p14:tracePt t="81946" x="6873875" y="3254375"/>
          <p14:tracePt t="81960" x="6864350" y="3254375"/>
          <p14:tracePt t="81967" x="6856413" y="3254375"/>
          <p14:tracePt t="81980" x="6848475" y="3254375"/>
          <p14:tracePt t="81989" x="6838950" y="3238500"/>
          <p14:tracePt t="81995" x="6831013" y="3238500"/>
          <p14:tracePt t="82035" x="6823075" y="3238500"/>
          <p14:tracePt t="82059" x="6823075" y="3246438"/>
          <p14:tracePt t="82067" x="6823075" y="3263900"/>
          <p14:tracePt t="82073" x="6823075" y="3271838"/>
          <p14:tracePt t="82081" x="6823075" y="3289300"/>
          <p14:tracePt t="82090" x="6823075" y="3297238"/>
          <p14:tracePt t="82097" x="6823075" y="3314700"/>
          <p14:tracePt t="82105" x="6823075" y="3322638"/>
          <p14:tracePt t="82112" x="6823075" y="3340100"/>
          <p14:tracePt t="82121" x="6823075" y="3348038"/>
          <p14:tracePt t="82128" x="6823075" y="3355975"/>
          <p14:tracePt t="82137" x="6823075" y="3365500"/>
          <p14:tracePt t="82144" x="6823075" y="3382963"/>
          <p14:tracePt t="82154" x="6813550" y="3398838"/>
          <p14:tracePt t="82161" x="6813550" y="3408363"/>
          <p14:tracePt t="82204" x="6805613" y="3408363"/>
          <p14:tracePt t="82219" x="6797675" y="3408363"/>
          <p14:tracePt t="82231" x="6780213" y="3416300"/>
          <p14:tracePt t="82245" x="6770688" y="3416300"/>
          <p14:tracePt t="82252" x="6762750" y="3424238"/>
          <p14:tracePt t="82259" x="6754813" y="3424238"/>
          <p14:tracePt t="82275" x="6745288" y="3424238"/>
          <p14:tracePt t="82280" x="6737350" y="3424238"/>
          <p14:tracePt t="82301" x="6729413" y="3433763"/>
          <p14:tracePt t="82316" x="6719888" y="3433763"/>
          <p14:tracePt t="82329" x="6719888" y="3441700"/>
          <p14:tracePt t="82384" x="6729413" y="3441700"/>
          <p14:tracePt t="82391" x="6737350" y="3441700"/>
          <p14:tracePt t="82398" x="6745288" y="3441700"/>
          <p14:tracePt t="82405" x="6754813" y="3441700"/>
          <p14:tracePt t="82412" x="6762750" y="3441700"/>
          <p14:tracePt t="82420" x="6788150" y="3441700"/>
          <p14:tracePt t="82426" x="6831013" y="3441700"/>
          <p14:tracePt t="82434" x="6864350" y="3441700"/>
          <p14:tracePt t="82440" x="6899275" y="3441700"/>
          <p14:tracePt t="82446" x="6958013" y="3433763"/>
          <p14:tracePt t="82455" x="7018338" y="3424238"/>
          <p14:tracePt t="82461" x="7077075" y="3416300"/>
          <p14:tracePt t="82470" x="7145338" y="3416300"/>
          <p14:tracePt t="82474" x="7188200" y="3408363"/>
          <p14:tracePt t="82482" x="7213600" y="3408363"/>
          <p14:tracePt t="82490" x="7239000" y="3408363"/>
          <p14:tracePt t="82496" x="7264400" y="3408363"/>
          <p14:tracePt t="82504" x="7289800" y="3408363"/>
          <p14:tracePt t="82510" x="7297738" y="3408363"/>
          <p14:tracePt t="82523" x="7315200" y="3408363"/>
          <p14:tracePt t="82538" x="7323138" y="3408363"/>
          <p14:tracePt t="82544" x="7340600" y="3408363"/>
          <p14:tracePt t="82559" x="7348538" y="3408363"/>
          <p14:tracePt t="82565" x="7358063" y="3408363"/>
          <p14:tracePt t="82572" x="7366000" y="3408363"/>
          <p14:tracePt t="82580" x="7383463" y="3408363"/>
          <p14:tracePt t="82587" x="7391400" y="3408363"/>
          <p14:tracePt t="82593" x="7400925" y="3408363"/>
          <p14:tracePt t="82603" x="7416800" y="3408363"/>
          <p14:tracePt t="82607" x="7426325" y="3408363"/>
          <p14:tracePt t="82614" x="7434263" y="3408363"/>
          <p14:tracePt t="82621" x="7451725" y="3408363"/>
          <p14:tracePt t="82629" x="7467600" y="3408363"/>
          <p14:tracePt t="82637" x="7477125" y="3416300"/>
          <p14:tracePt t="82642" x="7485063" y="3416300"/>
          <p14:tracePt t="82648" x="7502525" y="3416300"/>
          <p14:tracePt t="82656" x="7527925" y="3416300"/>
          <p14:tracePt t="82663" x="7545388" y="3416300"/>
          <p14:tracePt t="82671" x="7561263" y="3416300"/>
          <p14:tracePt t="82677" x="7570788" y="3416300"/>
          <p14:tracePt t="82686" x="7586663" y="3424238"/>
          <p14:tracePt t="82691" x="7596188" y="3424238"/>
          <p14:tracePt t="82705" x="7612063" y="3424238"/>
          <p14:tracePt t="82719" x="7621588" y="3424238"/>
          <p14:tracePt t="82732" x="7629525" y="3424238"/>
          <p14:tracePt t="82739" x="7637463" y="3424238"/>
          <p14:tracePt t="82747" x="7646988" y="3424238"/>
          <p14:tracePt t="82761" x="7654925" y="3424238"/>
          <p14:tracePt t="82770" x="7662863" y="3424238"/>
          <p14:tracePt t="82774" x="7672388" y="3424238"/>
          <p14:tracePt t="82782" x="7688263" y="3424238"/>
          <p14:tracePt t="82788" x="7705725" y="3424238"/>
          <p14:tracePt t="82795" x="7731125" y="3416300"/>
          <p14:tracePt t="82804" x="7748588" y="3416300"/>
          <p14:tracePt t="82809" x="7766050" y="3408363"/>
          <p14:tracePt t="82815" x="7781925" y="3408363"/>
          <p14:tracePt t="82823" x="7824788" y="3408363"/>
          <p14:tracePt t="82831" x="7850188" y="3398838"/>
          <p14:tracePt t="82839" x="7875588" y="3390900"/>
          <p14:tracePt t="82843" x="7900988" y="3390900"/>
          <p14:tracePt t="82853" x="7926388" y="3390900"/>
          <p14:tracePt t="82857" x="7951788" y="3390900"/>
          <p14:tracePt t="82864" x="7977188" y="3382963"/>
          <p14:tracePt t="82872" x="7994650" y="3382963"/>
          <p14:tracePt t="82879" x="8004175" y="3382963"/>
          <p14:tracePt t="82887" x="8020050" y="3382963"/>
          <p14:tracePt t="82892" x="8037513" y="3382963"/>
          <p14:tracePt t="82907" x="8045450" y="3382963"/>
          <p14:tracePt t="82914" x="8045450" y="3373438"/>
          <p14:tracePt t="82921" x="8054975" y="3373438"/>
          <p14:tracePt t="82928" x="8062913" y="3373438"/>
          <p14:tracePt t="82936" x="8070850" y="3373438"/>
          <p14:tracePt t="82941" x="8080375" y="3365500"/>
          <p14:tracePt t="82949" x="8088313" y="3365500"/>
          <p14:tracePt t="82970" x="8113713" y="3365500"/>
          <p14:tracePt t="82984" x="8131175" y="3355975"/>
          <p14:tracePt t="82990" x="8139113" y="3348038"/>
          <p14:tracePt t="82997" x="8147050" y="3348038"/>
          <p14:tracePt t="83005" x="8156575" y="3348038"/>
          <p14:tracePt t="83011" x="8164513" y="3340100"/>
          <p14:tracePt t="83019" x="8189913" y="3330575"/>
          <p14:tracePt t="83025" x="8199438" y="3330575"/>
          <p14:tracePt t="83032" x="8215313" y="3322638"/>
          <p14:tracePt t="83038" x="8232775" y="3314700"/>
          <p14:tracePt t="83046" x="8240713" y="3314700"/>
          <p14:tracePt t="83054" x="8258175" y="3305175"/>
          <p14:tracePt t="83060" x="8266113" y="3297238"/>
          <p14:tracePt t="83067" x="8275638" y="3297238"/>
          <p14:tracePt t="83074" x="8291513" y="3297238"/>
          <p14:tracePt t="83081" x="8301038" y="3289300"/>
          <p14:tracePt t="83089" x="8308975" y="3279775"/>
          <p14:tracePt t="83095" x="8326438" y="3279775"/>
          <p14:tracePt t="83103" x="8334375" y="3271838"/>
          <p14:tracePt t="83108" x="8351838" y="3263900"/>
          <p14:tracePt t="83116" x="8369300" y="3254375"/>
          <p14:tracePt t="83123" x="8377238" y="3254375"/>
          <p14:tracePt t="83130" x="8385175" y="3238500"/>
          <p14:tracePt t="83137" x="8394700" y="3238500"/>
          <p14:tracePt t="83145" x="8402638" y="3228975"/>
          <p14:tracePt t="83153" x="8410575" y="3228975"/>
          <p14:tracePt t="83157" x="8420100" y="3221038"/>
          <p14:tracePt t="83164" x="8428038" y="3221038"/>
          <p14:tracePt t="83179" x="8435975" y="3221038"/>
          <p14:tracePt t="83185" x="8435975" y="3211513"/>
          <p14:tracePt t="83193" x="8445500" y="3211513"/>
          <p14:tracePt t="83203" x="8453438" y="3211513"/>
          <p14:tracePt t="83206" x="8453438" y="3203575"/>
          <p14:tracePt t="83213" x="8453438" y="3195638"/>
          <p14:tracePt t="83221" x="8462963" y="3195638"/>
          <p14:tracePt t="83241" x="8470900" y="3186113"/>
          <p14:tracePt t="83269" x="8470900" y="3178175"/>
          <p14:tracePt t="83276" x="8478838" y="3178175"/>
          <p14:tracePt t="83290" x="8478838" y="3170238"/>
          <p14:tracePt t="83297" x="8488363" y="3170238"/>
          <p14:tracePt t="83311" x="8488363" y="3160713"/>
          <p14:tracePt t="83325" x="8488363" y="3152775"/>
          <p14:tracePt t="83352" x="8488363" y="3144838"/>
          <p14:tracePt t="83360" x="8478838" y="3144838"/>
          <p14:tracePt t="83373" x="8478838" y="3135313"/>
          <p14:tracePt t="83387" x="8478838" y="3127375"/>
          <p14:tracePt t="83408" x="8470900" y="3119438"/>
          <p14:tracePt t="83429" x="8470900" y="3109913"/>
          <p14:tracePt t="83436" x="8462963" y="3109913"/>
          <p14:tracePt t="83443" x="8453438" y="3109913"/>
          <p14:tracePt t="83457" x="8445500" y="3109913"/>
          <p14:tracePt t="83471" x="8435975" y="3109913"/>
          <p14:tracePt t="83477" x="8435975" y="3101975"/>
          <p14:tracePt t="83485" x="8428038" y="3101975"/>
          <p14:tracePt t="83498" x="8420100" y="3101975"/>
          <p14:tracePt t="83505" x="8410575" y="3101975"/>
          <p14:tracePt t="83512" x="8410575" y="3094038"/>
          <p14:tracePt t="83519" x="8402638" y="3094038"/>
          <p14:tracePt t="83533" x="8394700" y="3094038"/>
          <p14:tracePt t="83540" x="8385175" y="3094038"/>
          <p14:tracePt t="83547" x="8377238" y="3084513"/>
          <p14:tracePt t="83553" x="8369300" y="3084513"/>
          <p14:tracePt t="83561" x="8359775" y="3084513"/>
          <p14:tracePt t="83575" x="8343900" y="3076575"/>
          <p14:tracePt t="83581" x="8326438" y="3067050"/>
          <p14:tracePt t="83589" x="8308975" y="3067050"/>
          <p14:tracePt t="83596" x="8301038" y="3059113"/>
          <p14:tracePt t="83606" x="8283575" y="3051175"/>
          <p14:tracePt t="83610" x="8266113" y="3041650"/>
          <p14:tracePt t="83620" x="8240713" y="3033713"/>
          <p14:tracePt t="83624" x="8224838" y="3025775"/>
          <p14:tracePt t="83631" x="8207375" y="3025775"/>
          <p14:tracePt t="83638" x="8189913" y="3025775"/>
          <p14:tracePt t="83645" x="8174038" y="3008313"/>
          <p14:tracePt t="83656" x="8156575" y="3008313"/>
          <p14:tracePt t="83659" x="8147050" y="3000375"/>
          <p14:tracePt t="83665" x="8139113" y="3000375"/>
          <p14:tracePt t="83673" x="8121650" y="3000375"/>
          <p14:tracePt t="83687" x="8105775" y="2990850"/>
          <p14:tracePt t="83693" x="8096250" y="2990850"/>
          <p14:tracePt t="83702" x="8080375" y="2982913"/>
          <p14:tracePt t="83707" x="8070850" y="2982913"/>
          <p14:tracePt t="83714" x="8045450" y="2982913"/>
          <p14:tracePt t="83721" x="8037513" y="2982913"/>
          <p14:tracePt t="83728" x="8020050" y="2982913"/>
          <p14:tracePt t="83736" x="7986713" y="2982913"/>
          <p14:tracePt t="83742" x="7943850" y="2982913"/>
          <p14:tracePt t="83750" x="7893050" y="2974975"/>
          <p14:tracePt t="83756" x="7850188" y="2974975"/>
          <p14:tracePt t="83763" x="7824788" y="2974975"/>
          <p14:tracePt t="83771" x="7816850" y="2974975"/>
          <p14:tracePt t="83777" x="7791450" y="2974975"/>
          <p14:tracePt t="83785" x="7773988" y="2974975"/>
          <p14:tracePt t="83791" x="7756525" y="2974975"/>
          <p14:tracePt t="83798" x="7748588" y="2974975"/>
          <p14:tracePt t="83804" x="7731125" y="2974975"/>
          <p14:tracePt t="83814" x="7723188" y="2974975"/>
          <p14:tracePt t="83820" x="7715250" y="2974975"/>
          <p14:tracePt t="83825" x="7697788" y="2974975"/>
          <p14:tracePt t="83835" x="7688263" y="2982913"/>
          <p14:tracePt t="83840" x="7672388" y="2990850"/>
          <p14:tracePt t="83847" x="7662863" y="2990850"/>
          <p14:tracePt t="83855" x="7654925" y="2990850"/>
          <p14:tracePt t="83861" x="7637463" y="3000375"/>
          <p14:tracePt t="83868" x="7621588" y="3000375"/>
          <p14:tracePt t="83874" x="7612063" y="3008313"/>
          <p14:tracePt t="83883" x="7604125" y="3008313"/>
          <p14:tracePt t="83888" x="7596188" y="3008313"/>
          <p14:tracePt t="83895" x="7586663" y="3016250"/>
          <p14:tracePt t="83904" x="7578725" y="3025775"/>
          <p14:tracePt t="83910" x="7570788" y="3025775"/>
          <p14:tracePt t="83919" x="7561263" y="3033713"/>
          <p14:tracePt t="83925" x="7545388" y="3041650"/>
          <p14:tracePt t="83931" x="7527925" y="3059113"/>
          <p14:tracePt t="83939" x="7518400" y="3067050"/>
          <p14:tracePt t="83954" x="7485063" y="3101975"/>
          <p14:tracePt t="83958" x="7467600" y="3109913"/>
          <p14:tracePt t="83965" x="7442200" y="3152775"/>
          <p14:tracePt t="83974" x="7426325" y="3170238"/>
          <p14:tracePt t="83980" x="7408863" y="3178175"/>
          <p14:tracePt t="83987" x="7400925" y="3203575"/>
          <p14:tracePt t="83993" x="7391400" y="3211513"/>
          <p14:tracePt t="84002" x="7383463" y="3221038"/>
          <p14:tracePt t="84007" x="7383463" y="3238500"/>
          <p14:tracePt t="84015" x="7373938" y="3238500"/>
          <p14:tracePt t="84021" x="7373938" y="3246438"/>
          <p14:tracePt t="84036" x="7366000" y="3254375"/>
          <p14:tracePt t="84042" x="7366000" y="3263900"/>
          <p14:tracePt t="84051" x="7358063" y="3263900"/>
          <p14:tracePt t="84065" x="7358063" y="3271838"/>
          <p14:tracePt t="84077" x="7358063" y="3279775"/>
          <p14:tracePt t="84099" x="7358063" y="3289300"/>
          <p14:tracePt t="84104" x="7366000" y="3289300"/>
          <p14:tracePt t="84112" x="7366000" y="3297238"/>
          <p14:tracePt t="84133" x="7373938" y="3297238"/>
          <p14:tracePt t="84153" x="7373938" y="3305175"/>
          <p14:tracePt t="84160" x="7383463" y="3305175"/>
          <p14:tracePt t="84168" x="7383463" y="3314700"/>
          <p14:tracePt t="84174" x="7391400" y="3314700"/>
          <p14:tracePt t="84181" x="7400925" y="3322638"/>
          <p14:tracePt t="84187" x="7416800" y="3330575"/>
          <p14:tracePt t="84203" x="7434263" y="3340100"/>
          <p14:tracePt t="84208" x="7451725" y="3348038"/>
          <p14:tracePt t="84222" x="7467600" y="3355975"/>
          <p14:tracePt t="84239" x="7477125" y="3365500"/>
          <p14:tracePt t="84243" x="7485063" y="3365500"/>
          <p14:tracePt t="84252" x="7493000" y="3373438"/>
          <p14:tracePt t="84266" x="7502525" y="3373438"/>
          <p14:tracePt t="84279" x="7510463" y="3373438"/>
          <p14:tracePt t="84287" x="7518400" y="3382963"/>
          <p14:tracePt t="84302" x="7527925" y="3390900"/>
          <p14:tracePt t="84320" x="7535863" y="3390900"/>
          <p14:tracePt t="84335" x="7553325" y="3390900"/>
          <p14:tracePt t="84354" x="7561263" y="3390900"/>
          <p14:tracePt t="84370" x="7570788" y="3382963"/>
          <p14:tracePt t="84375" x="7578725" y="3382963"/>
          <p14:tracePt t="84385" x="7596188" y="3382963"/>
          <p14:tracePt t="84390" x="7621588" y="3382963"/>
          <p14:tracePt t="84397" x="7662863" y="3382963"/>
          <p14:tracePt t="84404" x="7748588" y="3382963"/>
          <p14:tracePt t="84412" x="7824788" y="3382963"/>
          <p14:tracePt t="84419" x="7900988" y="3382963"/>
          <p14:tracePt t="84425" x="7986713" y="3390900"/>
          <p14:tracePt t="84432" x="8054975" y="3398838"/>
          <p14:tracePt t="84439" x="8088313" y="3398838"/>
          <p14:tracePt t="84446" x="8105775" y="3408363"/>
          <p14:tracePt t="84454" x="8113713" y="3408363"/>
          <p14:tracePt t="84468" x="8121650" y="3408363"/>
          <p14:tracePt t="84473" x="8131175" y="3416300"/>
          <p14:tracePt t="84487" x="8139113" y="3416300"/>
          <p14:tracePt t="84503" x="8147050" y="3416300"/>
          <p14:tracePt t="84522" x="8156575" y="3416300"/>
          <p14:tracePt t="84530" x="8164513" y="3416300"/>
          <p14:tracePt t="84536" x="8181975" y="3416300"/>
          <p14:tracePt t="84543" x="8189913" y="3416300"/>
          <p14:tracePt t="84551" x="8207375" y="3416300"/>
          <p14:tracePt t="84558" x="8224838" y="3416300"/>
          <p14:tracePt t="84564" x="8240713" y="3408363"/>
          <p14:tracePt t="84570" x="8258175" y="3408363"/>
          <p14:tracePt t="84579" x="8283575" y="3408363"/>
          <p14:tracePt t="84586" x="8283575" y="3398838"/>
          <p14:tracePt t="84592" x="8301038" y="3398838"/>
          <p14:tracePt t="84601" x="8308975" y="3390900"/>
          <p14:tracePt t="84606" x="8318500" y="3390900"/>
          <p14:tracePt t="84613" x="8326438" y="3390900"/>
          <p14:tracePt t="84620" x="8334375" y="3382963"/>
          <p14:tracePt t="84634" x="8343900" y="3373438"/>
          <p14:tracePt t="84641" x="8351838" y="3373438"/>
          <p14:tracePt t="84648" x="8369300" y="3365500"/>
          <p14:tracePt t="84661" x="8377238" y="3365500"/>
          <p14:tracePt t="84669" x="8377238" y="3348038"/>
          <p14:tracePt t="84675" x="8394700" y="3348038"/>
          <p14:tracePt t="84689" x="8402638" y="3330575"/>
          <p14:tracePt t="84704" x="8410575" y="3330575"/>
          <p14:tracePt t="84710" x="8410575" y="3322638"/>
          <p14:tracePt t="84724" x="8420100" y="3322638"/>
          <p14:tracePt t="84735" x="8420100" y="3314700"/>
          <p14:tracePt t="84738" x="8428038" y="3305175"/>
          <p14:tracePt t="84745" x="8435975" y="3297238"/>
          <p14:tracePt t="84754" x="8435975" y="3289300"/>
          <p14:tracePt t="84758" x="8453438" y="3279775"/>
          <p14:tracePt t="84768" x="8462963" y="3246438"/>
          <p14:tracePt t="84773" x="8470900" y="3238500"/>
          <p14:tracePt t="84780" x="8478838" y="3228975"/>
          <p14:tracePt t="84788" x="8496300" y="3211513"/>
          <p14:tracePt t="84794" x="8504238" y="3195638"/>
          <p14:tracePt t="84802" x="8521700" y="3186113"/>
          <p14:tracePt t="84808" x="8521700" y="3178175"/>
          <p14:tracePt t="84814" x="8529638" y="3170238"/>
          <p14:tracePt t="84829" x="8539163" y="3152775"/>
          <p14:tracePt t="84842" x="8547100" y="3144838"/>
          <p14:tracePt t="84856" x="8547100" y="3135313"/>
          <p14:tracePt t="84870" x="8547100" y="3127375"/>
          <p14:tracePt t="84876" x="8547100" y="3119438"/>
          <p14:tracePt t="84899" x="8547100" y="3109913"/>
          <p14:tracePt t="84913" x="8547100" y="3101975"/>
          <p14:tracePt t="84942" x="8547100" y="3094038"/>
          <p14:tracePt t="84951" x="8529638" y="3084513"/>
          <p14:tracePt t="84955" x="8521700" y="3084513"/>
          <p14:tracePt t="84961" x="8513763" y="3076575"/>
          <p14:tracePt t="84969" x="8504238" y="3067050"/>
          <p14:tracePt t="84975" x="8496300" y="3059113"/>
          <p14:tracePt t="84985" x="8478838" y="3051175"/>
          <p14:tracePt t="84988" x="8470900" y="3033713"/>
          <p14:tracePt t="84996" x="8462963" y="3033713"/>
          <p14:tracePt t="85005" x="8453438" y="3025775"/>
          <p14:tracePt t="85010" x="8445500" y="3016250"/>
          <p14:tracePt t="85018" x="8435975" y="3016250"/>
          <p14:tracePt t="85024" x="8428038" y="3008313"/>
          <p14:tracePt t="85037" x="8410575" y="3000375"/>
          <p14:tracePt t="85053" x="8402638" y="3000375"/>
          <p14:tracePt t="85058" x="8394700" y="3000375"/>
          <p14:tracePt t="85068" x="8385175" y="3000375"/>
          <p14:tracePt t="85079" x="8369300" y="3000375"/>
          <p14:tracePt t="85086" x="8359775" y="3000375"/>
          <p14:tracePt t="85094" x="8351838" y="3000375"/>
          <p14:tracePt t="85102" x="8343900" y="3000375"/>
          <p14:tracePt t="85107" x="8318500" y="3000375"/>
          <p14:tracePt t="85117" x="8301038" y="3000375"/>
          <p14:tracePt t="85121" x="8258175" y="3008313"/>
          <p14:tracePt t="85128" x="8181975" y="3025775"/>
          <p14:tracePt t="85136" x="8088313" y="3059113"/>
          <p14:tracePt t="85143" x="8012113" y="3076575"/>
          <p14:tracePt t="85151" x="7951788" y="3094038"/>
          <p14:tracePt t="85156" x="7893050" y="3109913"/>
          <p14:tracePt t="85163" x="7832725" y="3119438"/>
          <p14:tracePt t="85172" x="7773988" y="3135313"/>
          <p14:tracePt t="85177" x="7740650" y="3144838"/>
          <p14:tracePt t="85185" x="7715250" y="3160713"/>
          <p14:tracePt t="85191" x="7680325" y="3178175"/>
          <p14:tracePt t="85200" x="7646988" y="3186113"/>
          <p14:tracePt t="85204" x="7629525" y="3186113"/>
          <p14:tracePt t="85212" x="7604125" y="3195638"/>
          <p14:tracePt t="85219" x="7586663" y="3203575"/>
          <p14:tracePt t="85226" x="7578725" y="3203575"/>
          <p14:tracePt t="85234" x="7570788" y="3203575"/>
          <p14:tracePt t="85239" x="7553325" y="3211513"/>
          <p14:tracePt t="85253" x="7545388" y="3221038"/>
          <p14:tracePt t="85274" x="7535863" y="3221038"/>
          <p14:tracePt t="85283" x="7527925" y="3221038"/>
          <p14:tracePt t="85295" x="7527925" y="3228975"/>
          <p14:tracePt t="85309" x="7518400" y="3228975"/>
          <p14:tracePt t="85331" x="7510463" y="3228975"/>
          <p14:tracePt t="85351" x="7510463" y="3238500"/>
          <p14:tracePt t="85358" x="7502525" y="3238500"/>
          <p14:tracePt t="85365" x="7502525" y="3246438"/>
          <p14:tracePt t="85372" x="7493000" y="3246438"/>
          <p14:tracePt t="85385" x="7485063" y="3246438"/>
          <p14:tracePt t="85428" x="7477125" y="3246438"/>
          <p14:tracePt t="85449" x="7467600" y="3246438"/>
          <p14:tracePt t="85477" x="7459663" y="3246438"/>
          <p14:tracePt t="85539" x="7459663" y="3254375"/>
          <p14:tracePt t="85546" x="7467600" y="3254375"/>
          <p14:tracePt t="85574" x="7477125" y="3254375"/>
          <p14:tracePt t="85581" x="7477125" y="3263900"/>
          <p14:tracePt t="85588" x="7485063" y="3263900"/>
          <p14:tracePt t="85609" x="7493000" y="3263900"/>
          <p14:tracePt t="85617" x="7502525" y="3263900"/>
          <p14:tracePt t="85629" x="7510463" y="3271838"/>
          <p14:tracePt t="85651" x="7518400" y="3279775"/>
          <p14:tracePt t="85666" x="7527925" y="3279775"/>
          <p14:tracePt t="85673" x="7535863" y="3279775"/>
          <p14:tracePt t="85686" x="7545388" y="3279775"/>
          <p14:tracePt t="85700" x="7553325" y="3289300"/>
          <p14:tracePt t="85713" x="7561263" y="3289300"/>
          <p14:tracePt t="85720" x="7570788" y="3289300"/>
          <p14:tracePt t="85727" x="7586663" y="3289300"/>
          <p14:tracePt t="85735" x="7596188" y="3289300"/>
          <p14:tracePt t="85742" x="7596188" y="3297238"/>
          <p14:tracePt t="85751" x="7612063" y="3305175"/>
          <p14:tracePt t="85755" x="7621588" y="3305175"/>
          <p14:tracePt t="85762" x="7629525" y="3305175"/>
          <p14:tracePt t="85769" x="7637463" y="3314700"/>
          <p14:tracePt t="85775" x="7646988" y="3314700"/>
          <p14:tracePt t="85785" x="7654925" y="3314700"/>
          <p14:tracePt t="85790" x="7672388" y="3314700"/>
          <p14:tracePt t="85797" x="7680325" y="3322638"/>
          <p14:tracePt t="85804" x="7688263" y="3322638"/>
          <p14:tracePt t="85811" x="7697788" y="3322638"/>
          <p14:tracePt t="85819" x="7697788" y="3330575"/>
          <p14:tracePt t="85824" x="7715250" y="3330575"/>
          <p14:tracePt t="85833" x="7723188" y="3330575"/>
          <p14:tracePt t="85845" x="7740650" y="3330575"/>
          <p14:tracePt t="85853" x="7748588" y="3330575"/>
          <p14:tracePt t="85860" x="7756525" y="3330575"/>
          <p14:tracePt t="85868" x="7766050" y="3330575"/>
          <p14:tracePt t="85873" x="7791450" y="3330575"/>
          <p14:tracePt t="85883" x="7807325" y="3330575"/>
          <p14:tracePt t="85887" x="7832725" y="3330575"/>
          <p14:tracePt t="85894" x="7859713" y="3330575"/>
          <p14:tracePt t="85902" x="7875588" y="3330575"/>
          <p14:tracePt t="85909" x="7893050" y="3330575"/>
          <p14:tracePt t="85917" x="7910513" y="3330575"/>
          <p14:tracePt t="85924" x="7935913" y="3330575"/>
          <p14:tracePt t="85930" x="7943850" y="3330575"/>
          <p14:tracePt t="85936" x="7961313" y="3330575"/>
          <p14:tracePt t="85943" x="7986713" y="3330575"/>
          <p14:tracePt t="85967" x="8012113" y="3330575"/>
          <p14:tracePt t="85985" x="8020050" y="3330575"/>
          <p14:tracePt t="86001" x="8037513" y="3330575"/>
          <p14:tracePt t="86013" x="8045450" y="3330575"/>
          <p14:tracePt t="86020" x="8054975" y="3330575"/>
          <p14:tracePt t="86027" x="8062913" y="3330575"/>
          <p14:tracePt t="86035" x="8070850" y="3330575"/>
          <p14:tracePt t="86051" x="8080375" y="3330575"/>
          <p14:tracePt t="86054" x="8088313" y="3330575"/>
          <p14:tracePt t="86062" x="8096250" y="3330575"/>
          <p14:tracePt t="86069" x="8105775" y="3330575"/>
          <p14:tracePt t="86076" x="8113713" y="3322638"/>
          <p14:tracePt t="86083" x="8121650" y="3322638"/>
          <p14:tracePt t="86090" x="8131175" y="3322638"/>
          <p14:tracePt t="86098" x="8139113" y="3322638"/>
          <p14:tracePt t="86110" x="8147050" y="3322638"/>
          <p14:tracePt t="86119" x="8164513" y="3314700"/>
          <p14:tracePt t="86133" x="8181975" y="3314700"/>
          <p14:tracePt t="86138" x="8189913" y="3305175"/>
          <p14:tracePt t="86145" x="8199438" y="3305175"/>
          <p14:tracePt t="86153" x="8207375" y="3297238"/>
          <p14:tracePt t="86158" x="8224838" y="3297238"/>
          <p14:tracePt t="86167" x="8232775" y="3297238"/>
          <p14:tracePt t="86173" x="8240713" y="3297238"/>
          <p14:tracePt t="86179" x="8258175" y="3297238"/>
          <p14:tracePt t="86187" x="8275638" y="3297238"/>
          <p14:tracePt t="86194" x="8275638" y="3289300"/>
          <p14:tracePt t="86201" x="8283575" y="3289300"/>
          <p14:tracePt t="86208" x="8291513" y="3289300"/>
          <p14:tracePt t="86217" x="8301038" y="3289300"/>
          <p14:tracePt t="86228" x="8308975" y="3289300"/>
          <p14:tracePt t="86235" x="8308975" y="3279775"/>
          <p14:tracePt t="86242" x="8326438" y="3279775"/>
          <p14:tracePt t="86256" x="8334375" y="3279775"/>
          <p14:tracePt t="86266" x="8334375" y="3271838"/>
          <p14:tracePt t="86270" x="8343900" y="3271838"/>
          <p14:tracePt t="86284" x="8351838" y="3271838"/>
          <p14:tracePt t="86300" x="8359775" y="3263900"/>
          <p14:tracePt t="86304" x="8369300" y="3263900"/>
          <p14:tracePt t="86326" x="8385175" y="3263900"/>
          <p14:tracePt t="86347" x="8394700" y="3254375"/>
          <p14:tracePt t="86368" x="8402638" y="3246438"/>
          <p14:tracePt t="86389" x="8410575" y="3238500"/>
          <p14:tracePt t="86395" x="8420100" y="3238500"/>
          <p14:tracePt t="86416" x="8428038" y="3228975"/>
          <p14:tracePt t="86432" x="8435975" y="3228975"/>
          <p14:tracePt t="86444" x="8435975" y="3221038"/>
          <p14:tracePt t="86451" x="8445500" y="3211513"/>
          <p14:tracePt t="86459" x="8453438" y="3211513"/>
          <p14:tracePt t="86472" x="8453438" y="3203575"/>
          <p14:tracePt t="86486" x="8453438" y="3195638"/>
          <p14:tracePt t="86493" x="8462963" y="3195638"/>
          <p14:tracePt t="86514" x="8462963" y="3186113"/>
          <p14:tracePt t="86544" x="8462963" y="3178175"/>
          <p14:tracePt t="86556" x="8462963" y="3170238"/>
          <p14:tracePt t="86569" x="8462963" y="3160713"/>
          <p14:tracePt t="86577" x="8453438" y="3160713"/>
          <p14:tracePt t="86584" x="8445500" y="3160713"/>
          <p14:tracePt t="86591" x="8435975" y="3160713"/>
          <p14:tracePt t="86599" x="8435975" y="3152775"/>
          <p14:tracePt t="86604" x="8428038" y="3144838"/>
          <p14:tracePt t="86612" x="8420100" y="3144838"/>
          <p14:tracePt t="86618" x="8410575" y="3144838"/>
          <p14:tracePt t="86633" x="8394700" y="3135313"/>
          <p14:tracePt t="86639" x="8385175" y="3135313"/>
          <p14:tracePt t="86650" x="8377238" y="3135313"/>
          <p14:tracePt t="86660" x="8369300" y="3135313"/>
          <p14:tracePt t="86668" x="8359775" y="3127375"/>
          <p14:tracePt t="86683" x="8343900" y="3127375"/>
          <p14:tracePt t="86688" x="8334375" y="3119438"/>
          <p14:tracePt t="86695" x="8326438" y="3119438"/>
          <p14:tracePt t="86701" x="8301038" y="3109913"/>
          <p14:tracePt t="86709" x="8291513" y="3101975"/>
          <p14:tracePt t="86717" x="8258175" y="3084513"/>
          <p14:tracePt t="86722" x="8207375" y="3059113"/>
          <p14:tracePt t="86732" x="8147050" y="3025775"/>
          <p14:tracePt t="86736" x="8054975" y="2982913"/>
          <p14:tracePt t="86744" x="7969250" y="2949575"/>
          <p14:tracePt t="86750" x="7875588" y="2922588"/>
          <p14:tracePt t="86758" x="7781925" y="2871788"/>
          <p14:tracePt t="86766" x="7697788" y="2855913"/>
          <p14:tracePt t="86771" x="7646988" y="2838450"/>
          <p14:tracePt t="86779" x="7570788" y="2830513"/>
          <p14:tracePt t="86787" x="7502525" y="2813050"/>
          <p14:tracePt t="86792" x="7434263" y="2813050"/>
          <p14:tracePt t="86800" x="7366000" y="2813050"/>
          <p14:tracePt t="86807" x="7297738" y="2813050"/>
          <p14:tracePt t="86815" x="7204075" y="2820988"/>
          <p14:tracePt t="86820" x="7112000" y="2838450"/>
          <p14:tracePt t="86827" x="7018338" y="2863850"/>
          <p14:tracePt t="86835" x="6942138" y="2871788"/>
          <p14:tracePt t="86842" x="6864350" y="2897188"/>
          <p14:tracePt t="86850" x="6762750" y="2922588"/>
          <p14:tracePt t="86855" x="6669088" y="2949575"/>
          <p14:tracePt t="86866" x="6516688" y="3016250"/>
          <p14:tracePt t="86870" x="6338888" y="3109913"/>
          <p14:tracePt t="86876" x="6032500" y="3228975"/>
          <p14:tracePt t="86888" x="5743575" y="3348038"/>
          <p14:tracePt t="86889" x="5487988" y="3449638"/>
          <p14:tracePt t="86900" x="5267325" y="3543300"/>
          <p14:tracePt t="86904" x="4894263" y="3713163"/>
          <p14:tracePt t="86910" x="4511675" y="3875088"/>
          <p14:tracePt t="86918" x="4298950" y="3968750"/>
          <p14:tracePt t="86925" x="4052888" y="4070350"/>
          <p14:tracePt t="86932" x="3832225" y="4181475"/>
          <p14:tracePt t="86939" x="3611563" y="4291013"/>
          <p14:tracePt t="86946" x="3517900" y="4351338"/>
          <p14:tracePt t="86953" x="3406775" y="4402138"/>
          <p14:tracePt t="86960" x="3313113" y="4460875"/>
          <p14:tracePt t="86967" x="3228975" y="4521200"/>
          <p14:tracePt t="86974" x="3160713" y="4564063"/>
          <p14:tracePt t="86983" x="3092450" y="4597400"/>
          <p14:tracePt t="86988" x="3067050" y="4630738"/>
          <p14:tracePt t="86994" x="3024188" y="4657725"/>
          <p14:tracePt t="87002" x="2990850" y="4683125"/>
          <p14:tracePt t="87009" x="2982913" y="4699000"/>
          <p14:tracePt t="87016" x="2973388" y="4708525"/>
          <p14:tracePt t="87023" x="2965450" y="4716463"/>
          <p14:tracePt t="87116" x="2955925" y="4716463"/>
          <p14:tracePt t="87132" x="2947988" y="4716463"/>
          <p14:tracePt t="87149" x="2947988" y="4708525"/>
          <p14:tracePt t="87155" x="2940050" y="4708525"/>
          <p14:tracePt t="87164" x="2940050" y="4699000"/>
          <p14:tracePt t="87187" x="2930525" y="4691063"/>
          <p14:tracePt t="87204" x="2922588" y="4691063"/>
          <p14:tracePt t="87241" x="2922588" y="4683125"/>
          <p14:tracePt t="87254" x="2897188" y="4683125"/>
          <p14:tracePt t="87261" x="2889250" y="4683125"/>
          <p14:tracePt t="87268" x="2778125" y="4708525"/>
          <p14:tracePt t="87274" x="2565400" y="4767263"/>
          <p14:tracePt t="87282" x="2293938" y="4843463"/>
          <p14:tracePt t="87289" x="2149475" y="4903788"/>
          <p14:tracePt t="87295" x="2022475" y="4954588"/>
          <p14:tracePt t="87302" x="1928813" y="4979988"/>
          <p14:tracePt t="87310" x="1827213" y="5013325"/>
          <p14:tracePt t="87319" x="1716088" y="5056188"/>
          <p14:tracePt t="87323" x="1665288" y="5064125"/>
          <p14:tracePt t="87332" x="1579563" y="5091113"/>
          <p14:tracePt t="87338" x="1495425" y="5116513"/>
          <p14:tracePt t="87344" x="1444625" y="5132388"/>
          <p14:tracePt t="87352" x="1376363" y="5157788"/>
          <p14:tracePt t="87358" x="1350963" y="5167313"/>
          <p14:tracePt t="87367" x="1333500" y="5175250"/>
          <p14:tracePt t="87372" x="1317625" y="5175250"/>
          <p14:tracePt t="87379" x="1308100" y="5183188"/>
          <p14:tracePt t="87525" x="1308100" y="5175250"/>
          <p14:tracePt t="87547" x="1308100" y="5167313"/>
          <p14:tracePt t="87561" x="1300163" y="5167313"/>
          <p14:tracePt t="87567" x="1300163" y="5157788"/>
          <p14:tracePt t="87574" x="1290638" y="5157788"/>
          <p14:tracePt t="87584" x="1290638" y="5149850"/>
          <p14:tracePt t="87588" x="1282700" y="5141913"/>
          <p14:tracePt t="87595" x="1274763" y="5132388"/>
          <p14:tracePt t="87602" x="1265238" y="5124450"/>
          <p14:tracePt t="87610" x="1257300" y="5116513"/>
          <p14:tracePt t="87617" x="1239838" y="5106988"/>
          <p14:tracePt t="87622" x="1189038" y="5091113"/>
          <p14:tracePt t="87632" x="1104900" y="5073650"/>
          <p14:tracePt t="87637" x="925513" y="5048250"/>
          <p14:tracePt t="87643" x="781050" y="5048250"/>
          <p14:tracePt t="87651" x="679450" y="5048250"/>
          <p14:tracePt t="87658" x="603250" y="5073650"/>
          <p14:tracePt t="87665" x="509588" y="5106988"/>
          <p14:tracePt t="87672" x="458788" y="5124450"/>
          <p14:tracePt t="87682" x="415925" y="5149850"/>
          <p14:tracePt t="87685" x="357188" y="5200650"/>
          <p14:tracePt t="87692" x="288925" y="5243513"/>
          <p14:tracePt t="87702" x="271463" y="5260975"/>
          <p14:tracePt t="87707" x="255588" y="5276850"/>
          <p14:tracePt t="87715" x="230188" y="5311775"/>
          <p14:tracePt t="87721" x="203200" y="5337175"/>
          <p14:tracePt t="87728" x="187325" y="5380038"/>
          <p14:tracePt t="87734" x="169863" y="5405438"/>
          <p14:tracePt t="87742" x="161925" y="5430838"/>
          <p14:tracePt t="87749" x="152400" y="5456238"/>
          <p14:tracePt t="87755" x="136525" y="5464175"/>
          <p14:tracePt t="87766" x="136525" y="5481638"/>
          <p14:tracePt t="87769" x="136525" y="5497513"/>
          <p14:tracePt t="87775" x="136525" y="5514975"/>
          <p14:tracePt t="87797" x="136525" y="5524500"/>
          <p14:tracePt t="87804" x="136525" y="5540375"/>
          <p14:tracePt t="87818" x="136525" y="5557838"/>
          <p14:tracePt t="87824" x="136525" y="5565775"/>
          <p14:tracePt t="87833" x="136525" y="5583238"/>
          <p14:tracePt t="87839" x="144463" y="5608638"/>
          <p14:tracePt t="87845" x="144463" y="5641975"/>
          <p14:tracePt t="87853" x="144463" y="5668963"/>
          <p14:tracePt t="87860" x="152400" y="5719763"/>
          <p14:tracePt t="87866" x="152400" y="5735638"/>
          <p14:tracePt t="87874" x="161925" y="5753100"/>
          <p14:tracePt t="87882" x="169863" y="5778500"/>
          <p14:tracePt t="87887" x="177800" y="5795963"/>
          <p14:tracePt t="87895" x="187325" y="5803900"/>
          <p14:tracePt t="87901" x="195263" y="5813425"/>
          <p14:tracePt t="87908" x="195263" y="5829300"/>
          <p14:tracePt t="87917" x="212725" y="5838825"/>
          <p14:tracePt t="87925" x="220663" y="5854700"/>
          <p14:tracePt t="87931" x="255588" y="5864225"/>
          <p14:tracePt t="87936" x="331788" y="5889625"/>
          <p14:tracePt t="87943" x="407988" y="5905500"/>
          <p14:tracePt t="87966" x="798513" y="5880100"/>
          <p14:tracePt t="87971" x="900113" y="5864225"/>
          <p14:tracePt t="87978" x="1003300" y="5846763"/>
          <p14:tracePt t="87985" x="1062038" y="5838825"/>
          <p14:tracePt t="87993" x="1095375" y="5829300"/>
          <p14:tracePt t="87999" x="1138238" y="5821363"/>
          <p14:tracePt t="88005" x="1155700" y="5813425"/>
          <p14:tracePt t="88017" x="1163638" y="5803900"/>
          <p14:tracePt t="88021" x="1181100" y="5803900"/>
          <p14:tracePt t="88034" x="1198563" y="5795963"/>
          <p14:tracePt t="88048" x="1206500" y="5795963"/>
          <p14:tracePt t="88054" x="1214438" y="5788025"/>
          <p14:tracePt t="88068" x="1223963" y="5778500"/>
          <p14:tracePt t="88084" x="1231900" y="5778500"/>
          <p14:tracePt t="88098" x="1231900" y="5770563"/>
          <p14:tracePt t="88112" x="1239838" y="5761038"/>
          <p14:tracePt t="88119" x="1239838" y="5753100"/>
          <p14:tracePt t="88124" x="1239838" y="5745163"/>
          <p14:tracePt t="88133" x="1239838" y="5727700"/>
          <p14:tracePt t="88138" x="1249363" y="5719763"/>
          <p14:tracePt t="88145" x="1249363" y="5684838"/>
          <p14:tracePt t="88153" x="1257300" y="5591175"/>
          <p14:tracePt t="88159" x="1308100" y="5438775"/>
          <p14:tracePt t="88167" x="1325563" y="5353050"/>
          <p14:tracePt t="88173" x="1350963" y="5235575"/>
          <p14:tracePt t="88182" x="1358900" y="5183188"/>
          <p14:tracePt t="88187" x="1368425" y="5149850"/>
          <p14:tracePt t="88193" x="1368425" y="5132388"/>
          <p14:tracePt t="88201" x="1368425" y="5124450"/>
          <p14:tracePt t="88216" x="1358900" y="5116513"/>
          <p14:tracePt t="88222" x="1350963" y="5116513"/>
          <p14:tracePt t="88236" x="1343025" y="5116513"/>
          <p14:tracePt t="88243" x="1333500" y="5106988"/>
          <p14:tracePt t="88250" x="1325563" y="5106988"/>
          <p14:tracePt t="88257" x="1317625" y="5106988"/>
          <p14:tracePt t="88265" x="1308100" y="5106988"/>
          <p14:tracePt t="88270" x="1300163" y="5106988"/>
          <p14:tracePt t="88278" x="1265238" y="5091113"/>
          <p14:tracePt t="88284" x="1214438" y="5064125"/>
          <p14:tracePt t="88291" x="1173163" y="5048250"/>
          <p14:tracePt t="88299" x="1104900" y="5013325"/>
          <p14:tracePt t="88305" x="1044575" y="4997450"/>
          <p14:tracePt t="88315" x="1011238" y="4979988"/>
          <p14:tracePt t="88318" x="968375" y="4972050"/>
          <p14:tracePt t="88327" x="960438" y="4962525"/>
          <p14:tracePt t="88336" x="950913" y="4954588"/>
          <p14:tracePt t="88341" x="935038" y="4954588"/>
          <p14:tracePt t="88348" x="935038" y="4946650"/>
          <p14:tracePt t="88354" x="925513" y="4946650"/>
          <p14:tracePt t="88375" x="909638" y="4946650"/>
          <p14:tracePt t="88397" x="900113" y="4946650"/>
          <p14:tracePt t="88403" x="900113" y="4954588"/>
          <p14:tracePt t="88410" x="892175" y="4954588"/>
          <p14:tracePt t="88416" x="884238" y="4972050"/>
          <p14:tracePt t="88432" x="884238" y="4979988"/>
          <p14:tracePt t="88438" x="884238" y="5005388"/>
          <p14:tracePt t="88444" x="874713" y="5013325"/>
          <p14:tracePt t="88454" x="866775" y="5022850"/>
          <p14:tracePt t="88459" x="866775" y="5048250"/>
          <p14:tracePt t="88466" x="858838" y="5064125"/>
          <p14:tracePt t="88473" x="849313" y="5081588"/>
          <p14:tracePt t="88481" x="841375" y="5106988"/>
          <p14:tracePt t="88486" x="823913" y="5124450"/>
          <p14:tracePt t="88493" x="815975" y="5149850"/>
          <p14:tracePt t="88500" x="798513" y="5157788"/>
          <p14:tracePt t="88507" x="798513" y="5167313"/>
          <p14:tracePt t="88516" x="781050" y="5183188"/>
          <p14:tracePt t="88530" x="781050" y="5192713"/>
          <p14:tracePt t="88534" x="781050" y="5200650"/>
          <p14:tracePt t="88542" x="773113" y="5200650"/>
          <p14:tracePt t="88556" x="765175" y="5200650"/>
          <p14:tracePt t="88564" x="765175" y="5208588"/>
          <p14:tracePt t="88576" x="755650" y="5208588"/>
          <p14:tracePt t="88598" x="755650" y="5218113"/>
          <p14:tracePt t="88605" x="747713" y="5218113"/>
          <p14:tracePt t="88618" x="739775" y="5218113"/>
          <p14:tracePt t="88639" x="730250" y="5226050"/>
          <p14:tracePt t="88648" x="722313" y="5226050"/>
          <p14:tracePt t="88653" x="714375" y="5235575"/>
          <p14:tracePt t="88661" x="696913" y="5235575"/>
          <p14:tracePt t="88667" x="679450" y="5243513"/>
          <p14:tracePt t="88674" x="661988" y="5260975"/>
          <p14:tracePt t="88683" x="628650" y="5268913"/>
          <p14:tracePt t="88688" x="577850" y="5294313"/>
          <p14:tracePt t="88696" x="527050" y="5319713"/>
          <p14:tracePt t="88702" x="509588" y="5337175"/>
          <p14:tracePt t="88709" x="484188" y="5345113"/>
          <p14:tracePt t="88718" x="466725" y="5362575"/>
          <p14:tracePt t="88723" x="458788" y="5362575"/>
          <p14:tracePt t="88732" x="441325" y="5370513"/>
          <p14:tracePt t="88745" x="433388" y="5380038"/>
          <p14:tracePt t="88758" x="433388" y="5387975"/>
          <p14:tracePt t="88766" x="425450" y="5387975"/>
          <p14:tracePt t="88799" x="415925" y="5387975"/>
          <p14:tracePt t="88807" x="415925" y="5395913"/>
          <p14:tracePt t="88862" x="415925" y="5405438"/>
          <p14:tracePt t="88876" x="415925" y="5413375"/>
          <p14:tracePt t="88930" x="407988" y="5413375"/>
          <p14:tracePt t="88938" x="400050" y="5413375"/>
          <p14:tracePt t="88976" x="390525" y="5413375"/>
          <p14:tracePt t="89064" x="382588" y="5413375"/>
          <p14:tracePt t="89126" x="382588" y="5421313"/>
          <p14:tracePt t="89147" x="382588" y="5430838"/>
          <p14:tracePt t="89168" x="382588" y="5438775"/>
          <p14:tracePt t="89174" x="382588" y="5446713"/>
          <p14:tracePt t="89181" x="382588" y="5456238"/>
          <p14:tracePt t="89189" x="382588" y="5464175"/>
          <p14:tracePt t="89196" x="382588" y="5481638"/>
          <p14:tracePt t="89203" x="382588" y="5497513"/>
          <p14:tracePt t="89210" x="382588" y="5507038"/>
          <p14:tracePt t="89216" x="382588" y="5524500"/>
          <p14:tracePt t="89223" x="382588" y="5540375"/>
          <p14:tracePt t="89231" x="400050" y="5557838"/>
          <p14:tracePt t="89238" x="407988" y="5565775"/>
          <p14:tracePt t="89246" x="407988" y="5575300"/>
          <p14:tracePt t="89252" x="407988" y="5591175"/>
          <p14:tracePt t="89259" x="425450" y="5600700"/>
          <p14:tracePt t="89266" x="425450" y="5616575"/>
          <p14:tracePt t="89273" x="425450" y="5626100"/>
          <p14:tracePt t="89281" x="425450" y="5634038"/>
          <p14:tracePt t="89286" x="433388" y="5634038"/>
          <p14:tracePt t="89293" x="433388" y="5641975"/>
          <p14:tracePt t="89300" x="433388" y="5651500"/>
          <p14:tracePt t="89307" x="441325" y="5659438"/>
          <p14:tracePt t="89316" x="450850" y="5659438"/>
          <p14:tracePt t="89321" x="450850" y="5668963"/>
          <p14:tracePt t="89330" x="458788" y="5676900"/>
          <p14:tracePt t="89334" x="466725" y="5684838"/>
          <p14:tracePt t="89342" x="476250" y="5694363"/>
          <p14:tracePt t="89350" x="492125" y="5702300"/>
          <p14:tracePt t="89355" x="509588" y="5719763"/>
          <p14:tracePt t="89365" x="534988" y="5719763"/>
          <p14:tracePt t="89369" x="552450" y="5727700"/>
          <p14:tracePt t="89377" x="569913" y="5735638"/>
          <p14:tracePt t="89383" x="603250" y="5753100"/>
          <p14:tracePt t="89391" x="620713" y="5753100"/>
          <p14:tracePt t="89398" x="636588" y="5753100"/>
          <p14:tracePt t="89405" x="654050" y="5753100"/>
          <p14:tracePt t="89415" x="679450" y="5753100"/>
          <p14:tracePt t="89418" x="704850" y="5753100"/>
          <p14:tracePt t="89425" x="722313" y="5753100"/>
          <p14:tracePt t="89432" x="739775" y="5745163"/>
          <p14:tracePt t="89439" x="755650" y="5735638"/>
          <p14:tracePt t="89447" x="806450" y="5719763"/>
          <p14:tracePt t="89453" x="849313" y="5702300"/>
          <p14:tracePt t="89460" x="892175" y="5676900"/>
          <p14:tracePt t="89467" x="942975" y="5659438"/>
          <p14:tracePt t="89474" x="1011238" y="5626100"/>
          <p14:tracePt t="89482" x="1079500" y="5600700"/>
          <p14:tracePt t="89488" x="1095375" y="5583238"/>
          <p14:tracePt t="89496" x="1112838" y="5575300"/>
          <p14:tracePt t="89502" x="1120775" y="5565775"/>
          <p14:tracePt t="89509" x="1138238" y="5557838"/>
          <p14:tracePt t="89523" x="1138238" y="5549900"/>
          <p14:tracePt t="89531" x="1147763" y="5549900"/>
          <p14:tracePt t="89544" x="1155700" y="5540375"/>
          <p14:tracePt t="89558" x="1155700" y="5532438"/>
          <p14:tracePt t="89565" x="1163638" y="5532438"/>
          <p14:tracePt t="89572" x="1163638" y="5524500"/>
          <p14:tracePt t="89585" x="1163638" y="5514975"/>
          <p14:tracePt t="89599" x="1163638" y="5497513"/>
          <p14:tracePt t="89621" x="1163638" y="5489575"/>
          <p14:tracePt t="89627" x="1155700" y="5481638"/>
          <p14:tracePt t="89642" x="1155700" y="5472113"/>
          <p14:tracePt t="89649" x="1147763" y="5472113"/>
          <p14:tracePt t="89655" x="1147763" y="5464175"/>
          <p14:tracePt t="89669" x="1138238" y="5456238"/>
          <p14:tracePt t="89676" x="1138238" y="5446713"/>
          <p14:tracePt t="89686" x="1130300" y="5446713"/>
          <p14:tracePt t="89690" x="1130300" y="5438775"/>
          <p14:tracePt t="89704" x="1120775" y="5438775"/>
          <p14:tracePt t="89714" x="1120775" y="5430838"/>
          <p14:tracePt t="89732" x="1112838" y="5430838"/>
          <p14:tracePt t="89802" x="1112838" y="5446713"/>
          <p14:tracePt t="89815" x="1112838" y="5456238"/>
          <p14:tracePt t="89822" x="1112838" y="5464175"/>
          <p14:tracePt t="89836" x="1112838" y="5472113"/>
          <p14:tracePt t="89843" x="1120775" y="5472113"/>
          <p14:tracePt t="89850" x="1120775" y="5481638"/>
          <p14:tracePt t="89858" x="1120775" y="5489575"/>
          <p14:tracePt t="89870" x="1120775" y="5497513"/>
          <p14:tracePt t="89880" x="1130300" y="5507038"/>
          <p14:tracePt t="89885" x="1138238" y="5507038"/>
          <p14:tracePt t="89897" x="1147763" y="5507038"/>
          <p14:tracePt t="89899" x="1155700" y="5514975"/>
          <p14:tracePt t="89906" x="1173163" y="5524500"/>
          <p14:tracePt t="89914" x="1181100" y="5524500"/>
          <p14:tracePt t="89920" x="1206500" y="5532438"/>
          <p14:tracePt t="89929" x="1239838" y="5540375"/>
          <p14:tracePt t="89933" x="1282700" y="5540375"/>
          <p14:tracePt t="89941" x="1333500" y="5557838"/>
          <p14:tracePt t="89949" x="1393825" y="5557838"/>
          <p14:tracePt t="89955" x="1435100" y="5557838"/>
          <p14:tracePt t="89963" x="1470025" y="5557838"/>
          <p14:tracePt t="89968" x="1554163" y="5565775"/>
          <p14:tracePt t="89975" x="1622425" y="5565775"/>
          <p14:tracePt t="89982" x="1665288" y="5565775"/>
          <p14:tracePt t="89989" x="1749425" y="5575300"/>
          <p14:tracePt t="89997" x="1817688" y="5583238"/>
          <p14:tracePt t="90004" x="1885950" y="5583238"/>
          <p14:tracePt t="90013" x="1954213" y="5583238"/>
          <p14:tracePt t="90019" x="1997075" y="5583238"/>
          <p14:tracePt t="90024" x="2022475" y="5583238"/>
          <p14:tracePt t="90032" x="2047875" y="5591175"/>
          <p14:tracePt t="90038" x="2065338" y="5591175"/>
          <p14:tracePt t="90046" x="2073275" y="5591175"/>
          <p14:tracePt t="90052" x="2081213" y="5591175"/>
          <p14:tracePt t="90060" x="2090738" y="5591175"/>
          <p14:tracePt t="90066" x="2098675" y="5591175"/>
          <p14:tracePt t="90073" x="2098675" y="5600700"/>
          <p14:tracePt t="90081" x="2106613" y="5600700"/>
          <p14:tracePt t="90094" x="2116138" y="5600700"/>
          <p14:tracePt t="90100" x="2124075" y="5600700"/>
          <p14:tracePt t="90115" x="2132013" y="5600700"/>
          <p14:tracePt t="90130" x="2141538" y="5600700"/>
          <p14:tracePt t="90143" x="2149475" y="5600700"/>
          <p14:tracePt t="90157" x="2157413" y="5600700"/>
          <p14:tracePt t="90164" x="2166938" y="5600700"/>
          <p14:tracePt t="90170" x="2174875" y="5600700"/>
          <p14:tracePt t="90185" x="2182813" y="5600700"/>
          <p14:tracePt t="90191" x="2200275" y="5600700"/>
          <p14:tracePt t="90198" x="2217738" y="5600700"/>
          <p14:tracePt t="90206" x="2235200" y="5600700"/>
          <p14:tracePt t="90213" x="2251075" y="5600700"/>
          <p14:tracePt t="90219" x="2268538" y="5600700"/>
          <p14:tracePt t="90228" x="2293938" y="5600700"/>
          <p14:tracePt t="90233" x="2301875" y="5600700"/>
          <p14:tracePt t="90240" x="2327275" y="5600700"/>
          <p14:tracePt t="90247" x="2344738" y="5608638"/>
          <p14:tracePt t="90254" x="2352675" y="5608638"/>
          <p14:tracePt t="90262" x="2379663" y="5608638"/>
          <p14:tracePt t="90268" x="2395538" y="5608638"/>
          <p14:tracePt t="90275" x="2413000" y="5608638"/>
          <p14:tracePt t="90282" x="2420938" y="5608638"/>
          <p14:tracePt t="90289" x="2430463" y="5608638"/>
          <p14:tracePt t="90296" x="2446338" y="5608638"/>
          <p14:tracePt t="90305" x="2455863" y="5608638"/>
          <p14:tracePt t="90310" x="2463800" y="5608638"/>
          <p14:tracePt t="90323" x="2481263" y="5608638"/>
          <p14:tracePt t="90331" x="2489200" y="5608638"/>
          <p14:tracePt t="90338" x="2506663" y="5608638"/>
          <p14:tracePt t="90346" x="2514600" y="5608638"/>
          <p14:tracePt t="90352" x="2524125" y="5608638"/>
          <p14:tracePt t="90359" x="2540000" y="5608638"/>
          <p14:tracePt t="90366" x="2549525" y="5608638"/>
          <p14:tracePt t="90372" x="2557463" y="5608638"/>
          <p14:tracePt t="90387" x="2565400" y="5608638"/>
          <p14:tracePt t="90393" x="2574925" y="5608638"/>
          <p14:tracePt t="90401" x="2582863" y="5608638"/>
          <p14:tracePt t="90408" x="2590800" y="5608638"/>
          <p14:tracePt t="90421" x="2600325" y="5608638"/>
          <p14:tracePt t="90449" x="2608263" y="5608638"/>
          <p14:tracePt t="90728" x="2600325" y="5608638"/>
          <p14:tracePt t="90751" x="2590800" y="5608638"/>
          <p14:tracePt t="90813" x="2582863" y="5616575"/>
          <p14:tracePt t="90841" x="2574925" y="5616575"/>
          <p14:tracePt t="90882" x="2590800" y="5616575"/>
          <p14:tracePt t="90890" x="2668588" y="5616575"/>
          <p14:tracePt t="90897" x="2735263" y="5608638"/>
          <p14:tracePt t="90904" x="2838450" y="5608638"/>
          <p14:tracePt t="90913" x="2914650" y="5608638"/>
          <p14:tracePt t="90918" x="2982913" y="5608638"/>
          <p14:tracePt t="90925" x="3008313" y="5608638"/>
          <p14:tracePt t="90932" x="3049588" y="5608638"/>
          <p14:tracePt t="90939" x="3100388" y="5608638"/>
          <p14:tracePt t="90947" x="3127375" y="5608638"/>
          <p14:tracePt t="90953" x="3143250" y="5608638"/>
          <p14:tracePt t="90964" x="3178175" y="5608638"/>
          <p14:tracePt t="90966" x="3211513" y="5608638"/>
          <p14:tracePt t="90974" x="3244850" y="5608638"/>
          <p14:tracePt t="90980" x="3270250" y="5608638"/>
          <p14:tracePt t="90987" x="3297238" y="5608638"/>
          <p14:tracePt t="90995" x="3330575" y="5600700"/>
          <p14:tracePt t="91001" x="3381375" y="5600700"/>
          <p14:tracePt t="91008" x="3406775" y="5600700"/>
          <p14:tracePt t="91015" x="3424238" y="5591175"/>
          <p14:tracePt t="91025" x="3441700" y="5591175"/>
          <p14:tracePt t="91030" x="3457575" y="5583238"/>
          <p14:tracePt t="91036" x="3467100" y="5583238"/>
          <p14:tracePt t="91050" x="3475038" y="5583238"/>
          <p14:tracePt t="91092" x="3482975" y="5583238"/>
          <p14:tracePt t="91133" x="3492500" y="5583238"/>
          <p14:tracePt t="91175" x="3500438" y="5583238"/>
          <p14:tracePt t="91203" x="3517900" y="5583238"/>
          <p14:tracePt t="91211" x="3533775" y="5575300"/>
          <p14:tracePt t="91217" x="3559175" y="5565775"/>
          <p14:tracePt t="91224" x="3619500" y="5532438"/>
          <p14:tracePt t="91231" x="3687763" y="5497513"/>
          <p14:tracePt t="91239" x="3721100" y="5481638"/>
          <p14:tracePt t="91246" x="3746500" y="5464175"/>
          <p14:tracePt t="91251" x="3781425" y="5446713"/>
          <p14:tracePt t="91262" x="3797300" y="5438775"/>
          <p14:tracePt t="91266" x="3806825" y="5430838"/>
          <p14:tracePt t="91273" x="3814763" y="5430838"/>
          <p14:tracePt t="91287" x="3814763" y="5421313"/>
          <p14:tracePt t="91300" x="3822700" y="5421313"/>
          <p14:tracePt t="91307" x="3822700" y="5413375"/>
          <p14:tracePt t="91314" x="3822700" y="5405438"/>
          <p14:tracePt t="91328" x="3822700" y="5395913"/>
          <p14:tracePt t="91343" x="3822700" y="5387975"/>
          <p14:tracePt t="91356" x="3822700" y="5380038"/>
          <p14:tracePt t="91369" x="3822700" y="5370513"/>
          <p14:tracePt t="91384" x="3814763" y="5370513"/>
          <p14:tracePt t="91397" x="3806825" y="5362575"/>
          <p14:tracePt t="91405" x="3789363" y="5353050"/>
          <p14:tracePt t="91412" x="3771900" y="5345113"/>
          <p14:tracePt t="91419" x="3721100" y="5327650"/>
          <p14:tracePt t="91427" x="3636963" y="5302250"/>
          <p14:tracePt t="91433" x="3586163" y="5286375"/>
          <p14:tracePt t="91440" x="3508375" y="5260975"/>
          <p14:tracePt t="91447" x="3457575" y="5251450"/>
          <p14:tracePt t="91454" x="3441700" y="5243513"/>
          <p14:tracePt t="91462" x="3424238" y="5243513"/>
          <p14:tracePt t="91468" x="3406775" y="5243513"/>
          <p14:tracePt t="91474" x="3389313" y="5243513"/>
          <p14:tracePt t="91489" x="3373438" y="5243513"/>
          <p14:tracePt t="91496" x="3363913" y="5260975"/>
          <p14:tracePt t="91503" x="3355975" y="5268913"/>
          <p14:tracePt t="91512" x="3355975" y="5276850"/>
          <p14:tracePt t="91516" x="3348038" y="5302250"/>
          <p14:tracePt t="91523" x="3348038" y="5311775"/>
          <p14:tracePt t="91532" x="3348038" y="5327650"/>
          <p14:tracePt t="91538" x="3348038" y="5345113"/>
          <p14:tracePt t="91545" x="3348038" y="5353050"/>
          <p14:tracePt t="91552" x="3348038" y="5362575"/>
          <p14:tracePt t="91559" x="3348038" y="5380038"/>
          <p14:tracePt t="91565" x="3355975" y="5395913"/>
          <p14:tracePt t="91572" x="3373438" y="5438775"/>
          <p14:tracePt t="91581" x="3381375" y="5472113"/>
          <p14:tracePt t="91586" x="3414713" y="5557838"/>
          <p14:tracePt t="91595" x="3432175" y="5616575"/>
          <p14:tracePt t="91600" x="3432175" y="5634038"/>
          <p14:tracePt t="91607" x="3441700" y="5651500"/>
          <p14:tracePt t="91615" x="3449638" y="5668963"/>
          <p14:tracePt t="91621" x="3449638" y="5684838"/>
          <p14:tracePt t="91630" x="3457575" y="5694363"/>
          <p14:tracePt t="91634" x="3467100" y="5702300"/>
          <p14:tracePt t="91641" x="3467100" y="5710238"/>
          <p14:tracePt t="91649" x="3475038" y="5719763"/>
          <p14:tracePt t="91656" x="3482975" y="5719763"/>
          <p14:tracePt t="91663" x="3492500" y="5719763"/>
          <p14:tracePt t="91678" x="3500438" y="5727700"/>
          <p14:tracePt t="91683" x="3508375" y="5727700"/>
          <p14:tracePt t="91694" x="3517900" y="5727700"/>
          <p14:tracePt t="91698" x="3543300" y="5727700"/>
          <p14:tracePt t="91705" x="3568700" y="5727700"/>
          <p14:tracePt t="91711" x="3611563" y="5719763"/>
          <p14:tracePt t="91719" x="3703638" y="5702300"/>
          <p14:tracePt t="91728" x="3771900" y="5676900"/>
          <p14:tracePt t="91732" x="3832225" y="5651500"/>
          <p14:tracePt t="91739" x="3916363" y="5608638"/>
          <p14:tracePt t="91748" x="3976688" y="5575300"/>
          <p14:tracePt t="91753" x="4027488" y="5532438"/>
          <p14:tracePt t="91761" x="4070350" y="5507038"/>
          <p14:tracePt t="91767" x="4095750" y="5497513"/>
          <p14:tracePt t="91775" x="4111625" y="5481638"/>
          <p14:tracePt t="91782" x="4121150" y="5472113"/>
          <p14:tracePt t="91788" x="4129088" y="5472113"/>
          <p14:tracePt t="91797" x="4129088" y="5464175"/>
          <p14:tracePt t="91812" x="4146550" y="5456238"/>
          <p14:tracePt t="91815" x="4146550" y="5446713"/>
          <p14:tracePt t="91837" x="4146550" y="5438775"/>
          <p14:tracePt t="91846" x="4146550" y="5430838"/>
          <p14:tracePt t="91858" x="4146550" y="5421313"/>
          <p14:tracePt t="91872" x="4137025" y="5413375"/>
          <p14:tracePt t="91880" x="4137025" y="5405438"/>
          <p14:tracePt t="91886" x="4129088" y="5395913"/>
          <p14:tracePt t="91894" x="4129088" y="5387975"/>
          <p14:tracePt t="91899" x="4111625" y="5387975"/>
          <p14:tracePt t="91906" x="4111625" y="5362575"/>
          <p14:tracePt t="91914" x="4095750" y="5353050"/>
          <p14:tracePt t="91921" x="4060825" y="5319713"/>
          <p14:tracePt t="91928" x="4027488" y="5286375"/>
          <p14:tracePt t="91934" x="3984625" y="5243513"/>
          <p14:tracePt t="91945" x="3951288" y="5218113"/>
          <p14:tracePt t="91960" x="3848100" y="5157788"/>
          <p14:tracePt t="91964" x="3797300" y="5141913"/>
          <p14:tracePt t="91969" x="3746500" y="5132388"/>
          <p14:tracePt t="91978" x="3678238" y="5132388"/>
          <p14:tracePt t="91983" x="3636963" y="5132388"/>
          <p14:tracePt t="91992" x="3594100" y="5141913"/>
          <p14:tracePt t="91998" x="3576638" y="5149850"/>
          <p14:tracePt t="92004" x="3559175" y="5157788"/>
          <p14:tracePt t="92012" x="3551238" y="5167313"/>
          <p14:tracePt t="92019" x="3525838" y="5183188"/>
          <p14:tracePt t="92027" x="3525838" y="5192713"/>
          <p14:tracePt t="92034" x="3517900" y="5208588"/>
          <p14:tracePt t="92039" x="3508375" y="5218113"/>
          <p14:tracePt t="92048" x="3508375" y="5235575"/>
          <p14:tracePt t="92053" x="3500438" y="5243513"/>
          <p14:tracePt t="92062" x="3500438" y="5251450"/>
          <p14:tracePt t="92067" x="3500438" y="5260975"/>
          <p14:tracePt t="92074" x="3500438" y="5268913"/>
          <p14:tracePt t="92081" x="3500438" y="5276850"/>
          <p14:tracePt t="92088" x="3500438" y="5286375"/>
          <p14:tracePt t="92102" x="3500438" y="5294313"/>
          <p14:tracePt t="92112" x="3500438" y="5302250"/>
          <p14:tracePt t="92123" x="3500438" y="5311775"/>
          <p14:tracePt t="92143" x="3508375" y="5311775"/>
          <p14:tracePt t="92150" x="3508375" y="5319713"/>
          <p14:tracePt t="92158" x="3517900" y="5319713"/>
          <p14:tracePt t="92172" x="3533775" y="5327650"/>
          <p14:tracePt t="92179" x="3543300" y="5327650"/>
          <p14:tracePt t="92185" x="3551238" y="5327650"/>
          <p14:tracePt t="92195" x="3559175" y="5327650"/>
          <p14:tracePt t="92199" x="3619500" y="5327650"/>
          <p14:tracePt t="92206" x="3721100" y="5345113"/>
          <p14:tracePt t="92214" x="3873500" y="5362575"/>
          <p14:tracePt t="92220" x="4052888" y="5380038"/>
          <p14:tracePt t="92229" x="4146550" y="5395913"/>
          <p14:tracePt t="92234" x="4230688" y="5421313"/>
          <p14:tracePt t="92243" x="4306888" y="5430838"/>
          <p14:tracePt t="92247" x="4332288" y="5430838"/>
          <p14:tracePt t="92255" x="4359275" y="5430838"/>
          <p14:tracePt t="92263" x="4384675" y="5430838"/>
          <p14:tracePt t="92269" x="4418013" y="5430838"/>
          <p14:tracePt t="92277" x="4435475" y="5430838"/>
          <p14:tracePt t="92289" x="4451350" y="5430838"/>
          <p14:tracePt t="92296" x="4468813" y="5430838"/>
          <p14:tracePt t="92303" x="4476750" y="5430838"/>
          <p14:tracePt t="92317" x="4494213" y="5430838"/>
          <p14:tracePt t="92326" x="4511675" y="5430838"/>
          <p14:tracePt t="92331" x="4545013" y="5430838"/>
          <p14:tracePt t="92338" x="4570413" y="5430838"/>
          <p14:tracePt t="92345" x="4613275" y="5421313"/>
          <p14:tracePt t="92352" x="4638675" y="5421313"/>
          <p14:tracePt t="92360" x="4681538" y="5421313"/>
          <p14:tracePt t="92366" x="4714875" y="5413375"/>
          <p14:tracePt t="92373" x="4732338" y="5413375"/>
          <p14:tracePt t="92380" x="4740275" y="5413375"/>
          <p14:tracePt t="92387" x="4749800" y="5413375"/>
          <p14:tracePt t="92395" x="4765675" y="5413375"/>
          <p14:tracePt t="92410" x="4775200" y="5413375"/>
          <p14:tracePt t="92422" x="4783138" y="5413375"/>
          <p14:tracePt t="92429" x="4791075" y="5413375"/>
          <p14:tracePt t="92444" x="4800600" y="5413375"/>
          <p14:tracePt t="92457" x="4808538" y="5413375"/>
          <p14:tracePt t="92484" x="4818063" y="5413375"/>
          <p14:tracePt t="92494" x="4826000" y="5413375"/>
          <p14:tracePt t="92499" x="4826000" y="5421313"/>
          <p14:tracePt t="92540" x="4826000" y="5430838"/>
          <p14:tracePt t="92548" x="4818063" y="5430838"/>
          <p14:tracePt t="92561" x="4818063" y="5438775"/>
          <p14:tracePt t="92604" x="4808538" y="5438775"/>
          <p14:tracePt t="92610" x="4808538" y="5446713"/>
          <p14:tracePt t="92625" x="4808538" y="5456238"/>
          <p14:tracePt t="92673" x="4808538" y="5464175"/>
          <p14:tracePt t="92687" x="4808538" y="5472113"/>
          <p14:tracePt t="92729" x="4808538" y="5481638"/>
          <p14:tracePt t="92757" x="4826000" y="5481638"/>
          <p14:tracePt t="92763" x="4859338" y="5489575"/>
          <p14:tracePt t="92771" x="4876800" y="5489575"/>
          <p14:tracePt t="92779" x="4902200" y="5489575"/>
          <p14:tracePt t="92784" x="4953000" y="5497513"/>
          <p14:tracePt t="92792" x="5021263" y="5507038"/>
          <p14:tracePt t="92798" x="5072063" y="5507038"/>
          <p14:tracePt t="92805" x="5148263" y="5514975"/>
          <p14:tracePt t="92814" x="5216525" y="5514975"/>
          <p14:tracePt t="92820" x="5267325" y="5514975"/>
          <p14:tracePt t="92827" x="5302250" y="5524500"/>
          <p14:tracePt t="92833" x="5360988" y="5524500"/>
          <p14:tracePt t="92841" x="5403850" y="5524500"/>
          <p14:tracePt t="92847" x="5421313" y="5524500"/>
          <p14:tracePt t="92854" x="5454650" y="5532438"/>
          <p14:tracePt t="92862" x="5497513" y="5532438"/>
          <p14:tracePt t="92868" x="5538788" y="5532438"/>
          <p14:tracePt t="92877" x="5591175" y="5540375"/>
          <p14:tracePt t="92881" x="5624513" y="5540375"/>
          <p14:tracePt t="92889" x="5649913" y="5540375"/>
          <p14:tracePt t="92895" x="5675313" y="5540375"/>
          <p14:tracePt t="92903" x="5708650" y="5540375"/>
          <p14:tracePt t="92910" x="5743575" y="5549900"/>
          <p14:tracePt t="92918" x="5768975" y="5549900"/>
          <p14:tracePt t="92924" x="5802313" y="5549900"/>
          <p14:tracePt t="92930" x="5845175" y="5549900"/>
          <p14:tracePt t="92938" x="5862638" y="5549900"/>
          <p14:tracePt t="92945" x="5880100" y="5549900"/>
          <p14:tracePt t="92962" x="5905500" y="5557838"/>
          <p14:tracePt t="92965" x="5921375" y="5557838"/>
          <p14:tracePt t="92972" x="5946775" y="5557838"/>
          <p14:tracePt t="92979" x="5964238" y="5557838"/>
          <p14:tracePt t="92986" x="5972175" y="5557838"/>
          <p14:tracePt t="92995" x="5997575" y="5557838"/>
          <p14:tracePt t="93000" x="6015038" y="5565775"/>
          <p14:tracePt t="93009" x="6032500" y="5565775"/>
          <p14:tracePt t="93014" x="6057900" y="5575300"/>
          <p14:tracePt t="93022" x="6075363" y="5575300"/>
          <p14:tracePt t="93029" x="6091238" y="5575300"/>
          <p14:tracePt t="93036" x="6108700" y="5575300"/>
          <p14:tracePt t="93043" x="6126163" y="5583238"/>
          <p14:tracePt t="93049" x="6142038" y="5583238"/>
          <p14:tracePt t="93056" x="6142038" y="5591175"/>
          <p14:tracePt t="93063" x="6151563" y="5591175"/>
          <p14:tracePt t="93078" x="6159500" y="5591175"/>
          <p14:tracePt t="93098" x="6167438" y="5591175"/>
          <p14:tracePt t="93105" x="6176963" y="5591175"/>
          <p14:tracePt t="93126" x="6184900" y="5591175"/>
          <p14:tracePt t="93161" x="6194425" y="5591175"/>
          <p14:tracePt t="93391" x="6194425" y="5600700"/>
          <p14:tracePt t="93481" x="6194425" y="5591175"/>
          <p14:tracePt t="93613" x="6184900" y="5591175"/>
          <p14:tracePt t="93634" x="6184900" y="5583238"/>
          <p14:tracePt t="93676" x="6176963" y="5575300"/>
          <p14:tracePt t="93699" x="6167438" y="5575300"/>
          <p14:tracePt t="93718" x="6167438" y="5565775"/>
          <p14:tracePt t="93734" x="6159500" y="5565775"/>
          <p14:tracePt t="93745" x="6159500" y="5557838"/>
          <p14:tracePt t="93752" x="6151563" y="5557838"/>
          <p14:tracePt t="93780" x="6142038" y="5549900"/>
          <p14:tracePt t="93788" x="6134100" y="5549900"/>
          <p14:tracePt t="93801" x="6116638" y="5532438"/>
          <p14:tracePt t="93809" x="6065838" y="5497513"/>
          <p14:tracePt t="93814" x="5938838" y="5395913"/>
          <p14:tracePt t="93822" x="5776913" y="5286375"/>
          <p14:tracePt t="93828" x="5607050" y="5157788"/>
          <p14:tracePt t="93837" x="5421313" y="5005388"/>
          <p14:tracePt t="93846" x="5208588" y="4852988"/>
          <p14:tracePt t="93849" x="5054600" y="4724400"/>
          <p14:tracePt t="93860" x="4987925" y="4657725"/>
          <p14:tracePt t="93863" x="4910138" y="4589463"/>
          <p14:tracePt t="93871" x="4833938" y="4529138"/>
          <p14:tracePt t="93880" x="4749800" y="4445000"/>
          <p14:tracePt t="93884" x="4646613" y="4341813"/>
          <p14:tracePt t="93892" x="4529138" y="4214813"/>
          <p14:tracePt t="93899" x="4418013" y="4087813"/>
          <p14:tracePt t="93906" x="4316413" y="3960813"/>
          <p14:tracePt t="93913" x="4129088" y="3763963"/>
          <p14:tracePt t="93920" x="3933825" y="3586163"/>
          <p14:tracePt t="93928" x="3797300" y="3449638"/>
          <p14:tracePt t="93933" x="3713163" y="3373438"/>
          <p14:tracePt t="93943" x="3619500" y="3297238"/>
          <p14:tracePt t="93959" x="3381375" y="3144838"/>
          <p14:tracePt t="93962" x="3287713" y="3109913"/>
          <p14:tracePt t="93968" x="3194050" y="3076575"/>
          <p14:tracePt t="93977" x="3117850" y="3059113"/>
          <p14:tracePt t="93983" x="3059113" y="3041650"/>
          <p14:tracePt t="93989" x="2990850" y="3000375"/>
          <p14:tracePt t="94109" x="2990850" y="3008313"/>
          <p14:tracePt t="94117" x="2990850" y="3025775"/>
          <p14:tracePt t="94124" x="2990850" y="3033713"/>
          <p14:tracePt t="94131" x="2990850" y="3041650"/>
          <p14:tracePt t="94142" x="2990850" y="3059113"/>
          <p14:tracePt t="94148" x="2990850" y="3076575"/>
          <p14:tracePt t="94156" x="2990850" y="3084513"/>
          <p14:tracePt t="94162" x="2982913" y="3094038"/>
          <p14:tracePt t="94171" x="2982913" y="3101975"/>
          <p14:tracePt t="94178" x="2982913" y="3119438"/>
          <p14:tracePt t="94187" x="2982913" y="3127375"/>
          <p14:tracePt t="94194" x="2982913" y="3135313"/>
          <p14:tracePt t="94202" x="2982913" y="3152775"/>
          <p14:tracePt t="94210" x="2982913" y="3170238"/>
          <p14:tracePt t="94218" x="2982913" y="3178175"/>
          <p14:tracePt t="94226" x="2973388" y="3195638"/>
          <p14:tracePt t="94233" x="2973388" y="3211513"/>
          <p14:tracePt t="94242" x="2973388" y="3221038"/>
          <p14:tracePt t="94248" x="2973388" y="3228975"/>
          <p14:tracePt t="94259" x="2973388" y="3238500"/>
          <p14:tracePt t="94264" x="2973388" y="3254375"/>
          <p14:tracePt t="94272" x="2965450" y="3263900"/>
          <p14:tracePt t="94279" x="2965450" y="3271838"/>
          <p14:tracePt t="94289" x="2965450" y="3289300"/>
          <p14:tracePt t="94296" x="2965450" y="3305175"/>
          <p14:tracePt t="94819" x="2955925" y="3305175"/>
          <p14:tracePt t="94826" x="2955925" y="3297238"/>
          <p14:tracePt t="94833" x="2947988" y="3297238"/>
          <p14:tracePt t="94847" x="2947988" y="3289300"/>
          <p14:tracePt t="94854" x="2940050" y="3289300"/>
          <p14:tracePt t="94876" x="2930525" y="3279775"/>
          <p14:tracePt t="94896" x="2922588" y="3279775"/>
          <p14:tracePt t="94903" x="2914650" y="3279775"/>
          <p14:tracePt t="94911" x="2905125" y="3271838"/>
          <p14:tracePt t="94925" x="2889250" y="3254375"/>
          <p14:tracePt t="94932" x="2879725" y="3254375"/>
          <p14:tracePt t="94939" x="2871788" y="3246438"/>
          <p14:tracePt t="94945" x="2854325" y="3238500"/>
          <p14:tracePt t="94961" x="2820988" y="3211513"/>
          <p14:tracePt t="94966" x="2803525" y="3195638"/>
          <p14:tracePt t="94975" x="2778125" y="3186113"/>
          <p14:tracePt t="94979" x="2744788" y="3160713"/>
          <p14:tracePt t="94987" x="2719388" y="3144838"/>
          <p14:tracePt t="94995" x="2684463" y="3127375"/>
          <p14:tracePt t="95001" x="2651125" y="3101975"/>
          <p14:tracePt t="95009" x="2608263" y="3076575"/>
          <p14:tracePt t="95014" x="2549525" y="3051175"/>
          <p14:tracePt t="95022" x="2506663" y="3033713"/>
          <p14:tracePt t="95029" x="2438400" y="3016250"/>
          <p14:tracePt t="95036" x="2395538" y="3000375"/>
          <p14:tracePt t="95045" x="2362200" y="2974975"/>
          <p14:tracePt t="95049" x="2336800" y="2965450"/>
          <p14:tracePt t="95058" x="2311400" y="2965450"/>
          <p14:tracePt t="95063" x="2311400" y="2957513"/>
          <p14:tracePt t="95070" x="2301875" y="2957513"/>
          <p14:tracePt t="95085" x="2293938" y="2957513"/>
          <p14:tracePt t="95099" x="2286000" y="2957513"/>
          <p14:tracePt t="95107" x="2276475" y="2957513"/>
          <p14:tracePt t="95133" x="2268538" y="2957513"/>
          <p14:tracePt t="95161" x="2260600" y="2957513"/>
          <p14:tracePt t="95224" x="2260600" y="2965450"/>
          <p14:tracePt t="95254" x="2251075" y="2965450"/>
          <p14:tracePt t="95273" x="2243138" y="2965450"/>
          <p14:tracePt t="95314" x="2243138" y="2957513"/>
          <p14:tracePt t="95356" x="2243138" y="2949575"/>
          <p14:tracePt t="95370" x="2243138" y="2932113"/>
          <p14:tracePt t="95384" x="2243138" y="2922588"/>
          <p14:tracePt t="95390" x="2243138" y="2914650"/>
          <p14:tracePt t="95397" x="2251075" y="2906713"/>
          <p14:tracePt t="95405" x="2251075" y="2889250"/>
          <p14:tracePt t="95411" x="2251075" y="2871788"/>
          <p14:tracePt t="95419" x="2251075" y="2863850"/>
          <p14:tracePt t="95426" x="2251075" y="2855913"/>
          <p14:tracePt t="95432" x="2251075" y="2846388"/>
          <p14:tracePt t="95441" x="2251075" y="2820988"/>
          <p14:tracePt t="95453" x="2251075" y="2805113"/>
          <p14:tracePt t="95460" x="2243138" y="2795588"/>
          <p14:tracePt t="95467" x="2243138" y="2787650"/>
          <p14:tracePt t="95475" x="2243138" y="2778125"/>
          <p14:tracePt t="95482" x="2225675" y="2770188"/>
          <p14:tracePt t="95491" x="2225675" y="2762250"/>
          <p14:tracePt t="95494" x="2208213" y="2744788"/>
          <p14:tracePt t="95502" x="2200275" y="2744788"/>
          <p14:tracePt t="95510" x="2192338" y="2727325"/>
          <p14:tracePt t="95516" x="2174875" y="2719388"/>
          <p14:tracePt t="95524" x="2166938" y="2711450"/>
          <p14:tracePt t="95530" x="2149475" y="2701925"/>
          <p14:tracePt t="95537" x="2141538" y="2686050"/>
          <p14:tracePt t="95545" x="2124075" y="2676525"/>
          <p14:tracePt t="95551" x="2116138" y="2668588"/>
          <p14:tracePt t="95560" x="2106613" y="2660650"/>
          <p14:tracePt t="95564" x="2098675" y="2660650"/>
          <p14:tracePt t="95578" x="2090738" y="2651125"/>
          <p14:tracePt t="95585" x="2081213" y="2651125"/>
          <p14:tracePt t="95594" x="2073275" y="2643188"/>
          <p14:tracePt t="95600" x="2065338" y="2633663"/>
          <p14:tracePt t="95608" x="2055813" y="2633663"/>
          <p14:tracePt t="95614" x="2047875" y="2633663"/>
          <p14:tracePt t="95621" x="2038350" y="2633663"/>
          <p14:tracePt t="95628" x="2030413" y="2625725"/>
          <p14:tracePt t="95643" x="2012950" y="2617788"/>
          <p14:tracePt t="95649" x="2005013" y="2608263"/>
          <p14:tracePt t="95658" x="1987550" y="2600325"/>
          <p14:tracePt t="95662" x="1971675" y="2600325"/>
          <p14:tracePt t="95670" x="1946275" y="2592388"/>
          <p14:tracePt t="95678" x="1936750" y="2592388"/>
          <p14:tracePt t="95683" x="1928813" y="2582863"/>
          <p14:tracePt t="95691" x="1911350" y="2582863"/>
          <p14:tracePt t="95699" x="1893888" y="2582863"/>
          <p14:tracePt t="95708" x="1878013" y="2574925"/>
          <p14:tracePt t="95711" x="1868488" y="2574925"/>
          <p14:tracePt t="95718" x="1852613" y="2574925"/>
          <p14:tracePt t="95725" x="1835150" y="2574925"/>
          <p14:tracePt t="95731" x="1835150" y="2566988"/>
          <p14:tracePt t="95741" x="1827213" y="2566988"/>
          <p14:tracePt t="95746" x="1801813" y="2566988"/>
          <p14:tracePt t="95753" x="1792288" y="2566988"/>
          <p14:tracePt t="95760" x="1784350" y="2566988"/>
          <p14:tracePt t="95767" x="1776413" y="2574925"/>
          <p14:tracePt t="95781" x="1758950" y="2582863"/>
          <p14:tracePt t="95788" x="1741488" y="2592388"/>
          <p14:tracePt t="95794" x="1733550" y="2600325"/>
          <p14:tracePt t="95803" x="1724025" y="2608263"/>
          <p14:tracePt t="95810" x="1724025" y="2617788"/>
          <p14:tracePt t="95815" x="1724025" y="2633663"/>
          <p14:tracePt t="95824" x="1716088" y="2651125"/>
          <p14:tracePt t="95829" x="1708150" y="2660650"/>
          <p14:tracePt t="95836" x="1708150" y="2676525"/>
          <p14:tracePt t="95843" x="1708150" y="2693988"/>
          <p14:tracePt t="95859" x="1708150" y="2711450"/>
          <p14:tracePt t="95876" x="1708150" y="2719388"/>
          <p14:tracePt t="95885" x="1708150" y="2727325"/>
          <p14:tracePt t="95906" x="1708150" y="2744788"/>
          <p14:tracePt t="95920" x="1708150" y="2752725"/>
          <p14:tracePt t="95934" x="1708150" y="2770188"/>
          <p14:tracePt t="95942" x="1708150" y="2787650"/>
          <p14:tracePt t="95948" x="1708150" y="2813050"/>
          <p14:tracePt t="95959" x="1708150" y="2830513"/>
          <p14:tracePt t="95961" x="1708150" y="2846388"/>
          <p14:tracePt t="95969" x="1698625" y="2863850"/>
          <p14:tracePt t="95976" x="1698625" y="2881313"/>
          <p14:tracePt t="95983" x="1698625" y="2897188"/>
          <p14:tracePt t="95991" x="1698625" y="2914650"/>
          <p14:tracePt t="96003" x="1698625" y="2932113"/>
          <p14:tracePt t="96010" x="1698625" y="2940050"/>
          <p14:tracePt t="96025" x="1698625" y="2957513"/>
          <p14:tracePt t="96034" x="1698625" y="2965450"/>
          <p14:tracePt t="96046" x="1698625" y="2982913"/>
          <p14:tracePt t="96053" x="1708150" y="2990850"/>
          <p14:tracePt t="96059" x="1708150" y="3000375"/>
          <p14:tracePt t="96066" x="1708150" y="3008313"/>
          <p14:tracePt t="96080" x="1716088" y="3025775"/>
          <p14:tracePt t="96088" x="1724025" y="3025775"/>
          <p14:tracePt t="96094" x="1733550" y="3041650"/>
          <p14:tracePt t="96101" x="1741488" y="3041650"/>
          <p14:tracePt t="96110" x="1749425" y="3059113"/>
          <p14:tracePt t="96115" x="1766888" y="3067050"/>
          <p14:tracePt t="96124" x="1784350" y="3076575"/>
          <p14:tracePt t="96129" x="1792288" y="3076575"/>
          <p14:tracePt t="96136" x="1809750" y="3084513"/>
          <p14:tracePt t="96143" x="1835150" y="3101975"/>
          <p14:tracePt t="96150" x="1860550" y="3109913"/>
          <p14:tracePt t="96158" x="1911350" y="3109913"/>
          <p14:tracePt t="96164" x="1997075" y="3109913"/>
          <p14:tracePt t="96171" x="2055813" y="3109913"/>
          <p14:tracePt t="96177" x="2124075" y="3094038"/>
          <p14:tracePt t="96185" x="2174875" y="3094038"/>
          <p14:tracePt t="96192" x="2192338" y="3084513"/>
          <p14:tracePt t="96208" x="2200275" y="3076575"/>
          <p14:tracePt t="96213" x="2217738" y="3076575"/>
          <p14:tracePt t="96233" x="2217738" y="3067050"/>
          <p14:tracePt t="96241" x="2225675" y="3059113"/>
          <p14:tracePt t="96254" x="2225675" y="3051175"/>
          <p14:tracePt t="96269" x="2225675" y="3033713"/>
          <p14:tracePt t="96281" x="2225675" y="3025775"/>
          <p14:tracePt t="96291" x="2225675" y="3016250"/>
          <p14:tracePt t="96296" x="2225675" y="3008313"/>
          <p14:tracePt t="96303" x="2225675" y="3000375"/>
          <p14:tracePt t="96317" x="2225675" y="2990850"/>
          <p14:tracePt t="96325" x="2225675" y="2982913"/>
          <p14:tracePt t="96332" x="2225675" y="2974975"/>
          <p14:tracePt t="96340" x="2217738" y="2965450"/>
          <p14:tracePt t="96344" x="2208213" y="2965450"/>
          <p14:tracePt t="96352" x="2208213" y="2949575"/>
          <p14:tracePt t="96359" x="2208213" y="2940050"/>
          <p14:tracePt t="96374" x="2200275" y="2922588"/>
          <p14:tracePt t="96380" x="2192338" y="2906713"/>
          <p14:tracePt t="96387" x="2182813" y="2881313"/>
          <p14:tracePt t="96393" x="2166938" y="2855913"/>
          <p14:tracePt t="96401" x="2157413" y="2830513"/>
          <p14:tracePt t="96409" x="2141538" y="2787650"/>
          <p14:tracePt t="96414" x="2116138" y="2762250"/>
          <p14:tracePt t="96424" x="2098675" y="2736850"/>
          <p14:tracePt t="96428" x="2073275" y="2719388"/>
          <p14:tracePt t="96435" x="2047875" y="2693988"/>
          <p14:tracePt t="96445" x="2012950" y="2660650"/>
          <p14:tracePt t="96449" x="1987550" y="2633663"/>
          <p14:tracePt t="96457" x="1954213" y="2625725"/>
          <p14:tracePt t="96464" x="1946275" y="2617788"/>
          <p14:tracePt t="96470" x="1928813" y="2600325"/>
          <p14:tracePt t="96477" x="1911350" y="2600325"/>
          <p14:tracePt t="96484" x="1903413" y="2592388"/>
          <p14:tracePt t="96491" x="1885950" y="2592388"/>
          <p14:tracePt t="96498" x="1878013" y="2582863"/>
          <p14:tracePt t="96507" x="1860550" y="2582863"/>
          <p14:tracePt t="96519" x="1852613" y="2582863"/>
          <p14:tracePt t="96533" x="1843088" y="2582863"/>
          <p14:tracePt t="96541" x="1835150" y="2582863"/>
          <p14:tracePt t="96554" x="1827213" y="2582863"/>
          <p14:tracePt t="96575" x="1817688" y="2592388"/>
          <p14:tracePt t="96596" x="1809750" y="2600325"/>
          <p14:tracePt t="96609" x="1809750" y="2608263"/>
          <p14:tracePt t="96617" x="1809750" y="2617788"/>
          <p14:tracePt t="96624" x="1809750" y="2625725"/>
          <p14:tracePt t="96639" x="1809750" y="2633663"/>
          <p14:tracePt t="96651" x="1809750" y="2643188"/>
          <p14:tracePt t="96658" x="1809750" y="2651125"/>
          <p14:tracePt t="96675" x="1809750" y="2660650"/>
          <p14:tracePt t="96679" x="1817688" y="2660650"/>
          <p14:tracePt t="96686" x="1827213" y="2676525"/>
          <p14:tracePt t="96693" x="1843088" y="2686050"/>
          <p14:tracePt t="96700" x="1860550" y="2693988"/>
          <p14:tracePt t="96710" x="1868488" y="2701925"/>
          <p14:tracePt t="96714" x="1893888" y="2719388"/>
          <p14:tracePt t="96722" x="1928813" y="2736850"/>
          <p14:tracePt t="96727" x="1979613" y="2770188"/>
          <p14:tracePt t="96734" x="2047875" y="2813050"/>
          <p14:tracePt t="96741" x="2116138" y="2855913"/>
          <p14:tracePt t="96748" x="2157413" y="2871788"/>
          <p14:tracePt t="96756" x="2208213" y="2897188"/>
          <p14:tracePt t="96762" x="2251075" y="2914650"/>
          <p14:tracePt t="96770" x="2268538" y="2914650"/>
          <p14:tracePt t="96776" x="2276475" y="2922588"/>
          <p14:tracePt t="96782" x="2293938" y="2932113"/>
          <p14:tracePt t="96796" x="2301875" y="2940050"/>
          <p14:tracePt t="96804" x="2311400" y="2949575"/>
          <p14:tracePt t="96817" x="2319338" y="2949575"/>
          <p14:tracePt t="96832" x="2319338" y="2957513"/>
          <p14:tracePt t="96846" x="2327275" y="2957513"/>
          <p14:tracePt t="96867" x="2336800" y="2957513"/>
          <p14:tracePt t="96876" x="2344738" y="2965450"/>
          <p14:tracePt t="96902" x="2352675" y="2974975"/>
          <p14:tracePt t="96923" x="2362200" y="2974975"/>
          <p14:tracePt t="96943" x="2370138" y="2974975"/>
          <p14:tracePt t="96958" x="2379663" y="2974975"/>
          <p14:tracePt t="96964" x="2387600" y="2974975"/>
          <p14:tracePt t="96986" x="2395538" y="2974975"/>
          <p14:tracePt t="96999" x="2405063" y="2974975"/>
          <p14:tracePt t="97007" x="2413000" y="2974975"/>
          <p14:tracePt t="97027" x="2420938" y="2982913"/>
          <p14:tracePt t="97041" x="2420938" y="2990850"/>
          <p14:tracePt t="97048" x="2430463" y="2990850"/>
          <p14:tracePt t="97132" x="2430463" y="3000375"/>
          <p14:tracePt t="97139" x="2420938" y="3000375"/>
          <p14:tracePt t="97153" x="2413000" y="3000375"/>
          <p14:tracePt t="97159" x="2405063" y="3016250"/>
          <p14:tracePt t="97174" x="2395538" y="3016250"/>
          <p14:tracePt t="97180" x="2395538" y="3033713"/>
          <p14:tracePt t="97190" x="2387600" y="3033713"/>
          <p14:tracePt t="97194" x="2387600" y="3041650"/>
          <p14:tracePt t="97209" x="2379663" y="3051175"/>
          <p14:tracePt t="97214" x="2379663" y="3059113"/>
          <p14:tracePt t="97237" x="2370138" y="3067050"/>
          <p14:tracePt t="97251" x="2370138" y="3076575"/>
          <p14:tracePt t="97264" x="2370138" y="3084513"/>
          <p14:tracePt t="97272" x="2370138" y="3094038"/>
          <p14:tracePt t="97285" x="2370138" y="3101975"/>
          <p14:tracePt t="97299" x="2379663" y="3109913"/>
          <p14:tracePt t="97307" x="2379663" y="3119438"/>
          <p14:tracePt t="97312" x="2387600" y="3127375"/>
          <p14:tracePt t="97323" x="2395538" y="3135313"/>
          <p14:tracePt t="97326" x="2405063" y="3144838"/>
          <p14:tracePt t="97334" x="2413000" y="3152775"/>
          <p14:tracePt t="97341" x="2430463" y="3160713"/>
          <p14:tracePt t="97348" x="2438400" y="3170238"/>
          <p14:tracePt t="97356" x="2446338" y="3186113"/>
          <p14:tracePt t="97361" x="2463800" y="3186113"/>
          <p14:tracePt t="97369" x="2463800" y="3195638"/>
          <p14:tracePt t="97375" x="2481263" y="3203575"/>
          <p14:tracePt t="97383" x="2489200" y="3211513"/>
          <p14:tracePt t="97391" x="2506663" y="3221038"/>
          <p14:tracePt t="97397" x="2514600" y="3221038"/>
          <p14:tracePt t="97405" x="2524125" y="3221038"/>
          <p14:tracePt t="97410" x="2540000" y="3228975"/>
          <p14:tracePt t="97417" x="2549525" y="3238500"/>
          <p14:tracePt t="97426" x="2557463" y="3238500"/>
          <p14:tracePt t="97431" x="2574925" y="3238500"/>
          <p14:tracePt t="97440" x="2590800" y="3254375"/>
          <p14:tracePt t="97446" x="2608263" y="3254375"/>
          <p14:tracePt t="97452" x="2616200" y="3254375"/>
          <p14:tracePt t="97459" x="2641600" y="3254375"/>
          <p14:tracePt t="97466" x="2676525" y="3254375"/>
          <p14:tracePt t="97475" x="2744788" y="3246438"/>
          <p14:tracePt t="97480" x="2820988" y="3238500"/>
          <p14:tracePt t="97488" x="2889250" y="3221038"/>
          <p14:tracePt t="97494" x="2930525" y="3221038"/>
          <p14:tracePt t="97501" x="2955925" y="3211513"/>
          <p14:tracePt t="97510" x="2982913" y="3203575"/>
          <p14:tracePt t="97515" x="2990850" y="3203575"/>
          <p14:tracePt t="97529" x="2998788" y="3195638"/>
          <p14:tracePt t="97535" x="3008313" y="3195638"/>
          <p14:tracePt t="97550" x="3016250" y="3195638"/>
          <p14:tracePt t="97564" x="3016250" y="3186113"/>
          <p14:tracePt t="97578" x="3024188" y="3186113"/>
          <p14:tracePt t="97592" x="3024188" y="3178175"/>
          <p14:tracePt t="97606" x="3024188" y="3170238"/>
          <p14:tracePt t="97613" x="3024188" y="3160713"/>
          <p14:tracePt t="97626" x="3033713" y="3152775"/>
          <p14:tracePt t="97633" x="3033713" y="3144838"/>
          <p14:tracePt t="97647" x="3041650" y="3127375"/>
          <p14:tracePt t="97656" x="3041650" y="3119438"/>
          <p14:tracePt t="97661" x="3041650" y="3109913"/>
          <p14:tracePt t="97668" x="3041650" y="3094038"/>
          <p14:tracePt t="97674" x="3041650" y="3084513"/>
          <p14:tracePt t="97684" x="3041650" y="3076575"/>
          <p14:tracePt t="97690" x="3041650" y="3059113"/>
          <p14:tracePt t="97696" x="3049588" y="3059113"/>
          <p14:tracePt t="97703" x="3049588" y="3051175"/>
          <p14:tracePt t="97713" x="3049588" y="3041650"/>
          <p14:tracePt t="97724" x="3049588" y="3033713"/>
          <p14:tracePt t="97731" x="3049588" y="3025775"/>
          <p14:tracePt t="97740" x="3049588" y="3016250"/>
          <p14:tracePt t="97744" x="3049588" y="3008313"/>
          <p14:tracePt t="97751" x="3033713" y="3000375"/>
          <p14:tracePt t="97765" x="3024188" y="2982913"/>
          <p14:tracePt t="97775" x="3016250" y="2982913"/>
          <p14:tracePt t="97779" x="3016250" y="2974975"/>
          <p14:tracePt t="97789" x="3008313" y="2965450"/>
          <p14:tracePt t="97793" x="2998788" y="2957513"/>
          <p14:tracePt t="97800" x="2990850" y="2940050"/>
          <p14:tracePt t="97809" x="2982913" y="2932113"/>
          <p14:tracePt t="97814" x="2973388" y="2922588"/>
          <p14:tracePt t="97822" x="2965450" y="2922588"/>
          <p14:tracePt t="97828" x="2955925" y="2906713"/>
          <p14:tracePt t="97842" x="2947988" y="2897188"/>
          <p14:tracePt t="97863" x="2940050" y="2897188"/>
          <p14:tracePt t="97863" x="2930525" y="2889250"/>
          <p14:tracePt t="97866" x="2922588" y="2881313"/>
          <p14:tracePt t="97874" x="2922588" y="2871788"/>
          <p14:tracePt t="97880" x="2914650" y="2871788"/>
          <p14:tracePt t="97890" x="2905125" y="2855913"/>
          <p14:tracePt t="97894" x="2897188" y="2855913"/>
          <p14:tracePt t="97901" x="2889250" y="2838450"/>
          <p14:tracePt t="97916" x="2879725" y="2830513"/>
          <p14:tracePt t="97926" x="2871788" y="2830513"/>
          <p14:tracePt t="97928" x="2863850" y="2813050"/>
          <p14:tracePt t="97942" x="2846388" y="2813050"/>
          <p14:tracePt t="97949" x="2846388" y="2805113"/>
          <p14:tracePt t="97972" x="2820988" y="2795588"/>
          <p14:tracePt t="97977" x="2811463" y="2787650"/>
          <p14:tracePt t="97984" x="2795588" y="2787650"/>
          <p14:tracePt t="97998" x="2786063" y="2787650"/>
          <p14:tracePt t="98006" x="2778125" y="2787650"/>
          <p14:tracePt t="98012" x="2760663" y="2787650"/>
          <p14:tracePt t="98022" x="2752725" y="2787650"/>
          <p14:tracePt t="98025" x="2735263" y="2787650"/>
          <p14:tracePt t="98035" x="2727325" y="2787650"/>
          <p14:tracePt t="98040" x="2719388" y="2787650"/>
          <p14:tracePt t="98047" x="2709863" y="2787650"/>
          <p14:tracePt t="98055" x="2693988" y="2787650"/>
          <p14:tracePt t="98062" x="2684463" y="2787650"/>
          <p14:tracePt t="98075" x="2676525" y="2787650"/>
          <p14:tracePt t="98082" x="2668588" y="2787650"/>
          <p14:tracePt t="98090" x="2659063" y="2787650"/>
          <p14:tracePt t="98106" x="2641600" y="2787650"/>
          <p14:tracePt t="98117" x="2633663" y="2805113"/>
          <p14:tracePt t="98131" x="2625725" y="2805113"/>
          <p14:tracePt t="98138" x="2616200" y="2820988"/>
          <p14:tracePt t="98144" x="2608263" y="2820988"/>
          <p14:tracePt t="98152" x="2608263" y="2830513"/>
          <p14:tracePt t="98158" x="2600325" y="2838450"/>
          <p14:tracePt t="98165" x="2590800" y="2846388"/>
          <p14:tracePt t="98180" x="2582863" y="2855913"/>
          <p14:tracePt t="98188" x="2574925" y="2881313"/>
          <p14:tracePt t="98192" x="2565400" y="2881313"/>
          <p14:tracePt t="98201" x="2557463" y="2889250"/>
          <p14:tracePt t="98208" x="2557463" y="2906713"/>
          <p14:tracePt t="98214" x="2540000" y="2922588"/>
          <p14:tracePt t="98223" x="2532063" y="2932113"/>
          <p14:tracePt t="98228" x="2524125" y="2949575"/>
          <p14:tracePt t="98244" x="2506663" y="2965450"/>
          <p14:tracePt t="98250" x="2506663" y="2974975"/>
          <p14:tracePt t="98257" x="2497138" y="2982913"/>
          <p14:tracePt t="98263" x="2489200" y="2990850"/>
          <p14:tracePt t="98273" x="2489200" y="3000375"/>
          <p14:tracePt t="98277" x="2489200" y="3008313"/>
          <p14:tracePt t="98284" x="2481263" y="3008313"/>
          <p14:tracePt t="98292" x="2481263" y="3016250"/>
          <p14:tracePt t="98306" x="2481263" y="3025775"/>
          <p14:tracePt t="98311" x="2481263" y="3033713"/>
          <p14:tracePt t="98322" x="2481263" y="3041650"/>
          <p14:tracePt t="98333" x="2481263" y="3059113"/>
          <p14:tracePt t="98340" x="2481263" y="3067050"/>
          <p14:tracePt t="98347" x="2481263" y="3076575"/>
          <p14:tracePt t="98355" x="2481263" y="3084513"/>
          <p14:tracePt t="98360" x="2481263" y="3094038"/>
          <p14:tracePt t="98368" x="2481263" y="3101975"/>
          <p14:tracePt t="98374" x="2481263" y="3119438"/>
          <p14:tracePt t="98381" x="2489200" y="3127375"/>
          <p14:tracePt t="98389" x="2489200" y="3135313"/>
          <p14:tracePt t="98396" x="2489200" y="3144838"/>
          <p14:tracePt t="98404" x="2489200" y="3152775"/>
          <p14:tracePt t="98409" x="2506663" y="3170238"/>
          <p14:tracePt t="98417" x="2506663" y="3178175"/>
          <p14:tracePt t="98430" x="2506663" y="3195638"/>
          <p14:tracePt t="98438" x="2514600" y="3203575"/>
          <p14:tracePt t="98451" x="2514600" y="3211513"/>
          <p14:tracePt t="98465" x="2514600" y="3221038"/>
          <p14:tracePt t="98486" x="2514600" y="3228975"/>
          <p14:tracePt t="98493" x="2524125" y="3228975"/>
          <p14:tracePt t="98513" x="2532063" y="3238500"/>
          <p14:tracePt t="98528" x="2532063" y="3246438"/>
          <p14:tracePt t="98555" x="2540000" y="3254375"/>
          <p14:tracePt t="98584" x="2540000" y="3263900"/>
          <p14:tracePt t="98612" x="2549525" y="3271838"/>
          <p14:tracePt t="98695" x="2557463" y="3271838"/>
          <p14:tracePt t="98736" x="2565400" y="3271838"/>
          <p14:tracePt t="98757" x="2574925" y="3271838"/>
          <p14:tracePt t="98918" x="2574925" y="3263900"/>
          <p14:tracePt t="98932" x="2582863" y="3254375"/>
          <p14:tracePt t="99147" x="2590800" y="3254375"/>
          <p14:tracePt t="99160" x="2590800" y="3246438"/>
          <p14:tracePt t="99188" x="2600325" y="3246438"/>
          <p14:tracePt t="99202" x="2608263" y="3246438"/>
          <p14:tracePt t="99230" x="2608263" y="3238500"/>
          <p14:tracePt t="99244" x="2616200" y="3238500"/>
          <p14:tracePt t="99264" x="2625725" y="3238500"/>
          <p14:tracePt t="99278" x="2641600" y="3238500"/>
          <p14:tracePt t="99286" x="2651125" y="3238500"/>
          <p14:tracePt t="99292" x="2659063" y="3238500"/>
          <p14:tracePt t="99299" x="2668588" y="3238500"/>
          <p14:tracePt t="99306" x="2701925" y="3238500"/>
          <p14:tracePt t="99313" x="2786063" y="3238500"/>
          <p14:tracePt t="99321" x="2871788" y="3238500"/>
          <p14:tracePt t="99327" x="2965450" y="3238500"/>
          <p14:tracePt t="99335" x="3092450" y="3238500"/>
          <p14:tracePt t="99341" x="3211513" y="3238500"/>
          <p14:tracePt t="99348" x="3305175" y="3228975"/>
          <p14:tracePt t="99356" x="3398838" y="3221038"/>
          <p14:tracePt t="99362" x="3449638" y="3221038"/>
          <p14:tracePt t="99370" x="3508375" y="3211513"/>
          <p14:tracePt t="99376" x="3568700" y="3203575"/>
          <p14:tracePt t="99383" x="3602038" y="3195638"/>
          <p14:tracePt t="99390" x="3619500" y="3195638"/>
          <p14:tracePt t="99397" x="3636963" y="3186113"/>
          <p14:tracePt t="99411" x="3652838" y="3186113"/>
          <p14:tracePt t="99424" x="3662363" y="3186113"/>
          <p14:tracePt t="99439" x="3670300" y="3178175"/>
          <p14:tracePt t="99460" x="3678238" y="3178175"/>
          <p14:tracePt t="99467" x="3687763" y="3178175"/>
          <p14:tracePt t="99473" x="3687763" y="3170238"/>
          <p14:tracePt t="99488" x="3695700" y="3170238"/>
          <p14:tracePt t="99501" x="3713163" y="3160713"/>
          <p14:tracePt t="99508" x="3738563" y="3144838"/>
          <p14:tracePt t="99807" x="3857625" y="3076575"/>
          <p14:tracePt t="99814" x="4078288" y="2982913"/>
          <p14:tracePt t="99822" x="4273550" y="2906713"/>
          <p14:tracePt t="99829" x="4400550" y="2855913"/>
          <p14:tracePt t="99836" x="4545013" y="2795588"/>
          <p14:tracePt t="99842" x="4646613" y="2770188"/>
          <p14:tracePt t="99849" x="4749800" y="2719388"/>
          <p14:tracePt t="99856" x="4843463" y="2693988"/>
          <p14:tracePt t="99863" x="4919663" y="2668588"/>
          <p14:tracePt t="99871" x="4953000" y="2651125"/>
          <p14:tracePt t="99878" x="4995863" y="2633663"/>
          <p14:tracePt t="99885" x="5003800" y="2625725"/>
          <p14:tracePt t="99893" x="5021263" y="2617788"/>
          <p14:tracePt t="99897" x="5029200" y="2617788"/>
          <p14:tracePt t="99906" x="5029200" y="2608263"/>
          <p14:tracePt t="99989" x="5038725" y="2608263"/>
          <p14:tracePt t="100009" x="5046663" y="2608263"/>
          <p14:tracePt t="100030" x="5046663" y="2600325"/>
          <p14:tracePt t="100044" x="5054600" y="2600325"/>
          <p14:tracePt t="100065" x="5054600" y="2592388"/>
          <p14:tracePt t="100099" x="5054600" y="2582863"/>
          <p14:tracePt t="100114" x="5054600" y="2574925"/>
          <p14:tracePt t="100121" x="5064125" y="2574925"/>
          <p14:tracePt t="100155" x="5064125" y="2566988"/>
          <p14:tracePt t="100170" x="5064125" y="2557463"/>
          <p14:tracePt t="100190" x="5064125" y="2549525"/>
          <p14:tracePt t="100211" x="5064125" y="2541588"/>
          <p14:tracePt t="100225" x="5064125" y="2532063"/>
          <p14:tracePt t="100246" x="5064125" y="2524125"/>
          <p14:tracePt t="100266" x="5064125" y="2516188"/>
          <p14:tracePt t="100281" x="5054600" y="2516188"/>
          <p14:tracePt t="100309" x="5054600" y="2506663"/>
          <p14:tracePt t="100322" x="5054600" y="2498725"/>
          <p14:tracePt t="100330" x="5046663" y="2498725"/>
          <p14:tracePt t="100352" x="5038725" y="2498725"/>
          <p14:tracePt t="100365" x="5038725" y="2489200"/>
          <p14:tracePt t="100378" x="5029200" y="2489200"/>
          <p14:tracePt t="100407" x="5021263" y="2489200"/>
          <p14:tracePt t="100434" x="5013325" y="2489200"/>
          <p14:tracePt t="100441" x="5003800" y="2489200"/>
          <p14:tracePt t="100463" x="4995863" y="2489200"/>
          <p14:tracePt t="100491" x="4987925" y="2489200"/>
          <p14:tracePt t="100505" x="4987925" y="2481263"/>
          <p14:tracePt t="100512" x="4978400" y="2481263"/>
          <p14:tracePt t="100533" x="4970463" y="2481263"/>
          <p14:tracePt t="100545" x="4962525" y="2473325"/>
          <p14:tracePt t="100553" x="4953000" y="2473325"/>
          <p14:tracePt t="100559" x="4953000" y="2463800"/>
          <p14:tracePt t="100569" x="4935538" y="2463800"/>
          <p14:tracePt t="100573" x="4927600" y="2463800"/>
          <p14:tracePt t="100580" x="4919663" y="2455863"/>
          <p14:tracePt t="100594" x="4910138" y="2455863"/>
          <p14:tracePt t="100610" x="4902200" y="2447925"/>
          <p14:tracePt t="100616" x="4902200" y="2438400"/>
          <p14:tracePt t="100624" x="4894263" y="2438400"/>
          <p14:tracePt t="100638" x="4884738" y="2438400"/>
          <p14:tracePt t="100658" x="4876800" y="2438400"/>
          <p14:tracePt t="100665" x="4876800" y="2430463"/>
          <p14:tracePt t="100867" x="4919663" y="2430463"/>
          <p14:tracePt t="100874" x="4970463" y="2430463"/>
          <p14:tracePt t="100881" x="5013325" y="2430463"/>
          <p14:tracePt t="100887" x="5038725" y="2430463"/>
          <p14:tracePt t="100894" x="5064125" y="2430463"/>
          <p14:tracePt t="100904" x="5072063" y="2430463"/>
          <p14:tracePt t="100909" x="5080000" y="2430463"/>
          <p14:tracePt t="100915" x="5089525" y="2430463"/>
          <p14:tracePt t="100923" x="5097463" y="2430463"/>
          <p14:tracePt t="100930" x="5106988" y="2430463"/>
          <p14:tracePt t="100944" x="5114925" y="2430463"/>
          <p14:tracePt t="100978" x="5122863" y="2430463"/>
          <p14:tracePt t="101112" x="5114925" y="2430463"/>
          <p14:tracePt t="101139" x="5097463" y="2430463"/>
          <p14:tracePt t="101160" x="5089525" y="2430463"/>
          <p14:tracePt t="101172" x="5080000" y="2430463"/>
          <p14:tracePt t="101181" x="5072063" y="2430463"/>
          <p14:tracePt t="101195" x="5064125" y="2438400"/>
          <p14:tracePt t="101214" x="5054600" y="2438400"/>
          <p14:tracePt t="101222" x="5054600" y="2447925"/>
          <p14:tracePt t="101236" x="5046663" y="2447925"/>
          <p14:tracePt t="101242" x="5038725" y="2447925"/>
          <p14:tracePt t="101253" x="5038725" y="2455863"/>
          <p14:tracePt t="101263" x="5029200" y="2463800"/>
          <p14:tracePt t="101285" x="5029200" y="2473325"/>
          <p14:tracePt t="101292" x="5021263" y="2473325"/>
          <p14:tracePt t="101305" x="5013325" y="2473325"/>
          <p14:tracePt t="101313" x="5013325" y="2481263"/>
          <p14:tracePt t="101320" x="5003800" y="2481263"/>
          <p14:tracePt t="101327" x="5003800" y="2489200"/>
          <p14:tracePt t="101334" x="4995863" y="2489200"/>
          <p14:tracePt t="101340" x="4987925" y="2489200"/>
          <p14:tracePt t="101354" x="4987925" y="2498725"/>
          <p14:tracePt t="101361" x="4978400" y="2506663"/>
          <p14:tracePt t="101369" x="4970463" y="2506663"/>
          <p14:tracePt t="101375" x="4962525" y="2506663"/>
          <p14:tracePt t="101382" x="4953000" y="2524125"/>
          <p14:tracePt t="101390" x="4945063" y="2524125"/>
          <p14:tracePt t="101397" x="4935538" y="2541588"/>
          <p14:tracePt t="101411" x="4927600" y="2549525"/>
          <p14:tracePt t="101419" x="4927600" y="2566988"/>
          <p14:tracePt t="101423" x="4919663" y="2574925"/>
          <p14:tracePt t="101431" x="4902200" y="2592388"/>
          <p14:tracePt t="101437" x="4902200" y="2608263"/>
          <p14:tracePt t="101445" x="4894263" y="2625725"/>
          <p14:tracePt t="101452" x="4884738" y="2633663"/>
          <p14:tracePt t="101459" x="4876800" y="2660650"/>
          <p14:tracePt t="101467" x="4876800" y="2686050"/>
          <p14:tracePt t="101473" x="4859338" y="2736850"/>
          <p14:tracePt t="101480" x="4851400" y="2787650"/>
          <p14:tracePt t="101488" x="4843463" y="2820988"/>
          <p14:tracePt t="101493" x="4833938" y="2846388"/>
          <p14:tracePt t="101502" x="4826000" y="2863850"/>
          <p14:tracePt t="101507" x="4826000" y="2889250"/>
          <p14:tracePt t="101514" x="4826000" y="2906713"/>
          <p14:tracePt t="101521" x="4826000" y="2922588"/>
          <p14:tracePt t="101528" x="4826000" y="2932113"/>
          <p14:tracePt t="101537" x="4826000" y="2957513"/>
          <p14:tracePt t="101542" x="4826000" y="2965450"/>
          <p14:tracePt t="101552" x="4826000" y="2974975"/>
          <p14:tracePt t="101556" x="4826000" y="2982913"/>
          <p14:tracePt t="101562" x="4826000" y="2990850"/>
          <p14:tracePt t="101570" x="4826000" y="3000375"/>
          <p14:tracePt t="101578" x="4826000" y="3008313"/>
          <p14:tracePt t="101586" x="4826000" y="3016250"/>
          <p14:tracePt t="101591" x="4826000" y="3025775"/>
          <p14:tracePt t="101605" x="4833938" y="3033713"/>
          <p14:tracePt t="101612" x="4833938" y="3041650"/>
          <p14:tracePt t="101620" x="4833938" y="3051175"/>
          <p14:tracePt t="101627" x="4843463" y="3059113"/>
          <p14:tracePt t="101640" x="4843463" y="3067050"/>
          <p14:tracePt t="101648" x="4851400" y="3076575"/>
          <p14:tracePt t="101654" x="4851400" y="3084513"/>
          <p14:tracePt t="101661" x="4859338" y="3084513"/>
          <p14:tracePt t="101675" x="4859338" y="3094038"/>
          <p14:tracePt t="101688" x="4868863" y="3101975"/>
          <p14:tracePt t="101696" x="4868863" y="3109913"/>
          <p14:tracePt t="101709" x="4876800" y="3109913"/>
          <p14:tracePt t="101719" x="4884738" y="3119438"/>
          <p14:tracePt t="101737" x="4894263" y="3119438"/>
          <p14:tracePt t="101752" x="4894263" y="3127375"/>
          <p14:tracePt t="101758" x="4902200" y="3127375"/>
          <p14:tracePt t="101779" x="4910138" y="3127375"/>
          <p14:tracePt t="101793" x="4919663" y="3127375"/>
          <p14:tracePt t="101807" x="4935538" y="3127375"/>
          <p14:tracePt t="101813" x="4945063" y="3127375"/>
          <p14:tracePt t="101823" x="4962525" y="3127375"/>
          <p14:tracePt t="101828" x="4978400" y="3119438"/>
          <p14:tracePt t="101836" x="4995863" y="3109913"/>
          <p14:tracePt t="101842" x="5013325" y="3101975"/>
          <p14:tracePt t="101851" x="5029200" y="3101975"/>
          <p14:tracePt t="101855" x="5054600" y="3094038"/>
          <p14:tracePt t="101863" x="5064125" y="3084513"/>
          <p14:tracePt t="101871" x="5072063" y="3084513"/>
          <p14:tracePt t="101877" x="5089525" y="3084513"/>
          <p14:tracePt t="101885" x="5097463" y="3076575"/>
          <p14:tracePt t="101891" x="5106988" y="3076575"/>
          <p14:tracePt t="101898" x="5122863" y="3067050"/>
          <p14:tracePt t="101912" x="5132388" y="3067050"/>
          <p14:tracePt t="101919" x="5132388" y="3059113"/>
          <p14:tracePt t="101924" x="5148263" y="3059113"/>
          <p14:tracePt t="101939" x="5157788" y="3051175"/>
          <p14:tracePt t="101946" x="5157788" y="3041650"/>
          <p14:tracePt t="101968" x="5173663" y="3033713"/>
          <p14:tracePt t="101974" x="5183188" y="3025775"/>
          <p14:tracePt t="101985" x="5191125" y="3016250"/>
          <p14:tracePt t="101994" x="5199063" y="3008313"/>
          <p14:tracePt t="102009" x="5208588" y="3008313"/>
          <p14:tracePt t="102018" x="5208588" y="2990850"/>
          <p14:tracePt t="102036" x="5216525" y="2982913"/>
          <p14:tracePt t="102058" x="5216525" y="2974975"/>
          <p14:tracePt t="102071" x="5216525" y="2965450"/>
          <p14:tracePt t="102086" x="5224463" y="2965450"/>
          <p14:tracePt t="102102" x="5224463" y="2957513"/>
          <p14:tracePt t="102204" x="5216525" y="2957513"/>
          <p14:tracePt t="102232" x="5216525" y="2965450"/>
          <p14:tracePt t="102239" x="5208588" y="2974975"/>
          <p14:tracePt t="102252" x="5199063" y="2982913"/>
          <p14:tracePt t="102260" x="5191125" y="2982913"/>
          <p14:tracePt t="102268" x="5183188" y="2990850"/>
          <p14:tracePt t="102273" x="5173663" y="3000375"/>
          <p14:tracePt t="102281" x="5157788" y="3008313"/>
          <p14:tracePt t="102288" x="5148263" y="3025775"/>
          <p14:tracePt t="102294" x="5132388" y="3025775"/>
          <p14:tracePt t="102302" x="5122863" y="3033713"/>
          <p14:tracePt t="102309" x="5106988" y="3041650"/>
          <p14:tracePt t="102315" x="5089525" y="3041650"/>
          <p14:tracePt t="102322" x="5080000" y="3051175"/>
          <p14:tracePt t="102329" x="5072063" y="3059113"/>
          <p14:tracePt t="102337" x="5054600" y="3059113"/>
          <p14:tracePt t="102343" x="5046663" y="3059113"/>
          <p14:tracePt t="102351" x="5038725" y="3059113"/>
          <p14:tracePt t="102358" x="5029200" y="3059113"/>
          <p14:tracePt t="102364" x="5021263" y="3059113"/>
          <p14:tracePt t="102371" x="5013325" y="3067050"/>
          <p14:tracePt t="102378" x="4995863" y="3067050"/>
          <p14:tracePt t="102386" x="4987925" y="3067050"/>
          <p14:tracePt t="102392" x="4978400" y="3067050"/>
          <p14:tracePt t="102402" x="4970463" y="3067050"/>
          <p14:tracePt t="102406" x="4953000" y="3067050"/>
          <p14:tracePt t="102413" x="4935538" y="3067050"/>
          <p14:tracePt t="102419" x="4910138" y="3059113"/>
          <p14:tracePt t="102427" x="4884738" y="3059113"/>
          <p14:tracePt t="102435" x="4851400" y="3059113"/>
          <p14:tracePt t="102441" x="4826000" y="3051175"/>
          <p14:tracePt t="102447" x="4775200" y="3041650"/>
          <p14:tracePt t="102455" x="4732338" y="3025775"/>
          <p14:tracePt t="102462" x="4673600" y="3008313"/>
          <p14:tracePt t="102470" x="4646613" y="2990850"/>
          <p14:tracePt t="102475" x="4621213" y="2982913"/>
          <p14:tracePt t="102489" x="4605338" y="2974975"/>
          <p14:tracePt t="102495" x="4595813" y="2965450"/>
          <p14:tracePt t="102504" x="4587875" y="2965450"/>
          <p14:tracePt t="102511" x="4587875" y="2957513"/>
          <p14:tracePt t="102518" x="4579938" y="2957513"/>
          <p14:tracePt t="102524" x="4579938" y="2949575"/>
          <p14:tracePt t="102538" x="4579938" y="2940050"/>
          <p14:tracePt t="102544" x="4579938" y="2932113"/>
          <p14:tracePt t="102553" x="4570413" y="2922588"/>
          <p14:tracePt t="102568" x="4562475" y="2906713"/>
          <p14:tracePt t="102581" x="4562475" y="2897188"/>
          <p14:tracePt t="102587" x="4562475" y="2889250"/>
          <p14:tracePt t="102593" x="4562475" y="2881313"/>
          <p14:tracePt t="102602" x="4562475" y="2863850"/>
          <p14:tracePt t="102608" x="4562475" y="2846388"/>
          <p14:tracePt t="102614" x="4562475" y="2830513"/>
          <p14:tracePt t="102622" x="4562475" y="2813050"/>
          <p14:tracePt t="102629" x="4570413" y="2778125"/>
          <p14:tracePt t="102636" x="4579938" y="2719388"/>
          <p14:tracePt t="102643" x="4587875" y="2643188"/>
          <p14:tracePt t="102652" x="4595813" y="2582863"/>
          <p14:tracePt t="102656" x="4605338" y="2524125"/>
          <p14:tracePt t="102663" x="4613275" y="2481263"/>
          <p14:tracePt t="102677" x="4613275" y="2473325"/>
          <p14:tracePt t="102685" x="4621213" y="2447925"/>
          <p14:tracePt t="102692" x="4630738" y="2438400"/>
          <p14:tracePt t="102700" x="4630738" y="2430463"/>
          <p14:tracePt t="102712" x="4630738" y="2422525"/>
          <p14:tracePt t="102720" x="4638675" y="2422525"/>
          <p14:tracePt t="102734" x="4638675" y="2413000"/>
          <p14:tracePt t="102740" x="4646613" y="2405063"/>
          <p14:tracePt t="102754" x="4656138" y="2397125"/>
          <p14:tracePt t="102770" x="4664075" y="2397125"/>
          <p14:tracePt t="102775" x="4673600" y="2397125"/>
          <p14:tracePt t="102789" x="4681538" y="2397125"/>
          <p14:tracePt t="102803" x="4689475" y="2397125"/>
          <p14:tracePt t="102818" x="4699000" y="2397125"/>
          <p14:tracePt t="102824" x="4706938" y="2387600"/>
          <p14:tracePt t="102831" x="4714875" y="2387600"/>
          <p14:tracePt t="102838" x="4724400" y="2387600"/>
          <p14:tracePt t="102845" x="4732338" y="2387600"/>
          <p14:tracePt t="102853" x="4749800" y="2379663"/>
          <p14:tracePt t="102859" x="4765675" y="2379663"/>
          <p14:tracePt t="102867" x="4791075" y="2379663"/>
          <p14:tracePt t="102872" x="4826000" y="2371725"/>
          <p14:tracePt t="102881" x="4843463" y="2362200"/>
          <p14:tracePt t="102887" x="4884738" y="2362200"/>
          <p14:tracePt t="102893" x="4927600" y="2354263"/>
          <p14:tracePt t="102901" x="4945063" y="2354263"/>
          <p14:tracePt t="102908" x="4962525" y="2354263"/>
          <p14:tracePt t="102914" x="4970463" y="2354263"/>
          <p14:tracePt t="102921" x="4987925" y="2354263"/>
          <p14:tracePt t="102929" x="4995863" y="2354263"/>
          <p14:tracePt t="102935" x="5003800" y="2354263"/>
          <p14:tracePt t="102942" x="5013325" y="2354263"/>
          <p14:tracePt t="102956" x="5021263" y="2354263"/>
          <p14:tracePt t="102967" x="5029200" y="2354263"/>
          <p14:tracePt t="102977" x="5029200" y="2362200"/>
          <p14:tracePt t="102984" x="5038725" y="2362200"/>
          <p14:tracePt t="103005" x="5046663" y="2362200"/>
          <p14:tracePt t="103019" x="5046663" y="2371725"/>
          <p14:tracePt t="103035" x="5054600" y="2379663"/>
          <p14:tracePt t="103047" x="5064125" y="2379663"/>
          <p14:tracePt t="103053" x="5072063" y="2379663"/>
          <p14:tracePt t="103069" x="5080000" y="2379663"/>
          <p14:tracePt t="103088" x="5097463" y="2387600"/>
          <p14:tracePt t="103109" x="5106988" y="2387600"/>
          <p14:tracePt t="103123" x="5114925" y="2387600"/>
          <p14:tracePt t="103137" x="5122863" y="2387600"/>
          <p14:tracePt t="103145" x="5132388" y="2387600"/>
          <p14:tracePt t="103166" x="5140325" y="2387600"/>
          <p14:tracePt t="103185" x="5148263" y="2387600"/>
          <p14:tracePt t="103221" x="5157788" y="2387600"/>
          <p14:tracePt t="103249" x="5165725" y="2387600"/>
          <p14:tracePt t="103297" x="5157788" y="2387600"/>
          <p14:tracePt t="103312" x="5148263" y="2387600"/>
          <p14:tracePt t="103318" x="5140325" y="2387600"/>
          <p14:tracePt t="103325" x="5122863" y="2387600"/>
          <p14:tracePt t="103334" x="5106988" y="2387600"/>
          <p14:tracePt t="103340" x="5089525" y="2387600"/>
          <p14:tracePt t="103346" x="5080000" y="2387600"/>
          <p14:tracePt t="103353" x="5064125" y="2387600"/>
          <p14:tracePt t="103360" x="5038725" y="2387600"/>
          <p14:tracePt t="103368" x="5013325" y="2387600"/>
          <p14:tracePt t="103373" x="5003800" y="2387600"/>
          <p14:tracePt t="103381" x="4995863" y="2387600"/>
          <p14:tracePt t="103388" x="4978400" y="2387600"/>
          <p14:tracePt t="103394" x="4962525" y="2387600"/>
          <p14:tracePt t="103402" x="4953000" y="2387600"/>
          <p14:tracePt t="103409" x="4935538" y="2387600"/>
          <p14:tracePt t="103417" x="4927600" y="2387600"/>
          <p14:tracePt t="103423" x="4919663" y="2387600"/>
          <p14:tracePt t="103429" x="4910138" y="2387600"/>
          <p14:tracePt t="103437" x="4894263" y="2387600"/>
          <p14:tracePt t="103443" x="4884738" y="2387600"/>
          <p14:tracePt t="103451" x="4876800" y="2387600"/>
          <p14:tracePt t="103458" x="4868863" y="2387600"/>
          <p14:tracePt t="103466" x="4851400" y="2387600"/>
          <p14:tracePt t="103478" x="4843463" y="2387600"/>
          <p14:tracePt t="103486" x="4843463" y="2397125"/>
          <p14:tracePt t="103492" x="4826000" y="2397125"/>
          <p14:tracePt t="103500" x="4818063" y="2405063"/>
          <p14:tracePt t="103506" x="4808538" y="2405063"/>
          <p14:tracePt t="103513" x="4808538" y="2413000"/>
          <p14:tracePt t="103520" x="4800600" y="2413000"/>
          <p14:tracePt t="103526" x="4800600" y="2422525"/>
          <p14:tracePt t="103536" x="4791075" y="2430463"/>
          <p14:tracePt t="103550" x="4791075" y="2438400"/>
          <p14:tracePt t="103554" x="4783138" y="2447925"/>
          <p14:tracePt t="103569" x="4775200" y="2447925"/>
          <p14:tracePt t="103576" x="4775200" y="2455863"/>
          <p14:tracePt t="103584" x="4775200" y="2463800"/>
          <p14:tracePt t="103597" x="4775200" y="2473325"/>
          <p14:tracePt t="103603" x="4775200" y="2481263"/>
          <p14:tracePt t="103611" x="4775200" y="2489200"/>
          <p14:tracePt t="103625" x="4775200" y="2498725"/>
          <p14:tracePt t="103634" x="4775200" y="2506663"/>
          <p14:tracePt t="103638" x="4775200" y="2516188"/>
          <p14:tracePt t="103645" x="4775200" y="2524125"/>
          <p14:tracePt t="103655" x="4783138" y="2524125"/>
          <p14:tracePt t="103659" x="4783138" y="2541588"/>
          <p14:tracePt t="103667" x="4783138" y="2557463"/>
          <p14:tracePt t="103673" x="4783138" y="2566988"/>
          <p14:tracePt t="103682" x="4783138" y="2574925"/>
          <p14:tracePt t="103687" x="4791075" y="2592388"/>
          <p14:tracePt t="103693" x="4791075" y="2608263"/>
          <p14:tracePt t="103702" x="4800600" y="2617788"/>
          <p14:tracePt t="103708" x="4800600" y="2625725"/>
          <p14:tracePt t="103717" x="4800600" y="2643188"/>
          <p14:tracePt t="103722" x="4808538" y="2651125"/>
          <p14:tracePt t="103737" x="4818063" y="2668588"/>
          <p14:tracePt t="103743" x="4818063" y="2676525"/>
          <p14:tracePt t="103751" x="4818063" y="2686050"/>
          <p14:tracePt t="103757" x="4818063" y="2693988"/>
          <p14:tracePt t="103771" x="4818063" y="2701925"/>
          <p14:tracePt t="103778" x="4826000" y="2711450"/>
          <p14:tracePt t="103792" x="4826000" y="2719388"/>
          <p14:tracePt t="103799" x="4826000" y="2727325"/>
          <p14:tracePt t="103819" x="4833938" y="2736850"/>
          <p14:tracePt t="103827" x="4843463" y="2736850"/>
          <p14:tracePt t="103849" x="4843463" y="2744788"/>
          <p14:tracePt t="103861" x="4851400" y="2744788"/>
          <p14:tracePt t="103868" x="4851400" y="2752725"/>
          <p14:tracePt t="103883" x="4851400" y="2762250"/>
          <p14:tracePt t="103889" x="4859338" y="2762250"/>
          <p14:tracePt t="103896" x="4868863" y="2762250"/>
          <p14:tracePt t="103903" x="4876800" y="2770188"/>
          <p14:tracePt t="103918" x="4884738" y="2770188"/>
          <p14:tracePt t="103924" x="4884738" y="2778125"/>
          <p14:tracePt t="103933" x="4894263" y="2778125"/>
          <p14:tracePt t="103938" x="4894263" y="2787650"/>
          <p14:tracePt t="103952" x="4910138" y="2795588"/>
          <p14:tracePt t="103967" x="4919663" y="2795588"/>
          <p14:tracePt t="103980" x="4927600" y="2805113"/>
          <p14:tracePt t="103986" x="4935538" y="2805113"/>
          <p14:tracePt t="104001" x="4945063" y="2805113"/>
          <p14:tracePt t="104007" x="4953000" y="2813050"/>
          <p14:tracePt t="104016" x="4962525" y="2813050"/>
          <p14:tracePt t="104022" x="4962525" y="2820988"/>
          <p14:tracePt t="104029" x="4970463" y="2820988"/>
          <p14:tracePt t="104035" x="4978400" y="2820988"/>
          <p14:tracePt t="104043" x="4978400" y="2830513"/>
          <p14:tracePt t="104050" x="4987925" y="2830513"/>
          <p14:tracePt t="104056" x="4995863" y="2830513"/>
          <p14:tracePt t="104064" x="5003800" y="2830513"/>
          <p14:tracePt t="104070" x="5003800" y="2838450"/>
          <p14:tracePt t="104085" x="5013325" y="2838450"/>
          <p14:tracePt t="104092" x="5013325" y="2846388"/>
          <p14:tracePt t="104100" x="5021263" y="2846388"/>
          <p14:tracePt t="104105" x="5021263" y="2855913"/>
          <p14:tracePt t="104113" x="5029200" y="2855913"/>
          <p14:tracePt t="104118" x="5029200" y="2863850"/>
          <p14:tracePt t="104126" x="5046663" y="2863850"/>
          <p14:tracePt t="104154" x="5054600" y="2863850"/>
          <p14:tracePt t="104167" x="5064125" y="2871788"/>
          <p14:tracePt t="104195" x="5072063" y="2871788"/>
          <p14:tracePt t="104217" x="5072063" y="2881313"/>
          <p14:tracePt t="104232" x="5072063" y="2889250"/>
          <p14:tracePt t="104800" x="5072063" y="2881313"/>
          <p14:tracePt t="104884" x="5072063" y="2871788"/>
          <p14:tracePt t="104946" x="5072063" y="2863850"/>
          <p14:tracePt t="105016" x="5072063" y="2855913"/>
          <p14:tracePt t="105218" x="5072063" y="2846388"/>
          <p14:tracePt t="105225" x="5072063" y="2838450"/>
          <p14:tracePt t="106047" x="5054600" y="2838450"/>
          <p14:tracePt t="106053" x="5029200" y="2838450"/>
          <p14:tracePt t="106060" x="5003800" y="2838450"/>
          <p14:tracePt t="106067" x="4978400" y="2838450"/>
          <p14:tracePt t="106074" x="4962525" y="2838450"/>
          <p14:tracePt t="106081" x="4945063" y="2838450"/>
          <p14:tracePt t="106088" x="4919663" y="2838450"/>
          <p14:tracePt t="106097" x="4884738" y="2838450"/>
          <p14:tracePt t="106102" x="4859338" y="2838450"/>
          <p14:tracePt t="106110" x="4833938" y="2838450"/>
          <p14:tracePt t="106116" x="4808538" y="2830513"/>
          <p14:tracePt t="106123" x="4791075" y="2830513"/>
          <p14:tracePt t="106131" x="4775200" y="2830513"/>
          <p14:tracePt t="106137" x="4757738" y="2830513"/>
          <p14:tracePt t="106143" x="4740275" y="2830513"/>
          <p14:tracePt t="106151" x="4714875" y="2830513"/>
          <p14:tracePt t="106158" x="4706938" y="2830513"/>
          <p14:tracePt t="106166" x="4689475" y="2830513"/>
          <p14:tracePt t="106172" x="4673600" y="2830513"/>
          <p14:tracePt t="106182" x="4664075" y="2830513"/>
          <p14:tracePt t="106185" x="4646613" y="2830513"/>
          <p14:tracePt t="106192" x="4638675" y="2830513"/>
          <p14:tracePt t="106199" x="4630738" y="2830513"/>
          <p14:tracePt t="106206" x="4621213" y="2830513"/>
          <p14:tracePt t="106221" x="4605338" y="2830513"/>
          <p14:tracePt t="106228" x="4595813" y="2830513"/>
          <p14:tracePt t="106241" x="4587875" y="2830513"/>
          <p14:tracePt t="106255" x="4579938" y="2830513"/>
          <p14:tracePt t="106264" x="4570413" y="2820988"/>
          <p14:tracePt t="106269" x="4562475" y="2820988"/>
          <p14:tracePt t="106276" x="4554538" y="2820988"/>
          <p14:tracePt t="106283" x="4545013" y="2820988"/>
          <p14:tracePt t="106291" x="4537075" y="2820988"/>
          <p14:tracePt t="106299" x="4519613" y="2813050"/>
          <p14:tracePt t="106303" x="4503738" y="2813050"/>
          <p14:tracePt t="106311" x="4476750" y="2813050"/>
          <p14:tracePt t="106317" x="4443413" y="2805113"/>
          <p14:tracePt t="106324" x="4425950" y="2805113"/>
          <p14:tracePt t="106333" x="4392613" y="2795588"/>
          <p14:tracePt t="106339" x="4341813" y="2787650"/>
          <p14:tracePt t="106348" x="4324350" y="2787650"/>
          <p14:tracePt t="106353" x="4306888" y="2787650"/>
          <p14:tracePt t="106360" x="4291013" y="2787650"/>
          <p14:tracePt t="106367" x="4265613" y="2787650"/>
          <p14:tracePt t="106374" x="4256088" y="2778125"/>
          <p14:tracePt t="106382" x="4240213" y="2778125"/>
          <p14:tracePt t="106388" x="4222750" y="2770188"/>
          <p14:tracePt t="106395" x="4205288" y="2770188"/>
          <p14:tracePt t="106401" x="4179888" y="2770188"/>
          <p14:tracePt t="106409" x="4154488" y="2770188"/>
          <p14:tracePt t="106416" x="4111625" y="2762250"/>
          <p14:tracePt t="106423" x="4017963" y="2752725"/>
          <p14:tracePt t="106431" x="3865563" y="2744788"/>
          <p14:tracePt t="106436" x="3627438" y="2727325"/>
          <p14:tracePt t="106443" x="3457575" y="2719388"/>
          <p14:tracePt t="106450" x="3270250" y="2719388"/>
          <p14:tracePt t="106457" x="3160713" y="2711450"/>
          <p14:tracePt t="106465" x="3067050" y="2711450"/>
          <p14:tracePt t="106471" x="2990850" y="2701925"/>
          <p14:tracePt t="106481" x="2879725" y="2686050"/>
          <p14:tracePt t="106485" x="2795588" y="2676525"/>
          <p14:tracePt t="106492" x="2735263" y="2668588"/>
          <p14:tracePt t="106501" x="2676525" y="2660650"/>
          <p14:tracePt t="106506" x="2625725" y="2651125"/>
          <p14:tracePt t="106513" x="2574925" y="2625725"/>
          <p14:tracePt t="106520" x="2549525" y="2617788"/>
          <p14:tracePt t="106527" x="2532063" y="2617788"/>
          <p14:tracePt t="106534" x="2514600" y="2608263"/>
          <p14:tracePt t="106541" x="2497138" y="2608263"/>
          <p14:tracePt t="106548" x="2489200" y="2608263"/>
          <p14:tracePt t="106555" x="2481263" y="2608263"/>
          <p14:tracePt t="106563" x="2471738" y="2608263"/>
          <p14:tracePt t="106568" x="2463800" y="2608263"/>
          <p14:tracePt t="106583" x="2455863" y="2608263"/>
          <p14:tracePt t="106590" x="2438400" y="2608263"/>
          <p14:tracePt t="106889" x="2420938" y="2608263"/>
          <p14:tracePt t="106896" x="2405063" y="2608263"/>
          <p14:tracePt t="106903" x="2387600" y="2608263"/>
          <p14:tracePt t="106910" x="2362200" y="2608263"/>
          <p14:tracePt t="106916" x="2344738" y="2608263"/>
          <p14:tracePt t="106924" x="2319338" y="2608263"/>
          <p14:tracePt t="106931" x="2301875" y="2608263"/>
          <p14:tracePt t="106938" x="2286000" y="2608263"/>
          <p14:tracePt t="106949" x="2268538" y="2608263"/>
          <p14:tracePt t="106951" x="2260600" y="2608263"/>
          <p14:tracePt t="106959" x="2251075" y="2608263"/>
          <p14:tracePt t="106966" x="2243138" y="2608263"/>
          <p14:tracePt t="106972" x="2235200" y="2608263"/>
          <p14:tracePt t="106980" x="2225675" y="2608263"/>
          <p14:tracePt t="106993" x="2217738" y="2608263"/>
          <p14:tracePt t="107000" x="2208213" y="2608263"/>
          <p14:tracePt t="107015" x="2200275" y="2608263"/>
          <p14:tracePt t="107098" x="2200275" y="2617788"/>
          <p14:tracePt t="107112" x="2208213" y="2617788"/>
          <p14:tracePt t="107126" x="2217738" y="2617788"/>
          <p14:tracePt t="107140" x="2225675" y="2625725"/>
          <p14:tracePt t="107147" x="2235200" y="2625725"/>
          <p14:tracePt t="107153" x="2243138" y="2625725"/>
          <p14:tracePt t="107160" x="2260600" y="2625725"/>
          <p14:tracePt t="107167" x="2276475" y="2625725"/>
          <p14:tracePt t="107174" x="2319338" y="2625725"/>
          <p14:tracePt t="107181" x="2455863" y="2625725"/>
          <p14:tracePt t="107188" x="2744788" y="2600325"/>
          <p14:tracePt t="107196" x="3033713" y="2557463"/>
          <p14:tracePt t="107202" x="3482975" y="2506663"/>
          <p14:tracePt t="107210" x="3746500" y="2481263"/>
          <p14:tracePt t="107216" x="3890963" y="2463800"/>
          <p14:tracePt t="107223" x="4154488" y="2438400"/>
          <p14:tracePt t="107231" x="4359275" y="2438400"/>
          <p14:tracePt t="107237" x="4529138" y="2430463"/>
          <p14:tracePt t="107246" x="4681538" y="2422525"/>
          <p14:tracePt t="107251" x="4818063" y="2422525"/>
          <p14:tracePt t="107258" x="4962525" y="2422525"/>
          <p14:tracePt t="107265" x="5054600" y="2422525"/>
          <p14:tracePt t="107272" x="5183188" y="2413000"/>
          <p14:tracePt t="107279" x="5249863" y="2405063"/>
          <p14:tracePt t="107286" x="5335588" y="2405063"/>
          <p14:tracePt t="107293" x="5411788" y="2405063"/>
          <p14:tracePt t="107300" x="5437188" y="2397125"/>
          <p14:tracePt t="107307" x="5462588" y="2397125"/>
          <p14:tracePt t="107314" x="5472113" y="2397125"/>
          <p14:tracePt t="107321" x="5480050" y="2397125"/>
          <p14:tracePt t="107335" x="5487988" y="2397125"/>
          <p14:tracePt t="107355" x="5497513" y="2397125"/>
          <p14:tracePt t="107590" x="5173663" y="2405063"/>
          <p14:tracePt t="107598" x="4843463" y="2422525"/>
          <p14:tracePt t="107605" x="4537075" y="2455863"/>
          <p14:tracePt t="107614" x="4205288" y="2498725"/>
          <p14:tracePt t="107630" x="3848100" y="2532063"/>
          <p14:tracePt t="107635" x="3543300" y="2541588"/>
          <p14:tracePt t="107642" x="3297238" y="2541588"/>
          <p14:tracePt t="107649" x="3178175" y="2541588"/>
          <p14:tracePt t="107656" x="3092450" y="2541588"/>
          <p14:tracePt t="107663" x="2998788" y="2541588"/>
          <p14:tracePt t="107669" x="2930525" y="2549525"/>
          <p14:tracePt t="107677" x="2863850" y="2549525"/>
          <p14:tracePt t="107683" x="2795588" y="2549525"/>
          <p14:tracePt t="107691" x="2727325" y="2549525"/>
          <p14:tracePt t="107698" x="2676525" y="2557463"/>
          <p14:tracePt t="107704" x="2633663" y="2557463"/>
          <p14:tracePt t="107713" x="2582863" y="2566988"/>
          <p14:tracePt t="107718" x="2549525" y="2566988"/>
          <p14:tracePt t="107725" x="2481263" y="2566988"/>
          <p14:tracePt t="107734" x="2420938" y="2566988"/>
          <p14:tracePt t="107740" x="2379663" y="2566988"/>
          <p14:tracePt t="107749" x="2327275" y="2574925"/>
          <p14:tracePt t="107754" x="2301875" y="2574925"/>
          <p14:tracePt t="107762" x="2276475" y="2582863"/>
          <p14:tracePt t="107767" x="2251075" y="2582863"/>
          <p14:tracePt t="107774" x="2243138" y="2582863"/>
          <p14:tracePt t="107782" x="2235200" y="2582863"/>
          <p14:tracePt t="107788" x="2225675" y="2582863"/>
          <p14:tracePt t="107796" x="2217738" y="2592388"/>
          <p14:tracePt t="107802" x="2208213" y="2592388"/>
          <p14:tracePt t="107823" x="2200275" y="2592388"/>
          <p14:tracePt t="107831" x="2192338" y="2592388"/>
          <p14:tracePt t="107851" x="2182813" y="2592388"/>
          <p14:tracePt t="107858" x="2182813" y="2600325"/>
          <p14:tracePt t="107865" x="2174875" y="2600325"/>
          <p14:tracePt t="107886" x="2166938" y="2600325"/>
          <p14:tracePt t="107893" x="2157413" y="2600325"/>
          <p14:tracePt t="107907" x="2149475" y="2600325"/>
          <p14:tracePt t="107914" x="2132013" y="2600325"/>
          <p14:tracePt t="107929" x="2116138" y="2600325"/>
          <p14:tracePt t="107934" x="2106613" y="2600325"/>
          <p14:tracePt t="107949" x="2098675" y="2600325"/>
          <p14:tracePt t="107955" x="2090738" y="2600325"/>
          <p14:tracePt t="107970" x="2081213" y="2600325"/>
          <p14:tracePt t="107978" x="2073275" y="2600325"/>
          <p14:tracePt t="107990" x="2065338" y="2600325"/>
          <p14:tracePt t="108004" x="2055813" y="2600325"/>
          <p14:tracePt t="108039" x="2047875" y="2600325"/>
          <p14:tracePt t="108046" x="2047875" y="2592388"/>
          <p14:tracePt t="108067" x="2047875" y="2582863"/>
          <p14:tracePt t="108088" x="2047875" y="2574925"/>
          <p14:tracePt t="108094" x="2047875" y="2566988"/>
          <p14:tracePt t="108102" x="2047875" y="2557463"/>
          <p14:tracePt t="108124" x="2047875" y="2549525"/>
          <p14:tracePt t="108137" x="2047875" y="2541588"/>
          <p14:tracePt t="108158" x="2047875" y="2532063"/>
          <p14:tracePt t="108374" x="2030413" y="2532063"/>
          <p14:tracePt t="108381" x="1979613" y="2516188"/>
          <p14:tracePt t="108388" x="1936750" y="2506663"/>
          <p14:tracePt t="108398" x="1885950" y="2506663"/>
          <p14:tracePt t="108404" x="1852613" y="2498725"/>
          <p14:tracePt t="108409" x="1827213" y="2498725"/>
          <p14:tracePt t="108416" x="1792288" y="2489200"/>
          <p14:tracePt t="108423" x="1776413" y="2489200"/>
          <p14:tracePt t="108430" x="1758950" y="2489200"/>
          <p14:tracePt t="108437" x="1741488" y="2489200"/>
          <p14:tracePt t="108446" x="1733550" y="2489200"/>
          <p14:tracePt t="108451" x="1724025" y="2489200"/>
          <p14:tracePt t="108458" x="1708150" y="2489200"/>
          <p14:tracePt t="108471" x="1698625" y="2489200"/>
          <p14:tracePt t="108485" x="1690688" y="2489200"/>
          <p14:tracePt t="108493" x="1682750" y="2489200"/>
          <p14:tracePt t="108500" x="1665288" y="2498725"/>
          <p14:tracePt t="108514" x="1657350" y="2498725"/>
          <p14:tracePt t="108520" x="1657350" y="2506663"/>
          <p14:tracePt t="108529" x="1639888" y="2506663"/>
          <p14:tracePt t="108534" x="1639888" y="2524125"/>
          <p14:tracePt t="108542" x="1631950" y="2524125"/>
          <p14:tracePt t="108547" x="1622425" y="2541588"/>
          <p14:tracePt t="108556" x="1614488" y="2557463"/>
          <p14:tracePt t="108564" x="1614488" y="2566988"/>
          <p14:tracePt t="108569" x="1597025" y="2592388"/>
          <p14:tracePt t="108579" x="1589088" y="2608263"/>
          <p14:tracePt t="108583" x="1589088" y="2617788"/>
          <p14:tracePt t="108591" x="1579563" y="2633663"/>
          <p14:tracePt t="108598" x="1571625" y="2651125"/>
          <p14:tracePt t="108604" x="1571625" y="2668588"/>
          <p14:tracePt t="108612" x="1563688" y="2676525"/>
          <p14:tracePt t="108618" x="1563688" y="2686050"/>
          <p14:tracePt t="108624" x="1563688" y="2693988"/>
          <p14:tracePt t="108631" x="1563688" y="2701925"/>
          <p14:tracePt t="108647" x="1563688" y="2711450"/>
          <p14:tracePt t="108662" x="1563688" y="2719388"/>
          <p14:tracePt t="108666" x="1563688" y="2727325"/>
          <p14:tracePt t="108688" x="1563688" y="2736850"/>
          <p14:tracePt t="108702" x="1563688" y="2744788"/>
          <p14:tracePt t="108708" x="1571625" y="2744788"/>
          <p14:tracePt t="108722" x="1571625" y="2752725"/>
          <p14:tracePt t="108730" x="1571625" y="2762250"/>
          <p14:tracePt t="108737" x="1579563" y="2762250"/>
          <p14:tracePt t="108752" x="1579563" y="2770188"/>
          <p14:tracePt t="108764" x="1589088" y="2778125"/>
          <p14:tracePt t="108780" x="1597025" y="2778125"/>
          <p14:tracePt t="108785" x="1606550" y="2795588"/>
          <p14:tracePt t="108792" x="1622425" y="2805113"/>
          <p14:tracePt t="108798" x="1622425" y="2813050"/>
          <p14:tracePt t="108805" x="1639888" y="2820988"/>
          <p14:tracePt t="108814" x="1647825" y="2838450"/>
          <p14:tracePt t="108820" x="1657350" y="2838450"/>
          <p14:tracePt t="108829" x="1665288" y="2846388"/>
          <p14:tracePt t="108834" x="1673225" y="2846388"/>
          <p14:tracePt t="108841" x="1673225" y="2855913"/>
          <p14:tracePt t="108847" x="1682750" y="2863850"/>
          <p14:tracePt t="108855" x="1690688" y="2863850"/>
          <p14:tracePt t="108864" x="1698625" y="2871788"/>
          <p14:tracePt t="108868" x="1708150" y="2871788"/>
          <p14:tracePt t="108878" x="1716088" y="2871788"/>
          <p14:tracePt t="108882" x="1724025" y="2881313"/>
          <p14:tracePt t="108889" x="1741488" y="2889250"/>
          <p14:tracePt t="108898" x="1749425" y="2889250"/>
          <p14:tracePt t="108903" x="1758950" y="2889250"/>
          <p14:tracePt t="108913" x="1776413" y="2889250"/>
          <p14:tracePt t="108918" x="1792288" y="2906713"/>
          <p14:tracePt t="108924" x="1801813" y="2906713"/>
          <p14:tracePt t="108930" x="1809750" y="2914650"/>
          <p14:tracePt t="108939" x="1827213" y="2914650"/>
          <p14:tracePt t="108946" x="1843088" y="2914650"/>
          <p14:tracePt t="108952" x="1852613" y="2922588"/>
          <p14:tracePt t="108964" x="1868488" y="2922588"/>
          <p14:tracePt t="108967" x="1878013" y="2922588"/>
          <p14:tracePt t="108973" x="1885950" y="2932113"/>
          <p14:tracePt t="108982" x="1893888" y="2932113"/>
          <p14:tracePt t="108995" x="1911350" y="2932113"/>
          <p14:tracePt t="109008" x="1920875" y="2940050"/>
          <p14:tracePt t="109022" x="1928813" y="2940050"/>
          <p14:tracePt t="109030" x="1936750" y="2940050"/>
          <p14:tracePt t="109036" x="1946275" y="2940050"/>
          <p14:tracePt t="109050" x="1954213" y="2940050"/>
          <p14:tracePt t="109063" x="1962150" y="2940050"/>
          <p14:tracePt t="109079" x="1971675" y="2940050"/>
          <p14:tracePt t="109095" x="1979613" y="2940050"/>
          <p14:tracePt t="109105" x="1987550" y="2940050"/>
          <p14:tracePt t="109114" x="1997075" y="2940050"/>
          <p14:tracePt t="109133" x="2005013" y="2940050"/>
          <p14:tracePt t="109140" x="2012950" y="2932113"/>
          <p14:tracePt t="109147" x="2022475" y="2932113"/>
          <p14:tracePt t="109154" x="2030413" y="2932113"/>
          <p14:tracePt t="109162" x="2055813" y="2932113"/>
          <p14:tracePt t="109168" x="2073275" y="2932113"/>
          <p14:tracePt t="109175" x="2081213" y="2932113"/>
          <p14:tracePt t="109182" x="2098675" y="2932113"/>
          <p14:tracePt t="109189" x="2124075" y="2932113"/>
          <p14:tracePt t="109196" x="2157413" y="2932113"/>
          <p14:tracePt t="109203" x="2200275" y="2940050"/>
          <p14:tracePt t="109212" x="2268538" y="2949575"/>
          <p14:tracePt t="109216" x="2327275" y="2957513"/>
          <p14:tracePt t="109224" x="2370138" y="2965450"/>
          <p14:tracePt t="109232" x="2420938" y="2965450"/>
          <p14:tracePt t="109237" x="2481263" y="2965450"/>
          <p14:tracePt t="109245" x="2506663" y="2965450"/>
          <p14:tracePt t="109252" x="2524125" y="2974975"/>
          <p14:tracePt t="109261" x="2540000" y="2974975"/>
          <p14:tracePt t="109265" x="2557463" y="2974975"/>
          <p14:tracePt t="109273" x="2565400" y="2974975"/>
          <p14:tracePt t="109280" x="2574925" y="2974975"/>
          <p14:tracePt t="109286" x="2582863" y="2974975"/>
          <p14:tracePt t="109294" x="2590800" y="2974975"/>
          <p14:tracePt t="109307" x="2600325" y="2974975"/>
          <p14:tracePt t="109335" x="2608263" y="2974975"/>
          <p14:tracePt t="109343" x="2616200" y="2974975"/>
          <p14:tracePt t="109364" x="2616200" y="2965450"/>
          <p14:tracePt t="109370" x="2625725" y="2965450"/>
          <p14:tracePt t="109384" x="2625725" y="2957513"/>
          <p14:tracePt t="109397" x="2625725" y="2949575"/>
          <p14:tracePt t="109419" x="2625725" y="2940050"/>
          <p14:tracePt t="109445" x="2616200" y="2940050"/>
          <p14:tracePt t="109453" x="2608263" y="2940050"/>
          <p14:tracePt t="109461" x="2600325" y="2940050"/>
          <p14:tracePt t="109467" x="2590800" y="2940050"/>
          <p14:tracePt t="109474" x="2582863" y="2940050"/>
          <p14:tracePt t="109487" x="2574925" y="2949575"/>
          <p14:tracePt t="109495" x="2574925" y="2957513"/>
          <p14:tracePt t="109503" x="2565400" y="2957513"/>
          <p14:tracePt t="109511" x="2557463" y="2974975"/>
          <p14:tracePt t="109516" x="2549525" y="2982913"/>
          <p14:tracePt t="109529" x="2549525" y="2990850"/>
          <p14:tracePt t="109537" x="2540000" y="3000375"/>
          <p14:tracePt t="109550" x="2540000" y="3008313"/>
          <p14:tracePt t="109565" x="2532063" y="3016250"/>
          <p14:tracePt t="109572" x="2532063" y="3025775"/>
          <p14:tracePt t="109593" x="2532063" y="3033713"/>
          <p14:tracePt t="109599" x="2532063" y="3041650"/>
          <p14:tracePt t="109621" x="2532063" y="3051175"/>
          <p14:tracePt t="109642" x="2532063" y="3059113"/>
          <p14:tracePt t="109664" x="2540000" y="3059113"/>
          <p14:tracePt t="109677" x="2540000" y="3067050"/>
          <p14:tracePt t="109685" x="2540000" y="3076575"/>
          <p14:tracePt t="109690" x="2549525" y="3076575"/>
          <p14:tracePt t="109697" x="2557463" y="3076575"/>
          <p14:tracePt t="109712" x="2565400" y="3076575"/>
          <p14:tracePt t="109727" x="2582863" y="3076575"/>
          <p14:tracePt t="109734" x="2590800" y="3076575"/>
          <p14:tracePt t="109740" x="2600325" y="3076575"/>
          <p14:tracePt t="109746" x="2616200" y="3084513"/>
          <p14:tracePt t="109755" x="2625725" y="3084513"/>
          <p14:tracePt t="109761" x="2633663" y="3094038"/>
          <p14:tracePt t="109768" x="2641600" y="3094038"/>
          <p14:tracePt t="109773" x="2668588" y="3094038"/>
          <p14:tracePt t="109781" x="2676525" y="3094038"/>
          <p14:tracePt t="109788" x="2693988" y="3094038"/>
          <p14:tracePt t="109796" x="2701925" y="3094038"/>
          <p14:tracePt t="109802" x="2719388" y="3094038"/>
          <p14:tracePt t="109811" x="2744788" y="3094038"/>
          <p14:tracePt t="109822" x="2752725" y="3094038"/>
          <p14:tracePt t="109829" x="2778125" y="3084513"/>
          <p14:tracePt t="109844" x="2786063" y="3084513"/>
          <p14:tracePt t="109858" x="2803525" y="3084513"/>
          <p14:tracePt t="109864" x="2803525" y="3076575"/>
          <p14:tracePt t="109871" x="2811463" y="3076575"/>
          <p14:tracePt t="109880" x="2820988" y="3076575"/>
          <p14:tracePt t="109886" x="2828925" y="3067050"/>
          <p14:tracePt t="109894" x="2838450" y="3067050"/>
          <p14:tracePt t="109899" x="2846388" y="3059113"/>
          <p14:tracePt t="109907" x="2846388" y="3051175"/>
          <p14:tracePt t="109913" x="2854325" y="3041650"/>
          <p14:tracePt t="109920" x="2863850" y="3033713"/>
          <p14:tracePt t="109933" x="2871788" y="3025775"/>
          <p14:tracePt t="109942" x="2871788" y="3016250"/>
          <p14:tracePt t="109962" x="2879725" y="3000375"/>
          <p14:tracePt t="109968" x="2889250" y="2982913"/>
          <p14:tracePt t="109982" x="2889250" y="2974975"/>
          <p14:tracePt t="109989" x="2889250" y="2957513"/>
          <p14:tracePt t="110004" x="2889250" y="2949575"/>
          <p14:tracePt t="110012" x="2879725" y="2932113"/>
          <p14:tracePt t="110025" x="2871788" y="2922588"/>
          <p14:tracePt t="110031" x="2863850" y="2914650"/>
          <p14:tracePt t="110047" x="2854325" y="2906713"/>
          <p14:tracePt t="110053" x="2846388" y="2906713"/>
          <p14:tracePt t="110067" x="2828925" y="2906713"/>
          <p14:tracePt t="110073" x="2820988" y="2897188"/>
          <p14:tracePt t="110080" x="2811463" y="2897188"/>
          <p14:tracePt t="110088" x="2795588" y="2889250"/>
          <p14:tracePt t="110101" x="2786063" y="2889250"/>
          <p14:tracePt t="110122" x="2778125" y="2881313"/>
          <p14:tracePt t="110129" x="2770188" y="2881313"/>
          <p14:tracePt t="110144" x="2760663" y="2881313"/>
          <p14:tracePt t="110157" x="2752725" y="2881313"/>
          <p14:tracePt t="110171" x="2744788" y="2881313"/>
          <p14:tracePt t="110185" x="2735263" y="2871788"/>
          <p14:tracePt t="110206" x="2735263" y="2863850"/>
          <p14:tracePt t="110219" x="2735263" y="2855913"/>
          <p14:tracePt t="110234" x="2735263" y="2846388"/>
          <p14:tracePt t="110247" x="2735263" y="2838450"/>
          <p14:tracePt t="110254" x="2744788" y="2830513"/>
          <p14:tracePt t="110269" x="2744788" y="2820988"/>
          <p14:tracePt t="110277" x="2744788" y="2813050"/>
          <p14:tracePt t="110289" x="2744788" y="2795588"/>
          <p14:tracePt t="110303" x="2744788" y="2787650"/>
          <p14:tracePt t="110324" x="2744788" y="2770188"/>
          <p14:tracePt t="110331" x="2735263" y="2770188"/>
          <p14:tracePt t="110338" x="2735263" y="2762250"/>
          <p14:tracePt t="110345" x="2727325" y="2736850"/>
          <p14:tracePt t="110353" x="2719388" y="2727325"/>
          <p14:tracePt t="110361" x="2709863" y="2719388"/>
          <p14:tracePt t="110366" x="2693988" y="2701925"/>
          <p14:tracePt t="110373" x="2676525" y="2686050"/>
          <p14:tracePt t="110381" x="2668588" y="2668588"/>
          <p14:tracePt t="110386" x="2651125" y="2660650"/>
          <p14:tracePt t="110395" x="2641600" y="2643188"/>
          <p14:tracePt t="110400" x="2625725" y="2633663"/>
          <p14:tracePt t="110410" x="2608263" y="2625725"/>
          <p14:tracePt t="110414" x="2600325" y="2617788"/>
          <p14:tracePt t="110422" x="2590800" y="2608263"/>
          <p14:tracePt t="110435" x="2582863" y="2608263"/>
          <p14:tracePt t="110444" x="2574925" y="2608263"/>
          <p14:tracePt t="110456" x="2565400" y="2608263"/>
          <p14:tracePt t="110470" x="2557463" y="2608263"/>
          <p14:tracePt t="110478" x="2549525" y="2608263"/>
          <p14:tracePt t="110506" x="2540000" y="2608263"/>
          <p14:tracePt t="110527" x="2540000" y="2617788"/>
          <p14:tracePt t="110532" x="2540000" y="2625725"/>
          <p14:tracePt t="110540" x="2540000" y="2633663"/>
          <p14:tracePt t="110553" x="2540000" y="2643188"/>
          <p14:tracePt t="110561" x="2540000" y="2651125"/>
          <p14:tracePt t="110569" x="2540000" y="2660650"/>
          <p14:tracePt t="110576" x="2540000" y="2668588"/>
          <p14:tracePt t="110581" x="2549525" y="2676525"/>
          <p14:tracePt t="110595" x="2557463" y="2686050"/>
          <p14:tracePt t="110611" x="2574925" y="2686050"/>
          <p14:tracePt t="110616" x="2574925" y="2693988"/>
          <p14:tracePt t="110631" x="2582863" y="2693988"/>
          <p14:tracePt t="110645" x="2600325" y="2701925"/>
          <p14:tracePt t="110654" x="2600325" y="2711450"/>
          <p14:tracePt t="110661" x="2608263" y="2711450"/>
          <p14:tracePt t="110672" x="2625725" y="2711450"/>
          <p14:tracePt t="110679" x="2633663" y="2711450"/>
          <p14:tracePt t="110686" x="2641600" y="2711450"/>
          <p14:tracePt t="110694" x="2659063" y="2711450"/>
          <p14:tracePt t="110701" x="2676525" y="2711450"/>
          <p14:tracePt t="110707" x="2709863" y="2701925"/>
          <p14:tracePt t="110714" x="2744788" y="2693988"/>
          <p14:tracePt t="110721" x="2795588" y="2676525"/>
          <p14:tracePt t="110730" x="2838450" y="2660650"/>
          <p14:tracePt t="110735" x="2879725" y="2660650"/>
          <p14:tracePt t="110744" x="2914650" y="2651125"/>
          <p14:tracePt t="110749" x="2922588" y="2643188"/>
          <p14:tracePt t="110760" x="2955925" y="2625725"/>
          <p14:tracePt t="110764" x="2965450" y="2625725"/>
          <p14:tracePt t="110770" x="2973388" y="2625725"/>
          <p14:tracePt t="110778" x="2982913" y="2617788"/>
          <p14:tracePt t="110783" x="2990850" y="2617788"/>
          <p14:tracePt t="110792" x="2998788" y="2608263"/>
          <p14:tracePt t="110805" x="3008313" y="2600325"/>
          <p14:tracePt t="110819" x="3008313" y="2592388"/>
          <p14:tracePt t="110827" x="3016250" y="2592388"/>
          <p14:tracePt t="110832" x="3016250" y="2582863"/>
          <p14:tracePt t="110839" x="3016250" y="2574925"/>
          <p14:tracePt t="110847" x="3024188" y="2566988"/>
          <p14:tracePt t="110856" x="3024188" y="2557463"/>
          <p14:tracePt t="110862" x="3024188" y="2549525"/>
          <p14:tracePt t="110868" x="3024188" y="2541588"/>
          <p14:tracePt t="110876" x="3024188" y="2532063"/>
          <p14:tracePt t="110881" x="3024188" y="2524125"/>
          <p14:tracePt t="110889" x="3024188" y="2516188"/>
          <p14:tracePt t="110895" x="3016250" y="2516188"/>
          <p14:tracePt t="110902" x="3016250" y="2498725"/>
          <p14:tracePt t="110916" x="2998788" y="2489200"/>
          <p14:tracePt t="110923" x="2990850" y="2463800"/>
          <p14:tracePt t="110931" x="2982913" y="2455863"/>
          <p14:tracePt t="110938" x="2955925" y="2438400"/>
          <p14:tracePt t="110944" x="2922588" y="2397125"/>
          <p14:tracePt t="110959" x="2820988" y="2286000"/>
          <p14:tracePt t="110965" x="2770188" y="2235200"/>
          <p14:tracePt t="110972" x="2727325" y="2209800"/>
          <p14:tracePt t="110980" x="2684463" y="2166938"/>
          <p14:tracePt t="110985" x="2659063" y="2159000"/>
          <p14:tracePt t="110993" x="2641600" y="2149475"/>
          <p14:tracePt t="110999" x="2625725" y="2141538"/>
          <p14:tracePt t="111009" x="2616200" y="2141538"/>
          <p14:tracePt t="111013" x="2600325" y="2141538"/>
          <p14:tracePt t="111020" x="2590800" y="2141538"/>
          <p14:tracePt t="111029" x="2574925" y="2141538"/>
          <p14:tracePt t="111034" x="2557463" y="2141538"/>
          <p14:tracePt t="111044" x="2540000" y="2159000"/>
          <p14:tracePt t="111049" x="2524125" y="2166938"/>
          <p14:tracePt t="111055" x="2489200" y="2192338"/>
          <p14:tracePt t="111062" x="2471738" y="2200275"/>
          <p14:tracePt t="111070" x="2463800" y="2217738"/>
          <p14:tracePt t="111077" x="2446338" y="2227263"/>
          <p14:tracePt t="111083" x="2446338" y="2235200"/>
          <p14:tracePt t="111091" x="2420938" y="2260600"/>
          <p14:tracePt t="111097" x="2413000" y="2268538"/>
          <p14:tracePt t="111103" x="2405063" y="2286000"/>
          <p14:tracePt t="111111" x="2395538" y="2303463"/>
          <p14:tracePt t="111118" x="2395538" y="2311400"/>
          <p14:tracePt t="111127" x="2387600" y="2319338"/>
          <p14:tracePt t="111131" x="2387600" y="2328863"/>
          <p14:tracePt t="111146" x="2387600" y="2344738"/>
          <p14:tracePt t="111153" x="2379663" y="2344738"/>
          <p14:tracePt t="111161" x="2379663" y="2354263"/>
          <p14:tracePt t="111166" x="2379663" y="2362200"/>
          <p14:tracePt t="111173" x="2379663" y="2371725"/>
          <p14:tracePt t="111186" x="2387600" y="2379663"/>
          <p14:tracePt t="111201" x="2387600" y="2387600"/>
          <p14:tracePt t="111208" x="2395538" y="2387600"/>
          <p14:tracePt t="111215" x="2395538" y="2397125"/>
          <p14:tracePt t="111222" x="2405063" y="2397125"/>
          <p14:tracePt t="111228" x="2413000" y="2405063"/>
          <p14:tracePt t="111237" x="2420938" y="2405063"/>
          <p14:tracePt t="111244" x="2420938" y="2413000"/>
          <p14:tracePt t="111249" x="2438400" y="2413000"/>
          <p14:tracePt t="111258" x="2438400" y="2422525"/>
          <p14:tracePt t="111263" x="2455863" y="2430463"/>
          <p14:tracePt t="111270" x="2463800" y="2438400"/>
          <p14:tracePt t="111277" x="2471738" y="2455863"/>
          <p14:tracePt t="111284" x="2481263" y="2473325"/>
          <p14:tracePt t="111293" x="2489200" y="2473325"/>
          <p14:tracePt t="111299" x="2489200" y="2489200"/>
          <p14:tracePt t="111306" x="2506663" y="2498725"/>
          <p14:tracePt t="111314" x="2506663" y="2516188"/>
          <p14:tracePt t="111328" x="2506663" y="2524125"/>
          <p14:tracePt t="111333" x="2514600" y="2532063"/>
          <p14:tracePt t="111343" x="2514600" y="2541588"/>
          <p14:tracePt t="111348" x="2514600" y="2557463"/>
          <p14:tracePt t="111365" x="2514600" y="2566988"/>
          <p14:tracePt t="111369" x="2514600" y="2574925"/>
          <p14:tracePt t="111376" x="2514600" y="2592388"/>
          <p14:tracePt t="111383" x="2506663" y="2608263"/>
          <p14:tracePt t="111392" x="2497138" y="2625725"/>
          <p14:tracePt t="111396" x="2471738" y="2651125"/>
          <p14:tracePt t="111403" x="2438400" y="2686050"/>
          <p14:tracePt t="111412" x="2420938" y="2693988"/>
          <p14:tracePt t="111417" x="2413000" y="2701925"/>
          <p14:tracePt t="111426" x="2395538" y="2719388"/>
          <p14:tracePt t="111430" x="2387600" y="2727325"/>
          <p14:tracePt t="111439" x="2370138" y="2744788"/>
          <p14:tracePt t="111461" x="2362200" y="2752725"/>
          <p14:tracePt t="111472" x="2352675" y="2762250"/>
          <p14:tracePt t="111487" x="2352675" y="2770188"/>
          <p14:tracePt t="111501" x="2352675" y="2778125"/>
          <p14:tracePt t="111509" x="2344738" y="2778125"/>
          <p14:tracePt t="111514" x="2344738" y="2787650"/>
          <p14:tracePt t="111522" x="2336800" y="2813050"/>
          <p14:tracePt t="111529" x="2336800" y="2820988"/>
          <p14:tracePt t="111536" x="2336800" y="2830513"/>
          <p14:tracePt t="111543" x="2336800" y="2846388"/>
          <p14:tracePt t="111550" x="2336800" y="2871788"/>
          <p14:tracePt t="111557" x="2336800" y="2897188"/>
          <p14:tracePt t="111563" x="2336800" y="2932113"/>
          <p14:tracePt t="111571" x="2336800" y="2949575"/>
          <p14:tracePt t="111577" x="2336800" y="2982913"/>
          <p14:tracePt t="111584" x="2344738" y="3008313"/>
          <p14:tracePt t="111593" x="2344738" y="3041650"/>
          <p14:tracePt t="111598" x="2352675" y="3051175"/>
          <p14:tracePt t="111605" x="2352675" y="3076575"/>
          <p14:tracePt t="111612" x="2362200" y="3101975"/>
          <p14:tracePt t="111620" x="2370138" y="3109913"/>
          <p14:tracePt t="111627" x="2370138" y="3119438"/>
          <p14:tracePt t="111632" x="2370138" y="3135313"/>
          <p14:tracePt t="111642" x="2379663" y="3144838"/>
          <p14:tracePt t="111647" x="2387600" y="3152775"/>
          <p14:tracePt t="111653" x="2395538" y="3160713"/>
          <p14:tracePt t="111668" x="2395538" y="3170238"/>
          <p14:tracePt t="111676" x="2405063" y="3170238"/>
          <p14:tracePt t="111682" x="2405063" y="3178175"/>
          <p14:tracePt t="111689" x="2413000" y="3178175"/>
          <p14:tracePt t="111703" x="2430463" y="3178175"/>
          <p14:tracePt t="111716" x="2455863" y="3178175"/>
          <p14:tracePt t="111726" x="2497138" y="3178175"/>
          <p14:tracePt t="111731" x="2540000" y="3178175"/>
          <p14:tracePt t="111738" x="2608263" y="3178175"/>
          <p14:tracePt t="111745" x="2676525" y="3178175"/>
          <p14:tracePt t="111751" x="2735263" y="3170238"/>
          <p14:tracePt t="111762" x="2760663" y="3160713"/>
          <p14:tracePt t="111765" x="2803525" y="3160713"/>
          <p14:tracePt t="111773" x="2838450" y="3152775"/>
          <p14:tracePt t="111780" x="2846388" y="3152775"/>
          <p14:tracePt t="111787" x="2863850" y="3152775"/>
          <p14:tracePt t="111794" x="2879725" y="3144838"/>
          <p14:tracePt t="111801" x="2889250" y="3135313"/>
          <p14:tracePt t="111810" x="2897188" y="3135313"/>
          <p14:tracePt t="111814" x="2905125" y="3135313"/>
          <p14:tracePt t="111821" x="2914650" y="3135313"/>
          <p14:tracePt t="111835" x="2914650" y="3127375"/>
          <p14:tracePt t="111849" x="2922588" y="3127375"/>
          <p14:tracePt t="111863" x="2922588" y="3119438"/>
          <p14:tracePt t="111877" x="2930525" y="3109913"/>
          <p14:tracePt t="111884" x="2930525" y="3101975"/>
          <p14:tracePt t="111893" x="2930525" y="3094038"/>
          <p14:tracePt t="111898" x="2930525" y="3084513"/>
          <p14:tracePt t="111905" x="2930525" y="3076575"/>
          <p14:tracePt t="111911" x="2940050" y="3067050"/>
          <p14:tracePt t="111918" x="2940050" y="3051175"/>
          <p14:tracePt t="111928" x="2940050" y="3041650"/>
          <p14:tracePt t="111932" x="2947988" y="3033713"/>
          <p14:tracePt t="111939" x="2947988" y="3016250"/>
          <p14:tracePt t="111961" x="2947988" y="2982913"/>
          <p14:tracePt t="111968" x="2947988" y="2974975"/>
          <p14:tracePt t="111976" x="2947988" y="2965450"/>
          <p14:tracePt t="111981" x="2940050" y="2957513"/>
          <p14:tracePt t="111988" x="2930525" y="2940050"/>
          <p14:tracePt t="111996" x="2914650" y="2932113"/>
          <p14:tracePt t="112002" x="2905125" y="2922588"/>
          <p14:tracePt t="112009" x="2897188" y="2906713"/>
          <p14:tracePt t="112017" x="2854325" y="2889250"/>
          <p14:tracePt t="112026" x="2820988" y="2881313"/>
          <p14:tracePt t="112029" x="2744788" y="2838450"/>
          <p14:tracePt t="112038" x="2684463" y="2813050"/>
          <p14:tracePt t="112046" x="2625725" y="2787650"/>
          <p14:tracePt t="112051" x="2540000" y="2752725"/>
          <p14:tracePt t="112058" x="2497138" y="2736850"/>
          <p14:tracePt t="112065" x="2455863" y="2719388"/>
          <p14:tracePt t="112072" x="2430463" y="2711450"/>
          <p14:tracePt t="112078" x="2413000" y="2711450"/>
          <p14:tracePt t="112086" x="2395538" y="2711450"/>
          <p14:tracePt t="112093" x="2387600" y="2711450"/>
          <p14:tracePt t="112109" x="2379663" y="2711450"/>
          <p14:tracePt t="112113" x="2370138" y="2711450"/>
          <p14:tracePt t="112127" x="2362200" y="2711450"/>
          <p14:tracePt t="112142" x="2352675" y="2711450"/>
          <p14:tracePt t="112148" x="2344738" y="2719388"/>
          <p14:tracePt t="112158" x="2344738" y="2727325"/>
          <p14:tracePt t="112162" x="2344738" y="2736850"/>
          <p14:tracePt t="112169" x="2336800" y="2736850"/>
          <p14:tracePt t="112177" x="2336800" y="2744788"/>
          <p14:tracePt t="112184" x="2327275" y="2752725"/>
          <p14:tracePt t="112193" x="2319338" y="2770188"/>
          <p14:tracePt t="112204" x="2319338" y="2778125"/>
          <p14:tracePt t="112211" x="2319338" y="2787650"/>
          <p14:tracePt t="112218" x="2301875" y="2795588"/>
          <p14:tracePt t="112227" x="2301875" y="2813050"/>
          <p14:tracePt t="112240" x="2301875" y="2820988"/>
          <p14:tracePt t="112253" x="2301875" y="2830513"/>
          <p14:tracePt t="112260" x="2293938" y="2838450"/>
          <p14:tracePt t="112275" x="2293938" y="2846388"/>
          <p14:tracePt t="112287" x="2293938" y="2855913"/>
          <p14:tracePt t="112304" x="2293938" y="2863850"/>
          <p14:tracePt t="112323" x="2293938" y="2871788"/>
          <p14:tracePt t="112336" x="2293938" y="2881313"/>
          <p14:tracePt t="112371" x="2293938" y="2889250"/>
          <p14:tracePt t="112377" x="2301875" y="2889250"/>
          <p14:tracePt t="112483" x="2293938" y="2889250"/>
          <p14:tracePt t="112496" x="2293938" y="2881313"/>
          <p14:tracePt t="112510" x="2286000" y="2871788"/>
          <p14:tracePt t="112517" x="2286000" y="2863850"/>
          <p14:tracePt t="112531" x="2276475" y="2855913"/>
          <p14:tracePt t="112546" x="2276475" y="2838450"/>
          <p14:tracePt t="112552" x="2268538" y="2838450"/>
          <p14:tracePt t="112560" x="2268538" y="2830513"/>
          <p14:tracePt t="112566" x="2260600" y="2830513"/>
          <p14:tracePt t="112575" x="2260600" y="2820988"/>
          <p14:tracePt t="112580" x="2251075" y="2813050"/>
          <p14:tracePt t="112587" x="2243138" y="2795588"/>
          <p14:tracePt t="112594" x="2235200" y="2787650"/>
          <p14:tracePt t="112602" x="2217738" y="2778125"/>
          <p14:tracePt t="112609" x="2200275" y="2762250"/>
          <p14:tracePt t="112615" x="2192338" y="2752725"/>
          <p14:tracePt t="112622" x="2174875" y="2744788"/>
          <p14:tracePt t="112630" x="2141538" y="2719388"/>
          <p14:tracePt t="112636" x="2106613" y="2693988"/>
          <p14:tracePt t="112646" x="2090738" y="2686050"/>
          <p14:tracePt t="112658" x="2073275" y="2668588"/>
          <p14:tracePt t="112664" x="2065338" y="2668588"/>
          <p14:tracePt t="112671" x="2055813" y="2660650"/>
          <p14:tracePt t="112677" x="2047875" y="2660650"/>
          <p14:tracePt t="112693" x="2038350" y="2651125"/>
          <p14:tracePt t="112712" x="2030413" y="2643188"/>
          <p14:tracePt t="112733" x="2030413" y="2633663"/>
          <p14:tracePt t="112767" x="2030413" y="2625725"/>
          <p14:tracePt t="112789" x="2030413" y="2617788"/>
          <p14:tracePt t="112795" x="2038350" y="2617788"/>
          <p14:tracePt t="112802" x="2047875" y="2617788"/>
          <p14:tracePt t="112817" x="2055813" y="2617788"/>
          <p14:tracePt t="112824" x="2065338" y="2608263"/>
          <p14:tracePt t="112831" x="2073275" y="2608263"/>
          <p14:tracePt t="112837" x="2081213" y="2608263"/>
          <p14:tracePt t="112844" x="2081213" y="2600325"/>
          <p14:tracePt t="112852" x="2090738" y="2600325"/>
          <p14:tracePt t="112860" x="2090738" y="2592388"/>
          <p14:tracePt t="112866" x="2106613" y="2582863"/>
          <p14:tracePt t="112874" x="2106613" y="2574925"/>
          <p14:tracePt t="112887" x="2106613" y="2566988"/>
          <p14:tracePt t="112893" x="2106613" y="2557463"/>
          <p14:tracePt t="112901" x="2106613" y="2549525"/>
          <p14:tracePt t="112915" x="2106613" y="2541588"/>
          <p14:tracePt t="112935" x="2098675" y="2532063"/>
          <p14:tracePt t="112943" x="2098675" y="2524125"/>
          <p14:tracePt t="112949" x="2090738" y="2524125"/>
          <p14:tracePt t="112959" x="2081213" y="2524125"/>
          <p14:tracePt t="112963" x="2073275" y="2516188"/>
          <p14:tracePt t="112970" x="2055813" y="2516188"/>
          <p14:tracePt t="112977" x="2030413" y="2506663"/>
          <p14:tracePt t="112984" x="2005013" y="2506663"/>
          <p14:tracePt t="112992" x="1946275" y="2506663"/>
          <p14:tracePt t="112998" x="1868488" y="2506663"/>
          <p14:tracePt t="113007" x="1801813" y="2506663"/>
          <p14:tracePt t="113011" x="1716088" y="2506663"/>
          <p14:tracePt t="113019" x="1639888" y="2516188"/>
          <p14:tracePt t="113026" x="1571625" y="2532063"/>
          <p14:tracePt t="113033" x="1512888" y="2549525"/>
          <p14:tracePt t="113041" x="1462088" y="2574925"/>
          <p14:tracePt t="113046" x="1419225" y="2592388"/>
          <p14:tracePt t="113053" x="1393825" y="2617788"/>
          <p14:tracePt t="113062" x="1376363" y="2625725"/>
          <p14:tracePt t="113067" x="1358900" y="2651125"/>
          <p14:tracePt t="113075" x="1350963" y="2660650"/>
          <p14:tracePt t="113082" x="1343025" y="2668588"/>
          <p14:tracePt t="113088" x="1343025" y="2686050"/>
          <p14:tracePt t="113095" x="1333500" y="2686050"/>
          <p14:tracePt t="113103" x="1333500" y="2693988"/>
          <p14:tracePt t="113116" x="1333500" y="2711450"/>
          <p14:tracePt t="113130" x="1333500" y="2719388"/>
          <p14:tracePt t="113138" x="1333500" y="2727325"/>
          <p14:tracePt t="113151" x="1333500" y="2744788"/>
          <p14:tracePt t="113165" x="1333500" y="2752725"/>
          <p14:tracePt t="113173" x="1343025" y="2770188"/>
          <p14:tracePt t="113186" x="1343025" y="2787650"/>
          <p14:tracePt t="113192" x="1343025" y="2795588"/>
          <p14:tracePt t="113200" x="1350963" y="2805113"/>
          <p14:tracePt t="113207" x="1350963" y="2813050"/>
          <p14:tracePt t="113213" x="1350963" y="2820988"/>
          <p14:tracePt t="113220" x="1350963" y="2830513"/>
          <p14:tracePt t="113227" x="1358900" y="2846388"/>
          <p14:tracePt t="113235" x="1368425" y="2863850"/>
          <p14:tracePt t="113242" x="1376363" y="2871788"/>
          <p14:tracePt t="113249" x="1384300" y="2889250"/>
          <p14:tracePt t="113258" x="1401763" y="2914650"/>
          <p14:tracePt t="113262" x="1419225" y="2940050"/>
          <p14:tracePt t="113269" x="1427163" y="2957513"/>
          <p14:tracePt t="113278" x="1444625" y="2974975"/>
          <p14:tracePt t="113285" x="1452563" y="2990850"/>
          <p14:tracePt t="113291" x="1470025" y="3000375"/>
          <p14:tracePt t="113298" x="1487488" y="3008313"/>
          <p14:tracePt t="113303" x="1495425" y="3016250"/>
          <p14:tracePt t="113311" x="1503363" y="3016250"/>
          <p14:tracePt t="113319" x="1512888" y="3025775"/>
          <p14:tracePt t="113326" x="1528763" y="3033713"/>
          <p14:tracePt t="113333" x="1538288" y="3033713"/>
          <p14:tracePt t="113345" x="1554163" y="3033713"/>
          <p14:tracePt t="113353" x="1563688" y="3033713"/>
          <p14:tracePt t="113360" x="1579563" y="3033713"/>
          <p14:tracePt t="113368" x="1589088" y="3033713"/>
          <p14:tracePt t="113374" x="1597025" y="3033713"/>
          <p14:tracePt t="113381" x="1606550" y="3033713"/>
          <p14:tracePt t="113388" x="1622425" y="3033713"/>
          <p14:tracePt t="113394" x="1631950" y="3016250"/>
          <p14:tracePt t="113401" x="1657350" y="3008313"/>
          <p14:tracePt t="113410" x="1673225" y="3000375"/>
          <p14:tracePt t="113416" x="1690688" y="2982913"/>
          <p14:tracePt t="113424" x="1708150" y="2957513"/>
          <p14:tracePt t="113430" x="1733550" y="2932113"/>
          <p14:tracePt t="113437" x="1749425" y="2906713"/>
          <p14:tracePt t="113446" x="1776413" y="2881313"/>
          <p14:tracePt t="113450" x="1784350" y="2871788"/>
          <p14:tracePt t="113459" x="1801813" y="2855913"/>
          <p14:tracePt t="113464" x="1827213" y="2820988"/>
          <p14:tracePt t="113471" x="1843088" y="2805113"/>
          <p14:tracePt t="113478" x="1860550" y="2787650"/>
          <p14:tracePt t="113485" x="1868488" y="2778125"/>
          <p14:tracePt t="113492" x="1878013" y="2778125"/>
          <p14:tracePt t="113499" x="1878013" y="2770188"/>
          <p14:tracePt t="113507" x="1893888" y="2770188"/>
          <p14:tracePt t="113513" x="1893888" y="2762250"/>
          <p14:tracePt t="113534" x="1903413" y="2762250"/>
          <p14:tracePt t="113548" x="1911350" y="2762250"/>
          <p14:tracePt t="113569" x="1928813" y="2762250"/>
          <p14:tracePt t="113576" x="1936750" y="2762250"/>
          <p14:tracePt t="113583" x="1954213" y="2762250"/>
          <p14:tracePt t="113591" x="1979613" y="2762250"/>
          <p14:tracePt t="113597" x="2005013" y="2770188"/>
          <p14:tracePt t="113603" x="2055813" y="2778125"/>
          <p14:tracePt t="113610" x="2141538" y="2795588"/>
          <p14:tracePt t="113618" x="2251075" y="2830513"/>
          <p14:tracePt t="113626" x="2327275" y="2846388"/>
          <p14:tracePt t="113631" x="2387600" y="2863850"/>
          <p14:tracePt t="113641" x="2438400" y="2871788"/>
          <p14:tracePt t="113646" x="2489200" y="2889250"/>
          <p14:tracePt t="113652" x="2532063" y="2906713"/>
          <p14:tracePt t="113661" x="2557463" y="2906713"/>
          <p14:tracePt t="113666" x="2600325" y="2914650"/>
          <p14:tracePt t="113675" x="2616200" y="2922588"/>
          <p14:tracePt t="113680" x="2625725" y="2932113"/>
          <p14:tracePt t="113686" x="2641600" y="2932113"/>
          <p14:tracePt t="113694" x="2651125" y="2932113"/>
          <p14:tracePt t="113701" x="2668588" y="2940050"/>
          <p14:tracePt t="113709" x="2676525" y="2949575"/>
          <p14:tracePt t="113724" x="2684463" y="2949575"/>
          <p14:tracePt t="113736" x="2693988" y="2949575"/>
          <p14:tracePt t="113743" x="2693988" y="2957513"/>
          <p14:tracePt t="113784" x="2693988" y="2965450"/>
          <p14:tracePt t="113792" x="2693988" y="2974975"/>
          <p14:tracePt t="113820" x="2693988" y="2982913"/>
          <p14:tracePt t="113833" x="2693988" y="3000375"/>
          <p14:tracePt t="113848" x="2684463" y="3008313"/>
          <p14:tracePt t="113854" x="2684463" y="3016250"/>
          <p14:tracePt t="113862" x="2684463" y="3025775"/>
          <p14:tracePt t="113868" x="2684463" y="3033713"/>
          <p14:tracePt t="113875" x="2676525" y="3041650"/>
          <p14:tracePt t="113890" x="2676525" y="3051175"/>
          <p14:tracePt t="113896" x="2668588" y="3051175"/>
          <p14:tracePt t="113903" x="2668588" y="3067050"/>
          <p14:tracePt t="113910" x="2659063" y="3067050"/>
          <p14:tracePt t="113917" x="2659063" y="3076575"/>
          <p14:tracePt t="113925" x="2651125" y="3076575"/>
          <p14:tracePt t="113932" x="2651125" y="3084513"/>
          <p14:tracePt t="113940" x="2641600" y="3094038"/>
          <p14:tracePt t="113960" x="2616200" y="3109913"/>
          <p14:tracePt t="113966" x="2608263" y="3119438"/>
          <p14:tracePt t="113980" x="2590800" y="3119438"/>
          <p14:tracePt t="113986" x="2590800" y="3127375"/>
          <p14:tracePt t="114001" x="2582863" y="3127375"/>
          <p14:tracePt t="114008" x="2582863" y="3135313"/>
          <p14:tracePt t="114098" x="2590800" y="3135313"/>
          <p14:tracePt t="114105" x="2600325" y="3135313"/>
          <p14:tracePt t="114114" x="2608263" y="3135313"/>
          <p14:tracePt t="114119" x="2625725" y="3135313"/>
          <p14:tracePt t="114126" x="2641600" y="3135313"/>
          <p14:tracePt t="114133" x="2676525" y="3135313"/>
          <p14:tracePt t="114140" x="2735263" y="3135313"/>
          <p14:tracePt t="114147" x="2770188" y="3135313"/>
          <p14:tracePt t="114154" x="2811463" y="3135313"/>
          <p14:tracePt t="114161" x="2871788" y="3135313"/>
          <p14:tracePt t="114168" x="2889250" y="3135313"/>
          <p14:tracePt t="114175" x="2905125" y="3127375"/>
          <p14:tracePt t="114182" x="2922588" y="3127375"/>
          <p14:tracePt t="114191" x="2930525" y="3119438"/>
          <p14:tracePt t="114195" x="2947988" y="3119438"/>
          <p14:tracePt t="114209" x="2955925" y="3109913"/>
          <p14:tracePt t="114231" x="2955925" y="3101975"/>
          <p14:tracePt t="114244" x="2965450" y="3101975"/>
          <p14:tracePt t="114252" x="2973388" y="3094038"/>
          <p14:tracePt t="114265" x="2973388" y="3084513"/>
          <p14:tracePt t="114275" x="2973388" y="3076575"/>
          <p14:tracePt t="114280" x="2982913" y="3067050"/>
          <p14:tracePt t="114286" x="2982913" y="3059113"/>
          <p14:tracePt t="114292" x="2982913" y="3051175"/>
          <p14:tracePt t="114301" x="2982913" y="3041650"/>
          <p14:tracePt t="114308" x="2982913" y="3033713"/>
          <p14:tracePt t="114314" x="2982913" y="3016250"/>
          <p14:tracePt t="114328" x="2982913" y="3008313"/>
          <p14:tracePt t="114334" x="2982913" y="3000375"/>
          <p14:tracePt t="114356" x="2982913" y="2990850"/>
          <p14:tracePt t="114362" x="2982913" y="2982913"/>
          <p14:tracePt t="114376" x="2973388" y="2974975"/>
          <p14:tracePt t="114398" x="2973388" y="2965450"/>
          <p14:tracePt t="114406" x="2965450" y="2965450"/>
          <p14:tracePt t="114425" x="2955925" y="2957513"/>
          <p14:tracePt t="114432" x="2955925" y="2949575"/>
          <p14:tracePt t="114440" x="2947988" y="2949575"/>
          <p14:tracePt t="114447" x="2947988" y="2940050"/>
          <p14:tracePt t="114460" x="2940050" y="2932113"/>
          <p14:tracePt t="114468" x="2930525" y="2914650"/>
          <p14:tracePt t="114475" x="2914650" y="2906713"/>
          <p14:tracePt t="114480" x="2905125" y="2897188"/>
          <p14:tracePt t="114490" x="2897188" y="2881313"/>
          <p14:tracePt t="114494" x="2889250" y="2871788"/>
          <p14:tracePt t="114502" x="2871788" y="2863850"/>
          <p14:tracePt t="114511" x="2863850" y="2846388"/>
          <p14:tracePt t="114516" x="2854325" y="2846388"/>
          <p14:tracePt t="114524" x="2846388" y="2830513"/>
          <p14:tracePt t="114530" x="2828925" y="2830513"/>
          <p14:tracePt t="114539" x="2828925" y="2820988"/>
          <p14:tracePt t="114544" x="2811463" y="2813050"/>
          <p14:tracePt t="114559" x="2795588" y="2805113"/>
          <p14:tracePt t="114565" x="2786063" y="2805113"/>
          <p14:tracePt t="114573" x="2778125" y="2805113"/>
          <p14:tracePt t="114578" x="2770188" y="2805113"/>
          <p14:tracePt t="114586" x="2752725" y="2805113"/>
          <p14:tracePt t="114599" x="2744788" y="2805113"/>
          <p14:tracePt t="114608" x="2727325" y="2805113"/>
          <p14:tracePt t="114613" x="2719388" y="2805113"/>
          <p14:tracePt t="114621" x="2701925" y="2805113"/>
          <p14:tracePt t="114627" x="2684463" y="2820988"/>
          <p14:tracePt t="114634" x="2668588" y="2830513"/>
          <p14:tracePt t="114643" x="2659063" y="2830513"/>
          <p14:tracePt t="114648" x="2641600" y="2838450"/>
          <p14:tracePt t="114657" x="2608263" y="2855913"/>
          <p14:tracePt t="114662" x="2582863" y="2863850"/>
          <p14:tracePt t="114669" x="2565400" y="2881313"/>
          <p14:tracePt t="114676" x="2549525" y="2889250"/>
          <p14:tracePt t="114683" x="2532063" y="2897188"/>
          <p14:tracePt t="114690" x="2514600" y="2906713"/>
          <p14:tracePt t="114698" x="2497138" y="2906713"/>
          <p14:tracePt t="114704" x="2489200" y="2914650"/>
          <p14:tracePt t="114710" x="2481263" y="2922588"/>
          <p14:tracePt t="114718" x="2471738" y="2932113"/>
          <p14:tracePt t="114725" x="2463800" y="2940050"/>
          <p14:tracePt t="114732" x="2455863" y="2940050"/>
          <p14:tracePt t="114739" x="2455863" y="2949575"/>
          <p14:tracePt t="114753" x="2446338" y="2957513"/>
          <p14:tracePt t="114767" x="2446338" y="2965450"/>
          <p14:tracePt t="114775" x="2446338" y="2974975"/>
          <p14:tracePt t="114780" x="2446338" y="2990850"/>
          <p14:tracePt t="114794" x="2446338" y="3000375"/>
          <p14:tracePt t="114801" x="2455863" y="3008313"/>
          <p14:tracePt t="114808" x="2463800" y="3033713"/>
          <p14:tracePt t="114816" x="2481263" y="3076575"/>
          <p14:tracePt t="114823" x="2506663" y="3127375"/>
          <p14:tracePt t="114829" x="2524125" y="3186113"/>
          <p14:tracePt t="114838" x="2549525" y="3254375"/>
          <p14:tracePt t="114843" x="2557463" y="3289300"/>
          <p14:tracePt t="114850" x="2582863" y="3322638"/>
          <p14:tracePt t="114858" x="2582863" y="3330575"/>
          <p14:tracePt t="114864" x="2582863" y="3340100"/>
          <p14:tracePt t="114873" x="2590800" y="3348038"/>
          <p14:tracePt t="114878" x="2590800" y="3355975"/>
          <p14:tracePt t="114891" x="2590800" y="3365500"/>
          <p14:tracePt t="114913" x="2590800" y="3373438"/>
          <p14:tracePt t="114926" x="2600325" y="3373438"/>
          <p14:tracePt t="114941" x="2608263" y="3373438"/>
          <p14:tracePt t="114958" x="2616200" y="3382963"/>
          <p14:tracePt t="114969" x="2633663" y="3390900"/>
          <p14:tracePt t="114976" x="2641600" y="3390900"/>
          <p14:tracePt t="114982" x="2659063" y="3390900"/>
          <p14:tracePt t="114997" x="2676525" y="3390900"/>
          <p14:tracePt t="115003" x="2684463" y="3390900"/>
          <p14:tracePt t="115010" x="2701925" y="3390900"/>
          <p14:tracePt t="115017" x="2709863" y="3390900"/>
          <p14:tracePt t="115024" x="2719388" y="3390900"/>
          <p14:tracePt t="115031" x="2727325" y="3390900"/>
          <p14:tracePt t="115039" x="2735263" y="3390900"/>
          <p14:tracePt t="115052" x="2744788" y="3390900"/>
          <p14:tracePt t="115058" x="2752725" y="3390900"/>
          <p14:tracePt t="115074" x="2760663" y="3382963"/>
          <p14:tracePt t="115080" x="2770188" y="3382963"/>
          <p14:tracePt t="115086" x="2778125" y="3373438"/>
          <p14:tracePt t="115094" x="2778125" y="3365500"/>
          <p14:tracePt t="115108" x="2786063" y="3365500"/>
          <p14:tracePt t="115114" x="2795588" y="3355975"/>
          <p14:tracePt t="115123" x="2795588" y="3348038"/>
          <p14:tracePt t="115135" x="2803525" y="3340100"/>
          <p14:tracePt t="115150" x="2803525" y="3330575"/>
          <p14:tracePt t="115163" x="2811463" y="3322638"/>
          <p14:tracePt t="115173" x="2811463" y="3314700"/>
          <p14:tracePt t="115184" x="2811463" y="3305175"/>
          <p14:tracePt t="115191" x="2811463" y="3297238"/>
          <p14:tracePt t="115199" x="2820988" y="3289300"/>
          <p14:tracePt t="115206" x="2820988" y="3279775"/>
          <p14:tracePt t="115212" x="2828925" y="3279775"/>
          <p14:tracePt t="115220" x="2828925" y="3271838"/>
          <p14:tracePt t="115235" x="2828925" y="3263900"/>
          <p14:tracePt t="115241" x="2828925" y="3254375"/>
          <p14:tracePt t="115256" x="2838450" y="3246438"/>
          <p14:tracePt t="115269" x="2838450" y="3238500"/>
          <p14:tracePt t="115290" x="2838450" y="3228975"/>
          <p14:tracePt t="115295" x="2838450" y="3221038"/>
          <p14:tracePt t="115317" x="2838450" y="3211513"/>
          <p14:tracePt t="115344" x="2838450" y="3203575"/>
          <p14:tracePt t="115366" x="2838450" y="3195638"/>
          <p14:tracePt t="115379" x="2838450" y="3186113"/>
          <p14:tracePt t="115400" x="2838450" y="3178175"/>
          <p14:tracePt t="115422" x="2838450" y="3170238"/>
          <p14:tracePt t="115456" x="2838450" y="3160713"/>
          <p14:tracePt t="115477" x="2838450" y="3152775"/>
          <p14:tracePt t="115512" x="2838450" y="3144838"/>
          <p14:tracePt t="115568" x="2838450" y="3135313"/>
          <p14:tracePt t="115803" x="2838450" y="3144838"/>
          <p14:tracePt t="115824" x="2838450" y="3152775"/>
          <p14:tracePt t="115831" x="2838450" y="3160713"/>
          <p14:tracePt t="115852" x="2838450" y="3170238"/>
          <p14:tracePt t="115866" x="2838450" y="3178175"/>
          <p14:tracePt t="115887" x="2838450" y="3186113"/>
          <p14:tracePt t="115893" x="2838450" y="3195638"/>
          <p14:tracePt t="115928" x="2838450" y="3203575"/>
          <p14:tracePt t="115963" x="2838450" y="3211513"/>
          <p14:tracePt t="118540" x="2846388" y="3211513"/>
          <p14:tracePt t="118547" x="2854325" y="3195638"/>
          <p14:tracePt t="118582" x="2863850" y="3186113"/>
          <p14:tracePt t="118617" x="2871788" y="3178175"/>
          <p14:tracePt t="118645" x="2871788" y="3170238"/>
          <p14:tracePt t="118652" x="2879725" y="3170238"/>
          <p14:tracePt t="118666" x="2879725" y="3160713"/>
          <p14:tracePt t="118679" x="2879725" y="3152775"/>
          <p14:tracePt t="118700" x="2879725" y="3144838"/>
          <p14:tracePt t="118722" x="2879725" y="3135313"/>
          <p14:tracePt t="118728" x="2879725" y="3127375"/>
          <p14:tracePt t="118749" x="2879725" y="3119438"/>
          <p14:tracePt t="118763" x="2879725" y="3109913"/>
          <p14:tracePt t="118770" x="2879725" y="3101975"/>
          <p14:tracePt t="118787" x="2879725" y="3094038"/>
          <p14:tracePt t="118791" x="2879725" y="3084513"/>
          <p14:tracePt t="118805" x="2879725" y="3076575"/>
          <p14:tracePt t="118819" x="2879725" y="3059113"/>
          <p14:tracePt t="118826" x="2879725" y="3051175"/>
          <p14:tracePt t="118833" x="2879725" y="3041650"/>
          <p14:tracePt t="118840" x="2879725" y="3033713"/>
          <p14:tracePt t="118847" x="2879725" y="3025775"/>
          <p14:tracePt t="118854" x="2879725" y="3016250"/>
          <p14:tracePt t="118869" x="2879725" y="3000375"/>
          <p14:tracePt t="118882" x="2879725" y="2990850"/>
          <p14:tracePt t="118896" x="2879725" y="2982913"/>
          <p14:tracePt t="118910" x="2879725" y="2974975"/>
          <p14:tracePt t="118923" x="2879725" y="2965450"/>
          <p14:tracePt t="118944" x="2879725" y="2957513"/>
          <p14:tracePt t="118954" x="2879725" y="2949575"/>
          <p14:tracePt t="118965" x="2879725" y="2940050"/>
          <p14:tracePt t="118972" x="2879725" y="2932113"/>
          <p14:tracePt t="118987" x="2879725" y="2922588"/>
          <p14:tracePt t="119002" x="2879725" y="2914650"/>
          <p14:tracePt t="119014" x="2879725" y="2906713"/>
          <p14:tracePt t="119028" x="2889250" y="2897188"/>
          <p14:tracePt t="119042" x="2889250" y="2889250"/>
          <p14:tracePt t="119049" x="2889250" y="2881313"/>
          <p14:tracePt t="119063" x="2889250" y="2871788"/>
          <p14:tracePt t="119076" x="2897188" y="2863850"/>
          <p14:tracePt t="119098" x="2897188" y="2855913"/>
          <p14:tracePt t="119112" x="2897188" y="2846388"/>
          <p14:tracePt t="119125" x="2897188" y="2838450"/>
          <p14:tracePt t="119139" x="2905125" y="2838450"/>
          <p14:tracePt t="119146" x="2905125" y="2830513"/>
          <p14:tracePt t="119181" x="2905125" y="2820988"/>
          <p14:tracePt t="119223" x="2905125" y="2813050"/>
          <p14:tracePt t="119236" x="2905125" y="2805113"/>
          <p14:tracePt t="119271" x="2905125" y="2795588"/>
          <p14:tracePt t="119411" x="2897188" y="2795588"/>
          <p14:tracePt t="119445" x="2889250" y="2795588"/>
          <p14:tracePt t="119460" x="2879725" y="2795588"/>
          <p14:tracePt t="119480" x="2871788" y="2795588"/>
          <p14:tracePt t="119494" x="2863850" y="2795588"/>
          <p14:tracePt t="119508" x="2854325" y="2795588"/>
          <p14:tracePt t="119524" x="2846388" y="2795588"/>
          <p14:tracePt t="119536" x="2838450" y="2795588"/>
          <p14:tracePt t="119563" x="2828925" y="2795588"/>
          <p14:tracePt t="119585" x="2820988" y="2795588"/>
          <p14:tracePt t="119592" x="2811463" y="2795588"/>
          <p14:tracePt t="119605" x="2803525" y="2795588"/>
          <p14:tracePt t="119612" x="2795588" y="2795588"/>
          <p14:tracePt t="119620" x="2786063" y="2795588"/>
          <p14:tracePt t="119626" x="2770188" y="2795588"/>
          <p14:tracePt t="119635" x="2752725" y="2795588"/>
          <p14:tracePt t="119641" x="2735263" y="2795588"/>
          <p14:tracePt t="119648" x="2719388" y="2787650"/>
          <p14:tracePt t="119654" x="2709863" y="2787650"/>
          <p14:tracePt t="119661" x="2693988" y="2787650"/>
          <p14:tracePt t="119669" x="2668588" y="2787650"/>
          <p14:tracePt t="119675" x="2659063" y="2778125"/>
          <p14:tracePt t="119682" x="2651125" y="2778125"/>
          <p14:tracePt t="119689" x="2633663" y="2770188"/>
          <p14:tracePt t="119697" x="2625725" y="2770188"/>
          <p14:tracePt t="119710" x="2608263" y="2770188"/>
          <p14:tracePt t="119717" x="2600325" y="2770188"/>
          <p14:tracePt t="119731" x="2590800" y="2770188"/>
          <p14:tracePt t="119744" x="2574925" y="2770188"/>
          <p14:tracePt t="119773" x="2565400" y="2770188"/>
          <p14:tracePt t="119781" x="2565400" y="2762250"/>
          <p14:tracePt t="120122" x="2574925" y="2762250"/>
          <p14:tracePt t="120129" x="2582863" y="2762250"/>
          <p14:tracePt t="120135" x="2590800" y="2762250"/>
          <p14:tracePt t="120142" x="2600325" y="2752725"/>
          <p14:tracePt t="120151" x="2608263" y="2752725"/>
          <p14:tracePt t="120163" x="2625725" y="2744788"/>
          <p14:tracePt t="120170" x="2633663" y="2736850"/>
          <p14:tracePt t="120179" x="2641600" y="2736850"/>
          <p14:tracePt t="120194" x="2651125" y="2736850"/>
          <p14:tracePt t="120202" x="2668588" y="2727325"/>
          <p14:tracePt t="120205" x="2668588" y="2719388"/>
          <p14:tracePt t="120212" x="2684463" y="2719388"/>
          <p14:tracePt t="120220" x="2693988" y="2711450"/>
          <p14:tracePt t="120235" x="2701925" y="2701925"/>
          <p14:tracePt t="120241" x="2709863" y="2701925"/>
          <p14:tracePt t="120247" x="2709863" y="2693988"/>
          <p14:tracePt t="120254" x="2719388" y="2686050"/>
          <p14:tracePt t="120269" x="2719388" y="2676525"/>
          <p14:tracePt t="120275" x="2727325" y="2676525"/>
          <p14:tracePt t="120285" x="2727325" y="2668588"/>
          <p14:tracePt t="120295" x="2735263" y="2660650"/>
          <p14:tracePt t="120310" x="2735263" y="2651125"/>
          <p14:tracePt t="120324" x="2744788" y="2643188"/>
          <p14:tracePt t="120337" x="2744788" y="2633663"/>
          <p14:tracePt t="120359" x="2744788" y="2625725"/>
          <p14:tracePt t="120380" x="2752725" y="2625725"/>
          <p14:tracePt t="120386" x="2752725" y="2617788"/>
          <p14:tracePt t="120401" x="2752725" y="2608263"/>
          <p14:tracePt t="120429" x="2752725" y="2600325"/>
          <p14:tracePt t="120450" x="2752725" y="2592388"/>
          <p14:tracePt t="120469" x="2752725" y="2582863"/>
          <p14:tracePt t="120484" x="2752725" y="2574925"/>
          <p14:tracePt t="120512" x="2752725" y="2566988"/>
          <p14:tracePt t="120540" x="2744788" y="2549525"/>
          <p14:tracePt t="120547" x="2735263" y="2549525"/>
          <p14:tracePt t="120553" x="2727325" y="2541588"/>
          <p14:tracePt t="120567" x="2709863" y="2532063"/>
          <p14:tracePt t="120574" x="2709863" y="2524125"/>
          <p14:tracePt t="120584" x="2693988" y="2506663"/>
          <p14:tracePt t="120588" x="2684463" y="2498725"/>
          <p14:tracePt t="120595" x="2659063" y="2481263"/>
          <p14:tracePt t="120604" x="2651125" y="2463800"/>
          <p14:tracePt t="120609" x="2625725" y="2447925"/>
          <p14:tracePt t="120618" x="2608263" y="2430463"/>
          <p14:tracePt t="120623" x="2582863" y="2405063"/>
          <p14:tracePt t="120631" x="2565400" y="2387600"/>
          <p14:tracePt t="120639" x="2540000" y="2379663"/>
          <p14:tracePt t="120643" x="2524125" y="2362200"/>
          <p14:tracePt t="120652" x="2514600" y="2354263"/>
          <p14:tracePt t="120658" x="2497138" y="2344738"/>
          <p14:tracePt t="120667" x="2481263" y="2336800"/>
          <p14:tracePt t="120679" x="2463800" y="2336800"/>
          <p14:tracePt t="120687" x="2455863" y="2336800"/>
          <p14:tracePt t="120701" x="2438400" y="2336800"/>
          <p14:tracePt t="120715" x="2430463" y="2336800"/>
          <p14:tracePt t="120728" x="2413000" y="2354263"/>
          <p14:tracePt t="120741" x="2413000" y="2362200"/>
          <p14:tracePt t="120750" x="2413000" y="2379663"/>
          <p14:tracePt t="120756" x="2405063" y="2387600"/>
          <p14:tracePt t="120762" x="2405063" y="2397125"/>
          <p14:tracePt t="120769" x="2405063" y="2405063"/>
          <p14:tracePt t="120777" x="2405063" y="2422525"/>
          <p14:tracePt t="120792" x="2405063" y="2438400"/>
          <p14:tracePt t="120798" x="2405063" y="2447925"/>
          <p14:tracePt t="120811" x="2405063" y="2463800"/>
          <p14:tracePt t="120819" x="2405063" y="2473325"/>
          <p14:tracePt t="120835" x="2405063" y="2489200"/>
          <p14:tracePt t="120846" x="2405063" y="2498725"/>
          <p14:tracePt t="120855" x="2405063" y="2506663"/>
          <p14:tracePt t="120861" x="2413000" y="2506663"/>
          <p14:tracePt t="120868" x="2413000" y="2516188"/>
          <p14:tracePt t="120883" x="2420938" y="2524125"/>
          <p14:tracePt t="120887" x="2420938" y="2532063"/>
          <p14:tracePt t="120895" x="2420938" y="2541588"/>
          <p14:tracePt t="120903" x="2438400" y="2541588"/>
          <p14:tracePt t="120909" x="2438400" y="2549525"/>
          <p14:tracePt t="120918" x="2446338" y="2549525"/>
          <p14:tracePt t="120922" x="2446338" y="2557463"/>
          <p14:tracePt t="120929" x="2463800" y="2566988"/>
          <p14:tracePt t="120952" x="2489200" y="2574925"/>
          <p14:tracePt t="120964" x="2497138" y="2574925"/>
          <p14:tracePt t="120974" x="2514600" y="2574925"/>
          <p14:tracePt t="120978" x="2524125" y="2582863"/>
          <p14:tracePt t="120986" x="2532063" y="2582863"/>
          <p14:tracePt t="120993" x="2532063" y="2592388"/>
          <p14:tracePt t="121001" x="2549525" y="2592388"/>
          <p14:tracePt t="121006" x="2549525" y="2600325"/>
          <p14:tracePt t="121013" x="2557463" y="2600325"/>
          <p14:tracePt t="121034" x="2574925" y="2600325"/>
          <p14:tracePt t="121048" x="2574925" y="2608263"/>
          <p14:tracePt t="121054" x="2582863" y="2608263"/>
          <p14:tracePt t="121076" x="2600325" y="2617788"/>
          <p14:tracePt t="121084" x="2608263" y="2625725"/>
          <p14:tracePt t="121091" x="2625725" y="2633663"/>
          <p14:tracePt t="121097" x="2641600" y="2643188"/>
          <p14:tracePt t="121103" x="2668588" y="2660650"/>
          <p14:tracePt t="121111" x="2701925" y="2676525"/>
          <p14:tracePt t="121118" x="2719388" y="2701925"/>
          <p14:tracePt t="121124" x="2752725" y="2719388"/>
          <p14:tracePt t="121134" x="2803525" y="2762250"/>
          <p14:tracePt t="121139" x="2838450" y="2787650"/>
          <p14:tracePt t="121145" x="2879725" y="2813050"/>
          <p14:tracePt t="121152" x="2905125" y="2830513"/>
          <p14:tracePt t="121159" x="2922588" y="2846388"/>
          <p14:tracePt t="121168" x="2930525" y="2855913"/>
          <p14:tracePt t="121173" x="2947988" y="2871788"/>
          <p14:tracePt t="121180" x="2955925" y="2871788"/>
          <p14:tracePt t="121187" x="2965450" y="2881313"/>
          <p14:tracePt t="121202" x="2973388" y="2889250"/>
          <p14:tracePt t="121208" x="2982913" y="2889250"/>
          <p14:tracePt t="121222" x="2982913" y="2897188"/>
          <p14:tracePt t="121228" x="2990850" y="2897188"/>
          <p14:tracePt t="121236" x="2990850" y="2906713"/>
          <p14:tracePt t="121271" x="2998788" y="2914650"/>
          <p14:tracePt t="121292" x="3008313" y="2914650"/>
          <p14:tracePt t="121368" x="3008313" y="2906713"/>
          <p14:tracePt t="121375" x="2998788" y="2906713"/>
          <p14:tracePt t="121383" x="2990850" y="2897188"/>
          <p14:tracePt t="121403" x="2982913" y="2889250"/>
          <p14:tracePt t="121410" x="2973388" y="2881313"/>
          <p14:tracePt t="121425" x="2965450" y="2871788"/>
          <p14:tracePt t="121431" x="2955925" y="2871788"/>
          <p14:tracePt t="121437" x="2947988" y="2863850"/>
          <p14:tracePt t="121452" x="2940050" y="2855913"/>
          <p14:tracePt t="121459" x="2930525" y="2855913"/>
          <p14:tracePt t="121466" x="2922588" y="2846388"/>
          <p14:tracePt t="121473" x="2905125" y="2838450"/>
          <p14:tracePt t="121486" x="2889250" y="2830513"/>
          <p14:tracePt t="121493" x="2863850" y="2820988"/>
          <p14:tracePt t="121501" x="2854325" y="2813050"/>
          <p14:tracePt t="121507" x="2838450" y="2805113"/>
          <p14:tracePt t="121516" x="2820988" y="2795588"/>
          <p14:tracePt t="121522" x="2795588" y="2787650"/>
          <p14:tracePt t="121528" x="2770188" y="2770188"/>
          <p14:tracePt t="121536" x="2752725" y="2770188"/>
          <p14:tracePt t="121542" x="2727325" y="2762250"/>
          <p14:tracePt t="121550" x="2727325" y="2752725"/>
          <p14:tracePt t="121556" x="2709863" y="2752725"/>
          <p14:tracePt t="121564" x="2693988" y="2744788"/>
          <p14:tracePt t="121570" x="2693988" y="2736850"/>
          <p14:tracePt t="121577" x="2684463" y="2736850"/>
          <p14:tracePt t="121586" x="2676525" y="2736850"/>
          <p14:tracePt t="121590" x="2668588" y="2736850"/>
          <p14:tracePt t="121605" x="2659063" y="2736850"/>
          <p14:tracePt t="121616" x="2651125" y="2736850"/>
          <p14:tracePt t="121619" x="2641600" y="2736850"/>
          <p14:tracePt t="121640" x="2633663" y="2736850"/>
          <p14:tracePt t="121653" x="2625725" y="2736850"/>
          <p14:tracePt t="121661" x="2616200" y="2736850"/>
          <p14:tracePt t="121684" x="2608263" y="2744788"/>
          <p14:tracePt t="121689" x="2600325" y="2752725"/>
          <p14:tracePt t="121696" x="2590800" y="2752725"/>
          <p14:tracePt t="121702" x="2582863" y="2762250"/>
          <p14:tracePt t="121709" x="2574925" y="2762250"/>
          <p14:tracePt t="121718" x="2565400" y="2770188"/>
          <p14:tracePt t="121723" x="2557463" y="2778125"/>
          <p14:tracePt t="121730" x="2549525" y="2778125"/>
          <p14:tracePt t="121737" x="2532063" y="2795588"/>
          <p14:tracePt t="121752" x="2514600" y="2813050"/>
          <p14:tracePt t="121766" x="2506663" y="2813050"/>
          <p14:tracePt t="121772" x="2497138" y="2820988"/>
          <p14:tracePt t="121779" x="2489200" y="2830513"/>
          <p14:tracePt t="121786" x="2489200" y="2838450"/>
          <p14:tracePt t="121802" x="2481263" y="2846388"/>
          <p14:tracePt t="121816" x="2481263" y="2855913"/>
          <p14:tracePt t="121821" x="2471738" y="2863850"/>
          <p14:tracePt t="121828" x="2471738" y="2871788"/>
          <p14:tracePt t="121842" x="2471738" y="2889250"/>
          <p14:tracePt t="121855" x="2471738" y="2897188"/>
          <p14:tracePt t="121869" x="2471738" y="2906713"/>
          <p14:tracePt t="121877" x="2471738" y="2914650"/>
          <p14:tracePt t="121884" x="2471738" y="2922588"/>
          <p14:tracePt t="121891" x="2471738" y="2932113"/>
          <p14:tracePt t="121900" x="2471738" y="2940050"/>
          <p14:tracePt t="121904" x="2471738" y="2949575"/>
          <p14:tracePt t="121912" x="2471738" y="2965450"/>
          <p14:tracePt t="121918" x="2471738" y="2974975"/>
          <p14:tracePt t="121926" x="2471738" y="2990850"/>
          <p14:tracePt t="121934" x="2471738" y="3000375"/>
          <p14:tracePt t="121940" x="2471738" y="3016250"/>
          <p14:tracePt t="121952" x="2471738" y="3025775"/>
          <p14:tracePt t="121969" x="2471738" y="3041650"/>
          <p14:tracePt t="121984" x="2471738" y="3051175"/>
          <p14:tracePt t="121988" x="2471738" y="3059113"/>
          <p14:tracePt t="121994" x="2471738" y="3067050"/>
          <p14:tracePt t="122009" x="2471738" y="3076575"/>
          <p14:tracePt t="122029" x="2471738" y="3094038"/>
          <p14:tracePt t="122037" x="2481263" y="3094038"/>
          <p14:tracePt t="122051" x="2481263" y="3101975"/>
          <p14:tracePt t="122067" x="2489200" y="3109913"/>
          <p14:tracePt t="122071" x="2497138" y="3109913"/>
          <p14:tracePt t="122078" x="2506663" y="3119438"/>
          <p14:tracePt t="122086" x="2506663" y="3127375"/>
          <p14:tracePt t="122092" x="2514600" y="3127375"/>
          <p14:tracePt t="122101" x="2524125" y="3135313"/>
          <p14:tracePt t="122106" x="2532063" y="3144838"/>
          <p14:tracePt t="122115" x="2532063" y="3152775"/>
          <p14:tracePt t="122120" x="2540000" y="3152775"/>
          <p14:tracePt t="122127" x="2549525" y="3160713"/>
          <p14:tracePt t="122137" x="2549525" y="3170238"/>
          <p14:tracePt t="122144" x="2557463" y="3170238"/>
          <p14:tracePt t="122155" x="2565400" y="3178175"/>
          <p14:tracePt t="122162" x="2574925" y="3186113"/>
          <p14:tracePt t="122176" x="2582863" y="3195638"/>
          <p14:tracePt t="122183" x="2590800" y="3195638"/>
          <p14:tracePt t="122191" x="2600325" y="3195638"/>
          <p14:tracePt t="122199" x="2600325" y="3203575"/>
          <p14:tracePt t="122211" x="2608263" y="3203575"/>
          <p14:tracePt t="122218" x="2616200" y="3203575"/>
          <p14:tracePt t="122225" x="2616200" y="3211513"/>
          <p14:tracePt t="122233" x="2625725" y="3211513"/>
          <p14:tracePt t="122246" x="2633663" y="3211513"/>
          <p14:tracePt t="122267" x="2641600" y="3211513"/>
          <p14:tracePt t="122280" x="2659063" y="3211513"/>
          <p14:tracePt t="122294" x="2676525" y="3211513"/>
          <p14:tracePt t="122302" x="2684463" y="3211513"/>
          <p14:tracePt t="122317" x="2693988" y="3211513"/>
          <p14:tracePt t="122322" x="2701925" y="3211513"/>
          <p14:tracePt t="122329" x="2719388" y="3203575"/>
          <p14:tracePt t="122343" x="2727325" y="3203575"/>
          <p14:tracePt t="122350" x="2727325" y="3195638"/>
          <p14:tracePt t="122357" x="2735263" y="3195638"/>
          <p14:tracePt t="122366" x="2744788" y="3195638"/>
          <p14:tracePt t="122377" x="2752725" y="3195638"/>
          <p14:tracePt t="122385" x="2760663" y="3186113"/>
          <p14:tracePt t="122391" x="2778125" y="3186113"/>
          <p14:tracePt t="122399" x="2786063" y="3186113"/>
          <p14:tracePt t="122406" x="2795588" y="3186113"/>
          <p14:tracePt t="122413" x="2803525" y="3178175"/>
          <p14:tracePt t="122419" x="2828925" y="3170238"/>
          <p14:tracePt t="122426" x="2854325" y="3160713"/>
          <p14:tracePt t="122434" x="2879725" y="3160713"/>
          <p14:tracePt t="122440" x="2889250" y="3152775"/>
          <p14:tracePt t="122449" x="2905125" y="3144838"/>
          <p14:tracePt t="122454" x="2922588" y="3144838"/>
          <p14:tracePt t="122462" x="2940050" y="3135313"/>
          <p14:tracePt t="122468" x="2947988" y="3135313"/>
          <p14:tracePt t="122475" x="2955925" y="3135313"/>
          <p14:tracePt t="122484" x="2955925" y="3127375"/>
          <p14:tracePt t="122490" x="2973388" y="3127375"/>
          <p14:tracePt t="122503" x="2982913" y="3127375"/>
          <p14:tracePt t="122517" x="2990850" y="3127375"/>
          <p14:tracePt t="122524" x="2998788" y="3119438"/>
          <p14:tracePt t="122532" x="3008313" y="3119438"/>
          <p14:tracePt t="122553" x="3024188" y="3109913"/>
          <p14:tracePt t="122573" x="3033713" y="3101975"/>
          <p14:tracePt t="122587" x="3041650" y="3101975"/>
          <p14:tracePt t="122601" x="3041650" y="3094038"/>
          <p14:tracePt t="122608" x="3049588" y="3094038"/>
          <p14:tracePt t="122616" x="3059113" y="3094038"/>
          <p14:tracePt t="122622" x="3059113" y="3076575"/>
          <p14:tracePt t="122636" x="3059113" y="3067050"/>
          <p14:tracePt t="122650" x="3067050" y="3059113"/>
          <p14:tracePt t="122666" x="3067050" y="3051175"/>
          <p14:tracePt t="122670" x="3074988" y="3041650"/>
          <p14:tracePt t="122684" x="3074988" y="3033713"/>
          <p14:tracePt t="122705" x="3074988" y="3025775"/>
          <p14:tracePt t="122714" x="3074988" y="3016250"/>
          <p14:tracePt t="122726" x="3074988" y="3008313"/>
          <p14:tracePt t="122741" x="3074988" y="3000375"/>
          <p14:tracePt t="122749" x="3067050" y="3000375"/>
          <p14:tracePt t="122753" x="3067050" y="2990850"/>
          <p14:tracePt t="122761" x="3067050" y="2982913"/>
          <p14:tracePt t="122774" x="3067050" y="2974975"/>
          <p14:tracePt t="122783" x="3059113" y="2974975"/>
          <p14:tracePt t="122789" x="3059113" y="2965450"/>
          <p14:tracePt t="122802" x="3049588" y="2965450"/>
          <p14:tracePt t="122810" x="3049588" y="2949575"/>
          <p14:tracePt t="122831" x="3041650" y="2940050"/>
          <p14:tracePt t="122845" x="3041650" y="2932113"/>
          <p14:tracePt t="122853" x="3041650" y="2922588"/>
          <p14:tracePt t="122858" x="3041650" y="2914650"/>
          <p14:tracePt t="122866" x="3033713" y="2914650"/>
          <p14:tracePt t="122872" x="3033713" y="2906713"/>
          <p14:tracePt t="122882" x="3033713" y="2897188"/>
          <p14:tracePt t="122893" x="3016250" y="2881313"/>
          <p14:tracePt t="122907" x="3016250" y="2871788"/>
          <p14:tracePt t="122921" x="3008313" y="2863850"/>
          <p14:tracePt t="122928" x="2998788" y="2863850"/>
          <p14:tracePt t="122945" x="2982913" y="2863850"/>
          <p14:tracePt t="122949" x="2982913" y="2855913"/>
          <p14:tracePt t="122956" x="2973388" y="2855913"/>
          <p14:tracePt t="122969" x="2965450" y="2855913"/>
          <p14:tracePt t="122976" x="2955925" y="2846388"/>
          <p14:tracePt t="122984" x="2947988" y="2846388"/>
          <p14:tracePt t="122991" x="2940050" y="2846388"/>
          <p14:tracePt t="122999" x="2940050" y="2838450"/>
          <p14:tracePt t="123005" x="2930525" y="2838450"/>
          <p14:tracePt t="123018" x="2922588" y="2838450"/>
          <p14:tracePt t="123025" x="2914650" y="2838450"/>
          <p14:tracePt t="123033" x="2905125" y="2830513"/>
          <p14:tracePt t="123040" x="2897188" y="2830513"/>
          <p14:tracePt t="123048" x="2889250" y="2830513"/>
          <p14:tracePt t="123053" x="2879725" y="2830513"/>
          <p14:tracePt t="123061" x="2871788" y="2830513"/>
          <p14:tracePt t="123067" x="2846388" y="2830513"/>
          <p14:tracePt t="123074" x="2838450" y="2820988"/>
          <p14:tracePt t="123082" x="2811463" y="2813050"/>
          <p14:tracePt t="123089" x="2786063" y="2805113"/>
          <p14:tracePt t="123095" x="2760663" y="2805113"/>
          <p14:tracePt t="123104" x="2727325" y="2805113"/>
          <p14:tracePt t="123110" x="2709863" y="2805113"/>
          <p14:tracePt t="123117" x="2693988" y="2805113"/>
          <p14:tracePt t="123123" x="2668588" y="2805113"/>
          <p14:tracePt t="123132" x="2651125" y="2805113"/>
          <p14:tracePt t="123138" x="2633663" y="2805113"/>
          <p14:tracePt t="123144" x="2625725" y="2805113"/>
          <p14:tracePt t="123150" x="2616200" y="2805113"/>
          <p14:tracePt t="123158" x="2590800" y="2805113"/>
          <p14:tracePt t="123166" x="2582863" y="2813050"/>
          <p14:tracePt t="123172" x="2574925" y="2813050"/>
          <p14:tracePt t="123179" x="2557463" y="2820988"/>
          <p14:tracePt t="123186" x="2549525" y="2830513"/>
          <p14:tracePt t="123193" x="2540000" y="2830513"/>
          <p14:tracePt t="123201" x="2524125" y="2846388"/>
          <p14:tracePt t="123207" x="2514600" y="2846388"/>
          <p14:tracePt t="123215" x="2506663" y="2863850"/>
          <p14:tracePt t="123221" x="2497138" y="2871788"/>
          <p14:tracePt t="123228" x="2481263" y="2881313"/>
          <p14:tracePt t="123235" x="2481263" y="2889250"/>
          <p14:tracePt t="123241" x="2471738" y="2897188"/>
          <p14:tracePt t="123255" x="2471738" y="2914650"/>
          <p14:tracePt t="123266" x="2463800" y="2922588"/>
          <p14:tracePt t="123269" x="2455863" y="2932113"/>
          <p14:tracePt t="123276" x="2455863" y="2940050"/>
          <p14:tracePt t="123290" x="2455863" y="2957513"/>
          <p14:tracePt t="123305" x="2455863" y="2965450"/>
          <p14:tracePt t="123318" x="2455863" y="2982913"/>
          <p14:tracePt t="123339" x="2455863" y="2990850"/>
          <p14:tracePt t="123353" x="2455863" y="3000375"/>
          <p14:tracePt t="123359" x="2455863" y="3008313"/>
          <p14:tracePt t="123366" x="2463800" y="3008313"/>
          <p14:tracePt t="123373" x="2463800" y="3016250"/>
          <p14:tracePt t="123388" x="2471738" y="3016250"/>
          <p14:tracePt t="123395" x="2471738" y="3025775"/>
          <p14:tracePt t="123402" x="2481263" y="3025775"/>
          <p14:tracePt t="123409" x="2481263" y="3033713"/>
          <p14:tracePt t="123423" x="2489200" y="3041650"/>
          <p14:tracePt t="123432" x="2497138" y="3051175"/>
          <p14:tracePt t="123436" x="2506663" y="3059113"/>
          <p14:tracePt t="123443" x="2514600" y="3067050"/>
          <p14:tracePt t="123451" x="2524125" y="3076575"/>
          <p14:tracePt t="123457" x="2524125" y="3084513"/>
          <p14:tracePt t="123465" x="2532063" y="3094038"/>
          <p14:tracePt t="123471" x="2549525" y="3101975"/>
          <p14:tracePt t="123482" x="2549525" y="3109913"/>
          <p14:tracePt t="123485" x="2557463" y="3119438"/>
          <p14:tracePt t="123492" x="2565400" y="3127375"/>
          <p14:tracePt t="123500" x="2582863" y="3135313"/>
          <p14:tracePt t="123507" x="2590800" y="3135313"/>
          <p14:tracePt t="123515" x="2600325" y="3144838"/>
          <p14:tracePt t="123520" x="2616200" y="3152775"/>
          <p14:tracePt t="123528" x="2625725" y="3160713"/>
          <p14:tracePt t="123534" x="2633663" y="3170238"/>
          <p14:tracePt t="123540" x="2651125" y="3170238"/>
          <p14:tracePt t="123549" x="2651125" y="3178175"/>
          <p14:tracePt t="123555" x="2659063" y="3178175"/>
          <p14:tracePt t="123568" x="2676525" y="3186113"/>
          <p14:tracePt t="123584" x="2684463" y="3186113"/>
          <p14:tracePt t="123589" x="2693988" y="3186113"/>
          <p14:tracePt t="123603" x="2701925" y="3186113"/>
          <p14:tracePt t="123611" x="2709863" y="3186113"/>
          <p14:tracePt t="123617" x="2719388" y="3186113"/>
          <p14:tracePt t="123639" x="2727325" y="3186113"/>
          <p14:tracePt t="123648" x="2735263" y="3186113"/>
          <p14:tracePt t="123660" x="2744788" y="3186113"/>
          <p14:tracePt t="123680" x="2752725" y="3186113"/>
          <p14:tracePt t="123715" x="2760663" y="3186113"/>
          <p14:tracePt t="123736" x="2770188" y="3186113"/>
          <p14:tracePt t="123987" x="2770188" y="3178175"/>
          <p14:tracePt t="124092" x="2778125" y="3178175"/>
          <p14:tracePt t="124307" x="2786063" y="3178175"/>
          <p14:tracePt t="124334" x="2786063" y="3170238"/>
          <p14:tracePt t="124377" x="2795588" y="3170238"/>
          <p14:tracePt t="124453" x="2795588" y="3160713"/>
          <p14:tracePt t="125184" x="2795588" y="3152775"/>
          <p14:tracePt t="125198" x="2803525" y="3152775"/>
          <p14:tracePt t="125233" x="2803525" y="3144838"/>
          <p14:tracePt t="125352" x="2811463" y="3144838"/>
          <p14:tracePt t="125380" x="2811463" y="3135313"/>
          <p14:tracePt t="125421" x="2820988" y="3127375"/>
          <p14:tracePt t="125463" x="2828925" y="3119438"/>
          <p14:tracePt t="125484" x="2828925" y="3109913"/>
          <p14:tracePt t="125505" x="2828925" y="3101975"/>
          <p14:tracePt t="125519" x="2838450" y="3101975"/>
          <p14:tracePt t="125533" x="2838450" y="3094038"/>
          <p14:tracePt t="125554" x="2838450" y="3084513"/>
          <p14:tracePt t="125568" x="2838450" y="3076575"/>
          <p14:tracePt t="125582" x="2838450" y="3067050"/>
          <p14:tracePt t="125596" x="2838450" y="3059113"/>
          <p14:tracePt t="125610" x="2846388" y="3059113"/>
          <p14:tracePt t="125616" x="2846388" y="3051175"/>
          <p14:tracePt t="125624" x="2846388" y="3041650"/>
          <p14:tracePt t="125637" x="2846388" y="3033713"/>
          <p14:tracePt t="125658" x="2846388" y="3025775"/>
          <p14:tracePt t="125665" x="2854325" y="3025775"/>
          <p14:tracePt t="125686" x="2854325" y="3016250"/>
          <p14:tracePt t="125693" x="2854325" y="3008313"/>
          <p14:tracePt t="125714" x="2854325" y="3000375"/>
          <p14:tracePt t="125734" x="2854325" y="2990850"/>
          <p14:tracePt t="125748" x="2854325" y="2982913"/>
          <p14:tracePt t="125763" x="2854325" y="2974975"/>
          <p14:tracePt t="125770" x="2863850" y="2974975"/>
          <p14:tracePt t="125778" x="2863850" y="2965450"/>
          <p14:tracePt t="125791" x="2863850" y="2957513"/>
          <p14:tracePt t="125805" x="2863850" y="2949575"/>
          <p14:tracePt t="125813" x="2863850" y="2940050"/>
          <p14:tracePt t="125839" x="2863850" y="2932113"/>
          <p14:tracePt t="125853" x="2863850" y="2922588"/>
          <p14:tracePt t="125862" x="2863850" y="2914650"/>
          <p14:tracePt t="125867" x="2863850" y="2906713"/>
          <p14:tracePt t="125881" x="2871788" y="2889250"/>
          <p14:tracePt t="125888" x="2871788" y="2871788"/>
          <p14:tracePt t="125896" x="2871788" y="2855913"/>
          <p14:tracePt t="125909" x="2871788" y="2838450"/>
          <p14:tracePt t="125916" x="2871788" y="2820988"/>
          <p14:tracePt t="125923" x="2871788" y="2805113"/>
          <p14:tracePt t="125937" x="2871788" y="2795588"/>
          <p14:tracePt t="125943" x="2871788" y="2787650"/>
          <p14:tracePt t="125966" x="2871788" y="2770188"/>
          <p14:tracePt t="125972" x="2871788" y="2762250"/>
          <p14:tracePt t="125986" x="2871788" y="2752725"/>
          <p14:tracePt t="125992" x="2871788" y="2744788"/>
          <p14:tracePt t="126007" x="2871788" y="2736850"/>
          <p14:tracePt t="126014" x="2871788" y="2727325"/>
          <p14:tracePt t="126030" x="2871788" y="2719388"/>
          <p14:tracePt t="126041" x="2871788" y="2701925"/>
          <p14:tracePt t="126055" x="2871788" y="2693988"/>
          <p14:tracePt t="126063" x="2871788" y="2676525"/>
          <p14:tracePt t="126076" x="2871788" y="2660650"/>
          <p14:tracePt t="126085" x="2871788" y="2643188"/>
          <p14:tracePt t="126097" x="2871788" y="2633663"/>
          <p14:tracePt t="126113" x="2871788" y="2617788"/>
          <p14:tracePt t="126124" x="2871788" y="2608263"/>
          <p14:tracePt t="126139" x="2871788" y="2600325"/>
          <p14:tracePt t="126153" x="2871788" y="2592388"/>
          <p14:tracePt t="126160" x="2871788" y="2582863"/>
          <p14:tracePt t="126173" x="2871788" y="2574925"/>
          <p14:tracePt t="126202" x="2871788" y="2566988"/>
          <p14:tracePt t="126214" x="2863850" y="2566988"/>
          <p14:tracePt t="126222" x="2863850" y="2557463"/>
          <p14:tracePt t="126236" x="2863850" y="2549525"/>
          <p14:tracePt t="126264" x="2854325" y="2549525"/>
          <p14:tracePt t="126286" x="2854325" y="2541588"/>
          <p14:tracePt t="126306" x="2846388" y="2541588"/>
          <p14:tracePt t="126319" x="2846388" y="2532063"/>
          <p14:tracePt t="126361" x="2838450" y="2532063"/>
          <p14:tracePt t="126382" x="2828925" y="2532063"/>
          <p14:tracePt t="126403" x="2820988" y="2524125"/>
          <p14:tracePt t="126432" x="2811463" y="2524125"/>
          <p14:tracePt t="126438" x="2811463" y="2516188"/>
          <p14:tracePt t="126459" x="2803525" y="2516188"/>
          <p14:tracePt t="126465" x="2795588" y="2516188"/>
          <p14:tracePt t="126487" x="2786063" y="2516188"/>
          <p14:tracePt t="126542" x="2778125" y="2516188"/>
          <p14:tracePt t="126591" x="2778125" y="2524125"/>
          <p14:tracePt t="126667" x="2778125" y="2532063"/>
          <p14:tracePt t="126750" x="2778125" y="2541588"/>
          <p14:tracePt t="126939" x="2786063" y="2541588"/>
          <p14:tracePt t="126981" x="2795588" y="2541588"/>
          <p14:tracePt t="127009" x="2803525" y="2541588"/>
          <p14:tracePt t="127051" x="2811463" y="2541588"/>
          <p14:tracePt t="127092" x="2820988" y="2541588"/>
          <p14:tracePt t="127127" x="2828925" y="2541588"/>
          <p14:tracePt t="127133" x="2838450" y="2541588"/>
          <p14:tracePt t="127155" x="2846388" y="2541588"/>
          <p14:tracePt t="127169" x="2854325" y="2541588"/>
          <p14:tracePt t="127190" x="2863850" y="2541588"/>
          <p14:tracePt t="127196" x="2871788" y="2541588"/>
          <p14:tracePt t="127212" x="2879725" y="2541588"/>
          <p14:tracePt t="127231" x="2897188" y="2541588"/>
          <p14:tracePt t="127246" x="2905125" y="2541588"/>
          <p14:tracePt t="127260" x="2914650" y="2541588"/>
          <p14:tracePt t="127266" x="2922588" y="2541588"/>
          <p14:tracePt t="127274" x="2930525" y="2541588"/>
          <p14:tracePt t="127280" x="2940050" y="2541588"/>
          <p14:tracePt t="127288" x="2947988" y="2541588"/>
          <p14:tracePt t="127295" x="2965450" y="2541588"/>
          <p14:tracePt t="127301" x="2973388" y="2541588"/>
          <p14:tracePt t="127312" x="2982913" y="2541588"/>
          <p14:tracePt t="127315" x="2990850" y="2541588"/>
          <p14:tracePt t="127322" x="3008313" y="2541588"/>
          <p14:tracePt t="127336" x="3016250" y="2541588"/>
          <p14:tracePt t="127345" x="3024188" y="2541588"/>
          <p14:tracePt t="127357" x="3033713" y="2541588"/>
          <p14:tracePt t="127363" x="3041650" y="2549525"/>
          <p14:tracePt t="127379" x="3049588" y="2549525"/>
          <p14:tracePt t="127394" x="3067050" y="2549525"/>
          <p14:tracePt t="127406" x="3074988" y="2549525"/>
          <p14:tracePt t="127427" x="3084513" y="2549525"/>
          <p14:tracePt t="127440" x="3092450" y="2549525"/>
          <p14:tracePt t="127447" x="3100388" y="2549525"/>
          <p14:tracePt t="127468" x="3109913" y="2549525"/>
          <p14:tracePt t="127489" x="3117850" y="2549525"/>
          <p14:tracePt t="127510" x="3127375" y="2549525"/>
          <p14:tracePt t="127518" x="3135313" y="2549525"/>
          <p14:tracePt t="127531" x="3143250" y="2549525"/>
          <p14:tracePt t="127553" x="3152775" y="2549525"/>
          <p14:tracePt t="127561" x="3160713" y="2549525"/>
          <p14:tracePt t="127572" x="3168650" y="2549525"/>
          <p14:tracePt t="127580" x="3178175" y="2549525"/>
          <p14:tracePt t="127595" x="3186113" y="2549525"/>
          <p14:tracePt t="127601" x="3194050" y="2549525"/>
          <p14:tracePt t="127614" x="3203575" y="2541588"/>
          <p14:tracePt t="127629" x="3211513" y="2541588"/>
          <p14:tracePt t="127644" x="3219450" y="2541588"/>
          <p14:tracePt t="127649" x="3228975" y="2541588"/>
          <p14:tracePt t="127656" x="3228975" y="2532063"/>
          <p14:tracePt t="127670" x="3236913" y="2532063"/>
          <p14:tracePt t="127698" x="3236913" y="2541588"/>
          <p14:tracePt t="127706" x="3228975" y="2549525"/>
          <p14:tracePt t="127713" x="3219450" y="2566988"/>
          <p14:tracePt t="127719" x="3194050" y="2592388"/>
          <p14:tracePt t="127728" x="3168650" y="2625725"/>
          <p14:tracePt t="127733" x="3135313" y="2643188"/>
          <p14:tracePt t="127740" x="3117850" y="2676525"/>
          <p14:tracePt t="127749" x="3100388" y="2686050"/>
          <p14:tracePt t="127755" x="3092450" y="2701925"/>
          <p14:tracePt t="127762" x="3084513" y="2711450"/>
          <p14:tracePt t="127767" x="3074988" y="2719388"/>
          <p14:tracePt t="127777" x="3067050" y="2727325"/>
          <p14:tracePt t="127789" x="3059113" y="2727325"/>
          <p14:tracePt t="127797" x="3059113" y="2744788"/>
          <p14:tracePt t="127811" x="3049588" y="2744788"/>
          <p14:tracePt t="127819" x="3041650" y="2744788"/>
          <p14:tracePt t="127824" x="3041650" y="2752725"/>
          <p14:tracePt t="127846" x="3033713" y="2752725"/>
          <p14:tracePt t="127866" x="3024188" y="2752725"/>
          <p14:tracePt t="127887" x="3024188" y="2744788"/>
          <p14:tracePt t="127894" x="3016250" y="2736850"/>
          <p14:tracePt t="127901" x="3016250" y="2719388"/>
          <p14:tracePt t="127910" x="3016250" y="2701925"/>
          <p14:tracePt t="127914" x="3016250" y="2686050"/>
          <p14:tracePt t="127921" x="3016250" y="2668588"/>
          <p14:tracePt t="127929" x="3016250" y="2651125"/>
          <p14:tracePt t="127935" x="3016250" y="2633663"/>
          <p14:tracePt t="127944" x="3024188" y="2617788"/>
          <p14:tracePt t="127949" x="3033713" y="2592388"/>
          <p14:tracePt t="127956" x="3033713" y="2566988"/>
          <p14:tracePt t="127964" x="3041650" y="2549525"/>
          <p14:tracePt t="127970" x="3049588" y="2532063"/>
          <p14:tracePt t="127978" x="3059113" y="2516188"/>
          <p14:tracePt t="127983" x="3067050" y="2489200"/>
          <p14:tracePt t="127998" x="3074988" y="2481263"/>
          <p14:tracePt t="128004" x="3074988" y="2473325"/>
          <p14:tracePt t="128019" x="3084513" y="2473325"/>
          <p14:tracePt t="128032" x="3084513" y="2463800"/>
          <p14:tracePt t="128046" x="3092450" y="2455863"/>
          <p14:tracePt t="128053" x="3100388" y="2455863"/>
          <p14:tracePt t="128074" x="3109913" y="2463800"/>
          <p14:tracePt t="128082" x="3109913" y="2473325"/>
          <p14:tracePt t="128088" x="3109913" y="2481263"/>
          <p14:tracePt t="128096" x="3109913" y="2489200"/>
          <p14:tracePt t="128103" x="3109913" y="2506663"/>
          <p14:tracePt t="128111" x="3117850" y="2516188"/>
          <p14:tracePt t="128116" x="3117850" y="2532063"/>
          <p14:tracePt t="128124" x="3117850" y="2541588"/>
          <p14:tracePt t="128130" x="3117850" y="2557463"/>
          <p14:tracePt t="128137" x="3127375" y="2574925"/>
          <p14:tracePt t="128146" x="3127375" y="2582863"/>
          <p14:tracePt t="128151" x="3127375" y="2592388"/>
          <p14:tracePt t="128159" x="3127375" y="2608263"/>
          <p14:tracePt t="128174" x="3127375" y="2625725"/>
          <p14:tracePt t="128193" x="3135313" y="2633663"/>
          <p14:tracePt t="128235" x="3143250" y="2643188"/>
          <p14:tracePt t="128262" x="3152775" y="2643188"/>
          <p14:tracePt t="128283" x="3168650" y="2643188"/>
          <p14:tracePt t="128291" x="3168650" y="2625725"/>
          <p14:tracePt t="128297" x="3178175" y="2617788"/>
          <p14:tracePt t="128304" x="3194050" y="2608263"/>
          <p14:tracePt t="128313" x="3194050" y="2592388"/>
          <p14:tracePt t="128318" x="3211513" y="2582863"/>
          <p14:tracePt t="128327" x="3211513" y="2566988"/>
          <p14:tracePt t="128334" x="3219450" y="2549525"/>
          <p14:tracePt t="128339" x="3228975" y="2532063"/>
          <p14:tracePt t="128353" x="3228975" y="2524125"/>
          <p14:tracePt t="128361" x="3236913" y="2506663"/>
          <p14:tracePt t="128367" x="3244850" y="2498725"/>
          <p14:tracePt t="128388" x="3244850" y="2489200"/>
          <p14:tracePt t="128423" x="3254375" y="2489200"/>
          <p14:tracePt t="128450" x="3254375" y="2498725"/>
          <p14:tracePt t="128457" x="3254375" y="2506663"/>
          <p14:tracePt t="128464" x="3254375" y="2516188"/>
          <p14:tracePt t="128471" x="3254375" y="2524125"/>
          <p14:tracePt t="128478" x="3254375" y="2532063"/>
          <p14:tracePt t="128485" x="3244850" y="2541588"/>
          <p14:tracePt t="128493" x="3244850" y="2549525"/>
          <p14:tracePt t="128499" x="3244850" y="2557463"/>
          <p14:tracePt t="128513" x="3244850" y="2574925"/>
          <p14:tracePt t="128533" x="3244850" y="2582863"/>
          <p14:tracePt t="128548" x="3244850" y="2592388"/>
          <p14:tracePt t="128555" x="3244850" y="2600325"/>
          <p14:tracePt t="128576" x="3244850" y="2608263"/>
          <p14:tracePt t="128617" x="3254375" y="2608263"/>
          <p14:tracePt t="128623" x="3262313" y="2608263"/>
          <p14:tracePt t="128638" x="3270250" y="2608263"/>
          <p14:tracePt t="128659" x="3279775" y="2608263"/>
          <p14:tracePt t="128680" x="3287713" y="2608263"/>
          <p14:tracePt t="128701" x="3297238" y="2608263"/>
          <p14:tracePt t="128757" x="3305175" y="2608263"/>
          <p14:tracePt t="128784" x="3305175" y="2617788"/>
          <p14:tracePt t="128834" x="3305175" y="2625725"/>
          <p14:tracePt t="128847" x="3305175" y="2633663"/>
          <p14:tracePt t="128903" x="3305175" y="2643188"/>
          <p14:tracePt t="129064" x="3297238" y="2651125"/>
          <p14:tracePt t="129098" x="3287713" y="2651125"/>
          <p14:tracePt t="129112" x="3287713" y="2660650"/>
          <p14:tracePt t="129140" x="3279775" y="2668588"/>
          <p14:tracePt t="129196" x="3270250" y="2676525"/>
          <p14:tracePt t="129244" x="3262313" y="2686050"/>
          <p14:tracePt t="129293" x="3262313" y="2693988"/>
          <p14:tracePt t="129344" x="3254375" y="2693988"/>
          <p14:tracePt t="129370" x="3244850" y="2693988"/>
          <p14:tracePt t="129432" x="3236913" y="2693988"/>
          <p14:tracePt t="129489" x="3228975" y="2693988"/>
          <p14:tracePt t="129502" x="3228975" y="2686050"/>
          <p14:tracePt t="129515" x="3228975" y="2676525"/>
          <p14:tracePt t="129530" x="3228975" y="2660650"/>
          <p14:tracePt t="129536" x="3228975" y="2643188"/>
          <p14:tracePt t="129544" x="3228975" y="2633663"/>
          <p14:tracePt t="129551" x="3228975" y="2625725"/>
          <p14:tracePt t="129560" x="3228975" y="2608263"/>
          <p14:tracePt t="129564" x="3236913" y="2574925"/>
          <p14:tracePt t="129578" x="3236913" y="2557463"/>
          <p14:tracePt t="129580" x="3244850" y="2541588"/>
          <p14:tracePt t="129585" x="3254375" y="2524125"/>
          <p14:tracePt t="129593" x="3262313" y="2506663"/>
          <p14:tracePt t="129599" x="3270250" y="2489200"/>
          <p14:tracePt t="129606" x="3279775" y="2473325"/>
          <p14:tracePt t="129613" x="3279775" y="2463800"/>
          <p14:tracePt t="129620" x="3287713" y="2463800"/>
          <p14:tracePt t="129628" x="3297238" y="2455863"/>
          <p14:tracePt t="129643" x="3297238" y="2447925"/>
          <p14:tracePt t="129654" x="3297238" y="2438400"/>
          <p14:tracePt t="129662" x="3297238" y="2430463"/>
          <p14:tracePt t="129677" x="3297238" y="2422525"/>
          <p14:tracePt t="129683" x="3305175" y="2422525"/>
          <p14:tracePt t="129693" x="3305175" y="2413000"/>
          <p14:tracePt t="129704" x="3305175" y="2405063"/>
          <p14:tracePt t="129718" x="3305175" y="2397125"/>
          <p14:tracePt t="129726" x="3305175" y="2387600"/>
          <p14:tracePt t="129732" x="3313113" y="2387600"/>
          <p14:tracePt t="129745" x="3313113" y="2379663"/>
          <p14:tracePt t="129752" x="3313113" y="2371725"/>
          <p14:tracePt t="129766" x="3322638" y="2371725"/>
          <p14:tracePt t="129773" x="3322638" y="2362200"/>
          <p14:tracePt t="129829" x="3322638" y="2371725"/>
          <p14:tracePt t="129843" x="3322638" y="2379663"/>
          <p14:tracePt t="129850" x="3313113" y="2405063"/>
          <p14:tracePt t="129857" x="3305175" y="2422525"/>
          <p14:tracePt t="129864" x="3305175" y="2430463"/>
          <p14:tracePt t="129871" x="3287713" y="2447925"/>
          <p14:tracePt t="129879" x="3279775" y="2463800"/>
          <p14:tracePt t="129885" x="3279775" y="2473325"/>
          <p14:tracePt t="129893" x="3279775" y="2481263"/>
          <p14:tracePt t="129899" x="3270250" y="2498725"/>
          <p14:tracePt t="129919" x="3262313" y="2506663"/>
          <p14:tracePt t="129933" x="3262313" y="2516188"/>
          <p14:tracePt t="129942" x="3254375" y="2524125"/>
          <p14:tracePt t="129958" x="3254375" y="2532063"/>
          <p14:tracePt t="129969" x="3254375" y="2541588"/>
          <p14:tracePt t="129982" x="3244850" y="2549525"/>
          <p14:tracePt t="130003" x="3244850" y="2557463"/>
          <p14:tracePt t="130026" x="3236913" y="2566988"/>
          <p14:tracePt t="130053" x="3236913" y="2574925"/>
          <p14:tracePt t="130136" x="3236913" y="2566988"/>
          <p14:tracePt t="130143" x="3236913" y="2557463"/>
          <p14:tracePt t="130149" x="3236913" y="2549525"/>
          <p14:tracePt t="130159" x="3244850" y="2541588"/>
          <p14:tracePt t="130163" x="3244850" y="2532063"/>
          <p14:tracePt t="130177" x="3244850" y="2524125"/>
          <p14:tracePt t="130185" x="3244850" y="2516188"/>
          <p14:tracePt t="130226" x="3244850" y="2506663"/>
          <p14:tracePt t="130261" x="3244850" y="2498725"/>
          <p14:tracePt t="130275" x="3244850" y="2489200"/>
          <p14:tracePt t="130295" x="3244850" y="2481263"/>
          <p14:tracePt t="130323" x="3244850" y="2473325"/>
          <p14:tracePt t="130379" x="3244850" y="2463800"/>
          <p14:tracePt t="130400" x="3244850" y="2455863"/>
          <p14:tracePt t="130421" x="3236913" y="2455863"/>
          <p14:tracePt t="130435" x="3228975" y="2455863"/>
          <p14:tracePt t="130442" x="3228975" y="2447925"/>
          <p14:tracePt t="130469" x="3219450" y="2447925"/>
          <p14:tracePt t="130491" x="3211513" y="2447925"/>
          <p14:tracePt t="130504" x="3211513" y="2438400"/>
          <p14:tracePt t="130511" x="3194050" y="2438400"/>
          <p14:tracePt t="130533" x="3186113" y="2438400"/>
          <p14:tracePt t="130546" x="3186113" y="2430463"/>
          <p14:tracePt t="130560" x="3178175" y="2430463"/>
          <p14:tracePt t="130575" x="3178175" y="2422525"/>
          <p14:tracePt t="130580" x="3168650" y="2422525"/>
          <p14:tracePt t="130594" x="3160713" y="2422525"/>
          <p14:tracePt t="130602" x="3160713" y="2413000"/>
          <p14:tracePt t="130623" x="3152775" y="2413000"/>
          <p14:tracePt t="130658" x="3152775" y="2405063"/>
          <p14:tracePt t="130671" x="3143250" y="2405063"/>
          <p14:tracePt t="130713" x="3135313" y="2405063"/>
          <p14:tracePt t="130727" x="3127375" y="2405063"/>
          <p14:tracePt t="130754" x="3117850" y="2413000"/>
          <p14:tracePt t="130768" x="3117850" y="2422525"/>
          <p14:tracePt t="130776" x="3109913" y="2430463"/>
          <p14:tracePt t="130783" x="3109913" y="2438400"/>
          <p14:tracePt t="130796" x="3109913" y="2447925"/>
          <p14:tracePt t="130803" x="3100388" y="2455863"/>
          <p14:tracePt t="130810" x="3092450" y="2455863"/>
          <p14:tracePt t="130818" x="3092450" y="2463800"/>
          <p14:tracePt t="130826" x="3092450" y="2473325"/>
          <p14:tracePt t="130840" x="3084513" y="2489200"/>
          <p14:tracePt t="130852" x="3084513" y="2498725"/>
          <p14:tracePt t="130860" x="3084513" y="2506663"/>
          <p14:tracePt t="130867" x="3074988" y="2516188"/>
          <p14:tracePt t="130874" x="3067050" y="2524125"/>
          <p14:tracePt t="130881" x="3067050" y="2532063"/>
          <p14:tracePt t="130887" x="3067050" y="2549525"/>
          <p14:tracePt t="130894" x="3059113" y="2566988"/>
          <p14:tracePt t="130901" x="3049588" y="2574925"/>
          <p14:tracePt t="130909" x="3049588" y="2592388"/>
          <p14:tracePt t="130916" x="3041650" y="2608263"/>
          <p14:tracePt t="130924" x="3033713" y="2617788"/>
          <p14:tracePt t="130928" x="3024188" y="2643188"/>
          <p14:tracePt t="130936" x="3008313" y="2686050"/>
          <p14:tracePt t="130945" x="2990850" y="2719388"/>
          <p14:tracePt t="130959" x="2947988" y="2820988"/>
          <p14:tracePt t="130964" x="2940050" y="2830513"/>
          <p14:tracePt t="130970" x="2940050" y="2855913"/>
          <p14:tracePt t="130978" x="2930525" y="2871788"/>
          <p14:tracePt t="130984" x="2922588" y="2881313"/>
          <p14:tracePt t="130994" x="2914650" y="2897188"/>
          <p14:tracePt t="130999" x="2905125" y="2906713"/>
          <p14:tracePt t="131012" x="2905125" y="2914650"/>
          <p14:tracePt t="131020" x="2905125" y="2922588"/>
          <p14:tracePt t="131026" x="2897188" y="2922588"/>
          <p14:tracePt t="131033" x="2897188" y="2932113"/>
          <p14:tracePt t="131042" x="2889250" y="2932113"/>
          <p14:tracePt t="131061" x="2889250" y="2940050"/>
          <p14:tracePt t="131069" x="2889250" y="2949575"/>
          <p14:tracePt t="131076" x="2879725" y="2949575"/>
          <p14:tracePt t="131110" x="2871788" y="2957513"/>
          <p14:tracePt t="131131" x="2863850" y="2957513"/>
          <p14:tracePt t="131152" x="2854325" y="2957513"/>
          <p14:tracePt t="131180" x="2846388" y="2957513"/>
          <p14:tracePt t="131208" x="2838450" y="2957513"/>
          <p14:tracePt t="131249" x="2828925" y="2957513"/>
          <p14:tracePt t="131271" x="2820988" y="2949575"/>
          <p14:tracePt t="131291" x="2820988" y="2940050"/>
          <p14:tracePt t="131319" x="2820988" y="2932113"/>
          <p14:tracePt t="131335" x="2820988" y="2914650"/>
          <p14:tracePt t="131348" x="2820988" y="2906713"/>
          <p14:tracePt t="131360" x="2820988" y="2889250"/>
          <p14:tracePt t="131382" x="2820988" y="2881313"/>
          <p14:tracePt t="131402" x="2820988" y="2871788"/>
          <p14:tracePt t="131424" x="2820988" y="2855913"/>
          <p14:tracePt t="131438" x="2811463" y="2855913"/>
          <p14:tracePt t="131452" x="2811463" y="2846388"/>
          <p14:tracePt t="131486" x="2803525" y="2846388"/>
          <p14:tracePt t="131493" x="2803525" y="2838450"/>
          <p14:tracePt t="131500" x="2795588" y="2838450"/>
          <p14:tracePt t="131508" x="2795588" y="2830513"/>
          <p14:tracePt t="131514" x="2786063" y="2830513"/>
          <p14:tracePt t="131528" x="2760663" y="2830513"/>
          <p14:tracePt t="131534" x="2752725" y="2820988"/>
          <p14:tracePt t="131543" x="2735263" y="2820988"/>
          <p14:tracePt t="131549" x="2719388" y="2820988"/>
          <p14:tracePt t="131558" x="2701925" y="2820988"/>
          <p14:tracePt t="131562" x="2693988" y="2820988"/>
          <p14:tracePt t="131570" x="2684463" y="2820988"/>
          <p14:tracePt t="131576" x="2668588" y="2820988"/>
          <p14:tracePt t="131583" x="2659063" y="2820988"/>
          <p14:tracePt t="131593" x="2651125" y="2830513"/>
          <p14:tracePt t="131598" x="2633663" y="2838450"/>
          <p14:tracePt t="131612" x="2616200" y="2846388"/>
          <p14:tracePt t="131618" x="2616200" y="2855913"/>
          <p14:tracePt t="131627" x="2600325" y="2855913"/>
          <p14:tracePt t="131634" x="2600325" y="2871788"/>
          <p14:tracePt t="131641" x="2590800" y="2871788"/>
          <p14:tracePt t="131646" x="2582863" y="2889250"/>
          <p14:tracePt t="131653" x="2574925" y="2897188"/>
          <p14:tracePt t="131660" x="2565400" y="2906713"/>
          <p14:tracePt t="131667" x="2557463" y="2906713"/>
          <p14:tracePt t="131675" x="2540000" y="2922588"/>
          <p14:tracePt t="131680" x="2540000" y="2940050"/>
          <p14:tracePt t="131691" x="2524125" y="2949575"/>
          <p14:tracePt t="131694" x="2514600" y="2965450"/>
          <p14:tracePt t="131701" x="2506663" y="2974975"/>
          <p14:tracePt t="131711" x="2497138" y="2982913"/>
          <p14:tracePt t="131716" x="2497138" y="3000375"/>
          <p14:tracePt t="131723" x="2481263" y="3008313"/>
          <p14:tracePt t="131730" x="2481263" y="3016250"/>
          <p14:tracePt t="131744" x="2471738" y="3025775"/>
          <p14:tracePt t="131751" x="2463800" y="3025775"/>
          <p14:tracePt t="131760" x="2463800" y="3033713"/>
          <p14:tracePt t="131774" x="2463800" y="3041650"/>
          <p14:tracePt t="131779" x="2455863" y="3051175"/>
          <p14:tracePt t="131792" x="2446338" y="3059113"/>
          <p14:tracePt t="131813" x="2446338" y="3067050"/>
          <p14:tracePt t="131834" x="2446338" y="3076575"/>
          <p14:tracePt t="131856" x="2446338" y="3084513"/>
          <p14:tracePt t="131869" x="2446338" y="3094038"/>
          <p14:tracePt t="131883" x="2455863" y="3101975"/>
          <p14:tracePt t="131911" x="2463800" y="3109913"/>
          <p14:tracePt t="131932" x="2471738" y="3119438"/>
          <p14:tracePt t="131940" x="2481263" y="3127375"/>
          <p14:tracePt t="131953" x="2489200" y="3135313"/>
          <p14:tracePt t="131975" x="2506663" y="3152775"/>
          <p14:tracePt t="131980" x="2514600" y="3152775"/>
          <p14:tracePt t="131991" x="2532063" y="3170238"/>
          <p14:tracePt t="131994" x="2565400" y="3186113"/>
          <p14:tracePt t="132002" x="2574925" y="3186113"/>
          <p14:tracePt t="132009" x="2600325" y="3203575"/>
          <p14:tracePt t="132015" x="2616200" y="3203575"/>
          <p14:tracePt t="132024" x="2651125" y="3221038"/>
          <p14:tracePt t="132030" x="2668588" y="3238500"/>
          <p14:tracePt t="132036" x="2701925" y="3238500"/>
          <p14:tracePt t="132044" x="2719388" y="3246438"/>
          <p14:tracePt t="132051" x="2735263" y="3246438"/>
          <p14:tracePt t="132058" x="2744788" y="3254375"/>
          <p14:tracePt t="132063" x="2760663" y="3254375"/>
          <p14:tracePt t="132073" x="2770188" y="3254375"/>
          <p14:tracePt t="132079" x="2786063" y="3254375"/>
          <p14:tracePt t="132085" x="2795588" y="3254375"/>
          <p14:tracePt t="132094" x="2811463" y="3254375"/>
          <p14:tracePt t="132100" x="2820988" y="3254375"/>
          <p14:tracePt t="132113" x="2838450" y="3254375"/>
          <p14:tracePt t="132120" x="2854325" y="3254375"/>
          <p14:tracePt t="132127" x="2871788" y="3254375"/>
          <p14:tracePt t="132133" x="2879725" y="3254375"/>
          <p14:tracePt t="132141" x="2889250" y="3254375"/>
          <p14:tracePt t="132148" x="2905125" y="3246438"/>
          <p14:tracePt t="132157" x="2922588" y="3246438"/>
          <p14:tracePt t="132161" x="2930525" y="3246438"/>
          <p14:tracePt t="132169" x="2940050" y="3238500"/>
          <p14:tracePt t="132182" x="2947988" y="3228975"/>
          <p14:tracePt t="132191" x="2955925" y="3228975"/>
          <p14:tracePt t="132197" x="2965450" y="3228975"/>
          <p14:tracePt t="132204" x="2965450" y="3221038"/>
          <p14:tracePt t="132210" x="2973388" y="3221038"/>
          <p14:tracePt t="132218" x="2982913" y="3211513"/>
          <p14:tracePt t="132225" x="2990850" y="3203575"/>
          <p14:tracePt t="132241" x="2998788" y="3203575"/>
          <p14:tracePt t="132245" x="2998788" y="3195638"/>
          <p14:tracePt t="132252" x="3008313" y="3195638"/>
          <p14:tracePt t="132266" x="3008313" y="3178175"/>
          <p14:tracePt t="132280" x="3008313" y="3170238"/>
          <p14:tracePt t="132294" x="3008313" y="3152775"/>
          <p14:tracePt t="132302" x="3016250" y="3152775"/>
          <p14:tracePt t="132308" x="3016250" y="3144838"/>
          <p14:tracePt t="132315" x="3016250" y="3135313"/>
          <p14:tracePt t="132324" x="3016250" y="3127375"/>
          <p14:tracePt t="132336" x="3016250" y="3119438"/>
          <p14:tracePt t="132342" x="3016250" y="3109913"/>
          <p14:tracePt t="132358" x="3016250" y="3101975"/>
          <p14:tracePt t="132373" x="3016250" y="3094038"/>
          <p14:tracePt t="132378" x="3008313" y="3094038"/>
          <p14:tracePt t="132392" x="3008313" y="3084513"/>
          <p14:tracePt t="132399" x="3008313" y="3076575"/>
          <p14:tracePt t="132406" x="2998788" y="3076575"/>
          <p14:tracePt t="132412" x="2998788" y="3067050"/>
          <p14:tracePt t="132426" x="2998788" y="3059113"/>
          <p14:tracePt t="132433" x="2990850" y="3059113"/>
          <p14:tracePt t="132446" x="2990850" y="3051175"/>
          <p14:tracePt t="132453" x="2982913" y="3051175"/>
          <p14:tracePt t="132460" x="2973388" y="3051175"/>
          <p14:tracePt t="132466" x="2973388" y="3041650"/>
          <p14:tracePt t="132474" x="2965450" y="3041650"/>
          <p14:tracePt t="132482" x="2965450" y="3033713"/>
          <p14:tracePt t="132490" x="2955925" y="3033713"/>
          <p14:tracePt t="132496" x="2947988" y="3033713"/>
          <p14:tracePt t="132510" x="2940050" y="3025775"/>
          <p14:tracePt t="132531" x="2930525" y="3016250"/>
          <p14:tracePt t="132540" x="2922588" y="3016250"/>
          <p14:tracePt t="132545" x="2922588" y="3008313"/>
          <p14:tracePt t="132552" x="2914650" y="3008313"/>
          <p14:tracePt t="132565" x="2897188" y="3000375"/>
          <p14:tracePt t="132580" x="2889250" y="3000375"/>
          <p14:tracePt t="132587" x="2871788" y="2990850"/>
          <p14:tracePt t="132594" x="2863850" y="2990850"/>
          <p14:tracePt t="132601" x="2846388" y="2982913"/>
          <p14:tracePt t="132609" x="2828925" y="2982913"/>
          <p14:tracePt t="132614" x="2811463" y="2974975"/>
          <p14:tracePt t="132626" x="2803525" y="2974975"/>
          <p14:tracePt t="132628" x="2795588" y="2974975"/>
          <p14:tracePt t="132635" x="2778125" y="2965450"/>
          <p14:tracePt t="132644" x="2770188" y="2957513"/>
          <p14:tracePt t="132650" x="2760663" y="2957513"/>
          <p14:tracePt t="132657" x="2735263" y="2957513"/>
          <p14:tracePt t="132663" x="2719388" y="2957513"/>
          <p14:tracePt t="132670" x="2701925" y="2949575"/>
          <p14:tracePt t="132677" x="2693988" y="2949575"/>
          <p14:tracePt t="132684" x="2668588" y="2940050"/>
          <p14:tracePt t="132692" x="2633663" y="2940050"/>
          <p14:tracePt t="132699" x="2608263" y="2940050"/>
          <p14:tracePt t="132707" x="2582863" y="2940050"/>
          <p14:tracePt t="132711" x="2557463" y="2940050"/>
          <p14:tracePt t="132719" x="2514600" y="2940050"/>
          <p14:tracePt t="132726" x="2497138" y="2949575"/>
          <p14:tracePt t="132733" x="2481263" y="2949575"/>
          <p14:tracePt t="132740" x="2463800" y="2949575"/>
          <p14:tracePt t="132747" x="2446338" y="2949575"/>
          <p14:tracePt t="132753" x="2430463" y="2957513"/>
          <p14:tracePt t="132761" x="2413000" y="2965450"/>
          <p14:tracePt t="132768" x="2405063" y="2965450"/>
          <p14:tracePt t="132775" x="2395538" y="2965450"/>
          <p14:tracePt t="132782" x="2387600" y="2974975"/>
          <p14:tracePt t="132790" x="2379663" y="2982913"/>
          <p14:tracePt t="132802" x="2370138" y="2990850"/>
          <p14:tracePt t="132816" x="2370138" y="3000375"/>
          <p14:tracePt t="132838" x="2370138" y="3008313"/>
          <p14:tracePt t="132844" x="2370138" y="3016250"/>
          <p14:tracePt t="132858" x="2370138" y="3025775"/>
          <p14:tracePt t="132879" x="2370138" y="3033713"/>
          <p14:tracePt t="132907" x="2370138" y="3041650"/>
          <p14:tracePt t="132913" x="2370138" y="3051175"/>
          <p14:tracePt t="132943" x="2379663" y="3051175"/>
          <p14:tracePt t="132965" x="2387600" y="3051175"/>
          <p14:tracePt t="132984" x="2395538" y="3051175"/>
          <p14:tracePt t="132998" x="2405063" y="3041650"/>
          <p14:tracePt t="133005" x="2413000" y="3041650"/>
          <p14:tracePt t="133012" x="2413000" y="3033713"/>
          <p14:tracePt t="133018" x="2413000" y="3025775"/>
          <p14:tracePt t="133025" x="2420938" y="3016250"/>
          <p14:tracePt t="133041" x="2430463" y="3008313"/>
          <p14:tracePt t="133053" x="2430463" y="3000375"/>
          <p14:tracePt t="133060" x="2446338" y="2982913"/>
          <p14:tracePt t="133074" x="2446338" y="2965450"/>
          <p14:tracePt t="133082" x="2455863" y="2957513"/>
          <p14:tracePt t="133090" x="2463800" y="2949575"/>
          <p14:tracePt t="133094" x="2463800" y="2932113"/>
          <p14:tracePt t="133106" x="2471738" y="2914650"/>
          <p14:tracePt t="133110" x="2481263" y="2906713"/>
          <p14:tracePt t="133115" x="2489200" y="2889250"/>
          <p14:tracePt t="133123" x="2489200" y="2871788"/>
          <p14:tracePt t="133131" x="2497138" y="2863850"/>
          <p14:tracePt t="133139" x="2497138" y="2846388"/>
          <p14:tracePt t="133143" x="2506663" y="2830513"/>
          <p14:tracePt t="133151" x="2506663" y="2820988"/>
          <p14:tracePt t="133158" x="2506663" y="2813050"/>
          <p14:tracePt t="133173" x="2506663" y="2805113"/>
          <p14:tracePt t="133179" x="2514600" y="2805113"/>
          <p14:tracePt t="133186" x="2514600" y="2795588"/>
          <p14:tracePt t="133193" x="2514600" y="2787650"/>
          <p14:tracePt t="133207" x="2514600" y="2778125"/>
          <p14:tracePt t="133227" x="2514600" y="2770188"/>
          <p14:tracePt t="133248" x="2514600" y="2762250"/>
          <p14:tracePt t="133256" x="2514600" y="2752725"/>
          <p14:tracePt t="133297" x="2514600" y="2744788"/>
          <p14:tracePt t="133332" x="2514600" y="2736850"/>
          <p14:tracePt t="133513" x="2524125" y="2736850"/>
          <p14:tracePt t="133533" x="2532063" y="2744788"/>
          <p14:tracePt t="133554" x="2532063" y="2752725"/>
          <p14:tracePt t="133561" x="2540000" y="2762250"/>
          <p14:tracePt t="133583" x="2549525" y="2762250"/>
          <p14:tracePt t="133596" x="2557463" y="2770188"/>
          <p14:tracePt t="133617" x="2557463" y="2778125"/>
          <p14:tracePt t="133625" x="2565400" y="2778125"/>
          <p14:tracePt t="133638" x="2574925" y="2778125"/>
          <p14:tracePt t="133645" x="2574925" y="2787650"/>
          <p14:tracePt t="133652" x="2582863" y="2795588"/>
          <p14:tracePt t="133658" x="2590800" y="2795588"/>
          <p14:tracePt t="133666" x="2600325" y="2795588"/>
          <p14:tracePt t="133679" x="2616200" y="2795588"/>
          <p14:tracePt t="133693" x="2625725" y="2795588"/>
          <p14:tracePt t="133701" x="2633663" y="2805113"/>
          <p14:tracePt t="133708" x="2641600" y="2805113"/>
          <p14:tracePt t="133714" x="2651125" y="2805113"/>
          <p14:tracePt t="133722" x="2659063" y="2805113"/>
          <p14:tracePt t="133729" x="2668588" y="2805113"/>
          <p14:tracePt t="133735" x="2684463" y="2805113"/>
          <p14:tracePt t="133742" x="2701925" y="2805113"/>
          <p14:tracePt t="133750" x="2709863" y="2805113"/>
          <p14:tracePt t="133758" x="2719388" y="2805113"/>
          <p14:tracePt t="133763" x="2727325" y="2805113"/>
          <p14:tracePt t="133772" x="2752725" y="2805113"/>
          <p14:tracePt t="133777" x="2760663" y="2805113"/>
          <p14:tracePt t="133784" x="2770188" y="2805113"/>
          <p14:tracePt t="133792" x="2786063" y="2805113"/>
          <p14:tracePt t="133798" x="2795588" y="2805113"/>
          <p14:tracePt t="133806" x="2803525" y="2805113"/>
          <p14:tracePt t="133812" x="2820988" y="2795588"/>
          <p14:tracePt t="133820" x="2820988" y="2787650"/>
          <p14:tracePt t="133826" x="2828925" y="2787650"/>
          <p14:tracePt t="133833" x="2838450" y="2787650"/>
          <p14:tracePt t="133843" x="2846388" y="2778125"/>
          <p14:tracePt t="133846" x="2863850" y="2770188"/>
          <p14:tracePt t="133861" x="2871788" y="2762250"/>
          <p14:tracePt t="133868" x="2879725" y="2762250"/>
          <p14:tracePt t="133874" x="2889250" y="2752725"/>
          <p14:tracePt t="133882" x="2897188" y="2744788"/>
          <p14:tracePt t="133889" x="2897188" y="2736850"/>
          <p14:tracePt t="133895" x="2905125" y="2727325"/>
          <p14:tracePt t="133909" x="2914650" y="2719388"/>
          <p14:tracePt t="133917" x="2922588" y="2711450"/>
          <p14:tracePt t="133924" x="2922588" y="2701925"/>
          <p14:tracePt t="133931" x="2930525" y="2701925"/>
          <p14:tracePt t="133939" x="2930525" y="2693988"/>
          <p14:tracePt t="133945" x="2940050" y="2693988"/>
          <p14:tracePt t="133959" x="2947988" y="2676525"/>
          <p14:tracePt t="133965" x="2947988" y="2668588"/>
          <p14:tracePt t="133979" x="2947988" y="2660650"/>
          <p14:tracePt t="133988" x="2955925" y="2651125"/>
          <p14:tracePt t="133994" x="2965450" y="2651125"/>
          <p14:tracePt t="134000" x="2965450" y="2643188"/>
          <p14:tracePt t="134007" x="2973388" y="2625725"/>
          <p14:tracePt t="134022" x="2973388" y="2617788"/>
          <p14:tracePt t="134028" x="2982913" y="2608263"/>
          <p14:tracePt t="134034" x="2990850" y="2600325"/>
          <p14:tracePt t="134043" x="2990850" y="2592388"/>
          <p14:tracePt t="134048" x="2990850" y="2582863"/>
          <p14:tracePt t="134063" x="2990850" y="2574925"/>
          <p14:tracePt t="134072" x="2990850" y="2566988"/>
          <p14:tracePt t="134077" x="2990850" y="2557463"/>
          <p14:tracePt t="134083" x="2990850" y="2549525"/>
          <p14:tracePt t="134091" x="2990850" y="2532063"/>
          <p14:tracePt t="134097" x="2982913" y="2524125"/>
          <p14:tracePt t="134105" x="2973388" y="2506663"/>
          <p14:tracePt t="134112" x="2955925" y="2489200"/>
          <p14:tracePt t="134119" x="2955925" y="2481263"/>
          <p14:tracePt t="134125" x="2922588" y="2455863"/>
          <p14:tracePt t="134132" x="2914650" y="2438400"/>
          <p14:tracePt t="134141" x="2897188" y="2422525"/>
          <p14:tracePt t="134146" x="2879725" y="2405063"/>
          <p14:tracePt t="134155" x="2854325" y="2379663"/>
          <p14:tracePt t="134160" x="2820988" y="2354263"/>
          <p14:tracePt t="134167" x="2803525" y="2344738"/>
          <p14:tracePt t="134174" x="2770188" y="2319338"/>
          <p14:tracePt t="134181" x="2719388" y="2293938"/>
          <p14:tracePt t="134190" x="2701925" y="2293938"/>
          <p14:tracePt t="134195" x="2676525" y="2293938"/>
          <p14:tracePt t="134204" x="2641600" y="2286000"/>
          <p14:tracePt t="134209" x="2600325" y="2278063"/>
          <p14:tracePt t="134216" x="2574925" y="2278063"/>
          <p14:tracePt t="134226" x="2540000" y="2278063"/>
          <p14:tracePt t="134230" x="2506663" y="2278063"/>
          <p14:tracePt t="134238" x="2489200" y="2278063"/>
          <p14:tracePt t="134243" x="2481263" y="2286000"/>
          <p14:tracePt t="134250" x="2463800" y="2286000"/>
          <p14:tracePt t="134257" x="2455863" y="2286000"/>
          <p14:tracePt t="134265" x="2446338" y="2293938"/>
          <p14:tracePt t="134272" x="2438400" y="2293938"/>
          <p14:tracePt t="134279" x="2430463" y="2293938"/>
          <p14:tracePt t="134288" x="2430463" y="2303463"/>
          <p14:tracePt t="134292" x="2420938" y="2303463"/>
          <p14:tracePt t="134299" x="2420938" y="2311400"/>
          <p14:tracePt t="134321" x="2413000" y="2319338"/>
          <p14:tracePt t="134341" x="2405063" y="2328863"/>
          <p14:tracePt t="134348" x="2405063" y="2336800"/>
          <p14:tracePt t="134357" x="2405063" y="2344738"/>
          <p14:tracePt t="134362" x="2395538" y="2354263"/>
          <p14:tracePt t="134376" x="2395538" y="2362200"/>
          <p14:tracePt t="134383" x="2395538" y="2379663"/>
          <p14:tracePt t="134398" x="2395538" y="2387600"/>
          <p14:tracePt t="134405" x="2395538" y="2397125"/>
          <p14:tracePt t="134411" x="2395538" y="2405063"/>
          <p14:tracePt t="134418" x="2395538" y="2413000"/>
          <p14:tracePt t="134434" x="2395538" y="2422525"/>
          <p14:tracePt t="134439" x="2395538" y="2430463"/>
          <p14:tracePt t="134446" x="2395538" y="2438400"/>
          <p14:tracePt t="134454" x="2395538" y="2447925"/>
          <p14:tracePt t="134460" x="2395538" y="2455863"/>
          <p14:tracePt t="134467" x="2395538" y="2463800"/>
          <p14:tracePt t="134473" x="2405063" y="2463800"/>
          <p14:tracePt t="134481" x="2413000" y="2481263"/>
          <p14:tracePt t="134494" x="2413000" y="2489200"/>
          <p14:tracePt t="134508" x="2420938" y="2498725"/>
          <p14:tracePt t="134515" x="2420938" y="2506663"/>
          <p14:tracePt t="134523" x="2420938" y="2516188"/>
          <p14:tracePt t="134529" x="2438400" y="2524125"/>
          <p14:tracePt t="134537" x="2446338" y="2541588"/>
          <p14:tracePt t="134543" x="2455863" y="2549525"/>
          <p14:tracePt t="134550" x="2471738" y="2557463"/>
          <p14:tracePt t="134557" x="2489200" y="2574925"/>
          <p14:tracePt t="134564" x="2514600" y="2600325"/>
          <p14:tracePt t="134572" x="2549525" y="2625725"/>
          <p14:tracePt t="134577" x="2582863" y="2651125"/>
          <p14:tracePt t="134587" x="2600325" y="2660650"/>
          <p14:tracePt t="134593" x="2616200" y="2676525"/>
          <p14:tracePt t="134598" x="2641600" y="2686050"/>
          <p14:tracePt t="134606" x="2659063" y="2701925"/>
          <p14:tracePt t="134613" x="2668588" y="2701925"/>
          <p14:tracePt t="134622" x="2684463" y="2711450"/>
          <p14:tracePt t="134627" x="2709863" y="2719388"/>
          <p14:tracePt t="134633" x="2727325" y="2719388"/>
          <p14:tracePt t="134640" x="2735263" y="2719388"/>
          <p14:tracePt t="134648" x="2752725" y="2719388"/>
          <p14:tracePt t="134655" x="2760663" y="2719388"/>
          <p14:tracePt t="134661" x="2786063" y="2719388"/>
          <p14:tracePt t="134671" x="2803525" y="2727325"/>
          <p14:tracePt t="134675" x="2820988" y="2727325"/>
          <p14:tracePt t="134682" x="2828925" y="2727325"/>
          <p14:tracePt t="134690" x="2846388" y="2727325"/>
          <p14:tracePt t="134696" x="2863850" y="2727325"/>
          <p14:tracePt t="134704" x="2871788" y="2727325"/>
          <p14:tracePt t="134718" x="2889250" y="2727325"/>
          <p14:tracePt t="134738" x="2897188" y="2727325"/>
          <p14:tracePt t="134755" x="2905125" y="2727325"/>
          <p14:tracePt t="134766" x="2914650" y="2727325"/>
          <p14:tracePt t="134779" x="2922588" y="2727325"/>
          <p14:tracePt t="134794" x="2930525" y="2727325"/>
          <p14:tracePt t="134807" x="2940050" y="2727325"/>
          <p14:tracePt t="134823" x="2947988" y="2727325"/>
          <p14:tracePt t="134828" x="2955925" y="2719388"/>
          <p14:tracePt t="134845" x="2965450" y="2711450"/>
          <p14:tracePt t="134849" x="2973388" y="2693988"/>
          <p14:tracePt t="134856" x="2998788" y="2686050"/>
          <p14:tracePt t="134863" x="3016250" y="2651125"/>
          <p14:tracePt t="134871" x="3067050" y="2600325"/>
          <p14:tracePt t="134877" x="3152775" y="2506663"/>
          <p14:tracePt t="134885" x="3228975" y="2422525"/>
          <p14:tracePt t="134892" x="3297238" y="2362200"/>
          <p14:tracePt t="134898" x="3363913" y="2286000"/>
          <p14:tracePt t="134908" x="3424238" y="2235200"/>
          <p14:tracePt t="134912" x="3449638" y="2200275"/>
          <p14:tracePt t="134922" x="3467100" y="2192338"/>
          <p14:tracePt t="134925" x="3475038" y="2184400"/>
          <p14:tracePt t="134934" x="3475038" y="2174875"/>
          <p14:tracePt t="134941" x="3475038" y="2166938"/>
          <p14:tracePt t="135017" x="3467100" y="2174875"/>
          <p14:tracePt t="135024" x="3457575" y="2184400"/>
          <p14:tracePt t="135031" x="3449638" y="2192338"/>
          <p14:tracePt t="135038" x="3432175" y="2209800"/>
          <p14:tracePt t="135045" x="3414713" y="2235200"/>
          <p14:tracePt t="135053" x="3363913" y="2319338"/>
          <p14:tracePt t="135058" x="3254375" y="2516188"/>
          <p14:tracePt t="135065" x="3100388" y="2805113"/>
          <p14:tracePt t="135074" x="3049588" y="2932113"/>
          <p14:tracePt t="135079" x="2982913" y="3041650"/>
          <p14:tracePt t="135088" x="2940050" y="3109913"/>
          <p14:tracePt t="135093" x="2930525" y="3152775"/>
          <p14:tracePt t="135100" x="2922588" y="3170238"/>
          <p14:tracePt t="135107" x="2905125" y="3178175"/>
          <p14:tracePt t="135115" x="2905125" y="3186113"/>
          <p14:tracePt t="135128" x="2905125" y="3195638"/>
          <p14:tracePt t="135136" x="2897188" y="3195638"/>
          <p14:tracePt t="135142" x="2897188" y="3203575"/>
          <p14:tracePt t="135176" x="2889250" y="3203575"/>
          <p14:tracePt t="135239" x="2889250" y="3195638"/>
          <p14:tracePt t="135246" x="2889250" y="3186113"/>
          <p14:tracePt t="135254" x="2897188" y="3178175"/>
          <p14:tracePt t="135260" x="2897188" y="3170238"/>
          <p14:tracePt t="135267" x="2914650" y="3144838"/>
          <p14:tracePt t="135274" x="2922588" y="3127375"/>
          <p14:tracePt t="135281" x="2940050" y="3101975"/>
          <p14:tracePt t="135289" x="2947988" y="3084513"/>
          <p14:tracePt t="135295" x="2965450" y="3059113"/>
          <p14:tracePt t="135304" x="2973388" y="3033713"/>
          <p14:tracePt t="135309" x="2990850" y="3016250"/>
          <p14:tracePt t="135317" x="2998788" y="2990850"/>
          <p14:tracePt t="135323" x="3016250" y="2974975"/>
          <p14:tracePt t="135330" x="3024188" y="2932113"/>
          <p14:tracePt t="135338" x="3041650" y="2906713"/>
          <p14:tracePt t="135343" x="3067050" y="2863850"/>
          <p14:tracePt t="135351" x="3084513" y="2820988"/>
          <p14:tracePt t="135358" x="3109913" y="2778125"/>
          <p14:tracePt t="135364" x="3135313" y="2727325"/>
          <p14:tracePt t="135373" x="3178175" y="2686050"/>
          <p14:tracePt t="135378" x="3194050" y="2643188"/>
          <p14:tracePt t="135387" x="3219450" y="2625725"/>
          <p14:tracePt t="135392" x="3228975" y="2608263"/>
          <p14:tracePt t="135399" x="3236913" y="2600325"/>
          <p14:tracePt t="135408" x="3236913" y="2592388"/>
          <p14:tracePt t="135413" x="3244850" y="2592388"/>
          <p14:tracePt t="135421" x="3244850" y="2582863"/>
          <p14:tracePt t="135462" x="3244850" y="2592388"/>
          <p14:tracePt t="135470" x="3244850" y="2600325"/>
          <p14:tracePt t="135476" x="3228975" y="2617788"/>
          <p14:tracePt t="135483" x="3228975" y="2625725"/>
          <p14:tracePt t="135491" x="3211513" y="2643188"/>
          <p14:tracePt t="135497" x="3203575" y="2668588"/>
          <p14:tracePt t="135505" x="3186113" y="2693988"/>
          <p14:tracePt t="135511" x="3160713" y="2736850"/>
          <p14:tracePt t="135520" x="3100388" y="2830513"/>
          <p14:tracePt t="135524" x="2982913" y="3041650"/>
          <p14:tracePt t="135532" x="2828925" y="3330575"/>
          <p14:tracePt t="135541" x="2744788" y="3492500"/>
          <p14:tracePt t="135546" x="2651125" y="3705225"/>
          <p14:tracePt t="135553" x="2574925" y="3883025"/>
          <p14:tracePt t="135561" x="2557463" y="3951288"/>
          <p14:tracePt t="135567" x="2540000" y="3986213"/>
          <p14:tracePt t="135574" x="2524125" y="4037013"/>
          <p14:tracePt t="135581" x="2524125" y="4052888"/>
          <p14:tracePt t="135589" x="2514600" y="4070350"/>
          <p14:tracePt t="135594" x="2514600" y="4079875"/>
          <p14:tracePt t="135604" x="2514600" y="4087813"/>
          <p14:tracePt t="135629" x="2514600" y="4095750"/>
          <p14:tracePt t="135859" x="2514600" y="4087813"/>
          <p14:tracePt t="135873" x="2514600" y="4079875"/>
          <p14:tracePt t="135893" x="2514600" y="4070350"/>
          <p14:tracePt t="135908" x="2514600" y="4062413"/>
          <p14:tracePt t="135921" x="2514600" y="4052888"/>
          <p14:tracePt t="135936" x="2514600" y="4044950"/>
          <p14:tracePt t="135956" x="2514600" y="4037013"/>
          <p14:tracePt t="135963" x="2514600" y="4027488"/>
          <p14:tracePt t="135984" x="2514600" y="4019550"/>
          <p14:tracePt t="135999" x="2514600" y="4011613"/>
          <p14:tracePt t="136019" x="2514600" y="4002088"/>
          <p14:tracePt t="136027" x="2506663" y="4002088"/>
          <p14:tracePt t="136150" x="2497138" y="3994150"/>
          <p14:tracePt t="136158" x="2489200" y="3976688"/>
          <p14:tracePt t="136164" x="2481263" y="3968750"/>
          <p14:tracePt t="136171" x="2463800" y="3951288"/>
          <p14:tracePt t="136178" x="2430463" y="3925888"/>
          <p14:tracePt t="136187" x="2336800" y="3841750"/>
          <p14:tracePt t="136193" x="2005013" y="3578225"/>
          <p14:tracePt t="136199" x="1741488" y="3365500"/>
          <p14:tracePt t="136207" x="1512888" y="3186113"/>
          <p14:tracePt t="136212" x="1282700" y="2949575"/>
          <p14:tracePt t="136220" x="1079500" y="2727325"/>
          <p14:tracePt t="136227" x="960438" y="2600325"/>
          <p14:tracePt t="136236" x="790575" y="2387600"/>
          <p14:tracePt t="136241" x="517525" y="2116138"/>
          <p14:tracePt t="136248" x="322263" y="1860550"/>
          <p14:tracePt t="136255" x="101600" y="1571625"/>
          <p14:tracePt t="137083" x="50800" y="1206500"/>
          <p14:tracePt t="137083" x="136525" y="1231900"/>
          <p14:tracePt t="137083" x="203200" y="1282700"/>
          <p14:tracePt t="137083" x="288925" y="1317625"/>
          <p14:tracePt t="137083" x="373063" y="1376363"/>
          <p14:tracePt t="137083" x="458788" y="1419225"/>
          <p14:tracePt t="137083" x="544513" y="1470025"/>
          <p14:tracePt t="137083" x="611188" y="1512888"/>
          <p14:tracePt t="137083" x="688975" y="1555750"/>
          <p14:tracePt t="137083" x="755650" y="1606550"/>
          <p14:tracePt t="137083" x="815975" y="1639888"/>
          <p14:tracePt t="137083" x="858838" y="1665288"/>
          <p14:tracePt t="137083" x="909638" y="1700213"/>
          <p14:tracePt t="137083" x="960438" y="1725613"/>
          <p14:tracePt t="137083" x="1003300" y="1741488"/>
          <p14:tracePt t="137083" x="1036638" y="1776413"/>
          <p14:tracePt t="137083" x="1054100" y="1793875"/>
          <p14:tracePt t="137083" x="1062038" y="1801813"/>
          <p14:tracePt t="137083" x="1079500" y="1809750"/>
          <p14:tracePt t="137083" x="1087438" y="1819275"/>
          <p14:tracePt t="137083" x="1104900" y="1835150"/>
          <p14:tracePt t="137083" x="1112838" y="1844675"/>
          <p14:tracePt t="137083" x="1120775" y="1844675"/>
          <p14:tracePt t="137083" x="1130300" y="1852613"/>
          <p14:tracePt t="137083" x="1138238" y="1852613"/>
          <p14:tracePt t="137083" x="1147763" y="1860550"/>
          <p14:tracePt t="137083" x="1163638" y="1860550"/>
          <p14:tracePt t="137083" x="1189038" y="1878013"/>
          <p14:tracePt t="137083" x="1214438" y="1885950"/>
          <p14:tracePt t="137083" x="1265238" y="1911350"/>
          <p14:tracePt t="137083" x="1546225" y="1963738"/>
          <p14:tracePt t="137083" x="1784350" y="2030413"/>
          <p14:tracePt t="137083" x="1971675" y="2108200"/>
          <p14:tracePt t="137083" x="2106613" y="2166938"/>
          <p14:tracePt t="137083" x="2286000" y="2286000"/>
          <p14:tracePt t="137083" x="2463800" y="2379663"/>
          <p14:tracePt t="137083" x="2651125" y="2498725"/>
          <p14:tracePt t="137083" x="2854325" y="2617788"/>
          <p14:tracePt t="137083" x="3084513" y="2762250"/>
          <p14:tracePt t="137083" x="3338513" y="2940050"/>
          <p14:tracePt t="137083" x="3525838" y="3094038"/>
          <p14:tracePt t="137083" x="3678238" y="3211513"/>
          <p14:tracePt t="137083" x="3865563" y="3365500"/>
          <p14:tracePt t="137083" x="3959225" y="3416300"/>
          <p14:tracePt t="137083" x="4044950" y="3467100"/>
          <p14:tracePt t="137083" x="4137025" y="3527425"/>
          <p14:tracePt t="137083" x="4197350" y="3560763"/>
          <p14:tracePt t="137083" x="4230688" y="3568700"/>
          <p14:tracePt t="137083" x="4248150" y="3586163"/>
          <p14:tracePt t="137083" x="4265613" y="3594100"/>
          <p14:tracePt t="137083" x="4281488" y="3603625"/>
          <p14:tracePt t="137083" x="4298950" y="3611563"/>
          <p14:tracePt t="137083" x="4306888" y="3611563"/>
          <p14:tracePt t="137083" x="4316413" y="3619500"/>
          <p14:tracePt t="137083" x="4222750" y="3449638"/>
          <p14:tracePt t="137083" x="4086225" y="3178175"/>
          <p14:tracePt t="137083" x="4010025" y="3008313"/>
          <p14:tracePt t="137083" x="3967163" y="2914650"/>
          <p14:tracePt t="137083" x="3916363" y="2820988"/>
          <p14:tracePt t="137083" x="3873500" y="2744788"/>
          <p14:tracePt t="137083" x="3840163" y="2693988"/>
          <p14:tracePt t="137083" x="3806825" y="2668588"/>
          <p14:tracePt t="137083" x="3789363" y="2643188"/>
          <p14:tracePt t="137083" x="3781425" y="2633663"/>
          <p14:tracePt t="137083" x="3771900" y="2625725"/>
          <p14:tracePt t="137083" x="3763963" y="2625725"/>
          <p14:tracePt t="137083" x="3763963" y="2617788"/>
          <p14:tracePt t="137083" x="3756025" y="2617788"/>
          <p14:tracePt t="137083" x="3746500" y="2608263"/>
          <p14:tracePt t="137083" x="3729038" y="2592388"/>
          <p14:tracePt t="137083" x="3670300" y="2532063"/>
          <p14:tracePt t="137083" x="3611563" y="2463800"/>
          <p14:tracePt t="137083" x="3482975" y="2311400"/>
          <p14:tracePt t="137083" x="3338513" y="2141538"/>
          <p14:tracePt t="137083" x="3168650" y="1928813"/>
          <p14:tracePt t="137083" x="3100388" y="1852613"/>
          <p14:tracePt t="137083" x="3049588" y="1809750"/>
          <p14:tracePt t="137083" x="3008313" y="1766888"/>
          <p14:tracePt t="137083" x="2982913" y="1751013"/>
          <p14:tracePt t="137083" x="2965450" y="1741488"/>
          <p14:tracePt t="137083" x="2955925" y="1733550"/>
          <p14:tracePt t="137083" x="2940050" y="1725613"/>
          <p14:tracePt t="137083" x="2914650" y="1708150"/>
          <p14:tracePt t="137083" x="2889250" y="1700213"/>
          <p14:tracePt t="137083" x="2863850" y="1682750"/>
          <p14:tracePt t="137083" x="2820988" y="1657350"/>
          <p14:tracePt t="137083" x="2727325" y="1597025"/>
          <p14:tracePt t="137083" x="2497138" y="1436688"/>
          <p14:tracePt t="137083" x="2260600" y="1257300"/>
          <p14:tracePt t="137083" x="2098675" y="1130300"/>
          <p14:tracePt t="137083" x="1987550" y="1036638"/>
          <p14:tracePt t="137083" x="1835150" y="900113"/>
          <p14:tracePt t="137083" x="1733550" y="798513"/>
          <p14:tracePt t="137083" x="1657350" y="714375"/>
          <p14:tracePt t="137083" x="1554163" y="628650"/>
          <p14:tracePt t="137083" x="1470025" y="544513"/>
          <p14:tracePt t="137083" x="1409700" y="484188"/>
          <p14:tracePt t="137083" x="1358900" y="450850"/>
          <p14:tracePt t="137083" x="1308100" y="400050"/>
          <p14:tracePt t="137083" x="1265238" y="365125"/>
          <p14:tracePt t="137083" x="1223963" y="339725"/>
          <p14:tracePt t="137083" x="1206500" y="314325"/>
          <p14:tracePt t="137083" x="1011238" y="288925"/>
          <p14:tracePt t="137083" x="755650" y="238125"/>
          <p14:tracePt t="137083" x="577850" y="187325"/>
          <p14:tracePt t="137083" x="415925" y="136525"/>
          <p14:tracePt t="137083" x="306388" y="111125"/>
          <p14:tracePt t="137083" x="230188" y="93663"/>
          <p14:tracePt t="137083" x="152400" y="68263"/>
          <p14:tracePt t="137083" x="58738" y="42863"/>
          <p14:tracePt t="137693" x="968375" y="1538288"/>
          <p14:tracePt t="137701" x="1095375" y="1622425"/>
          <p14:tracePt t="137708" x="1503363" y="1878013"/>
          <p14:tracePt t="137714" x="1852613" y="2090738"/>
          <p14:tracePt t="137721" x="2166938" y="2278063"/>
          <p14:tracePt t="137728" x="2557463" y="2516188"/>
          <p14:tracePt t="137735" x="2889250" y="2693988"/>
          <p14:tracePt t="137743" x="3322638" y="2957513"/>
          <p14:tracePt t="137749" x="3636963" y="3109913"/>
          <p14:tracePt t="137756" x="4044950" y="3297238"/>
          <p14:tracePt t="137763" x="4400550" y="3475038"/>
          <p14:tracePt t="137770" x="4673600" y="3619500"/>
          <p14:tracePt t="137778" x="4919663" y="3756025"/>
          <p14:tracePt t="137786" x="5157788" y="3867150"/>
          <p14:tracePt t="137792" x="5276850" y="3943350"/>
          <p14:tracePt t="137797" x="5343525" y="3968750"/>
          <p14:tracePt t="137805" x="5368925" y="3986213"/>
          <p14:tracePt t="137811" x="5386388" y="3986213"/>
          <p14:tracePt t="137826" x="5394325" y="3986213"/>
          <p14:tracePt t="137833" x="5394325" y="3976688"/>
          <p14:tracePt t="137842" x="5411788" y="3968750"/>
          <p14:tracePt t="138216" x="5411788" y="3960813"/>
          <p14:tracePt t="138229" x="5411788" y="3951288"/>
          <p14:tracePt t="138243" x="5403850" y="3943350"/>
          <p14:tracePt t="138250" x="5394325" y="3943350"/>
          <p14:tracePt t="138257" x="5394325" y="3935413"/>
          <p14:tracePt t="138272" x="5386388" y="3935413"/>
          <p14:tracePt t="138278" x="5386388" y="3925888"/>
          <p14:tracePt t="138299" x="5386388" y="3917950"/>
          <p14:tracePt t="138308" x="5386388" y="3908425"/>
          <p14:tracePt t="138313" x="5378450" y="3908425"/>
          <p14:tracePt t="138320" x="5378450" y="3900488"/>
          <p14:tracePt t="138341" x="5378450" y="3892550"/>
          <p14:tracePt t="138348" x="5368925" y="3892550"/>
          <p14:tracePt t="138355" x="5360988" y="3892550"/>
          <p14:tracePt t="138362" x="5360988" y="3875088"/>
          <p14:tracePt t="138377" x="5343525" y="3857625"/>
          <p14:tracePt t="138382" x="5327650" y="3841750"/>
          <p14:tracePt t="138391" x="5327650" y="3824288"/>
          <p14:tracePt t="138397" x="5310188" y="3816350"/>
          <p14:tracePt t="138404" x="5302250" y="3798888"/>
          <p14:tracePt t="138410" x="5292725" y="3781425"/>
          <p14:tracePt t="138417" x="5284788" y="3773488"/>
          <p14:tracePt t="138425" x="5267325" y="3756025"/>
          <p14:tracePt t="138431" x="5267325" y="3748088"/>
          <p14:tracePt t="138438" x="5259388" y="3738563"/>
          <p14:tracePt t="138445" x="5249863" y="3738563"/>
          <p14:tracePt t="138452" x="5249863" y="3730625"/>
          <p14:tracePt t="138460" x="5241925" y="3730625"/>
          <p14:tracePt t="138466" x="5241925" y="3722688"/>
          <p14:tracePt t="138475" x="5233988" y="3713163"/>
          <p14:tracePt t="138480" x="5224463" y="3713163"/>
          <p14:tracePt t="138487" x="5224463" y="3705225"/>
          <p14:tracePt t="138501" x="5216525" y="3705225"/>
          <p14:tracePt t="138515" x="5208588" y="3705225"/>
          <p14:tracePt t="138524" x="5208588" y="3697288"/>
          <p14:tracePt t="138535" x="5199063" y="3687763"/>
          <p14:tracePt t="138543" x="5191125" y="3687763"/>
          <p14:tracePt t="138571" x="5191125" y="3679825"/>
          <p14:tracePt t="138585" x="5183188" y="3679825"/>
          <p14:tracePt t="138613" x="5183188" y="3671888"/>
          <p14:tracePt t="138626" x="5173663" y="3671888"/>
          <p14:tracePt t="138644" x="5173663" y="3662363"/>
          <p14:tracePt t="138661" x="5165725" y="3662363"/>
          <p14:tracePt t="138668" x="5165725" y="3654425"/>
          <p14:tracePt t="138677" x="5157788" y="3654425"/>
          <p14:tracePt t="138691" x="5148263" y="3654425"/>
          <p14:tracePt t="138695" x="5148263" y="3646488"/>
          <p14:tracePt t="138710" x="5140325" y="3636963"/>
          <p14:tracePt t="138717" x="5132388" y="3629025"/>
          <p14:tracePt t="138724" x="5122863" y="3629025"/>
          <p14:tracePt t="138730" x="5122863" y="3611563"/>
          <p14:tracePt t="138739" x="5106988" y="3594100"/>
          <p14:tracePt t="138746" x="5089525" y="3586163"/>
          <p14:tracePt t="138752" x="5080000" y="3568700"/>
          <p14:tracePt t="138760" x="5072063" y="3560763"/>
          <p14:tracePt t="138765" x="5054600" y="3543300"/>
          <p14:tracePt t="138775" x="5046663" y="3527425"/>
          <p14:tracePt t="138779" x="5038725" y="3527425"/>
          <p14:tracePt t="138786" x="5029200" y="3509963"/>
          <p14:tracePt t="138794" x="5021263" y="3492500"/>
          <p14:tracePt t="138800" x="5013325" y="3492500"/>
          <p14:tracePt t="138809" x="5003800" y="3475038"/>
          <p14:tracePt t="138821" x="4995863" y="3467100"/>
          <p14:tracePt t="138828" x="4987925" y="3467100"/>
          <p14:tracePt t="138835" x="4987925" y="3459163"/>
          <p14:tracePt t="138843" x="4978400" y="3449638"/>
          <p14:tracePt t="138857" x="4978400" y="3441700"/>
          <p14:tracePt t="138864" x="4970463" y="3441700"/>
          <p14:tracePt t="138877" x="4970463" y="3433763"/>
          <p14:tracePt t="138892" x="4962525" y="3424238"/>
          <p14:tracePt t="139229" x="4953000" y="3424238"/>
          <p14:tracePt t="139243" x="4945063" y="3424238"/>
          <p14:tracePt t="139257" x="4935538" y="3424238"/>
          <p14:tracePt t="139271" x="4927600" y="3424238"/>
          <p14:tracePt t="139277" x="4919663" y="3424238"/>
          <p14:tracePt t="139299" x="4910138" y="3424238"/>
          <p14:tracePt t="139320" x="4902200" y="3424238"/>
          <p14:tracePt t="139334" x="4894263" y="3424238"/>
          <p14:tracePt t="139348" x="4884738" y="3424238"/>
          <p14:tracePt t="139369" x="4876800" y="3424238"/>
          <p14:tracePt t="139382" x="4868863" y="3424238"/>
          <p14:tracePt t="139403" x="4859338" y="3424238"/>
          <p14:tracePt t="139417" x="4851400" y="3424238"/>
          <p14:tracePt t="139452" x="4843463" y="3424238"/>
          <p14:tracePt t="139494" x="4833938" y="3424238"/>
          <p14:tracePt t="139514" x="4826000" y="3424238"/>
          <p14:tracePt t="139528" x="4818063" y="3424238"/>
          <p14:tracePt t="139543" x="4808538" y="3424238"/>
          <p14:tracePt t="139550" x="4791075" y="3424238"/>
          <p14:tracePt t="139557" x="4783138" y="3424238"/>
          <p14:tracePt t="139563" x="4740275" y="3408363"/>
          <p14:tracePt t="139570" x="4681538" y="3390900"/>
          <p14:tracePt t="139577" x="4605338" y="3365500"/>
          <p14:tracePt t="139584" x="4545013" y="3348038"/>
          <p14:tracePt t="139593" x="4486275" y="3322638"/>
          <p14:tracePt t="139599" x="4443413" y="3314700"/>
          <p14:tracePt t="139606" x="4410075" y="3289300"/>
          <p14:tracePt t="139612" x="4392613" y="3279775"/>
          <p14:tracePt t="139619" x="4375150" y="3279775"/>
          <p14:tracePt t="139628" x="4367213" y="3279775"/>
          <p14:tracePt t="139642" x="4349750" y="3271838"/>
          <p14:tracePt t="139661" x="4341813" y="3271838"/>
          <p14:tracePt t="139677" x="4341813" y="3263900"/>
          <p14:tracePt t="139759" x="4359275" y="3263900"/>
          <p14:tracePt t="139773" x="4367213" y="3263900"/>
          <p14:tracePt t="139786" x="4375150" y="3263900"/>
          <p14:tracePt t="139800" x="4392613" y="3271838"/>
          <p14:tracePt t="139821" x="4400550" y="3271838"/>
          <p14:tracePt t="139827" x="4410075" y="3271838"/>
          <p14:tracePt t="139842" x="4418013" y="3279775"/>
          <p14:tracePt t="139849" x="4425950" y="3279775"/>
          <p14:tracePt t="139856" x="4435475" y="3279775"/>
          <p14:tracePt t="139863" x="4435475" y="3289300"/>
          <p14:tracePt t="139870" x="4443413" y="3289300"/>
          <p14:tracePt t="139884" x="4460875" y="3289300"/>
          <p14:tracePt t="139897" x="4468813" y="3297238"/>
          <p14:tracePt t="139912" x="4476750" y="3297238"/>
          <p14:tracePt t="139919" x="4486275" y="3297238"/>
          <p14:tracePt t="139933" x="4494213" y="3305175"/>
          <p14:tracePt t="139946" x="4503738" y="3305175"/>
          <p14:tracePt t="139953" x="4511675" y="3305175"/>
          <p14:tracePt t="139960" x="4519613" y="3314700"/>
          <p14:tracePt t="139975" x="4529138" y="3314700"/>
          <p14:tracePt t="139981" x="4537075" y="3314700"/>
          <p14:tracePt t="139989" x="4545013" y="3322638"/>
          <p14:tracePt t="139995" x="4554538" y="3322638"/>
          <p14:tracePt t="140002" x="4562475" y="3330575"/>
          <p14:tracePt t="140009" x="4579938" y="3330575"/>
          <p14:tracePt t="140015" x="4587875" y="3330575"/>
          <p14:tracePt t="140023" x="4605338" y="3340100"/>
          <p14:tracePt t="140030" x="4621213" y="3348038"/>
          <p14:tracePt t="140039" x="4646613" y="3355975"/>
          <p14:tracePt t="140044" x="4656138" y="3355975"/>
          <p14:tracePt t="140051" x="4673600" y="3365500"/>
          <p14:tracePt t="140059" x="4681538" y="3365500"/>
          <p14:tracePt t="140065" x="4681538" y="3373438"/>
          <p14:tracePt t="140073" x="4689475" y="3373438"/>
          <p14:tracePt t="140078" x="4699000" y="3373438"/>
          <p14:tracePt t="140086" x="4706938" y="3373438"/>
          <p14:tracePt t="140093" x="4714875" y="3382963"/>
          <p14:tracePt t="140108" x="4724400" y="3382963"/>
          <p14:tracePt t="140113" x="4732338" y="3390900"/>
          <p14:tracePt t="140123" x="4740275" y="3398838"/>
          <p14:tracePt t="140141" x="4749800" y="3408363"/>
          <p14:tracePt t="140149" x="4757738" y="3408363"/>
          <p14:tracePt t="140156" x="4757738" y="3416300"/>
          <p14:tracePt t="140169" x="4765675" y="3416300"/>
          <p14:tracePt t="140176" x="4765675" y="3424238"/>
          <p14:tracePt t="140191" x="4775200" y="3433763"/>
          <p14:tracePt t="140206" x="4783138" y="3433763"/>
          <p14:tracePt t="140211" x="4783138" y="3441700"/>
          <p14:tracePt t="140225" x="4783138" y="3449638"/>
          <p14:tracePt t="140232" x="4791075" y="3449638"/>
          <p14:tracePt t="140246" x="4791075" y="3459163"/>
          <p14:tracePt t="140260" x="4791075" y="3467100"/>
          <p14:tracePt t="140267" x="4800600" y="3467100"/>
          <p14:tracePt t="140275" x="4800600" y="3475038"/>
          <p14:tracePt t="140289" x="4800600" y="3484563"/>
          <p14:tracePt t="140294" x="4800600" y="3492500"/>
          <p14:tracePt t="140301" x="4808538" y="3492500"/>
          <p14:tracePt t="140308" x="4808538" y="3502025"/>
          <p14:tracePt t="140315" x="4808538" y="3509963"/>
          <p14:tracePt t="140330" x="4808538" y="3517900"/>
          <p14:tracePt t="140336" x="4808538" y="3527425"/>
          <p14:tracePt t="140343" x="4818063" y="3527425"/>
          <p14:tracePt t="140350" x="4818063" y="3535363"/>
          <p14:tracePt t="140358" x="4826000" y="3535363"/>
          <p14:tracePt t="140364" x="4826000" y="3543300"/>
          <p14:tracePt t="140372" x="4826000" y="3552825"/>
          <p14:tracePt t="140385" x="4826000" y="3560763"/>
          <p14:tracePt t="140406" x="4826000" y="3568700"/>
          <p14:tracePt t="140413" x="4833938" y="3568700"/>
          <p14:tracePt t="140422" x="4833938" y="3578225"/>
          <p14:tracePt t="140441" x="4833938" y="3586163"/>
          <p14:tracePt t="140448" x="4833938" y="3594100"/>
          <p14:tracePt t="140456" x="4843463" y="3594100"/>
          <p14:tracePt t="140483" x="4843463" y="3603625"/>
          <p14:tracePt t="140496" x="4851400" y="3603625"/>
          <p14:tracePt t="140510" x="4859338" y="3603625"/>
          <p14:tracePt t="140518" x="4859338" y="3611563"/>
          <p14:tracePt t="140552" x="4868863" y="3611563"/>
          <p14:tracePt t="140558" x="4868863" y="3619500"/>
          <p14:tracePt t="140573" x="4876800" y="3629025"/>
          <p14:tracePt t="140588" x="4884738" y="3629025"/>
          <p14:tracePt t="140594" x="4894263" y="3629025"/>
          <p14:tracePt t="140607" x="4902200" y="3629025"/>
          <p14:tracePt t="140622" x="4910138" y="3629025"/>
          <p14:tracePt t="140640" x="4919663" y="3629025"/>
          <p14:tracePt t="140643" x="4927600" y="3629025"/>
          <p14:tracePt t="140657" x="4935538" y="3629025"/>
          <p14:tracePt t="140672" x="4945063" y="3629025"/>
          <p14:tracePt t="140677" x="4953000" y="3629025"/>
          <p14:tracePt t="140691" x="4962525" y="3629025"/>
          <p14:tracePt t="140699" x="4970463" y="3629025"/>
          <p14:tracePt t="140706" x="4978400" y="3629025"/>
          <p14:tracePt t="140719" x="4987925" y="3619500"/>
          <p14:tracePt t="140733" x="4995863" y="3619500"/>
          <p14:tracePt t="140740" x="5003800" y="3619500"/>
          <p14:tracePt t="140747" x="5013325" y="3619500"/>
          <p14:tracePt t="140755" x="5013325" y="3611563"/>
          <p14:tracePt t="140768" x="5021263" y="3611563"/>
          <p14:tracePt t="140782" x="5029200" y="3611563"/>
          <p14:tracePt t="140789" x="5038725" y="3611563"/>
          <p14:tracePt t="140796" x="5038725" y="3603625"/>
          <p14:tracePt t="140824" x="5046663" y="3603625"/>
          <p14:tracePt t="140838" x="5046663" y="3594100"/>
          <p14:tracePt t="140859" x="5054600" y="3586163"/>
          <p14:tracePt t="140893" x="5064125" y="3578225"/>
          <p14:tracePt t="140922" x="5064125" y="3568700"/>
          <p14:tracePt t="141251" x="5080000" y="3568700"/>
          <p14:tracePt t="141264" x="5089525" y="3568700"/>
          <p14:tracePt t="141272" x="5106988" y="3568700"/>
          <p14:tracePt t="141278" x="5122863" y="3568700"/>
          <p14:tracePt t="141285" x="5148263" y="3568700"/>
          <p14:tracePt t="141291" x="5191125" y="3568700"/>
          <p14:tracePt t="141300" x="5216525" y="3568700"/>
          <p14:tracePt t="141306" x="5249863" y="3568700"/>
          <p14:tracePt t="141313" x="5302250" y="3568700"/>
          <p14:tracePt t="141322" x="5335588" y="3568700"/>
          <p14:tracePt t="141326" x="5353050" y="3578225"/>
          <p14:tracePt t="141333" x="5368925" y="3586163"/>
          <p14:tracePt t="141341" x="5386388" y="3586163"/>
          <p14:tracePt t="141348" x="5403850" y="3586163"/>
          <p14:tracePt t="141355" x="5429250" y="3594100"/>
          <p14:tracePt t="141361" x="5454650" y="3603625"/>
          <p14:tracePt t="141369" x="5487988" y="3611563"/>
          <p14:tracePt t="141377" x="5522913" y="3611563"/>
          <p14:tracePt t="141382" x="5565775" y="3619500"/>
          <p14:tracePt t="141391" x="5599113" y="3629025"/>
          <p14:tracePt t="141397" x="5616575" y="3636963"/>
          <p14:tracePt t="141406" x="5632450" y="3636963"/>
          <p14:tracePt t="141410" x="5657850" y="3636963"/>
          <p14:tracePt t="141417" x="5667375" y="3636963"/>
          <p14:tracePt t="141424" x="5675313" y="3646488"/>
          <p14:tracePt t="141431" x="5683250" y="3646488"/>
          <p14:tracePt t="141445" x="5692775" y="3646488"/>
          <p14:tracePt t="141459" x="5700713" y="3646488"/>
          <p14:tracePt t="141473" x="5708650" y="3646488"/>
          <p14:tracePt t="141809" x="5718175" y="3646488"/>
          <p14:tracePt t="141816" x="5743575" y="3646488"/>
          <p14:tracePt t="141823" x="5794375" y="3646488"/>
          <p14:tracePt t="141830" x="5938838" y="3629025"/>
          <p14:tracePt t="141838" x="6108700" y="3611563"/>
          <p14:tracePt t="141844" x="6311900" y="3611563"/>
          <p14:tracePt t="141850" x="6456363" y="3611563"/>
          <p14:tracePt t="141856" x="6669088" y="3611563"/>
          <p14:tracePt t="141864" x="6813550" y="3629025"/>
          <p14:tracePt t="141872" x="6899275" y="3629025"/>
          <p14:tracePt t="141878" x="7008813" y="3629025"/>
          <p14:tracePt t="141886" x="7077075" y="3636963"/>
          <p14:tracePt t="141893" x="7145338" y="3636963"/>
          <p14:tracePt t="141899" x="7170738" y="3636963"/>
          <p14:tracePt t="141906" x="7239000" y="3654425"/>
          <p14:tracePt t="141913" x="7315200" y="3662363"/>
          <p14:tracePt t="141923" x="7358063" y="3662363"/>
          <p14:tracePt t="141927" x="7383463" y="3662363"/>
          <p14:tracePt t="141934" x="7408863" y="3671888"/>
          <p14:tracePt t="141941" x="7442200" y="3671888"/>
          <p14:tracePt t="141948" x="7467600" y="3679825"/>
          <p14:tracePt t="141956" x="7502525" y="3687763"/>
          <p14:tracePt t="141962" x="7527925" y="3687763"/>
          <p14:tracePt t="141971" x="7561263" y="3687763"/>
          <p14:tracePt t="141976" x="7586663" y="3697288"/>
          <p14:tracePt t="141983" x="7629525" y="3697288"/>
          <p14:tracePt t="141991" x="7688263" y="3705225"/>
          <p14:tracePt t="141997" x="7773988" y="3713163"/>
          <p14:tracePt t="142005" x="7842250" y="3713163"/>
          <p14:tracePt t="142011" x="7926388" y="3713163"/>
          <p14:tracePt t="142020" x="7994650" y="3722688"/>
          <p14:tracePt t="142025" x="8062913" y="3722688"/>
          <p14:tracePt t="142031" x="8156575" y="3738563"/>
          <p14:tracePt t="142039" x="8275638" y="3748088"/>
          <p14:tracePt t="142045" x="8318500" y="3748088"/>
          <p14:tracePt t="142055" x="8369300" y="3763963"/>
          <p14:tracePt t="142059" x="8385175" y="3763963"/>
          <p14:tracePt t="142073" x="8394700" y="3763963"/>
          <p14:tracePt t="142080" x="8402638" y="3763963"/>
          <p14:tracePt t="142342" x="8410575" y="3763963"/>
          <p14:tracePt t="142350" x="8420100" y="3756025"/>
          <p14:tracePt t="142356" x="8445500" y="3738563"/>
          <p14:tracePt t="142364" x="8555038" y="3671888"/>
          <p14:tracePt t="142372" x="8802688" y="3535363"/>
          <p14:tracePt t="142378" x="8955088" y="3502025"/>
          <p14:tracePt t="142385" x="9142413" y="3459163"/>
          <p14:tracePt t="142393" x="9251950" y="3424238"/>
          <p14:tracePt t="142399" x="9312275" y="3416300"/>
          <p14:tracePt t="142406" x="9345613" y="3416300"/>
          <p14:tracePt t="142412" x="9396413" y="3408363"/>
          <p14:tracePt t="142422" x="9439275" y="3408363"/>
          <p14:tracePt t="142426" x="9456738" y="3408363"/>
          <p14:tracePt t="142434" x="9482138" y="3408363"/>
          <p14:tracePt t="142440" x="9498013" y="3408363"/>
          <p14:tracePt t="142447" x="9515475" y="3408363"/>
          <p14:tracePt t="142461" x="9523413" y="3408363"/>
          <p14:tracePt t="142470" x="9532938" y="3408363"/>
          <p14:tracePt t="142475" x="9550400" y="3408363"/>
          <p14:tracePt t="142489" x="9558338" y="3408363"/>
          <p14:tracePt t="142496" x="9558338" y="3416300"/>
          <p14:tracePt t="142509" x="9566275" y="3416300"/>
          <p14:tracePt t="142517" x="9575800" y="3416300"/>
          <p14:tracePt t="142538" x="9583738" y="3424238"/>
          <p14:tracePt t="142586" x="9591675" y="3424238"/>
          <p14:tracePt t="142629" x="9591675" y="3433763"/>
          <p14:tracePt t="142658" x="9591675" y="3441700"/>
          <p14:tracePt t="142677" x="9591675" y="3449638"/>
          <p14:tracePt t="142698" x="9583738" y="3449638"/>
          <p14:tracePt t="142704" x="9583738" y="3459163"/>
          <p14:tracePt t="142711" x="9566275" y="3459163"/>
          <p14:tracePt t="142720" x="9566275" y="3467100"/>
          <p14:tracePt t="142726" x="9550400" y="3475038"/>
          <p14:tracePt t="142739" x="9540875" y="3484563"/>
          <p14:tracePt t="142746" x="9532938" y="3484563"/>
          <p14:tracePt t="142754" x="9523413" y="3484563"/>
          <p14:tracePt t="142760" x="9523413" y="3492500"/>
          <p14:tracePt t="142770" x="9515475" y="3502025"/>
          <p14:tracePt t="142789" x="9498013" y="3502025"/>
          <p14:tracePt t="142795" x="9498013" y="3509963"/>
          <p14:tracePt t="142809" x="9490075" y="3509963"/>
          <p14:tracePt t="142816" x="9490075" y="3517900"/>
          <p14:tracePt t="142823" x="9482138" y="3517900"/>
          <p14:tracePt t="142838" x="9482138" y="3527425"/>
          <p14:tracePt t="142845" x="9472613" y="3527425"/>
          <p14:tracePt t="142853" x="9472613" y="3535363"/>
          <p14:tracePt t="142866" x="9464675" y="3535363"/>
          <p14:tracePt t="142872" x="9464675" y="3543300"/>
          <p14:tracePt t="142878" x="9456738" y="3543300"/>
          <p14:tracePt t="142886" x="9456738" y="3552825"/>
          <p14:tracePt t="142906" x="9447213" y="3560763"/>
          <p14:tracePt t="142922" x="9447213" y="3568700"/>
          <p14:tracePt t="142927" x="9439275" y="3568700"/>
          <p14:tracePt t="142937" x="9431338" y="3568700"/>
          <p14:tracePt t="142963" x="9421813" y="3578225"/>
          <p14:tracePt t="142976" x="9413875" y="3578225"/>
          <p14:tracePt t="142997" x="9405938" y="3578225"/>
          <p14:tracePt t="143012" x="9396413" y="3578225"/>
          <p14:tracePt t="143033" x="9388475" y="3578225"/>
          <p14:tracePt t="143054" x="9380538" y="3578225"/>
          <p14:tracePt t="143074" x="9371013" y="3578225"/>
          <p14:tracePt t="143144" x="9380538" y="3578225"/>
          <p14:tracePt t="143157" x="9388475" y="3578225"/>
          <p14:tracePt t="143171" x="9396413" y="3578225"/>
          <p14:tracePt t="143178" x="9405938" y="3578225"/>
          <p14:tracePt t="143186" x="9405938" y="3568700"/>
          <p14:tracePt t="143192" x="9413875" y="3568700"/>
          <p14:tracePt t="143198" x="9421813" y="3568700"/>
          <p14:tracePt t="143206" x="9431338" y="3568700"/>
          <p14:tracePt t="143213" x="9447213" y="3560763"/>
          <p14:tracePt t="143219" x="9456738" y="3552825"/>
          <p14:tracePt t="143226" x="9464675" y="3552825"/>
          <p14:tracePt t="143235" x="9482138" y="3552825"/>
          <p14:tracePt t="143247" x="9498013" y="3543300"/>
          <p14:tracePt t="143254" x="9523413" y="3535363"/>
          <p14:tracePt t="143261" x="9532938" y="3535363"/>
          <p14:tracePt t="143268" x="9558338" y="3535363"/>
          <p14:tracePt t="143275" x="9583738" y="3535363"/>
          <p14:tracePt t="143282" x="9626600" y="3535363"/>
          <p14:tracePt t="143289" x="9667875" y="3535363"/>
          <p14:tracePt t="143295" x="9702800" y="3535363"/>
          <p14:tracePt t="143303" x="9736138" y="3535363"/>
          <p14:tracePt t="143310" x="9761538" y="3535363"/>
          <p14:tracePt t="143316" x="9786938" y="3535363"/>
          <p14:tracePt t="143324" x="9804400" y="3535363"/>
          <p14:tracePt t="143331" x="9821863" y="3535363"/>
          <p14:tracePt t="143338" x="9839325" y="3535363"/>
          <p14:tracePt t="143344" x="9847263" y="3535363"/>
          <p14:tracePt t="143353" x="9872663" y="3535363"/>
          <p14:tracePt t="143358" x="9890125" y="3535363"/>
          <p14:tracePt t="143365" x="9915525" y="3535363"/>
          <p14:tracePt t="143372" x="9940925" y="3535363"/>
          <p14:tracePt t="143380" x="9956800" y="3535363"/>
          <p14:tracePt t="143387" x="9966325" y="3535363"/>
          <p14:tracePt t="143393" x="9991725" y="3535363"/>
          <p14:tracePt t="143401" x="9999663" y="3535363"/>
          <p14:tracePt t="143408" x="10009188" y="3535363"/>
          <p14:tracePt t="143414" x="10017125" y="3535363"/>
          <p14:tracePt t="143435" x="10025063" y="3535363"/>
          <p14:tracePt t="143441" x="10034588" y="3535363"/>
          <p14:tracePt t="143456" x="10042525" y="3535363"/>
          <p14:tracePt t="143470" x="10050463" y="3535363"/>
          <p14:tracePt t="143490" x="10067925" y="3535363"/>
          <p14:tracePt t="143512" x="10075863" y="3535363"/>
          <p14:tracePt t="143525" x="10085388" y="3535363"/>
          <p14:tracePt t="143532" x="10093325" y="3535363"/>
          <p14:tracePt t="143539" x="10101263" y="3535363"/>
          <p14:tracePt t="143546" x="10110788" y="3535363"/>
          <p14:tracePt t="143554" x="10118725" y="3535363"/>
          <p14:tracePt t="143560" x="10136188" y="3535363"/>
          <p14:tracePt t="143568" x="10161588" y="3535363"/>
          <p14:tracePt t="143574" x="10179050" y="3535363"/>
          <p14:tracePt t="143581" x="10212388" y="3535363"/>
          <p14:tracePt t="143588" x="10237788" y="3535363"/>
          <p14:tracePt t="143595" x="10271125" y="3535363"/>
          <p14:tracePt t="143603" x="10313988" y="3543300"/>
          <p14:tracePt t="143609" x="10382250" y="3543300"/>
          <p14:tracePt t="143616" x="10475913" y="3543300"/>
          <p14:tracePt t="143623" x="10509250" y="3543300"/>
          <p14:tracePt t="143636" x="10544175" y="3543300"/>
          <p14:tracePt t="143637" x="10577513" y="3543300"/>
          <p14:tracePt t="143643" x="10620375" y="3543300"/>
          <p14:tracePt t="143652" x="10637838" y="3552825"/>
          <p14:tracePt t="143659" x="10653713" y="3552825"/>
          <p14:tracePt t="143666" x="10663238" y="3552825"/>
          <p14:tracePt t="143673" x="10671175" y="3552825"/>
          <p14:tracePt t="143680" x="10679113" y="3552825"/>
          <p14:tracePt t="143687" x="10688638" y="3552825"/>
          <p14:tracePt t="143694" x="10704513" y="3552825"/>
          <p14:tracePt t="143714" x="10714038" y="3552825"/>
          <p14:tracePt t="143735" x="10729913" y="3552825"/>
          <p14:tracePt t="143750" x="10739438" y="3552825"/>
          <p14:tracePt t="143756" x="10747375" y="3552825"/>
          <p14:tracePt t="143763" x="10756900" y="3552825"/>
          <p14:tracePt t="143770" x="10764838" y="3552825"/>
          <p14:tracePt t="143778" x="10782300" y="3552825"/>
          <p14:tracePt t="143786" x="10790238" y="3552825"/>
          <p14:tracePt t="143790" x="10798175" y="3552825"/>
          <p14:tracePt t="143799" x="10815638" y="3552825"/>
          <p14:tracePt t="143807" x="10823575" y="3552825"/>
          <p14:tracePt t="143812" x="10841038" y="3543300"/>
          <p14:tracePt t="143820" x="10866438" y="3543300"/>
          <p14:tracePt t="143826" x="10874375" y="3543300"/>
          <p14:tracePt t="143833" x="10891838" y="3543300"/>
          <p14:tracePt t="143840" x="10901363" y="3543300"/>
          <p14:tracePt t="143847" x="10909300" y="3543300"/>
          <p14:tracePt t="143854" x="10926763" y="3543300"/>
          <p14:tracePt t="143861" x="10934700" y="3543300"/>
          <p14:tracePt t="143869" x="10942638" y="3543300"/>
          <p14:tracePt t="143875" x="10952163" y="3543300"/>
          <p14:tracePt t="143882" x="10960100" y="3543300"/>
          <p14:tracePt t="143888" x="10968038" y="3543300"/>
          <p14:tracePt t="143896" x="10977563" y="3543300"/>
          <p14:tracePt t="143910" x="10985500" y="3543300"/>
          <p14:tracePt t="143916" x="10993438" y="3543300"/>
          <p14:tracePt t="143930" x="11002963" y="3543300"/>
          <p14:tracePt t="143937" x="11010900" y="3543300"/>
          <p14:tracePt t="143944" x="11018838" y="3543300"/>
          <p14:tracePt t="143958" x="11028363" y="3543300"/>
          <p14:tracePt t="143965" x="11036300" y="3543300"/>
          <p14:tracePt t="143973" x="11044238" y="3543300"/>
          <p14:tracePt t="143980" x="11061700" y="3543300"/>
          <p14:tracePt t="143988" x="11071225" y="3543300"/>
          <p14:tracePt t="143994" x="11096625" y="3543300"/>
          <p14:tracePt t="144003" x="11112500" y="3543300"/>
          <p14:tracePt t="144007" x="11129963" y="3543300"/>
          <p14:tracePt t="144014" x="11155363" y="3543300"/>
          <p14:tracePt t="144022" x="11163300" y="3543300"/>
          <p14:tracePt t="144028" x="11188700" y="3543300"/>
          <p14:tracePt t="144036" x="11215688" y="3535363"/>
          <p14:tracePt t="144043" x="11241088" y="3527425"/>
          <p14:tracePt t="144052" x="11249025" y="3527425"/>
          <p14:tracePt t="144057" x="11266488" y="3527425"/>
          <p14:tracePt t="144063" x="11282363" y="3527425"/>
          <p14:tracePt t="144072" x="11299825" y="3527425"/>
          <p14:tracePt t="144077" x="11307763" y="3527425"/>
          <p14:tracePt t="144086" x="11317288" y="3527425"/>
          <p14:tracePt t="144091" x="11325225" y="3527425"/>
          <p14:tracePt t="144099" x="11333163" y="3527425"/>
          <p14:tracePt t="144108" x="11342688" y="3527425"/>
          <p14:tracePt t="144112" x="11350625" y="3527425"/>
          <p14:tracePt t="144126" x="11360150" y="3527425"/>
          <p14:tracePt t="144133" x="11368088" y="3527425"/>
          <p14:tracePt t="144148" x="11376025" y="3527425"/>
          <p14:tracePt t="144154" x="11376025" y="3517900"/>
          <p14:tracePt t="144161" x="11385550" y="3517900"/>
          <p14:tracePt t="144174" x="11393488" y="3517900"/>
          <p14:tracePt t="144182" x="11401425" y="3517900"/>
          <p14:tracePt t="144252" x="11401425" y="3509963"/>
          <p14:tracePt t="144272" x="11401425" y="3502025"/>
          <p14:tracePt t="144279" x="11393488" y="3502025"/>
          <p14:tracePt t="144287" x="11385550" y="3502025"/>
          <p14:tracePt t="144307" x="11376025" y="3502025"/>
          <p14:tracePt t="144315" x="11368088" y="3502025"/>
          <p14:tracePt t="144328" x="11360150" y="3502025"/>
          <p14:tracePt t="144337" x="11350625" y="3502025"/>
          <p14:tracePt t="144342" x="11342688" y="3502025"/>
          <p14:tracePt t="144349" x="11333163" y="3502025"/>
          <p14:tracePt t="144363" x="11325225" y="3502025"/>
          <p14:tracePt t="144371" x="11317288" y="3502025"/>
          <p14:tracePt t="144376" x="11307763" y="3502025"/>
          <p14:tracePt t="144391" x="11299825" y="3502025"/>
          <p14:tracePt t="144405" x="11291888" y="3502025"/>
          <p14:tracePt t="144412" x="11282363" y="3502025"/>
          <p14:tracePt t="144419" x="11274425" y="3502025"/>
          <p14:tracePt t="144436" x="11266488" y="3502025"/>
          <p14:tracePt t="144454" x="11256963" y="3502025"/>
          <p14:tracePt t="144460" x="11249025" y="3502025"/>
          <p14:tracePt t="144474" x="11241088" y="3502025"/>
          <p14:tracePt t="144495" x="11223625" y="3509963"/>
          <p14:tracePt t="144509" x="11215688" y="3509963"/>
          <p14:tracePt t="144518" x="11188700" y="3509963"/>
          <p14:tracePt t="144523" x="11061700" y="3509963"/>
          <p14:tracePt t="144531" x="10739438" y="3517900"/>
          <p14:tracePt t="144537" x="10255250" y="3535363"/>
          <p14:tracePt t="144544" x="9786938" y="3568700"/>
          <p14:tracePt t="144552" x="9456738" y="3603625"/>
          <p14:tracePt t="144558" x="9132888" y="3611563"/>
          <p14:tracePt t="144565" x="8615363" y="3662363"/>
          <p14:tracePt t="144572" x="8224838" y="3679825"/>
          <p14:tracePt t="144579" x="7986713" y="3697288"/>
          <p14:tracePt t="144587" x="7723188" y="3687763"/>
          <p14:tracePt t="144593" x="7485063" y="3662363"/>
          <p14:tracePt t="144603" x="7358063" y="3646488"/>
          <p14:tracePt t="144606" x="7145338" y="3629025"/>
          <p14:tracePt t="144614" x="6975475" y="3619500"/>
          <p14:tracePt t="144621" x="6694488" y="3619500"/>
          <p14:tracePt t="144629" x="6508750" y="3619500"/>
          <p14:tracePt t="144651" x="5429250" y="3798888"/>
          <p14:tracePt t="144658" x="5038725" y="3908425"/>
          <p14:tracePt t="144662" x="4808538" y="3968750"/>
          <p14:tracePt t="144671" x="4673600" y="3994150"/>
          <p14:tracePt t="144677" x="4605338" y="4027488"/>
          <p14:tracePt t="144686" x="4554538" y="4027488"/>
          <p14:tracePt t="144690" x="4545013" y="4027488"/>
          <p14:tracePt t="144753" x="4545013" y="4037013"/>
          <p14:tracePt t="144816" x="4554538" y="4037013"/>
          <p14:tracePt t="144844" x="4570413" y="4044950"/>
          <p14:tracePt t="144851" x="4570413" y="4052888"/>
          <p14:tracePt t="144857" x="4587875" y="4052888"/>
          <p14:tracePt t="144864" x="4587875" y="4070350"/>
          <p14:tracePt t="144872" x="4605338" y="4087813"/>
          <p14:tracePt t="144878" x="4613275" y="4095750"/>
          <p14:tracePt t="144887" x="4621213" y="4113213"/>
          <p14:tracePt t="144902" x="4630738" y="4121150"/>
          <p14:tracePt t="144906" x="4638675" y="4138613"/>
          <p14:tracePt t="144921" x="4638675" y="4146550"/>
          <p14:tracePt t="144927" x="4646613" y="4146550"/>
          <p14:tracePt t="144941" x="4646613" y="4156075"/>
          <p14:tracePt t="144948" x="4664075" y="4164013"/>
          <p14:tracePt t="144962" x="4673600" y="4171950"/>
          <p14:tracePt t="144969" x="4699000" y="4171950"/>
          <p14:tracePt t="144976" x="4740275" y="4181475"/>
          <p14:tracePt t="144986" x="4818063" y="4189413"/>
          <p14:tracePt t="144990" x="4910138" y="4197350"/>
          <p14:tracePt t="144997" x="5046663" y="4206875"/>
          <p14:tracePt t="145005" x="5208588" y="4206875"/>
          <p14:tracePt t="145011" x="5446713" y="4197350"/>
          <p14:tracePt t="145019" x="5616575" y="4197350"/>
          <p14:tracePt t="145025" x="5761038" y="4189413"/>
          <p14:tracePt t="145032" x="5930900" y="4164013"/>
          <p14:tracePt t="145039" x="6024563" y="4164013"/>
          <p14:tracePt t="145045" x="6116638" y="4156075"/>
          <p14:tracePt t="145055" x="6219825" y="4146550"/>
          <p14:tracePt t="145060" x="6354763" y="4138613"/>
          <p14:tracePt t="145068" x="6499225" y="4130675"/>
          <p14:tracePt t="145074" x="6575425" y="4121150"/>
          <p14:tracePt t="145081" x="6626225" y="4121150"/>
          <p14:tracePt t="145089" x="6678613" y="4121150"/>
          <p14:tracePt t="145094" x="6694488" y="4121150"/>
          <p14:tracePt t="145103" x="6704013" y="4121150"/>
          <p14:tracePt t="145108" x="6711950" y="4121150"/>
          <p14:tracePt t="145115" x="6719888" y="4121150"/>
          <p14:tracePt t="145130" x="6729413" y="4121150"/>
          <p14:tracePt t="145164" x="6737350" y="4121150"/>
          <p14:tracePt t="145206" x="6745288" y="4121150"/>
          <p14:tracePt t="145283" x="6754813" y="4121150"/>
          <p14:tracePt t="145310" x="6762750" y="4121150"/>
          <p14:tracePt t="145325" x="6770688" y="4121150"/>
          <p14:tracePt t="145338" x="6780213" y="4121150"/>
          <p14:tracePt t="145353" x="6788150" y="4121150"/>
          <p14:tracePt t="145366" x="6797675" y="4121150"/>
          <p14:tracePt t="145387" x="6805613" y="4121150"/>
          <p14:tracePt t="145408" x="6813550" y="4121150"/>
          <p14:tracePt t="145457" x="6823075" y="4121150"/>
          <p14:tracePt t="145477" x="6831013" y="4113213"/>
          <p14:tracePt t="145526" x="6831013" y="4105275"/>
          <p14:tracePt t="145568" x="6838950" y="4095750"/>
          <p14:tracePt t="145611" x="6873875" y="4087813"/>
          <p14:tracePt t="145618" x="6950075" y="4070350"/>
          <p14:tracePt t="145623" x="7332663" y="4044950"/>
          <p14:tracePt t="145638" x="7799388" y="4011613"/>
          <p14:tracePt t="145640" x="7986713" y="4011613"/>
          <p14:tracePt t="145645" x="8105775" y="4011613"/>
          <p14:tracePt t="145652" x="8275638" y="4011613"/>
          <p14:tracePt t="145659" x="8428038" y="4037013"/>
          <p14:tracePt t="145667" x="8496300" y="4037013"/>
          <p14:tracePt t="145672" x="8589963" y="4037013"/>
          <p14:tracePt t="145679" x="8658225" y="4044950"/>
          <p14:tracePt t="145687" x="8724900" y="4052888"/>
          <p14:tracePt t="145694" x="8750300" y="4062413"/>
          <p14:tracePt t="145701" x="8802688" y="4062413"/>
          <p14:tracePt t="145707" x="8843963" y="4070350"/>
          <p14:tracePt t="145715" x="8869363" y="4070350"/>
          <p14:tracePt t="145721" x="8894763" y="4070350"/>
          <p14:tracePt t="145729" x="8921750" y="4070350"/>
          <p14:tracePt t="145738" x="8937625" y="4070350"/>
          <p14:tracePt t="145742" x="8972550" y="4079875"/>
          <p14:tracePt t="145752" x="8997950" y="4079875"/>
          <p14:tracePt t="145756" x="9031288" y="4079875"/>
          <p14:tracePt t="145764" x="9064625" y="4070350"/>
          <p14:tracePt t="145770" x="9082088" y="4070350"/>
          <p14:tracePt t="145777" x="9107488" y="4062413"/>
          <p14:tracePt t="145974" x="9107488" y="4052888"/>
          <p14:tracePt t="146002" x="9117013" y="4052888"/>
          <p14:tracePt t="146023" x="9117013" y="4044950"/>
          <p14:tracePt t="146030" x="9124950" y="4044950"/>
          <p14:tracePt t="146044" x="9132888" y="4044950"/>
          <p14:tracePt t="146051" x="9132888" y="4037013"/>
          <p14:tracePt t="146057" x="9142413" y="4037013"/>
          <p14:tracePt t="146068" x="9158288" y="4027488"/>
          <p14:tracePt t="146072" x="9183688" y="4019550"/>
          <p14:tracePt t="146079" x="9218613" y="4002088"/>
          <p14:tracePt t="146087" x="9277350" y="3994150"/>
          <p14:tracePt t="146093" x="9302750" y="3986213"/>
          <p14:tracePt t="146100" x="9345613" y="3976688"/>
          <p14:tracePt t="146106" x="9363075" y="3976688"/>
          <p14:tracePt t="146114" x="9388475" y="3976688"/>
          <p14:tracePt t="146120" x="9405938" y="3968750"/>
          <p14:tracePt t="146127" x="9421813" y="3968750"/>
          <p14:tracePt t="146136" x="9447213" y="3968750"/>
          <p14:tracePt t="146142" x="9464675" y="3968750"/>
          <p14:tracePt t="146151" x="9482138" y="3968750"/>
          <p14:tracePt t="146154" x="9515475" y="3968750"/>
          <p14:tracePt t="146162" x="9558338" y="3968750"/>
          <p14:tracePt t="146169" x="9583738" y="3968750"/>
          <p14:tracePt t="146176" x="9617075" y="3968750"/>
          <p14:tracePt t="146184" x="9685338" y="3968750"/>
          <p14:tracePt t="146191" x="9710738" y="3968750"/>
          <p14:tracePt t="146197" x="9753600" y="3968750"/>
          <p14:tracePt t="146203" x="9796463" y="3968750"/>
          <p14:tracePt t="146211" x="9829800" y="3968750"/>
          <p14:tracePt t="146218" x="9855200" y="3968750"/>
          <p14:tracePt t="146225" x="9898063" y="3968750"/>
          <p14:tracePt t="146234" x="9948863" y="3968750"/>
          <p14:tracePt t="146240" x="9966325" y="3968750"/>
          <p14:tracePt t="146245" x="9999663" y="3968750"/>
          <p14:tracePt t="146252" x="10017125" y="3968750"/>
          <p14:tracePt t="146260" x="10059988" y="3960813"/>
          <p14:tracePt t="146268" x="10093325" y="3960813"/>
          <p14:tracePt t="146274" x="10126663" y="3960813"/>
          <p14:tracePt t="146281" x="10144125" y="3960813"/>
          <p14:tracePt t="146288" x="10169525" y="3960813"/>
          <p14:tracePt t="146295" x="10186988" y="3960813"/>
          <p14:tracePt t="146302" x="10204450" y="3960813"/>
          <p14:tracePt t="146309" x="10220325" y="3960813"/>
          <p14:tracePt t="146317" x="10229850" y="3960813"/>
          <p14:tracePt t="146323" x="10245725" y="3960813"/>
          <p14:tracePt t="146329" x="10288588" y="3951288"/>
          <p14:tracePt t="146336" x="10306050" y="3951288"/>
          <p14:tracePt t="146344" x="10323513" y="3943350"/>
          <p14:tracePt t="146351" x="10364788" y="3943350"/>
          <p14:tracePt t="146357" x="10425113" y="3943350"/>
          <p14:tracePt t="146365" x="10458450" y="3935413"/>
          <p14:tracePt t="146371" x="10526713" y="3925888"/>
          <p14:tracePt t="146378" x="10612438" y="3917950"/>
          <p14:tracePt t="146387" x="10688638" y="3908425"/>
          <p14:tracePt t="146392" x="10756900" y="3892550"/>
          <p14:tracePt t="146401" x="10883900" y="3883025"/>
          <p14:tracePt t="146406" x="10993438" y="3867150"/>
          <p14:tracePt t="146414" x="11053763" y="3867150"/>
          <p14:tracePt t="146422" x="11104563" y="3857625"/>
          <p14:tracePt t="146426" x="11129963" y="3857625"/>
          <p14:tracePt t="146437" x="11155363" y="3857625"/>
          <p14:tracePt t="146448" x="11172825" y="3857625"/>
          <p14:tracePt t="146463" x="11180763" y="3857625"/>
          <p14:tracePt t="146483" x="11188700" y="3857625"/>
          <p14:tracePt t="146496" x="11198225" y="3857625"/>
          <p14:tracePt t="146552" x="11206163" y="3857625"/>
          <p14:tracePt t="146594" x="11215688" y="3857625"/>
          <p14:tracePt t="146643" x="11223625" y="3857625"/>
          <p14:tracePt t="146901" x="11231563" y="3857625"/>
          <p14:tracePt t="146907" x="11241088" y="3857625"/>
          <p14:tracePt t="146916" x="11249025" y="3857625"/>
          <p14:tracePt t="146922" x="11256963" y="3857625"/>
          <p14:tracePt t="146935" x="11274425" y="3857625"/>
          <p14:tracePt t="146943" x="11291888" y="3857625"/>
          <p14:tracePt t="146956" x="11299825" y="3857625"/>
          <p14:tracePt t="146963" x="11325225" y="3857625"/>
          <p14:tracePt t="146977" x="11333163" y="3857625"/>
          <p14:tracePt t="146992" x="11342688" y="3857625"/>
          <p14:tracePt t="147001" x="11350625" y="3857625"/>
          <p14:tracePt t="147004" x="11360150" y="3857625"/>
          <p14:tracePt t="147019" x="11368088" y="3857625"/>
          <p14:tracePt t="147034" x="11376025" y="3857625"/>
          <p14:tracePt t="147040" x="11385550" y="3857625"/>
          <p14:tracePt t="147049" x="11393488" y="3857625"/>
          <p14:tracePt t="147054" x="11401425" y="3857625"/>
          <p14:tracePt t="147068" x="11410950" y="3857625"/>
          <p14:tracePt t="147074" x="11418888" y="3857625"/>
          <p14:tracePt t="147089" x="11426825" y="3857625"/>
          <p14:tracePt t="147096" x="11436350" y="3857625"/>
          <p14:tracePt t="147109" x="11444288" y="3857625"/>
          <p14:tracePt t="147124" x="11452225" y="3857625"/>
          <p14:tracePt t="147137" x="11461750" y="3857625"/>
          <p14:tracePt t="147158" x="11469688" y="3857625"/>
          <p14:tracePt t="147200" x="11477625" y="3857625"/>
          <p14:tracePt t="147221" x="11487150" y="3857625"/>
          <p14:tracePt t="147353" x="11477625" y="3857625"/>
          <p14:tracePt t="147361" x="11469688" y="3857625"/>
          <p14:tracePt t="147367" x="11469688" y="3867150"/>
          <p14:tracePt t="147377" x="11452225" y="3867150"/>
          <p14:tracePt t="147383" x="11444288" y="3867150"/>
          <p14:tracePt t="147395" x="11426825" y="3867150"/>
          <p14:tracePt t="147401" x="11418888" y="3867150"/>
          <p14:tracePt t="147410" x="11410950" y="3867150"/>
          <p14:tracePt t="147416" x="11401425" y="3875088"/>
          <p14:tracePt t="147423" x="11393488" y="3875088"/>
          <p14:tracePt t="147430" x="11385550" y="3875088"/>
          <p14:tracePt t="147436" x="11376025" y="3875088"/>
          <p14:tracePt t="147458" x="11368088" y="3875088"/>
          <p14:tracePt t="147472" x="11360150" y="3875088"/>
          <p14:tracePt t="147479" x="11350625" y="3875088"/>
          <p14:tracePt t="147493" x="11342688" y="3875088"/>
          <p14:tracePt t="147501" x="11333163" y="3883025"/>
          <p14:tracePt t="147520" x="11325225" y="3883025"/>
          <p14:tracePt t="147535" x="11325225" y="3892550"/>
          <p14:tracePt t="147549" x="11317288" y="3892550"/>
          <p14:tracePt t="147569" x="11307763" y="3892550"/>
          <p14:tracePt t="147576" x="11299825" y="3892550"/>
          <p14:tracePt t="147584" x="11299825" y="3900488"/>
          <p14:tracePt t="147612" x="11291888" y="3908425"/>
          <p14:tracePt t="147618" x="11291888" y="3917950"/>
          <p14:tracePt t="147625" x="11282363" y="3917950"/>
          <p14:tracePt t="147634" x="11282363" y="3925888"/>
          <p14:tracePt t="147638" x="11274425" y="3925888"/>
          <p14:tracePt t="147646" x="11266488" y="3935413"/>
          <p14:tracePt t="147653" x="11266488" y="3943350"/>
          <p14:tracePt t="147660" x="11241088" y="3986213"/>
          <p14:tracePt t="147671" x="11180763" y="4087813"/>
          <p14:tracePt t="147674" x="11087100" y="4257675"/>
          <p14:tracePt t="147683" x="10934700" y="4597400"/>
          <p14:tracePt t="147687" x="10858500" y="4767263"/>
          <p14:tracePt t="147695" x="10798175" y="4929188"/>
          <p14:tracePt t="147702" x="10729913" y="5167313"/>
          <p14:tracePt t="147708" x="10688638" y="5387975"/>
          <p14:tracePt t="147716" x="10637838" y="5591175"/>
          <p14:tracePt t="147723" x="10628313" y="5694363"/>
          <p14:tracePt t="147730" x="10612438" y="5770563"/>
          <p14:tracePt t="147737" x="10594975" y="5854700"/>
          <p14:tracePt t="147744" x="10577513" y="5940425"/>
          <p14:tracePt t="147751" x="10560050" y="5991225"/>
          <p14:tracePt t="147757" x="10544175" y="6024563"/>
          <p14:tracePt t="147766" x="10518775" y="6102350"/>
          <p14:tracePt t="147771" x="10483850" y="6153150"/>
          <p14:tracePt t="147779" x="10458450" y="6178550"/>
          <p14:tracePt t="147785" x="10433050" y="6211888"/>
          <p14:tracePt t="147791" x="10399713" y="6254750"/>
          <p14:tracePt t="147800" x="10356850" y="6288088"/>
          <p14:tracePt t="147806" x="10298113" y="6338888"/>
          <p14:tracePt t="147815" x="10245725" y="6381750"/>
          <p14:tracePt t="147819" x="10179050" y="6407150"/>
          <p14:tracePt t="147828" x="10110788" y="6424613"/>
          <p14:tracePt t="147837" x="10075863" y="6424613"/>
          <p14:tracePt t="147840" x="10067925" y="6424613"/>
          <p14:tracePt t="147867" x="10059988" y="6432550"/>
          <p14:tracePt t="147891" x="10050463" y="6442075"/>
          <p14:tracePt t="147914" x="10042525" y="6442075"/>
          <p14:tracePt t="147922" x="10042525" y="6450013"/>
          <p14:tracePt t="147937" x="10034588" y="6450013"/>
          <p14:tracePt t="147969" x="10025063" y="6450013"/>
          <p14:tracePt t="148008" x="10017125" y="6450013"/>
          <p14:tracePt t="148017" x="10009188" y="6450013"/>
          <p14:tracePt t="148040" x="9956800" y="6432550"/>
          <p14:tracePt t="148047" x="9855200" y="6381750"/>
          <p14:tracePt t="148054" x="9829800" y="6381750"/>
          <p14:tracePt t="148061" x="9634538" y="6288088"/>
          <p14:tracePt t="148067" x="9540875" y="6254750"/>
          <p14:tracePt t="148074" x="9507538" y="6237288"/>
          <p14:tracePt t="148083" x="9388475" y="6203950"/>
          <p14:tracePt t="148089" x="9320213" y="6194425"/>
          <p14:tracePt t="148095" x="9261475" y="6186488"/>
          <p14:tracePt t="148102" x="9201150" y="6178550"/>
          <p14:tracePt t="148110" x="9167813" y="6169025"/>
          <p14:tracePt t="148118" x="9117013" y="6169025"/>
          <p14:tracePt t="148123" x="9082088" y="6161088"/>
          <p14:tracePt t="148132" x="9013825" y="6143625"/>
          <p14:tracePt t="148137" x="8963025" y="6143625"/>
          <p14:tracePt t="148144" x="8861425" y="6135688"/>
          <p14:tracePt t="148151" x="8759825" y="6118225"/>
          <p14:tracePt t="148159" x="8683625" y="6092825"/>
          <p14:tracePt t="148166" x="8521700" y="6076950"/>
          <p14:tracePt t="148172" x="8318500" y="6034088"/>
          <p14:tracePt t="148182" x="8181975" y="6008688"/>
          <p14:tracePt t="148186" x="8062913" y="5973763"/>
          <p14:tracePt t="148194" x="7935913" y="5948363"/>
          <p14:tracePt t="148200" x="7731125" y="5897563"/>
          <p14:tracePt t="148207" x="7629525" y="5864225"/>
          <p14:tracePt t="148216" x="7477125" y="5821363"/>
          <p14:tracePt t="148220" x="7383463" y="5788025"/>
          <p14:tracePt t="148228" x="7297738" y="5761038"/>
          <p14:tracePt t="148237" x="7196138" y="5710238"/>
          <p14:tracePt t="148241" x="7077075" y="5659438"/>
          <p14:tracePt t="148249" x="6958013" y="5634038"/>
          <p14:tracePt t="148256" x="6881813" y="5608638"/>
          <p14:tracePt t="148265" x="6788150" y="5583238"/>
          <p14:tracePt t="148269" x="6729413" y="5565775"/>
          <p14:tracePt t="148277" x="6661150" y="5557838"/>
          <p14:tracePt t="148285" x="6618288" y="5557838"/>
          <p14:tracePt t="148290" x="6610350" y="5557838"/>
          <p14:tracePt t="148346" x="6610350" y="5565775"/>
          <p14:tracePt t="148396" x="6610350" y="5575300"/>
          <p14:tracePt t="148423" x="6618288" y="5575300"/>
          <p14:tracePt t="148430" x="6626225" y="5575300"/>
          <p14:tracePt t="148437" x="6635750" y="5575300"/>
          <p14:tracePt t="148625" x="6635750" y="5583238"/>
          <p14:tracePt t="148632" x="6643688" y="5583238"/>
          <p14:tracePt t="148687" x="6653213" y="5591175"/>
          <p14:tracePt t="148695" x="6653213" y="5600700"/>
          <p14:tracePt t="148722" x="6653213" y="5608638"/>
          <p14:tracePt t="148730" x="6653213" y="5616575"/>
          <p14:tracePt t="148744" x="6653213" y="5626100"/>
          <p14:tracePt t="148767" x="6653213" y="5634038"/>
          <p14:tracePt t="148771" x="6653213" y="5651500"/>
          <p14:tracePt t="148785" x="6653213" y="5659438"/>
          <p14:tracePt t="148792" x="6653213" y="5676900"/>
          <p14:tracePt t="148806" x="6653213" y="5684838"/>
          <p14:tracePt t="148815" x="6653213" y="5702300"/>
          <p14:tracePt t="148827" x="6653213" y="5719763"/>
          <p14:tracePt t="148833" x="6653213" y="5727700"/>
          <p14:tracePt t="148841" x="6643688" y="5735638"/>
          <p14:tracePt t="148848" x="6643688" y="5753100"/>
          <p14:tracePt t="148855" x="6635750" y="5761038"/>
          <p14:tracePt t="148862" x="6618288" y="5770563"/>
          <p14:tracePt t="148869" x="6618288" y="5778500"/>
          <p14:tracePt t="148876" x="6600825" y="5788025"/>
          <p14:tracePt t="148884" x="6592888" y="5788025"/>
          <p14:tracePt t="148889" x="6584950" y="5795963"/>
          <p14:tracePt t="148898" x="6575425" y="5795963"/>
          <p14:tracePt t="148911" x="6567488" y="5795963"/>
          <p14:tracePt t="148925" x="6559550" y="5795963"/>
          <p14:tracePt t="148947" x="6542088" y="5795963"/>
          <p14:tracePt t="148952" x="6534150" y="5795963"/>
          <p14:tracePt t="148959" x="6516688" y="5795963"/>
          <p14:tracePt t="148967" x="6491288" y="5795963"/>
          <p14:tracePt t="148973" x="6465888" y="5795963"/>
          <p14:tracePt t="148981" x="6440488" y="5795963"/>
          <p14:tracePt t="148987" x="6430963" y="5795963"/>
          <p14:tracePt t="149000" x="6415088" y="5795963"/>
          <p14:tracePt t="149016" x="6405563" y="5795963"/>
          <p14:tracePt t="149022" x="6405563" y="5788025"/>
          <p14:tracePt t="149031" x="6397625" y="5788025"/>
          <p14:tracePt t="149049" x="6389688" y="5788025"/>
          <p14:tracePt t="149057" x="6380163" y="5788025"/>
          <p14:tracePt t="149133" x="6389688" y="5788025"/>
          <p14:tracePt t="149154" x="6397625" y="5788025"/>
          <p14:tracePt t="149168" x="6405563" y="5788025"/>
          <p14:tracePt t="149175" x="6415088" y="5788025"/>
          <p14:tracePt t="149182" x="6423025" y="5788025"/>
          <p14:tracePt t="149197" x="6430963" y="5788025"/>
          <p14:tracePt t="149210" x="6448425" y="5788025"/>
          <p14:tracePt t="149224" x="6456363" y="5788025"/>
          <p14:tracePt t="149232" x="6456363" y="5778500"/>
          <p14:tracePt t="149238" x="6473825" y="5778500"/>
          <p14:tracePt t="149244" x="6473825" y="5770563"/>
          <p14:tracePt t="149252" x="6491288" y="5770563"/>
          <p14:tracePt t="149258" x="6499225" y="5770563"/>
          <p14:tracePt t="149267" x="6516688" y="5761038"/>
          <p14:tracePt t="149274" x="6524625" y="5761038"/>
          <p14:tracePt t="149281" x="6534150" y="5761038"/>
          <p14:tracePt t="149287" x="6550025" y="5761038"/>
          <p14:tracePt t="149293" x="6567488" y="5761038"/>
          <p14:tracePt t="149300" x="6575425" y="5761038"/>
          <p14:tracePt t="149307" x="6584950" y="5761038"/>
          <p14:tracePt t="149316" x="6592888" y="5761038"/>
          <p14:tracePt t="149328" x="6600825" y="5761038"/>
          <p14:tracePt t="149349" x="6610350" y="5761038"/>
          <p14:tracePt t="149370" x="6618288" y="5761038"/>
          <p14:tracePt t="149405" x="6626225" y="5761038"/>
          <p14:tracePt t="149413" x="6635750" y="5761038"/>
          <p14:tracePt t="149447" x="6643688" y="5761038"/>
          <p14:tracePt t="149489" x="6653213" y="5761038"/>
          <p14:tracePt t="149719" x="6661150" y="5761038"/>
          <p14:tracePt t="149754" x="6669088" y="5761038"/>
          <p14:tracePt t="149844" x="6678613" y="5761038"/>
          <p14:tracePt t="149886" x="6686550" y="5761038"/>
          <p14:tracePt t="149892" x="6686550" y="5770563"/>
          <p14:tracePt t="149920" x="6694488" y="5770563"/>
          <p14:tracePt t="149942" x="6704013" y="5770563"/>
          <p14:tracePt t="149963" x="6711950" y="5770563"/>
          <p14:tracePt t="149983" x="6719888" y="5770563"/>
          <p14:tracePt t="149997" x="6729413" y="5770563"/>
          <p14:tracePt t="150004" x="6737350" y="5770563"/>
          <p14:tracePt t="150018" x="6745288" y="5770563"/>
          <p14:tracePt t="150032" x="6754813" y="5770563"/>
          <p14:tracePt t="150038" x="6762750" y="5770563"/>
          <p14:tracePt t="150047" x="6770688" y="5770563"/>
          <p14:tracePt t="150060" x="6780213" y="5770563"/>
          <p14:tracePt t="150066" x="6788150" y="5770563"/>
          <p14:tracePt t="150082" x="6797675" y="5770563"/>
          <p14:tracePt t="150096" x="6805613" y="5770563"/>
          <p14:tracePt t="150102" x="6805613" y="5761038"/>
          <p14:tracePt t="150115" x="6813550" y="5761038"/>
          <p14:tracePt t="150136" x="6823075" y="5761038"/>
          <p14:tracePt t="150150" x="6831013" y="5753100"/>
          <p14:tracePt t="150178" x="6838950" y="5753100"/>
          <p14:tracePt t="150184" x="6838950" y="5745163"/>
          <p14:tracePt t="150206" x="6848475" y="5745163"/>
          <p14:tracePt t="150214" x="6848475" y="5735638"/>
          <p14:tracePt t="150220" x="6856413" y="5727700"/>
          <p14:tracePt t="150233" x="6864350" y="5719763"/>
          <p14:tracePt t="150248" x="6864350" y="5710238"/>
          <p14:tracePt t="150254" x="6873875" y="5710238"/>
          <p14:tracePt t="150263" x="6881813" y="5694363"/>
          <p14:tracePt t="150269" x="6899275" y="5676900"/>
          <p14:tracePt t="150275" x="6899275" y="5651500"/>
          <p14:tracePt t="150282" x="6932613" y="5608638"/>
          <p14:tracePt t="150290" x="6975475" y="5549900"/>
          <p14:tracePt t="150298" x="7000875" y="5514975"/>
          <p14:tracePt t="150303" x="7008813" y="5497513"/>
          <p14:tracePt t="150309" x="7026275" y="5481638"/>
          <p14:tracePt t="150317" x="7026275" y="5472113"/>
          <p14:tracePt t="150324" x="7034213" y="5464175"/>
          <p14:tracePt t="150332" x="7043738" y="5446713"/>
          <p14:tracePt t="150337" x="7051675" y="5438775"/>
          <p14:tracePt t="150346" x="7059613" y="5430838"/>
          <p14:tracePt t="150351" x="7069138" y="5413375"/>
          <p14:tracePt t="150358" x="7077075" y="5405438"/>
          <p14:tracePt t="150366" x="7085013" y="5387975"/>
          <p14:tracePt t="150372" x="7085013" y="5380038"/>
          <p14:tracePt t="150381" x="7094538" y="5370513"/>
          <p14:tracePt t="150387" x="7102475" y="5353050"/>
          <p14:tracePt t="150401" x="7102475" y="5345113"/>
          <p14:tracePt t="150415" x="7102475" y="5337175"/>
          <p14:tracePt t="150422" x="7102475" y="5327650"/>
          <p14:tracePt t="150430" x="7102475" y="5319713"/>
          <p14:tracePt t="150450" x="7102475" y="5311775"/>
          <p14:tracePt t="150465" x="7094538" y="5302250"/>
          <p14:tracePt t="150471" x="7085013" y="5302250"/>
          <p14:tracePt t="150485" x="7077075" y="5294313"/>
          <p14:tracePt t="150499" x="7059613" y="5276850"/>
          <p14:tracePt t="150505" x="7043738" y="5276850"/>
          <p14:tracePt t="150514" x="7026275" y="5268913"/>
          <p14:tracePt t="150519" x="7000875" y="5251450"/>
          <p14:tracePt t="150526" x="6983413" y="5243513"/>
          <p14:tracePt t="150533" x="6958013" y="5235575"/>
          <p14:tracePt t="150541" x="6932613" y="5226050"/>
          <p14:tracePt t="150549" x="6915150" y="5218113"/>
          <p14:tracePt t="150554" x="6881813" y="5208588"/>
          <p14:tracePt t="150564" x="6864350" y="5200650"/>
          <p14:tracePt t="150568" x="6848475" y="5200650"/>
          <p14:tracePt t="150575" x="6831013" y="5200650"/>
          <p14:tracePt t="150583" x="6813550" y="5200650"/>
          <p14:tracePt t="150590" x="6797675" y="5200650"/>
          <p14:tracePt t="150597" x="6788150" y="5200650"/>
          <p14:tracePt t="150603" x="6780213" y="5200650"/>
          <p14:tracePt t="150613" x="6770688" y="5200650"/>
          <p14:tracePt t="150617" x="6754813" y="5200650"/>
          <p14:tracePt t="150624" x="6737350" y="5200650"/>
          <p14:tracePt t="150631" x="6719888" y="5200650"/>
          <p14:tracePt t="150649" x="6686550" y="5200650"/>
          <p14:tracePt t="150651" x="6643688" y="5200650"/>
          <p14:tracePt t="150659" x="6584950" y="5218113"/>
          <p14:tracePt t="150666" x="6559550" y="5226050"/>
          <p14:tracePt t="150673" x="6499225" y="5243513"/>
          <p14:tracePt t="150683" x="6456363" y="5251450"/>
          <p14:tracePt t="150687" x="6415088" y="5260975"/>
          <p14:tracePt t="150696" x="6389688" y="5268913"/>
          <p14:tracePt t="150700" x="6354763" y="5276850"/>
          <p14:tracePt t="150708" x="6311900" y="5286375"/>
          <p14:tracePt t="150719" x="6303963" y="5286375"/>
          <p14:tracePt t="150722" x="6286500" y="5294313"/>
          <p14:tracePt t="150730" x="6278563" y="5294313"/>
          <p14:tracePt t="150735" x="6261100" y="5302250"/>
          <p14:tracePt t="150749" x="6253163" y="5302250"/>
          <p14:tracePt t="150756" x="6245225" y="5302250"/>
          <p14:tracePt t="150765" x="6235700" y="5302250"/>
          <p14:tracePt t="150785" x="6227763" y="5302250"/>
          <p14:tracePt t="150798" x="6227763" y="5311775"/>
          <p14:tracePt t="150805" x="6219825" y="5311775"/>
          <p14:tracePt t="150819" x="6210300" y="5311775"/>
          <p14:tracePt t="150840" x="6210300" y="5319713"/>
          <p14:tracePt t="150848" x="6202363" y="5319713"/>
          <p14:tracePt t="150868" x="6202363" y="5327650"/>
          <p14:tracePt t="150916" x="6202363" y="5337175"/>
          <p14:tracePt t="150945" x="6202363" y="5345113"/>
          <p14:tracePt t="151000" x="6202363" y="5353050"/>
          <p14:tracePt t="151028" x="6202363" y="5362575"/>
          <p14:tracePt t="151731" x="6202363" y="5370513"/>
          <p14:tracePt t="151737" x="6194425" y="5370513"/>
          <p14:tracePt t="151759" x="6194425" y="5380038"/>
          <p14:tracePt t="151772" x="6184900" y="5380038"/>
          <p14:tracePt t="151779" x="6176963" y="5387975"/>
          <p14:tracePt t="151794" x="6176963" y="5395913"/>
          <p14:tracePt t="151800" x="6167438" y="5395913"/>
          <p14:tracePt t="151814" x="6167438" y="5405438"/>
          <p14:tracePt t="151821" x="6159500" y="5405438"/>
          <p14:tracePt t="151842" x="6159500" y="5413375"/>
          <p14:tracePt t="151849" x="6151563" y="5413375"/>
          <p14:tracePt t="151863" x="6142038" y="5413375"/>
          <p14:tracePt t="151879" x="6134100" y="5413375"/>
          <p14:tracePt t="151891" x="6134100" y="5421313"/>
          <p14:tracePt t="151912" x="6126163" y="5421313"/>
          <p14:tracePt t="151939" x="6126163" y="5430838"/>
          <p14:tracePt t="151961" x="6116638" y="5438775"/>
          <p14:tracePt t="151981" x="6108700" y="5446713"/>
          <p14:tracePt t="152009" x="6108700" y="5456238"/>
          <p14:tracePt t="152057" x="6108700" y="5464175"/>
          <p14:tracePt t="152079" x="6108700" y="5472113"/>
          <p14:tracePt t="152121" x="6108700" y="5481638"/>
          <p14:tracePt t="152163" x="6108700" y="5489575"/>
          <p14:tracePt t="152204" x="6116638" y="5489575"/>
          <p14:tracePt t="152212" x="6116638" y="5497513"/>
          <p14:tracePt t="152225" x="6116638" y="5507038"/>
          <p14:tracePt t="152253" x="6116638" y="5514975"/>
          <p14:tracePt t="152260" x="6126163" y="5514975"/>
          <p14:tracePt t="152267" x="6126163" y="5524500"/>
          <p14:tracePt t="152274" x="6126163" y="5532438"/>
          <p14:tracePt t="152280" x="6134100" y="5540375"/>
          <p14:tracePt t="152288" x="6142038" y="5549900"/>
          <p14:tracePt t="152296" x="6142038" y="5565775"/>
          <p14:tracePt t="152301" x="6151563" y="5583238"/>
          <p14:tracePt t="152309" x="6159500" y="5600700"/>
          <p14:tracePt t="152316" x="6159500" y="5616575"/>
          <p14:tracePt t="152330" x="6167438" y="5634038"/>
          <p14:tracePt t="152337" x="6176963" y="5651500"/>
          <p14:tracePt t="152345" x="6176963" y="5668963"/>
          <p14:tracePt t="152351" x="6194425" y="5676900"/>
          <p14:tracePt t="152357" x="6194425" y="5684838"/>
          <p14:tracePt t="152366" x="6194425" y="5694363"/>
          <p14:tracePt t="152371" x="6194425" y="5702300"/>
          <p14:tracePt t="152379" x="6202363" y="5710238"/>
          <p14:tracePt t="152386" x="6210300" y="5719763"/>
          <p14:tracePt t="152406" x="6210300" y="5727700"/>
          <p14:tracePt t="152420" x="6219825" y="5735638"/>
          <p14:tracePt t="152441" x="6219825" y="5745163"/>
          <p14:tracePt t="152455" x="6219825" y="5753100"/>
          <p14:tracePt t="152490" x="6219825" y="5761038"/>
          <p14:tracePt t="152496" x="6227763" y="5761038"/>
          <p14:tracePt t="152545" x="6235700" y="5761038"/>
          <p14:tracePt t="152561" x="6245225" y="5761038"/>
          <p14:tracePt t="152692" x="6245225" y="5770563"/>
          <p14:tracePt t="152761" x="6245225" y="5778500"/>
          <p14:tracePt t="153625" x="6245225" y="5770563"/>
          <p14:tracePt t="153653" x="6245225" y="5761038"/>
          <p14:tracePt t="153675" x="6245225" y="5753100"/>
          <p14:tracePt t="153681" x="6253163" y="5745163"/>
          <p14:tracePt t="153702" x="6253163" y="5735638"/>
          <p14:tracePt t="153730" x="6261100" y="5735638"/>
          <p14:tracePt t="153736" x="6261100" y="5727700"/>
          <p14:tracePt t="153772" x="6261100" y="5719763"/>
          <p14:tracePt t="153793" x="6261100" y="5710238"/>
          <p14:tracePt t="153835" x="6261100" y="5702300"/>
          <p14:tracePt t="153862" x="6261100" y="5694363"/>
          <p14:tracePt t="153883" x="6261100" y="5684838"/>
          <p14:tracePt t="153897" x="6261100" y="5676900"/>
          <p14:tracePt t="153905" x="6261100" y="5668963"/>
          <p14:tracePt t="153911" x="6261100" y="5659438"/>
          <p14:tracePt t="153917" x="6261100" y="5641975"/>
          <p14:tracePt t="153927" x="6261100" y="5626100"/>
          <p14:tracePt t="153932" x="6253163" y="5616575"/>
          <p14:tracePt t="153939" x="6245225" y="5591175"/>
          <p14:tracePt t="153947" x="6210300" y="5540375"/>
          <p14:tracePt t="153953" x="6126163" y="5413375"/>
          <p14:tracePt t="153960" x="5921375" y="5132388"/>
          <p14:tracePt t="153966" x="5675313" y="4886325"/>
          <p14:tracePt t="153976" x="5591175" y="4802188"/>
          <p14:tracePt t="153981" x="5462588" y="4716463"/>
          <p14:tracePt t="153988" x="5403850" y="4657725"/>
          <p14:tracePt t="153997" x="5360988" y="4630738"/>
          <p14:tracePt t="154001" x="5327650" y="4614863"/>
          <p14:tracePt t="154010" x="5302250" y="4597400"/>
          <p14:tracePt t="154015" x="5276850" y="4579938"/>
          <p14:tracePt t="154023" x="5259388" y="4564063"/>
          <p14:tracePt t="154030" x="5249863" y="4564063"/>
          <p14:tracePt t="154037" x="5233988" y="4546600"/>
          <p14:tracePt t="154044" x="5216525" y="4538663"/>
          <p14:tracePt t="154050" x="5199063" y="4538663"/>
          <p14:tracePt t="154059" x="5191125" y="4521200"/>
          <p14:tracePt t="154064" x="5183188" y="4513263"/>
          <p14:tracePt t="154071" x="5165725" y="4495800"/>
          <p14:tracePt t="154080" x="5148263" y="4478338"/>
          <p14:tracePt t="154085" x="5148263" y="4470400"/>
          <p14:tracePt t="154093" x="5132388" y="4452938"/>
          <p14:tracePt t="154099" x="5114925" y="4445000"/>
          <p14:tracePt t="154105" x="5106988" y="4427538"/>
          <p14:tracePt t="154113" x="5097463" y="4410075"/>
          <p14:tracePt t="154120" x="5097463" y="4402138"/>
          <p14:tracePt t="154128" x="5089525" y="4394200"/>
          <p14:tracePt t="154136" x="5080000" y="4376738"/>
          <p14:tracePt t="154140" x="5080000" y="4368800"/>
          <p14:tracePt t="154148" x="5080000" y="4351338"/>
          <p14:tracePt t="154155" x="5072063" y="4325938"/>
          <p14:tracePt t="154163" x="5072063" y="4308475"/>
          <p14:tracePt t="154168" x="5064125" y="4283075"/>
          <p14:tracePt t="154179" x="5054600" y="4249738"/>
          <p14:tracePt t="154182" x="5046663" y="4189413"/>
          <p14:tracePt t="154189" x="5029200" y="4121150"/>
          <p14:tracePt t="154196" x="5021263" y="4070350"/>
          <p14:tracePt t="154204" x="5013325" y="4037013"/>
          <p14:tracePt t="154211" x="5013325" y="4011613"/>
          <p14:tracePt t="154217" x="5013325" y="3986213"/>
          <p14:tracePt t="154227" x="5013325" y="3976688"/>
          <p14:tracePt t="154231" x="5013325" y="3968750"/>
          <p14:tracePt t="154238" x="5013325" y="3960813"/>
          <p14:tracePt t="154246" x="5013325" y="3951288"/>
          <p14:tracePt t="154266" x="5013325" y="3935413"/>
          <p14:tracePt t="154276" x="5013325" y="3917950"/>
          <p14:tracePt t="154280" x="5021263" y="3908425"/>
          <p14:tracePt t="154286" x="5021263" y="3892550"/>
          <p14:tracePt t="154297" x="5038725" y="3867150"/>
          <p14:tracePt t="154301" x="5046663" y="3832225"/>
          <p14:tracePt t="154310" x="5054600" y="3806825"/>
          <p14:tracePt t="154317" x="5072063" y="3763963"/>
          <p14:tracePt t="154323" x="5080000" y="3748088"/>
          <p14:tracePt t="154331" x="5089525" y="3730625"/>
          <p14:tracePt t="154335" x="5097463" y="3705225"/>
          <p14:tracePt t="154344" x="5097463" y="3697288"/>
          <p14:tracePt t="154349" x="5106988" y="3679825"/>
          <p14:tracePt t="154357" x="5114925" y="3671888"/>
          <p14:tracePt t="154363" x="5114925" y="3654425"/>
          <p14:tracePt t="154371" x="5122863" y="3646488"/>
          <p14:tracePt t="154379" x="5132388" y="3629025"/>
          <p14:tracePt t="154384" x="5140325" y="3619500"/>
          <p14:tracePt t="154393" x="5148263" y="3611563"/>
          <p14:tracePt t="154398" x="5157788" y="3594100"/>
          <p14:tracePt t="154413" x="5165725" y="3594100"/>
          <p14:tracePt t="154420" x="5165725" y="3586163"/>
          <p14:tracePt t="154433" x="5173663" y="3578225"/>
          <p14:tracePt t="154447" x="5173663" y="3568700"/>
          <p14:tracePt t="154454" x="5183188" y="3568700"/>
          <p14:tracePt t="154462" x="5191125" y="3568700"/>
          <p14:tracePt t="154477" x="5191125" y="3560763"/>
          <p14:tracePt t="154481" x="5199063" y="3560763"/>
          <p14:tracePt t="154490" x="5208588" y="3560763"/>
          <p14:tracePt t="154511" x="5216525" y="3560763"/>
          <p14:tracePt t="154528" x="5224463" y="3560763"/>
          <p14:tracePt t="154530" x="5233988" y="3560763"/>
          <p14:tracePt t="154544" x="5241925" y="3560763"/>
          <p14:tracePt t="154560" x="5249863" y="3560763"/>
          <p14:tracePt t="154566" x="5259388" y="3560763"/>
          <p14:tracePt t="154579" x="5267325" y="3560763"/>
          <p14:tracePt t="154600" x="5276850" y="3560763"/>
          <p14:tracePt t="154622" x="5276850" y="3552825"/>
          <p14:tracePt t="154656" x="5284788" y="3552825"/>
          <p14:tracePt t="154774" x="5276850" y="3552825"/>
          <p14:tracePt t="154795" x="5267325" y="3552825"/>
          <p14:tracePt t="154809" x="5267325" y="3560763"/>
          <p14:tracePt t="154831" x="5259388" y="3560763"/>
          <p14:tracePt t="154836" x="5249863" y="3560763"/>
          <p14:tracePt t="154851" x="5249863" y="3568700"/>
          <p14:tracePt t="154865" x="5241925" y="3568700"/>
          <p14:tracePt t="154885" x="5233988" y="3578225"/>
          <p14:tracePt t="154900" x="5224463" y="3578225"/>
          <p14:tracePt t="154907" x="5224463" y="3586163"/>
          <p14:tracePt t="154928" x="5216525" y="3586163"/>
          <p14:tracePt t="155093" x="5208588" y="3586163"/>
          <p14:tracePt t="155124" x="5208588" y="3578225"/>
          <p14:tracePt t="155132" x="5199063" y="3578225"/>
          <p14:tracePt t="155141" x="5199063" y="3568700"/>
          <p14:tracePt t="155156" x="5199063" y="3560763"/>
          <p14:tracePt t="155178" x="5191125" y="3560763"/>
          <p14:tracePt t="155201" x="5183188" y="3552825"/>
          <p14:tracePt t="155222" x="5173663" y="3543300"/>
          <p14:tracePt t="155242" x="5173663" y="3535363"/>
          <p14:tracePt t="155256" x="5165725" y="3527425"/>
          <p14:tracePt t="155284" x="5157788" y="3535363"/>
          <p14:tracePt t="155291" x="5148263" y="3535363"/>
          <p14:tracePt t="155304" x="5140325" y="3535363"/>
          <p14:tracePt t="155311" x="5132388" y="3543300"/>
          <p14:tracePt t="155319" x="5122863" y="3543300"/>
          <p14:tracePt t="155333" x="5106988" y="3552825"/>
          <p14:tracePt t="155341" x="5089525" y="3552825"/>
          <p14:tracePt t="155346" x="5054600" y="3578225"/>
          <p14:tracePt t="155354" x="4987925" y="3603625"/>
          <p14:tracePt t="155361" x="4884738" y="3646488"/>
          <p14:tracePt t="155367" x="4791075" y="3687763"/>
          <p14:tracePt t="155375" x="4699000" y="3722688"/>
          <p14:tracePt t="155381" x="4579938" y="3773488"/>
          <p14:tracePt t="155388" x="4468813" y="3824288"/>
          <p14:tracePt t="155395" x="4375150" y="3867150"/>
          <p14:tracePt t="155402" x="4256088" y="3917950"/>
          <p14:tracePt t="155410" x="4086225" y="3994150"/>
          <p14:tracePt t="155416" x="3959225" y="4052888"/>
          <p14:tracePt t="155426" x="3713163" y="4171950"/>
          <p14:tracePt t="155431" x="3398838" y="4308475"/>
          <p14:tracePt t="155436" x="2973388" y="4513263"/>
          <p14:tracePt t="155445" x="2828925" y="4572000"/>
          <p14:tracePt t="155451" x="2693988" y="4648200"/>
          <p14:tracePt t="155458" x="2524125" y="4708525"/>
          <p14:tracePt t="155465" x="2446338" y="4759325"/>
          <p14:tracePt t="155473" x="2352675" y="4792663"/>
          <p14:tracePt t="155479" x="2301875" y="4818063"/>
          <p14:tracePt t="155485" x="2243138" y="4843463"/>
          <p14:tracePt t="155496" x="2192338" y="4860925"/>
          <p14:tracePt t="155500" x="2166938" y="4878388"/>
          <p14:tracePt t="155509" x="2124075" y="4903788"/>
          <p14:tracePt t="155514" x="2081213" y="4919663"/>
          <p14:tracePt t="155521" x="2038350" y="4954588"/>
          <p14:tracePt t="155529" x="2012950" y="4979988"/>
          <p14:tracePt t="155537" x="1997075" y="4987925"/>
          <p14:tracePt t="155543" x="1987550" y="4997450"/>
          <p14:tracePt t="155548" x="1979613" y="4997450"/>
          <p14:tracePt t="155555" x="1971675" y="4997450"/>
          <p14:tracePt t="155627" x="1979613" y="4997450"/>
          <p14:tracePt t="155633" x="1987550" y="4997450"/>
          <p14:tracePt t="155707" x="1987550" y="5005388"/>
          <p14:tracePt t="155723" x="1987550" y="5013325"/>
          <p14:tracePt t="155754" x="1987550" y="5022850"/>
          <p14:tracePt t="155815" x="1987550" y="5030788"/>
          <p14:tracePt t="155871" x="1987550" y="5038725"/>
          <p14:tracePt t="155877" x="2005013" y="5056188"/>
          <p14:tracePt t="155885" x="2038350" y="5073650"/>
          <p14:tracePt t="155893" x="2132013" y="5099050"/>
          <p14:tracePt t="155899" x="2217738" y="5141913"/>
          <p14:tracePt t="155909" x="2286000" y="5183188"/>
          <p14:tracePt t="155912" x="2379663" y="5208588"/>
          <p14:tracePt t="155920" x="2438400" y="5243513"/>
          <p14:tracePt t="155929" x="2489200" y="5260975"/>
          <p14:tracePt t="155934" x="2514600" y="5286375"/>
          <p14:tracePt t="155941" x="2549525" y="5302250"/>
          <p14:tracePt t="155947" x="2590800" y="5327650"/>
          <p14:tracePt t="155955" x="2600325" y="5337175"/>
          <p14:tracePt t="155961" x="2616200" y="5345113"/>
          <p14:tracePt t="155968" x="2651125" y="5370513"/>
          <p14:tracePt t="155977" x="2684463" y="5387975"/>
          <p14:tracePt t="155983" x="2709863" y="5395913"/>
          <p14:tracePt t="155992" x="2744788" y="5413375"/>
          <p14:tracePt t="155997" x="2778125" y="5430838"/>
          <p14:tracePt t="156004" x="2795588" y="5438775"/>
          <p14:tracePt t="156012" x="2820988" y="5446713"/>
          <p14:tracePt t="156016" x="2846388" y="5456238"/>
          <p14:tracePt t="156025" x="2854325" y="5464175"/>
          <p14:tracePt t="156032" x="2863850" y="5472113"/>
          <p14:tracePt t="156037" x="2889250" y="5472113"/>
          <p14:tracePt t="156045" x="2897188" y="5472113"/>
          <p14:tracePt t="156053" x="2905125" y="5481638"/>
          <p14:tracePt t="156060" x="2930525" y="5489575"/>
          <p14:tracePt t="156066" x="2947988" y="5497513"/>
          <p14:tracePt t="156075" x="2965450" y="5497513"/>
          <p14:tracePt t="156080" x="2982913" y="5507038"/>
          <p14:tracePt t="156086" x="2998788" y="5507038"/>
          <p14:tracePt t="156095" x="3016250" y="5514975"/>
          <p14:tracePt t="156101" x="3041650" y="5514975"/>
          <p14:tracePt t="156109" x="3059113" y="5524500"/>
          <p14:tracePt t="156115" x="3067050" y="5524500"/>
          <p14:tracePt t="156121" x="3074988" y="5524500"/>
          <p14:tracePt t="156129" x="3084513" y="5524500"/>
          <p14:tracePt t="156135" x="3092450" y="5524500"/>
          <p14:tracePt t="156143" x="3100388" y="5524500"/>
          <p14:tracePt t="156171" x="3109913" y="5524500"/>
          <p14:tracePt t="156187" x="3117850" y="5524500"/>
          <p14:tracePt t="156192" x="3127375" y="5524500"/>
          <p14:tracePt t="156208" x="3135313" y="5524500"/>
          <p14:tracePt t="156219" x="3152775" y="5524500"/>
          <p14:tracePt t="156226" x="3160713" y="5514975"/>
          <p14:tracePt t="156233" x="3168650" y="5514975"/>
          <p14:tracePt t="156241" x="3186113" y="5514975"/>
          <p14:tracePt t="156247" x="3194050" y="5507038"/>
          <p14:tracePt t="156268" x="3211513" y="5507038"/>
          <p14:tracePt t="156277" x="3211513" y="5497513"/>
          <p14:tracePt t="156282" x="3219450" y="5497513"/>
          <p14:tracePt t="156295" x="3236913" y="5497513"/>
          <p14:tracePt t="156310" x="3244850" y="5497513"/>
          <p14:tracePt t="156316" x="3254375" y="5497513"/>
          <p14:tracePt t="156330" x="3262313" y="5497513"/>
          <p14:tracePt t="156337" x="3270250" y="5497513"/>
          <p14:tracePt t="156359" x="3279775" y="5497513"/>
          <p14:tracePt t="156393" x="3287713" y="5497513"/>
          <p14:tracePt t="156442" x="3287713" y="5507038"/>
          <p14:tracePt t="156456" x="3279775" y="5507038"/>
          <p14:tracePt t="156463" x="3279775" y="5514975"/>
          <p14:tracePt t="156477" x="3270250" y="5514975"/>
          <p14:tracePt t="156491" x="3254375" y="5524500"/>
          <p14:tracePt t="156505" x="3244850" y="5524500"/>
          <p14:tracePt t="156511" x="3244850" y="5532438"/>
          <p14:tracePt t="156520" x="3244850" y="5540375"/>
          <p14:tracePt t="156526" x="3236913" y="5540375"/>
          <p14:tracePt t="156533" x="3228975" y="5540375"/>
          <p14:tracePt t="156547" x="3219450" y="5549900"/>
          <p14:tracePt t="156569" x="3219450" y="5557838"/>
          <p14:tracePt t="156582" x="3211513" y="5557838"/>
          <p14:tracePt t="156592" x="3211513" y="5565775"/>
          <p14:tracePt t="156609" x="3203575" y="5565775"/>
          <p14:tracePt t="156616" x="3203575" y="5575300"/>
          <p14:tracePt t="156644" x="3203575" y="5583238"/>
          <p14:tracePt t="156668" x="3203575" y="5591175"/>
          <p14:tracePt t="156673" x="3194050" y="5591175"/>
          <p14:tracePt t="156693" x="3194050" y="5600700"/>
          <p14:tracePt t="156700" x="3186113" y="5608638"/>
          <p14:tracePt t="156728" x="3186113" y="5616575"/>
          <p14:tracePt t="156742" x="3186113" y="5626100"/>
          <p14:tracePt t="156749" x="3178175" y="5626100"/>
          <p14:tracePt t="156770" x="3178175" y="5634038"/>
          <p14:tracePt t="156785" x="3178175" y="5641975"/>
          <p14:tracePt t="156805" x="3178175" y="5651500"/>
          <p14:tracePt t="156840" x="3178175" y="5659438"/>
          <p14:tracePt t="156878" x="3178175" y="5668963"/>
          <p14:tracePt t="156882" x="3178175" y="5676900"/>
          <p14:tracePt t="156902" x="3178175" y="5684838"/>
          <p14:tracePt t="156944" x="3178175" y="5694363"/>
          <p14:tracePt t="156958" x="3178175" y="5702300"/>
          <p14:tracePt t="156979" x="3178175" y="5710238"/>
          <p14:tracePt t="157000" x="3178175" y="5719763"/>
          <p14:tracePt t="157007" x="3178175" y="5727700"/>
          <p14:tracePt t="157014" x="3186113" y="5727700"/>
          <p14:tracePt t="157021" x="3186113" y="5735638"/>
          <p14:tracePt t="157027" x="3186113" y="5745163"/>
          <p14:tracePt t="157037" x="3194050" y="5745163"/>
          <p14:tracePt t="157057" x="3203575" y="5753100"/>
          <p14:tracePt t="157070" x="3211513" y="5753100"/>
          <p14:tracePt t="157077" x="3211513" y="5761038"/>
          <p14:tracePt t="157084" x="3211513" y="5770563"/>
          <p14:tracePt t="157111" x="3219450" y="5778500"/>
          <p14:tracePt t="157154" x="3219450" y="5788025"/>
          <p14:tracePt t="157160" x="3228975" y="5788025"/>
          <p14:tracePt t="157167" x="3236913" y="5788025"/>
          <p14:tracePt t="157237" x="3244850" y="5788025"/>
          <p14:tracePt t="157388" x="3236913" y="5788025"/>
          <p14:tracePt t="157412" x="3228975" y="5788025"/>
          <p14:tracePt t="157444" x="3219450" y="5788025"/>
          <p14:tracePt t="157474" x="3211513" y="5788025"/>
          <p14:tracePt t="157514" x="3203575" y="5788025"/>
          <p14:tracePt t="157523" x="3194050" y="5788025"/>
          <p14:tracePt t="157561" x="3186113" y="5788025"/>
          <p14:tracePt t="157575" x="3186113" y="5778500"/>
          <p14:tracePt t="157582" x="3178175" y="5778500"/>
          <p14:tracePt t="157604" x="3168650" y="5778500"/>
          <p14:tracePt t="157616" x="3160713" y="5778500"/>
          <p14:tracePt t="157653" x="3152775" y="5778500"/>
          <p14:tracePt t="157701" x="3143250" y="5778500"/>
          <p14:tracePt t="157876" x="3152775" y="5778500"/>
          <p14:tracePt t="157902" x="3152775" y="5788025"/>
          <p14:tracePt t="157917" x="3160713" y="5788025"/>
          <p14:tracePt t="158022" x="3168650" y="5788025"/>
          <p14:tracePt t="158028" x="3168650" y="5795963"/>
          <p14:tracePt t="158063" x="3168650" y="5803900"/>
          <p14:tracePt t="158098" x="3178175" y="5803900"/>
          <p14:tracePt t="158134" x="3186113" y="5803900"/>
          <p14:tracePt t="158182" x="3194050" y="5795963"/>
          <p14:tracePt t="158196" x="3203575" y="5795963"/>
          <p14:tracePt t="158266" x="3211513" y="5795963"/>
          <p14:tracePt t="158273" x="3219450" y="5795963"/>
          <p14:tracePt t="158286" x="3228975" y="5795963"/>
          <p14:tracePt t="158293" x="3236913" y="5795963"/>
          <p14:tracePt t="158300" x="3254375" y="5795963"/>
          <p14:tracePt t="158308" x="3270250" y="5795963"/>
          <p14:tracePt t="158315" x="3287713" y="5795963"/>
          <p14:tracePt t="158323" x="3313113" y="5803900"/>
          <p14:tracePt t="158329" x="3322638" y="5813425"/>
          <p14:tracePt t="158335" x="3338513" y="5813425"/>
          <p14:tracePt t="158342" x="3363913" y="5813425"/>
          <p14:tracePt t="158348" x="3373438" y="5813425"/>
          <p14:tracePt t="158358" x="3381375" y="5821363"/>
          <p14:tracePt t="158363" x="3398838" y="5821363"/>
          <p14:tracePt t="158370" x="3406775" y="5829300"/>
          <p14:tracePt t="158377" x="3414713" y="5829300"/>
          <p14:tracePt t="158384" x="3432175" y="5829300"/>
          <p14:tracePt t="158392" x="3441700" y="5829300"/>
          <p14:tracePt t="158397" x="3457575" y="5829300"/>
          <p14:tracePt t="158406" x="3467100" y="5829300"/>
          <p14:tracePt t="158411" x="3475038" y="5838825"/>
          <p14:tracePt t="158418" x="3482975" y="5838825"/>
          <p14:tracePt t="158426" x="3492500" y="5838825"/>
          <p14:tracePt t="158433" x="3500438" y="5838825"/>
          <p14:tracePt t="158440" x="3517900" y="5846763"/>
          <p14:tracePt t="158446" x="3525838" y="5846763"/>
          <p14:tracePt t="158456" x="3543300" y="5846763"/>
          <p14:tracePt t="158460" x="3559175" y="5846763"/>
          <p14:tracePt t="158467" x="3568700" y="5846763"/>
          <p14:tracePt t="158476" x="3576638" y="5846763"/>
          <p14:tracePt t="158481" x="3594100" y="5846763"/>
          <p14:tracePt t="158490" x="3611563" y="5846763"/>
          <p14:tracePt t="158495" x="3619500" y="5846763"/>
          <p14:tracePt t="158509" x="3636963" y="5846763"/>
          <p14:tracePt t="158516" x="3644900" y="5846763"/>
          <p14:tracePt t="158524" x="3652838" y="5846763"/>
          <p14:tracePt t="158530" x="3662363" y="5846763"/>
          <p14:tracePt t="158539" x="3670300" y="5846763"/>
          <p14:tracePt t="158544" x="3678238" y="5846763"/>
          <p14:tracePt t="158558" x="3687763" y="5846763"/>
          <p14:tracePt t="158566" x="3703638" y="5846763"/>
          <p14:tracePt t="158579" x="3713163" y="5846763"/>
          <p14:tracePt t="158586" x="3729038" y="5846763"/>
          <p14:tracePt t="158593" x="3738563" y="5846763"/>
          <p14:tracePt t="158601" x="3746500" y="5846763"/>
          <p14:tracePt t="158608" x="3756025" y="5846763"/>
          <p14:tracePt t="158614" x="3763963" y="5846763"/>
          <p14:tracePt t="158622" x="3781425" y="5846763"/>
          <p14:tracePt t="158628" x="3789363" y="5846763"/>
          <p14:tracePt t="158642" x="3832225" y="5846763"/>
          <p14:tracePt t="158649" x="3848100" y="5846763"/>
          <p14:tracePt t="158657" x="3865563" y="5846763"/>
          <p14:tracePt t="158663" x="3900488" y="5846763"/>
          <p14:tracePt t="158672" x="3925888" y="5846763"/>
          <p14:tracePt t="158676" x="3951288" y="5846763"/>
          <p14:tracePt t="158684" x="3967163" y="5846763"/>
          <p14:tracePt t="158690" x="4002088" y="5846763"/>
          <p14:tracePt t="158698" x="4027488" y="5846763"/>
          <p14:tracePt t="158706" x="4060825" y="5846763"/>
          <p14:tracePt t="158713" x="4078288" y="5846763"/>
          <p14:tracePt t="158720" x="4086225" y="5846763"/>
          <p14:tracePt t="158725" x="4111625" y="5846763"/>
          <p14:tracePt t="158732" x="4121150" y="5846763"/>
          <p14:tracePt t="158740" x="4129088" y="5846763"/>
          <p14:tracePt t="158755" x="4137025" y="5846763"/>
          <p14:tracePt t="158774" x="4146550" y="5838825"/>
          <p14:tracePt t="158789" x="4154488" y="5838825"/>
          <p14:tracePt t="158795" x="4162425" y="5838825"/>
          <p14:tracePt t="158808" x="4171950" y="5838825"/>
          <p14:tracePt t="158816" x="4171950" y="5829300"/>
          <p14:tracePt t="158823" x="4179888" y="5821363"/>
          <p14:tracePt t="158839" x="4187825" y="5821363"/>
          <p14:tracePt t="158851" x="4197350" y="5813425"/>
          <p14:tracePt t="158858" x="4197350" y="5803900"/>
          <p14:tracePt t="158872" x="4205288" y="5795963"/>
          <p14:tracePt t="158886" x="4205288" y="5788025"/>
          <p14:tracePt t="158893" x="4214813" y="5788025"/>
          <p14:tracePt t="158907" x="4214813" y="5778500"/>
          <p14:tracePt t="158914" x="4222750" y="5778500"/>
          <p14:tracePt t="158922" x="4230688" y="5761038"/>
          <p14:tracePt t="158927" x="4230688" y="5753100"/>
          <p14:tracePt t="158939" x="4248150" y="5735638"/>
          <p14:tracePt t="158942" x="4256088" y="5719763"/>
          <p14:tracePt t="158956" x="4256088" y="5710238"/>
          <p14:tracePt t="158963" x="4265613" y="5710238"/>
          <p14:tracePt t="158971" x="4265613" y="5702300"/>
          <p14:tracePt t="158984" x="4265613" y="5684838"/>
          <p14:tracePt t="158990" x="4273550" y="5684838"/>
          <p14:tracePt t="158997" x="4273550" y="5676900"/>
          <p14:tracePt t="159018" x="4273550" y="5668963"/>
          <p14:tracePt t="159024" x="4273550" y="5659438"/>
          <p14:tracePt t="159040" x="4273550" y="5651500"/>
          <p14:tracePt t="159055" x="4273550" y="5641975"/>
          <p14:tracePt t="159066" x="4273550" y="5634038"/>
          <p14:tracePt t="159081" x="4273550" y="5626100"/>
          <p14:tracePt t="159101" x="4273550" y="5616575"/>
          <p14:tracePt t="159115" x="4273550" y="5608638"/>
          <p14:tracePt t="159123" x="4265613" y="5600700"/>
          <p14:tracePt t="159129" x="4256088" y="5600700"/>
          <p14:tracePt t="159139" x="4256088" y="5591175"/>
          <p14:tracePt t="159150" x="4248150" y="5583238"/>
          <p14:tracePt t="159165" x="4248150" y="5575300"/>
          <p14:tracePt t="159172" x="4240213" y="5575300"/>
          <p14:tracePt t="159178" x="4240213" y="5565775"/>
          <p14:tracePt t="159192" x="4230688" y="5565775"/>
          <p14:tracePt t="159198" x="4230688" y="5557838"/>
          <p14:tracePt t="159207" x="4222750" y="5557838"/>
          <p14:tracePt t="159214" x="4214813" y="5549900"/>
          <p14:tracePt t="159226" x="4205288" y="5532438"/>
          <p14:tracePt t="159236" x="4197350" y="5532438"/>
          <p14:tracePt t="159242" x="4187825" y="5524500"/>
          <p14:tracePt t="159247" x="4187825" y="5514975"/>
          <p14:tracePt t="159256" x="4179888" y="5507038"/>
          <p14:tracePt t="159263" x="4171950" y="5497513"/>
          <p14:tracePt t="159269" x="4154488" y="5481638"/>
          <p14:tracePt t="159275" x="4137025" y="5472113"/>
          <p14:tracePt t="159283" x="4129088" y="5464175"/>
          <p14:tracePt t="159291" x="4121150" y="5456238"/>
          <p14:tracePt t="159296" x="4103688" y="5438775"/>
          <p14:tracePt t="159306" x="4095750" y="5430838"/>
          <p14:tracePt t="159311" x="4086225" y="5413375"/>
          <p14:tracePt t="159317" x="4078288" y="5413375"/>
          <p14:tracePt t="159326" x="4070350" y="5405438"/>
          <p14:tracePt t="159332" x="4060825" y="5395913"/>
          <p14:tracePt t="159345" x="4052888" y="5387975"/>
          <p14:tracePt t="159355" x="4044950" y="5387975"/>
          <p14:tracePt t="159359" x="4035425" y="5387975"/>
          <p14:tracePt t="159366" x="4017963" y="5380038"/>
          <p14:tracePt t="159374" x="4002088" y="5362575"/>
          <p14:tracePt t="159380" x="3992563" y="5362575"/>
          <p14:tracePt t="159388" x="3976688" y="5345113"/>
          <p14:tracePt t="159394" x="3959225" y="5345113"/>
          <p14:tracePt t="159401" x="3951288" y="5337175"/>
          <p14:tracePt t="159408" x="3933825" y="5327650"/>
          <p14:tracePt t="159415" x="3908425" y="5319713"/>
          <p14:tracePt t="159429" x="3900488" y="5319713"/>
          <p14:tracePt t="159437" x="3883025" y="5311775"/>
          <p14:tracePt t="159442" x="3873500" y="5311775"/>
          <p14:tracePt t="159450" x="3865563" y="5302250"/>
          <p14:tracePt t="159458" x="3848100" y="5302250"/>
          <p14:tracePt t="159465" x="3832225" y="5294313"/>
          <p14:tracePt t="159472" x="3806825" y="5286375"/>
          <p14:tracePt t="159478" x="3781425" y="5286375"/>
          <p14:tracePt t="159485" x="3746500" y="5268913"/>
          <p14:tracePt t="159491" x="3687763" y="5260975"/>
          <p14:tracePt t="159499" x="3636963" y="5251450"/>
          <p14:tracePt t="159508" x="3611563" y="5243513"/>
          <p14:tracePt t="159512" x="3576638" y="5235575"/>
          <p14:tracePt t="159522" x="3551238" y="5226050"/>
          <p14:tracePt t="159526" x="3543300" y="5226050"/>
          <p14:tracePt t="159534" x="3533775" y="5226050"/>
          <p14:tracePt t="159542" x="3517900" y="5226050"/>
          <p14:tracePt t="159548" x="3508375" y="5226050"/>
          <p14:tracePt t="159556" x="3500438" y="5226050"/>
          <p14:tracePt t="159561" x="3492500" y="5226050"/>
          <p14:tracePt t="159568" x="3482975" y="5226050"/>
          <p14:tracePt t="159575" x="3467100" y="5226050"/>
          <p14:tracePt t="159582" x="3457575" y="5235575"/>
          <p14:tracePt t="159590" x="3441700" y="5235575"/>
          <p14:tracePt t="159596" x="3424238" y="5251450"/>
          <p14:tracePt t="159605" x="3389313" y="5276850"/>
          <p14:tracePt t="159611" x="3338513" y="5302250"/>
          <p14:tracePt t="159617" x="3305175" y="5327650"/>
          <p14:tracePt t="159624" x="3279775" y="5362575"/>
          <p14:tracePt t="159640" x="3228975" y="5395913"/>
          <p14:tracePt t="159644" x="3219450" y="5395913"/>
          <p14:tracePt t="159652" x="3211513" y="5413375"/>
          <p14:tracePt t="159660" x="3203575" y="5438775"/>
          <p14:tracePt t="159674" x="3194050" y="5446713"/>
          <p14:tracePt t="159680" x="3186113" y="5472113"/>
          <p14:tracePt t="159688" x="3186113" y="5481638"/>
          <p14:tracePt t="159701" x="3186113" y="5497513"/>
          <p14:tracePt t="159708" x="3186113" y="5507038"/>
          <p14:tracePt t="159716" x="3186113" y="5514975"/>
          <p14:tracePt t="159722" x="3186113" y="5524500"/>
          <p14:tracePt t="159728" x="3178175" y="5532438"/>
          <p14:tracePt t="159738" x="3178175" y="5540375"/>
          <p14:tracePt t="159742" x="3178175" y="5549900"/>
          <p14:tracePt t="159750" x="3178175" y="5557838"/>
          <p14:tracePt t="159757" x="3178175" y="5565775"/>
          <p14:tracePt t="159764" x="3178175" y="5583238"/>
          <p14:tracePt t="159771" x="3178175" y="5600700"/>
          <p14:tracePt t="159777" x="3178175" y="5626100"/>
          <p14:tracePt t="159788" x="3178175" y="5651500"/>
          <p14:tracePt t="159791" x="3194050" y="5694363"/>
          <p14:tracePt t="159799" x="3211513" y="5745163"/>
          <p14:tracePt t="159807" x="3211513" y="5770563"/>
          <p14:tracePt t="159813" x="3219450" y="5795963"/>
          <p14:tracePt t="159822" x="3228975" y="5803900"/>
          <p14:tracePt t="159826" x="3228975" y="5829300"/>
          <p14:tracePt t="159841" x="3228975" y="5846763"/>
          <p14:tracePt t="159842" x="3236913" y="5864225"/>
          <p14:tracePt t="159847" x="3236913" y="5872163"/>
          <p14:tracePt t="159861" x="3236913" y="5880100"/>
          <p14:tracePt t="159869" x="3244850" y="5880100"/>
          <p14:tracePt t="159875" x="3244850" y="5889625"/>
          <p14:tracePt t="159896" x="3244850" y="5897563"/>
          <p14:tracePt t="159905" x="3254375" y="5897563"/>
          <p14:tracePt t="159910" x="3262313" y="5905500"/>
          <p14:tracePt t="159916" x="3262313" y="5915025"/>
          <p14:tracePt t="159923" x="3279775" y="5915025"/>
          <p14:tracePt t="159932" x="3287713" y="5922963"/>
          <p14:tracePt t="159939" x="3305175" y="5932488"/>
          <p14:tracePt t="159947" x="3322638" y="5932488"/>
          <p14:tracePt t="159955" x="3348038" y="5940425"/>
          <p14:tracePt t="159958" x="3373438" y="5948363"/>
          <p14:tracePt t="159966" x="3406775" y="5957888"/>
          <p14:tracePt t="159973" x="3457575" y="5965825"/>
          <p14:tracePt t="159981" x="3482975" y="5973763"/>
          <p14:tracePt t="159987" x="3517900" y="5973763"/>
          <p14:tracePt t="159993" x="3551238" y="5983288"/>
          <p14:tracePt t="160001" x="3611563" y="5983288"/>
          <p14:tracePt t="160007" x="3670300" y="5991225"/>
          <p14:tracePt t="160014" x="3703638" y="5991225"/>
          <p14:tracePt t="160023" x="3729038" y="5999163"/>
          <p14:tracePt t="160029" x="3763963" y="5999163"/>
          <p14:tracePt t="160037" x="3822700" y="5999163"/>
          <p14:tracePt t="160042" x="3873500" y="5999163"/>
          <p14:tracePt t="160050" x="3916363" y="5999163"/>
          <p14:tracePt t="160057" x="3976688" y="5991225"/>
          <p14:tracePt t="160063" x="4052888" y="5983288"/>
          <p14:tracePt t="160071" x="4111625" y="5973763"/>
          <p14:tracePt t="160077" x="4146550" y="5973763"/>
          <p14:tracePt t="160084" x="4179888" y="5965825"/>
          <p14:tracePt t="160091" x="4197350" y="5965825"/>
          <p14:tracePt t="160098" x="4205288" y="5957888"/>
          <p14:tracePt t="160106" x="4222750" y="5957888"/>
          <p14:tracePt t="160112" x="4230688" y="5948363"/>
          <p14:tracePt t="160133" x="4240213" y="5940425"/>
          <p14:tracePt t="160140" x="4248150" y="5940425"/>
          <p14:tracePt t="160155" x="4248150" y="5932488"/>
          <p14:tracePt t="160161" x="4248150" y="5922963"/>
          <p14:tracePt t="160168" x="4256088" y="5915025"/>
          <p14:tracePt t="160182" x="4256088" y="5905500"/>
          <p14:tracePt t="160195" x="4256088" y="5889625"/>
          <p14:tracePt t="160210" x="4256088" y="5880100"/>
          <p14:tracePt t="160224" x="4256088" y="5864225"/>
          <p14:tracePt t="160230" x="4256088" y="5854700"/>
          <p14:tracePt t="160245" x="4256088" y="5838825"/>
          <p14:tracePt t="160252" x="4248150" y="5838825"/>
          <p14:tracePt t="160258" x="4240213" y="5829300"/>
          <p14:tracePt t="160265" x="4240213" y="5821363"/>
          <p14:tracePt t="160272" x="4230688" y="5813425"/>
          <p14:tracePt t="160279" x="4230688" y="5803900"/>
          <p14:tracePt t="160287" x="4230688" y="5788025"/>
          <p14:tracePt t="160293" x="4214813" y="5778500"/>
          <p14:tracePt t="160300" x="4205288" y="5753100"/>
          <p14:tracePt t="160307" x="4205288" y="5735638"/>
          <p14:tracePt t="160314" x="4187825" y="5710238"/>
          <p14:tracePt t="160322" x="4171950" y="5684838"/>
          <p14:tracePt t="160327" x="4154488" y="5626100"/>
          <p14:tracePt t="160334" x="4137025" y="5565775"/>
          <p14:tracePt t="160342" x="4129088" y="5532438"/>
          <p14:tracePt t="160349" x="4121150" y="5514975"/>
          <p14:tracePt t="160357" x="4103688" y="5489575"/>
          <p14:tracePt t="160362" x="4095750" y="5472113"/>
          <p14:tracePt t="160371" x="4086225" y="5464175"/>
          <p14:tracePt t="160376" x="4078288" y="5456238"/>
          <p14:tracePt t="160383" x="4078288" y="5446713"/>
          <p14:tracePt t="160391" x="4070350" y="5438775"/>
          <p14:tracePt t="160397" x="4060825" y="5430838"/>
          <p14:tracePt t="160404" x="4052888" y="5421313"/>
          <p14:tracePt t="160411" x="4044950" y="5421313"/>
          <p14:tracePt t="160432" x="4044950" y="5413375"/>
          <p14:tracePt t="160438" x="4035425" y="5413375"/>
          <p14:tracePt t="160453" x="4027488" y="5413375"/>
          <p14:tracePt t="160460" x="4017963" y="5405438"/>
          <p14:tracePt t="160466" x="4010025" y="5405438"/>
          <p14:tracePt t="160481" x="3992563" y="5395913"/>
          <p14:tracePt t="160488" x="3984625" y="5395913"/>
          <p14:tracePt t="160494" x="3984625" y="5387975"/>
          <p14:tracePt t="160503" x="3976688" y="5380038"/>
          <p14:tracePt t="160508" x="3959225" y="5380038"/>
          <p14:tracePt t="160516" x="3959225" y="5370513"/>
          <p14:tracePt t="160523" x="3951288" y="5370513"/>
          <p14:tracePt t="160530" x="3951288" y="5353050"/>
          <p14:tracePt t="160537" x="3941763" y="5353050"/>
          <p14:tracePt t="160551" x="3933825" y="5337175"/>
          <p14:tracePt t="160557" x="3925888" y="5337175"/>
          <p14:tracePt t="160566" x="3925888" y="5327650"/>
          <p14:tracePt t="160572" x="3908425" y="5327650"/>
          <p14:tracePt t="160578" x="3900488" y="5327650"/>
          <p14:tracePt t="160586" x="3890963" y="5311775"/>
          <p14:tracePt t="160593" x="3873500" y="5302250"/>
          <p14:tracePt t="160599" x="3865563" y="5294313"/>
          <p14:tracePt t="160606" x="3848100" y="5286375"/>
          <p14:tracePt t="160613" x="3832225" y="5276850"/>
          <p14:tracePt t="160621" x="3814763" y="5268913"/>
          <p14:tracePt t="160627" x="3806825" y="5260975"/>
          <p14:tracePt t="160638" x="3781425" y="5260975"/>
          <p14:tracePt t="160642" x="3763963" y="5251450"/>
          <p14:tracePt t="160648" x="3756025" y="5243513"/>
          <p14:tracePt t="160656" x="3729038" y="5243513"/>
          <p14:tracePt t="160662" x="3703638" y="5243513"/>
          <p14:tracePt t="160670" x="3662363" y="5243513"/>
          <p14:tracePt t="160676" x="3576638" y="5251450"/>
          <p14:tracePt t="160683" x="3508375" y="5286375"/>
          <p14:tracePt t="160690" x="3424238" y="5319713"/>
          <p14:tracePt t="160696" x="3330575" y="5362575"/>
          <p14:tracePt t="160705" x="3270250" y="5413375"/>
          <p14:tracePt t="160711" x="3236913" y="5430838"/>
          <p14:tracePt t="160722" x="3203575" y="5456238"/>
          <p14:tracePt t="160726" x="3178175" y="5472113"/>
          <p14:tracePt t="160731" x="3160713" y="5497513"/>
          <p14:tracePt t="160739" x="3143250" y="5507038"/>
          <p14:tracePt t="160746" x="3143250" y="5524500"/>
          <p14:tracePt t="160752" x="3135313" y="5524500"/>
          <p14:tracePt t="160759" x="3135313" y="5532438"/>
          <p14:tracePt t="160766" x="3127375" y="5532438"/>
          <p14:tracePt t="160773" x="3127375" y="5540375"/>
          <p14:tracePt t="160780" x="3117850" y="5540375"/>
          <p14:tracePt t="160788" x="3117850" y="5549900"/>
          <p14:tracePt t="160804" x="3117850" y="5557838"/>
          <p14:tracePt t="160830" x="3117850" y="5565775"/>
          <p14:tracePt t="160844" x="3117850" y="5575300"/>
          <p14:tracePt t="160858" x="3127375" y="5583238"/>
          <p14:tracePt t="160864" x="3127375" y="5591175"/>
          <p14:tracePt t="160872" x="3135313" y="5600700"/>
          <p14:tracePt t="160878" x="3135313" y="5608638"/>
          <p14:tracePt t="160886" x="3143250" y="5616575"/>
          <p14:tracePt t="160892" x="3152775" y="5626100"/>
          <p14:tracePt t="160899" x="3152775" y="5641975"/>
          <p14:tracePt t="160906" x="3160713" y="5651500"/>
          <p14:tracePt t="160913" x="3178175" y="5668963"/>
          <p14:tracePt t="160921" x="3178175" y="5676900"/>
          <p14:tracePt t="160927" x="3186113" y="5702300"/>
          <p14:tracePt t="160934" x="3194050" y="5710238"/>
          <p14:tracePt t="160940" x="3203575" y="5727700"/>
          <p14:tracePt t="160948" x="3211513" y="5735638"/>
          <p14:tracePt t="160955" x="3211513" y="5745163"/>
          <p14:tracePt t="160962" x="3219450" y="5753100"/>
          <p14:tracePt t="160970" x="3228975" y="5770563"/>
          <p14:tracePt t="160976" x="3244850" y="5778500"/>
          <p14:tracePt t="160982" x="3254375" y="5778500"/>
          <p14:tracePt t="160989" x="3270250" y="5803900"/>
          <p14:tracePt t="160997" x="3279775" y="5803900"/>
          <p14:tracePt t="161004" x="3287713" y="5813425"/>
          <p14:tracePt t="161011" x="3313113" y="5821363"/>
          <p14:tracePt t="161017" x="3338513" y="5829300"/>
          <p14:tracePt t="161025" x="3373438" y="5846763"/>
          <p14:tracePt t="161031" x="3414713" y="5854700"/>
          <p14:tracePt t="161039" x="3482975" y="5872163"/>
          <p14:tracePt t="161045" x="3525838" y="5872163"/>
          <p14:tracePt t="161054" x="3568700" y="5880100"/>
          <p14:tracePt t="161059" x="3627438" y="5889625"/>
          <p14:tracePt t="161065" x="3678238" y="5889625"/>
          <p14:tracePt t="161074" x="3703638" y="5889625"/>
          <p14:tracePt t="161080" x="3729038" y="5889625"/>
          <p14:tracePt t="161088" x="3746500" y="5889625"/>
          <p14:tracePt t="161094" x="3763963" y="5889625"/>
          <p14:tracePt t="161108" x="3781425" y="5889625"/>
          <p14:tracePt t="161115" x="3789363" y="5889625"/>
          <p14:tracePt t="161122" x="3797300" y="5889625"/>
          <p14:tracePt t="161129" x="3806825" y="5889625"/>
          <p14:tracePt t="161143" x="3814763" y="5889625"/>
          <p14:tracePt t="161157" x="3822700" y="5889625"/>
          <p14:tracePt t="161164" x="3822700" y="5880100"/>
          <p14:tracePt t="161171" x="3832225" y="5880100"/>
          <p14:tracePt t="161178" x="3840163" y="5880100"/>
          <p14:tracePt t="161199" x="3848100" y="5880100"/>
          <p14:tracePt t="161205" x="3848100" y="5872163"/>
          <p14:tracePt t="161226" x="3865563" y="5864225"/>
          <p14:tracePt t="161240" x="3865563" y="5854700"/>
          <p14:tracePt t="161247" x="3865563" y="5846763"/>
          <p14:tracePt t="161254" x="3873500" y="5838825"/>
          <p14:tracePt t="161270" x="3873500" y="5829300"/>
          <p14:tracePt t="161275" x="3883025" y="5829300"/>
          <p14:tracePt t="161283" x="3883025" y="5813425"/>
          <p14:tracePt t="161289" x="3890963" y="5813425"/>
          <p14:tracePt t="161296" x="3890963" y="5803900"/>
          <p14:tracePt t="161304" x="3890963" y="5795963"/>
          <p14:tracePt t="161316" x="3890963" y="5788025"/>
          <p14:tracePt t="161331" x="3890963" y="5778500"/>
          <p14:tracePt t="161338" x="3890963" y="5770563"/>
          <p14:tracePt t="161359" x="3890963" y="5761038"/>
          <p14:tracePt t="161366" x="3890963" y="5753100"/>
          <p14:tracePt t="161380" x="3883025" y="5745163"/>
          <p14:tracePt t="161393" x="3883025" y="5735638"/>
          <p14:tracePt t="161403" x="3883025" y="5727700"/>
          <p14:tracePt t="161407" x="3883025" y="5719763"/>
          <p14:tracePt t="161422" x="3883025" y="5710238"/>
          <p14:tracePt t="161429" x="3883025" y="5702300"/>
          <p14:tracePt t="161443" x="3883025" y="5694363"/>
          <p14:tracePt t="161450" x="3883025" y="5684838"/>
          <p14:tracePt t="161456" x="3883025" y="5676900"/>
          <p14:tracePt t="161463" x="3883025" y="5659438"/>
          <p14:tracePt t="161471" x="3883025" y="5651500"/>
          <p14:tracePt t="161477" x="3883025" y="5634038"/>
          <p14:tracePt t="161486" x="3883025" y="5626100"/>
          <p14:tracePt t="161491" x="3873500" y="5626100"/>
          <p14:tracePt t="161498" x="3873500" y="5608638"/>
          <p14:tracePt t="161505" x="3873500" y="5600700"/>
          <p14:tracePt t="161512" x="3873500" y="5591175"/>
          <p14:tracePt t="161520" x="3873500" y="5575300"/>
          <p14:tracePt t="161535" x="3865563" y="5565775"/>
          <p14:tracePt t="161540" x="3857625" y="5565775"/>
          <p14:tracePt t="161546" x="3857625" y="5557838"/>
          <p14:tracePt t="161555" x="3857625" y="5549900"/>
          <p14:tracePt t="161561" x="3840163" y="5540375"/>
          <p14:tracePt t="161575" x="3832225" y="5524500"/>
          <p14:tracePt t="161582" x="3814763" y="5524500"/>
          <p14:tracePt t="161589" x="3806825" y="5514975"/>
          <p14:tracePt t="161596" x="3789363" y="5507038"/>
          <p14:tracePt t="161603" x="3771900" y="5497513"/>
          <p14:tracePt t="161610" x="3756025" y="5481638"/>
          <p14:tracePt t="161617" x="3729038" y="5481638"/>
          <p14:tracePt t="161623" x="3721100" y="5472113"/>
          <p14:tracePt t="161640" x="3695700" y="5464175"/>
          <p14:tracePt t="161644" x="3687763" y="5464175"/>
          <p14:tracePt t="161653" x="3670300" y="5464175"/>
          <p14:tracePt t="161659" x="3662363" y="5464175"/>
          <p14:tracePt t="161666" x="3662363" y="5456238"/>
          <p14:tracePt t="161672" x="3652838" y="5456238"/>
          <p14:tracePt t="161680" x="3644900" y="5456238"/>
          <p14:tracePt t="161687" x="3636963" y="5456238"/>
          <p14:tracePt t="161703" x="3627438" y="5456238"/>
          <p14:tracePt t="161713" x="3619500" y="5456238"/>
          <p14:tracePt t="161725" x="3611563" y="5456238"/>
          <p14:tracePt t="161749" x="3602038" y="5456238"/>
          <p14:tracePt t="161770" x="3602038" y="5464175"/>
          <p14:tracePt t="161777" x="3594100" y="5464175"/>
          <p14:tracePt t="161820" x="3594100" y="5472113"/>
          <p14:tracePt t="161826" x="3586163" y="5472113"/>
          <p14:tracePt t="161862" x="3586163" y="5481638"/>
          <p14:tracePt t="162105" x="3594100" y="5481638"/>
          <p14:tracePt t="162265" x="3594100" y="5489575"/>
          <p14:tracePt t="162292" x="3594100" y="5497513"/>
          <p14:tracePt t="162348" x="3602038" y="5497513"/>
          <p14:tracePt t="162746" x="3594100" y="5497513"/>
          <p14:tracePt t="162759" x="3586163" y="5497513"/>
          <p14:tracePt t="162773" x="3576638" y="5497513"/>
          <p14:tracePt t="162787" x="3568700" y="5497513"/>
          <p14:tracePt t="162808" x="3559175" y="5497513"/>
          <p14:tracePt t="162823" x="3551238" y="5489575"/>
          <p14:tracePt t="162829" x="3543300" y="5489575"/>
          <p14:tracePt t="162836" x="3533775" y="5489575"/>
          <p14:tracePt t="162844" x="3525838" y="5481638"/>
          <p14:tracePt t="162853" x="3517900" y="5472113"/>
          <p14:tracePt t="162856" x="3500438" y="5472113"/>
          <p14:tracePt t="162864" x="3492500" y="5456238"/>
          <p14:tracePt t="162871" x="3482975" y="5456238"/>
          <p14:tracePt t="162877" x="3475038" y="5456238"/>
          <p14:tracePt t="162886" x="3475038" y="5446713"/>
          <p14:tracePt t="162892" x="3467100" y="5446713"/>
          <p14:tracePt t="162898" x="3457575" y="5446713"/>
          <p14:tracePt t="162907" x="3449638" y="5438775"/>
          <p14:tracePt t="162920" x="3441700" y="5438775"/>
          <p14:tracePt t="162926" x="3432175" y="5438775"/>
          <p14:tracePt t="162941" x="3424238" y="5438775"/>
          <p14:tracePt t="162948" x="3424238" y="5430838"/>
          <p14:tracePt t="162969" x="3414713" y="5430838"/>
          <p14:tracePt t="162989" x="3406775" y="5430838"/>
          <p14:tracePt t="163011" x="3398838" y="5430838"/>
          <p14:tracePt t="163023" x="3389313" y="5430838"/>
          <p14:tracePt t="163073" x="3381375" y="5430838"/>
          <p14:tracePt t="163304" x="3381375" y="5438775"/>
          <p14:tracePt t="163365" x="3381375" y="5446713"/>
          <p14:tracePt t="163417" x="3381375" y="5456238"/>
          <p14:tracePt t="163512" x="3373438" y="5456238"/>
          <p14:tracePt t="163546" x="3363913" y="5456238"/>
          <p14:tracePt t="163609" x="3355975" y="5456238"/>
          <p14:tracePt t="163644" x="3348038" y="5456238"/>
          <p14:tracePt t="163658" x="3338513" y="5446713"/>
          <p14:tracePt t="163664" x="3330575" y="5446713"/>
          <p14:tracePt t="163671" x="3313113" y="5438775"/>
          <p14:tracePt t="163678" x="3297238" y="5430838"/>
          <p14:tracePt t="163687" x="3219450" y="5405438"/>
          <p14:tracePt t="163693" x="3109913" y="5380038"/>
          <p14:tracePt t="163701" x="2982913" y="5362575"/>
          <p14:tracePt t="163706" x="2709863" y="5319713"/>
          <p14:tracePt t="163714" x="2497138" y="5302250"/>
          <p14:tracePt t="163721" x="2405063" y="5286375"/>
          <p14:tracePt t="163730" x="2293938" y="5286375"/>
          <p14:tracePt t="163735" x="2192338" y="5286375"/>
          <p14:tracePt t="163742" x="2124075" y="5276850"/>
          <p14:tracePt t="163750" x="1997075" y="5268913"/>
          <p14:tracePt t="163754" x="1893888" y="5260975"/>
          <p14:tracePt t="163763" x="1817688" y="5251450"/>
          <p14:tracePt t="163771" x="1708150" y="5243513"/>
          <p14:tracePt t="163778" x="1614488" y="5235575"/>
          <p14:tracePt t="163785" x="1520825" y="5235575"/>
          <p14:tracePt t="163789" x="1435100" y="5235575"/>
          <p14:tracePt t="163797" x="1368425" y="5235575"/>
          <p14:tracePt t="163804" x="1317625" y="5235575"/>
          <p14:tracePt t="163811" x="1257300" y="5235575"/>
          <p14:tracePt t="163819" x="1223963" y="5235575"/>
          <p14:tracePt t="163825" x="1189038" y="5235575"/>
          <p14:tracePt t="163834" x="1163638" y="5235575"/>
          <p14:tracePt t="163838" x="1155700" y="5235575"/>
          <p14:tracePt t="163846" x="1130300" y="5235575"/>
          <p14:tracePt t="163852" x="1120775" y="5235575"/>
          <p14:tracePt t="163860" x="1112838" y="5235575"/>
          <p14:tracePt t="163868" x="1104900" y="5235575"/>
          <p14:tracePt t="163874" x="1087438" y="5235575"/>
          <p14:tracePt t="164171" x="1079500" y="5235575"/>
          <p14:tracePt t="164184" x="1062038" y="5235575"/>
          <p14:tracePt t="164190" x="1054100" y="5226050"/>
          <p14:tracePt t="164200" x="1044575" y="5226050"/>
          <p14:tracePt t="164207" x="1028700" y="5208588"/>
          <p14:tracePt t="164212" x="1003300" y="5208588"/>
          <p14:tracePt t="164219" x="985838" y="5192713"/>
          <p14:tracePt t="164226" x="976313" y="5192713"/>
          <p14:tracePt t="164234" x="950913" y="5175250"/>
          <p14:tracePt t="164239" x="917575" y="5167313"/>
          <p14:tracePt t="164247" x="884238" y="5149850"/>
          <p14:tracePt t="164254" x="831850" y="5132388"/>
          <p14:tracePt t="164261" x="815975" y="5132388"/>
          <p14:tracePt t="164268" x="790575" y="5124450"/>
          <p14:tracePt t="164276" x="773113" y="5116513"/>
          <p14:tracePt t="164283" x="755650" y="5116513"/>
          <p14:tracePt t="164288" x="739775" y="5106988"/>
          <p14:tracePt t="164296" x="722313" y="5106988"/>
          <p14:tracePt t="164303" x="704850" y="5106988"/>
          <p14:tracePt t="164317" x="696913" y="5106988"/>
          <p14:tracePt t="164324" x="679450" y="5106988"/>
          <p14:tracePt t="164331" x="671513" y="5106988"/>
          <p14:tracePt t="164344" x="654050" y="5106988"/>
          <p14:tracePt t="164352" x="646113" y="5106988"/>
          <p14:tracePt t="164358" x="628650" y="5116513"/>
          <p14:tracePt t="164367" x="611188" y="5124450"/>
          <p14:tracePt t="164373" x="585788" y="5124450"/>
          <p14:tracePt t="164379" x="569913" y="5132388"/>
          <p14:tracePt t="164387" x="552450" y="5141913"/>
          <p14:tracePt t="164393" x="534988" y="5149850"/>
          <p14:tracePt t="164402" x="517525" y="5157788"/>
          <p14:tracePt t="164407" x="501650" y="5167313"/>
          <p14:tracePt t="164414" x="492125" y="5175250"/>
          <p14:tracePt t="164421" x="484188" y="5183188"/>
          <p14:tracePt t="164434" x="466725" y="5200650"/>
          <p14:tracePt t="164450" x="458788" y="5208588"/>
          <p14:tracePt t="164463" x="458788" y="5218113"/>
          <p14:tracePt t="164469" x="450850" y="5226050"/>
          <p14:tracePt t="164485" x="450850" y="5235575"/>
          <p14:tracePt t="164490" x="441325" y="5243513"/>
          <p14:tracePt t="164505" x="433388" y="5260975"/>
          <p14:tracePt t="164519" x="433388" y="5276850"/>
          <p14:tracePt t="164534" x="433388" y="5286375"/>
          <p14:tracePt t="164539" x="433388" y="5294313"/>
          <p14:tracePt t="164554" x="433388" y="5302250"/>
          <p14:tracePt t="164561" x="433388" y="5311775"/>
          <p14:tracePt t="164568" x="433388" y="5319713"/>
          <p14:tracePt t="164575" x="433388" y="5327650"/>
          <p14:tracePt t="164583" x="433388" y="5337175"/>
          <p14:tracePt t="164587" x="433388" y="5362575"/>
          <p14:tracePt t="164595" x="433388" y="5387975"/>
          <p14:tracePt t="164602" x="433388" y="5405438"/>
          <p14:tracePt t="164609" x="433388" y="5430838"/>
          <p14:tracePt t="164617" x="433388" y="5464175"/>
          <p14:tracePt t="164624" x="433388" y="5489575"/>
          <p14:tracePt t="164637" x="433388" y="5532438"/>
          <p14:tracePt t="164644" x="433388" y="5549900"/>
          <p14:tracePt t="164652" x="433388" y="5557838"/>
          <p14:tracePt t="164658" x="433388" y="5575300"/>
          <p14:tracePt t="164667" x="433388" y="5583238"/>
          <p14:tracePt t="164672" x="433388" y="5591175"/>
          <p14:tracePt t="164678" x="433388" y="5600700"/>
          <p14:tracePt t="164686" x="433388" y="5608638"/>
          <p14:tracePt t="164693" x="441325" y="5616575"/>
          <p14:tracePt t="164706" x="441325" y="5626100"/>
          <p14:tracePt t="164714" x="441325" y="5634038"/>
          <p14:tracePt t="164721" x="450850" y="5634038"/>
          <p14:tracePt t="164728" x="450850" y="5641975"/>
          <p14:tracePt t="164742" x="458788" y="5651500"/>
          <p14:tracePt t="164755" x="458788" y="5659438"/>
          <p14:tracePt t="164769" x="466725" y="5659438"/>
          <p14:tracePt t="164776" x="476250" y="5659438"/>
          <p14:tracePt t="164784" x="476250" y="5668963"/>
          <p14:tracePt t="164797" x="484188" y="5668963"/>
          <p14:tracePt t="164812" x="492125" y="5676900"/>
          <p14:tracePt t="164825" x="509588" y="5676900"/>
          <p14:tracePt t="164839" x="517525" y="5684838"/>
          <p14:tracePt t="164846" x="534988" y="5684838"/>
          <p14:tracePt t="164852" x="544513" y="5684838"/>
          <p14:tracePt t="164860" x="552450" y="5684838"/>
          <p14:tracePt t="164868" x="569913" y="5684838"/>
          <p14:tracePt t="164874" x="577850" y="5684838"/>
          <p14:tracePt t="164883" x="585788" y="5684838"/>
          <p14:tracePt t="164887" x="595313" y="5684838"/>
          <p14:tracePt t="164894" x="611188" y="5694363"/>
          <p14:tracePt t="164902" x="620713" y="5694363"/>
          <p14:tracePt t="164908" x="628650" y="5702300"/>
          <p14:tracePt t="164917" x="646113" y="5702300"/>
          <p14:tracePt t="164930" x="661988" y="5702300"/>
          <p14:tracePt t="164943" x="671513" y="5702300"/>
          <p14:tracePt t="164951" x="679450" y="5710238"/>
          <p14:tracePt t="164957" x="688975" y="5710238"/>
          <p14:tracePt t="164964" x="696913" y="5719763"/>
          <p14:tracePt t="164971" x="714375" y="5719763"/>
          <p14:tracePt t="164979" x="722313" y="5719763"/>
          <p14:tracePt t="164988" x="730250" y="5719763"/>
          <p14:tracePt t="164992" x="747713" y="5719763"/>
          <p14:tracePt t="165001" x="755650" y="5719763"/>
          <p14:tracePt t="165005" x="765175" y="5719763"/>
          <p14:tracePt t="165013" x="781050" y="5727700"/>
          <p14:tracePt t="165020" x="798513" y="5727700"/>
          <p14:tracePt t="165028" x="806450" y="5735638"/>
          <p14:tracePt t="165034" x="823913" y="5735638"/>
          <p14:tracePt t="165041" x="841375" y="5735638"/>
          <p14:tracePt t="165050" x="858838" y="5735638"/>
          <p14:tracePt t="165055" x="874713" y="5735638"/>
          <p14:tracePt t="165062" x="900113" y="5735638"/>
          <p14:tracePt t="165068" x="917575" y="5735638"/>
          <p14:tracePt t="165076" x="935038" y="5735638"/>
          <p14:tracePt t="165084" x="960438" y="5735638"/>
          <p14:tracePt t="165089" x="976313" y="5735638"/>
          <p14:tracePt t="165096" x="993775" y="5735638"/>
          <p14:tracePt t="165110" x="1011238" y="5727700"/>
          <p14:tracePt t="165118" x="1019175" y="5727700"/>
          <p14:tracePt t="165138" x="1028700" y="5727700"/>
          <p14:tracePt t="165150" x="1036638" y="5719763"/>
          <p14:tracePt t="165152" x="1044575" y="5719763"/>
          <p14:tracePt t="165166" x="1054100" y="5710238"/>
          <p14:tracePt t="165174" x="1062038" y="5710238"/>
          <p14:tracePt t="165180" x="1062038" y="5702300"/>
          <p14:tracePt t="165186" x="1079500" y="5694363"/>
          <p14:tracePt t="165196" x="1079500" y="5684838"/>
          <p14:tracePt t="165207" x="1087438" y="5676900"/>
          <p14:tracePt t="165216" x="1095375" y="5659438"/>
          <p14:tracePt t="165223" x="1095375" y="5651500"/>
          <p14:tracePt t="165229" x="1104900" y="5634038"/>
          <p14:tracePt t="165243" x="1104900" y="5626100"/>
          <p14:tracePt t="165252" x="1112838" y="5616575"/>
          <p14:tracePt t="165266" x="1112838" y="5608638"/>
          <p14:tracePt t="165271" x="1120775" y="5600700"/>
          <p14:tracePt t="165299" x="1120775" y="5591175"/>
          <p14:tracePt t="165305" x="1130300" y="5591175"/>
          <p14:tracePt t="165312" x="1130300" y="5583238"/>
          <p14:tracePt t="165320" x="1138238" y="5583238"/>
          <p14:tracePt t="165326" x="1147763" y="5583238"/>
          <p14:tracePt t="165334" x="1163638" y="5575300"/>
          <p14:tracePt t="165341" x="1181100" y="5575300"/>
          <p14:tracePt t="165350" x="1214438" y="5565775"/>
          <p14:tracePt t="165354" x="1317625" y="5540375"/>
          <p14:tracePt t="165361" x="1427163" y="5540375"/>
          <p14:tracePt t="165368" x="1512888" y="5540375"/>
          <p14:tracePt t="165378" x="1597025" y="5540375"/>
          <p14:tracePt t="165383" x="1690688" y="5557838"/>
          <p14:tracePt t="165389" x="1784350" y="5565775"/>
          <p14:tracePt t="165397" x="1817688" y="5575300"/>
          <p14:tracePt t="165403" x="1868488" y="5583238"/>
          <p14:tracePt t="165409" x="1903413" y="5583238"/>
          <p14:tracePt t="165418" x="1962150" y="5600700"/>
          <p14:tracePt t="165424" x="2038350" y="5616575"/>
          <p14:tracePt t="165433" x="2098675" y="5616575"/>
          <p14:tracePt t="165437" x="2157413" y="5634038"/>
          <p14:tracePt t="165446" x="2243138" y="5641975"/>
          <p14:tracePt t="165453" x="2327275" y="5651500"/>
          <p14:tracePt t="165459" x="2413000" y="5659438"/>
          <p14:tracePt t="165467" x="2471738" y="5659438"/>
          <p14:tracePt t="165473" x="2506663" y="5668963"/>
          <p14:tracePt t="165480" x="2524125" y="5668963"/>
          <p14:tracePt t="165486" x="2540000" y="5668963"/>
          <p14:tracePt t="165501" x="2549525" y="5668963"/>
          <p14:tracePt t="165507" x="2557463" y="5668963"/>
          <p14:tracePt t="165556" x="2565400" y="5676900"/>
          <p14:tracePt t="166019" x="2565400" y="5684838"/>
          <p14:tracePt t="166052" x="2565400" y="5694363"/>
          <p14:tracePt t="166123" x="2557463" y="5694363"/>
          <p14:tracePt t="166130" x="2582863" y="5694363"/>
          <p14:tracePt t="166137" x="2735263" y="5684838"/>
          <p14:tracePt t="166144" x="3067050" y="5676900"/>
          <p14:tracePt t="166151" x="3389313" y="5676900"/>
          <p14:tracePt t="166158" x="3644900" y="5659438"/>
          <p14:tracePt t="166167" x="3908425" y="5651500"/>
          <p14:tracePt t="166172" x="4121150" y="5634038"/>
          <p14:tracePt t="166178" x="4332288" y="5634038"/>
          <p14:tracePt t="166186" x="4537075" y="5634038"/>
          <p14:tracePt t="166193" x="4664075" y="5634038"/>
          <p14:tracePt t="166201" x="4818063" y="5634038"/>
          <p14:tracePt t="166206" x="4919663" y="5651500"/>
          <p14:tracePt t="166215" x="4953000" y="5651500"/>
          <p14:tracePt t="166220" x="4978400" y="5659438"/>
          <p14:tracePt t="166228" x="5003800" y="5668963"/>
          <p14:tracePt t="166235" x="5021263" y="5668963"/>
          <p14:tracePt t="166242" x="5046663" y="5676900"/>
          <p14:tracePt t="166249" x="5064125" y="5676900"/>
          <p14:tracePt t="166265" x="5080000" y="5676900"/>
          <p14:tracePt t="166269" x="5089525" y="5684838"/>
          <p14:tracePt t="166291" x="5097463" y="5694363"/>
          <p14:tracePt t="166346" x="5089525" y="5694363"/>
          <p14:tracePt t="166367" x="5080000" y="5694363"/>
          <p14:tracePt t="166374" x="5080000" y="5684838"/>
          <p14:tracePt t="166388" x="5072063" y="5684838"/>
          <p14:tracePt t="166402" x="5064125" y="5684838"/>
          <p14:tracePt t="166409" x="5054600" y="5684838"/>
          <p14:tracePt t="166417" x="5054600" y="5676900"/>
          <p14:tracePt t="166422" x="5046663" y="5676900"/>
          <p14:tracePt t="166437" x="5038725" y="5676900"/>
          <p14:tracePt t="166451" x="5029200" y="5676900"/>
          <p14:tracePt t="166458" x="5021263" y="5676900"/>
          <p14:tracePt t="166466" x="5013325" y="5676900"/>
          <p14:tracePt t="166478" x="4995863" y="5668963"/>
          <p14:tracePt t="166493" x="4987925" y="5668963"/>
          <p14:tracePt t="166500" x="4978400" y="5659438"/>
          <p14:tracePt t="166506" x="4970463" y="5659438"/>
          <p14:tracePt t="166515" x="4953000" y="5651500"/>
          <p14:tracePt t="166527" x="4945063" y="5651500"/>
          <p14:tracePt t="166534" x="4945063" y="5641975"/>
          <p14:tracePt t="166542" x="4927600" y="5641975"/>
          <p14:tracePt t="166555" x="4919663" y="5641975"/>
          <p14:tracePt t="166565" x="4919663" y="5634038"/>
          <p14:tracePt t="166568" x="4910138" y="5634038"/>
          <p14:tracePt t="166576" x="4902200" y="5634038"/>
          <p14:tracePt t="166583" x="4902200" y="5626100"/>
          <p14:tracePt t="166589" x="4894263" y="5626100"/>
          <p14:tracePt t="166604" x="4884738" y="5626100"/>
          <p14:tracePt t="166624" x="4876800" y="5626100"/>
          <p14:tracePt t="166634" x="4868863" y="5616575"/>
          <p14:tracePt t="166667" x="4859338" y="5608638"/>
          <p14:tracePt t="166723" x="4851400" y="5600700"/>
          <p14:tracePt t="166736" x="4851400" y="5591175"/>
          <p14:tracePt t="166750" x="4851400" y="5583238"/>
          <p14:tracePt t="166765" x="4843463" y="5565775"/>
          <p14:tracePt t="166771" x="4833938" y="5557838"/>
          <p14:tracePt t="166779" x="4833938" y="5549900"/>
          <p14:tracePt t="166785" x="4826000" y="5524500"/>
          <p14:tracePt t="166792" x="4808538" y="5497513"/>
          <p14:tracePt t="166800" x="4808538" y="5481638"/>
          <p14:tracePt t="166806" x="4800600" y="5446713"/>
          <p14:tracePt t="166815" x="4791075" y="5395913"/>
          <p14:tracePt t="166819" x="4765675" y="5370513"/>
          <p14:tracePt t="166827" x="4765675" y="5345113"/>
          <p14:tracePt t="166834" x="4757738" y="5327650"/>
          <p14:tracePt t="166841" x="4749800" y="5302250"/>
          <p14:tracePt t="166848" x="4740275" y="5286375"/>
          <p14:tracePt t="166856" x="4740275" y="5276850"/>
          <p14:tracePt t="166862" x="4732338" y="5268913"/>
          <p14:tracePt t="166870" x="4724400" y="5260975"/>
          <p14:tracePt t="166875" x="4714875" y="5251450"/>
          <p14:tracePt t="166883" x="4706938" y="5235575"/>
          <p14:tracePt t="166889" x="4699000" y="5235575"/>
          <p14:tracePt t="166898" x="4681538" y="5218113"/>
          <p14:tracePt t="166903" x="4664075" y="5208588"/>
          <p14:tracePt t="166910" x="4630738" y="5192713"/>
          <p14:tracePt t="166917" x="4595813" y="5157788"/>
          <p14:tracePt t="166925" x="4529138" y="5124450"/>
          <p14:tracePt t="166932" x="4476750" y="5091113"/>
          <p14:tracePt t="166938" x="4435475" y="5064125"/>
          <p14:tracePt t="166947" x="4410075" y="5048250"/>
          <p14:tracePt t="166952" x="4375150" y="5022850"/>
          <p14:tracePt t="166959" x="4349750" y="5022850"/>
          <p14:tracePt t="166968" x="4332288" y="5005388"/>
          <p14:tracePt t="166973" x="4306888" y="4997450"/>
          <p14:tracePt t="166981" x="4281488" y="4987925"/>
          <p14:tracePt t="166987" x="4265613" y="4979988"/>
          <p14:tracePt t="166994" x="4230688" y="4979988"/>
          <p14:tracePt t="167001" x="4205288" y="4972050"/>
          <p14:tracePt t="167009" x="4154488" y="4962525"/>
          <p14:tracePt t="167015" x="4095750" y="4946650"/>
          <p14:tracePt t="167022" x="4027488" y="4937125"/>
          <p14:tracePt t="167031" x="3967163" y="4937125"/>
          <p14:tracePt t="167035" x="3873500" y="4911725"/>
          <p14:tracePt t="167043" x="3822700" y="4911725"/>
          <p14:tracePt t="167050" x="3763963" y="4911725"/>
          <p14:tracePt t="167056" x="3703638" y="4919663"/>
          <p14:tracePt t="167064" x="3644900" y="4929188"/>
          <p14:tracePt t="167071" x="3576638" y="4962525"/>
          <p14:tracePt t="167078" x="3500438" y="4997450"/>
          <p14:tracePt t="167084" x="3406775" y="5030788"/>
          <p14:tracePt t="167092" x="3322638" y="5081588"/>
          <p14:tracePt t="167101" x="3254375" y="5116513"/>
          <p14:tracePt t="167105" x="3194050" y="5149850"/>
          <p14:tracePt t="167115" x="3160713" y="5175250"/>
          <p14:tracePt t="167119" x="3135313" y="5192713"/>
          <p14:tracePt t="167126" x="3109913" y="5218113"/>
          <p14:tracePt t="167135" x="3100388" y="5218113"/>
          <p14:tracePt t="167141" x="3084513" y="5243513"/>
          <p14:tracePt t="167148" x="3084513" y="5251450"/>
          <p14:tracePt t="167155" x="3074988" y="5251450"/>
          <p14:tracePt t="167162" x="3074988" y="5260975"/>
          <p14:tracePt t="167167" x="3074988" y="5276850"/>
          <p14:tracePt t="167175" x="3074988" y="5286375"/>
          <p14:tracePt t="167182" x="3074988" y="5294313"/>
          <p14:tracePt t="167189" x="3074988" y="5302250"/>
          <p14:tracePt t="167198" x="3074988" y="5311775"/>
          <p14:tracePt t="167203" x="3074988" y="5319713"/>
          <p14:tracePt t="167211" x="3074988" y="5327650"/>
          <p14:tracePt t="167217" x="3074988" y="5353050"/>
          <p14:tracePt t="167227" x="3074988" y="5380038"/>
          <p14:tracePt t="167232" x="3074988" y="5405438"/>
          <p14:tracePt t="167237" x="3074988" y="5438775"/>
          <p14:tracePt t="167247" x="3084513" y="5489575"/>
          <p14:tracePt t="167252" x="3092450" y="5549900"/>
          <p14:tracePt t="167259" x="3117850" y="5608638"/>
          <p14:tracePt t="167267" x="3135313" y="5668963"/>
          <p14:tracePt t="167272" x="3160713" y="5727700"/>
          <p14:tracePt t="167281" x="3178175" y="5778500"/>
          <p14:tracePt t="167286" x="3194050" y="5795963"/>
          <p14:tracePt t="167295" x="3203575" y="5813425"/>
          <p14:tracePt t="167302" x="3219450" y="5838825"/>
          <p14:tracePt t="167307" x="3228975" y="5854700"/>
          <p14:tracePt t="167315" x="3244850" y="5872163"/>
          <p14:tracePt t="167322" x="3254375" y="5880100"/>
          <p14:tracePt t="167329" x="3270250" y="5889625"/>
          <p14:tracePt t="167336" x="3279775" y="5905500"/>
          <p14:tracePt t="167342" x="3287713" y="5905500"/>
          <p14:tracePt t="167351" x="3305175" y="5922963"/>
          <p14:tracePt t="167355" x="3338513" y="5932488"/>
          <p14:tracePt t="167364" x="3373438" y="5940425"/>
          <p14:tracePt t="167370" x="3424238" y="5948363"/>
          <p14:tracePt t="167377" x="3492500" y="5948363"/>
          <p14:tracePt t="167384" x="3594100" y="5940425"/>
          <p14:tracePt t="167391" x="3721100" y="5922963"/>
          <p14:tracePt t="167398" x="3814763" y="5897563"/>
          <p14:tracePt t="167405" x="3916363" y="5872163"/>
          <p14:tracePt t="167415" x="4017963" y="5821363"/>
          <p14:tracePt t="167418" x="4146550" y="5770563"/>
          <p14:tracePt t="167426" x="4214813" y="5727700"/>
          <p14:tracePt t="167435" x="4265613" y="5710238"/>
          <p14:tracePt t="167439" x="4316413" y="5676900"/>
          <p14:tracePt t="167448" x="4341813" y="5668963"/>
          <p14:tracePt t="167453" x="4359275" y="5659438"/>
          <p14:tracePt t="167463" x="4367213" y="5659438"/>
          <p14:tracePt t="167467" x="4375150" y="5651500"/>
          <p14:tracePt t="167484" x="4384675" y="5651500"/>
          <p14:tracePt t="167489" x="4384675" y="5641975"/>
          <p14:tracePt t="167524" x="4384675" y="5634038"/>
          <p14:tracePt t="167537" x="4384675" y="5626100"/>
          <p14:tracePt t="167551" x="4375150" y="5608638"/>
          <p14:tracePt t="167559" x="4375150" y="5600700"/>
          <p14:tracePt t="167566" x="4375150" y="5591175"/>
          <p14:tracePt t="167572" x="4359275" y="5583238"/>
          <p14:tracePt t="167580" x="4359275" y="5575300"/>
          <p14:tracePt t="167586" x="4341813" y="5549900"/>
          <p14:tracePt t="167594" x="4332288" y="5524500"/>
          <p14:tracePt t="167599" x="4291013" y="5464175"/>
          <p14:tracePt t="167608" x="4256088" y="5380038"/>
          <p14:tracePt t="167615" x="4222750" y="5286375"/>
          <p14:tracePt t="167621" x="4179888" y="5192713"/>
          <p14:tracePt t="167630" x="4154488" y="5141913"/>
          <p14:tracePt t="167636" x="4129088" y="5091113"/>
          <p14:tracePt t="167641" x="4121150" y="5073650"/>
          <p14:tracePt t="167650" x="4103688" y="5064125"/>
          <p14:tracePt t="167656" x="4086225" y="5056188"/>
          <p14:tracePt t="167663" x="4070350" y="5048250"/>
          <p14:tracePt t="167670" x="4052888" y="5048250"/>
          <p14:tracePt t="167676" x="4017963" y="5048250"/>
          <p14:tracePt t="167683" x="3984625" y="5048250"/>
          <p14:tracePt t="167692" x="3951288" y="5048250"/>
          <p14:tracePt t="167699" x="3873500" y="5064125"/>
          <p14:tracePt t="167704" x="3806825" y="5081588"/>
          <p14:tracePt t="167714" x="3746500" y="5099050"/>
          <p14:tracePt t="167719" x="3695700" y="5124450"/>
          <p14:tracePt t="167725" x="3652838" y="5141913"/>
          <p14:tracePt t="167733" x="3619500" y="5167313"/>
          <p14:tracePt t="167740" x="3602038" y="5183188"/>
          <p14:tracePt t="167747" x="3576638" y="5208588"/>
          <p14:tracePt t="167753" x="3568700" y="5226050"/>
          <p14:tracePt t="167761" x="3543300" y="5235575"/>
          <p14:tracePt t="167769" x="3533775" y="5251450"/>
          <p14:tracePt t="167774" x="3517900" y="5260975"/>
          <p14:tracePt t="167781" x="3517900" y="5268913"/>
          <p14:tracePt t="167789" x="3508375" y="5268913"/>
          <p14:tracePt t="167797" x="3508375" y="5276850"/>
          <p14:tracePt t="167801" x="3500438" y="5286375"/>
          <p14:tracePt t="167810" x="3492500" y="5286375"/>
          <p14:tracePt t="167816" x="3492500" y="5294313"/>
          <p14:tracePt t="167823" x="3482975" y="5294313"/>
          <p14:tracePt t="167843" x="3482975" y="5302250"/>
          <p14:tracePt t="167850" x="3482975" y="5311775"/>
          <p14:tracePt t="167872" x="3482975" y="5319713"/>
          <p14:tracePt t="167892" x="3482975" y="5327650"/>
          <p14:tracePt t="167914" x="3492500" y="5327650"/>
          <p14:tracePt t="167921" x="3492500" y="5337175"/>
          <p14:tracePt t="167927" x="3500438" y="5337175"/>
          <p14:tracePt t="167941" x="3508375" y="5345113"/>
          <p14:tracePt t="167949" x="3517900" y="5345113"/>
          <p14:tracePt t="167956" x="3525838" y="5345113"/>
          <p14:tracePt t="167964" x="3543300" y="5345113"/>
          <p14:tracePt t="167970" x="3559175" y="5345113"/>
          <p14:tracePt t="167976" x="3602038" y="5345113"/>
          <p14:tracePt t="167984" x="3662363" y="5345113"/>
          <p14:tracePt t="167990" x="3797300" y="5353050"/>
          <p14:tracePt t="167998" x="4010025" y="5370513"/>
          <p14:tracePt t="168004" x="4179888" y="5380038"/>
          <p14:tracePt t="168013" x="4291013" y="5380038"/>
          <p14:tracePt t="168017" x="4486275" y="5380038"/>
          <p14:tracePt t="168025" x="4646613" y="5380038"/>
          <p14:tracePt t="168032" x="4724400" y="5380038"/>
          <p14:tracePt t="168039" x="4808538" y="5387975"/>
          <p14:tracePt t="168047" x="4843463" y="5395913"/>
          <p14:tracePt t="168053" x="4876800" y="5395913"/>
          <p14:tracePt t="168060" x="4894263" y="5405438"/>
          <p14:tracePt t="168066" x="4919663" y="5413375"/>
          <p14:tracePt t="168073" x="4935538" y="5413375"/>
          <p14:tracePt t="168083" x="4953000" y="5421313"/>
          <p14:tracePt t="168088" x="4987925" y="5430838"/>
          <p14:tracePt t="168096" x="5013325" y="5446713"/>
          <p14:tracePt t="168102" x="5038725" y="5446713"/>
          <p14:tracePt t="168109" x="5072063" y="5464175"/>
          <p14:tracePt t="168117" x="5106988" y="5481638"/>
          <p14:tracePt t="168123" x="5122863" y="5489575"/>
          <p14:tracePt t="168132" x="5140325" y="5489575"/>
          <p14:tracePt t="168136" x="5140325" y="5497513"/>
          <p14:tracePt t="168144" x="5148263" y="5497513"/>
          <p14:tracePt t="168150" x="5148263" y="5507038"/>
          <p14:tracePt t="168164" x="5157788" y="5507038"/>
          <p14:tracePt t="168171" x="5157788" y="5514975"/>
          <p14:tracePt t="168185" x="5157788" y="5524500"/>
          <p14:tracePt t="168213" x="5157788" y="5532438"/>
          <p14:tracePt t="168241" x="5157788" y="5540375"/>
          <p14:tracePt t="168296" x="5165725" y="5540375"/>
          <p14:tracePt t="168339" x="5173663" y="5540375"/>
          <p14:tracePt t="168366" x="5183188" y="5540375"/>
          <p14:tracePt t="168380" x="5191125" y="5540375"/>
          <p14:tracePt t="168387" x="5199063" y="5540375"/>
          <p14:tracePt t="168395" x="5224463" y="5540375"/>
          <p14:tracePt t="168402" x="5233988" y="5540375"/>
          <p14:tracePt t="168408" x="5259388" y="5540375"/>
          <p14:tracePt t="168415" x="5343525" y="5540375"/>
          <p14:tracePt t="168422" x="5538788" y="5514975"/>
          <p14:tracePt t="168430" x="5649913" y="5507038"/>
          <p14:tracePt t="168436" x="5794375" y="5497513"/>
          <p14:tracePt t="168443" x="5880100" y="5489575"/>
          <p14:tracePt t="168450" x="5938838" y="5489575"/>
          <p14:tracePt t="168456" x="5964238" y="5489575"/>
          <p14:tracePt t="168465" x="6015038" y="5481638"/>
          <p14:tracePt t="168471" x="6049963" y="5481638"/>
          <p14:tracePt t="168479" x="6065838" y="5481638"/>
          <p14:tracePt t="168484" x="6083300" y="5481638"/>
          <p14:tracePt t="168491" x="6100763" y="5481638"/>
          <p14:tracePt t="168499" x="6108700" y="5481638"/>
          <p14:tracePt t="168505" x="6116638" y="5481638"/>
          <p14:tracePt t="168513" x="6134100" y="5472113"/>
          <p14:tracePt t="168527" x="6142038" y="5472113"/>
          <p14:tracePt t="168541" x="6151563" y="5472113"/>
          <p14:tracePt t="168548" x="6159500" y="5472113"/>
          <p14:tracePt t="168589" x="6167438" y="5472113"/>
          <p14:tracePt t="168663" x="6167438" y="5481638"/>
          <p14:tracePt t="168769" x="6167438" y="5489575"/>
          <p14:tracePt t="168956" x="6159500" y="5489575"/>
          <p14:tracePt t="168977" x="6151563" y="5489575"/>
          <p14:tracePt t="169020" x="6142038" y="5489575"/>
          <p14:tracePt t="169068" x="6134100" y="5497513"/>
          <p14:tracePt t="169110" x="6126163" y="5497513"/>
          <p14:tracePt t="169145" x="6116638" y="5497513"/>
          <p14:tracePt t="169451" x="6116638" y="5507038"/>
          <p14:tracePt t="169479" x="6116638" y="5514975"/>
          <p14:tracePt t="170447" x="6116638" y="5507038"/>
          <p14:tracePt t="170454" x="6116638" y="5497513"/>
          <p14:tracePt t="170467" x="6116638" y="5489575"/>
          <p14:tracePt t="170474" x="6108700" y="5489575"/>
          <p14:tracePt t="170481" x="6108700" y="5472113"/>
          <p14:tracePt t="170488" x="6100763" y="5472113"/>
          <p14:tracePt t="170496" x="6091238" y="5456238"/>
          <p14:tracePt t="170503" x="6083300" y="5456238"/>
          <p14:tracePt t="170511" x="6075363" y="5446713"/>
          <p14:tracePt t="170516" x="6065838" y="5430838"/>
          <p14:tracePt t="170523" x="6040438" y="5413375"/>
          <p14:tracePt t="170532" x="5989638" y="5345113"/>
          <p14:tracePt t="170537" x="5895975" y="5251450"/>
          <p14:tracePt t="170545" x="5768975" y="5081588"/>
          <p14:tracePt t="170551" x="5616575" y="4886325"/>
          <p14:tracePt t="170561" x="5556250" y="4792663"/>
          <p14:tracePt t="170565" x="5487988" y="4699000"/>
          <p14:tracePt t="170572" x="5429250" y="4614863"/>
          <p14:tracePt t="170579" x="5368925" y="4521200"/>
          <p14:tracePt t="170586" x="5327650" y="4435475"/>
          <p14:tracePt t="170594" x="5302250" y="4376738"/>
          <p14:tracePt t="170600" x="5276850" y="4325938"/>
          <p14:tracePt t="170606" x="5259388" y="4275138"/>
          <p14:tracePt t="170614" x="5249863" y="4257675"/>
          <p14:tracePt t="170621" x="5241925" y="4249738"/>
          <p14:tracePt t="170629" x="5233988" y="4240213"/>
          <p14:tracePt t="170644" x="5233988" y="4232275"/>
          <p14:tracePt t="170648" x="5224463" y="4232275"/>
          <p14:tracePt t="170684" x="5216525" y="4232275"/>
          <p14:tracePt t="171164" x="5216525" y="4240213"/>
          <p14:tracePt t="171207" x="5216525" y="4249738"/>
          <p14:tracePt t="171242" x="5216525" y="4257675"/>
          <p14:tracePt t="171276" x="5216525" y="4265613"/>
          <p14:tracePt t="171297" x="5216525" y="4275138"/>
          <p14:tracePt t="171319" x="5216525" y="4283075"/>
          <p14:tracePt t="171346" x="5216525" y="4291013"/>
          <p14:tracePt t="171375" x="5216525" y="4300538"/>
          <p14:tracePt t="171381" x="5216525" y="4308475"/>
          <p14:tracePt t="171402" x="5216525" y="4316413"/>
          <p14:tracePt t="171409" x="5208588" y="4316413"/>
          <p14:tracePt t="171429" x="5208588" y="4325938"/>
          <p14:tracePt t="171436" x="5199063" y="4325938"/>
          <p14:tracePt t="171450" x="5191125" y="4325938"/>
          <p14:tracePt t="171472" x="5183188" y="4325938"/>
          <p14:tracePt t="171478" x="5173663" y="4325938"/>
          <p14:tracePt t="171485" x="5165725" y="4325938"/>
          <p14:tracePt t="171499" x="5157788" y="4325938"/>
          <p14:tracePt t="171506" x="5148263" y="4325938"/>
          <p14:tracePt t="171521" x="5140325" y="4325938"/>
          <p14:tracePt t="171534" x="5132388" y="4325938"/>
          <p14:tracePt t="171548" x="5122863" y="4325938"/>
          <p14:tracePt t="171555" x="5114925" y="4325938"/>
          <p14:tracePt t="171562" x="5114925" y="4316413"/>
          <p14:tracePt t="171569" x="5106988" y="4316413"/>
          <p14:tracePt t="171584" x="5106988" y="4308475"/>
          <p14:tracePt t="171590" x="5097463" y="4300538"/>
          <p14:tracePt t="171611" x="5089525" y="4300538"/>
          <p14:tracePt t="171617" x="5080000" y="4300538"/>
          <p14:tracePt t="171626" x="5080000" y="4291013"/>
          <p14:tracePt t="171643" x="5072063" y="4291013"/>
          <p14:tracePt t="171653" x="5064125" y="4291013"/>
          <p14:tracePt t="171660" x="5064125" y="4283075"/>
          <p14:tracePt t="171680" x="5054600" y="4283075"/>
          <p14:tracePt t="171695" x="5046663" y="4283075"/>
          <p14:tracePt t="171701" x="5046663" y="4275138"/>
          <p14:tracePt t="171722" x="5046663" y="4265613"/>
          <p14:tracePt t="171758" x="5046663" y="4257675"/>
          <p14:tracePt t="171791" x="5046663" y="4249738"/>
          <p14:tracePt t="171896" x="5046663" y="4240213"/>
          <p14:tracePt t="172008" x="5046663" y="4232275"/>
          <p14:tracePt t="172823" x="5054600" y="4232275"/>
          <p14:tracePt t="173143" x="5046663" y="4232275"/>
          <p14:tracePt t="173456" x="5054600" y="4232275"/>
          <p14:tracePt t="173505" x="5064125" y="4224338"/>
          <p14:tracePt t="173540" x="5072063" y="4224338"/>
          <p14:tracePt t="174097" x="5064125" y="4224338"/>
          <p14:tracePt t="174132" x="5054600" y="4224338"/>
          <p14:tracePt t="174153" x="5046663" y="4224338"/>
          <p14:tracePt t="174188" x="5038725" y="4224338"/>
          <p14:tracePt t="174223" x="5029200" y="4224338"/>
          <p14:tracePt t="174264" x="5021263" y="4224338"/>
          <p14:tracePt t="174285" x="5013325" y="4224338"/>
          <p14:tracePt t="174307" x="5013325" y="4214813"/>
          <p14:tracePt t="174320" x="5003800" y="4214813"/>
          <p14:tracePt t="174327" x="4978400" y="4197350"/>
          <p14:tracePt t="174334" x="4859338" y="4121150"/>
          <p14:tracePt t="174341" x="4656138" y="4027488"/>
          <p14:tracePt t="174348" x="4410075" y="3900488"/>
          <p14:tracePt t="174357" x="4187825" y="3790950"/>
          <p14:tracePt t="174362" x="3873500" y="3603625"/>
          <p14:tracePt t="174370" x="3644900" y="3459163"/>
          <p14:tracePt t="174377" x="3482975" y="3355975"/>
          <p14:tracePt t="174383" x="3279775" y="3221038"/>
          <p14:tracePt t="174391" x="3084513" y="3067050"/>
          <p14:tracePt t="174396" x="2905125" y="2949575"/>
          <p14:tracePt t="174404" x="2701925" y="2846388"/>
          <p14:tracePt t="174410" x="2608263" y="2787650"/>
          <p14:tracePt t="174418" x="2489200" y="2736850"/>
          <p14:tracePt t="174426" x="2395538" y="2701925"/>
          <p14:tracePt t="174431" x="2301875" y="2686050"/>
          <p14:tracePt t="174440" x="2260600" y="2668588"/>
          <p14:tracePt t="174445" x="2225675" y="2651125"/>
          <p14:tracePt t="174452" x="2200275" y="2643188"/>
          <p14:tracePt t="174461" x="2166938" y="2625725"/>
          <p14:tracePt t="174466" x="2157413" y="2625725"/>
          <p14:tracePt t="174780" x="2157413" y="2643188"/>
          <p14:tracePt t="174787" x="2157413" y="2668588"/>
          <p14:tracePt t="174794" x="2166938" y="2727325"/>
          <p14:tracePt t="174800" x="2174875" y="2762250"/>
          <p14:tracePt t="174809" x="2182813" y="2795588"/>
          <p14:tracePt t="174814" x="2192338" y="2855913"/>
          <p14:tracePt t="174823" x="2200275" y="2897188"/>
          <p14:tracePt t="174828" x="2208213" y="2914650"/>
          <p14:tracePt t="174835" x="2208213" y="2922588"/>
          <p14:tracePt t="174843" x="2217738" y="2949575"/>
          <p14:tracePt t="174850" x="2217738" y="2957513"/>
          <p14:tracePt t="174857" x="2217738" y="2974975"/>
          <p14:tracePt t="174870" x="2217738" y="2990850"/>
          <p14:tracePt t="174877" x="2225675" y="2990850"/>
          <p14:tracePt t="174892" x="2235200" y="3000375"/>
          <p14:tracePt t="174907" x="2235200" y="3008313"/>
          <p14:tracePt t="174912" x="2235200" y="3016250"/>
          <p14:tracePt t="174933" x="2235200" y="3025775"/>
          <p14:tracePt t="174968" x="2235200" y="3033713"/>
          <p14:tracePt t="175030" x="2225675" y="3033713"/>
          <p14:tracePt t="175065" x="2217738" y="3033713"/>
          <p14:tracePt t="175107" x="2208213" y="3033713"/>
          <p14:tracePt t="175149" x="2200275" y="3033713"/>
          <p14:tracePt t="175184" x="2192338" y="3025775"/>
          <p14:tracePt t="175197" x="2182813" y="3025775"/>
          <p14:tracePt t="175226" x="2182813" y="3016250"/>
          <p14:tracePt t="175239" x="2182813" y="3008313"/>
          <p14:tracePt t="175246" x="2174875" y="3008313"/>
          <p14:tracePt t="175275" x="2174875" y="3000375"/>
          <p14:tracePt t="175288" x="2166938" y="3000375"/>
          <p14:tracePt t="175371" x="2174875" y="3000375"/>
          <p14:tracePt t="175393" x="2182813" y="3000375"/>
          <p14:tracePt t="175399" x="2192338" y="3000375"/>
          <p14:tracePt t="175407" x="2200275" y="3000375"/>
          <p14:tracePt t="175414" x="2225675" y="3000375"/>
          <p14:tracePt t="175421" x="2260600" y="3016250"/>
          <p14:tracePt t="175427" x="2387600" y="3051175"/>
          <p14:tracePt t="175435" x="2684463" y="3119438"/>
          <p14:tracePt t="175443" x="2990850" y="3211513"/>
          <p14:tracePt t="175449" x="3305175" y="3271838"/>
          <p14:tracePt t="175456" x="3551238" y="3340100"/>
          <p14:tracePt t="175462" x="3857625" y="3433763"/>
          <p14:tracePt t="175469" x="4052888" y="3509963"/>
          <p14:tracePt t="175476" x="4281488" y="3594100"/>
          <p14:tracePt t="175483" x="4435475" y="3662363"/>
          <p14:tracePt t="175491" x="4646613" y="3748088"/>
          <p14:tracePt t="175497" x="4818063" y="3806825"/>
          <p14:tracePt t="175507" x="4962525" y="3857625"/>
          <p14:tracePt t="175511" x="5089525" y="3908425"/>
          <p14:tracePt t="175518" x="5157788" y="3935413"/>
          <p14:tracePt t="175527" x="5199063" y="3951288"/>
          <p14:tracePt t="175532" x="5224463" y="3968750"/>
          <p14:tracePt t="175540" x="5241925" y="3976688"/>
          <p14:tracePt t="175876" x="5233988" y="3986213"/>
          <p14:tracePt t="175883" x="5224463" y="3994150"/>
          <p14:tracePt t="175890" x="5216525" y="3994150"/>
          <p14:tracePt t="175897" x="5208588" y="4002088"/>
          <p14:tracePt t="175906" x="5208588" y="4011613"/>
          <p14:tracePt t="175911" x="5191125" y="4019550"/>
          <p14:tracePt t="175918" x="5191125" y="4027488"/>
          <p14:tracePt t="175932" x="5183188" y="4037013"/>
          <p14:tracePt t="175945" x="5165725" y="4044950"/>
          <p14:tracePt t="175959" x="5165725" y="4052888"/>
          <p14:tracePt t="175975" x="5157788" y="4052888"/>
          <p14:tracePt t="175980" x="5157788" y="4062413"/>
          <p14:tracePt t="175990" x="5148263" y="4070350"/>
          <p14:tracePt t="175995" x="5140325" y="4070350"/>
          <p14:tracePt t="176001" x="5140325" y="4079875"/>
          <p14:tracePt t="176008" x="5140325" y="4087813"/>
          <p14:tracePt t="176015" x="5140325" y="4095750"/>
          <p14:tracePt t="176029" x="5132388" y="4095750"/>
          <p14:tracePt t="176039" x="5132388" y="4105275"/>
          <p14:tracePt t="176057" x="5132388" y="4113213"/>
          <p14:tracePt t="176064" x="5132388" y="4121150"/>
          <p14:tracePt t="176072" x="5132388" y="4130675"/>
          <p14:tracePt t="176086" x="5132388" y="4138613"/>
          <p14:tracePt t="176099" x="5132388" y="4146550"/>
          <p14:tracePt t="176119" x="5132388" y="4164013"/>
          <p14:tracePt t="176134" x="5122863" y="4164013"/>
          <p14:tracePt t="176141" x="5122863" y="4171950"/>
          <p14:tracePt t="176156" x="5122863" y="4181475"/>
          <p14:tracePt t="176161" x="5114925" y="4189413"/>
          <p14:tracePt t="176175" x="5106988" y="4197350"/>
          <p14:tracePt t="176197" x="5106988" y="4206875"/>
          <p14:tracePt t="176217" x="5106988" y="4214813"/>
          <p14:tracePt t="176224" x="5106988" y="4224338"/>
          <p14:tracePt t="176245" x="5106988" y="4232275"/>
          <p14:tracePt t="176275" x="5106988" y="4240213"/>
          <p14:tracePt t="176839" x="5106988" y="4249738"/>
          <p14:tracePt t="176845" x="5106988" y="4265613"/>
          <p14:tracePt t="176859" x="5106988" y="4283075"/>
          <p14:tracePt t="176866" x="5106988" y="4291013"/>
          <p14:tracePt t="176874" x="5106988" y="4300538"/>
          <p14:tracePt t="176881" x="5106988" y="4308475"/>
          <p14:tracePt t="176889" x="5106988" y="4325938"/>
          <p14:tracePt t="176901" x="5106988" y="4333875"/>
          <p14:tracePt t="176908" x="5106988" y="4341813"/>
          <p14:tracePt t="176915" x="5106988" y="4351338"/>
          <p14:tracePt t="176936" x="5106988" y="4368800"/>
          <p14:tracePt t="176957" x="5106988" y="4376738"/>
          <p14:tracePt t="176972" x="5106988" y="4384675"/>
          <p14:tracePt t="176984" x="5106988" y="4394200"/>
          <p14:tracePt t="176992" x="5106988" y="4402138"/>
          <p14:tracePt t="176999" x="5097463" y="4402138"/>
          <p14:tracePt t="177012" x="5097463" y="4410075"/>
          <p14:tracePt t="177040" x="5097463" y="4419600"/>
          <p14:tracePt t="177061" x="5097463" y="4427538"/>
          <p14:tracePt t="177103" x="5097463" y="4435475"/>
          <p14:tracePt t="177124" x="5097463" y="4445000"/>
          <p14:tracePt t="177218" x="5097463" y="4452938"/>
          <p14:tracePt t="177232" x="5106988" y="4452938"/>
          <p14:tracePt t="177259" x="5106988" y="4460875"/>
          <p14:tracePt t="177280" x="5106988" y="4470400"/>
          <p14:tracePt t="177288" x="5114925" y="4470400"/>
          <p14:tracePt t="177301" x="5114925" y="4478338"/>
          <p14:tracePt t="177308" x="5122863" y="4478338"/>
          <p14:tracePt t="177329" x="5122863" y="4486275"/>
          <p14:tracePt t="177349" x="5132388" y="4486275"/>
          <p14:tracePt t="177371" x="5132388" y="4495800"/>
          <p14:tracePt t="177413" x="5140325" y="4503738"/>
          <p14:tracePt t="177426" x="5140325" y="4513263"/>
          <p14:tracePt t="177447" x="5148263" y="4513263"/>
          <p14:tracePt t="177475" x="5157788" y="4521200"/>
          <p14:tracePt t="177523" x="5165725" y="4529138"/>
          <p14:tracePt t="177573" x="5173663" y="4529138"/>
          <p14:tracePt t="177593" x="5173663" y="4538663"/>
          <p14:tracePt t="177615" x="5183188" y="4538663"/>
          <p14:tracePt t="177642" x="5191125" y="4546600"/>
          <p14:tracePt t="177734" x="5191125" y="4554538"/>
          <p14:tracePt t="178137" x="5199063" y="4554538"/>
          <p14:tracePt t="178157" x="5208588" y="4546600"/>
          <p14:tracePt t="178166" x="5259388" y="4546600"/>
          <p14:tracePt t="178172" x="5302250" y="4546600"/>
          <p14:tracePt t="178179" x="5530850" y="4572000"/>
          <p14:tracePt t="178188" x="5913438" y="4657725"/>
          <p14:tracePt t="178194" x="6126163" y="4716463"/>
          <p14:tracePt t="178199" x="6354763" y="4784725"/>
          <p14:tracePt t="178207" x="6534150" y="4860925"/>
          <p14:tracePt t="178214" x="6635750" y="4903788"/>
          <p14:tracePt t="178222" x="6737350" y="4946650"/>
          <p14:tracePt t="178227" x="6823075" y="4972050"/>
          <p14:tracePt t="178236" x="6873875" y="4987925"/>
          <p14:tracePt t="178242" x="6881813" y="4997450"/>
          <p14:tracePt t="178249" x="6889750" y="5005388"/>
          <p14:tracePt t="178255" x="6899275" y="5005388"/>
          <p14:tracePt t="178263" x="6907213" y="5005388"/>
          <p14:tracePt t="178423" x="6907213" y="4997450"/>
          <p14:tracePt t="178430" x="6915150" y="4987925"/>
          <p14:tracePt t="178457" x="6915150" y="4979988"/>
          <p14:tracePt t="178479" x="6915150" y="4972050"/>
          <p14:tracePt t="178506" x="6915150" y="4962525"/>
          <p14:tracePt t="178513" x="6915150" y="4954588"/>
          <p14:tracePt t="178521" x="6907213" y="4954588"/>
          <p14:tracePt t="178527" x="6899275" y="4954588"/>
          <p14:tracePt t="178541" x="6899275" y="4946650"/>
          <p14:tracePt t="178556" x="6889750" y="4946650"/>
          <p14:tracePt t="178562" x="6889750" y="4937125"/>
          <p14:tracePt t="178576" x="6881813" y="4937125"/>
          <p14:tracePt t="178583" x="6881813" y="4929188"/>
          <p14:tracePt t="178597" x="6881813" y="4919663"/>
          <p14:tracePt t="178611" x="6881813" y="4911725"/>
          <p14:tracePt t="178636" x="6881813" y="4903788"/>
          <p14:tracePt t="178645" x="6881813" y="4894263"/>
          <p14:tracePt t="178654" x="6881813" y="4886325"/>
          <p14:tracePt t="178667" x="6881813" y="4878388"/>
          <p14:tracePt t="178673" x="6881813" y="4868863"/>
          <p14:tracePt t="178681" x="6881813" y="4860925"/>
          <p14:tracePt t="178703" x="6889750" y="4852988"/>
          <p14:tracePt t="178708" x="6899275" y="4843463"/>
          <p14:tracePt t="178723" x="6899275" y="4835525"/>
          <p14:tracePt t="178752" x="6907213" y="4827588"/>
          <p14:tracePt t="178771" x="6915150" y="4827588"/>
          <p14:tracePt t="178799" x="6924675" y="4827588"/>
          <p14:tracePt t="178814" x="6932613" y="4827588"/>
          <p14:tracePt t="178834" x="6942138" y="4827588"/>
          <p14:tracePt t="178841" x="6950075" y="4827588"/>
          <p14:tracePt t="178847" x="6958013" y="4818063"/>
          <p14:tracePt t="178855" x="6967538" y="4818063"/>
          <p14:tracePt t="178862" x="6983413" y="4810125"/>
          <p14:tracePt t="178869" x="6992938" y="4810125"/>
          <p14:tracePt t="178875" x="7000875" y="4810125"/>
          <p14:tracePt t="178882" x="7018338" y="4810125"/>
          <p14:tracePt t="178896" x="7026275" y="4810125"/>
          <p14:tracePt t="178904" x="7043738" y="4810125"/>
          <p14:tracePt t="178911" x="7043738" y="4802188"/>
          <p14:tracePt t="178919" x="7059613" y="4802188"/>
          <p14:tracePt t="178931" x="7069138" y="4802188"/>
          <p14:tracePt t="178938" x="7077075" y="4802188"/>
          <p14:tracePt t="178953" x="7094538" y="4802188"/>
          <p14:tracePt t="178960" x="7094538" y="4792663"/>
          <p14:tracePt t="178966" x="7102475" y="4792663"/>
          <p14:tracePt t="178972" x="7112000" y="4784725"/>
          <p14:tracePt t="178980" x="7119938" y="4784725"/>
          <p14:tracePt t="179001" x="7127875" y="4784725"/>
          <p14:tracePt t="179015" x="7137400" y="4784725"/>
          <p14:tracePt t="179029" x="7145338" y="4784725"/>
          <p14:tracePt t="179037" x="7153275" y="4784725"/>
          <p14:tracePt t="179049" x="7162800" y="4784725"/>
          <p14:tracePt t="179071" x="7170738" y="4784725"/>
          <p14:tracePt t="179077" x="7178675" y="4784725"/>
          <p14:tracePt t="179087" x="7196138" y="4784725"/>
          <p14:tracePt t="179098" x="7213600" y="4784725"/>
          <p14:tracePt t="179106" x="7221538" y="4784725"/>
          <p14:tracePt t="179113" x="7229475" y="4775200"/>
          <p14:tracePt t="179121" x="7239000" y="4775200"/>
          <p14:tracePt t="179134" x="7246938" y="4775200"/>
          <p14:tracePt t="179140" x="7256463" y="4775200"/>
          <p14:tracePt t="179147" x="7264400" y="4775200"/>
          <p14:tracePt t="179161" x="7272338" y="4775200"/>
          <p14:tracePt t="179170" x="7281863" y="4775200"/>
          <p14:tracePt t="179189" x="7289800" y="4775200"/>
          <p14:tracePt t="179196" x="7297738" y="4775200"/>
          <p14:tracePt t="179205" x="7307263" y="4775200"/>
          <p14:tracePt t="179210" x="7315200" y="4775200"/>
          <p14:tracePt t="179216" x="7323138" y="4775200"/>
          <p14:tracePt t="179224" x="7332663" y="4775200"/>
          <p14:tracePt t="179237" x="7340600" y="4775200"/>
          <p14:tracePt t="179245" x="7348538" y="4775200"/>
          <p14:tracePt t="179258" x="7358063" y="4775200"/>
          <p14:tracePt t="179266" x="7366000" y="4775200"/>
          <p14:tracePt t="179273" x="7366000" y="4767263"/>
          <p14:tracePt t="179280" x="7373938" y="4767263"/>
          <p14:tracePt t="179293" x="7383463" y="4767263"/>
          <p14:tracePt t="179302" x="7391400" y="4767263"/>
          <p14:tracePt t="179315" x="7408863" y="4767263"/>
          <p14:tracePt t="179321" x="7408863" y="4759325"/>
          <p14:tracePt t="179328" x="7416800" y="4759325"/>
          <p14:tracePt t="179343" x="7426325" y="4759325"/>
          <p14:tracePt t="179349" x="7434263" y="4759325"/>
          <p14:tracePt t="179356" x="7442200" y="4759325"/>
          <p14:tracePt t="179371" x="7451725" y="4759325"/>
          <p14:tracePt t="179386" x="7459663" y="4759325"/>
          <p14:tracePt t="179398" x="7467600" y="4759325"/>
          <p14:tracePt t="179407" x="7477125" y="4759325"/>
          <p14:tracePt t="179420" x="7485063" y="4759325"/>
          <p14:tracePt t="179433" x="7493000" y="4749800"/>
          <p14:tracePt t="179447" x="7502525" y="4749800"/>
          <p14:tracePt t="179461" x="7510463" y="4749800"/>
          <p14:tracePt t="179481" x="7527925" y="4749800"/>
          <p14:tracePt t="179502" x="7535863" y="4749800"/>
          <p14:tracePt t="179510" x="7545388" y="4749800"/>
          <p14:tracePt t="179538" x="7553325" y="4749800"/>
          <p14:tracePt t="179553" x="7561263" y="4749800"/>
          <p14:tracePt t="179557" x="7561263" y="4741863"/>
          <p14:tracePt t="179572" x="7570788" y="4741863"/>
          <p14:tracePt t="179621" x="7578725" y="4741863"/>
          <p14:tracePt t="179795" x="7578725" y="4733925"/>
          <p14:tracePt t="179893" x="7578725" y="4724400"/>
          <p14:tracePt t="179963" x="7578725" y="4716463"/>
          <p14:tracePt t="179969" x="7586663" y="4716463"/>
          <p14:tracePt t="179990" x="7596188" y="4716463"/>
          <p14:tracePt t="180039" x="7596188" y="4708525"/>
          <p14:tracePt t="180066" x="7604125" y="4708525"/>
          <p14:tracePt t="180102" x="7612063" y="4699000"/>
          <p14:tracePt t="180130" x="7621588" y="4691063"/>
          <p14:tracePt t="180137" x="7629525" y="4683125"/>
          <p14:tracePt t="180152" x="7637463" y="4683125"/>
          <p14:tracePt t="180157" x="7637463" y="4673600"/>
          <p14:tracePt t="180164" x="7646988" y="4673600"/>
          <p14:tracePt t="180179" x="7646988" y="4665663"/>
          <p14:tracePt t="180186" x="7654925" y="4665663"/>
          <p14:tracePt t="180192" x="7662863" y="4665663"/>
          <p14:tracePt t="180206" x="7672388" y="4657725"/>
          <p14:tracePt t="180213" x="7672388" y="4648200"/>
          <p14:tracePt t="180221" x="7680325" y="4648200"/>
          <p14:tracePt t="180240" x="7688263" y="4640263"/>
          <p14:tracePt t="180249" x="7697788" y="4640263"/>
          <p14:tracePt t="180262" x="7697788" y="4630738"/>
          <p14:tracePt t="180276" x="7705725" y="4630738"/>
          <p14:tracePt t="180289" x="7705725" y="4622800"/>
          <p14:tracePt t="180297" x="7705725" y="4614863"/>
          <p14:tracePt t="180310" x="7715250" y="4614863"/>
          <p14:tracePt t="180320" x="7715250" y="4605338"/>
          <p14:tracePt t="180338" x="7715250" y="4597400"/>
          <p14:tracePt t="180366" x="7715250" y="4589463"/>
          <p14:tracePt t="180374" x="7715250" y="4579938"/>
          <p14:tracePt t="180380" x="7715250" y="4572000"/>
          <p14:tracePt t="180394" x="7715250" y="4564063"/>
          <p14:tracePt t="180402" x="7715250" y="4554538"/>
          <p14:tracePt t="180408" x="7715250" y="4546600"/>
          <p14:tracePt t="180444" x="7715250" y="4538663"/>
          <p14:tracePt t="180464" x="7715250" y="4529138"/>
          <p14:tracePt t="180477" x="7715250" y="4521200"/>
          <p14:tracePt t="180492" x="7705725" y="4513263"/>
          <p14:tracePt t="180526" x="7705725" y="4503738"/>
          <p14:tracePt t="180596" x="7705725" y="4495800"/>
          <p14:tracePt t="180602" x="7697788" y="4495800"/>
          <p14:tracePt t="180610" x="7697788" y="4486275"/>
          <p14:tracePt t="180635" x="7697788" y="4478338"/>
          <p14:tracePt t="180639" x="7688263" y="4478338"/>
          <p14:tracePt t="180645" x="7688263" y="4470400"/>
          <p14:tracePt t="180674" x="7680325" y="4460875"/>
          <p14:tracePt t="180679" x="7680325" y="4452938"/>
          <p14:tracePt t="180701" x="7672388" y="4445000"/>
          <p14:tracePt t="180722" x="7672388" y="4435475"/>
          <p14:tracePt t="180729" x="7654925" y="4435475"/>
          <p14:tracePt t="180756" x="7654925" y="4427538"/>
          <p14:tracePt t="180764" x="7646988" y="4427538"/>
          <p14:tracePt t="180777" x="7637463" y="4427538"/>
          <p14:tracePt t="180806" x="7629525" y="4419600"/>
          <p14:tracePt t="180826" x="7621588" y="4419600"/>
          <p14:tracePt t="180834" x="7621588" y="4410075"/>
          <p14:tracePt t="180839" x="7612063" y="4410075"/>
          <p14:tracePt t="180856" x="7604125" y="4402138"/>
          <p14:tracePt t="180869" x="7596188" y="4402138"/>
          <p14:tracePt t="180876" x="7586663" y="4402138"/>
          <p14:tracePt t="180882" x="7570788" y="4402138"/>
          <p14:tracePt t="180888" x="7570788" y="4394200"/>
          <p14:tracePt t="180895" x="7561263" y="4384675"/>
          <p14:tracePt t="180903" x="7535863" y="4384675"/>
          <p14:tracePt t="180910" x="7527925" y="4376738"/>
          <p14:tracePt t="180918" x="7510463" y="4368800"/>
          <p14:tracePt t="180923" x="7502525" y="4368800"/>
          <p14:tracePt t="180937" x="7493000" y="4368800"/>
          <p14:tracePt t="180945" x="7485063" y="4368800"/>
          <p14:tracePt t="180952" x="7477125" y="4368800"/>
          <p14:tracePt t="180968" x="7467600" y="4368800"/>
          <p14:tracePt t="180972" x="7459663" y="4368800"/>
          <p14:tracePt t="180980" x="7451725" y="4368800"/>
          <p14:tracePt t="180993" x="7442200" y="4368800"/>
          <p14:tracePt t="181002" x="7434263" y="4368800"/>
          <p14:tracePt t="181014" x="7416800" y="4376738"/>
          <p14:tracePt t="181029" x="7400925" y="4384675"/>
          <p14:tracePt t="181041" x="7391400" y="4394200"/>
          <p14:tracePt t="181052" x="7383463" y="4402138"/>
          <p14:tracePt t="181055" x="7373938" y="4410075"/>
          <p14:tracePt t="181063" x="7366000" y="4419600"/>
          <p14:tracePt t="181077" x="7358063" y="4427538"/>
          <p14:tracePt t="181090" x="7348538" y="4445000"/>
          <p14:tracePt t="181104" x="7340600" y="4445000"/>
          <p14:tracePt t="181111" x="7332663" y="4452938"/>
          <p14:tracePt t="181120" x="7332663" y="4460875"/>
          <p14:tracePt t="181135" x="7332663" y="4470400"/>
          <p14:tracePt t="181139" x="7323138" y="4470400"/>
          <p14:tracePt t="181153" x="7323138" y="4478338"/>
          <p14:tracePt t="181161" x="7315200" y="4478338"/>
          <p14:tracePt t="181176" x="7315200" y="4486275"/>
          <p14:tracePt t="181196" x="7307263" y="4486275"/>
          <p14:tracePt t="181202" x="7307263" y="4495800"/>
          <p14:tracePt t="181209" x="7307263" y="4503738"/>
          <p14:tracePt t="181218" x="7297738" y="4503738"/>
          <p14:tracePt t="181257" x="7297738" y="4513263"/>
          <p14:tracePt t="181300" x="7297738" y="4521200"/>
          <p14:tracePt t="181369" x="7307263" y="4521200"/>
          <p14:tracePt t="181418" x="7315200" y="4521200"/>
          <p14:tracePt t="181454" x="7323138" y="4521200"/>
          <p14:tracePt t="181482" x="7332663" y="4521200"/>
          <p14:tracePt t="181489" x="7332663" y="4513263"/>
          <p14:tracePt t="181496" x="7340600" y="4513263"/>
          <p14:tracePt t="181515" x="7348538" y="4513263"/>
          <p14:tracePt t="181543" x="7358063" y="4513263"/>
          <p14:tracePt t="181551" x="7358063" y="4503738"/>
          <p14:tracePt t="181565" x="7366000" y="4503738"/>
          <p14:tracePt t="181572" x="7366000" y="4495800"/>
          <p14:tracePt t="181593" x="7373938" y="4495800"/>
          <p14:tracePt t="181613" x="7383463" y="4495800"/>
          <p14:tracePt t="181641" x="7391400" y="4495800"/>
          <p14:tracePt t="181662" x="7400925" y="4495800"/>
          <p14:tracePt t="181683" x="7408863" y="4495800"/>
          <p14:tracePt t="181689" x="7416800" y="4495800"/>
          <p14:tracePt t="181703" x="7426325" y="4495800"/>
          <p14:tracePt t="181732" x="7434263" y="4495800"/>
          <p14:tracePt t="181738" x="7442200" y="4495800"/>
          <p14:tracePt t="181767" x="7451725" y="4495800"/>
          <p14:tracePt t="181797" x="7459663" y="4495800"/>
          <p14:tracePt t="181815" x="7467600" y="4495800"/>
          <p14:tracePt t="181830" x="7477125" y="4495800"/>
          <p14:tracePt t="181843" x="7485063" y="4495800"/>
          <p14:tracePt t="181856" x="7493000" y="4495800"/>
          <p14:tracePt t="181864" x="7493000" y="4503738"/>
          <p14:tracePt t="181878" x="7502525" y="4503738"/>
          <p14:tracePt t="181900" x="7518400" y="4503738"/>
          <p14:tracePt t="181919" x="7527925" y="4513263"/>
          <p14:tracePt t="181940" x="7545388" y="4513263"/>
          <p14:tracePt t="181954" x="7545388" y="4521200"/>
          <p14:tracePt t="181961" x="7553325" y="4521200"/>
          <p14:tracePt t="181968" x="7561263" y="4521200"/>
          <p14:tracePt t="181990" x="7570788" y="4521200"/>
          <p14:tracePt t="182003" x="7578725" y="4521200"/>
          <p14:tracePt t="182052" x="7586663" y="4521200"/>
          <p14:tracePt t="182067" x="7586663" y="4529138"/>
          <p14:tracePt t="182100" x="7596188" y="4529138"/>
          <p14:tracePt t="182115" x="7604125" y="4529138"/>
          <p14:tracePt t="182219" x="7612063" y="4529138"/>
          <p14:tracePt t="182749" x="7604125" y="4529138"/>
          <p14:tracePt t="182756" x="7596188" y="4529138"/>
          <p14:tracePt t="182762" x="7596188" y="4538663"/>
          <p14:tracePt t="182776" x="7586663" y="4538663"/>
          <p14:tracePt t="182785" x="7578725" y="4546600"/>
          <p14:tracePt t="182791" x="7570788" y="4546600"/>
          <p14:tracePt t="182801" x="7553325" y="4554538"/>
          <p14:tracePt t="182804" x="7545388" y="4564063"/>
          <p14:tracePt t="182812" x="7527925" y="4572000"/>
          <p14:tracePt t="182818" x="7510463" y="4589463"/>
          <p14:tracePt t="182825" x="7485063" y="4597400"/>
          <p14:tracePt t="182833" x="7467600" y="4605338"/>
          <p14:tracePt t="182839" x="7451725" y="4614863"/>
          <p14:tracePt t="182845" x="7426325" y="4622800"/>
          <p14:tracePt t="182853" x="7408863" y="4640263"/>
          <p14:tracePt t="182860" x="7400925" y="4640263"/>
          <p14:tracePt t="182867" x="7383463" y="4648200"/>
          <p14:tracePt t="182874" x="7332663" y="4665663"/>
          <p14:tracePt t="182883" x="7256463" y="4699000"/>
          <p14:tracePt t="182887" x="7153275" y="4749800"/>
          <p14:tracePt t="182895" x="7018338" y="4802188"/>
          <p14:tracePt t="182904" x="6942138" y="4835525"/>
          <p14:tracePt t="182909" x="6848475" y="4886325"/>
          <p14:tracePt t="182917" x="6762750" y="4911725"/>
          <p14:tracePt t="182923" x="6711950" y="4937125"/>
          <p14:tracePt t="182930" x="6669088" y="4962525"/>
          <p14:tracePt t="182936" x="6626225" y="4972050"/>
          <p14:tracePt t="182944" x="6600825" y="4979988"/>
          <p14:tracePt t="182951" x="6584950" y="4987925"/>
          <p14:tracePt t="182957" x="6567488" y="4997450"/>
          <p14:tracePt t="182967" x="6524625" y="5005388"/>
          <p14:tracePt t="182972" x="6483350" y="5013325"/>
          <p14:tracePt t="182978" x="6430963" y="5022850"/>
          <p14:tracePt t="182987" x="6380163" y="5030788"/>
          <p14:tracePt t="182992" x="6338888" y="5038725"/>
          <p14:tracePt t="183001" x="6303963" y="5048250"/>
          <p14:tracePt t="183005" x="6261100" y="5056188"/>
          <p14:tracePt t="183016" x="6202363" y="5064125"/>
          <p14:tracePt t="183020" x="6142038" y="5073650"/>
          <p14:tracePt t="183027" x="6091238" y="5081588"/>
          <p14:tracePt t="183035" x="6032500" y="5081588"/>
          <p14:tracePt t="183042" x="5972175" y="5099050"/>
          <p14:tracePt t="183049" x="5921375" y="5106988"/>
          <p14:tracePt t="183055" x="5845175" y="5116513"/>
          <p14:tracePt t="183062" x="5794375" y="5124450"/>
          <p14:tracePt t="183071" x="5743575" y="5132388"/>
          <p14:tracePt t="183076" x="5726113" y="5132388"/>
          <p14:tracePt t="183084" x="5700713" y="5132388"/>
          <p14:tracePt t="183090" x="5692775" y="5132388"/>
          <p14:tracePt t="183097" x="5683250" y="5132388"/>
          <p14:tracePt t="183110" x="5675313" y="5132388"/>
          <p14:tracePt t="183174" x="5667375" y="5132388"/>
          <p14:tracePt t="183181" x="5667375" y="5124450"/>
          <p14:tracePt t="183196" x="5657850" y="5124450"/>
          <p14:tracePt t="183202" x="5649913" y="5124450"/>
          <p14:tracePt t="183216" x="5641975" y="5124450"/>
          <p14:tracePt t="183222" x="5616575" y="5116513"/>
          <p14:tracePt t="183229" x="5599113" y="5106988"/>
          <p14:tracePt t="183237" x="5565775" y="5099050"/>
          <p14:tracePt t="183244" x="5513388" y="5081588"/>
          <p14:tracePt t="183252" x="5480050" y="5081588"/>
          <p14:tracePt t="183257" x="5454650" y="5073650"/>
          <p14:tracePt t="183266" x="5437188" y="5073650"/>
          <p14:tracePt t="183271" x="5421313" y="5064125"/>
          <p14:tracePt t="183278" x="5394325" y="5064125"/>
          <p14:tracePt t="183285" x="5394325" y="5056188"/>
          <p14:tracePt t="183292" x="5386388" y="5056188"/>
          <p14:tracePt t="183300" x="5378450" y="5056188"/>
          <p14:tracePt t="183306" x="5368925" y="5056188"/>
          <p14:tracePt t="183320" x="5360988" y="5056188"/>
          <p14:tracePt t="183334" x="5360988" y="5048250"/>
          <p14:tracePt t="183341" x="5353050" y="5048250"/>
          <p14:tracePt t="183357" x="5353050" y="5038725"/>
          <p14:tracePt t="183368" x="5343525" y="5030788"/>
          <p14:tracePt t="183384" x="5343525" y="5022850"/>
          <p14:tracePt t="183396" x="5343525" y="5013325"/>
          <p14:tracePt t="183418" x="5343525" y="5005388"/>
          <p14:tracePt t="183459" x="5343525" y="4997450"/>
          <p14:tracePt t="183473" x="5343525" y="4987925"/>
          <p14:tracePt t="183482" x="5353050" y="4987925"/>
          <p14:tracePt t="183487" x="5360988" y="4987925"/>
          <p14:tracePt t="183494" x="5368925" y="4987925"/>
          <p14:tracePt t="183501" x="5386388" y="4987925"/>
          <p14:tracePt t="183508" x="5394325" y="4987925"/>
          <p14:tracePt t="183518" x="5403850" y="4987925"/>
          <p14:tracePt t="183522" x="5411788" y="4987925"/>
          <p14:tracePt t="183530" x="5421313" y="4979988"/>
          <p14:tracePt t="183543" x="5437188" y="4979988"/>
          <p14:tracePt t="183551" x="5446713" y="4979988"/>
          <p14:tracePt t="183556" x="5454650" y="4979988"/>
          <p14:tracePt t="183565" x="5462588" y="4979988"/>
          <p14:tracePt t="183571" x="5472113" y="4979988"/>
          <p14:tracePt t="183577" x="5480050" y="4979988"/>
          <p14:tracePt t="183592" x="5487988" y="4979988"/>
          <p14:tracePt t="183600" x="5497513" y="4979988"/>
          <p14:tracePt t="183605" x="5505450" y="4979988"/>
          <p14:tracePt t="183613" x="5522913" y="4979988"/>
          <p14:tracePt t="183620" x="5538788" y="4979988"/>
          <p14:tracePt t="183626" x="5548313" y="4979988"/>
          <p14:tracePt t="183634" x="5581650" y="4979988"/>
          <p14:tracePt t="183651" x="5683250" y="4979988"/>
          <p14:tracePt t="183654" x="5751513" y="4979988"/>
          <p14:tracePt t="183661" x="5837238" y="4979988"/>
          <p14:tracePt t="183669" x="5880100" y="4979988"/>
          <p14:tracePt t="183677" x="5930900" y="4979988"/>
          <p14:tracePt t="183683" x="5964238" y="4979988"/>
          <p14:tracePt t="183689" x="6015038" y="4979988"/>
          <p14:tracePt t="183698" x="6049963" y="4979988"/>
          <p14:tracePt t="183703" x="6108700" y="4979988"/>
          <p14:tracePt t="183710" x="6159500" y="4987925"/>
          <p14:tracePt t="183717" x="6210300" y="4987925"/>
          <p14:tracePt t="183727" x="6278563" y="4997450"/>
          <p14:tracePt t="183732" x="6346825" y="5005388"/>
          <p14:tracePt t="183737" x="6397625" y="5005388"/>
          <p14:tracePt t="183745" x="6415088" y="5013325"/>
          <p14:tracePt t="183751" x="6430963" y="5013325"/>
          <p14:tracePt t="183758" x="6440488" y="5013325"/>
          <p14:tracePt t="183768" x="6448425" y="5013325"/>
          <p14:tracePt t="183772" x="6456363" y="5022850"/>
          <p14:tracePt t="183786" x="6465888" y="5022850"/>
          <p14:tracePt t="183807" x="6473825" y="5022850"/>
          <p14:tracePt t="183821" x="6483350" y="5022850"/>
          <p14:tracePt t="183835" x="6491288" y="5022850"/>
          <p14:tracePt t="183925" x="6483350" y="5013325"/>
          <p14:tracePt t="183933" x="6473825" y="5013325"/>
          <p14:tracePt t="183941" x="6473825" y="5005388"/>
          <p14:tracePt t="183956" x="6456363" y="4997450"/>
          <p14:tracePt t="183973" x="6448425" y="4987925"/>
          <p14:tracePt t="183996" x="6430963" y="4987925"/>
          <p14:tracePt t="184012" x="6423025" y="4987925"/>
          <p14:tracePt t="184051" x="6415088" y="4987925"/>
          <p14:tracePt t="184067" x="6405563" y="4987925"/>
          <p14:tracePt t="184107" x="6397625" y="4987925"/>
          <p14:tracePt t="184149" x="6415088" y="4987925"/>
          <p14:tracePt t="184170" x="6423025" y="4987925"/>
          <p14:tracePt t="184176" x="6430963" y="4987925"/>
          <p14:tracePt t="184187" x="6440488" y="4987925"/>
          <p14:tracePt t="184197" x="6448425" y="4987925"/>
          <p14:tracePt t="184204" x="6456363" y="4987925"/>
          <p14:tracePt t="184212" x="6465888" y="4987925"/>
          <p14:tracePt t="184225" x="6473825" y="4987925"/>
          <p14:tracePt t="184234" x="6483350" y="4987925"/>
          <p14:tracePt t="184240" x="6491288" y="4987925"/>
          <p14:tracePt t="184254" x="6499225" y="4987925"/>
          <p14:tracePt t="184261" x="6508750" y="4987925"/>
          <p14:tracePt t="184267" x="6516688" y="4987925"/>
          <p14:tracePt t="184275" x="6524625" y="4987925"/>
          <p14:tracePt t="184283" x="6534150" y="4987925"/>
          <p14:tracePt t="184288" x="6542088" y="4987925"/>
          <p14:tracePt t="184303" x="6550025" y="4987925"/>
          <p14:tracePt t="184309" x="6559550" y="4997450"/>
          <p14:tracePt t="184323" x="6567488" y="4997450"/>
          <p14:tracePt t="184331" x="6575425" y="4997450"/>
          <p14:tracePt t="184336" x="6584950" y="4997450"/>
          <p14:tracePt t="184344" x="6584950" y="5005388"/>
          <p14:tracePt t="184351" x="6592888" y="5005388"/>
          <p14:tracePt t="184365" x="6600825" y="5005388"/>
          <p14:tracePt t="184381" x="6610350" y="5005388"/>
          <p14:tracePt t="184393" x="6618288" y="5005388"/>
          <p14:tracePt t="184414" x="6635750" y="5013325"/>
          <p14:tracePt t="184434" x="6643688" y="5013325"/>
          <p14:tracePt t="184449" x="6653213" y="5022850"/>
          <p14:tracePt t="184455" x="6661150" y="5022850"/>
          <p14:tracePt t="184470" x="6669088" y="5022850"/>
          <p14:tracePt t="184476" x="6678613" y="5022850"/>
          <p14:tracePt t="184483" x="6686550" y="5030788"/>
          <p14:tracePt t="184489" x="6694488" y="5030788"/>
          <p14:tracePt t="184507" x="6704013" y="5030788"/>
          <p14:tracePt t="184511" x="6711950" y="5030788"/>
          <p14:tracePt t="184518" x="6719888" y="5030788"/>
          <p14:tracePt t="184525" x="6729413" y="5030788"/>
          <p14:tracePt t="184533" x="6737350" y="5038725"/>
          <p14:tracePt t="184539" x="6745288" y="5038725"/>
          <p14:tracePt t="184553" x="6762750" y="5038725"/>
          <p14:tracePt t="184567" x="6770688" y="5038725"/>
          <p14:tracePt t="184574" x="6770688" y="5048250"/>
          <p14:tracePt t="184582" x="6780213" y="5048250"/>
          <p14:tracePt t="184588" x="6788150" y="5056188"/>
          <p14:tracePt t="184595" x="6797675" y="5056188"/>
          <p14:tracePt t="184608" x="6813550" y="5056188"/>
          <p14:tracePt t="184623" x="6823075" y="5056188"/>
          <p14:tracePt t="184633" x="6838950" y="5073650"/>
          <p14:tracePt t="184636" x="6848475" y="5073650"/>
          <p14:tracePt t="184644" x="6856413" y="5073650"/>
          <p14:tracePt t="184651" x="6864350" y="5073650"/>
          <p14:tracePt t="184657" x="6873875" y="5073650"/>
          <p14:tracePt t="184665" x="6881813" y="5081588"/>
          <p14:tracePt t="184671" x="6889750" y="5081588"/>
          <p14:tracePt t="184678" x="6899275" y="5081588"/>
          <p14:tracePt t="184685" x="6907213" y="5081588"/>
          <p14:tracePt t="184692" x="6907213" y="5091113"/>
          <p14:tracePt t="184700" x="6924675" y="5091113"/>
          <p14:tracePt t="184715" x="6932613" y="5091113"/>
          <p14:tracePt t="184732" x="6942138" y="5091113"/>
          <p14:tracePt t="184734" x="6950075" y="5091113"/>
          <p14:tracePt t="184741" x="6950075" y="5099050"/>
          <p14:tracePt t="184749" x="6958013" y="5099050"/>
          <p14:tracePt t="184755" x="6967538" y="5099050"/>
          <p14:tracePt t="184764" x="6975475" y="5099050"/>
          <p14:tracePt t="184769" x="6992938" y="5106988"/>
          <p14:tracePt t="184778" x="7000875" y="5106988"/>
          <p14:tracePt t="184791" x="7008813" y="5106988"/>
          <p14:tracePt t="184855" x="7000875" y="5106988"/>
          <p14:tracePt t="184863" x="7000875" y="5116513"/>
          <p14:tracePt t="184880" x="6992938" y="5116513"/>
          <p14:tracePt t="184903" x="6992938" y="5124450"/>
          <p14:tracePt t="184911" x="6983413" y="5124450"/>
          <p14:tracePt t="184942" x="6975475" y="5124450"/>
          <p14:tracePt t="184974" x="6975475" y="5132388"/>
          <p14:tracePt t="184982" x="6967538" y="5132388"/>
          <p14:tracePt t="184990" x="6967538" y="5141913"/>
          <p14:tracePt t="185029" x="6967538" y="5149850"/>
          <p14:tracePt t="185047" x="6958013" y="5149850"/>
          <p14:tracePt t="185209" x="6967538" y="5149850"/>
          <p14:tracePt t="185215" x="6975475" y="5149850"/>
          <p14:tracePt t="185222" x="7000875" y="5149850"/>
          <p14:tracePt t="185232" x="7018338" y="5157788"/>
          <p14:tracePt t="185236" x="7051675" y="5157788"/>
          <p14:tracePt t="185243" x="7102475" y="5167313"/>
          <p14:tracePt t="185251" x="7137400" y="5167313"/>
          <p14:tracePt t="185257" x="7153275" y="5175250"/>
          <p14:tracePt t="185267" x="7170738" y="5175250"/>
          <p14:tracePt t="185270" x="7204075" y="5175250"/>
          <p14:tracePt t="185280" x="7229475" y="5175250"/>
          <p14:tracePt t="185285" x="7256463" y="5183188"/>
          <p14:tracePt t="185292" x="7289800" y="5183188"/>
          <p14:tracePt t="185300" x="7315200" y="5183188"/>
          <p14:tracePt t="185306" x="7348538" y="5183188"/>
          <p14:tracePt t="185314" x="7400925" y="5183188"/>
          <p14:tracePt t="185320" x="7434263" y="5183188"/>
          <p14:tracePt t="185327" x="7459663" y="5183188"/>
          <p14:tracePt t="185333" x="7493000" y="5183188"/>
          <p14:tracePt t="185340" x="7527925" y="5183188"/>
          <p14:tracePt t="185347" x="7561263" y="5183188"/>
          <p14:tracePt t="185354" x="7586663" y="5183188"/>
          <p14:tracePt t="185361" x="7621588" y="5183188"/>
          <p14:tracePt t="185368" x="7646988" y="5183188"/>
          <p14:tracePt t="185375" x="7662863" y="5183188"/>
          <p14:tracePt t="185382" x="7688263" y="5183188"/>
          <p14:tracePt t="185389" x="7715250" y="5183188"/>
          <p14:tracePt t="185397" x="7740650" y="5183188"/>
          <p14:tracePt t="185403" x="7773988" y="5183188"/>
          <p14:tracePt t="185410" x="7791450" y="5183188"/>
          <p14:tracePt t="185417" x="7824788" y="5183188"/>
          <p14:tracePt t="185424" x="7850188" y="5183188"/>
          <p14:tracePt t="185430" x="7867650" y="5183188"/>
          <p14:tracePt t="185438" x="7893050" y="5183188"/>
          <p14:tracePt t="185447" x="7900988" y="5183188"/>
          <p14:tracePt t="185452" x="7918450" y="5183188"/>
          <p14:tracePt t="185459" x="7926388" y="5183188"/>
          <p14:tracePt t="185466" x="7951788" y="5183188"/>
          <p14:tracePt t="185473" x="7961313" y="5183188"/>
          <p14:tracePt t="185481" x="7977188" y="5183188"/>
          <p14:tracePt t="185487" x="7986713" y="5183188"/>
          <p14:tracePt t="185494" x="7994650" y="5183188"/>
          <p14:tracePt t="185501" x="8004175" y="5175250"/>
          <p14:tracePt t="185508" x="8012113" y="5175250"/>
          <p14:tracePt t="185515" x="8020050" y="5175250"/>
          <p14:tracePt t="185522" x="8029575" y="5175250"/>
          <p14:tracePt t="185530" x="8037513" y="5175250"/>
          <p14:tracePt t="185535" x="8045450" y="5175250"/>
          <p14:tracePt t="185543" x="8054975" y="5175250"/>
          <p14:tracePt t="185549" x="8070850" y="5167313"/>
          <p14:tracePt t="185557" x="8080375" y="5167313"/>
          <p14:tracePt t="185565" x="8080375" y="5157788"/>
          <p14:tracePt t="185571" x="8096250" y="5157788"/>
          <p14:tracePt t="185578" x="8113713" y="5157788"/>
          <p14:tracePt t="185584" x="8131175" y="5157788"/>
          <p14:tracePt t="185592" x="8139113" y="5157788"/>
          <p14:tracePt t="185599" x="8156575" y="5149850"/>
          <p14:tracePt t="185605" x="8174038" y="5149850"/>
          <p14:tracePt t="185614" x="8189913" y="5141913"/>
          <p14:tracePt t="185619" x="8215313" y="5141913"/>
          <p14:tracePt t="185626" x="8224838" y="5141913"/>
          <p14:tracePt t="185648" x="8266113" y="5124450"/>
          <p14:tracePt t="185654" x="8283575" y="5124450"/>
          <p14:tracePt t="185665" x="8301038" y="5124450"/>
          <p14:tracePt t="185668" x="8308975" y="5124450"/>
          <p14:tracePt t="185675" x="8326438" y="5124450"/>
          <p14:tracePt t="185682" x="8343900" y="5124450"/>
          <p14:tracePt t="185689" x="8359775" y="5116513"/>
          <p14:tracePt t="185697" x="8377238" y="5116513"/>
          <p14:tracePt t="185704" x="8394700" y="5116513"/>
          <p14:tracePt t="185710" x="8402638" y="5116513"/>
          <p14:tracePt t="185716" x="8420100" y="5116513"/>
          <p14:tracePt t="185724" x="8435975" y="5116513"/>
          <p14:tracePt t="185732" x="8445500" y="5116513"/>
          <p14:tracePt t="185738" x="8462963" y="5116513"/>
          <p14:tracePt t="185747" x="8470900" y="5106988"/>
          <p14:tracePt t="185751" x="8488363" y="5106988"/>
          <p14:tracePt t="185885" x="8478838" y="5106988"/>
          <p14:tracePt t="185893" x="8470900" y="5116513"/>
          <p14:tracePt t="185909" x="8462963" y="5116513"/>
          <p14:tracePt t="185925" x="8453438" y="5124450"/>
          <p14:tracePt t="185963" x="8445500" y="5124450"/>
          <p14:tracePt t="185968" x="8435975" y="5124450"/>
          <p14:tracePt t="186017" x="8428038" y="5124450"/>
          <p14:tracePt t="186101" x="8435975" y="5124450"/>
          <p14:tracePt t="186107" x="8453438" y="5124450"/>
          <p14:tracePt t="186122" x="8470900" y="5116513"/>
          <p14:tracePt t="186130" x="8488363" y="5106988"/>
          <p14:tracePt t="186135" x="8513763" y="5099050"/>
          <p14:tracePt t="186143" x="8539163" y="5091113"/>
          <p14:tracePt t="186150" x="8564563" y="5081588"/>
          <p14:tracePt t="186156" x="8589963" y="5081588"/>
          <p14:tracePt t="186164" x="8597900" y="5081588"/>
          <p14:tracePt t="186171" x="8623300" y="5073650"/>
          <p14:tracePt t="186180" x="8632825" y="5064125"/>
          <p14:tracePt t="186184" x="8648700" y="5064125"/>
          <p14:tracePt t="186191" x="8666163" y="5064125"/>
          <p14:tracePt t="186198" x="8674100" y="5064125"/>
          <p14:tracePt t="186205" x="8683625" y="5064125"/>
          <p14:tracePt t="186214" x="8691563" y="5056188"/>
          <p14:tracePt t="186219" x="8699500" y="5056188"/>
          <p14:tracePt t="186227" x="8709025" y="5056188"/>
          <p14:tracePt t="186240" x="8724900" y="5056188"/>
          <p14:tracePt t="186254" x="8734425" y="5056188"/>
          <p14:tracePt t="186264" x="8742363" y="5056188"/>
          <p14:tracePt t="186268" x="8750300" y="5056188"/>
          <p14:tracePt t="186282" x="8759825" y="5056188"/>
          <p14:tracePt t="186297" x="8767763" y="5056188"/>
          <p14:tracePt t="186310" x="8777288" y="5056188"/>
          <p14:tracePt t="186316" x="8785225" y="5056188"/>
          <p14:tracePt t="186337" x="8793163" y="5056188"/>
          <p14:tracePt t="186365" x="8802688" y="5056188"/>
          <p14:tracePt t="186380" x="8810625" y="5056188"/>
          <p14:tracePt t="186408" x="8818563" y="5056188"/>
          <p14:tracePt t="186456" x="8828088" y="5056188"/>
          <p14:tracePt t="186498" x="8836025" y="5056188"/>
          <p14:tracePt t="186513" x="8843963" y="5056188"/>
          <p14:tracePt t="186547" x="8853488" y="5056188"/>
          <p14:tracePt t="186554" x="8853488" y="5048250"/>
          <p14:tracePt t="186568" x="8861425" y="5048250"/>
          <p14:tracePt t="186596" x="8869363" y="5048250"/>
          <p14:tracePt t="186610" x="8878888" y="5048250"/>
          <p14:tracePt t="186616" x="8886825" y="5048250"/>
          <p14:tracePt t="186623" x="8894763" y="5048250"/>
          <p14:tracePt t="186633" x="8904288" y="5048250"/>
          <p14:tracePt t="186647" x="8912225" y="5048250"/>
          <p14:tracePt t="186651" x="8921750" y="5048250"/>
          <p14:tracePt t="186659" x="8929688" y="5048250"/>
          <p14:tracePt t="186665" x="8937625" y="5048250"/>
          <p14:tracePt t="186672" x="8947150" y="5048250"/>
          <p14:tracePt t="186681" x="8955088" y="5048250"/>
          <p14:tracePt t="186685" x="8972550" y="5048250"/>
          <p14:tracePt t="186699" x="8980488" y="5048250"/>
          <p14:tracePt t="186707" x="8988425" y="5048250"/>
          <p14:tracePt t="186720" x="9005888" y="5048250"/>
          <p14:tracePt t="186736" x="9013825" y="5048250"/>
          <p14:tracePt t="186741" x="9031288" y="5048250"/>
          <p14:tracePt t="186749" x="9039225" y="5048250"/>
          <p14:tracePt t="186764" x="9048750" y="5048250"/>
          <p14:tracePt t="186769" x="9056688" y="5048250"/>
          <p14:tracePt t="186779" x="9064625" y="5048250"/>
          <p14:tracePt t="186784" x="9074150" y="5048250"/>
          <p14:tracePt t="186798" x="9082088" y="5048250"/>
          <p14:tracePt t="186805" x="9091613" y="5048250"/>
          <p14:tracePt t="186818" x="9099550" y="5048250"/>
          <p14:tracePt t="186826" x="9107488" y="5048250"/>
          <p14:tracePt t="186832" x="9117013" y="5048250"/>
          <p14:tracePt t="186839" x="9132888" y="5048250"/>
          <p14:tracePt t="186848" x="9142413" y="5048250"/>
          <p14:tracePt t="186853" x="9158288" y="5048250"/>
          <p14:tracePt t="186862" x="9175750" y="5048250"/>
          <p14:tracePt t="186867" x="9201150" y="5048250"/>
          <p14:tracePt t="186874" x="9226550" y="5048250"/>
          <p14:tracePt t="186881" x="9251950" y="5048250"/>
          <p14:tracePt t="186888" x="9286875" y="5048250"/>
          <p14:tracePt t="186897" x="9302750" y="5048250"/>
          <p14:tracePt t="186902" x="9328150" y="5048250"/>
          <p14:tracePt t="186908" x="9345613" y="5048250"/>
          <p14:tracePt t="186916" x="9363075" y="5048250"/>
          <p14:tracePt t="186922" x="9380538" y="5048250"/>
          <p14:tracePt t="186930" x="9396413" y="5048250"/>
          <p14:tracePt t="186936" x="9405938" y="5048250"/>
          <p14:tracePt t="186946" x="9413875" y="5048250"/>
          <p14:tracePt t="186950" x="9439275" y="5048250"/>
          <p14:tracePt t="186957" x="9456738" y="5048250"/>
          <p14:tracePt t="186965" x="9472613" y="5048250"/>
          <p14:tracePt t="186972" x="9482138" y="5048250"/>
          <p14:tracePt t="186980" x="9498013" y="5038725"/>
          <p14:tracePt t="186985" x="9515475" y="5038725"/>
          <p14:tracePt t="186993" x="9532938" y="5030788"/>
          <p14:tracePt t="186999" x="9558338" y="5030788"/>
          <p14:tracePt t="187006" x="9575800" y="5030788"/>
          <p14:tracePt t="187017" x="9583738" y="5030788"/>
          <p14:tracePt t="187020" x="9601200" y="5022850"/>
          <p14:tracePt t="187030" x="9626600" y="5022850"/>
          <p14:tracePt t="187037" x="9652000" y="5022850"/>
          <p14:tracePt t="187042" x="9667875" y="5022850"/>
          <p14:tracePt t="187048" x="9685338" y="5022850"/>
          <p14:tracePt t="187055" x="9720263" y="5022850"/>
          <p14:tracePt t="187064" x="9736138" y="5022850"/>
          <p14:tracePt t="187069" x="9761538" y="5013325"/>
          <p14:tracePt t="187077" x="9786938" y="5013325"/>
          <p14:tracePt t="187083" x="9804400" y="5013325"/>
          <p14:tracePt t="187090" x="9821863" y="5013325"/>
          <p14:tracePt t="187098" x="9839325" y="5013325"/>
          <p14:tracePt t="187104" x="9847263" y="5013325"/>
          <p14:tracePt t="187113" x="9855200" y="5013325"/>
          <p14:tracePt t="187117" x="9872663" y="5013325"/>
          <p14:tracePt t="187124" x="9880600" y="5013325"/>
          <p14:tracePt t="187132" x="9890125" y="5013325"/>
          <p14:tracePt t="187139" x="9898063" y="5013325"/>
          <p14:tracePt t="187146" x="9906000" y="5005388"/>
          <p14:tracePt t="187152" x="9915525" y="5005388"/>
          <p14:tracePt t="187163" x="9923463" y="5005388"/>
          <p14:tracePt t="187166" x="9940925" y="5005388"/>
          <p14:tracePt t="187174" x="9948863" y="5005388"/>
          <p14:tracePt t="187181" x="9956800" y="5005388"/>
          <p14:tracePt t="187188" x="9966325" y="5005388"/>
          <p14:tracePt t="187195" x="9983788" y="5005388"/>
          <p14:tracePt t="187209" x="9999663" y="5005388"/>
          <p14:tracePt t="187222" x="10009188" y="5005388"/>
          <p14:tracePt t="187236" x="10017125" y="5005388"/>
          <p14:tracePt t="187246" x="10025063" y="4997450"/>
          <p14:tracePt t="187250" x="10034588" y="4997450"/>
          <p14:tracePt t="187264" x="10042525" y="4997450"/>
          <p14:tracePt t="187270" x="10050463" y="4997450"/>
          <p14:tracePt t="187285" x="10059988" y="4997450"/>
          <p14:tracePt t="187292" x="10067925" y="4987925"/>
          <p14:tracePt t="187306" x="10075863" y="4987925"/>
          <p14:tracePt t="187320" x="10085388" y="4987925"/>
          <p14:tracePt t="187329" x="10093325" y="4987925"/>
          <p14:tracePt t="187347" x="10101263" y="4987925"/>
          <p14:tracePt t="187362" x="10110788" y="4987925"/>
          <p14:tracePt t="187382" x="10118725" y="4987925"/>
          <p14:tracePt t="187425" x="10126663" y="4987925"/>
          <p14:tracePt t="187717" x="10136188" y="4987925"/>
          <p14:tracePt t="187745" x="10144125" y="4987925"/>
          <p14:tracePt t="187780" x="10144125" y="4997450"/>
          <p14:tracePt t="187960" x="10136188" y="4997450"/>
          <p14:tracePt t="188030" x="10136188" y="5005388"/>
          <p14:tracePt t="188045" x="10126663" y="5005388"/>
          <p14:tracePt t="188135" x="10118725" y="5005388"/>
          <p14:tracePt t="188379" x="10110788" y="5005388"/>
          <p14:tracePt t="188413" x="10101263" y="5005388"/>
          <p14:tracePt t="188636" x="10093325" y="5005388"/>
          <p14:tracePt t="188714" x="10085388" y="5005388"/>
          <p14:tracePt t="188747" x="10075863" y="5005388"/>
          <p14:tracePt t="188783" x="10067925" y="5005388"/>
          <p14:tracePt t="188978" x="10059988" y="5005388"/>
          <p14:tracePt t="189201" x="10059988" y="5013325"/>
          <p14:tracePt t="189954" x="10059988" y="5022850"/>
          <p14:tracePt t="192496" x="10050463" y="5022850"/>
          <p14:tracePt t="192896" x="10050463" y="5013325"/>
          <p14:tracePt t="195675" x="10042525" y="5013325"/>
          <p14:tracePt t="198435" x="10034588" y="5013325"/>
          <p14:tracePt t="199236" x="10025063" y="5013325"/>
          <p14:tracePt t="199389" x="10017125" y="5013325"/>
          <p14:tracePt t="199487" x="10017125" y="5005388"/>
          <p14:tracePt t="199529" x="10009188" y="5005388"/>
          <p14:tracePt t="199593" x="9999663" y="5005388"/>
          <p14:tracePt t="199626" x="9991725" y="5005388"/>
          <p14:tracePt t="199675" x="9983788" y="5005388"/>
          <p14:tracePt t="199703" x="9974263" y="5005388"/>
          <p14:tracePt t="199711" x="9966325" y="5005388"/>
          <p14:tracePt t="199738" x="9956800" y="5005388"/>
          <p14:tracePt t="199752" x="9948863" y="5005388"/>
          <p14:tracePt t="199781" x="9940925" y="5005388"/>
          <p14:tracePt t="199786" x="9931400" y="5005388"/>
          <p14:tracePt t="199794" x="9923463" y="5005388"/>
          <p14:tracePt t="199801" x="9923463" y="4997450"/>
          <p14:tracePt t="199807" x="9915525" y="4997450"/>
          <p14:tracePt t="199816" x="9898063" y="4997450"/>
          <p14:tracePt t="199821" x="9880600" y="4997450"/>
          <p14:tracePt t="199831" x="9864725" y="4979988"/>
          <p14:tracePt t="199836" x="9821863" y="4972050"/>
          <p14:tracePt t="199843" x="9761538" y="4954588"/>
          <p14:tracePt t="199851" x="9677400" y="4946650"/>
          <p14:tracePt t="199856" x="9575800" y="4929188"/>
          <p14:tracePt t="199864" x="9472613" y="4911725"/>
          <p14:tracePt t="199870" x="9380538" y="4903788"/>
          <p14:tracePt t="199877" x="9277350" y="4903788"/>
          <p14:tracePt t="199885" x="9158288" y="4894263"/>
          <p14:tracePt t="199891" x="9031288" y="4878388"/>
          <p14:tracePt t="199900" x="8963025" y="4868863"/>
          <p14:tracePt t="199905" x="8894763" y="4868863"/>
          <p14:tracePt t="199913" x="8836025" y="4868863"/>
          <p14:tracePt t="199919" x="8767763" y="4860925"/>
          <p14:tracePt t="199927" x="8716963" y="4860925"/>
          <p14:tracePt t="199934" x="8666163" y="4860925"/>
          <p14:tracePt t="199941" x="8597900" y="4860925"/>
          <p14:tracePt t="199947" x="8572500" y="4860925"/>
          <p14:tracePt t="199954" x="8529638" y="4860925"/>
          <p14:tracePt t="199961" x="8504238" y="4860925"/>
          <p14:tracePt t="199968" x="8488363" y="4860925"/>
          <p14:tracePt t="199975" x="8462963" y="4860925"/>
          <p14:tracePt t="199984" x="8453438" y="4860925"/>
          <p14:tracePt t="199996" x="8445500" y="4860925"/>
          <p14:tracePt t="200002" x="8435975" y="4860925"/>
          <p14:tracePt t="200018" x="8428038" y="4860925"/>
          <p14:tracePt t="200045" x="8420100" y="4860925"/>
          <p14:tracePt t="200059" x="8410575" y="4860925"/>
          <p14:tracePt t="200067" x="8410575" y="4852988"/>
          <p14:tracePt t="200080" x="8402638" y="4852988"/>
          <p14:tracePt t="200094" x="8394700" y="4852988"/>
          <p14:tracePt t="200150" x="8385175" y="4852988"/>
          <p14:tracePt t="200164" x="8377238" y="4852988"/>
          <p14:tracePt t="200234" x="8385175" y="4852988"/>
          <p14:tracePt t="200247" x="8394700" y="4860925"/>
          <p14:tracePt t="200254" x="8394700" y="4868863"/>
          <p14:tracePt t="200261" x="8402638" y="4868863"/>
          <p14:tracePt t="200268" x="8410575" y="4868863"/>
          <p14:tracePt t="200275" x="8420100" y="4868863"/>
          <p14:tracePt t="200284" x="8428038" y="4868863"/>
          <p14:tracePt t="200295" x="8445500" y="4868863"/>
          <p14:tracePt t="200303" x="8453438" y="4878388"/>
          <p14:tracePt t="200310" x="8462963" y="4878388"/>
          <p14:tracePt t="200317" x="8478838" y="4878388"/>
          <p14:tracePt t="200324" x="8488363" y="4878388"/>
          <p14:tracePt t="200333" x="8513763" y="4886325"/>
          <p14:tracePt t="200337" x="8547100" y="4886325"/>
          <p14:tracePt t="200345" x="8580438" y="4886325"/>
          <p14:tracePt t="200352" x="8632825" y="4903788"/>
          <p14:tracePt t="200359" x="8724900" y="4911725"/>
          <p14:tracePt t="200367" x="8853488" y="4929188"/>
          <p14:tracePt t="200373" x="8963025" y="4937125"/>
          <p14:tracePt t="200380" x="9064625" y="4954588"/>
          <p14:tracePt t="200386" x="9167813" y="4962525"/>
          <p14:tracePt t="200393" x="9236075" y="4972050"/>
          <p14:tracePt t="200402" x="9277350" y="4979988"/>
          <p14:tracePt t="200407" x="9302750" y="4979988"/>
          <p14:tracePt t="200414" x="9320213" y="4979988"/>
          <p14:tracePt t="200428" x="9337675" y="4979988"/>
          <p14:tracePt t="200443" x="9345613" y="4979988"/>
          <p14:tracePt t="200463" x="9353550" y="4979988"/>
          <p14:tracePt t="200477" x="9363075" y="4979988"/>
          <p14:tracePt t="200499" x="9371013" y="4979988"/>
          <p14:tracePt t="200512" x="9388475" y="4979988"/>
          <p14:tracePt t="200519" x="9396413" y="4979988"/>
          <p14:tracePt t="200526" x="9405938" y="4979988"/>
          <p14:tracePt t="200534" x="9413875" y="4979988"/>
          <p14:tracePt t="200540" x="9421813" y="4979988"/>
          <p14:tracePt t="200554" x="9431338" y="4979988"/>
          <p14:tracePt t="200568" x="9447213" y="4979988"/>
          <p14:tracePt t="200583" x="9456738" y="4979988"/>
          <p14:tracePt t="200589" x="9464675" y="4979988"/>
          <p14:tracePt t="200596" x="9472613" y="4979988"/>
          <p14:tracePt t="200602" x="9482138" y="4979988"/>
          <p14:tracePt t="200617" x="9498013" y="4979988"/>
          <p14:tracePt t="200624" x="9507538" y="4987925"/>
          <p14:tracePt t="200635" x="9523413" y="4987925"/>
          <p14:tracePt t="200638" x="9532938" y="4987925"/>
          <p14:tracePt t="200645" x="9558338" y="4987925"/>
          <p14:tracePt t="200652" x="9566275" y="4997450"/>
          <p14:tracePt t="200658" x="9575800" y="4997450"/>
          <p14:tracePt t="200666" x="9583738" y="4997450"/>
          <p14:tracePt t="200673" x="9601200" y="4997450"/>
          <p14:tracePt t="200679" x="9609138" y="4997450"/>
          <p14:tracePt t="200686" x="9617075" y="4997450"/>
          <p14:tracePt t="200693" x="9626600" y="4997450"/>
          <p14:tracePt t="200701" x="9642475" y="4997450"/>
          <p14:tracePt t="200708" x="9667875" y="4997450"/>
          <p14:tracePt t="200718" x="9685338" y="4997450"/>
          <p14:tracePt t="200720" x="9736138" y="4987925"/>
          <p14:tracePt t="200732" x="9796463" y="4972050"/>
          <p14:tracePt t="200737" x="9855200" y="4962525"/>
          <p14:tracePt t="200741" x="9915525" y="4946650"/>
          <p14:tracePt t="200750" x="9940925" y="4929188"/>
          <p14:tracePt t="200755" x="9983788" y="4919663"/>
          <p14:tracePt t="200763" x="10009188" y="4911725"/>
          <p14:tracePt t="200771" x="10034588" y="4894263"/>
          <p14:tracePt t="200776" x="10059988" y="4886325"/>
          <p14:tracePt t="200785" x="10075863" y="4886325"/>
          <p14:tracePt t="200790" x="10075863" y="4878388"/>
          <p14:tracePt t="200799" x="10093325" y="4878388"/>
          <p14:tracePt t="200804" x="10118725" y="4860925"/>
          <p14:tracePt t="200818" x="10126663" y="4860925"/>
          <p14:tracePt t="200825" x="10136188" y="4852988"/>
          <p14:tracePt t="200834" x="10136188" y="4843463"/>
          <p14:tracePt t="200839" x="10153650" y="4843463"/>
          <p14:tracePt t="200854" x="10161588" y="4835525"/>
          <p14:tracePt t="200868" x="10169525" y="4827588"/>
          <p14:tracePt t="200874" x="10179050" y="4818063"/>
          <p14:tracePt t="200888" x="10179050" y="4810125"/>
          <p14:tracePt t="200902" x="10186988" y="4810125"/>
          <p14:tracePt t="200909" x="10186988" y="4802188"/>
          <p14:tracePt t="200924" x="10186988" y="4792663"/>
          <p14:tracePt t="200932" x="10186988" y="4784725"/>
          <p14:tracePt t="200945" x="10186988" y="4775200"/>
          <p14:tracePt t="200957" x="10186988" y="4767263"/>
          <p14:tracePt t="200967" x="10179050" y="4767263"/>
          <p14:tracePt t="200972" x="10169525" y="4749800"/>
          <p14:tracePt t="200979" x="10126663" y="4733925"/>
          <p14:tracePt t="200986" x="10042525" y="4673600"/>
          <p14:tracePt t="200993" x="9948863" y="4614863"/>
          <p14:tracePt t="201000" x="9812338" y="4538663"/>
          <p14:tracePt t="201006" x="9609138" y="4435475"/>
          <p14:tracePt t="201016" x="9464675" y="4376738"/>
          <p14:tracePt t="201020" x="9405938" y="4341813"/>
          <p14:tracePt t="201028" x="9380538" y="4333875"/>
          <p14:tracePt t="201036" x="9363075" y="4333875"/>
          <p14:tracePt t="201041" x="9345613" y="4325938"/>
          <p14:tracePt t="201050" x="9337675" y="4316413"/>
          <p14:tracePt t="201055" x="9320213" y="4316413"/>
          <p14:tracePt t="201062" x="9302750" y="4316413"/>
          <p14:tracePt t="201069" x="9286875" y="4308475"/>
          <p14:tracePt t="201076" x="9261475" y="4308475"/>
          <p14:tracePt t="201084" x="9236075" y="4308475"/>
          <p14:tracePt t="201090" x="9175750" y="4308475"/>
          <p14:tracePt t="201099" x="9082088" y="4308475"/>
          <p14:tracePt t="201105" x="9013825" y="4308475"/>
          <p14:tracePt t="201112" x="8937625" y="4308475"/>
          <p14:tracePt t="201118" x="8836025" y="4308475"/>
          <p14:tracePt t="201126" x="8777288" y="4308475"/>
          <p14:tracePt t="201133" x="8716963" y="4308475"/>
          <p14:tracePt t="201139" x="8648700" y="4308475"/>
          <p14:tracePt t="201148" x="8605838" y="4308475"/>
          <p14:tracePt t="201153" x="8555038" y="4308475"/>
          <p14:tracePt t="201160" x="8521700" y="4308475"/>
          <p14:tracePt t="201167" x="8504238" y="4308475"/>
          <p14:tracePt t="201174" x="8488363" y="4316413"/>
          <p14:tracePt t="201183" x="8478838" y="4325938"/>
          <p14:tracePt t="201188" x="8453438" y="4333875"/>
          <p14:tracePt t="201195" x="8435975" y="4333875"/>
          <p14:tracePt t="201202" x="8420100" y="4341813"/>
          <p14:tracePt t="201209" x="8410575" y="4351338"/>
          <p14:tracePt t="201220" x="8385175" y="4351338"/>
          <p14:tracePt t="201222" x="8369300" y="4359275"/>
          <p14:tracePt t="201230" x="8351838" y="4368800"/>
          <p14:tracePt t="201237" x="8334375" y="4376738"/>
          <p14:tracePt t="201244" x="8318500" y="4376738"/>
          <p14:tracePt t="201252" x="8301038" y="4376738"/>
          <p14:tracePt t="201257" x="8283575" y="4384675"/>
          <p14:tracePt t="201265" x="8275638" y="4384675"/>
          <p14:tracePt t="201272" x="8266113" y="4384675"/>
          <p14:tracePt t="201279" x="8258175" y="4394200"/>
          <p14:tracePt t="201292" x="8240713" y="4394200"/>
          <p14:tracePt t="201306" x="8224838" y="4394200"/>
          <p14:tracePt t="201316" x="8224838" y="4402138"/>
          <p14:tracePt t="201320" x="8207375" y="4402138"/>
          <p14:tracePt t="201328" x="8181975" y="4410075"/>
          <p14:tracePt t="201334" x="8164513" y="4410075"/>
          <p14:tracePt t="201341" x="8147050" y="4419600"/>
          <p14:tracePt t="201349" x="8121650" y="4435475"/>
          <p14:tracePt t="201355" x="8096250" y="4435475"/>
          <p14:tracePt t="201362" x="8080375" y="4445000"/>
          <p14:tracePt t="201369" x="8062913" y="4452938"/>
          <p14:tracePt t="201376" x="8045450" y="4460875"/>
          <p14:tracePt t="201383" x="8029575" y="4460875"/>
          <p14:tracePt t="201390" x="8020050" y="4460875"/>
          <p14:tracePt t="201399" x="8012113" y="4460875"/>
          <p14:tracePt t="201404" x="8004175" y="4470400"/>
          <p14:tracePt t="201418" x="7994650" y="4470400"/>
          <p14:tracePt t="201425" x="7986713" y="4478338"/>
          <p14:tracePt t="201433" x="7977188" y="4486275"/>
          <p14:tracePt t="201439" x="7969250" y="4486275"/>
          <p14:tracePt t="201446" x="7951788" y="4486275"/>
          <p14:tracePt t="201452" x="7935913" y="4503738"/>
          <p14:tracePt t="201460" x="7918450" y="4503738"/>
          <p14:tracePt t="201468" x="7910513" y="4513263"/>
          <p14:tracePt t="201474" x="7893050" y="4513263"/>
          <p14:tracePt t="201483" x="7885113" y="4521200"/>
          <p14:tracePt t="201488" x="7867650" y="4529138"/>
          <p14:tracePt t="201495" x="7859713" y="4529138"/>
          <p14:tracePt t="201509" x="7850188" y="4538663"/>
          <p14:tracePt t="201517" x="7842250" y="4546600"/>
          <p14:tracePt t="201522" x="7832725" y="4546600"/>
          <p14:tracePt t="201532" x="7824788" y="4546600"/>
          <p14:tracePt t="201551" x="7816850" y="4546600"/>
          <p14:tracePt t="201557" x="7807325" y="4554538"/>
          <p14:tracePt t="201578" x="7799388" y="4554538"/>
          <p14:tracePt t="201599" x="7791450" y="4564063"/>
          <p14:tracePt t="201620" x="7781925" y="4564063"/>
          <p14:tracePt t="201655" x="7773988" y="4572000"/>
          <p14:tracePt t="201775" x="7781925" y="4554538"/>
          <p14:tracePt t="201780" x="7781925" y="4546600"/>
          <p14:tracePt t="201787" x="7791450" y="4529138"/>
          <p14:tracePt t="201795" x="7799388" y="4521200"/>
          <p14:tracePt t="201801" x="7816850" y="4503738"/>
          <p14:tracePt t="201808" x="7824788" y="4470400"/>
          <p14:tracePt t="201816" x="7832725" y="4452938"/>
          <p14:tracePt t="201822" x="7842250" y="4435475"/>
          <p14:tracePt t="201829" x="7850188" y="4419600"/>
          <p14:tracePt t="201836" x="7850188" y="4410075"/>
          <p14:tracePt t="201843" x="7850188" y="4394200"/>
          <p14:tracePt t="201850" x="7850188" y="4384675"/>
          <p14:tracePt t="201857" x="7850188" y="4368800"/>
          <p14:tracePt t="201867" x="7850188" y="4351338"/>
          <p14:tracePt t="201870" x="7842250" y="4351338"/>
          <p14:tracePt t="201879" x="7842250" y="4341813"/>
          <p14:tracePt t="201885" x="7832725" y="4333875"/>
          <p14:tracePt t="201900" x="7824788" y="4333875"/>
          <p14:tracePt t="201906" x="7816850" y="4333875"/>
          <p14:tracePt t="201912" x="7799388" y="4325938"/>
          <p14:tracePt t="201927" x="7791450" y="4316413"/>
          <p14:tracePt t="201934" x="7781925" y="4316413"/>
          <p14:tracePt t="201941" x="7773988" y="4316413"/>
          <p14:tracePt t="201949" x="7766050" y="4316413"/>
          <p14:tracePt t="201954" x="7740650" y="4308475"/>
          <p14:tracePt t="201962" x="7697788" y="4300538"/>
          <p14:tracePt t="201968" x="7662863" y="4291013"/>
          <p14:tracePt t="201975" x="7604125" y="4291013"/>
          <p14:tracePt t="201984" x="7570788" y="4283075"/>
          <p14:tracePt t="201989" x="7527925" y="4275138"/>
          <p14:tracePt t="201998" x="7493000" y="4275138"/>
          <p14:tracePt t="202002" x="7451725" y="4265613"/>
          <p14:tracePt t="202011" x="7434263" y="4265613"/>
          <p14:tracePt t="202018" x="7408863" y="4265613"/>
          <p14:tracePt t="202024" x="7400925" y="4265613"/>
          <p14:tracePt t="202033" x="7391400" y="4265613"/>
          <p14:tracePt t="202037" x="7373938" y="4275138"/>
          <p14:tracePt t="202053" x="7366000" y="4275138"/>
          <p14:tracePt t="202059" x="7358063" y="4283075"/>
          <p14:tracePt t="202067" x="7348538" y="4291013"/>
          <p14:tracePt t="202073" x="7332663" y="4291013"/>
          <p14:tracePt t="202082" x="7332663" y="4308475"/>
          <p14:tracePt t="202086" x="7323138" y="4308475"/>
          <p14:tracePt t="202094" x="7315200" y="4325938"/>
          <p14:tracePt t="202101" x="7307263" y="4333875"/>
          <p14:tracePt t="202107" x="7297738" y="4341813"/>
          <p14:tracePt t="202115" x="7272338" y="4376738"/>
          <p14:tracePt t="202121" x="7246938" y="4410075"/>
          <p14:tracePt t="202128" x="7221538" y="4452938"/>
          <p14:tracePt t="202135" x="7196138" y="4486275"/>
          <p14:tracePt t="202143" x="7162800" y="4538663"/>
          <p14:tracePt t="202150" x="7145338" y="4564063"/>
          <p14:tracePt t="202156" x="7127875" y="4597400"/>
          <p14:tracePt t="202165" x="7102475" y="4622800"/>
          <p14:tracePt t="202169" x="7085013" y="4640263"/>
          <p14:tracePt t="202178" x="7077075" y="4657725"/>
          <p14:tracePt t="202186" x="7077075" y="4665663"/>
          <p14:tracePt t="202191" x="7069138" y="4683125"/>
          <p14:tracePt t="202200" x="7059613" y="4683125"/>
          <p14:tracePt t="202205" x="7059613" y="4691063"/>
          <p14:tracePt t="202214" x="7051675" y="4699000"/>
          <p14:tracePt t="202219" x="7051675" y="4708525"/>
          <p14:tracePt t="202240" x="7051675" y="4716463"/>
          <p14:tracePt t="202261" x="7051675" y="4724400"/>
          <p14:tracePt t="202303" x="7059613" y="4724400"/>
          <p14:tracePt t="202309" x="7059613" y="4733925"/>
          <p14:tracePt t="202317" x="7069138" y="4733925"/>
          <p14:tracePt t="202324" x="7077075" y="4741863"/>
          <p14:tracePt t="202331" x="7085013" y="4741863"/>
          <p14:tracePt t="202338" x="7094538" y="4759325"/>
          <p14:tracePt t="202345" x="7102475" y="4759325"/>
          <p14:tracePt t="202351" x="7102475" y="4767263"/>
          <p14:tracePt t="202358" x="7119938" y="4775200"/>
          <p14:tracePt t="202367" x="7127875" y="4784725"/>
          <p14:tracePt t="202372" x="7145338" y="4792663"/>
          <p14:tracePt t="202381" x="7162800" y="4810125"/>
          <p14:tracePt t="202386" x="7170738" y="4810125"/>
          <p14:tracePt t="202394" x="7188200" y="4818063"/>
          <p14:tracePt t="202402" x="7204075" y="4827588"/>
          <p14:tracePt t="202407" x="7221538" y="4827588"/>
          <p14:tracePt t="202415" x="7239000" y="4835525"/>
          <p14:tracePt t="202421" x="7256463" y="4843463"/>
          <p14:tracePt t="202428" x="7289800" y="4852988"/>
          <p14:tracePt t="202435" x="7332663" y="4852988"/>
          <p14:tracePt t="202443" x="7348538" y="4852988"/>
          <p14:tracePt t="202450" x="7383463" y="4852988"/>
          <p14:tracePt t="202455" x="7426325" y="4852988"/>
          <p14:tracePt t="202465" x="7451725" y="4852988"/>
          <p14:tracePt t="202470" x="7477125" y="4852988"/>
          <p14:tracePt t="202476" x="7502525" y="4852988"/>
          <p14:tracePt t="202484" x="7527925" y="4852988"/>
          <p14:tracePt t="202492" x="7545388" y="4852988"/>
          <p14:tracePt t="202498" x="7561263" y="4843463"/>
          <p14:tracePt t="202505" x="7578725" y="4843463"/>
          <p14:tracePt t="202514" x="7586663" y="4843463"/>
          <p14:tracePt t="202519" x="7596188" y="4843463"/>
          <p14:tracePt t="202525" x="7612063" y="4843463"/>
          <p14:tracePt t="202533" x="7621588" y="4843463"/>
          <p14:tracePt t="202540" x="7629525" y="4843463"/>
          <p14:tracePt t="202554" x="7637463" y="4835525"/>
          <p14:tracePt t="202561" x="7637463" y="4827588"/>
          <p14:tracePt t="202567" x="7654925" y="4827588"/>
          <p14:tracePt t="202583" x="7662863" y="4827588"/>
          <p14:tracePt t="202589" x="7662863" y="4818063"/>
          <p14:tracePt t="202598" x="7672388" y="4818063"/>
          <p14:tracePt t="202601" x="7672388" y="4810125"/>
          <p14:tracePt t="202610" x="7680325" y="4810125"/>
          <p14:tracePt t="202616" x="7688263" y="4802188"/>
          <p14:tracePt t="202623" x="7688263" y="4792663"/>
          <p14:tracePt t="202637" x="7697788" y="4792663"/>
          <p14:tracePt t="202644" x="7697788" y="4784725"/>
          <p14:tracePt t="202658" x="7705725" y="4775200"/>
          <p14:tracePt t="202673" x="7705725" y="4767263"/>
          <p14:tracePt t="202682" x="7705725" y="4759325"/>
          <p14:tracePt t="202694" x="7705725" y="4749800"/>
          <p14:tracePt t="202714" x="7715250" y="4741863"/>
          <p14:tracePt t="202728" x="7715250" y="4733925"/>
          <p14:tracePt t="202735" x="7715250" y="4724400"/>
          <p14:tracePt t="202750" x="7715250" y="4716463"/>
          <p14:tracePt t="202770" x="7715250" y="4708525"/>
          <p14:tracePt t="202783" x="7715250" y="4699000"/>
          <p14:tracePt t="202791" x="7715250" y="4691063"/>
          <p14:tracePt t="202812" x="7715250" y="4683125"/>
          <p14:tracePt t="202825" x="7715250" y="4673600"/>
          <p14:tracePt t="202846" x="7715250" y="4657725"/>
          <p14:tracePt t="202867" x="7715250" y="4648200"/>
          <p14:tracePt t="202874" x="7715250" y="4622800"/>
          <p14:tracePt t="202882" x="7697788" y="4579938"/>
          <p14:tracePt t="202888" x="7697788" y="4546600"/>
          <p14:tracePt t="202897" x="7688263" y="4503738"/>
          <p14:tracePt t="202902" x="7688263" y="4419600"/>
          <p14:tracePt t="202910" x="7680325" y="4333875"/>
          <p14:tracePt t="202917" x="7672388" y="4275138"/>
          <p14:tracePt t="202923" x="7672388" y="4214813"/>
          <p14:tracePt t="202931" x="7662863" y="4181475"/>
          <p14:tracePt t="202937" x="7662863" y="4164013"/>
          <p14:tracePt t="202944" x="7662863" y="4156075"/>
          <p14:tracePt t="202958" x="7662863" y="4138613"/>
          <p14:tracePt t="202966" x="7654925" y="4130675"/>
          <p14:tracePt t="202972" x="7646988" y="4130675"/>
          <p14:tracePt t="202980" x="7637463" y="4121150"/>
          <p14:tracePt t="202986" x="7629525" y="4121150"/>
          <p14:tracePt t="202992" x="7621588" y="4121150"/>
          <p14:tracePt t="203000" x="7612063" y="4121150"/>
          <p14:tracePt t="203014" x="7596188" y="4121150"/>
          <p14:tracePt t="203028" x="7586663" y="4121150"/>
          <p14:tracePt t="203037" x="7578725" y="4121150"/>
          <p14:tracePt t="203041" x="7570788" y="4121150"/>
          <p14:tracePt t="203049" x="7553325" y="4130675"/>
          <p14:tracePt t="203056" x="7545388" y="4130675"/>
          <p14:tracePt t="203065" x="7535863" y="4130675"/>
          <p14:tracePt t="203069" x="7518400" y="4138613"/>
          <p14:tracePt t="203077" x="7502525" y="4138613"/>
          <p14:tracePt t="203083" x="7493000" y="4146550"/>
          <p14:tracePt t="203090" x="7485063" y="4146550"/>
          <p14:tracePt t="203099" x="7459663" y="4146550"/>
          <p14:tracePt t="203104" x="7451725" y="4146550"/>
          <p14:tracePt t="203111" x="7442200" y="4156075"/>
          <p14:tracePt t="203118" x="7434263" y="4156075"/>
          <p14:tracePt t="203125" x="7416800" y="4164013"/>
          <p14:tracePt t="203133" x="7408863" y="4164013"/>
          <p14:tracePt t="203139" x="7400925" y="4164013"/>
          <p14:tracePt t="203148" x="7400925" y="4171950"/>
          <p14:tracePt t="203153" x="7383463" y="4181475"/>
          <p14:tracePt t="203167" x="7373938" y="4189413"/>
          <p14:tracePt t="203182" x="7366000" y="4206875"/>
          <p14:tracePt t="203195" x="7358063" y="4214813"/>
          <p14:tracePt t="203201" x="7348538" y="4232275"/>
          <p14:tracePt t="203208" x="7348538" y="4240213"/>
          <p14:tracePt t="203216" x="7340600" y="4249738"/>
          <p14:tracePt t="203222" x="7340600" y="4265613"/>
          <p14:tracePt t="203231" x="7332663" y="4283075"/>
          <p14:tracePt t="203236" x="7323138" y="4300538"/>
          <p14:tracePt t="203244" x="7323138" y="4316413"/>
          <p14:tracePt t="203250" x="7315200" y="4325938"/>
          <p14:tracePt t="203257" x="7315200" y="4333875"/>
          <p14:tracePt t="203265" x="7307263" y="4351338"/>
          <p14:tracePt t="203271" x="7307263" y="4359275"/>
          <p14:tracePt t="203280" x="7307263" y="4368800"/>
          <p14:tracePt t="203285" x="7307263" y="4376738"/>
          <p14:tracePt t="203292" x="7307263" y="4384675"/>
          <p14:tracePt t="203299" x="7297738" y="4394200"/>
          <p14:tracePt t="203306" x="7297738" y="4410075"/>
          <p14:tracePt t="203314" x="7297738" y="4419600"/>
          <p14:tracePt t="203320" x="7297738" y="4427538"/>
          <p14:tracePt t="203326" x="7289800" y="4445000"/>
          <p14:tracePt t="203334" x="7289800" y="4460875"/>
          <p14:tracePt t="203341" x="7289800" y="4470400"/>
          <p14:tracePt t="203349" x="7289800" y="4478338"/>
          <p14:tracePt t="203355" x="7289800" y="4495800"/>
          <p14:tracePt t="203375" x="7289800" y="4503738"/>
          <p14:tracePt t="203383" x="7289800" y="4513263"/>
          <p14:tracePt t="203390" x="7289800" y="4521200"/>
          <p14:tracePt t="203403" x="7289800" y="4529138"/>
          <p14:tracePt t="203411" x="7289800" y="4538663"/>
          <p14:tracePt t="203417" x="7289800" y="4546600"/>
          <p14:tracePt t="203425" x="7289800" y="4554538"/>
          <p14:tracePt t="203432" x="7289800" y="4564063"/>
          <p14:tracePt t="203448" x="7289800" y="4572000"/>
          <p14:tracePt t="203451" x="7289800" y="4579938"/>
          <p14:tracePt t="203466" x="7289800" y="4589463"/>
          <p14:tracePt t="203473" x="7289800" y="4597400"/>
          <p14:tracePt t="203482" x="7289800" y="4605338"/>
          <p14:tracePt t="203498" x="7289800" y="4614863"/>
          <p14:tracePt t="203509" x="7289800" y="4622800"/>
          <p14:tracePt t="203522" x="7297738" y="4630738"/>
          <p14:tracePt t="203543" x="7297738" y="4640263"/>
          <p14:tracePt t="203564" x="7297738" y="4648200"/>
          <p14:tracePt t="203571" x="7307263" y="4648200"/>
          <p14:tracePt t="203585" x="7307263" y="4657725"/>
          <p14:tracePt t="203599" x="7315200" y="4657725"/>
          <p14:tracePt t="203606" x="7315200" y="4665663"/>
          <p14:tracePt t="203613" x="7315200" y="4673600"/>
          <p14:tracePt t="203647" x="7323138" y="4683125"/>
          <p14:tracePt t="203668" x="7323138" y="4691063"/>
          <p14:tracePt t="203690" x="7323138" y="4699000"/>
          <p14:tracePt t="203696" x="7332663" y="4699000"/>
          <p14:tracePt t="203711" x="7332663" y="4708525"/>
          <p14:tracePt t="203727" x="7340600" y="4716463"/>
          <p14:tracePt t="203732" x="7348538" y="4716463"/>
          <p14:tracePt t="203747" x="7348538" y="4724400"/>
          <p14:tracePt t="203752" x="7358063" y="4724400"/>
          <p14:tracePt t="203765" x="7358063" y="4733925"/>
          <p14:tracePt t="203773" x="7366000" y="4733925"/>
          <p14:tracePt t="203793" x="7373938" y="4733925"/>
          <p14:tracePt t="203807" x="7383463" y="4733925"/>
          <p14:tracePt t="203815" x="7383463" y="4741863"/>
          <p14:tracePt t="203835" x="7391400" y="4749800"/>
          <p14:tracePt t="203850" x="7400925" y="4749800"/>
          <p14:tracePt t="203871" x="7416800" y="4749800"/>
          <p14:tracePt t="203891" x="7426325" y="4749800"/>
          <p14:tracePt t="203906" x="7434263" y="4749800"/>
          <p14:tracePt t="203913" x="7442200" y="4749800"/>
          <p14:tracePt t="203920" x="7459663" y="4749800"/>
          <p14:tracePt t="203926" x="7467600" y="4749800"/>
          <p14:tracePt t="203933" x="7477125" y="4749800"/>
          <p14:tracePt t="203940" x="7485063" y="4749800"/>
          <p14:tracePt t="203954" x="7493000" y="4749800"/>
          <p14:tracePt t="203964" x="7510463" y="4749800"/>
          <p14:tracePt t="203968" x="7518400" y="4749800"/>
          <p14:tracePt t="203975" x="7527925" y="4749800"/>
          <p14:tracePt t="203989" x="7535863" y="4749800"/>
          <p14:tracePt t="203997" x="7545388" y="4749800"/>
          <p14:tracePt t="204003" x="7553325" y="4749800"/>
          <p14:tracePt t="204017" x="7561263" y="4741863"/>
          <p14:tracePt t="204032" x="7570788" y="4741863"/>
          <p14:tracePt t="204051" x="7578725" y="4741863"/>
          <p14:tracePt t="204059" x="7586663" y="4741863"/>
          <p14:tracePt t="204073" x="7596188" y="4741863"/>
          <p14:tracePt t="204087" x="7604125" y="4741863"/>
          <p14:tracePt t="204100" x="7612063" y="4741863"/>
          <p14:tracePt t="204108" x="7621588" y="4741863"/>
          <p14:tracePt t="204122" x="7629525" y="4741863"/>
          <p14:tracePt t="204142" x="7637463" y="4741863"/>
          <p14:tracePt t="204163" x="7646988" y="4733925"/>
          <p14:tracePt t="204170" x="7654925" y="4733925"/>
          <p14:tracePt t="204191" x="7662863" y="4733925"/>
          <p14:tracePt t="204212" x="7680325" y="4724400"/>
          <p14:tracePt t="204233" x="7688263" y="4724400"/>
          <p14:tracePt t="204247" x="7697788" y="4724400"/>
          <p14:tracePt t="204254" x="7697788" y="4716463"/>
          <p14:tracePt t="204275" x="7705725" y="4716463"/>
          <p14:tracePt t="204281" x="7705725" y="4708525"/>
          <p14:tracePt t="204289" x="7715250" y="4708525"/>
          <p14:tracePt t="204310" x="7723188" y="4708525"/>
          <p14:tracePt t="204324" x="7731125" y="4708525"/>
          <p14:tracePt t="204337" x="7740650" y="4699000"/>
          <p14:tracePt t="204346" x="7748588" y="4699000"/>
          <p14:tracePt t="204351" x="7748588" y="4691063"/>
          <p14:tracePt t="204368" x="7756525" y="4691063"/>
          <p14:tracePt t="204380" x="7766050" y="4683125"/>
          <p14:tracePt t="204394" x="7766050" y="4673600"/>
          <p14:tracePt t="204400" x="7773988" y="4673600"/>
          <p14:tracePt t="204407" x="7773988" y="4665663"/>
          <p14:tracePt t="204415" x="7781925" y="4665663"/>
          <p14:tracePt t="204421" x="7781925" y="4657725"/>
          <p14:tracePt t="204436" x="7791450" y="4640263"/>
          <p14:tracePt t="204449" x="7791450" y="4630738"/>
          <p14:tracePt t="204455" x="7791450" y="4622800"/>
          <p14:tracePt t="204465" x="7791450" y="4614863"/>
          <p14:tracePt t="204469" x="7799388" y="4605338"/>
          <p14:tracePt t="204485" x="7799388" y="4589463"/>
          <p14:tracePt t="204498" x="7799388" y="4579938"/>
          <p14:tracePt t="204513" x="7799388" y="4564063"/>
          <p14:tracePt t="204526" x="7799388" y="4554538"/>
          <p14:tracePt t="204547" x="7799388" y="4546600"/>
          <p14:tracePt t="204553" x="7799388" y="4538663"/>
          <p14:tracePt t="204568" x="7791450" y="4529138"/>
          <p14:tracePt t="204581" x="7791450" y="4521200"/>
          <p14:tracePt t="204596" x="7781925" y="4513263"/>
          <p14:tracePt t="204602" x="7773988" y="4513263"/>
          <p14:tracePt t="204612" x="7773988" y="4503738"/>
          <p14:tracePt t="204623" x="7766050" y="4495800"/>
          <p14:tracePt t="204636" x="7766050" y="4486275"/>
          <p14:tracePt t="204646" x="7766050" y="4478338"/>
          <p14:tracePt t="204651" x="7756525" y="4478338"/>
          <p14:tracePt t="204664" x="7748588" y="4470400"/>
          <p14:tracePt t="204680" x="7748588" y="4452938"/>
          <p14:tracePt t="204688" x="7740650" y="4452938"/>
          <p14:tracePt t="204693" x="7740650" y="4445000"/>
          <p14:tracePt t="204706" x="7731125" y="4435475"/>
          <p14:tracePt t="204715" x="7731125" y="4427538"/>
          <p14:tracePt t="204729" x="7715250" y="4419600"/>
          <p14:tracePt t="204735" x="7715250" y="4410075"/>
          <p14:tracePt t="204741" x="7705725" y="4402138"/>
          <p14:tracePt t="204756" x="7688263" y="4384675"/>
          <p14:tracePt t="204763" x="7680325" y="4376738"/>
          <p14:tracePt t="204769" x="7672388" y="4368800"/>
          <p14:tracePt t="204778" x="7654925" y="4351338"/>
          <p14:tracePt t="204783" x="7646988" y="4351338"/>
          <p14:tracePt t="204790" x="7629525" y="4333875"/>
          <p14:tracePt t="204797" x="7629525" y="4325938"/>
          <p14:tracePt t="204805" x="7621588" y="4316413"/>
          <p14:tracePt t="204813" x="7612063" y="4308475"/>
          <p14:tracePt t="204817" x="7604125" y="4300538"/>
          <p14:tracePt t="204825" x="7596188" y="4300538"/>
          <p14:tracePt t="204832" x="7578725" y="4291013"/>
          <p14:tracePt t="204839" x="7561263" y="4283075"/>
          <p14:tracePt t="204853" x="7545388" y="4283075"/>
          <p14:tracePt t="204862" x="7527925" y="4283075"/>
          <p14:tracePt t="204867" x="7527925" y="4275138"/>
          <p14:tracePt t="204874" x="7518400" y="4275138"/>
          <p14:tracePt t="204883" x="7502525" y="4275138"/>
          <p14:tracePt t="204888" x="7493000" y="4275138"/>
          <p14:tracePt t="204902" x="7485063" y="4275138"/>
          <p14:tracePt t="204909" x="7477125" y="4275138"/>
          <p14:tracePt t="204915" x="7467600" y="4275138"/>
          <p14:tracePt t="204923" x="7459663" y="4275138"/>
          <p14:tracePt t="204931" x="7451725" y="4275138"/>
          <p14:tracePt t="204946" x="7442200" y="4275138"/>
          <p14:tracePt t="204957" x="7434263" y="4283075"/>
          <p14:tracePt t="204965" x="7426325" y="4283075"/>
          <p14:tracePt t="204971" x="7416800" y="4283075"/>
          <p14:tracePt t="204985" x="7408863" y="4291013"/>
          <p14:tracePt t="204992" x="7400925" y="4291013"/>
          <p14:tracePt t="204999" x="7400925" y="4300538"/>
          <p14:tracePt t="205006" x="7391400" y="4300538"/>
          <p14:tracePt t="205014" x="7391400" y="4308475"/>
          <p14:tracePt t="205021" x="7383463" y="4308475"/>
          <p14:tracePt t="205030" x="7373938" y="4316413"/>
          <p14:tracePt t="205042" x="7373938" y="4325938"/>
          <p14:tracePt t="205048" x="7366000" y="4325938"/>
          <p14:tracePt t="205055" x="7366000" y="4333875"/>
          <p14:tracePt t="205063" x="7358063" y="4333875"/>
          <p14:tracePt t="205069" x="7358063" y="4341813"/>
          <p14:tracePt t="205076" x="7348538" y="4351338"/>
          <p14:tracePt t="205090" x="7348538" y="4359275"/>
          <p14:tracePt t="205097" x="7340600" y="4359275"/>
          <p14:tracePt t="205104" x="7340600" y="4368800"/>
          <p14:tracePt t="205113" x="7340600" y="4376738"/>
          <p14:tracePt t="205117" x="7340600" y="4384675"/>
          <p14:tracePt t="205125" x="7332663" y="4394200"/>
          <p14:tracePt t="205138" x="7323138" y="4402138"/>
          <p14:tracePt t="205148" x="7323138" y="4410075"/>
          <p14:tracePt t="205161" x="7315200" y="4419600"/>
          <p14:tracePt t="205174" x="7315200" y="4435475"/>
          <p14:tracePt t="205195" x="7315200" y="4445000"/>
          <p14:tracePt t="205201" x="7315200" y="4452938"/>
          <p14:tracePt t="205209" x="7307263" y="4452938"/>
          <p14:tracePt t="205216" x="7307263" y="4460875"/>
          <p14:tracePt t="205222" x="7307263" y="4470400"/>
          <p14:tracePt t="205236" x="7307263" y="4478338"/>
          <p14:tracePt t="205245" x="7297738" y="4478338"/>
          <p14:tracePt t="205250" x="7297738" y="4486275"/>
          <p14:tracePt t="205264" x="7297738" y="4495800"/>
          <p14:tracePt t="205279" x="7297738" y="4503738"/>
          <p14:tracePt t="205293" x="7297738" y="4513263"/>
          <p14:tracePt t="205306" x="7297738" y="4521200"/>
          <p14:tracePt t="205320" x="7297738" y="4529138"/>
          <p14:tracePt t="205329" x="7297738" y="4538663"/>
          <p14:tracePt t="205340" x="7297738" y="4546600"/>
          <p14:tracePt t="205361" x="7297738" y="4554538"/>
          <p14:tracePt t="205382" x="7297738" y="4564063"/>
          <p14:tracePt t="205389" x="7297738" y="4572000"/>
          <p14:tracePt t="205410" x="7297738" y="4579938"/>
          <p14:tracePt t="205431" x="7297738" y="4589463"/>
          <p14:tracePt t="205446" x="7307263" y="4589463"/>
          <p14:tracePt t="205459" x="7307263" y="4597400"/>
          <p14:tracePt t="205468" x="7307263" y="4605338"/>
          <p14:tracePt t="205494" x="7307263" y="4614863"/>
          <p14:tracePt t="205508" x="7315200" y="4614863"/>
          <p14:tracePt t="205514" x="7315200" y="4622800"/>
          <p14:tracePt t="205535" x="7315200" y="4630738"/>
          <p14:tracePt t="205550" x="7315200" y="4640263"/>
          <p14:tracePt t="205557" x="7323138" y="4640263"/>
          <p14:tracePt t="205577" x="7332663" y="4648200"/>
          <p14:tracePt t="205626" x="7340600" y="4657725"/>
          <p14:tracePt t="205654" x="7348538" y="4657725"/>
          <p14:tracePt t="205703" x="7358063" y="4657725"/>
          <p14:tracePt t="205738" x="7366000" y="4657725"/>
          <p14:tracePt t="205773" x="7373938" y="4657725"/>
          <p14:tracePt t="205807" x="7383463" y="4657725"/>
          <p14:tracePt t="205836" x="7391400" y="4657725"/>
          <p14:tracePt t="205842" x="7400925" y="4657725"/>
          <p14:tracePt t="205849" x="7400925" y="4665663"/>
          <p14:tracePt t="205870" x="7408863" y="4673600"/>
          <p14:tracePt t="205885" x="7416800" y="4673600"/>
          <p14:tracePt t="205919" x="7426325" y="4673600"/>
          <p14:tracePt t="205940" x="7434263" y="4673600"/>
          <p14:tracePt t="205988" x="7442200" y="4673600"/>
          <p14:tracePt t="206038" x="7451725" y="4673600"/>
          <p14:tracePt t="206086" x="7459663" y="4673600"/>
          <p14:tracePt t="206107" x="7467600" y="4673600"/>
          <p14:tracePt t="206155" x="7477125" y="4673600"/>
          <p14:tracePt t="206184" x="7485063" y="4673600"/>
          <p14:tracePt t="206211" x="7493000" y="4673600"/>
          <p14:tracePt t="206226" x="7502525" y="4673600"/>
          <p14:tracePt t="206246" x="7510463" y="4673600"/>
          <p14:tracePt t="206302" x="7518400" y="4673600"/>
          <p14:tracePt t="206372" x="7527925" y="4673600"/>
          <p14:tracePt t="206378" x="7535863" y="4673600"/>
          <p14:tracePt t="206407" x="7545388" y="4673600"/>
          <p14:tracePt t="206435" x="7553325" y="4673600"/>
          <p14:tracePt t="206458" x="7561263" y="4673600"/>
          <p14:tracePt t="206476" x="7570788" y="4673600"/>
          <p14:tracePt t="206491" x="7578725" y="4673600"/>
          <p14:tracePt t="206512" x="7586663" y="4673600"/>
          <p14:tracePt t="206532" x="7596188" y="4673600"/>
          <p14:tracePt t="206546" x="7612063" y="4673600"/>
          <p14:tracePt t="206561" x="7621588" y="4665663"/>
          <p14:tracePt t="206567" x="7637463" y="4665663"/>
          <p14:tracePt t="206573" x="7646988" y="4657725"/>
          <p14:tracePt t="206581" x="7654925" y="4657725"/>
          <p14:tracePt t="206588" x="7662863" y="4648200"/>
          <p14:tracePt t="206596" x="7672388" y="4640263"/>
          <p14:tracePt t="206602" x="7680325" y="4640263"/>
          <p14:tracePt t="206610" x="7680325" y="4630738"/>
          <p14:tracePt t="206618" x="7688263" y="4622800"/>
          <p14:tracePt t="206622" x="7697788" y="4622800"/>
          <p14:tracePt t="206644" x="7705725" y="4605338"/>
          <p14:tracePt t="206651" x="7715250" y="4605338"/>
          <p14:tracePt t="206657" x="7715250" y="4597400"/>
          <p14:tracePt t="206664" x="7723188" y="4597400"/>
          <p14:tracePt t="206679" x="7723188" y="4589463"/>
          <p14:tracePt t="206685" x="7731125" y="4579938"/>
          <p14:tracePt t="206706" x="7731125" y="4572000"/>
          <p14:tracePt t="206714" x="7731125" y="4564063"/>
          <p14:tracePt t="206721" x="7731125" y="4554538"/>
          <p14:tracePt t="206734" x="7731125" y="4546600"/>
          <p14:tracePt t="206740" x="7731125" y="4529138"/>
          <p14:tracePt t="206747" x="7731125" y="4521200"/>
          <p14:tracePt t="206755" x="7731125" y="4513263"/>
          <p14:tracePt t="206762" x="7731125" y="4503738"/>
          <p14:tracePt t="206769" x="7723188" y="4495800"/>
          <p14:tracePt t="206777" x="7715250" y="4478338"/>
          <p14:tracePt t="206783" x="7705725" y="4478338"/>
          <p14:tracePt t="206790" x="7688263" y="4470400"/>
          <p14:tracePt t="206797" x="7688263" y="4460875"/>
          <p14:tracePt t="206804" x="7672388" y="4452938"/>
          <p14:tracePt t="206812" x="7672388" y="4445000"/>
          <p14:tracePt t="206817" x="7654925" y="4435475"/>
          <p14:tracePt t="206825" x="7637463" y="4427538"/>
          <p14:tracePt t="206831" x="7629525" y="4427538"/>
          <p14:tracePt t="206839" x="7612063" y="4419600"/>
          <p14:tracePt t="206845" x="7586663" y="4410075"/>
          <p14:tracePt t="206852" x="7570788" y="4410075"/>
          <p14:tracePt t="206860" x="7553325" y="4394200"/>
          <p14:tracePt t="206866" x="7545388" y="4384675"/>
          <p14:tracePt t="206873" x="7510463" y="4384675"/>
          <p14:tracePt t="206880" x="7477125" y="4376738"/>
          <p14:tracePt t="206889" x="7451725" y="4359275"/>
          <p14:tracePt t="206895" x="7434263" y="4351338"/>
          <p14:tracePt t="206901" x="7426325" y="4351338"/>
          <p14:tracePt t="206908" x="7400925" y="4341813"/>
          <p14:tracePt t="206915" x="7391400" y="4333875"/>
          <p14:tracePt t="206923" x="7383463" y="4333875"/>
          <p14:tracePt t="206930" x="7373938" y="4333875"/>
          <p14:tracePt t="206937" x="7366000" y="4333875"/>
          <p14:tracePt t="206944" x="7358063" y="4333875"/>
          <p14:tracePt t="206950" x="7348538" y="4333875"/>
          <p14:tracePt t="206964" x="7332663" y="4333875"/>
          <p14:tracePt t="206971" x="7323138" y="4333875"/>
          <p14:tracePt t="206978" x="7315200" y="4351338"/>
          <p14:tracePt t="206985" x="7307263" y="4351338"/>
          <p14:tracePt t="206994" x="7297738" y="4368800"/>
          <p14:tracePt t="207006" x="7289800" y="4384675"/>
          <p14:tracePt t="207013" x="7281863" y="4384675"/>
          <p14:tracePt t="207019" x="7281863" y="4394200"/>
          <p14:tracePt t="207028" x="7272338" y="4394200"/>
          <p14:tracePt t="207033" x="7272338" y="4402138"/>
          <p14:tracePt t="207040" x="7272338" y="4410075"/>
          <p14:tracePt t="207054" x="7264400" y="4419600"/>
          <p14:tracePt t="207076" x="7264400" y="4427538"/>
          <p14:tracePt t="207082" x="7264400" y="4435475"/>
          <p14:tracePt t="207096" x="7264400" y="4445000"/>
          <p14:tracePt t="207117" x="7264400" y="4452938"/>
          <p14:tracePt t="207131" x="7264400" y="4460875"/>
          <p14:tracePt t="207138" x="7264400" y="4470400"/>
          <p14:tracePt t="207152" x="7264400" y="4478338"/>
          <p14:tracePt t="207172" x="7272338" y="4495800"/>
          <p14:tracePt t="207194" x="7281863" y="4503738"/>
          <p14:tracePt t="207208" x="7281863" y="4513263"/>
          <p14:tracePt t="207214" x="7281863" y="4521200"/>
          <p14:tracePt t="207221" x="7289800" y="4521200"/>
          <p14:tracePt t="207236" x="7289800" y="4529138"/>
          <p14:tracePt t="207243" x="7289800" y="4538663"/>
          <p14:tracePt t="207249" x="7297738" y="4538663"/>
          <p14:tracePt t="207256" x="7297738" y="4546600"/>
          <p14:tracePt t="207262" x="7297738" y="4554538"/>
          <p14:tracePt t="207271" x="7297738" y="4564063"/>
          <p14:tracePt t="207285" x="7307263" y="4579938"/>
          <p14:tracePt t="207293" x="7307263" y="4589463"/>
          <p14:tracePt t="207298" x="7315200" y="4597400"/>
          <p14:tracePt t="207305" x="7315200" y="4605338"/>
          <p14:tracePt t="207319" x="7315200" y="4614863"/>
          <p14:tracePt t="207326" x="7315200" y="4622800"/>
          <p14:tracePt t="207334" x="7315200" y="4630738"/>
          <p14:tracePt t="207340" x="7323138" y="4630738"/>
          <p14:tracePt t="207346" x="7323138" y="4640263"/>
          <p14:tracePt t="207362" x="7323138" y="4648200"/>
          <p14:tracePt t="207376" x="7323138" y="4657725"/>
          <p14:tracePt t="207388" x="7332663" y="4657725"/>
          <p14:tracePt t="207424" x="7340600" y="4657725"/>
          <p14:tracePt t="207721" x="7340600" y="4665663"/>
          <p14:tracePt t="207735" x="7348538" y="4665663"/>
          <p14:tracePt t="207742" x="7348538" y="4673600"/>
          <p14:tracePt t="207755" x="7348538" y="4683125"/>
          <p14:tracePt t="207776" x="7358063" y="4683125"/>
          <p14:tracePt t="207783" x="7358063" y="4691063"/>
          <p14:tracePt t="207798" x="7373938" y="4691063"/>
          <p14:tracePt t="207805" x="7383463" y="4691063"/>
          <p14:tracePt t="207811" x="7391400" y="4691063"/>
          <p14:tracePt t="207818" x="7400925" y="4691063"/>
          <p14:tracePt t="207826" x="7426325" y="4691063"/>
          <p14:tracePt t="207832" x="7434263" y="4699000"/>
          <p14:tracePt t="207839" x="7459663" y="4699000"/>
          <p14:tracePt t="207847" x="7485063" y="4699000"/>
          <p14:tracePt t="207852" x="7510463" y="4699000"/>
          <p14:tracePt t="207861" x="7527925" y="4699000"/>
          <p14:tracePt t="207867" x="7570788" y="4699000"/>
          <p14:tracePt t="207876" x="7612063" y="4691063"/>
          <p14:tracePt t="207880" x="7646988" y="4691063"/>
          <p14:tracePt t="207888" x="7662863" y="4691063"/>
          <p14:tracePt t="207895" x="7688263" y="4691063"/>
          <p14:tracePt t="207902" x="7705725" y="4691063"/>
          <p14:tracePt t="207910" x="7715250" y="4691063"/>
          <p14:tracePt t="207915" x="7723188" y="4691063"/>
          <p14:tracePt t="207929" x="7740650" y="4683125"/>
          <p14:tracePt t="207950" x="7748588" y="4673600"/>
          <p14:tracePt t="207978" x="7756525" y="4673600"/>
          <p14:tracePt t="207986" x="7756525" y="4665663"/>
          <p14:tracePt t="208006" x="7756525" y="4657725"/>
          <p14:tracePt t="208020" x="7756525" y="4640263"/>
          <p14:tracePt t="208035" x="7756525" y="4630738"/>
          <p14:tracePt t="208047" x="7756525" y="4622800"/>
          <p14:tracePt t="208063" x="7756525" y="4614863"/>
          <p14:tracePt t="208069" x="7756525" y="4605338"/>
          <p14:tracePt t="208076" x="7756525" y="4597400"/>
          <p14:tracePt t="208092" x="7756525" y="4579938"/>
          <p14:tracePt t="208104" x="7756525" y="4572000"/>
          <p14:tracePt t="208111" x="7756525" y="4554538"/>
          <p14:tracePt t="208117" x="7756525" y="4538663"/>
          <p14:tracePt t="208126" x="7756525" y="4521200"/>
          <p14:tracePt t="208132" x="7756525" y="4478338"/>
          <p14:tracePt t="208138" x="7756525" y="4419600"/>
          <p14:tracePt t="208146" x="7748588" y="4359275"/>
          <p14:tracePt t="208152" x="7740650" y="4283075"/>
          <p14:tracePt t="208160" x="7731125" y="4232275"/>
          <p14:tracePt t="208167" x="7723188" y="4197350"/>
          <p14:tracePt t="208176" x="7705725" y="4171950"/>
          <p14:tracePt t="208179" x="7705725" y="4146550"/>
          <p14:tracePt t="208187" x="7697788" y="4138613"/>
          <p14:tracePt t="208196" x="7680325" y="4121150"/>
          <p14:tracePt t="208201" x="7672388" y="4105275"/>
          <p14:tracePt t="208210" x="7662863" y="4105275"/>
          <p14:tracePt t="208215" x="7646988" y="4095750"/>
          <p14:tracePt t="208222" x="7629525" y="4087813"/>
          <p14:tracePt t="208229" x="7621588" y="4079875"/>
          <p14:tracePt t="208236" x="7604125" y="4070350"/>
          <p14:tracePt t="208243" x="7596188" y="4062413"/>
          <p14:tracePt t="208250" x="7586663" y="4062413"/>
          <p14:tracePt t="208259" x="7561263" y="4062413"/>
          <p14:tracePt t="208271" x="7553325" y="4062413"/>
          <p14:tracePt t="208278" x="7535863" y="4062413"/>
          <p14:tracePt t="208287" x="7518400" y="4062413"/>
          <p14:tracePt t="208292" x="7502525" y="4062413"/>
          <p14:tracePt t="208299" x="7485063" y="4062413"/>
          <p14:tracePt t="208306" x="7451725" y="4062413"/>
          <p14:tracePt t="208312" x="7400925" y="4087813"/>
          <p14:tracePt t="208320" x="7348538" y="4113213"/>
          <p14:tracePt t="208328" x="7297738" y="4146550"/>
          <p14:tracePt t="208333" x="7239000" y="4171950"/>
          <p14:tracePt t="208343" x="7204075" y="4197350"/>
          <p14:tracePt t="208347" x="7178675" y="4214813"/>
          <p14:tracePt t="208354" x="7162800" y="4224338"/>
          <p14:tracePt t="208363" x="7145338" y="4232275"/>
          <p14:tracePt t="208368" x="7137400" y="4232275"/>
          <p14:tracePt t="208376" x="7127875" y="4240213"/>
          <p14:tracePt t="208382" x="7112000" y="4249738"/>
          <p14:tracePt t="208396" x="7102475" y="4265613"/>
          <p14:tracePt t="208403" x="7085013" y="4275138"/>
          <p14:tracePt t="208412" x="7069138" y="4291013"/>
          <p14:tracePt t="208416" x="7051675" y="4316413"/>
          <p14:tracePt t="208425" x="7018338" y="4341813"/>
          <p14:tracePt t="208431" x="6975475" y="4376738"/>
          <p14:tracePt t="208438" x="6924675" y="4419600"/>
          <p14:tracePt t="208446" x="6873875" y="4486275"/>
          <p14:tracePt t="208451" x="6805613" y="4546600"/>
          <p14:tracePt t="208460" x="6770688" y="4589463"/>
          <p14:tracePt t="208465" x="6704013" y="4657725"/>
          <p14:tracePt t="208473" x="6635750" y="4716463"/>
          <p14:tracePt t="208481" x="6584950" y="4767263"/>
          <p14:tracePt t="208486" x="6542088" y="4792663"/>
          <p14:tracePt t="208494" x="6499225" y="4835525"/>
          <p14:tracePt t="208500" x="6430963" y="4886325"/>
          <p14:tracePt t="208509" x="6372225" y="4937125"/>
          <p14:tracePt t="208514" x="6311900" y="4979988"/>
          <p14:tracePt t="208521" x="6270625" y="5013325"/>
          <p14:tracePt t="208528" x="6253163" y="5022850"/>
          <p14:tracePt t="208535" x="6235700" y="5030788"/>
          <p14:tracePt t="208542" x="6227763" y="5038725"/>
          <p14:tracePt t="208548" x="6210300" y="5038725"/>
          <p14:tracePt t="208562" x="6202363" y="5038725"/>
          <p14:tracePt t="208570" x="6194425" y="5038725"/>
          <p14:tracePt t="208584" x="6184900" y="5038725"/>
          <p14:tracePt t="208592" x="6184900" y="5048250"/>
          <p14:tracePt t="208598" x="6176963" y="5048250"/>
          <p14:tracePt t="208605" x="6167438" y="5048250"/>
          <p14:tracePt t="208611" x="6159500" y="5056188"/>
          <p14:tracePt t="208619" x="6134100" y="5056188"/>
          <p14:tracePt t="208627" x="6108700" y="5056188"/>
          <p14:tracePt t="208643" x="6015038" y="5081588"/>
          <p14:tracePt t="208645" x="5930900" y="5106988"/>
          <p14:tracePt t="208654" x="5888038" y="5106988"/>
          <p14:tracePt t="208660" x="5827713" y="5116513"/>
          <p14:tracePt t="208667" x="5776913" y="5124450"/>
          <p14:tracePt t="208676" x="5743575" y="5132388"/>
          <p14:tracePt t="208681" x="5718175" y="5141913"/>
          <p14:tracePt t="208688" x="5683250" y="5149850"/>
          <p14:tracePt t="208694" x="5657850" y="5149850"/>
          <p14:tracePt t="208703" x="5649913" y="5149850"/>
          <p14:tracePt t="208710" x="5624513" y="5149850"/>
          <p14:tracePt t="208716" x="5616575" y="5149850"/>
          <p14:tracePt t="208725" x="5599113" y="5149850"/>
          <p14:tracePt t="208731" x="5581650" y="5149850"/>
          <p14:tracePt t="208738" x="5565775" y="5149850"/>
          <p14:tracePt t="208744" x="5548313" y="5149850"/>
          <p14:tracePt t="208752" x="5538788" y="5149850"/>
          <p14:tracePt t="208759" x="5530850" y="5149850"/>
          <p14:tracePt t="208765" x="5513388" y="5149850"/>
          <p14:tracePt t="208772" x="5505450" y="5149850"/>
          <p14:tracePt t="208779" x="5497513" y="5149850"/>
          <p14:tracePt t="208786" x="5497513" y="5141913"/>
          <p14:tracePt t="208794" x="5487988" y="5141913"/>
          <p14:tracePt t="208814" x="5480050" y="5141913"/>
          <p14:tracePt t="208827" x="5472113" y="5141913"/>
          <p14:tracePt t="208836" x="5462588" y="5132388"/>
          <p14:tracePt t="208862" x="5454650" y="5132388"/>
          <p14:tracePt t="208884" x="5446713" y="5124450"/>
          <p14:tracePt t="208919" x="5446713" y="5116513"/>
          <p14:tracePt t="208925" x="5446713" y="5106988"/>
          <p14:tracePt t="208939" x="5446713" y="5099050"/>
          <p14:tracePt t="208960" x="5446713" y="5091113"/>
          <p14:tracePt t="208975" x="5454650" y="5091113"/>
          <p14:tracePt t="208981" x="5454650" y="5081588"/>
          <p14:tracePt t="208988" x="5462588" y="5073650"/>
          <p14:tracePt t="208995" x="5472113" y="5073650"/>
          <p14:tracePt t="209001" x="5480050" y="5073650"/>
          <p14:tracePt t="209016" x="5487988" y="5073650"/>
          <p14:tracePt t="209024" x="5487988" y="5064125"/>
          <p14:tracePt t="209029" x="5497513" y="5064125"/>
          <p14:tracePt t="209036" x="5505450" y="5064125"/>
          <p14:tracePt t="209044" x="5513388" y="5064125"/>
          <p14:tracePt t="209050" x="5522913" y="5064125"/>
          <p14:tracePt t="209059" x="5530850" y="5056188"/>
          <p14:tracePt t="209065" x="5538788" y="5056188"/>
          <p14:tracePt t="209072" x="5538788" y="5048250"/>
          <p14:tracePt t="209078" x="5548313" y="5048250"/>
          <p14:tracePt t="209085" x="5556250" y="5048250"/>
          <p14:tracePt t="209094" x="5565775" y="5048250"/>
          <p14:tracePt t="209099" x="5565775" y="5038725"/>
          <p14:tracePt t="209108" x="5581650" y="5038725"/>
          <p14:tracePt t="209120" x="5591175" y="5038725"/>
          <p14:tracePt t="209127" x="5599113" y="5038725"/>
          <p14:tracePt t="209135" x="5607050" y="5030788"/>
          <p14:tracePt t="209142" x="5616575" y="5030788"/>
          <p14:tracePt t="209155" x="5624513" y="5030788"/>
          <p14:tracePt t="209169" x="5632450" y="5022850"/>
          <p14:tracePt t="209176" x="5641975" y="5022850"/>
          <p14:tracePt t="209184" x="5649913" y="5022850"/>
          <p14:tracePt t="209196" x="5657850" y="5022850"/>
          <p14:tracePt t="209204" x="5667375" y="5022850"/>
          <p14:tracePt t="209224" x="5675313" y="5022850"/>
          <p14:tracePt t="209239" x="5683250" y="5022850"/>
          <p14:tracePt t="209252" x="5692775" y="5022850"/>
          <p14:tracePt t="209266" x="5700713" y="5022850"/>
          <p14:tracePt t="209275" x="5718175" y="5013325"/>
          <p14:tracePt t="209287" x="5726113" y="5013325"/>
          <p14:tracePt t="209294" x="5743575" y="5013325"/>
          <p14:tracePt t="209301" x="5751513" y="5005388"/>
          <p14:tracePt t="209310" x="5761038" y="5005388"/>
          <p14:tracePt t="209315" x="5768975" y="5005388"/>
          <p14:tracePt t="209322" x="5776913" y="5005388"/>
          <p14:tracePt t="209329" x="5786438" y="5005388"/>
          <p14:tracePt t="209343" x="5794375" y="5005388"/>
          <p14:tracePt t="209350" x="5802313" y="5005388"/>
          <p14:tracePt t="209358" x="5811838" y="5005388"/>
          <p14:tracePt t="209372" x="5819775" y="5005388"/>
          <p14:tracePt t="209378" x="5827713" y="5005388"/>
          <p14:tracePt t="209393" x="5837238" y="5005388"/>
          <p14:tracePt t="209399" x="5845175" y="5005388"/>
          <p14:tracePt t="209408" x="5853113" y="5005388"/>
          <p14:tracePt t="209427" x="5862638" y="5005388"/>
          <p14:tracePt t="209434" x="5870575" y="5005388"/>
          <p14:tracePt t="209447" x="5880100" y="5005388"/>
          <p14:tracePt t="209455" x="5888038" y="5005388"/>
          <p14:tracePt t="209469" x="5895975" y="5005388"/>
          <p14:tracePt t="209477" x="5905500" y="5005388"/>
          <p14:tracePt t="209483" x="5913438" y="5005388"/>
          <p14:tracePt t="209496" x="5930900" y="5005388"/>
          <p14:tracePt t="209504" x="5956300" y="5005388"/>
          <p14:tracePt t="209510" x="5972175" y="5005388"/>
          <p14:tracePt t="209517" x="5997575" y="5005388"/>
          <p14:tracePt t="209525" x="6032500" y="5005388"/>
          <p14:tracePt t="209532" x="6057900" y="5005388"/>
          <p14:tracePt t="209538" x="6091238" y="5005388"/>
          <p14:tracePt t="209545" x="6126163" y="5005388"/>
          <p14:tracePt t="209553" x="6194425" y="5005388"/>
          <p14:tracePt t="209560" x="6235700" y="5013325"/>
          <p14:tracePt t="209566" x="6321425" y="5013325"/>
          <p14:tracePt t="209575" x="6397625" y="5022850"/>
          <p14:tracePt t="209581" x="6448425" y="5022850"/>
          <p14:tracePt t="209587" x="6516688" y="5030788"/>
          <p14:tracePt t="209593" x="6592888" y="5038725"/>
          <p14:tracePt t="209602" x="6661150" y="5038725"/>
          <p14:tracePt t="209609" x="6745288" y="5038725"/>
          <p14:tracePt t="209617" x="6797675" y="5048250"/>
          <p14:tracePt t="209621" x="6856413" y="5048250"/>
          <p14:tracePt t="209629" x="6889750" y="5048250"/>
          <p14:tracePt t="209644" x="6975475" y="5056188"/>
          <p14:tracePt t="209650" x="6992938" y="5056188"/>
          <p14:tracePt t="209659" x="7018338" y="5056188"/>
          <p14:tracePt t="209663" x="7034213" y="5056188"/>
          <p14:tracePt t="209670" x="7059613" y="5056188"/>
          <p14:tracePt t="209677" x="7085013" y="5056188"/>
          <p14:tracePt t="209685" x="7102475" y="5056188"/>
          <p14:tracePt t="209693" x="7145338" y="5056188"/>
          <p14:tracePt t="209699" x="7188200" y="5056188"/>
          <p14:tracePt t="209707" x="7229475" y="5056188"/>
          <p14:tracePt t="209712" x="7272338" y="5056188"/>
          <p14:tracePt t="209720" x="7332663" y="5056188"/>
          <p14:tracePt t="209727" x="7391400" y="5056188"/>
          <p14:tracePt t="209735" x="7459663" y="5064125"/>
          <p14:tracePt t="209742" x="7518400" y="5064125"/>
          <p14:tracePt t="209747" x="7553325" y="5073650"/>
          <p14:tracePt t="209758" x="7612063" y="5073650"/>
          <p14:tracePt t="209762" x="7654925" y="5073650"/>
          <p14:tracePt t="209769" x="7672388" y="5073650"/>
          <p14:tracePt t="209776" x="7688263" y="5073650"/>
          <p14:tracePt t="209781" x="7697788" y="5073650"/>
          <p14:tracePt t="209790" x="7705725" y="5073650"/>
          <p14:tracePt t="209810" x="7715250" y="5073650"/>
          <p14:tracePt t="209837" x="7723188" y="5081588"/>
          <p14:tracePt t="209922" x="7715250" y="5081588"/>
          <p14:tracePt t="209937" x="7715250" y="5091113"/>
          <p14:tracePt t="209954" x="7705725" y="5091113"/>
          <p14:tracePt t="209969" x="7697788" y="5091113"/>
          <p14:tracePt t="209977" x="7697788" y="5106988"/>
          <p14:tracePt t="209993" x="7697788" y="5116513"/>
          <p14:tracePt t="210029" x="7688263" y="5124450"/>
          <p14:tracePt t="210056" x="7688263" y="5132388"/>
          <p14:tracePt t="210077" x="7680325" y="5132388"/>
          <p14:tracePt t="210084" x="7672388" y="5132388"/>
          <p14:tracePt t="210105" x="7672388" y="5141913"/>
          <p14:tracePt t="210147" x="7680325" y="5141913"/>
          <p14:tracePt t="210154" x="7688263" y="5132388"/>
          <p14:tracePt t="210160" x="7697788" y="5132388"/>
          <p14:tracePt t="210169" x="7715250" y="5132388"/>
          <p14:tracePt t="210176" x="7731125" y="5124450"/>
          <p14:tracePt t="210182" x="7756525" y="5116513"/>
          <p14:tracePt t="210191" x="7773988" y="5116513"/>
          <p14:tracePt t="210196" x="7816850" y="5106988"/>
          <p14:tracePt t="210203" x="7885113" y="5099050"/>
          <p14:tracePt t="210211" x="7994650" y="5073650"/>
          <p14:tracePt t="210217" x="8105775" y="5056188"/>
          <p14:tracePt t="210225" x="8250238" y="5030788"/>
          <p14:tracePt t="210230" x="8359775" y="5022850"/>
          <p14:tracePt t="210240" x="8410575" y="5022850"/>
          <p14:tracePt t="210244" x="8470900" y="5013325"/>
          <p14:tracePt t="210252" x="8496300" y="5013325"/>
          <p14:tracePt t="210261" x="8521700" y="5013325"/>
          <p14:tracePt t="210266" x="8547100" y="5013325"/>
          <p14:tracePt t="210275" x="8564563" y="5013325"/>
          <p14:tracePt t="210279" x="8597900" y="5013325"/>
          <p14:tracePt t="210286" x="8615363" y="5013325"/>
          <p14:tracePt t="210293" x="8632825" y="5013325"/>
          <p14:tracePt t="210301" x="8640763" y="5005388"/>
          <p14:tracePt t="210308" x="8666163" y="5005388"/>
          <p14:tracePt t="210315" x="8674100" y="5005388"/>
          <p14:tracePt t="210323" x="8699500" y="5005388"/>
          <p14:tracePt t="210328" x="8716963" y="5005388"/>
          <p14:tracePt t="210335" x="8724900" y="5005388"/>
          <p14:tracePt t="210342" x="8742363" y="5005388"/>
          <p14:tracePt t="210349" x="8759825" y="5013325"/>
          <p14:tracePt t="210357" x="8777288" y="5013325"/>
          <p14:tracePt t="210364" x="8793163" y="5013325"/>
          <p14:tracePt t="210371" x="8802688" y="5013325"/>
          <p14:tracePt t="210377" x="8818563" y="5022850"/>
          <p14:tracePt t="210384" x="8843963" y="5022850"/>
          <p14:tracePt t="210392" x="8869363" y="5022850"/>
          <p14:tracePt t="210398" x="8886825" y="5022850"/>
          <p14:tracePt t="210407" x="8912225" y="5022850"/>
          <p14:tracePt t="210411" x="8929688" y="5022850"/>
          <p14:tracePt t="210418" x="8955088" y="5022850"/>
          <p14:tracePt t="210425" x="8972550" y="5022850"/>
          <p14:tracePt t="210433" x="8980488" y="5022850"/>
          <p14:tracePt t="210441" x="9005888" y="5030788"/>
          <p14:tracePt t="210446" x="9023350" y="5030788"/>
          <p14:tracePt t="210454" x="9039225" y="5030788"/>
          <p14:tracePt t="210460" x="9056688" y="5030788"/>
          <p14:tracePt t="210467" x="9074150" y="5030788"/>
          <p14:tracePt t="210475" x="9082088" y="5030788"/>
          <p14:tracePt t="210482" x="9099550" y="5038725"/>
          <p14:tracePt t="210495" x="9107488" y="5038725"/>
          <p14:tracePt t="210503" x="9117013" y="5038725"/>
          <p14:tracePt t="210516" x="9132888" y="5038725"/>
          <p14:tracePt t="210531" x="9142413" y="5038725"/>
          <p14:tracePt t="210537" x="9142413" y="5048250"/>
          <p14:tracePt t="210544" x="9150350" y="5048250"/>
          <p14:tracePt t="210559" x="9158288" y="5048250"/>
          <p14:tracePt t="210566" x="9167813" y="5048250"/>
          <p14:tracePt t="210574" x="9167813" y="5056188"/>
          <p14:tracePt t="210585" x="9183688" y="5056188"/>
          <p14:tracePt t="210607" x="9193213" y="5056188"/>
          <p14:tracePt t="210635" x="9201150" y="5056188"/>
          <p14:tracePt t="210642" x="9209088" y="5056188"/>
          <p14:tracePt t="210656" x="9218613" y="5056188"/>
          <p14:tracePt t="210663" x="9226550" y="5056188"/>
          <p14:tracePt t="210684" x="9236075" y="5056188"/>
          <p14:tracePt t="210692" x="9244013" y="5064125"/>
          <p14:tracePt t="210707" x="9251950" y="5064125"/>
          <p14:tracePt t="210720" x="9261475" y="5064125"/>
          <p14:tracePt t="210725" x="9269413" y="5064125"/>
          <p14:tracePt t="210733" x="9277350" y="5064125"/>
          <p14:tracePt t="210746" x="9286875" y="5064125"/>
          <p14:tracePt t="210753" x="9294813" y="5064125"/>
          <p14:tracePt t="210760" x="9302750" y="5064125"/>
          <p14:tracePt t="210767" x="9312275" y="5064125"/>
          <p14:tracePt t="210782" x="9320213" y="5064125"/>
          <p14:tracePt t="210791" x="9328150" y="5064125"/>
          <p14:tracePt t="210794" x="9337675" y="5064125"/>
          <p14:tracePt t="210802" x="9345613" y="5073650"/>
          <p14:tracePt t="210809" x="9353550" y="5073650"/>
          <p14:tracePt t="210816" x="9363075" y="5073650"/>
          <p14:tracePt t="210824" x="9380538" y="5073650"/>
          <p14:tracePt t="210831" x="9388475" y="5073650"/>
          <p14:tracePt t="210844" x="9396413" y="5073650"/>
          <p14:tracePt t="210851" x="9405938" y="5073650"/>
          <p14:tracePt t="210865" x="9413875" y="5073650"/>
          <p14:tracePt t="210874" x="9421813" y="5073650"/>
          <p14:tracePt t="210879" x="9431338" y="5073650"/>
          <p14:tracePt t="210892" x="9439275" y="5073650"/>
          <p14:tracePt t="210902" x="9447213" y="5073650"/>
          <p14:tracePt t="210914" x="9456738" y="5073650"/>
          <p14:tracePt t="210922" x="9464675" y="5073650"/>
          <p14:tracePt t="210928" x="9472613" y="5073650"/>
          <p14:tracePt t="210937" x="9482138" y="5073650"/>
          <p14:tracePt t="210949" x="9490075" y="5073650"/>
          <p14:tracePt t="210956" x="9498013" y="5073650"/>
          <p14:tracePt t="210963" x="9507538" y="5073650"/>
          <p14:tracePt t="210969" x="9523413" y="5073650"/>
          <p14:tracePt t="210976" x="9540875" y="5073650"/>
          <p14:tracePt t="210984" x="9558338" y="5073650"/>
          <p14:tracePt t="210991" x="9566275" y="5073650"/>
          <p14:tracePt t="210997" x="9591675" y="5073650"/>
          <p14:tracePt t="211008" x="9609138" y="5073650"/>
          <p14:tracePt t="211011" x="9626600" y="5073650"/>
          <p14:tracePt t="211018" x="9642475" y="5073650"/>
          <p14:tracePt t="211025" x="9652000" y="5073650"/>
          <p14:tracePt t="211032" x="9659938" y="5073650"/>
          <p14:tracePt t="211041" x="9667875" y="5073650"/>
          <p14:tracePt t="211046" x="9677400" y="5073650"/>
          <p14:tracePt t="211053" x="9694863" y="5073650"/>
          <p14:tracePt t="211066" x="9702800" y="5073650"/>
          <p14:tracePt t="211075" x="9710738" y="5073650"/>
          <p14:tracePt t="211081" x="9720263" y="5073650"/>
          <p14:tracePt t="211089" x="9728200" y="5073650"/>
          <p14:tracePt t="211098" x="9736138" y="5073650"/>
          <p14:tracePt t="211108" x="9745663" y="5073650"/>
          <p14:tracePt t="211115" x="9753600" y="5073650"/>
          <p14:tracePt t="211124" x="9761538" y="5073650"/>
          <p14:tracePt t="211129" x="9771063" y="5073650"/>
          <p14:tracePt t="211136" x="9779000" y="5073650"/>
          <p14:tracePt t="211144" x="9786938" y="5073650"/>
          <p14:tracePt t="211150" x="9796463" y="5073650"/>
          <p14:tracePt t="211158" x="9804400" y="5073650"/>
          <p14:tracePt t="211173" x="9812338" y="5073650"/>
          <p14:tracePt t="211185" x="9829800" y="5073650"/>
          <p14:tracePt t="211193" x="9847263" y="5073650"/>
          <p14:tracePt t="211198" x="9855200" y="5073650"/>
          <p14:tracePt t="211207" x="9864725" y="5064125"/>
          <p14:tracePt t="211214" x="9890125" y="5064125"/>
          <p14:tracePt t="211221" x="9898063" y="5064125"/>
          <p14:tracePt t="211226" x="9906000" y="5064125"/>
          <p14:tracePt t="211234" x="9931400" y="5056188"/>
          <p14:tracePt t="211243" x="9948863" y="5048250"/>
          <p14:tracePt t="211248" x="9974263" y="5038725"/>
          <p14:tracePt t="211257" x="9999663" y="5038725"/>
          <p14:tracePt t="211262" x="10025063" y="5038725"/>
          <p14:tracePt t="211269" x="10050463" y="5030788"/>
          <p14:tracePt t="211275" x="10067925" y="5022850"/>
          <p14:tracePt t="211283" x="10101263" y="5013325"/>
          <p14:tracePt t="211291" x="10126663" y="5013325"/>
          <p14:tracePt t="211296" x="10161588" y="5013325"/>
          <p14:tracePt t="211306" x="10179050" y="5005388"/>
          <p14:tracePt t="211311" x="10204450" y="4997450"/>
          <p14:tracePt t="211318" x="10220325" y="4987925"/>
          <p14:tracePt t="211325" x="10237788" y="4987925"/>
          <p14:tracePt t="211332" x="10245725" y="4987925"/>
          <p14:tracePt t="211340" x="10263188" y="4987925"/>
          <p14:tracePt t="211344" x="10271125" y="4987925"/>
          <p14:tracePt t="211352" x="10280650" y="4987925"/>
          <p14:tracePt t="211359" x="10288588" y="4987925"/>
          <p14:tracePt t="211366" x="10288588" y="4979988"/>
          <p14:tracePt t="211374" x="10306050" y="4972050"/>
          <p14:tracePt t="211387" x="10313988" y="4972050"/>
          <p14:tracePt t="211401" x="10323513" y="4972050"/>
          <p14:tracePt t="211422" x="10331450" y="4972050"/>
          <p14:tracePt t="211430" x="10339388" y="4962525"/>
          <p14:tracePt t="211457" x="10348913" y="4962525"/>
          <p14:tracePt t="211471" x="10356850" y="4954588"/>
          <p14:tracePt t="211485" x="10364788" y="4946650"/>
          <p14:tracePt t="211492" x="10374313" y="4937125"/>
          <p14:tracePt t="211499" x="10382250" y="4919663"/>
          <p14:tracePt t="211506" x="10390188" y="4919663"/>
          <p14:tracePt t="211512" x="10399713" y="4911725"/>
          <p14:tracePt t="211520" x="10399713" y="4903788"/>
          <p14:tracePt t="211527" x="10399713" y="4894263"/>
          <p14:tracePt t="211541" x="10407650" y="4886325"/>
          <p14:tracePt t="211548" x="10407650" y="4878388"/>
          <p14:tracePt t="211557" x="10407650" y="4868863"/>
          <p14:tracePt t="211560" x="10407650" y="4860925"/>
          <p14:tracePt t="211575" x="10407650" y="4852988"/>
          <p14:tracePt t="211582" x="10407650" y="4843463"/>
          <p14:tracePt t="211590" x="10407650" y="4835525"/>
          <p14:tracePt t="211603" x="10399713" y="4835525"/>
          <p14:tracePt t="211610" x="10399713" y="4827588"/>
          <p14:tracePt t="211617" x="10390188" y="4827588"/>
          <p14:tracePt t="211624" x="10382250" y="4818063"/>
          <p14:tracePt t="211642" x="10356850" y="4802188"/>
          <p14:tracePt t="211647" x="10348913" y="4792663"/>
          <p14:tracePt t="211652" x="10331450" y="4784725"/>
          <p14:tracePt t="211660" x="10323513" y="4775200"/>
          <p14:tracePt t="211666" x="10313988" y="4775200"/>
          <p14:tracePt t="211679" x="10306050" y="4767263"/>
          <p14:tracePt t="211689" x="10298113" y="4759325"/>
          <p14:tracePt t="211701" x="10288588" y="4759325"/>
          <p14:tracePt t="211709" x="10271125" y="4749800"/>
          <p14:tracePt t="211715" x="10271125" y="4741863"/>
          <p14:tracePt t="211723" x="10255250" y="4733925"/>
          <p14:tracePt t="211728" x="10237788" y="4724400"/>
          <p14:tracePt t="211736" x="10237788" y="4716463"/>
          <p14:tracePt t="211742" x="10212388" y="4708525"/>
          <p14:tracePt t="211758" x="10194925" y="4699000"/>
          <p14:tracePt t="211763" x="10179050" y="4691063"/>
          <p14:tracePt t="211772" x="10161588" y="4683125"/>
          <p14:tracePt t="211776" x="10153650" y="4673600"/>
          <p14:tracePt t="211784" x="10136188" y="4665663"/>
          <p14:tracePt t="211792" x="10110788" y="4657725"/>
          <p14:tracePt t="211798" x="10085388" y="4648200"/>
          <p14:tracePt t="211806" x="10050463" y="4640263"/>
          <p14:tracePt t="211812" x="9991725" y="4630738"/>
          <p14:tracePt t="211819" x="9931400" y="4622800"/>
          <p14:tracePt t="211826" x="9855200" y="4614863"/>
          <p14:tracePt t="211834" x="9796463" y="4605338"/>
          <p14:tracePt t="211840" x="9753600" y="4605338"/>
          <p14:tracePt t="211846" x="9720263" y="4605338"/>
          <p14:tracePt t="211858" x="9702800" y="4605338"/>
          <p14:tracePt t="211860" x="9685338" y="4605338"/>
          <p14:tracePt t="211867" x="9677400" y="4605338"/>
          <p14:tracePt t="211875" x="9667875" y="4605338"/>
          <p14:tracePt t="211882" x="9659938" y="4605338"/>
          <p14:tracePt t="211890" x="9652000" y="4605338"/>
          <p14:tracePt t="211895" x="9642475" y="4605338"/>
          <p14:tracePt t="211910" x="9617075" y="4605338"/>
          <p14:tracePt t="211916" x="9609138" y="4605338"/>
          <p14:tracePt t="211925" x="9591675" y="4605338"/>
          <p14:tracePt t="211930" x="9583738" y="4605338"/>
          <p14:tracePt t="211939" x="9558338" y="4605338"/>
          <p14:tracePt t="211945" x="9540875" y="4605338"/>
          <p14:tracePt t="211952" x="9532938" y="4605338"/>
          <p14:tracePt t="211958" x="9523413" y="4605338"/>
          <p14:tracePt t="211965" x="9515475" y="4605338"/>
          <p14:tracePt t="211974" x="9507538" y="4605338"/>
          <p14:tracePt t="211979" x="9498013" y="4605338"/>
          <p14:tracePt t="211986" x="9482138" y="4605338"/>
          <p14:tracePt t="211994" x="9472613" y="4605338"/>
          <p14:tracePt t="212000" x="9464675" y="4605338"/>
          <p14:tracePt t="212007" x="9431338" y="4605338"/>
          <p14:tracePt t="212014" x="9405938" y="4622800"/>
          <p14:tracePt t="212023" x="9363075" y="4630738"/>
          <p14:tracePt t="212028" x="9320213" y="4648200"/>
          <p14:tracePt t="212036" x="9277350" y="4657725"/>
          <p14:tracePt t="212042" x="9251950" y="4665663"/>
          <p14:tracePt t="212048" x="9226550" y="4665663"/>
          <p14:tracePt t="212056" x="9201150" y="4673600"/>
          <p14:tracePt t="212063" x="9193213" y="4683125"/>
          <p14:tracePt t="212072" x="9175750" y="4683125"/>
          <p14:tracePt t="212076" x="9150350" y="4683125"/>
          <p14:tracePt t="212083" x="9142413" y="4691063"/>
          <p14:tracePt t="212092" x="9124950" y="4699000"/>
          <p14:tracePt t="212098" x="9117013" y="4699000"/>
          <p14:tracePt t="212105" x="9107488" y="4708525"/>
          <p14:tracePt t="212112" x="9099550" y="4708525"/>
          <p14:tracePt t="212125" x="9082088" y="4708525"/>
          <p14:tracePt t="212146" x="9064625" y="4716463"/>
          <p14:tracePt t="212167" x="9056688" y="4716463"/>
          <p14:tracePt t="212188" x="9048750" y="4724400"/>
          <p14:tracePt t="212209" x="9039225" y="4724400"/>
          <p14:tracePt t="212223" x="9031288" y="4724400"/>
          <p14:tracePt t="212237" x="9023350" y="4724400"/>
          <p14:tracePt t="212251" x="9013825" y="4724400"/>
          <p14:tracePt t="212257" x="9005888" y="4724400"/>
          <p14:tracePt t="212265" x="8997950" y="4724400"/>
          <p14:tracePt t="212273" x="8980488" y="4724400"/>
          <p14:tracePt t="212279" x="8963025" y="4724400"/>
          <p14:tracePt t="212286" x="8955088" y="4724400"/>
          <p14:tracePt t="212293" x="8947150" y="4724400"/>
          <p14:tracePt t="212300" x="8929688" y="4724400"/>
          <p14:tracePt t="212308" x="8912225" y="4733925"/>
          <p14:tracePt t="212314" x="8894763" y="4733925"/>
          <p14:tracePt t="212323" x="8886825" y="4733925"/>
          <p14:tracePt t="212327" x="8878888" y="4733925"/>
          <p14:tracePt t="212334" x="8869363" y="4733925"/>
          <p14:tracePt t="212348" x="8861425" y="4733925"/>
          <p14:tracePt t="212357" x="8853488" y="4733925"/>
          <p14:tracePt t="212363" x="8843963" y="4733925"/>
          <p14:tracePt t="212376" x="8836025" y="4733925"/>
          <p14:tracePt t="212397" x="8828088" y="4733925"/>
          <p14:tracePt t="212411" x="8818563" y="4733925"/>
          <p14:tracePt t="212439" x="8810625" y="4733925"/>
          <p14:tracePt t="212448" x="8810625" y="4741863"/>
          <p14:tracePt t="212455" x="8802688" y="4741863"/>
          <p14:tracePt t="212488" x="8793163" y="4749800"/>
          <p14:tracePt t="212508" x="8793163" y="4759325"/>
          <p14:tracePt t="212536" x="8793163" y="4767263"/>
          <p14:tracePt t="212543" x="8785225" y="4767263"/>
          <p14:tracePt t="212551" x="8785225" y="4775200"/>
          <p14:tracePt t="212564" x="8777288" y="4784725"/>
          <p14:tracePt t="212573" x="8777288" y="4792663"/>
          <p14:tracePt t="212585" x="8767763" y="4802188"/>
          <p14:tracePt t="212599" x="8767763" y="4810125"/>
          <p14:tracePt t="212613" x="8767763" y="4818063"/>
          <p14:tracePt t="212621" x="8767763" y="4827588"/>
          <p14:tracePt t="212642" x="8767763" y="4835525"/>
          <p14:tracePt t="212656" x="8767763" y="4852988"/>
          <p14:tracePt t="212683" x="8767763" y="4860925"/>
          <p14:tracePt t="212705" x="8767763" y="4868863"/>
          <p14:tracePt t="212724" x="8777288" y="4868863"/>
          <p14:tracePt t="212733" x="8777288" y="4878388"/>
          <p14:tracePt t="212753" x="8777288" y="4886325"/>
          <p14:tracePt t="212773" x="8785225" y="4886325"/>
          <p14:tracePt t="212788" x="8785225" y="4894263"/>
          <p14:tracePt t="212822" x="8793163" y="4894263"/>
          <p14:tracePt t="212837" x="8793163" y="4903788"/>
          <p14:tracePt t="212850" x="8802688" y="4903788"/>
          <p14:tracePt t="212864" x="8810625" y="4911725"/>
          <p14:tracePt t="212871" x="8810625" y="4919663"/>
          <p14:tracePt t="212877" x="8818563" y="4919663"/>
          <p14:tracePt t="212885" x="8818563" y="4929188"/>
          <p14:tracePt t="212892" x="8828088" y="4929188"/>
          <p14:tracePt t="212906" x="8836025" y="4937125"/>
          <p14:tracePt t="212922" x="8843963" y="4946650"/>
          <p14:tracePt t="212927" x="8853488" y="4954588"/>
          <p14:tracePt t="212942" x="8861425" y="4954588"/>
          <p14:tracePt t="212947" x="8861425" y="4962525"/>
          <p14:tracePt t="212961" x="8869363" y="4962525"/>
          <p14:tracePt t="212968" x="8869363" y="4972050"/>
          <p14:tracePt t="212975" x="8878888" y="4972050"/>
          <p14:tracePt t="212982" x="8886825" y="4972050"/>
          <p14:tracePt t="212997" x="8894763" y="4979988"/>
          <p14:tracePt t="213005" x="8904288" y="4979988"/>
          <p14:tracePt t="213010" x="8912225" y="4987925"/>
          <p14:tracePt t="213017" x="8929688" y="4987925"/>
          <p14:tracePt t="213024" x="8937625" y="4987925"/>
          <p14:tracePt t="213031" x="8947150" y="4987925"/>
          <p14:tracePt t="213039" x="8963025" y="4997450"/>
          <p14:tracePt t="213046" x="8980488" y="4997450"/>
          <p14:tracePt t="213054" x="8988425" y="4997450"/>
          <p14:tracePt t="213058" x="8997950" y="4997450"/>
          <p14:tracePt t="213066" x="9023350" y="4997450"/>
          <p14:tracePt t="213074" x="9031288" y="4997450"/>
          <p14:tracePt t="213080" x="9056688" y="4997450"/>
          <p14:tracePt t="213088" x="9099550" y="4997450"/>
          <p14:tracePt t="213094" x="9117013" y="4997450"/>
          <p14:tracePt t="213100" x="9142413" y="4997450"/>
          <p14:tracePt t="213107" x="9167813" y="4987925"/>
          <p14:tracePt t="213115" x="9193213" y="4979988"/>
          <p14:tracePt t="213122" x="9218613" y="4972050"/>
          <p14:tracePt t="213129" x="9244013" y="4972050"/>
          <p14:tracePt t="213139" x="9261475" y="4962525"/>
          <p14:tracePt t="213142" x="9269413" y="4962525"/>
          <p14:tracePt t="213150" x="9294813" y="4962525"/>
          <p14:tracePt t="213157" x="9312275" y="4962525"/>
          <p14:tracePt t="213164" x="9328150" y="4962525"/>
          <p14:tracePt t="213171" x="9345613" y="4962525"/>
          <p14:tracePt t="213178" x="9371013" y="4962525"/>
          <p14:tracePt t="213184" x="9396413" y="4954588"/>
          <p14:tracePt t="213191" x="9413875" y="4954588"/>
          <p14:tracePt t="213198" x="9482138" y="4954588"/>
          <p14:tracePt t="213206" x="9550400" y="4954588"/>
          <p14:tracePt t="213213" x="9591675" y="4954588"/>
          <p14:tracePt t="213222" x="9659938" y="4954588"/>
          <p14:tracePt t="213225" x="9710738" y="4962525"/>
          <p14:tracePt t="213234" x="9771063" y="4972050"/>
          <p14:tracePt t="213240" x="9804400" y="4972050"/>
          <p14:tracePt t="213246" x="9829800" y="4979988"/>
          <p14:tracePt t="213255" x="9855200" y="4979988"/>
          <p14:tracePt t="213261" x="9872663" y="4987925"/>
          <p14:tracePt t="213268" x="9880600" y="4987925"/>
          <p14:tracePt t="213275" x="9898063" y="4997450"/>
          <p14:tracePt t="213282" x="9906000" y="4997450"/>
          <p14:tracePt t="213295" x="9923463" y="4997450"/>
          <p14:tracePt t="213305" x="9923463" y="5005388"/>
          <p14:tracePt t="213310" x="9931400" y="5005388"/>
          <p14:tracePt t="213323" x="9940925" y="5005388"/>
          <p14:tracePt t="213331" x="9948863" y="5005388"/>
          <p14:tracePt t="213338" x="9956800" y="5013325"/>
          <p14:tracePt t="213344" x="9966325" y="5013325"/>
          <p14:tracePt t="213352" x="9974263" y="5013325"/>
          <p14:tracePt t="213359" x="9983788" y="5013325"/>
          <p14:tracePt t="213365" x="9999663" y="5013325"/>
          <p14:tracePt t="213373" x="10009188" y="5030788"/>
          <p14:tracePt t="213380" x="10042525" y="5030788"/>
          <p14:tracePt t="213388" x="10101263" y="5048250"/>
          <p14:tracePt t="213393" x="10179050" y="5064125"/>
          <p14:tracePt t="213400" x="10245725" y="5081588"/>
          <p14:tracePt t="213407" x="10298113" y="5099050"/>
          <p14:tracePt t="213414" x="10331450" y="5116513"/>
          <p14:tracePt t="213422" x="10374313" y="5116513"/>
          <p14:tracePt t="213428" x="10415588" y="5124450"/>
          <p14:tracePt t="213437" x="10433050" y="5132388"/>
          <p14:tracePt t="213441" x="10450513" y="5141913"/>
          <p14:tracePt t="213458" x="10458450" y="5141913"/>
          <p14:tracePt t="213463" x="10458450" y="5149850"/>
          <p14:tracePt t="213471" x="10467975" y="5149850"/>
          <p14:tracePt t="213477" x="10475913" y="5149850"/>
          <p14:tracePt t="213491" x="10475913" y="5157788"/>
          <p14:tracePt t="213497" x="10483850" y="5157788"/>
          <p14:tracePt t="213519" x="10493375" y="5157788"/>
          <p14:tracePt t="213545" x="10501313" y="5157788"/>
          <p14:tracePt t="213554" x="10509250" y="5157788"/>
          <p14:tracePt t="213567" x="10518775" y="5157788"/>
          <p14:tracePt t="213581" x="10534650" y="5149850"/>
          <p14:tracePt t="213604" x="10544175" y="5149850"/>
          <p14:tracePt t="213615" x="10552113" y="5149850"/>
          <p14:tracePt t="213637" x="10560050" y="5141913"/>
          <p14:tracePt t="213644" x="10569575" y="5141913"/>
          <p14:tracePt t="213658" x="10577513" y="5141913"/>
          <p14:tracePt t="213664" x="10577513" y="5132388"/>
          <p14:tracePt t="213672" x="10577513" y="5124450"/>
          <p14:tracePt t="213688" x="10577513" y="5116513"/>
          <p14:tracePt t="213693" x="10585450" y="5116513"/>
          <p14:tracePt t="213700" x="10585450" y="5106988"/>
          <p14:tracePt t="213721" x="10585450" y="5099050"/>
          <p14:tracePt t="213727" x="10585450" y="5091113"/>
          <p14:tracePt t="213734" x="10585450" y="5081588"/>
          <p14:tracePt t="213755" x="10585450" y="5073650"/>
          <p14:tracePt t="213761" x="10585450" y="5064125"/>
          <p14:tracePt t="213771" x="10585450" y="5056188"/>
          <p14:tracePt t="213783" x="10585450" y="5038725"/>
          <p14:tracePt t="213790" x="10585450" y="5013325"/>
          <p14:tracePt t="213797" x="10577513" y="4997450"/>
          <p14:tracePt t="213806" x="10577513" y="4972050"/>
          <p14:tracePt t="213811" x="10560050" y="4946650"/>
          <p14:tracePt t="213821" x="10552113" y="4919663"/>
          <p14:tracePt t="213825" x="10544175" y="4894263"/>
          <p14:tracePt t="213832" x="10544175" y="4868863"/>
          <p14:tracePt t="213840" x="10534650" y="4852988"/>
          <p14:tracePt t="213846" x="10518775" y="4843463"/>
          <p14:tracePt t="213855" x="10518775" y="4835525"/>
          <p14:tracePt t="213859" x="10518775" y="4818063"/>
          <p14:tracePt t="213867" x="10509250" y="4810125"/>
          <p14:tracePt t="213874" x="10501313" y="4792663"/>
          <p14:tracePt t="213890" x="10501313" y="4784725"/>
          <p14:tracePt t="213904" x="10493375" y="4767263"/>
          <p14:tracePt t="213916" x="10483850" y="4759325"/>
          <p14:tracePt t="213922" x="10475913" y="4741863"/>
          <p14:tracePt t="213930" x="10467975" y="4733925"/>
          <p14:tracePt t="213938" x="10458450" y="4724400"/>
          <p14:tracePt t="213943" x="10442575" y="4708525"/>
          <p14:tracePt t="213950" x="10442575" y="4699000"/>
          <p14:tracePt t="213957" x="10433050" y="4691063"/>
          <p14:tracePt t="213964" x="10425113" y="4691063"/>
          <p14:tracePt t="213972" x="10425113" y="4673600"/>
          <p14:tracePt t="213977" x="10415588" y="4673600"/>
          <p14:tracePt t="213987" x="10415588" y="4665663"/>
          <p14:tracePt t="213991" x="10407650" y="4665663"/>
          <p14:tracePt t="213998" x="10399713" y="4657725"/>
          <p14:tracePt t="214005" x="10399713" y="4648200"/>
          <p14:tracePt t="214013" x="10390188" y="4648200"/>
          <p14:tracePt t="214021" x="10390188" y="4640263"/>
          <p14:tracePt t="214026" x="10374313" y="4640263"/>
          <p14:tracePt t="214036" x="10364788" y="4630738"/>
          <p14:tracePt t="214040" x="10348913" y="4614863"/>
          <p14:tracePt t="214047" x="10323513" y="4605338"/>
          <p14:tracePt t="214056" x="10313988" y="4597400"/>
          <p14:tracePt t="214061" x="10298113" y="4597400"/>
          <p14:tracePt t="214070" x="10280650" y="4589463"/>
          <p14:tracePt t="214075" x="10255250" y="4572000"/>
          <p14:tracePt t="214082" x="10229850" y="4564063"/>
          <p14:tracePt t="214089" x="10194925" y="4554538"/>
          <p14:tracePt t="214096" x="10153650" y="4546600"/>
          <p14:tracePt t="214104" x="10126663" y="4538663"/>
          <p14:tracePt t="214110" x="10067925" y="4529138"/>
          <p14:tracePt t="214116" x="9999663" y="4529138"/>
          <p14:tracePt t="214124" x="9931400" y="4513263"/>
          <p14:tracePt t="214131" x="9839325" y="4513263"/>
          <p14:tracePt t="214139" x="9761538" y="4503738"/>
          <p14:tracePt t="214145" x="9694863" y="4503738"/>
          <p14:tracePt t="214153" x="9659938" y="4503738"/>
          <p14:tracePt t="214159" x="9609138" y="4495800"/>
          <p14:tracePt t="214166" x="9575800" y="4495800"/>
          <p14:tracePt t="214173" x="9540875" y="4495800"/>
          <p14:tracePt t="214180" x="9523413" y="4495800"/>
          <p14:tracePt t="214187" x="9515475" y="4495800"/>
          <p14:tracePt t="214193" x="9498013" y="4495800"/>
          <p14:tracePt t="214207" x="9482138" y="4495800"/>
          <p14:tracePt t="214215" x="9472613" y="4495800"/>
          <p14:tracePt t="214222" x="9464675" y="4495800"/>
          <p14:tracePt t="214229" x="9447213" y="4495800"/>
          <p14:tracePt t="214238" x="9431338" y="4495800"/>
          <p14:tracePt t="214243" x="9421813" y="4495800"/>
          <p14:tracePt t="214250" x="9396413" y="4495800"/>
          <p14:tracePt t="214256" x="9380538" y="4495800"/>
          <p14:tracePt t="214265" x="9363075" y="4495800"/>
          <p14:tracePt t="214272" x="9345613" y="4495800"/>
          <p14:tracePt t="214277" x="9337675" y="4495800"/>
          <p14:tracePt t="214287" x="9320213" y="4495800"/>
          <p14:tracePt t="214292" x="9302750" y="4495800"/>
          <p14:tracePt t="214298" x="9286875" y="4495800"/>
          <p14:tracePt t="214312" x="9277350" y="4495800"/>
          <p14:tracePt t="214321" x="9269413" y="4495800"/>
          <p14:tracePt t="214327" x="9251950" y="4495800"/>
          <p14:tracePt t="214334" x="9236075" y="4495800"/>
          <p14:tracePt t="214340" x="9226550" y="4495800"/>
          <p14:tracePt t="214347" x="9209088" y="4495800"/>
          <p14:tracePt t="214355" x="9201150" y="4495800"/>
          <p14:tracePt t="214361" x="9183688" y="4495800"/>
          <p14:tracePt t="214371" x="9167813" y="4495800"/>
          <p14:tracePt t="214375" x="9158288" y="4495800"/>
          <p14:tracePt t="214382" x="9142413" y="4495800"/>
          <p14:tracePt t="214389" x="9124950" y="4495800"/>
          <p14:tracePt t="214396" x="9107488" y="4495800"/>
          <p14:tracePt t="214404" x="9091613" y="4495800"/>
          <p14:tracePt t="214411" x="9082088" y="4495800"/>
          <p14:tracePt t="214417" x="9074150" y="4495800"/>
          <p14:tracePt t="214424" x="9064625" y="4495800"/>
          <p14:tracePt t="214431" x="9048750" y="4495800"/>
          <p14:tracePt t="214439" x="9039225" y="4503738"/>
          <p14:tracePt t="214445" x="9023350" y="4513263"/>
          <p14:tracePt t="214454" x="9005888" y="4521200"/>
          <p14:tracePt t="214460" x="8997950" y="4521200"/>
          <p14:tracePt t="214466" x="8963025" y="4529138"/>
          <p14:tracePt t="214474" x="8947150" y="4538663"/>
          <p14:tracePt t="214480" x="8921750" y="4546600"/>
          <p14:tracePt t="214488" x="8912225" y="4554538"/>
          <p14:tracePt t="214494" x="8894763" y="4564063"/>
          <p14:tracePt t="214504" x="8878888" y="4564063"/>
          <p14:tracePt t="214509" x="8869363" y="4564063"/>
          <p14:tracePt t="214514" x="8861425" y="4564063"/>
          <p14:tracePt t="214523" x="8861425" y="4572000"/>
          <p14:tracePt t="214529" x="8853488" y="4579938"/>
          <p14:tracePt t="214550" x="8836025" y="4579938"/>
          <p14:tracePt t="214556" x="8836025" y="4589463"/>
          <p14:tracePt t="214572" x="8828088" y="4589463"/>
          <p14:tracePt t="214577" x="8818563" y="4597400"/>
          <p14:tracePt t="214587" x="8810625" y="4597400"/>
          <p14:tracePt t="214590" x="8810625" y="4605338"/>
          <p14:tracePt t="214599" x="8802688" y="4614863"/>
          <p14:tracePt t="214612" x="8793163" y="4614863"/>
          <p14:tracePt t="214620" x="8793163" y="4622800"/>
          <p14:tracePt t="214626" x="8785225" y="4622800"/>
          <p14:tracePt t="214633" x="8785225" y="4640263"/>
          <p14:tracePt t="214654" x="8777288" y="4648200"/>
          <p14:tracePt t="214660" x="8767763" y="4648200"/>
          <p14:tracePt t="214671" x="8767763" y="4657725"/>
          <p14:tracePt t="214689" x="8767763" y="4665663"/>
          <p14:tracePt t="214697" x="8767763" y="4673600"/>
          <p14:tracePt t="214704" x="8759825" y="4683125"/>
          <p14:tracePt t="214723" x="8759825" y="4691063"/>
          <p14:tracePt t="214732" x="8759825" y="4699000"/>
          <p14:tracePt t="214744" x="8759825" y="4708525"/>
          <p14:tracePt t="214759" x="8750300" y="4708525"/>
          <p14:tracePt t="214765" x="8750300" y="4716463"/>
          <p14:tracePt t="214772" x="8750300" y="4724400"/>
          <p14:tracePt t="214780" x="8750300" y="4733925"/>
          <p14:tracePt t="214793" x="8750300" y="4741863"/>
          <p14:tracePt t="214808" x="8750300" y="4749800"/>
          <p14:tracePt t="214821" x="8750300" y="4767263"/>
          <p14:tracePt t="214837" x="8750300" y="4775200"/>
          <p14:tracePt t="214841" x="8750300" y="4784725"/>
          <p14:tracePt t="214849" x="8750300" y="4792663"/>
          <p14:tracePt t="214856" x="8750300" y="4810125"/>
          <p14:tracePt t="214863" x="8750300" y="4827588"/>
          <p14:tracePt t="214871" x="8750300" y="4843463"/>
          <p14:tracePt t="214877" x="8750300" y="4852988"/>
          <p14:tracePt t="214884" x="8750300" y="4868863"/>
          <p14:tracePt t="214890" x="8750300" y="4903788"/>
          <p14:tracePt t="214898" x="8759825" y="4937125"/>
          <p14:tracePt t="214905" x="8759825" y="4962525"/>
          <p14:tracePt t="214912" x="8767763" y="4979988"/>
          <p14:tracePt t="214920" x="8777288" y="4997450"/>
          <p14:tracePt t="214925" x="8777288" y="5013325"/>
          <p14:tracePt t="214933" x="8777288" y="5030788"/>
          <p14:tracePt t="214939" x="8785225" y="5048250"/>
          <p14:tracePt t="214947" x="8785225" y="5064125"/>
          <p14:tracePt t="214961" x="8802688" y="5081588"/>
          <p14:tracePt t="214967" x="8802688" y="5099050"/>
          <p14:tracePt t="214981" x="8802688" y="5106988"/>
          <p14:tracePt t="214988" x="8810625" y="5124450"/>
          <p14:tracePt t="214996" x="8810625" y="5132388"/>
          <p14:tracePt t="215003" x="8818563" y="5149850"/>
          <p14:tracePt t="215009" x="8828088" y="5167313"/>
          <p14:tracePt t="215016" x="8836025" y="5183188"/>
          <p14:tracePt t="215024" x="8843963" y="5200650"/>
          <p14:tracePt t="215030" x="8861425" y="5218113"/>
          <p14:tracePt t="215037" x="8861425" y="5235575"/>
          <p14:tracePt t="215044" x="8869363" y="5251450"/>
          <p14:tracePt t="215053" x="8878888" y="5260975"/>
          <p14:tracePt t="215064" x="8886825" y="5268913"/>
          <p14:tracePt t="215072" x="8886825" y="5276850"/>
          <p14:tracePt t="215086" x="8886825" y="5286375"/>
          <p14:tracePt t="215093" x="8894763" y="5286375"/>
          <p14:tracePt t="215100" x="8904288" y="5294313"/>
          <p14:tracePt t="215117" x="8904288" y="5302250"/>
          <p14:tracePt t="215122" x="8912225" y="5302250"/>
          <p14:tracePt t="215142" x="8921750" y="5302250"/>
          <p14:tracePt t="215148" x="8921750" y="5311775"/>
          <p14:tracePt t="215169" x="8929688" y="5311775"/>
          <p14:tracePt t="215183" x="8937625" y="5311775"/>
          <p14:tracePt t="215190" x="8947150" y="5311775"/>
          <p14:tracePt t="215205" x="8963025" y="5311775"/>
          <p14:tracePt t="215211" x="8972550" y="5311775"/>
          <p14:tracePt t="215220" x="8980488" y="5311775"/>
          <p14:tracePt t="215225" x="8997950" y="5319713"/>
          <p14:tracePt t="215232" x="9023350" y="5319713"/>
          <p14:tracePt t="215239" x="9039225" y="5319713"/>
          <p14:tracePt t="215246" x="9056688" y="5319713"/>
          <p14:tracePt t="215253" x="9074150" y="5327650"/>
          <p14:tracePt t="215260" x="9099550" y="5327650"/>
          <p14:tracePt t="215270" x="9107488" y="5327650"/>
          <p14:tracePt t="215273" x="9117013" y="5327650"/>
          <p14:tracePt t="215281" x="9142413" y="5327650"/>
          <p14:tracePt t="215288" x="9158288" y="5327650"/>
          <p14:tracePt t="215297" x="9167813" y="5327650"/>
          <p14:tracePt t="215302" x="9175750" y="5327650"/>
          <p14:tracePt t="215308" x="9193213" y="5327650"/>
          <p14:tracePt t="215322" x="9201150" y="5327650"/>
          <p14:tracePt t="215329" x="9218613" y="5327650"/>
          <p14:tracePt t="215352" x="9226550" y="5327650"/>
          <p14:tracePt t="215356" x="9236075" y="5327650"/>
          <p14:tracePt t="215365" x="9244013" y="5327650"/>
          <p14:tracePt t="215377" x="9261475" y="5327650"/>
          <p14:tracePt t="215386" x="9269413" y="5319713"/>
          <p14:tracePt t="215392" x="9277350" y="5319713"/>
          <p14:tracePt t="215399" x="9302750" y="5319713"/>
          <p14:tracePt t="215405" x="9337675" y="5311775"/>
          <p14:tracePt t="215414" x="9363075" y="5311775"/>
          <p14:tracePt t="215421" x="9405938" y="5311775"/>
          <p14:tracePt t="215426" x="9447213" y="5311775"/>
          <p14:tracePt t="215436" x="9482138" y="5302250"/>
          <p14:tracePt t="215440" x="9498013" y="5302250"/>
          <p14:tracePt t="215448" x="9507538" y="5302250"/>
          <p14:tracePt t="215455" x="9523413" y="5302250"/>
          <p14:tracePt t="215463" x="9532938" y="5302250"/>
          <p14:tracePt t="215470" x="9550400" y="5302250"/>
          <p14:tracePt t="215475" x="9558338" y="5302250"/>
          <p14:tracePt t="215485" x="9566275" y="5302250"/>
          <p14:tracePt t="215490" x="9583738" y="5302250"/>
          <p14:tracePt t="215496" x="9591675" y="5302250"/>
          <p14:tracePt t="215504" x="9609138" y="5302250"/>
          <p14:tracePt t="215512" x="9626600" y="5302250"/>
          <p14:tracePt t="215519" x="9642475" y="5302250"/>
          <p14:tracePt t="215524" x="9659938" y="5302250"/>
          <p14:tracePt t="215532" x="9677400" y="5294313"/>
          <p14:tracePt t="215538" x="9694863" y="5294313"/>
          <p14:tracePt t="215545" x="9702800" y="5286375"/>
          <p14:tracePt t="215554" x="9728200" y="5286375"/>
          <p14:tracePt t="215566" x="9753600" y="5286375"/>
          <p14:tracePt t="215572" x="9771063" y="5286375"/>
          <p14:tracePt t="215581" x="9786938" y="5276850"/>
          <p14:tracePt t="215587" x="9796463" y="5268913"/>
          <p14:tracePt t="215594" x="9821863" y="5268913"/>
          <p14:tracePt t="215603" x="9839325" y="5260975"/>
          <p14:tracePt t="215609" x="9855200" y="5260975"/>
          <p14:tracePt t="215615" x="9864725" y="5260975"/>
          <p14:tracePt t="215621" x="9880600" y="5260975"/>
          <p14:tracePt t="215638" x="9915525" y="5243513"/>
          <p14:tracePt t="215643" x="9923463" y="5235575"/>
          <p14:tracePt t="215652" x="9940925" y="5235575"/>
          <p14:tracePt t="215657" x="9956800" y="5226050"/>
          <p14:tracePt t="215664" x="9966325" y="5226050"/>
          <p14:tracePt t="215672" x="9991725" y="5218113"/>
          <p14:tracePt t="215678" x="10009188" y="5200650"/>
          <p14:tracePt t="215686" x="10025063" y="5200650"/>
          <p14:tracePt t="215692" x="10034588" y="5192713"/>
          <p14:tracePt t="215698" x="10050463" y="5183188"/>
          <p14:tracePt t="215706" x="10059988" y="5183188"/>
          <p14:tracePt t="215713" x="10075863" y="5167313"/>
          <p14:tracePt t="215720" x="10093325" y="5157788"/>
          <p14:tracePt t="215736" x="10101263" y="5149850"/>
          <p14:tracePt t="215747" x="10110788" y="5141913"/>
          <p14:tracePt t="215754" x="10118725" y="5132388"/>
          <p14:tracePt t="215769" x="10126663" y="5124450"/>
          <p14:tracePt t="215782" x="10126663" y="5116513"/>
          <p14:tracePt t="215789" x="10136188" y="5106988"/>
          <p14:tracePt t="215810" x="10144125" y="5099050"/>
          <p14:tracePt t="215824" x="10144125" y="5091113"/>
          <p14:tracePt t="215831" x="10153650" y="5091113"/>
          <p14:tracePt t="215838" x="10153650" y="5081588"/>
          <p14:tracePt t="215845" x="10153650" y="5073650"/>
          <p14:tracePt t="215858" x="10161588" y="5073650"/>
          <p14:tracePt t="215865" x="10161588" y="5064125"/>
          <p14:tracePt t="215894" x="10161588" y="5056188"/>
          <p14:tracePt t="215914" x="10161588" y="5048250"/>
          <p14:tracePt t="215943" x="10169525" y="5048250"/>
          <p14:tracePt t="215950" x="10169525" y="5038725"/>
          <p14:tracePt t="215956" x="10169525" y="5030788"/>
          <p14:tracePt t="215971" x="10169525" y="5022850"/>
          <p14:tracePt t="215977" x="10179050" y="5022850"/>
          <p14:tracePt t="215986" x="10186988" y="5013325"/>
          <p14:tracePt t="215991" x="10186988" y="5005388"/>
          <p14:tracePt t="215998" x="10194925" y="4997450"/>
          <p14:tracePt t="216012" x="10194925" y="4979988"/>
          <p14:tracePt t="216020" x="10204450" y="4972050"/>
          <p14:tracePt t="216025" x="10212388" y="4962525"/>
          <p14:tracePt t="216040" x="10212388" y="4954588"/>
          <p14:tracePt t="216047" x="10220325" y="4954588"/>
          <p14:tracePt t="216055" x="10220325" y="4946650"/>
          <p14:tracePt t="216060" x="10229850" y="4946650"/>
          <p14:tracePt t="216069" x="10229850" y="4929188"/>
          <p14:tracePt t="216081" x="10237788" y="4919663"/>
          <p14:tracePt t="216096" x="10237788" y="4911725"/>
          <p14:tracePt t="216109" x="10237788" y="4903788"/>
          <p14:tracePt t="216123" x="10245725" y="4894263"/>
          <p14:tracePt t="216130" x="10245725" y="4886325"/>
          <p14:tracePt t="216136" x="10245725" y="4878388"/>
          <p14:tracePt t="216144" x="10245725" y="4868863"/>
          <p14:tracePt t="216151" x="10255250" y="4860925"/>
          <p14:tracePt t="216158" x="10263188" y="4843463"/>
          <p14:tracePt t="216166" x="10263188" y="4835525"/>
          <p14:tracePt t="216172" x="10263188" y="4827588"/>
          <p14:tracePt t="216186" x="10263188" y="4818063"/>
          <p14:tracePt t="216201" x="10263188" y="4810125"/>
          <p14:tracePt t="216214" x="10263188" y="4802188"/>
          <p14:tracePt t="216220" x="10263188" y="4792663"/>
          <p14:tracePt t="216235" x="10263188" y="4784725"/>
          <p14:tracePt t="216255" x="10263188" y="4775200"/>
          <p14:tracePt t="216271" x="10245725" y="4767263"/>
          <p14:tracePt t="216286" x="10237788" y="4759325"/>
          <p14:tracePt t="216291" x="10229850" y="4759325"/>
          <p14:tracePt t="216297" x="10220325" y="4759325"/>
          <p14:tracePt t="216312" x="10212388" y="4759325"/>
          <p14:tracePt t="216319" x="10212388" y="4749800"/>
          <p14:tracePt t="216325" x="10204450" y="4749800"/>
          <p14:tracePt t="216339" x="10194925" y="4749800"/>
          <p14:tracePt t="216346" x="10186988" y="4749800"/>
          <p14:tracePt t="216360" x="10179050" y="4749800"/>
          <p14:tracePt t="216374" x="10169525" y="4749800"/>
          <p14:tracePt t="216388" x="10161588" y="4749800"/>
          <p14:tracePt t="216403" x="10153650" y="4749800"/>
          <p14:tracePt t="216417" x="10144125" y="4749800"/>
          <p14:tracePt t="216430" x="10136188" y="4749800"/>
          <p14:tracePt t="216451" x="10126663" y="4749800"/>
          <p14:tracePt t="216458" x="10118725" y="4749800"/>
          <p14:tracePt t="216499" x="10101263" y="4749800"/>
          <p14:tracePt t="216514" x="10085388" y="4749800"/>
          <p14:tracePt t="216527" x="10075863" y="4749800"/>
          <p14:tracePt t="216533" x="10067925" y="4749800"/>
          <p14:tracePt t="216540" x="10050463" y="4749800"/>
          <p14:tracePt t="216547" x="10042525" y="4749800"/>
          <p14:tracePt t="216554" x="10034588" y="4749800"/>
          <p14:tracePt t="216561" x="10017125" y="4749800"/>
          <p14:tracePt t="216569" x="9999663" y="4749800"/>
          <p14:tracePt t="216575" x="9974263" y="4749800"/>
          <p14:tracePt t="216582" x="9940925" y="4741863"/>
          <p14:tracePt t="216588" x="9880600" y="4724400"/>
          <p14:tracePt t="216595" x="9761538" y="4691063"/>
          <p14:tracePt t="216604" x="9583738" y="4648200"/>
          <p14:tracePt t="216610" x="9286875" y="4572000"/>
          <p14:tracePt t="216618" x="8980488" y="4486275"/>
          <p14:tracePt t="216624" x="8802688" y="4435475"/>
          <p14:tracePt t="216638" x="8131175" y="4249738"/>
          <p14:tracePt t="216645" x="7672388" y="4095750"/>
          <p14:tracePt t="216652" x="7340600" y="3986213"/>
          <p14:tracePt t="216659" x="7018338" y="3857625"/>
          <p14:tracePt t="216665" x="6372225" y="3636963"/>
          <p14:tracePt t="216671" x="5718175" y="3382963"/>
          <p14:tracePt t="216679" x="5029200" y="3094038"/>
          <p14:tracePt t="216687" x="4349750" y="2795588"/>
          <p14:tracePt t="216694" x="3789363" y="2524125"/>
          <p14:tracePt t="216701" x="3203575" y="2268538"/>
          <p14:tracePt t="216707" x="2735263" y="2055813"/>
          <p14:tracePt t="216718" x="2208213" y="1903413"/>
          <p14:tracePt t="216721" x="1860550" y="1809750"/>
          <p14:tracePt t="216728" x="1589088" y="1733550"/>
          <p14:tracePt t="216737" x="1325563" y="1708150"/>
          <p14:tracePt t="217021" x="765175" y="1266825"/>
          <p14:tracePt t="217028" x="347663" y="968375"/>
          <p14:tracePt t="217035" x="101600" y="808038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826C6B9-6079-4D4B-ADDF-636CD94D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335657" cy="1325563"/>
          </a:xfrm>
        </p:spPr>
        <p:txBody>
          <a:bodyPr/>
          <a:lstStyle/>
          <a:p>
            <a:r>
              <a:rPr lang="es-PA" dirty="0"/>
              <a:t>Sistema Mecánico – Ejemplo #2 (Continuación)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21DEF2F-0A80-4E62-8F6C-A12274B7A108}"/>
              </a:ext>
            </a:extLst>
          </p:cNvPr>
          <p:cNvCxnSpPr/>
          <p:nvPr/>
        </p:nvCxnSpPr>
        <p:spPr>
          <a:xfrm flipH="1">
            <a:off x="6676571" y="1494971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E01C470-7577-4282-A4C3-C3C58737B5B9}"/>
              </a:ext>
            </a:extLst>
          </p:cNvPr>
          <p:cNvCxnSpPr/>
          <p:nvPr/>
        </p:nvCxnSpPr>
        <p:spPr>
          <a:xfrm flipH="1">
            <a:off x="6676571" y="1879600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D6744765-B69B-4043-9498-A096D54DE3C4}"/>
              </a:ext>
            </a:extLst>
          </p:cNvPr>
          <p:cNvSpPr txBox="1"/>
          <p:nvPr/>
        </p:nvSpPr>
        <p:spPr>
          <a:xfrm>
            <a:off x="7460343" y="1325563"/>
            <a:ext cx="198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Cuerpo 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416C15A-DCA4-45EC-A5ED-87CC64EC84B0}"/>
              </a:ext>
            </a:extLst>
          </p:cNvPr>
          <p:cNvSpPr txBox="1"/>
          <p:nvPr/>
        </p:nvSpPr>
        <p:spPr>
          <a:xfrm>
            <a:off x="7460343" y="1679637"/>
            <a:ext cx="198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Cuerpo 2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C5E984E-9820-49A4-B8B0-9E896DB46B90}"/>
              </a:ext>
            </a:extLst>
          </p:cNvPr>
          <p:cNvCxnSpPr>
            <a:cxnSpLocks/>
          </p:cNvCxnSpPr>
          <p:nvPr/>
        </p:nvCxnSpPr>
        <p:spPr>
          <a:xfrm flipH="1">
            <a:off x="1930400" y="2615804"/>
            <a:ext cx="5529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3E2E3DB-65DA-4C1D-9FF5-48E3A3F860F9}"/>
                  </a:ext>
                </a:extLst>
              </p:cNvPr>
              <p:cNvSpPr txBox="1"/>
              <p:nvPr/>
            </p:nvSpPr>
            <p:spPr>
              <a:xfrm>
                <a:off x="7460343" y="2409513"/>
                <a:ext cx="26125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A" dirty="0"/>
                  <a:t>Función de transferencia si la salida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P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PA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P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PA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3E2E3DB-65DA-4C1D-9FF5-48E3A3F86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343" y="2409513"/>
                <a:ext cx="2612571" cy="646331"/>
              </a:xfrm>
              <a:prstGeom prst="rect">
                <a:avLst/>
              </a:prstGeom>
              <a:blipFill>
                <a:blip r:embed="rId2"/>
                <a:stretch>
                  <a:fillRect l="-2103" t="-4717" b="-14151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633A1278-5196-49D4-B99B-D6FFE0EDF8B0}"/>
              </a:ext>
            </a:extLst>
          </p:cNvPr>
          <p:cNvSpPr txBox="1"/>
          <p:nvPr/>
        </p:nvSpPr>
        <p:spPr>
          <a:xfrm>
            <a:off x="0" y="6258112"/>
            <a:ext cx="1088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b="1" i="1" u="sng" dirty="0"/>
              <a:t>NOTE LA SIMETRÍA MATEMATICA EN SU SOLUCIÓN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381BA9-81C5-4A2C-8CDF-6DAF88C74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53" y="1280767"/>
            <a:ext cx="6096000" cy="790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6EC624-B1C8-4709-B958-08CB7F700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12" y="2281197"/>
            <a:ext cx="1203233" cy="66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8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A44819-2245-426F-9E16-0B5CF002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03" y="1574666"/>
            <a:ext cx="3912454" cy="19338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4E5E2DA-7253-4C09-A4B8-BB17A314FC3E}"/>
                  </a:ext>
                </a:extLst>
              </p:cNvPr>
              <p:cNvSpPr txBox="1"/>
              <p:nvPr/>
            </p:nvSpPr>
            <p:spPr>
              <a:xfrm>
                <a:off x="4878341" y="2031144"/>
                <a:ext cx="663895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A" dirty="0"/>
                  <a:t>Encuentre la función de transferencia si la salida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P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P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P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A" dirty="0"/>
                  <a:t>.</a:t>
                </a:r>
              </a:p>
              <a:p>
                <a:r>
                  <a:rPr lang="es-PA" dirty="0"/>
                  <a:t>Este problema se encuentra resuelto en la dispositiva:</a:t>
                </a:r>
              </a:p>
              <a:p>
                <a:r>
                  <a:rPr lang="es-PA" b="1" dirty="0"/>
                  <a:t>Parte 2 – </a:t>
                </a:r>
                <a:r>
                  <a:rPr lang="es-PA" b="1" dirty="0" err="1"/>
                  <a:t>Funcion</a:t>
                </a:r>
                <a:r>
                  <a:rPr lang="es-PA" b="1" dirty="0"/>
                  <a:t> de Transferencia_Mtrans.pptx</a:t>
                </a:r>
              </a:p>
              <a:p>
                <a:r>
                  <a:rPr lang="es-PA" dirty="0"/>
                  <a:t>Debido a su peso será enviado por un método externo.</a:t>
                </a:r>
              </a:p>
              <a:p>
                <a:endParaRPr lang="es-PA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4E5E2DA-7253-4C09-A4B8-BB17A314F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341" y="2031144"/>
                <a:ext cx="6638956" cy="1477328"/>
              </a:xfrm>
              <a:prstGeom prst="rect">
                <a:avLst/>
              </a:prstGeom>
              <a:blipFill>
                <a:blip r:embed="rId3"/>
                <a:stretch>
                  <a:fillRect l="-735" t="-2058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703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E16FEA0-72D4-4C62-A8A2-7E4F4A680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640"/>
            <a:ext cx="12192000" cy="1325563"/>
          </a:xfrm>
        </p:spPr>
        <p:txBody>
          <a:bodyPr/>
          <a:lstStyle/>
          <a:p>
            <a:pPr algn="ctr"/>
            <a:r>
              <a:rPr lang="es-PA" dirty="0"/>
              <a:t>MODELADO DE SISTEMAS MECÁNICOS</a:t>
            </a:r>
            <a:br>
              <a:rPr lang="es-PA" dirty="0"/>
            </a:br>
            <a:r>
              <a:rPr lang="es-PA" sz="2200" dirty="0"/>
              <a:t>Sistema rotacional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739503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5B98888-057E-4295-A29F-211586770C23}"/>
              </a:ext>
            </a:extLst>
          </p:cNvPr>
          <p:cNvSpPr txBox="1"/>
          <p:nvPr/>
        </p:nvSpPr>
        <p:spPr>
          <a:xfrm>
            <a:off x="1066509" y="583882"/>
            <a:ext cx="100589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600" dirty="0"/>
              <a:t>REPRESENTACION DE COMPONENTES MECÁNICOS EN EL DOMINIO DE “s”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ACC912-92AA-41E5-BB26-2F15DF737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076325"/>
            <a:ext cx="86677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7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752"/>
    </mc:Choice>
    <mc:Fallback xmlns="">
      <p:transition spd="slow" advTm="214752"/>
    </mc:Fallback>
  </mc:AlternateContent>
  <p:extLst>
    <p:ext uri="{3A86A75C-4F4B-4683-9AE1-C65F6400EC91}">
      <p14:laserTraceLst xmlns:p14="http://schemas.microsoft.com/office/powerpoint/2010/main">
        <p14:tracePtLst>
          <p14:tracePt t="425" x="3074988" y="3025775"/>
          <p14:tracePt t="432" x="3092450" y="3067050"/>
          <p14:tracePt t="438" x="3117850" y="3135313"/>
          <p14:tracePt t="445" x="3160713" y="3211513"/>
          <p14:tracePt t="451" x="3203575" y="3279775"/>
          <p14:tracePt t="459" x="3228975" y="3330575"/>
          <p14:tracePt t="465" x="3262313" y="3382963"/>
          <p14:tracePt t="472" x="3279775" y="3416300"/>
          <p14:tracePt t="479" x="3305175" y="3441700"/>
          <p14:tracePt t="485" x="3330575" y="3484563"/>
          <p14:tracePt t="493" x="3348038" y="3509963"/>
          <p14:tracePt t="500" x="3363913" y="3527425"/>
          <p14:tracePt t="508" x="3373438" y="3543300"/>
          <p14:tracePt t="514" x="3398838" y="3568700"/>
          <p14:tracePt t="521" x="3424238" y="3603625"/>
          <p14:tracePt t="528" x="3457575" y="3629025"/>
          <p14:tracePt t="535" x="3492500" y="3671888"/>
          <p14:tracePt t="548" x="3525838" y="3713163"/>
          <p14:tracePt t="551" x="3559175" y="3748088"/>
          <p14:tracePt t="556" x="3576638" y="3756025"/>
          <p14:tracePt t="566" x="3594100" y="3773488"/>
          <p14:tracePt t="570" x="3602038" y="3790950"/>
          <p14:tracePt t="578" x="3619500" y="3798888"/>
          <p14:tracePt t="584" x="3627438" y="3806825"/>
          <p14:tracePt t="592" x="3636963" y="3806825"/>
          <p14:tracePt t="598" x="3636963" y="3824288"/>
          <p14:tracePt t="612" x="3644900" y="3824288"/>
          <p14:tracePt t="619" x="3644900" y="3832225"/>
          <p14:tracePt t="627" x="3652838" y="3832225"/>
          <p14:tracePt t="634" x="3662363" y="3832225"/>
          <p14:tracePt t="641" x="3662363" y="3841750"/>
          <p14:tracePt t="652" x="3662363" y="3849688"/>
          <p14:tracePt t="677" x="3670300" y="3849688"/>
          <p14:tracePt t="681" x="3670300" y="3857625"/>
          <p14:tracePt t="710" x="3678238" y="3857625"/>
          <p14:tracePt t="2575" x="3652838" y="3849688"/>
          <p14:tracePt t="2583" x="3525838" y="3781425"/>
          <p14:tracePt t="2590" x="3313113" y="3687763"/>
          <p14:tracePt t="2597" x="2930525" y="3492500"/>
          <p14:tracePt t="2604" x="2701925" y="3348038"/>
          <p14:tracePt t="2612" x="2497138" y="3221038"/>
          <p14:tracePt t="2617" x="2362200" y="3144838"/>
          <p14:tracePt t="2627" x="2293938" y="3109913"/>
          <p14:tracePt t="2631" x="2235200" y="3059113"/>
          <p14:tracePt t="2640" x="2149475" y="3000375"/>
          <p14:tracePt t="2645" x="2055813" y="2922588"/>
          <p14:tracePt t="2652" x="1971675" y="2863850"/>
          <p14:tracePt t="2662" x="1928813" y="2830513"/>
          <p14:tracePt t="2666" x="1878013" y="2805113"/>
          <p14:tracePt t="2676" x="1835150" y="2770188"/>
          <p14:tracePt t="2680" x="1801813" y="2744788"/>
          <p14:tracePt t="2687" x="1784350" y="2727325"/>
          <p14:tracePt t="2695" x="1766888" y="2727325"/>
          <p14:tracePt t="2701" x="1758950" y="2719388"/>
          <p14:tracePt t="2711" x="1733550" y="2711450"/>
          <p14:tracePt t="2715" x="1716088" y="2701925"/>
          <p14:tracePt t="2722" x="1708150" y="2701925"/>
          <p14:tracePt t="2729" x="1698625" y="2701925"/>
          <p14:tracePt t="2736" x="1690688" y="2693988"/>
          <p14:tracePt t="2744" x="1682750" y="2693988"/>
          <p14:tracePt t="2750" x="1673225" y="2693988"/>
          <p14:tracePt t="2758" x="1665288" y="2693988"/>
          <p14:tracePt t="2763" x="1657350" y="2686050"/>
          <p14:tracePt t="2771" x="1657350" y="2676525"/>
          <p14:tracePt t="2777" x="1647825" y="2676525"/>
          <p14:tracePt t="2794" x="1639888" y="2676525"/>
          <p14:tracePt t="2806" x="1631950" y="2676525"/>
          <p14:tracePt t="2812" x="1622425" y="2676525"/>
          <p14:tracePt t="2827" x="1614488" y="2676525"/>
          <p14:tracePt t="2896" x="1614488" y="2668588"/>
          <p14:tracePt t="2910" x="1622425" y="2668588"/>
          <p14:tracePt t="3173" x="1614488" y="2668588"/>
          <p14:tracePt t="3179" x="1579563" y="2668588"/>
          <p14:tracePt t="3186" x="1554163" y="2686050"/>
          <p14:tracePt t="3193" x="1503363" y="2693988"/>
          <p14:tracePt t="3201" x="1452563" y="2701925"/>
          <p14:tracePt t="3208" x="1419225" y="2711450"/>
          <p14:tracePt t="3214" x="1384300" y="2711450"/>
          <p14:tracePt t="3223" x="1358900" y="2711450"/>
          <p14:tracePt t="3229" x="1343025" y="2719388"/>
          <p14:tracePt t="3237" x="1317625" y="2727325"/>
          <p14:tracePt t="3243" x="1300163" y="2727325"/>
          <p14:tracePt t="3249" x="1282700" y="2736850"/>
          <p14:tracePt t="3260" x="1265238" y="2736850"/>
          <p14:tracePt t="3263" x="1249363" y="2736850"/>
          <p14:tracePt t="3269" x="1231900" y="2736850"/>
          <p14:tracePt t="3276" x="1214438" y="2736850"/>
          <p14:tracePt t="3284" x="1206500" y="2736850"/>
          <p14:tracePt t="3291" x="1189038" y="2744788"/>
          <p14:tracePt t="3297" x="1181100" y="2752725"/>
          <p14:tracePt t="3311" x="1163638" y="2752725"/>
          <p14:tracePt t="3325" x="1155700" y="2752725"/>
          <p14:tracePt t="3340" x="1147763" y="2752725"/>
          <p14:tracePt t="3352" x="1138238" y="2752725"/>
          <p14:tracePt t="3361" x="1130300" y="2752725"/>
          <p14:tracePt t="3388" x="1120775" y="2752725"/>
          <p14:tracePt t="3444" x="1120775" y="2744788"/>
          <p14:tracePt t="3464" x="1120775" y="2736850"/>
          <p14:tracePt t="3500" x="1120775" y="2727325"/>
          <p14:tracePt t="3513" x="1130300" y="2727325"/>
          <p14:tracePt t="3522" x="1138238" y="2727325"/>
          <p14:tracePt t="3534" x="1138238" y="2719388"/>
          <p14:tracePt t="3549" x="1147763" y="2719388"/>
          <p14:tracePt t="3576" x="1155700" y="2719388"/>
          <p14:tracePt t="3730" x="1147763" y="2719388"/>
          <p14:tracePt t="3738" x="1147763" y="2727325"/>
          <p14:tracePt t="3765" x="1138238" y="2727325"/>
          <p14:tracePt t="3775" x="1138238" y="2736850"/>
          <p14:tracePt t="3779" x="1130300" y="2736850"/>
          <p14:tracePt t="3793" x="1130300" y="2744788"/>
          <p14:tracePt t="3822" x="1120775" y="2744788"/>
          <p14:tracePt t="3827" x="1120775" y="2752725"/>
          <p14:tracePt t="3855" x="1112838" y="2752725"/>
          <p14:tracePt t="3869" x="1112838" y="2762250"/>
          <p14:tracePt t="3897" x="1104900" y="2762250"/>
          <p14:tracePt t="3903" x="1104900" y="2770188"/>
          <p14:tracePt t="3925" x="1104900" y="2778125"/>
          <p14:tracePt t="4433" x="1095375" y="2778125"/>
          <p14:tracePt t="4461" x="1095375" y="2787650"/>
          <p14:tracePt t="4474" x="1087438" y="2787650"/>
          <p14:tracePt t="4496" x="1079500" y="2787650"/>
          <p14:tracePt t="4537" x="1069975" y="2787650"/>
          <p14:tracePt t="4551" x="1062038" y="2787650"/>
          <p14:tracePt t="4566" x="1062038" y="2795588"/>
          <p14:tracePt t="4774" x="1062038" y="2787650"/>
          <p14:tracePt t="4809" x="1062038" y="2778125"/>
          <p14:tracePt t="4830" x="1062038" y="2770188"/>
          <p14:tracePt t="4879" x="1069975" y="2770188"/>
          <p14:tracePt t="5011" x="1079500" y="2770188"/>
          <p14:tracePt t="5031" x="1079500" y="2762250"/>
          <p14:tracePt t="5046" x="1087438" y="2762250"/>
          <p14:tracePt t="5060" x="1087438" y="2752725"/>
          <p14:tracePt t="5088" x="1095375" y="2752725"/>
          <p14:tracePt t="5102" x="1095375" y="2744788"/>
          <p14:tracePt t="5109" x="1104900" y="2744788"/>
          <p14:tracePt t="5123" x="1104900" y="2736850"/>
          <p14:tracePt t="5143" x="1112838" y="2736850"/>
          <p14:tracePt t="5172" x="1112838" y="2727325"/>
          <p14:tracePt t="5352" x="1104900" y="2727325"/>
          <p14:tracePt t="5370" x="1095375" y="2727325"/>
          <p14:tracePt t="5380" x="1095375" y="2736850"/>
          <p14:tracePt t="5388" x="1087438" y="2736850"/>
          <p14:tracePt t="5401" x="1079500" y="2744788"/>
          <p14:tracePt t="5428" x="1069975" y="2752725"/>
          <p14:tracePt t="5435" x="1062038" y="2752725"/>
          <p14:tracePt t="5470" x="1062038" y="2762250"/>
          <p14:tracePt t="5477" x="1054100" y="2762250"/>
          <p14:tracePt t="5498" x="1044575" y="2762250"/>
          <p14:tracePt t="5511" x="1036638" y="2762250"/>
          <p14:tracePt t="5526" x="1028700" y="2762250"/>
          <p14:tracePt t="5547" x="1019175" y="2762250"/>
          <p14:tracePt t="5561" x="1011238" y="2762250"/>
          <p14:tracePt t="5581" x="1003300" y="2762250"/>
          <p14:tracePt t="5588" x="1003300" y="2752725"/>
          <p14:tracePt t="5611" x="1003300" y="2744788"/>
          <p14:tracePt t="5623" x="993775" y="2736850"/>
          <p14:tracePt t="5639" x="993775" y="2727325"/>
          <p14:tracePt t="5652" x="985838" y="2727325"/>
          <p14:tracePt t="5657" x="985838" y="2719388"/>
          <p14:tracePt t="5679" x="985838" y="2701925"/>
          <p14:tracePt t="5721" x="985838" y="2693988"/>
          <p14:tracePt t="5756" x="985838" y="2686050"/>
          <p14:tracePt t="5790" x="993775" y="2686050"/>
          <p14:tracePt t="10628" x="1003300" y="2686050"/>
          <p14:tracePt t="10636" x="1028700" y="2686050"/>
          <p14:tracePt t="10642" x="1044575" y="2693988"/>
          <p14:tracePt t="10651" x="1062038" y="2701925"/>
          <p14:tracePt t="10656" x="1087438" y="2719388"/>
          <p14:tracePt t="10663" x="1104900" y="2719388"/>
          <p14:tracePt t="10670" x="1130300" y="2727325"/>
          <p14:tracePt t="10677" x="1147763" y="2736850"/>
          <p14:tracePt t="10685" x="1155700" y="2736850"/>
          <p14:tracePt t="10691" x="1173163" y="2744788"/>
          <p14:tracePt t="10700" x="1181100" y="2744788"/>
          <p14:tracePt t="10705" x="1181100" y="2752725"/>
          <p14:tracePt t="10712" x="1198563" y="2762250"/>
          <p14:tracePt t="10719" x="1206500" y="2762250"/>
          <p14:tracePt t="10725" x="1214438" y="2762250"/>
          <p14:tracePt t="10735" x="1231900" y="2762250"/>
          <p14:tracePt t="10739" x="1239838" y="2770188"/>
          <p14:tracePt t="10747" x="1249363" y="2770188"/>
          <p14:tracePt t="10753" x="1257300" y="2770188"/>
          <p14:tracePt t="10761" x="1265238" y="2770188"/>
          <p14:tracePt t="10774" x="1274763" y="2770188"/>
          <p14:tracePt t="10783" x="1282700" y="2778125"/>
          <p14:tracePt t="10795" x="1290638" y="2787650"/>
          <p14:tracePt t="10803" x="1300163" y="2787650"/>
          <p14:tracePt t="10823" x="1308100" y="2787650"/>
          <p14:tracePt t="10837" x="1317625" y="2795588"/>
          <p14:tracePt t="10867" x="1325563" y="2795588"/>
          <p14:tracePt t="10880" x="1325563" y="2805113"/>
          <p14:tracePt t="10893" x="1325563" y="2813050"/>
          <p14:tracePt t="10902" x="1333500" y="2813050"/>
          <p14:tracePt t="10928" x="1343025" y="2813050"/>
          <p14:tracePt t="10936" x="1350963" y="2813050"/>
          <p14:tracePt t="10942" x="1350963" y="2820988"/>
          <p14:tracePt t="10955" x="1358900" y="2820988"/>
          <p14:tracePt t="10962" x="1368425" y="2830513"/>
          <p14:tracePt t="10970" x="1376363" y="2838450"/>
          <p14:tracePt t="10976" x="1384300" y="2838450"/>
          <p14:tracePt t="10991" x="1393825" y="2838450"/>
          <p14:tracePt t="10999" x="1401763" y="2846388"/>
          <p14:tracePt t="11004" x="1409700" y="2846388"/>
          <p14:tracePt t="11011" x="1419225" y="2846388"/>
          <p14:tracePt t="11025" x="1435100" y="2855913"/>
          <p14:tracePt t="11039" x="1444625" y="2855913"/>
          <p14:tracePt t="11050" x="1452563" y="2855913"/>
          <p14:tracePt t="11054" x="1462088" y="2855913"/>
          <p14:tracePt t="11060" x="1470025" y="2871788"/>
          <p14:tracePt t="11074" x="1487488" y="2871788"/>
          <p14:tracePt t="11082" x="1495425" y="2881313"/>
          <p14:tracePt t="11087" x="1503363" y="2881313"/>
          <p14:tracePt t="11095" x="1512888" y="2881313"/>
          <p14:tracePt t="11110" x="1520825" y="2881313"/>
          <p14:tracePt t="11117" x="1528763" y="2881313"/>
          <p14:tracePt t="11122" x="1528763" y="2889250"/>
          <p14:tracePt t="11129" x="1538288" y="2889250"/>
          <p14:tracePt t="11136" x="1546225" y="2889250"/>
          <p14:tracePt t="11151" x="1554163" y="2889250"/>
          <p14:tracePt t="11157" x="1554163" y="2897188"/>
          <p14:tracePt t="11171" x="1563688" y="2897188"/>
          <p14:tracePt t="11191" x="1571625" y="2897188"/>
          <p14:tracePt t="11227" x="1579563" y="2897188"/>
          <p14:tracePt t="12705" x="1571625" y="2897188"/>
          <p14:tracePt t="12711" x="1563688" y="2897188"/>
          <p14:tracePt t="12718" x="1554163" y="2897188"/>
          <p14:tracePt t="12725" x="1546225" y="2897188"/>
          <p14:tracePt t="12739" x="1528763" y="2897188"/>
          <p14:tracePt t="12753" x="1520825" y="2889250"/>
          <p14:tracePt t="12761" x="1512888" y="2889250"/>
          <p14:tracePt t="12768" x="1503363" y="2881313"/>
          <p14:tracePt t="12774" x="1495425" y="2881313"/>
          <p14:tracePt t="12782" x="1487488" y="2871788"/>
          <p14:tracePt t="12787" x="1477963" y="2871788"/>
          <p14:tracePt t="12802" x="1470025" y="2855913"/>
          <p14:tracePt t="12808" x="1452563" y="2855913"/>
          <p14:tracePt t="12818" x="1444625" y="2846388"/>
          <p14:tracePt t="12823" x="1435100" y="2838450"/>
          <p14:tracePt t="12832" x="1427163" y="2830513"/>
          <p14:tracePt t="12837" x="1419225" y="2820988"/>
          <p14:tracePt t="12851" x="1409700" y="2813050"/>
          <p14:tracePt t="12858" x="1401763" y="2813050"/>
          <p14:tracePt t="12867" x="1401763" y="2805113"/>
          <p14:tracePt t="12873" x="1393825" y="2795588"/>
          <p14:tracePt t="12885" x="1376363" y="2787650"/>
          <p14:tracePt t="12893" x="1376363" y="2778125"/>
          <p14:tracePt t="12900" x="1368425" y="2770188"/>
          <p14:tracePt t="12915" x="1368425" y="2762250"/>
          <p14:tracePt t="12920" x="1358900" y="2762250"/>
          <p14:tracePt t="12935" x="1358900" y="2752725"/>
          <p14:tracePt t="12940" x="1350963" y="2752725"/>
          <p14:tracePt t="12948" x="1343025" y="2752725"/>
          <p14:tracePt t="12964" x="1343025" y="2744788"/>
          <p14:tracePt t="12975" x="1343025" y="2736850"/>
          <p14:tracePt t="12989" x="1333500" y="2736850"/>
          <p14:tracePt t="13010" x="1333500" y="2727325"/>
          <p14:tracePt t="13025" x="1325563" y="2727325"/>
          <p14:tracePt t="13059" x="1317625" y="2727325"/>
          <p14:tracePt t="13088" x="1308100" y="2727325"/>
          <p14:tracePt t="13116" x="1300163" y="2727325"/>
          <p14:tracePt t="13158" x="1290638" y="2736850"/>
          <p14:tracePt t="13171" x="1290638" y="2744788"/>
          <p14:tracePt t="13192" x="1282700" y="2744788"/>
          <p14:tracePt t="13213" x="1274763" y="2752725"/>
          <p14:tracePt t="13248" x="1274763" y="2762250"/>
          <p14:tracePt t="13533" x="1282700" y="2762250"/>
          <p14:tracePt t="13548" x="1290638" y="2762250"/>
          <p14:tracePt t="13568" x="1300163" y="2762250"/>
          <p14:tracePt t="13582" x="1308100" y="2762250"/>
          <p14:tracePt t="13596" x="1317625" y="2762250"/>
          <p14:tracePt t="13612" x="1325563" y="2762250"/>
          <p14:tracePt t="13638" x="1333500" y="2762250"/>
          <p14:tracePt t="13652" x="1343025" y="2762250"/>
          <p14:tracePt t="13659" x="1350963" y="2762250"/>
          <p14:tracePt t="13680" x="1358900" y="2762250"/>
          <p14:tracePt t="13693" x="1368425" y="2762250"/>
          <p14:tracePt t="13714" x="1376363" y="2762250"/>
          <p14:tracePt t="13728" x="1384300" y="2762250"/>
          <p14:tracePt t="13735" x="1384300" y="2770188"/>
          <p14:tracePt t="13748" x="1393825" y="2770188"/>
          <p14:tracePt t="13756" x="1393825" y="2778125"/>
          <p14:tracePt t="13791" x="1401763" y="2787650"/>
          <p14:tracePt t="13813" x="1409700" y="2787650"/>
          <p14:tracePt t="13818" x="1419225" y="2795588"/>
          <p14:tracePt t="13840" x="1427163" y="2805113"/>
          <p14:tracePt t="13847" x="1427163" y="2813050"/>
          <p14:tracePt t="13854" x="1435100" y="2813050"/>
          <p14:tracePt t="13867" x="1444625" y="2820988"/>
          <p14:tracePt t="13875" x="1452563" y="2820988"/>
          <p14:tracePt t="13883" x="1462088" y="2830513"/>
          <p14:tracePt t="13897" x="1470025" y="2830513"/>
          <p14:tracePt t="13903" x="1477963" y="2838450"/>
          <p14:tracePt t="13910" x="1487488" y="2846388"/>
          <p14:tracePt t="13917" x="1495425" y="2846388"/>
          <p14:tracePt t="13925" x="1503363" y="2846388"/>
          <p14:tracePt t="13932" x="1520825" y="2855913"/>
          <p14:tracePt t="13952" x="1538288" y="2863850"/>
          <p14:tracePt t="13958" x="1554163" y="2871788"/>
          <p14:tracePt t="13968" x="1563688" y="2871788"/>
          <p14:tracePt t="13972" x="1563688" y="2881313"/>
          <p14:tracePt t="13987" x="1571625" y="2889250"/>
          <p14:tracePt t="14000" x="1589088" y="2897188"/>
          <p14:tracePt t="14016" x="1597025" y="2897188"/>
          <p14:tracePt t="14030" x="1606550" y="2897188"/>
          <p14:tracePt t="14035" x="1606550" y="2906713"/>
          <p14:tracePt t="14051" x="1614488" y="2906713"/>
          <p14:tracePt t="14056" x="1622425" y="2906713"/>
          <p14:tracePt t="14070" x="1631950" y="2906713"/>
          <p14:tracePt t="14077" x="1631950" y="2914650"/>
          <p14:tracePt t="14098" x="1639888" y="2914650"/>
          <p14:tracePt t="14113" x="1647825" y="2914650"/>
          <p14:tracePt t="14118" x="1657350" y="2914650"/>
          <p14:tracePt t="14133" x="1665288" y="2914650"/>
          <p14:tracePt t="14140" x="1673225" y="2914650"/>
          <p14:tracePt t="14147" x="1682750" y="2914650"/>
          <p14:tracePt t="18367" x="1690688" y="2914650"/>
          <p14:tracePt t="23762" x="1690688" y="2906713"/>
          <p14:tracePt t="23769" x="1698625" y="2906713"/>
          <p14:tracePt t="23783" x="1708150" y="2897188"/>
          <p14:tracePt t="23790" x="1716088" y="2897188"/>
          <p14:tracePt t="23798" x="1724025" y="2897188"/>
          <p14:tracePt t="23807" x="1733550" y="2889250"/>
          <p14:tracePt t="23811" x="1758950" y="2881313"/>
          <p14:tracePt t="23820" x="1766888" y="2881313"/>
          <p14:tracePt t="23825" x="1784350" y="2871788"/>
          <p14:tracePt t="23832" x="1801813" y="2863850"/>
          <p14:tracePt t="23840" x="1817688" y="2855913"/>
          <p14:tracePt t="23853" x="1835150" y="2846388"/>
          <p14:tracePt t="23860" x="1852613" y="2846388"/>
          <p14:tracePt t="23867" x="1868488" y="2846388"/>
          <p14:tracePt t="23874" x="1885950" y="2838450"/>
          <p14:tracePt t="23881" x="1893888" y="2830513"/>
          <p14:tracePt t="23889" x="1911350" y="2830513"/>
          <p14:tracePt t="23894" x="1936750" y="2820988"/>
          <p14:tracePt t="23903" x="1946275" y="2820988"/>
          <p14:tracePt t="23908" x="1962150" y="2820988"/>
          <p14:tracePt t="23916" x="1979613" y="2813050"/>
          <p14:tracePt t="23925" x="2005013" y="2805113"/>
          <p14:tracePt t="23929" x="2022475" y="2795588"/>
          <p14:tracePt t="23938" x="2038350" y="2795588"/>
          <p14:tracePt t="23943" x="2055813" y="2795588"/>
          <p14:tracePt t="23958" x="2090738" y="2778125"/>
          <p14:tracePt t="23964" x="2116138" y="2778125"/>
          <p14:tracePt t="23973" x="2132013" y="2770188"/>
          <p14:tracePt t="23978" x="2141538" y="2770188"/>
          <p14:tracePt t="23987" x="2149475" y="2770188"/>
          <p14:tracePt t="23992" x="2157413" y="2762250"/>
          <p14:tracePt t="23999" x="2166938" y="2762250"/>
          <p14:tracePt t="24007" x="2182813" y="2762250"/>
          <p14:tracePt t="24021" x="2192338" y="2762250"/>
          <p14:tracePt t="24027" x="2200275" y="2762250"/>
          <p14:tracePt t="24034" x="2200275" y="2752725"/>
          <p14:tracePt t="24041" x="2217738" y="2752725"/>
          <p14:tracePt t="24048" x="2217738" y="2744788"/>
          <p14:tracePt t="24057" x="2225675" y="2744788"/>
          <p14:tracePt t="24061" x="2243138" y="2744788"/>
          <p14:tracePt t="24069" x="2243138" y="2736850"/>
          <p14:tracePt t="24075" x="2268538" y="2736850"/>
          <p14:tracePt t="24083" x="2276475" y="2736850"/>
          <p14:tracePt t="24091" x="2286000" y="2727325"/>
          <p14:tracePt t="24096" x="2293938" y="2727325"/>
          <p14:tracePt t="24105" x="2319338" y="2727325"/>
          <p14:tracePt t="24111" x="2327275" y="2719388"/>
          <p14:tracePt t="24118" x="2344738" y="2711450"/>
          <p14:tracePt t="24124" x="2362200" y="2711450"/>
          <p14:tracePt t="24131" x="2387600" y="2701925"/>
          <p14:tracePt t="24141" x="2405063" y="2701925"/>
          <p14:tracePt t="24145" x="2413000" y="2693988"/>
          <p14:tracePt t="24152" x="2430463" y="2686050"/>
          <p14:tracePt t="24159" x="2455863" y="2686050"/>
          <p14:tracePt t="24167" x="2481263" y="2676525"/>
          <p14:tracePt t="24175" x="2489200" y="2668588"/>
          <p14:tracePt t="24180" x="2506663" y="2660650"/>
          <p14:tracePt t="24189" x="2532063" y="2660650"/>
          <p14:tracePt t="24193" x="2549525" y="2651125"/>
          <p14:tracePt t="24202" x="2565400" y="2643188"/>
          <p14:tracePt t="24208" x="2582863" y="2643188"/>
          <p14:tracePt t="24215" x="2590800" y="2643188"/>
          <p14:tracePt t="24224" x="2616200" y="2633663"/>
          <p14:tracePt t="24229" x="2625725" y="2625725"/>
          <p14:tracePt t="24238" x="2633663" y="2625725"/>
          <p14:tracePt t="24242" x="2641600" y="2617788"/>
          <p14:tracePt t="24250" x="2668588" y="2600325"/>
          <p14:tracePt t="24257" x="2709863" y="2592388"/>
          <p14:tracePt t="24264" x="2795588" y="2532063"/>
          <p14:tracePt t="24662" x="2770188" y="2541588"/>
          <p14:tracePt t="24669" x="2752725" y="2541588"/>
          <p14:tracePt t="24676" x="2735263" y="2541588"/>
          <p14:tracePt t="24683" x="2693988" y="2541588"/>
          <p14:tracePt t="24690" x="2668588" y="2549525"/>
          <p14:tracePt t="24697" x="2641600" y="2549525"/>
          <p14:tracePt t="24704" x="2600325" y="2549525"/>
          <p14:tracePt t="24710" x="2540000" y="2549525"/>
          <p14:tracePt t="24719" x="2497138" y="2549525"/>
          <p14:tracePt t="24724" x="2438400" y="2541588"/>
          <p14:tracePt t="24732" x="2395538" y="2532063"/>
          <p14:tracePt t="24741" x="2352675" y="2524125"/>
          <p14:tracePt t="24745" x="2268538" y="2524125"/>
          <p14:tracePt t="24753" x="2225675" y="2506663"/>
          <p14:tracePt t="24759" x="2166938" y="2506663"/>
          <p14:tracePt t="24766" x="2116138" y="2489200"/>
          <p14:tracePt t="24773" x="2055813" y="2463800"/>
          <p14:tracePt t="24780" x="2012950" y="2447925"/>
          <p14:tracePt t="24789" x="1997075" y="2438400"/>
          <p14:tracePt t="24794" x="1979613" y="2422525"/>
          <p14:tracePt t="24802" x="1954213" y="2413000"/>
          <p14:tracePt t="24808" x="1920875" y="2387600"/>
          <p14:tracePt t="24815" x="1903413" y="2379663"/>
          <p14:tracePt t="24825" x="1885950" y="2354263"/>
          <p14:tracePt t="24828" x="1852613" y="2311400"/>
          <p14:tracePt t="24836" x="1801813" y="2243138"/>
          <p14:tracePt t="24843" x="1766888" y="2192338"/>
          <p14:tracePt t="24850" x="1724025" y="2124075"/>
          <p14:tracePt t="24857" x="1682750" y="2039938"/>
          <p14:tracePt t="24863" x="1639888" y="1946275"/>
          <p14:tracePt t="24871" x="1597025" y="1852613"/>
          <p14:tracePt t="24876" x="1546225" y="1733550"/>
          <p14:tracePt t="24884" x="1503363" y="1649413"/>
          <p14:tracePt t="24891" x="1487488" y="1589088"/>
          <p14:tracePt t="24898" x="1470025" y="1530350"/>
          <p14:tracePt t="24905" x="1452563" y="1436688"/>
          <p14:tracePt t="24912" x="1435100" y="1350963"/>
          <p14:tracePt t="24921" x="1419225" y="1282700"/>
          <p14:tracePt t="24925" x="1419225" y="1249363"/>
          <p14:tracePt t="24933" x="1409700" y="1216025"/>
          <p14:tracePt t="24939" x="1409700" y="1173163"/>
          <p14:tracePt t="24947" x="1409700" y="1155700"/>
          <p14:tracePt t="24956" x="1409700" y="1147763"/>
          <p14:tracePt t="24968" x="1409700" y="1138238"/>
          <p14:tracePt t="24974" x="1409700" y="1130300"/>
          <p14:tracePt t="24995" x="1409700" y="1122363"/>
          <p14:tracePt t="25038" x="1419225" y="1122363"/>
          <p14:tracePt t="25059" x="1427163" y="1122363"/>
          <p14:tracePt t="25065" x="1435100" y="1122363"/>
          <p14:tracePt t="25079" x="1452563" y="1122363"/>
          <p14:tracePt t="25088" x="1477963" y="1122363"/>
          <p14:tracePt t="25093" x="1528763" y="1122363"/>
          <p14:tracePt t="25102" x="1657350" y="1122363"/>
          <p14:tracePt t="25107" x="1835150" y="1147763"/>
          <p14:tracePt t="25115" x="1946275" y="1155700"/>
          <p14:tracePt t="25123" x="2038350" y="1173163"/>
          <p14:tracePt t="25128" x="2132013" y="1189038"/>
          <p14:tracePt t="25135" x="2166938" y="1198563"/>
          <p14:tracePt t="25142" x="2192338" y="1206500"/>
          <p14:tracePt t="25149" x="2217738" y="1216025"/>
          <p14:tracePt t="25156" x="2235200" y="1223963"/>
          <p14:tracePt t="25163" x="2251075" y="1223963"/>
          <p14:tracePt t="25174" x="2260600" y="1231900"/>
          <p14:tracePt t="25178" x="2276475" y="1241425"/>
          <p14:tracePt t="25185" x="2286000" y="1241425"/>
          <p14:tracePt t="25190" x="2293938" y="1249363"/>
          <p14:tracePt t="25198" x="2311400" y="1257300"/>
          <p14:tracePt t="25207" x="2319338" y="1257300"/>
          <p14:tracePt t="25220" x="2336800" y="1266825"/>
          <p14:tracePt t="25225" x="2344738" y="1266825"/>
          <p14:tracePt t="25233" x="2352675" y="1266825"/>
          <p14:tracePt t="25240" x="2370138" y="1274763"/>
          <p14:tracePt t="25257" x="2379663" y="1282700"/>
          <p14:tracePt t="25268" x="2387600" y="1282700"/>
          <p14:tracePt t="25282" x="2405063" y="1282700"/>
          <p14:tracePt t="25295" x="2405063" y="1292225"/>
          <p14:tracePt t="25303" x="2413000" y="1292225"/>
          <p14:tracePt t="25323" x="2420938" y="1292225"/>
          <p14:tracePt t="25421" x="2413000" y="1292225"/>
          <p14:tracePt t="25428" x="2405063" y="1292225"/>
          <p14:tracePt t="25442" x="2395538" y="1292225"/>
          <p14:tracePt t="25448" x="2379663" y="1292225"/>
          <p14:tracePt t="25457" x="2370138" y="1292225"/>
          <p14:tracePt t="25462" x="2352675" y="1292225"/>
          <p14:tracePt t="25470" x="2336800" y="1292225"/>
          <p14:tracePt t="25476" x="2319338" y="1300163"/>
          <p14:tracePt t="25486" x="2301875" y="1300163"/>
          <p14:tracePt t="25491" x="2276475" y="1300163"/>
          <p14:tracePt t="25498" x="2243138" y="1300163"/>
          <p14:tracePt t="25505" x="2192338" y="1300163"/>
          <p14:tracePt t="25511" x="2174875" y="1300163"/>
          <p14:tracePt t="25519" x="2149475" y="1300163"/>
          <p14:tracePt t="25525" x="2124075" y="1300163"/>
          <p14:tracePt t="25532" x="2098675" y="1292225"/>
          <p14:tracePt t="25539" x="2073275" y="1292225"/>
          <p14:tracePt t="25549" x="2065338" y="1292225"/>
          <p14:tracePt t="25556" x="2047875" y="1292225"/>
          <p14:tracePt t="25559" x="2022475" y="1292225"/>
          <p14:tracePt t="25568" x="2005013" y="1292225"/>
          <p14:tracePt t="25574" x="1997075" y="1292225"/>
          <p14:tracePt t="25581" x="1971675" y="1292225"/>
          <p14:tracePt t="25588" x="1954213" y="1292225"/>
          <p14:tracePt t="25595" x="1936750" y="1292225"/>
          <p14:tracePt t="25603" x="1920875" y="1292225"/>
          <p14:tracePt t="25608" x="1893888" y="1300163"/>
          <p14:tracePt t="25616" x="1878013" y="1300163"/>
          <p14:tracePt t="25622" x="1868488" y="1300163"/>
          <p14:tracePt t="25630" x="1860550" y="1300163"/>
          <p14:tracePt t="25639" x="1852613" y="1300163"/>
          <p14:tracePt t="25652" x="1843088" y="1300163"/>
          <p14:tracePt t="25657" x="1835150" y="1300163"/>
          <p14:tracePt t="25675" x="1827213" y="1300163"/>
          <p14:tracePt t="25687" x="1817688" y="1300163"/>
          <p14:tracePt t="25713" x="1809750" y="1300163"/>
          <p14:tracePt t="25727" x="1801813" y="1300163"/>
          <p14:tracePt t="25799" x="1809750" y="1300163"/>
          <p14:tracePt t="25833" x="1809750" y="1292225"/>
          <p14:tracePt t="25847" x="1817688" y="1292225"/>
          <p14:tracePt t="26180" x="1827213" y="1292225"/>
          <p14:tracePt t="26186" x="1843088" y="1308100"/>
          <p14:tracePt t="26193" x="1860550" y="1325563"/>
          <p14:tracePt t="26202" x="1885950" y="1350963"/>
          <p14:tracePt t="26207" x="1954213" y="1427163"/>
          <p14:tracePt t="26215" x="2012950" y="1512888"/>
          <p14:tracePt t="26224" x="2081213" y="1589088"/>
          <p14:tracePt t="26229" x="2149475" y="1682750"/>
          <p14:tracePt t="26238" x="2217738" y="1758950"/>
          <p14:tracePt t="26242" x="2251075" y="1809750"/>
          <p14:tracePt t="26251" x="2276475" y="1860550"/>
          <p14:tracePt t="26257" x="2311400" y="1911350"/>
          <p14:tracePt t="26263" x="2327275" y="1938338"/>
          <p14:tracePt t="26271" x="2344738" y="1963738"/>
          <p14:tracePt t="26277" x="2352675" y="1979613"/>
          <p14:tracePt t="26287" x="2370138" y="1997075"/>
          <p14:tracePt t="26290" x="2387600" y="2014538"/>
          <p14:tracePt t="26298" x="2395538" y="2030413"/>
          <p14:tracePt t="26304" x="2405063" y="2039938"/>
          <p14:tracePt t="26312" x="2413000" y="2055813"/>
          <p14:tracePt t="26320" x="2420938" y="2065338"/>
          <p14:tracePt t="26325" x="2420938" y="2073275"/>
          <p14:tracePt t="26333" x="2430463" y="2082800"/>
          <p14:tracePt t="26339" x="2430463" y="2090738"/>
          <p14:tracePt t="26346" x="2430463" y="2098675"/>
          <p14:tracePt t="26354" x="2438400" y="2108200"/>
          <p14:tracePt t="26362" x="2446338" y="2116138"/>
          <p14:tracePt t="26368" x="2446338" y="2124075"/>
          <p14:tracePt t="26374" x="2446338" y="2133600"/>
          <p14:tracePt t="26381" x="2455863" y="2141538"/>
          <p14:tracePt t="26388" x="2455863" y="2149475"/>
          <p14:tracePt t="26396" x="2455863" y="2159000"/>
          <p14:tracePt t="26403" x="2463800" y="2174875"/>
          <p14:tracePt t="26409" x="2471738" y="2192338"/>
          <p14:tracePt t="26416" x="2481263" y="2209800"/>
          <p14:tracePt t="26422" x="2481263" y="2227263"/>
          <p14:tracePt t="26430" x="2497138" y="2243138"/>
          <p14:tracePt t="26437" x="2506663" y="2268538"/>
          <p14:tracePt t="26444" x="2506663" y="2286000"/>
          <p14:tracePt t="26453" x="2506663" y="2311400"/>
          <p14:tracePt t="26457" x="2514600" y="2319338"/>
          <p14:tracePt t="26464" x="2524125" y="2336800"/>
          <p14:tracePt t="26471" x="2524125" y="2344738"/>
          <p14:tracePt t="26478" x="2532063" y="2371725"/>
          <p14:tracePt t="26487" x="2532063" y="2379663"/>
          <p14:tracePt t="26492" x="2532063" y="2387600"/>
          <p14:tracePt t="26500" x="2540000" y="2405063"/>
          <p14:tracePt t="26507" x="2549525" y="2413000"/>
          <p14:tracePt t="26513" x="2549525" y="2438400"/>
          <p14:tracePt t="26520" x="2549525" y="2463800"/>
          <p14:tracePt t="26527" x="2557463" y="2506663"/>
          <p14:tracePt t="26535" x="2565400" y="2524125"/>
          <p14:tracePt t="26542" x="2574925" y="2557463"/>
          <p14:tracePt t="26549" x="2574925" y="2574925"/>
          <p14:tracePt t="26555" x="2582863" y="2592388"/>
          <p14:tracePt t="26563" x="2590800" y="2608263"/>
          <p14:tracePt t="26570" x="2590800" y="2633663"/>
          <p14:tracePt t="26576" x="2590800" y="2643188"/>
          <p14:tracePt t="26583" x="2600325" y="2651125"/>
          <p14:tracePt t="26590" x="2600325" y="2660650"/>
          <p14:tracePt t="26597" x="2600325" y="2668588"/>
          <p14:tracePt t="26605" x="2600325" y="2676525"/>
          <p14:tracePt t="26620" x="2600325" y="2686050"/>
          <p14:tracePt t="26632" x="2608263" y="2693988"/>
          <p14:tracePt t="26653" x="2608263" y="2701925"/>
          <p14:tracePt t="26660" x="2616200" y="2701925"/>
          <p14:tracePt t="26688" x="2625725" y="2701925"/>
          <p14:tracePt t="36311" x="2549525" y="2686050"/>
          <p14:tracePt t="36320" x="2395538" y="2625725"/>
          <p14:tracePt t="36327" x="2293938" y="2600325"/>
          <p14:tracePt t="36335" x="2225675" y="2582863"/>
          <p14:tracePt t="36346" x="2174875" y="2574925"/>
          <p14:tracePt t="36351" x="2157413" y="2566988"/>
          <p14:tracePt t="36360" x="2149475" y="2566988"/>
          <p14:tracePt t="36366" x="2132013" y="2557463"/>
          <p14:tracePt t="36374" x="2116138" y="2557463"/>
          <p14:tracePt t="36389" x="2106613" y="2557463"/>
          <p14:tracePt t="36396" x="2098675" y="2557463"/>
          <p14:tracePt t="36402" x="2081213" y="2557463"/>
          <p14:tracePt t="36411" x="2073275" y="2557463"/>
          <p14:tracePt t="36415" x="2055813" y="2557463"/>
          <p14:tracePt t="36425" x="2038350" y="2557463"/>
          <p14:tracePt t="36429" x="2022475" y="2557463"/>
          <p14:tracePt t="36437" x="2005013" y="2557463"/>
          <p14:tracePt t="36445" x="1979613" y="2557463"/>
          <p14:tracePt t="36451" x="1962150" y="2557463"/>
          <p14:tracePt t="36459" x="1936750" y="2557463"/>
          <p14:tracePt t="36464" x="1920875" y="2557463"/>
          <p14:tracePt t="36471" x="1903413" y="2566988"/>
          <p14:tracePt t="36481" x="1893888" y="2566988"/>
          <p14:tracePt t="36485" x="1878013" y="2566988"/>
          <p14:tracePt t="36494" x="1852613" y="2566988"/>
          <p14:tracePt t="36499" x="1852613" y="2574925"/>
          <p14:tracePt t="36509" x="1843088" y="2574925"/>
          <p14:tracePt t="36513" x="1835150" y="2574925"/>
          <p14:tracePt t="36520" x="1827213" y="2582863"/>
          <p14:tracePt t="36534" x="1817688" y="2582863"/>
          <p14:tracePt t="36542" x="1809750" y="2582863"/>
          <p14:tracePt t="36549" x="1801813" y="2592388"/>
          <p14:tracePt t="36555" x="1792288" y="2592388"/>
          <p14:tracePt t="36562" x="1792288" y="2600325"/>
          <p14:tracePt t="36579" x="1784350" y="2600325"/>
          <p14:tracePt t="36582" x="1784350" y="2608263"/>
          <p14:tracePt t="36596" x="1776413" y="2608263"/>
          <p14:tracePt t="36603" x="1776413" y="2617788"/>
          <p14:tracePt t="36625" x="1776413" y="2625725"/>
          <p14:tracePt t="36659" x="1776413" y="2633663"/>
          <p14:tracePt t="36681" x="1784350" y="2633663"/>
          <p14:tracePt t="36701" x="1792288" y="2633663"/>
          <p14:tracePt t="36715" x="1801813" y="2633663"/>
          <p14:tracePt t="36737" x="1817688" y="2633663"/>
          <p14:tracePt t="36758" x="1827213" y="2633663"/>
          <p14:tracePt t="36786" x="1835150" y="2633663"/>
          <p14:tracePt t="36798" x="1843088" y="2633663"/>
          <p14:tracePt t="36820" x="1852613" y="2633663"/>
          <p14:tracePt t="36841" x="1860550" y="2633663"/>
          <p14:tracePt t="36854" x="1868488" y="2633663"/>
          <p14:tracePt t="36876" x="1878013" y="2633663"/>
          <p14:tracePt t="36951" x="1868488" y="2633663"/>
          <p14:tracePt t="36966" x="1860550" y="2643188"/>
          <p14:tracePt t="36993" x="1852613" y="2643188"/>
          <p14:tracePt t="37008" x="1835150" y="2643188"/>
          <p14:tracePt t="37021" x="1827213" y="2643188"/>
          <p14:tracePt t="37036" x="1817688" y="2643188"/>
          <p14:tracePt t="37042" x="1809750" y="2643188"/>
          <p14:tracePt t="37058" x="1801813" y="2643188"/>
          <p14:tracePt t="37070" x="1792288" y="2643188"/>
          <p14:tracePt t="37077" x="1784350" y="2643188"/>
          <p14:tracePt t="37083" x="1776413" y="2643188"/>
          <p14:tracePt t="37092" x="1766888" y="2643188"/>
          <p14:tracePt t="37105" x="1749425" y="2643188"/>
          <p14:tracePt t="37119" x="1741488" y="2643188"/>
          <p14:tracePt t="37128" x="1733550" y="2643188"/>
          <p14:tracePt t="37132" x="1724025" y="2643188"/>
          <p14:tracePt t="37141" x="1716088" y="2643188"/>
          <p14:tracePt t="37154" x="1698625" y="2643188"/>
          <p14:tracePt t="37162" x="1690688" y="2643188"/>
          <p14:tracePt t="37167" x="1682750" y="2643188"/>
          <p14:tracePt t="37176" x="1673225" y="2643188"/>
          <p14:tracePt t="37181" x="1657350" y="2643188"/>
          <p14:tracePt t="37195" x="1647825" y="2643188"/>
          <p14:tracePt t="37202" x="1639888" y="2643188"/>
          <p14:tracePt t="37216" x="1622425" y="2643188"/>
          <p14:tracePt t="37229" x="1614488" y="2643188"/>
          <p14:tracePt t="37237" x="1606550" y="2643188"/>
          <p14:tracePt t="37245" x="1597025" y="2643188"/>
          <p14:tracePt t="37259" x="1589088" y="2643188"/>
          <p14:tracePt t="37271" x="1571625" y="2643188"/>
          <p14:tracePt t="37286" x="1563688" y="2643188"/>
          <p14:tracePt t="37300" x="1546225" y="2643188"/>
          <p14:tracePt t="37314" x="1538288" y="2643188"/>
          <p14:tracePt t="37321" x="1520825" y="2643188"/>
          <p14:tracePt t="37328" x="1520825" y="2651125"/>
          <p14:tracePt t="37334" x="1512888" y="2651125"/>
          <p14:tracePt t="37342" x="1503363" y="2651125"/>
          <p14:tracePt t="37348" x="1495425" y="2651125"/>
          <p14:tracePt t="37355" x="1487488" y="2651125"/>
          <p14:tracePt t="37370" x="1470025" y="2660650"/>
          <p14:tracePt t="37383" x="1462088" y="2660650"/>
          <p14:tracePt t="37391" x="1452563" y="2660650"/>
          <p14:tracePt t="37404" x="1444625" y="2668588"/>
          <p14:tracePt t="37412" x="1435100" y="2668588"/>
          <p14:tracePt t="37429" x="1427163" y="2676525"/>
          <p14:tracePt t="37438" x="1419225" y="2676525"/>
          <p14:tracePt t="37445" x="1409700" y="2676525"/>
          <p14:tracePt t="37452" x="1401763" y="2676525"/>
          <p14:tracePt t="37460" x="1401763" y="2686050"/>
          <p14:tracePt t="37466" x="1393825" y="2686050"/>
          <p14:tracePt t="37488" x="1384300" y="2686050"/>
          <p14:tracePt t="37509" x="1376363" y="2693988"/>
          <p14:tracePt t="37732" x="1384300" y="2693988"/>
          <p14:tracePt t="37740" x="1401763" y="2693988"/>
          <p14:tracePt t="37753" x="1409700" y="2693988"/>
          <p14:tracePt t="37761" x="1427163" y="2693988"/>
          <p14:tracePt t="37767" x="1435100" y="2693988"/>
          <p14:tracePt t="37778" x="1444625" y="2686050"/>
          <p14:tracePt t="37781" x="1462088" y="2686050"/>
          <p14:tracePt t="37788" x="1487488" y="2686050"/>
          <p14:tracePt t="37796" x="1503363" y="2686050"/>
          <p14:tracePt t="37802" x="1512888" y="2686050"/>
          <p14:tracePt t="37811" x="1528763" y="2686050"/>
          <p14:tracePt t="37816" x="1538288" y="2686050"/>
          <p14:tracePt t="37823" x="1563688" y="2686050"/>
          <p14:tracePt t="37830" x="1579563" y="2686050"/>
          <p14:tracePt t="37837" x="1597025" y="2686050"/>
          <p14:tracePt t="37844" x="1614488" y="2686050"/>
          <p14:tracePt t="37851" x="1639888" y="2686050"/>
          <p14:tracePt t="37859" x="1657350" y="2686050"/>
          <p14:tracePt t="37865" x="1673225" y="2686050"/>
          <p14:tracePt t="37872" x="1690688" y="2686050"/>
          <p14:tracePt t="37878" x="1716088" y="2693988"/>
          <p14:tracePt t="37886" x="1733550" y="2693988"/>
          <p14:tracePt t="37894" x="1749425" y="2693988"/>
          <p14:tracePt t="37900" x="1758950" y="2693988"/>
          <p14:tracePt t="37908" x="1766888" y="2693988"/>
          <p14:tracePt t="37913" x="1792288" y="2693988"/>
          <p14:tracePt t="37921" x="1801813" y="2693988"/>
          <p14:tracePt t="37928" x="1809750" y="2701925"/>
          <p14:tracePt t="37935" x="1827213" y="2701925"/>
          <p14:tracePt t="37944" x="1835150" y="2701925"/>
          <p14:tracePt t="37959" x="1843088" y="2701925"/>
          <p14:tracePt t="37963" x="1852613" y="2701925"/>
          <p14:tracePt t="37984" x="1860550" y="2701925"/>
          <p14:tracePt t="37991" x="1868488" y="2711450"/>
          <p14:tracePt t="37996" x="1868488" y="2719388"/>
          <p14:tracePt t="38026" x="1878013" y="2719388"/>
          <p14:tracePt t="38047" x="1878013" y="2727325"/>
          <p14:tracePt t="38068" x="1878013" y="2736850"/>
          <p14:tracePt t="38094" x="1878013" y="2744788"/>
          <p14:tracePt t="38115" x="1878013" y="2752725"/>
          <p14:tracePt t="38122" x="1868488" y="2762250"/>
          <p14:tracePt t="38137" x="1860550" y="2762250"/>
          <p14:tracePt t="38143" x="1852613" y="2770188"/>
          <p14:tracePt t="38151" x="1843088" y="2778125"/>
          <p14:tracePt t="38159" x="1817688" y="2778125"/>
          <p14:tracePt t="38164" x="1801813" y="2787650"/>
          <p14:tracePt t="38172" x="1784350" y="2795588"/>
          <p14:tracePt t="38178" x="1776413" y="2795588"/>
          <p14:tracePt t="38185" x="1749425" y="2805113"/>
          <p14:tracePt t="38194" x="1733550" y="2805113"/>
          <p14:tracePt t="38198" x="1716088" y="2813050"/>
          <p14:tracePt t="38207" x="1698625" y="2820988"/>
          <p14:tracePt t="38213" x="1682750" y="2820988"/>
          <p14:tracePt t="38220" x="1673225" y="2830513"/>
          <p14:tracePt t="38228" x="1665288" y="2846388"/>
          <p14:tracePt t="38233" x="1639888" y="2846388"/>
          <p14:tracePt t="38243" x="1622425" y="2863850"/>
          <p14:tracePt t="38248" x="1614488" y="2871788"/>
          <p14:tracePt t="38254" x="1597025" y="2889250"/>
          <p14:tracePt t="38261" x="1589088" y="2897188"/>
          <p14:tracePt t="38269" x="1579563" y="2906713"/>
          <p14:tracePt t="38277" x="1563688" y="2932113"/>
          <p14:tracePt t="38282" x="1546225" y="2949575"/>
          <p14:tracePt t="38292" x="1538288" y="2957513"/>
          <p14:tracePt t="38296" x="1528763" y="2982913"/>
          <p14:tracePt t="38303" x="1512888" y="3000375"/>
          <p14:tracePt t="38312" x="1503363" y="3016250"/>
          <p14:tracePt t="38317" x="1503363" y="3025775"/>
          <p14:tracePt t="38326" x="1495425" y="3051175"/>
          <p14:tracePt t="38331" x="1477963" y="3067050"/>
          <p14:tracePt t="38340" x="1477963" y="3084513"/>
          <p14:tracePt t="38346" x="1470025" y="3094038"/>
          <p14:tracePt t="38352" x="1462088" y="3119438"/>
          <p14:tracePt t="38361" x="1462088" y="3135313"/>
          <p14:tracePt t="38366" x="1462088" y="3144838"/>
          <p14:tracePt t="38375" x="1462088" y="3160713"/>
          <p14:tracePt t="38381" x="1452563" y="3178175"/>
          <p14:tracePt t="38387" x="1452563" y="3203575"/>
          <p14:tracePt t="38394" x="1452563" y="3228975"/>
          <p14:tracePt t="38401" x="1452563" y="3246438"/>
          <p14:tracePt t="38409" x="1452563" y="3263900"/>
          <p14:tracePt t="38414" x="1452563" y="3279775"/>
          <p14:tracePt t="38421" x="1452563" y="3297238"/>
          <p14:tracePt t="38428" x="1452563" y="3314700"/>
          <p14:tracePt t="38436" x="1452563" y="3322638"/>
          <p14:tracePt t="38443" x="1452563" y="3330575"/>
          <p14:tracePt t="38450" x="1452563" y="3340100"/>
          <p14:tracePt t="38458" x="1462088" y="3355975"/>
          <p14:tracePt t="38463" x="1462088" y="3365500"/>
          <p14:tracePt t="38470" x="1470025" y="3382963"/>
          <p14:tracePt t="38477" x="1470025" y="3398838"/>
          <p14:tracePt t="38484" x="1477963" y="3416300"/>
          <p14:tracePt t="38499" x="1487488" y="3433763"/>
          <p14:tracePt t="38504" x="1495425" y="3459163"/>
          <p14:tracePt t="38511" x="1495425" y="3475038"/>
          <p14:tracePt t="38519" x="1512888" y="3484563"/>
          <p14:tracePt t="38526" x="1512888" y="3502025"/>
          <p14:tracePt t="38533" x="1528763" y="3535363"/>
          <p14:tracePt t="38541" x="1538288" y="3560763"/>
          <p14:tracePt t="38549" x="1554163" y="3578225"/>
          <p14:tracePt t="38553" x="1571625" y="3603625"/>
          <p14:tracePt t="38560" x="1571625" y="3619500"/>
          <p14:tracePt t="38568" x="1589088" y="3636963"/>
          <p14:tracePt t="38576" x="1606550" y="3662363"/>
          <p14:tracePt t="38582" x="1622425" y="3687763"/>
          <p14:tracePt t="38588" x="1639888" y="3722688"/>
          <p14:tracePt t="38595" x="1647825" y="3730625"/>
          <p14:tracePt t="38602" x="1665288" y="3756025"/>
          <p14:tracePt t="38611" x="1682750" y="3773488"/>
          <p14:tracePt t="38617" x="1690688" y="3790950"/>
          <p14:tracePt t="38626" x="1708150" y="3806825"/>
          <p14:tracePt t="38630" x="1716088" y="3824288"/>
          <p14:tracePt t="38637" x="1724025" y="3832225"/>
          <p14:tracePt t="38644" x="1741488" y="3849688"/>
          <p14:tracePt t="38653" x="1749425" y="3867150"/>
          <p14:tracePt t="38659" x="1758950" y="3883025"/>
          <p14:tracePt t="38666" x="1758950" y="3900488"/>
          <p14:tracePt t="38676" x="1766888" y="3917950"/>
          <p14:tracePt t="38680" x="1784350" y="3925888"/>
          <p14:tracePt t="38686" x="1784350" y="3935413"/>
          <p14:tracePt t="38693" x="1784350" y="3943350"/>
          <p14:tracePt t="38701" x="1792288" y="3951288"/>
          <p14:tracePt t="38709" x="1801813" y="3968750"/>
          <p14:tracePt t="38727" x="1801813" y="3976688"/>
          <p14:tracePt t="38736" x="1801813" y="3986213"/>
          <p14:tracePt t="38749" x="1809750" y="3986213"/>
          <p14:tracePt t="38757" x="1809750" y="3994150"/>
          <p14:tracePt t="38763" x="1809750" y="4002088"/>
          <p14:tracePt t="38776" x="1809750" y="4011613"/>
          <p14:tracePt t="38792" x="1817688" y="4019550"/>
          <p14:tracePt t="38812" x="1817688" y="4027488"/>
          <p14:tracePt t="38826" x="1817688" y="4037013"/>
          <p14:tracePt t="38840" x="1827213" y="4037013"/>
          <p14:tracePt t="38846" x="1827213" y="4044950"/>
          <p14:tracePt t="38860" x="1835150" y="4044950"/>
          <p14:tracePt t="38867" x="1835150" y="4052888"/>
          <p14:tracePt t="38923" x="1835150" y="4062413"/>
          <p14:tracePt t="38979" x="1827213" y="4062413"/>
          <p14:tracePt t="38993" x="1817688" y="4062413"/>
          <p14:tracePt t="39008" x="1801813" y="4062413"/>
          <p14:tracePt t="39014" x="1784350" y="4062413"/>
          <p14:tracePt t="39022" x="1741488" y="4062413"/>
          <p14:tracePt t="39027" x="1698625" y="4062413"/>
          <p14:tracePt t="39035" x="1647825" y="4070350"/>
          <p14:tracePt t="39043" x="1589088" y="4070350"/>
          <p14:tracePt t="39049" x="1528763" y="4087813"/>
          <p14:tracePt t="39058" x="1470025" y="4105275"/>
          <p14:tracePt t="39062" x="1409700" y="4121150"/>
          <p14:tracePt t="39070" x="1376363" y="4138613"/>
          <p14:tracePt t="39077" x="1333500" y="4146550"/>
          <p14:tracePt t="39084" x="1300163" y="4164013"/>
          <p14:tracePt t="39093" x="1257300" y="4181475"/>
          <p14:tracePt t="39097" x="1239838" y="4189413"/>
          <p14:tracePt t="39105" x="1214438" y="4206875"/>
          <p14:tracePt t="39112" x="1181100" y="4232275"/>
          <p14:tracePt t="39118" x="1173163" y="4240213"/>
          <p14:tracePt t="39126" x="1155700" y="4257675"/>
          <p14:tracePt t="39132" x="1138238" y="4265613"/>
          <p14:tracePt t="39142" x="1130300" y="4275138"/>
          <p14:tracePt t="39147" x="1112838" y="4291013"/>
          <p14:tracePt t="39154" x="1104900" y="4300538"/>
          <p14:tracePt t="39160" x="1095375" y="4300538"/>
          <p14:tracePt t="39167" x="1095375" y="4308475"/>
          <p14:tracePt t="39180" x="1095375" y="4316413"/>
          <p14:tracePt t="39181" x="1087438" y="4316413"/>
          <p14:tracePt t="39190" x="1087438" y="4325938"/>
          <p14:tracePt t="39195" x="1087438" y="4333875"/>
          <p14:tracePt t="39210" x="1087438" y="4341813"/>
          <p14:tracePt t="39225" x="1079500" y="4351338"/>
          <p14:tracePt t="39230" x="1079500" y="4359275"/>
          <p14:tracePt t="39244" x="1069975" y="4368800"/>
          <p14:tracePt t="39258" x="1069975" y="4376738"/>
          <p14:tracePt t="39274" x="1069975" y="4384675"/>
          <p14:tracePt t="39285" x="1069975" y="4394200"/>
          <p14:tracePt t="39315" x="1079500" y="4394200"/>
          <p14:tracePt t="39417" x="1069975" y="4394200"/>
          <p14:tracePt t="39521" x="1069975" y="4402138"/>
          <p14:tracePt t="39529" x="1062038" y="4402138"/>
          <p14:tracePt t="39535" x="1062038" y="4410075"/>
          <p14:tracePt t="39549" x="1062038" y="4419600"/>
          <p14:tracePt t="39557" x="1054100" y="4419600"/>
          <p14:tracePt t="39570" x="1054100" y="4427538"/>
          <p14:tracePt t="39583" x="1044575" y="4435475"/>
          <p14:tracePt t="39591" x="1044575" y="4445000"/>
          <p14:tracePt t="39598" x="1044575" y="4452938"/>
          <p14:tracePt t="39610" x="1036638" y="4486275"/>
          <p14:tracePt t="39619" x="1036638" y="4521200"/>
          <p14:tracePt t="39625" x="1036638" y="4564063"/>
          <p14:tracePt t="39632" x="1062038" y="4657725"/>
          <p14:tracePt t="39641" x="1079500" y="4784725"/>
          <p14:tracePt t="39647" x="1087438" y="4860925"/>
          <p14:tracePt t="39653" x="1095375" y="4911725"/>
          <p14:tracePt t="39659" x="1112838" y="4954588"/>
          <p14:tracePt t="39668" x="1120775" y="5005388"/>
          <p14:tracePt t="39675" x="1120775" y="5022850"/>
          <p14:tracePt t="39681" x="1138238" y="5048250"/>
          <p14:tracePt t="39688" x="1147763" y="5064125"/>
          <p14:tracePt t="39695" x="1147763" y="5073650"/>
          <p14:tracePt t="39702" x="1147763" y="5081588"/>
          <p14:tracePt t="39708" x="1155700" y="5091113"/>
          <p14:tracePt t="39716" x="1163638" y="5116513"/>
          <p14:tracePt t="39729" x="1173163" y="5124450"/>
          <p14:tracePt t="39738" x="1173163" y="5141913"/>
          <p14:tracePt t="39744" x="1181100" y="5141913"/>
          <p14:tracePt t="39751" x="1189038" y="5157788"/>
          <p14:tracePt t="39758" x="1198563" y="5157788"/>
          <p14:tracePt t="39765" x="1206500" y="5175250"/>
          <p14:tracePt t="39778" x="1223963" y="5183188"/>
          <p14:tracePt t="39786" x="1231900" y="5200650"/>
          <p14:tracePt t="39792" x="1249363" y="5208588"/>
          <p14:tracePt t="39799" x="1274763" y="5218113"/>
          <p14:tracePt t="39807" x="1308100" y="5243513"/>
          <p14:tracePt t="39814" x="1325563" y="5243513"/>
          <p14:tracePt t="39820" x="1343025" y="5251450"/>
          <p14:tracePt t="39826" x="1376363" y="5276850"/>
          <p14:tracePt t="39834" x="1409700" y="5286375"/>
          <p14:tracePt t="39841" x="1427163" y="5286375"/>
          <p14:tracePt t="39849" x="1444625" y="5294313"/>
          <p14:tracePt t="39857" x="1462088" y="5302250"/>
          <p14:tracePt t="39862" x="1477963" y="5311775"/>
          <p14:tracePt t="39868" x="1487488" y="5319713"/>
          <p14:tracePt t="39875" x="1512888" y="5327650"/>
          <p14:tracePt t="39882" x="1520825" y="5327650"/>
          <p14:tracePt t="39890" x="1528763" y="5337175"/>
          <p14:tracePt t="39896" x="1538288" y="5345113"/>
          <p14:tracePt t="39904" x="1554163" y="5345113"/>
          <p14:tracePt t="39925" x="1563688" y="5353050"/>
          <p14:tracePt t="39940" x="1571625" y="5353050"/>
          <p14:tracePt t="39945" x="1579563" y="5353050"/>
          <p14:tracePt t="39967" x="1589088" y="5353050"/>
          <p14:tracePt t="39995" x="1597025" y="5353050"/>
          <p14:tracePt t="40008" x="1606550" y="5353050"/>
          <p14:tracePt t="40024" x="1614488" y="5353050"/>
          <p14:tracePt t="40044" x="1622425" y="5353050"/>
          <p14:tracePt t="40065" x="1631950" y="5353050"/>
          <p14:tracePt t="40085" x="1639888" y="5353050"/>
          <p14:tracePt t="40107" x="1647825" y="5353050"/>
          <p14:tracePt t="40155" x="1657350" y="5353050"/>
          <p14:tracePt t="40183" x="1665288" y="5353050"/>
          <p14:tracePt t="40197" x="1665288" y="5345113"/>
          <p14:tracePt t="40219" x="1673225" y="5345113"/>
          <p14:tracePt t="40253" x="1673225" y="5337175"/>
          <p14:tracePt t="40274" x="1665288" y="5337175"/>
          <p14:tracePt t="40281" x="1665288" y="5327650"/>
          <p14:tracePt t="40295" x="1665288" y="5319713"/>
          <p14:tracePt t="40308" x="1657350" y="5302250"/>
          <p14:tracePt t="40316" x="1657350" y="5294313"/>
          <p14:tracePt t="40324" x="1657350" y="5286375"/>
          <p14:tracePt t="40329" x="1647825" y="5260975"/>
          <p14:tracePt t="40337" x="1639888" y="5175250"/>
          <p14:tracePt t="40343" x="1639888" y="5056188"/>
          <p14:tracePt t="40351" x="1614488" y="4894263"/>
          <p14:tracePt t="40359" x="1606550" y="4683125"/>
          <p14:tracePt t="40364" x="1606550" y="4495800"/>
          <p14:tracePt t="40373" x="1589088" y="4368800"/>
          <p14:tracePt t="40377" x="1589088" y="4283075"/>
          <p14:tracePt t="40386" x="1589088" y="4214813"/>
          <p14:tracePt t="40393" x="1579563" y="4121150"/>
          <p14:tracePt t="40398" x="1579563" y="4027488"/>
          <p14:tracePt t="40408" x="1579563" y="3960813"/>
          <p14:tracePt t="40412" x="1571625" y="3867150"/>
          <p14:tracePt t="40420" x="1571625" y="3781425"/>
          <p14:tracePt t="40427" x="1571625" y="3671888"/>
          <p14:tracePt t="40434" x="1571625" y="3611563"/>
          <p14:tracePt t="40442" x="1571625" y="3467100"/>
          <p14:tracePt t="40448" x="1571625" y="3355975"/>
          <p14:tracePt t="40458" x="1589088" y="3263900"/>
          <p14:tracePt t="40462" x="1606550" y="3160713"/>
          <p14:tracePt t="40469" x="1606550" y="3119438"/>
          <p14:tracePt t="40476" x="1622425" y="3076575"/>
          <p14:tracePt t="40483" x="1631950" y="3033713"/>
          <p14:tracePt t="40491" x="1631950" y="2982913"/>
          <p14:tracePt t="40497" x="1639888" y="2949575"/>
          <p14:tracePt t="40504" x="1639888" y="2922588"/>
          <p14:tracePt t="40510" x="1647825" y="2897188"/>
          <p14:tracePt t="40517" x="1647825" y="2881313"/>
          <p14:tracePt t="40525" x="1647825" y="2863850"/>
          <p14:tracePt t="40542" x="1647825" y="2855913"/>
          <p14:tracePt t="40560" x="1647825" y="2838450"/>
          <p14:tracePt t="40565" x="1647825" y="2830513"/>
          <p14:tracePt t="40580" x="1647825" y="2820988"/>
          <p14:tracePt t="40588" x="1647825" y="2813050"/>
          <p14:tracePt t="40593" x="1647825" y="2795588"/>
          <p14:tracePt t="40602" x="1647825" y="2778125"/>
          <p14:tracePt t="40615" x="1657350" y="2770188"/>
          <p14:tracePt t="40629" x="1657350" y="2762250"/>
          <p14:tracePt t="40937" x="1665288" y="2752725"/>
          <p14:tracePt t="40958" x="1673225" y="2752725"/>
          <p14:tracePt t="40965" x="1682750" y="2752725"/>
          <p14:tracePt t="40979" x="1690688" y="2752725"/>
          <p14:tracePt t="40988" x="1708150" y="2744788"/>
          <p14:tracePt t="41001" x="1724025" y="2744788"/>
          <p14:tracePt t="41008" x="1741488" y="2744788"/>
          <p14:tracePt t="41013" x="1749425" y="2744788"/>
          <p14:tracePt t="41026" x="1766888" y="2744788"/>
          <p14:tracePt t="41028" x="1776413" y="2744788"/>
          <p14:tracePt t="41034" x="1801813" y="2744788"/>
          <p14:tracePt t="41042" x="1809750" y="2744788"/>
          <p14:tracePt t="41050" x="1817688" y="2744788"/>
          <p14:tracePt t="41058" x="1835150" y="2744788"/>
          <p14:tracePt t="41062" x="1843088" y="2744788"/>
          <p14:tracePt t="41071" x="1852613" y="2744788"/>
          <p14:tracePt t="41083" x="1860550" y="2744788"/>
          <p14:tracePt t="41092" x="1868488" y="2744788"/>
          <p14:tracePt t="41105" x="1878013" y="2744788"/>
          <p14:tracePt t="41111" x="1885950" y="2744788"/>
          <p14:tracePt t="41119" x="1893888" y="2744788"/>
          <p14:tracePt t="41140" x="1911350" y="2744788"/>
          <p14:tracePt t="41168" x="1920875" y="2744788"/>
          <p14:tracePt t="41209" x="1928813" y="2744788"/>
          <p14:tracePt t="41251" x="1928813" y="2752725"/>
          <p14:tracePt t="41313" x="1920875" y="2762250"/>
          <p14:tracePt t="41320" x="1920875" y="2770188"/>
          <p14:tracePt t="41341" x="1911350" y="2770188"/>
          <p14:tracePt t="41348" x="1903413" y="2778125"/>
          <p14:tracePt t="41376" x="1893888" y="2787650"/>
          <p14:tracePt t="41397" x="1893888" y="2795588"/>
          <p14:tracePt t="41405" x="1893888" y="2805113"/>
          <p14:tracePt t="41418" x="1885950" y="2805113"/>
          <p14:tracePt t="41434" x="1885950" y="2813050"/>
          <p14:tracePt t="41456" x="1885950" y="2820988"/>
          <p14:tracePt t="41466" x="1885950" y="2830513"/>
          <p14:tracePt t="41480" x="1885950" y="2838450"/>
          <p14:tracePt t="41490" x="1885950" y="2846388"/>
          <p14:tracePt t="41494" x="1903413" y="2863850"/>
          <p14:tracePt t="41502" x="1911350" y="2871788"/>
          <p14:tracePt t="41508" x="1928813" y="2889250"/>
          <p14:tracePt t="41515" x="1946275" y="2897188"/>
          <p14:tracePt t="41525" x="1962150" y="2914650"/>
          <p14:tracePt t="41529" x="1979613" y="2922588"/>
          <p14:tracePt t="41536" x="2022475" y="2949575"/>
          <p14:tracePt t="41543" x="2038350" y="2949575"/>
          <p14:tracePt t="41550" x="2055813" y="2957513"/>
          <p14:tracePt t="41559" x="2081213" y="2965450"/>
          <p14:tracePt t="41563" x="2116138" y="2974975"/>
          <p14:tracePt t="41573" x="2132013" y="2974975"/>
          <p14:tracePt t="41577" x="2149475" y="2974975"/>
          <p14:tracePt t="41584" x="2174875" y="2990850"/>
          <p14:tracePt t="41592" x="2200275" y="2990850"/>
          <p14:tracePt t="41600" x="2217738" y="2990850"/>
          <p14:tracePt t="41608" x="2251075" y="3000375"/>
          <p14:tracePt t="41615" x="2301875" y="3000375"/>
          <p14:tracePt t="41622" x="2336800" y="3000375"/>
          <p14:tracePt t="41626" x="2370138" y="3008313"/>
          <p14:tracePt t="41633" x="2430463" y="3008313"/>
          <p14:tracePt t="41641" x="2497138" y="3008313"/>
          <p14:tracePt t="41648" x="2540000" y="3008313"/>
          <p14:tracePt t="41656" x="2582863" y="3008313"/>
          <p14:tracePt t="41663" x="2616200" y="3008313"/>
          <p14:tracePt t="41670" x="2659063" y="3008313"/>
          <p14:tracePt t="41675" x="2684463" y="3008313"/>
          <p14:tracePt t="41682" x="2693988" y="3008313"/>
          <p14:tracePt t="41690" x="2709863" y="3008313"/>
          <p14:tracePt t="41697" x="2727325" y="3008313"/>
          <p14:tracePt t="41705" x="2735263" y="3008313"/>
          <p14:tracePt t="41710" x="2744788" y="3008313"/>
          <p14:tracePt t="41732" x="2752725" y="3008313"/>
          <p14:tracePt t="41758" x="2760663" y="3008313"/>
          <p14:tracePt t="41765" x="2770188" y="3008313"/>
          <p14:tracePt t="41780" x="2778125" y="3008313"/>
          <p14:tracePt t="41794" x="2786063" y="3008313"/>
          <p14:tracePt t="41807" x="2803525" y="3000375"/>
          <p14:tracePt t="41814" x="2811463" y="2990850"/>
          <p14:tracePt t="41822" x="2820988" y="2982913"/>
          <p14:tracePt t="41829" x="2828925" y="2982913"/>
          <p14:tracePt t="41835" x="2846388" y="2965450"/>
          <p14:tracePt t="41842" x="2854325" y="2957513"/>
          <p14:tracePt t="41849" x="2879725" y="2949575"/>
          <p14:tracePt t="41857" x="2889250" y="2932113"/>
          <p14:tracePt t="41863" x="2905125" y="2922588"/>
          <p14:tracePt t="41873" x="2922588" y="2897188"/>
          <p14:tracePt t="41876" x="2940050" y="2881313"/>
          <p14:tracePt t="41884" x="2973388" y="2863850"/>
          <p14:tracePt t="41891" x="2990850" y="2838450"/>
          <p14:tracePt t="41898" x="2998788" y="2838450"/>
          <p14:tracePt t="41906" x="3008313" y="2820988"/>
          <p14:tracePt t="41922" x="3016250" y="2813050"/>
          <p14:tracePt t="41932" x="3024188" y="2805113"/>
          <p14:tracePt t="41940" x="3024188" y="2795588"/>
          <p14:tracePt t="41955" x="3033713" y="2795588"/>
          <p14:tracePt t="41960" x="3033713" y="2787650"/>
          <p14:tracePt t="41974" x="3033713" y="2778125"/>
          <p14:tracePt t="41990" x="3033713" y="2770188"/>
          <p14:tracePt t="41996" x="3033713" y="2762250"/>
          <p14:tracePt t="42009" x="3033713" y="2752725"/>
          <p14:tracePt t="42017" x="3033713" y="2744788"/>
          <p14:tracePt t="42031" x="3024188" y="2727325"/>
          <p14:tracePt t="42039" x="3024188" y="2719388"/>
          <p14:tracePt t="42044" x="3016250" y="2711450"/>
          <p14:tracePt t="42052" x="3016250" y="2701925"/>
          <p14:tracePt t="42058" x="2998788" y="2686050"/>
          <p14:tracePt t="42065" x="2982913" y="2660650"/>
          <p14:tracePt t="42072" x="2965450" y="2633663"/>
          <p14:tracePt t="42079" x="2940050" y="2617788"/>
          <p14:tracePt t="42088" x="2922588" y="2600325"/>
          <p14:tracePt t="42093" x="2871788" y="2557463"/>
          <p14:tracePt t="42100" x="2828925" y="2524125"/>
          <p14:tracePt t="42106" x="2803525" y="2489200"/>
          <p14:tracePt t="42114" x="2778125" y="2473325"/>
          <p14:tracePt t="42123" x="2760663" y="2455863"/>
          <p14:tracePt t="42127" x="2735263" y="2447925"/>
          <p14:tracePt t="42135" x="2719388" y="2430463"/>
          <p14:tracePt t="42142" x="2701925" y="2413000"/>
          <p14:tracePt t="42149" x="2676525" y="2397125"/>
          <p14:tracePt t="42156" x="2641600" y="2387600"/>
          <p14:tracePt t="42163" x="2625725" y="2379663"/>
          <p14:tracePt t="42171" x="2590800" y="2362200"/>
          <p14:tracePt t="42176" x="2549525" y="2344738"/>
          <p14:tracePt t="42184" x="2524125" y="2344738"/>
          <p14:tracePt t="42190" x="2506663" y="2344738"/>
          <p14:tracePt t="42198" x="2497138" y="2336800"/>
          <p14:tracePt t="42206" x="2481263" y="2336800"/>
          <p14:tracePt t="42212" x="2463800" y="2336800"/>
          <p14:tracePt t="42225" x="2446338" y="2328863"/>
          <p14:tracePt t="42233" x="2438400" y="2328863"/>
          <p14:tracePt t="42246" x="2430463" y="2328863"/>
          <p14:tracePt t="42255" x="2420938" y="2328863"/>
          <p14:tracePt t="42260" x="2413000" y="2328863"/>
          <p14:tracePt t="42267" x="2405063" y="2328863"/>
          <p14:tracePt t="42275" x="2395538" y="2328863"/>
          <p14:tracePt t="42281" x="2387600" y="2328863"/>
          <p14:tracePt t="42295" x="2379663" y="2336800"/>
          <p14:tracePt t="42302" x="2370138" y="2336800"/>
          <p14:tracePt t="42308" x="2362200" y="2336800"/>
          <p14:tracePt t="42317" x="2352675" y="2344738"/>
          <p14:tracePt t="42322" x="2344738" y="2354263"/>
          <p14:tracePt t="42330" x="2336800" y="2354263"/>
          <p14:tracePt t="42339" x="2336800" y="2362200"/>
          <p14:tracePt t="42344" x="2327275" y="2362200"/>
          <p14:tracePt t="42351" x="2319338" y="2371725"/>
          <p14:tracePt t="42359" x="2301875" y="2371725"/>
          <p14:tracePt t="42365" x="2301875" y="2379663"/>
          <p14:tracePt t="42371" x="2293938" y="2387600"/>
          <p14:tracePt t="42379" x="2293938" y="2397125"/>
          <p14:tracePt t="42387" x="2276475" y="2405063"/>
          <p14:tracePt t="42392" x="2268538" y="2405063"/>
          <p14:tracePt t="42400" x="2251075" y="2422525"/>
          <p14:tracePt t="42406" x="2243138" y="2430463"/>
          <p14:tracePt t="42413" x="2225675" y="2447925"/>
          <p14:tracePt t="42422" x="2217738" y="2455863"/>
          <p14:tracePt t="42427" x="2208213" y="2473325"/>
          <p14:tracePt t="42434" x="2192338" y="2489200"/>
          <p14:tracePt t="42441" x="2182813" y="2498725"/>
          <p14:tracePt t="42448" x="2166938" y="2506663"/>
          <p14:tracePt t="42455" x="2157413" y="2524125"/>
          <p14:tracePt t="42462" x="2149475" y="2532063"/>
          <p14:tracePt t="42471" x="2149475" y="2541588"/>
          <p14:tracePt t="42475" x="2141538" y="2549525"/>
          <p14:tracePt t="42483" x="2132013" y="2557463"/>
          <p14:tracePt t="42489" x="2132013" y="2566988"/>
          <p14:tracePt t="42496" x="2124075" y="2574925"/>
          <p14:tracePt t="42506" x="2124075" y="2592388"/>
          <p14:tracePt t="42518" x="2116138" y="2600325"/>
          <p14:tracePt t="42524" x="2106613" y="2625725"/>
          <p14:tracePt t="42532" x="2106613" y="2643188"/>
          <p14:tracePt t="42539" x="2098675" y="2660650"/>
          <p14:tracePt t="42546" x="2098675" y="2676525"/>
          <p14:tracePt t="42554" x="2098675" y="2686050"/>
          <p14:tracePt t="42560" x="2090738" y="2701925"/>
          <p14:tracePt t="42567" x="2090738" y="2727325"/>
          <p14:tracePt t="42573" x="2090738" y="2744788"/>
          <p14:tracePt t="42581" x="2090738" y="2762250"/>
          <p14:tracePt t="42589" x="2090738" y="2770188"/>
          <p14:tracePt t="42594" x="2090738" y="2787650"/>
          <p14:tracePt t="42602" x="2090738" y="2805113"/>
          <p14:tracePt t="42609" x="2098675" y="2813050"/>
          <p14:tracePt t="42616" x="2106613" y="2820988"/>
          <p14:tracePt t="42622" x="2106613" y="2838450"/>
          <p14:tracePt t="42630" x="2116138" y="2846388"/>
          <p14:tracePt t="42637" x="2116138" y="2855913"/>
          <p14:tracePt t="42642" x="2124075" y="2881313"/>
          <p14:tracePt t="42651" x="2132013" y="2889250"/>
          <p14:tracePt t="42657" x="2141538" y="2897188"/>
          <p14:tracePt t="42664" x="2149475" y="2914650"/>
          <p14:tracePt t="42671" x="2166938" y="2932113"/>
          <p14:tracePt t="42679" x="2166938" y="2940050"/>
          <p14:tracePt t="42686" x="2182813" y="2940050"/>
          <p14:tracePt t="42691" x="2192338" y="2965450"/>
          <p14:tracePt t="42699" x="2208213" y="2965450"/>
          <p14:tracePt t="42706" x="2217738" y="2982913"/>
          <p14:tracePt t="42713" x="2225675" y="2982913"/>
          <p14:tracePt t="42721" x="2243138" y="2990850"/>
          <p14:tracePt t="42727" x="2268538" y="3000375"/>
          <p14:tracePt t="42734" x="2276475" y="3000375"/>
          <p14:tracePt t="42740" x="2293938" y="3008313"/>
          <p14:tracePt t="42748" x="2319338" y="3016250"/>
          <p14:tracePt t="42756" x="2344738" y="3016250"/>
          <p14:tracePt t="42761" x="2370138" y="3016250"/>
          <p14:tracePt t="42770" x="2438400" y="3016250"/>
          <p14:tracePt t="42775" x="2506663" y="3016250"/>
          <p14:tracePt t="42783" x="2540000" y="3008313"/>
          <p14:tracePt t="42789" x="2582863" y="3000375"/>
          <p14:tracePt t="42797" x="2616200" y="2990850"/>
          <p14:tracePt t="42804" x="2659063" y="2990850"/>
          <p14:tracePt t="42811" x="2709863" y="2974975"/>
          <p14:tracePt t="42817" x="2727325" y="2974975"/>
          <p14:tracePt t="42824" x="2744788" y="2974975"/>
          <p14:tracePt t="42832" x="2770188" y="2965450"/>
          <p14:tracePt t="42839" x="2786063" y="2957513"/>
          <p14:tracePt t="42845" x="2803525" y="2949575"/>
          <p14:tracePt t="42854" x="2811463" y="2949575"/>
          <p14:tracePt t="42859" x="2820988" y="2940050"/>
          <p14:tracePt t="42866" x="2828925" y="2940050"/>
          <p14:tracePt t="42872" x="2846388" y="2932113"/>
          <p14:tracePt t="42881" x="2846388" y="2922588"/>
          <p14:tracePt t="42889" x="2854325" y="2922588"/>
          <p14:tracePt t="42894" x="2854325" y="2914650"/>
          <p14:tracePt t="42904" x="2854325" y="2906713"/>
          <p14:tracePt t="42907" x="2863850" y="2897188"/>
          <p14:tracePt t="42923" x="2871788" y="2889250"/>
          <p14:tracePt t="42938" x="2871788" y="2881313"/>
          <p14:tracePt t="42942" x="2871788" y="2871788"/>
          <p14:tracePt t="42964" x="2871788" y="2855913"/>
          <p14:tracePt t="42978" x="2863850" y="2846388"/>
          <p14:tracePt t="42985" x="2863850" y="2830513"/>
          <p14:tracePt t="42992" x="2863850" y="2820988"/>
          <p14:tracePt t="42999" x="2854325" y="2813050"/>
          <p14:tracePt t="43005" x="2854325" y="2795588"/>
          <p14:tracePt t="43012" x="2846388" y="2770188"/>
          <p14:tracePt t="43021" x="2820988" y="2744788"/>
          <p14:tracePt t="43026" x="2803525" y="2727325"/>
          <p14:tracePt t="43034" x="2795588" y="2693988"/>
          <p14:tracePt t="43040" x="2778125" y="2686050"/>
          <p14:tracePt t="43050" x="2760663" y="2668588"/>
          <p14:tracePt t="43054" x="2752725" y="2643188"/>
          <p14:tracePt t="43061" x="2727325" y="2625725"/>
          <p14:tracePt t="43071" x="2709863" y="2608263"/>
          <p14:tracePt t="43075" x="2676525" y="2574925"/>
          <p14:tracePt t="43082" x="2659063" y="2557463"/>
          <p14:tracePt t="43089" x="2641600" y="2532063"/>
          <p14:tracePt t="43097" x="2608263" y="2516188"/>
          <p14:tracePt t="43104" x="2582863" y="2489200"/>
          <p14:tracePt t="43112" x="2565400" y="2481263"/>
          <p14:tracePt t="43117" x="2532063" y="2463800"/>
          <p14:tracePt t="43123" x="2514600" y="2455863"/>
          <p14:tracePt t="43132" x="2497138" y="2447925"/>
          <p14:tracePt t="43139" x="2471738" y="2438400"/>
          <p14:tracePt t="43145" x="2455863" y="2430463"/>
          <p14:tracePt t="43155" x="2438400" y="2430463"/>
          <p14:tracePt t="43158" x="2413000" y="2430463"/>
          <p14:tracePt t="43166" x="2395538" y="2430463"/>
          <p14:tracePt t="43173" x="2379663" y="2430463"/>
          <p14:tracePt t="43180" x="2362200" y="2430463"/>
          <p14:tracePt t="43188" x="2352675" y="2430463"/>
          <p14:tracePt t="43194" x="2336800" y="2438400"/>
          <p14:tracePt t="43201" x="2319338" y="2438400"/>
          <p14:tracePt t="43207" x="2311400" y="2447925"/>
          <p14:tracePt t="43215" x="2301875" y="2447925"/>
          <p14:tracePt t="43221" x="2293938" y="2455863"/>
          <p14:tracePt t="43229" x="2286000" y="2455863"/>
          <p14:tracePt t="43240" x="2286000" y="2463800"/>
          <p14:tracePt t="43242" x="2276475" y="2463800"/>
          <p14:tracePt t="43249" x="2268538" y="2463800"/>
          <p14:tracePt t="43256" x="2268538" y="2473325"/>
          <p14:tracePt t="43263" x="2260600" y="2473325"/>
          <p14:tracePt t="43278" x="2260600" y="2481263"/>
          <p14:tracePt t="43291" x="2251075" y="2481263"/>
          <p14:tracePt t="43299" x="2243138" y="2481263"/>
          <p14:tracePt t="43305" x="2243138" y="2489200"/>
          <p14:tracePt t="43354" x="2243138" y="2498725"/>
          <p14:tracePt t="43363" x="2243138" y="2506663"/>
          <p14:tracePt t="43410" x="2243138" y="2516188"/>
          <p14:tracePt t="43417" x="2251075" y="2516188"/>
          <p14:tracePt t="43437" x="2260600" y="2516188"/>
          <p14:tracePt t="43459" x="2260600" y="2524125"/>
          <p14:tracePt t="43465" x="2268538" y="2524125"/>
          <p14:tracePt t="43489" x="2276475" y="2524125"/>
          <p14:tracePt t="43508" x="2286000" y="2524125"/>
          <p14:tracePt t="43530" x="2293938" y="2532063"/>
          <p14:tracePt t="43535" x="2301875" y="2532063"/>
          <p14:tracePt t="43556" x="2311400" y="2532063"/>
          <p14:tracePt t="43565" x="2319338" y="2532063"/>
          <p14:tracePt t="43577" x="2327275" y="2532063"/>
          <p14:tracePt t="43584" x="2344738" y="2541588"/>
          <p14:tracePt t="43590" x="2362200" y="2541588"/>
          <p14:tracePt t="43599" x="2387600" y="2557463"/>
          <p14:tracePt t="43605" x="2395538" y="2566988"/>
          <p14:tracePt t="43613" x="2463800" y="2574925"/>
          <p14:tracePt t="43621" x="2565400" y="2617788"/>
          <p14:tracePt t="43626" x="2651125" y="2643188"/>
          <p14:tracePt t="43632" x="2727325" y="2668588"/>
          <p14:tracePt t="43639" x="2820988" y="2701925"/>
          <p14:tracePt t="43648" x="2897188" y="2736850"/>
          <p14:tracePt t="43656" x="2947988" y="2762250"/>
          <p14:tracePt t="43660" x="2982913" y="2778125"/>
          <p14:tracePt t="43668" x="2998788" y="2778125"/>
          <p14:tracePt t="43675" x="3016250" y="2787650"/>
          <p14:tracePt t="43690" x="3033713" y="2795588"/>
          <p14:tracePt t="43695" x="3041650" y="2795588"/>
          <p14:tracePt t="43709" x="3049588" y="2795588"/>
          <p14:tracePt t="43723" x="3049588" y="2805113"/>
          <p14:tracePt t="43951" x="3041650" y="2805113"/>
          <p14:tracePt t="43989" x="3033713" y="2805113"/>
          <p14:tracePt t="44036" x="3033713" y="2795588"/>
          <p14:tracePt t="44042" x="3024188" y="2795588"/>
          <p14:tracePt t="44063" x="3016250" y="2795588"/>
          <p14:tracePt t="44070" x="3008313" y="2787650"/>
          <p14:tracePt t="44077" x="2998788" y="2778125"/>
          <p14:tracePt t="44087" x="2990850" y="2778125"/>
          <p14:tracePt t="44093" x="2990850" y="2770188"/>
          <p14:tracePt t="44099" x="2982913" y="2770188"/>
          <p14:tracePt t="44106" x="2965450" y="2762250"/>
          <p14:tracePt t="44122" x="2955925" y="2762250"/>
          <p14:tracePt t="44126" x="2947988" y="2752725"/>
          <p14:tracePt t="44140" x="2940050" y="2752725"/>
          <p14:tracePt t="44148" x="2940050" y="2744788"/>
          <p14:tracePt t="44155" x="2930525" y="2744788"/>
          <p14:tracePt t="44170" x="2922588" y="2736850"/>
          <p14:tracePt t="44175" x="2914650" y="2736850"/>
          <p14:tracePt t="44196" x="2905125" y="2736850"/>
          <p14:tracePt t="44210" x="2905125" y="2727325"/>
          <p14:tracePt t="44238" x="2897188" y="2719388"/>
          <p14:tracePt t="44279" x="2889250" y="2719388"/>
          <p14:tracePt t="44286" x="2889250" y="2711450"/>
          <p14:tracePt t="44329" x="2889250" y="2701925"/>
          <p14:tracePt t="44600" x="2897188" y="2701925"/>
          <p14:tracePt t="44628" x="2897188" y="2711450"/>
          <p14:tracePt t="44648" x="2905125" y="2711450"/>
          <p14:tracePt t="44704" x="2914650" y="2711450"/>
          <p14:tracePt t="44732" x="2914650" y="2719388"/>
          <p14:tracePt t="44753" x="2922588" y="2719388"/>
          <p14:tracePt t="44809" x="2922588" y="2727325"/>
          <p14:tracePt t="44865" x="2930525" y="2727325"/>
          <p14:tracePt t="44907" x="2940050" y="2727325"/>
          <p14:tracePt t="45227" x="2940050" y="2736850"/>
          <p14:tracePt t="45906" x="2947988" y="2736850"/>
          <p14:tracePt t="45914" x="2955925" y="2736850"/>
          <p14:tracePt t="45920" x="2973388" y="2736850"/>
          <p14:tracePt t="45928" x="2982913" y="2736850"/>
          <p14:tracePt t="45936" x="2990850" y="2736850"/>
          <p14:tracePt t="45942" x="2998788" y="2736850"/>
          <p14:tracePt t="45956" x="3016250" y="2736850"/>
          <p14:tracePt t="45970" x="3024188" y="2736850"/>
          <p14:tracePt t="45976" x="3033713" y="2736850"/>
          <p14:tracePt t="45990" x="3041650" y="2736850"/>
          <p14:tracePt t="46000" x="3049588" y="2736850"/>
          <p14:tracePt t="46012" x="3059113" y="2736850"/>
          <p14:tracePt t="46026" x="3067050" y="2736850"/>
          <p14:tracePt t="46033" x="3067050" y="2727325"/>
          <p14:tracePt t="46046" x="3074988" y="2719388"/>
          <p14:tracePt t="46088" x="3074988" y="2711450"/>
          <p14:tracePt t="46095" x="3067050" y="2711450"/>
          <p14:tracePt t="46109" x="3059113" y="2711450"/>
          <p14:tracePt t="46116" x="3059113" y="2701925"/>
          <p14:tracePt t="46123" x="3049588" y="2701925"/>
          <p14:tracePt t="46132" x="3041650" y="2701925"/>
          <p14:tracePt t="46143" x="3033713" y="2701925"/>
          <p14:tracePt t="46157" x="3024188" y="2701925"/>
          <p14:tracePt t="46165" x="3016250" y="2701925"/>
          <p14:tracePt t="46171" x="3008313" y="2701925"/>
          <p14:tracePt t="46185" x="2998788" y="2701925"/>
          <p14:tracePt t="46192" x="2990850" y="2701925"/>
          <p14:tracePt t="46206" x="2982913" y="2701925"/>
          <p14:tracePt t="46213" x="2973388" y="2701925"/>
          <p14:tracePt t="46227" x="2965450" y="2701925"/>
          <p14:tracePt t="46248" x="2955925" y="2701925"/>
          <p14:tracePt t="46262" x="2947988" y="2701925"/>
          <p14:tracePt t="46276" x="2940050" y="2701925"/>
          <p14:tracePt t="46765" x="2947988" y="2701925"/>
          <p14:tracePt t="46779" x="2955925" y="2701925"/>
          <p14:tracePt t="46801" x="2965450" y="2701925"/>
          <p14:tracePt t="46820" x="2982913" y="2701925"/>
          <p14:tracePt t="46849" x="2990850" y="2701925"/>
          <p14:tracePt t="46870" x="2998788" y="2701925"/>
          <p14:tracePt t="46883" x="3008313" y="2701925"/>
          <p14:tracePt t="46918" x="3016250" y="2701925"/>
          <p14:tracePt t="46933" x="3024188" y="2701925"/>
          <p14:tracePt t="46960" x="3033713" y="2701925"/>
          <p14:tracePt t="46967" x="3041650" y="2701925"/>
          <p14:tracePt t="46995" x="3049588" y="2701925"/>
          <p14:tracePt t="47015" x="3067050" y="2701925"/>
          <p14:tracePt t="47030" x="3074988" y="2701925"/>
          <p14:tracePt t="47043" x="3084513" y="2701925"/>
          <p14:tracePt t="47058" x="3100388" y="2701925"/>
          <p14:tracePt t="47063" x="3109913" y="2701925"/>
          <p14:tracePt t="47079" x="3117850" y="2701925"/>
          <p14:tracePt t="47085" x="3127375" y="2701925"/>
          <p14:tracePt t="47092" x="3135313" y="2701925"/>
          <p14:tracePt t="47100" x="3143250" y="2701925"/>
          <p14:tracePt t="47105" x="3152775" y="2701925"/>
          <p14:tracePt t="47113" x="3160713" y="2701925"/>
          <p14:tracePt t="47119" x="3168650" y="2701925"/>
          <p14:tracePt t="47136" x="3178175" y="2701925"/>
          <p14:tracePt t="47140" x="3186113" y="2701925"/>
          <p14:tracePt t="47149" x="3194050" y="2701925"/>
          <p14:tracePt t="47154" x="3203575" y="2701925"/>
          <p14:tracePt t="47162" x="3219450" y="2701925"/>
          <p14:tracePt t="47176" x="3228975" y="2701925"/>
          <p14:tracePt t="47184" x="3236913" y="2701925"/>
          <p14:tracePt t="47189" x="3244850" y="2701925"/>
          <p14:tracePt t="47197" x="3254375" y="2701925"/>
          <p14:tracePt t="47210" x="3270250" y="2701925"/>
          <p14:tracePt t="47218" x="3279775" y="2701925"/>
          <p14:tracePt t="47225" x="3287713" y="2701925"/>
          <p14:tracePt t="47232" x="3287713" y="2711450"/>
          <p14:tracePt t="47238" x="3297238" y="2711450"/>
          <p14:tracePt t="47245" x="3313113" y="2719388"/>
          <p14:tracePt t="47252" x="3322638" y="2719388"/>
          <p14:tracePt t="47259" x="3330575" y="2719388"/>
          <p14:tracePt t="47266" x="3338513" y="2719388"/>
          <p14:tracePt t="47273" x="3348038" y="2719388"/>
          <p14:tracePt t="47281" x="3355975" y="2719388"/>
          <p14:tracePt t="47286" x="3373438" y="2719388"/>
          <p14:tracePt t="47293" x="3389313" y="2719388"/>
          <p14:tracePt t="47307" x="3406775" y="2719388"/>
          <p14:tracePt t="47315" x="3424238" y="2719388"/>
          <p14:tracePt t="47328" x="3441700" y="2719388"/>
          <p14:tracePt t="47342" x="3457575" y="2719388"/>
          <p14:tracePt t="47350" x="3467100" y="2727325"/>
          <p14:tracePt t="47356" x="3492500" y="2727325"/>
          <p14:tracePt t="47370" x="3500438" y="2727325"/>
          <p14:tracePt t="47377" x="3517900" y="2727325"/>
          <p14:tracePt t="47384" x="3525838" y="2727325"/>
          <p14:tracePt t="47392" x="3533775" y="2727325"/>
          <p14:tracePt t="47399" x="3543300" y="2727325"/>
          <p14:tracePt t="47405" x="3559175" y="2727325"/>
          <p14:tracePt t="47412" x="3568700" y="2727325"/>
          <p14:tracePt t="47418" x="3576638" y="2727325"/>
          <p14:tracePt t="47427" x="3594100" y="2727325"/>
          <p14:tracePt t="47433" x="3602038" y="2727325"/>
          <p14:tracePt t="47440" x="3619500" y="2727325"/>
          <p14:tracePt t="47448" x="3627438" y="2727325"/>
          <p14:tracePt t="47454" x="3636963" y="2727325"/>
          <p14:tracePt t="47461" x="3652838" y="2727325"/>
          <p14:tracePt t="47475" x="3670300" y="2727325"/>
          <p14:tracePt t="47483" x="3678238" y="2727325"/>
          <p14:tracePt t="47489" x="3687763" y="2727325"/>
          <p14:tracePt t="47496" x="3695700" y="2727325"/>
          <p14:tracePt t="47502" x="3713163" y="2727325"/>
          <p14:tracePt t="47510" x="3721100" y="2727325"/>
          <p14:tracePt t="47517" x="3729038" y="2727325"/>
          <p14:tracePt t="47523" x="3738563" y="2727325"/>
          <p14:tracePt t="47531" x="3756025" y="2727325"/>
          <p14:tracePt t="47538" x="3763963" y="2727325"/>
          <p14:tracePt t="47544" x="3771900" y="2727325"/>
          <p14:tracePt t="47553" x="3789363" y="2727325"/>
          <p14:tracePt t="47567" x="3797300" y="2727325"/>
          <p14:tracePt t="47572" x="3797300" y="2736850"/>
          <p14:tracePt t="47580" x="3806825" y="2736850"/>
          <p14:tracePt t="47586" x="3814763" y="2736850"/>
          <p14:tracePt t="47607" x="3822700" y="2736850"/>
          <p14:tracePt t="47620" x="3832225" y="2736850"/>
          <p14:tracePt t="47629" x="3840163" y="2736850"/>
          <p14:tracePt t="47642" x="3848100" y="2736850"/>
          <p14:tracePt t="47651" x="3857625" y="2736850"/>
          <p14:tracePt t="47663" x="3865563" y="2736850"/>
          <p14:tracePt t="47669" x="3873500" y="2736850"/>
          <p14:tracePt t="47684" x="3883025" y="2736850"/>
          <p14:tracePt t="47691" x="3900488" y="2736850"/>
          <p14:tracePt t="47704" x="3900488" y="2744788"/>
          <p14:tracePt t="47712" x="3908425" y="2744788"/>
          <p14:tracePt t="47733" x="3916363" y="2744788"/>
          <p14:tracePt t="47753" x="3925888" y="2744788"/>
          <p14:tracePt t="47761" x="3933825" y="2744788"/>
          <p14:tracePt t="47795" x="3941763" y="2744788"/>
          <p14:tracePt t="47830" x="3951288" y="2744788"/>
          <p14:tracePt t="48123" x="3941763" y="2744788"/>
          <p14:tracePt t="48165" x="3941763" y="2736850"/>
          <p14:tracePt t="48485" x="3933825" y="2736850"/>
          <p14:tracePt t="48505" x="3925888" y="2736850"/>
          <p14:tracePt t="48554" x="3916363" y="2736850"/>
          <p14:tracePt t="48583" x="3908425" y="2736850"/>
          <p14:tracePt t="48603" x="3900488" y="2736850"/>
          <p14:tracePt t="48624" x="3890963" y="2736850"/>
          <p14:tracePt t="48645" x="3883025" y="2736850"/>
          <p14:tracePt t="48666" x="3873500" y="2736850"/>
          <p14:tracePt t="48687" x="3865563" y="2736850"/>
          <p14:tracePt t="48701" x="3857625" y="2736850"/>
          <p14:tracePt t="48729" x="3848100" y="2736850"/>
          <p14:tracePt t="48757" x="3840163" y="2736850"/>
          <p14:tracePt t="48764" x="3832225" y="2736850"/>
          <p14:tracePt t="48785" x="3822700" y="2736850"/>
          <p14:tracePt t="48802" x="3814763" y="2736850"/>
          <p14:tracePt t="48819" x="3806825" y="2736850"/>
          <p14:tracePt t="48833" x="3797300" y="2736850"/>
          <p14:tracePt t="48839" x="3789363" y="2736850"/>
          <p14:tracePt t="48862" x="3781425" y="2736850"/>
          <p14:tracePt t="48867" x="3771900" y="2736850"/>
          <p14:tracePt t="48876" x="3763963" y="2736850"/>
          <p14:tracePt t="48888" x="3756025" y="2736850"/>
          <p14:tracePt t="48909" x="3746500" y="2736850"/>
          <p14:tracePt t="48917" x="3738563" y="2736850"/>
          <p14:tracePt t="48931" x="3729038" y="2736850"/>
          <p14:tracePt t="48952" x="3721100" y="2736850"/>
          <p14:tracePt t="48959" x="3703638" y="2736850"/>
          <p14:tracePt t="48981" x="3695700" y="2736850"/>
          <p14:tracePt t="48986" x="3687763" y="2736850"/>
          <p14:tracePt t="49002" x="3678238" y="2736850"/>
          <p14:tracePt t="49008" x="3670300" y="2736850"/>
          <p14:tracePt t="49021" x="3662363" y="2736850"/>
          <p14:tracePt t="49035" x="3644900" y="2736850"/>
          <p14:tracePt t="49052" x="3636963" y="2727325"/>
          <p14:tracePt t="49055" x="3627438" y="2727325"/>
          <p14:tracePt t="49064" x="3619500" y="2727325"/>
          <p14:tracePt t="49069" x="3602038" y="2727325"/>
          <p14:tracePt t="49078" x="3586163" y="2727325"/>
          <p14:tracePt t="49084" x="3576638" y="2727325"/>
          <p14:tracePt t="49091" x="3559175" y="2719388"/>
          <p14:tracePt t="49101" x="3543300" y="2719388"/>
          <p14:tracePt t="49105" x="3525838" y="2719388"/>
          <p14:tracePt t="49114" x="3500438" y="2719388"/>
          <p14:tracePt t="49119" x="3482975" y="2711450"/>
          <p14:tracePt t="49126" x="3467100" y="2711450"/>
          <p14:tracePt t="49133" x="3457575" y="2711450"/>
          <p14:tracePt t="49140" x="3441700" y="2711450"/>
          <p14:tracePt t="49149" x="3414713" y="2711450"/>
          <p14:tracePt t="49153" x="3406775" y="2701925"/>
          <p14:tracePt t="49161" x="3389313" y="2701925"/>
          <p14:tracePt t="49167" x="3363913" y="2701925"/>
          <p14:tracePt t="49178" x="3348038" y="2701925"/>
          <p14:tracePt t="49182" x="3313113" y="2701925"/>
          <p14:tracePt t="49188" x="3279775" y="2701925"/>
          <p14:tracePt t="49195" x="3254375" y="2693988"/>
          <p14:tracePt t="49202" x="3219450" y="2693988"/>
          <p14:tracePt t="49210" x="3178175" y="2693988"/>
          <p14:tracePt t="49218" x="3152775" y="2693988"/>
          <p14:tracePt t="49223" x="3135313" y="2693988"/>
          <p14:tracePt t="49232" x="3109913" y="2693988"/>
          <p14:tracePt t="49237" x="3092450" y="2693988"/>
          <p14:tracePt t="49244" x="3074988" y="2693988"/>
          <p14:tracePt t="49251" x="3059113" y="2693988"/>
          <p14:tracePt t="49258" x="3049588" y="2693988"/>
          <p14:tracePt t="49266" x="3024188" y="2693988"/>
          <p14:tracePt t="49273" x="3008313" y="2693988"/>
          <p14:tracePt t="49281" x="2990850" y="2693988"/>
          <p14:tracePt t="49285" x="2973388" y="2693988"/>
          <p14:tracePt t="49293" x="2965450" y="2693988"/>
          <p14:tracePt t="49301" x="2955925" y="2693988"/>
          <p14:tracePt t="49307" x="2930525" y="2693988"/>
          <p14:tracePt t="49316" x="2922588" y="2693988"/>
          <p14:tracePt t="49328" x="2905125" y="2693988"/>
          <p14:tracePt t="49342" x="2897188" y="2693988"/>
          <p14:tracePt t="49349" x="2889250" y="2686050"/>
          <p14:tracePt t="49356" x="2879725" y="2686050"/>
          <p14:tracePt t="49369" x="2871788" y="2686050"/>
          <p14:tracePt t="49390" x="2863850" y="2686050"/>
          <p14:tracePt t="49419" x="2854325" y="2686050"/>
          <p14:tracePt t="49425" x="2846388" y="2686050"/>
          <p14:tracePt t="49473" x="2838450" y="2686050"/>
          <p14:tracePt t="49759" x="2846388" y="2686050"/>
          <p14:tracePt t="49780" x="2854325" y="2686050"/>
          <p14:tracePt t="49836" x="2863850" y="2686050"/>
          <p14:tracePt t="49871" x="2871788" y="2686050"/>
          <p14:tracePt t="49892" x="2879725" y="2686050"/>
          <p14:tracePt t="49899" x="2879725" y="2693988"/>
          <p14:tracePt t="49905" x="2889250" y="2693988"/>
          <p14:tracePt t="49926" x="2897188" y="2693988"/>
          <p14:tracePt t="49956" x="2905125" y="2693988"/>
          <p14:tracePt t="50100" x="2914650" y="2693988"/>
          <p14:tracePt t="50107" x="2922588" y="2693988"/>
          <p14:tracePt t="50114" x="2922588" y="2701925"/>
          <p14:tracePt t="50120" x="2930525" y="2701925"/>
          <p14:tracePt t="50129" x="2940050" y="2701925"/>
          <p14:tracePt t="50134" x="2947988" y="2701925"/>
          <p14:tracePt t="50141" x="2955925" y="2701925"/>
          <p14:tracePt t="50149" x="2965450" y="2711450"/>
          <p14:tracePt t="50156" x="2973388" y="2719388"/>
          <p14:tracePt t="50164" x="2990850" y="2719388"/>
          <p14:tracePt t="50169" x="2998788" y="2719388"/>
          <p14:tracePt t="50178" x="2998788" y="2727325"/>
          <p14:tracePt t="50185" x="3016250" y="2736850"/>
          <p14:tracePt t="50198" x="3024188" y="2736850"/>
          <p14:tracePt t="50204" x="3033713" y="2736850"/>
          <p14:tracePt t="50218" x="3041650" y="2744788"/>
          <p14:tracePt t="50225" x="3049588" y="2744788"/>
          <p14:tracePt t="50233" x="3059113" y="2744788"/>
          <p14:tracePt t="50239" x="3067050" y="2744788"/>
          <p14:tracePt t="50253" x="3067050" y="2752725"/>
          <p14:tracePt t="50266" x="3074988" y="2752725"/>
          <p14:tracePt t="50283" x="3084513" y="2762250"/>
          <p14:tracePt t="50287" x="3092450" y="2762250"/>
          <p14:tracePt t="50309" x="3100388" y="2770188"/>
          <p14:tracePt t="50322" x="3109913" y="2770188"/>
          <p14:tracePt t="50331" x="3117850" y="2770188"/>
          <p14:tracePt t="50345" x="3127375" y="2778125"/>
          <p14:tracePt t="50358" x="3135313" y="2778125"/>
          <p14:tracePt t="50380" x="3143250" y="2787650"/>
          <p14:tracePt t="50392" x="3152775" y="2787650"/>
          <p14:tracePt t="50415" x="3160713" y="2787650"/>
          <p14:tracePt t="50434" x="3160713" y="2795588"/>
          <p14:tracePt t="50455" x="3168650" y="2805113"/>
          <p14:tracePt t="50490" x="3168650" y="2813050"/>
          <p14:tracePt t="50534" x="3168650" y="2820988"/>
          <p14:tracePt t="50546" x="3168650" y="2830513"/>
          <p14:tracePt t="50559" x="3168650" y="2838450"/>
          <p14:tracePt t="50580" x="3168650" y="2846388"/>
          <p14:tracePt t="50601" x="3160713" y="2855913"/>
          <p14:tracePt t="50614" x="3152775" y="2855913"/>
          <p14:tracePt t="50621" x="3152775" y="2871788"/>
          <p14:tracePt t="50630" x="3143250" y="2871788"/>
          <p14:tracePt t="50642" x="3135313" y="2881313"/>
          <p14:tracePt t="50649" x="3127375" y="2881313"/>
          <p14:tracePt t="50663" x="3117850" y="2881313"/>
          <p14:tracePt t="50670" x="3109913" y="2881313"/>
          <p14:tracePt t="50684" x="3100388" y="2889250"/>
          <p14:tracePt t="50691" x="3092450" y="2889250"/>
          <p14:tracePt t="50705" x="3084513" y="2889250"/>
          <p14:tracePt t="50719" x="3074988" y="2889250"/>
          <p14:tracePt t="50732" x="3067050" y="2889250"/>
          <p14:tracePt t="50740" x="3059113" y="2889250"/>
          <p14:tracePt t="50747" x="3049588" y="2889250"/>
          <p14:tracePt t="50762" x="3041650" y="2889250"/>
          <p14:tracePt t="50767" x="3033713" y="2889250"/>
          <p14:tracePt t="50789" x="3024188" y="2881313"/>
          <p14:tracePt t="50803" x="3016250" y="2881313"/>
          <p14:tracePt t="50824" x="3008313" y="2881313"/>
          <p14:tracePt t="50831" x="2998788" y="2881313"/>
          <p14:tracePt t="50838" x="2998788" y="2871788"/>
          <p14:tracePt t="50851" x="2990850" y="2871788"/>
          <p14:tracePt t="50880" x="2982913" y="2871788"/>
          <p14:tracePt t="50914" x="2973388" y="2871788"/>
          <p14:tracePt t="50929" x="2965450" y="2871788"/>
          <p14:tracePt t="50942" x="2965450" y="2863850"/>
          <p14:tracePt t="50978" x="2965450" y="2855913"/>
          <p14:tracePt t="50986" x="2955925" y="2855913"/>
          <p14:tracePt t="51013" x="2947988" y="2855913"/>
          <p14:tracePt t="51076" x="2940050" y="2855913"/>
          <p14:tracePt t="51083" x="2930525" y="2855913"/>
          <p14:tracePt t="51145" x="2922588" y="2855913"/>
          <p14:tracePt t="51180" x="2914650" y="2855913"/>
          <p14:tracePt t="51194" x="2905125" y="2855913"/>
          <p14:tracePt t="51200" x="2897188" y="2855913"/>
          <p14:tracePt t="51215" x="2889250" y="2855913"/>
          <p14:tracePt t="51220" x="2879725" y="2855913"/>
          <p14:tracePt t="51237" x="2871788" y="2855913"/>
          <p14:tracePt t="51242" x="2863850" y="2855913"/>
          <p14:tracePt t="51256" x="2854325" y="2855913"/>
          <p14:tracePt t="51270" x="2846388" y="2855913"/>
          <p14:tracePt t="51283" x="2846388" y="2863850"/>
          <p14:tracePt t="51290" x="2828925" y="2863850"/>
          <p14:tracePt t="51319" x="2820988" y="2863850"/>
          <p14:tracePt t="51332" x="2811463" y="2863850"/>
          <p14:tracePt t="51374" x="2803525" y="2863850"/>
          <p14:tracePt t="51513" x="2811463" y="2863850"/>
          <p14:tracePt t="51555" x="2820988" y="2863850"/>
          <p14:tracePt t="51583" x="2828925" y="2863850"/>
          <p14:tracePt t="51591" x="2828925" y="2855913"/>
          <p14:tracePt t="51952" x="2828925" y="2863850"/>
          <p14:tracePt t="51973" x="2820988" y="2871788"/>
          <p14:tracePt t="51994" x="2811463" y="2871788"/>
          <p14:tracePt t="52000" x="2811463" y="2881313"/>
          <p14:tracePt t="52036" x="2803525" y="2889250"/>
          <p14:tracePt t="52056" x="2795588" y="2897188"/>
          <p14:tracePt t="52154" x="2795588" y="2889250"/>
          <p14:tracePt t="52161" x="2803525" y="2889250"/>
          <p14:tracePt t="52182" x="2803525" y="2881313"/>
          <p14:tracePt t="52203" x="2811463" y="2881313"/>
          <p14:tracePt t="52217" x="2820988" y="2881313"/>
          <p14:tracePt t="52223" x="2820988" y="2871788"/>
          <p14:tracePt t="52237" x="2828925" y="2871788"/>
          <p14:tracePt t="52260" x="2828925" y="2863850"/>
          <p14:tracePt t="52265" x="2838450" y="2863850"/>
          <p14:tracePt t="52272" x="2846388" y="2863850"/>
          <p14:tracePt t="52280" x="2846388" y="2855913"/>
          <p14:tracePt t="52287" x="2854325" y="2855913"/>
          <p14:tracePt t="52295" x="2863850" y="2855913"/>
          <p14:tracePt t="52300" x="2871788" y="2855913"/>
          <p14:tracePt t="52315" x="2879725" y="2855913"/>
          <p14:tracePt t="52329" x="2889250" y="2855913"/>
          <p14:tracePt t="52334" x="2897188" y="2855913"/>
          <p14:tracePt t="52343" x="2905125" y="2863850"/>
          <p14:tracePt t="52348" x="2914650" y="2863850"/>
          <p14:tracePt t="52356" x="2922588" y="2863850"/>
          <p14:tracePt t="52364" x="2930525" y="2863850"/>
          <p14:tracePt t="52370" x="2947988" y="2863850"/>
          <p14:tracePt t="52384" x="2965450" y="2871788"/>
          <p14:tracePt t="52398" x="2973388" y="2871788"/>
          <p14:tracePt t="52414" x="2990850" y="2881313"/>
          <p14:tracePt t="52419" x="2990850" y="2889250"/>
          <p14:tracePt t="52433" x="2998788" y="2889250"/>
          <p14:tracePt t="52439" x="2998788" y="2897188"/>
          <p14:tracePt t="52461" x="2998788" y="2906713"/>
          <p14:tracePt t="52467" x="3008313" y="2906713"/>
          <p14:tracePt t="52474" x="3008313" y="2914650"/>
          <p14:tracePt t="52516" x="3008313" y="2922588"/>
          <p14:tracePt t="52544" x="3008313" y="2932113"/>
          <p14:tracePt t="52572" x="2998788" y="2932113"/>
          <p14:tracePt t="52592" x="2990850" y="2932113"/>
          <p14:tracePt t="52600" x="2982913" y="2932113"/>
          <p14:tracePt t="52614" x="2973388" y="2932113"/>
          <p14:tracePt t="52628" x="2965450" y="2932113"/>
          <p14:tracePt t="52641" x="2955925" y="2932113"/>
          <p14:tracePt t="52648" x="2947988" y="2932113"/>
          <p14:tracePt t="52655" x="2940050" y="2932113"/>
          <p14:tracePt t="52670" x="2930525" y="2932113"/>
          <p14:tracePt t="52683" x="2922588" y="2932113"/>
          <p14:tracePt t="52691" x="2914650" y="2932113"/>
          <p14:tracePt t="52697" x="2905125" y="2932113"/>
          <p14:tracePt t="52711" x="2897188" y="2932113"/>
          <p14:tracePt t="52727" x="2889250" y="2932113"/>
          <p14:tracePt t="52740" x="2879725" y="2932113"/>
          <p14:tracePt t="52753" x="2879725" y="2922588"/>
          <p14:tracePt t="52761" x="2871788" y="2922588"/>
          <p14:tracePt t="52774" x="2863850" y="2914650"/>
          <p14:tracePt t="52796" x="2854325" y="2914650"/>
          <p14:tracePt t="52809" x="2854325" y="2906713"/>
          <p14:tracePt t="52829" x="2846388" y="2906713"/>
          <p14:tracePt t="52908" x="2838450" y="2906713"/>
          <p14:tracePt t="52955" x="2828925" y="2906713"/>
          <p14:tracePt t="52977" x="2828925" y="2914650"/>
          <p14:tracePt t="52983" x="2820988" y="2914650"/>
          <p14:tracePt t="53004" x="2820988" y="2922588"/>
          <p14:tracePt t="53032" x="2820988" y="2932113"/>
          <p14:tracePt t="53073" x="2820988" y="2940050"/>
          <p14:tracePt t="53115" x="2828925" y="2949575"/>
          <p14:tracePt t="53129" x="2838450" y="2957513"/>
          <p14:tracePt t="53150" x="2846388" y="2957513"/>
          <p14:tracePt t="53164" x="2863850" y="2957513"/>
          <p14:tracePt t="53171" x="2863850" y="2965450"/>
          <p14:tracePt t="53178" x="2871788" y="2965450"/>
          <p14:tracePt t="53184" x="2879725" y="2965450"/>
          <p14:tracePt t="53193" x="2889250" y="2965450"/>
          <p14:tracePt t="53205" x="2905125" y="2974975"/>
          <p14:tracePt t="53215" x="2914650" y="2974975"/>
          <p14:tracePt t="53229" x="2922588" y="2982913"/>
          <p14:tracePt t="53242" x="2930525" y="2982913"/>
          <p14:tracePt t="53248" x="2940050" y="2982913"/>
          <p14:tracePt t="53263" x="2947988" y="2990850"/>
          <p14:tracePt t="53268" x="2955925" y="2990850"/>
          <p14:tracePt t="53277" x="2965450" y="2990850"/>
          <p14:tracePt t="53289" x="2973388" y="2990850"/>
          <p14:tracePt t="53298" x="2973388" y="3000375"/>
          <p14:tracePt t="53304" x="2982913" y="3000375"/>
          <p14:tracePt t="53311" x="2990850" y="3000375"/>
          <p14:tracePt t="53316" x="2990850" y="3008313"/>
          <p14:tracePt t="53325" x="2998788" y="3008313"/>
          <p14:tracePt t="53339" x="3008313" y="3008313"/>
          <p14:tracePt t="53352" x="3016250" y="3008313"/>
          <p14:tracePt t="53361" x="3024188" y="3008313"/>
          <p14:tracePt t="53365" x="3033713" y="3016250"/>
          <p14:tracePt t="53380" x="3041650" y="3025775"/>
          <p14:tracePt t="53396" x="3049588" y="3025775"/>
          <p14:tracePt t="53401" x="3059113" y="3033713"/>
          <p14:tracePt t="53409" x="3067050" y="3041650"/>
          <p14:tracePt t="53424" x="3074988" y="3041650"/>
          <p14:tracePt t="53429" x="3074988" y="3051175"/>
          <p14:tracePt t="53435" x="3084513" y="3051175"/>
          <p14:tracePt t="53449" x="3084513" y="3059113"/>
          <p14:tracePt t="53457" x="3092450" y="3059113"/>
          <p14:tracePt t="53463" x="3100388" y="3067050"/>
          <p14:tracePt t="53480" x="3100388" y="3076575"/>
          <p14:tracePt t="53492" x="3109913" y="3084513"/>
          <p14:tracePt t="53512" x="3109913" y="3094038"/>
          <p14:tracePt t="53528" x="3109913" y="3101975"/>
          <p14:tracePt t="53540" x="3109913" y="3109913"/>
          <p14:tracePt t="53561" x="3109913" y="3119438"/>
          <p14:tracePt t="53583" x="3109913" y="3127375"/>
          <p14:tracePt t="53883" x="3109913" y="3119438"/>
          <p14:tracePt t="53889" x="3109913" y="3101975"/>
          <p14:tracePt t="53896" x="3100388" y="3084513"/>
          <p14:tracePt t="53903" x="3092450" y="3059113"/>
          <p14:tracePt t="53913" x="3084513" y="3041650"/>
          <p14:tracePt t="53917" x="3074988" y="3025775"/>
          <p14:tracePt t="53928" x="3067050" y="3016250"/>
          <p14:tracePt t="53932" x="3059113" y="2982913"/>
          <p14:tracePt t="53938" x="3059113" y="2965450"/>
          <p14:tracePt t="53946" x="3049588" y="2949575"/>
          <p14:tracePt t="53963" x="3033713" y="2906713"/>
          <p14:tracePt t="53966" x="3033713" y="2889250"/>
          <p14:tracePt t="53974" x="3024188" y="2863850"/>
          <p14:tracePt t="53981" x="3016250" y="2863850"/>
          <p14:tracePt t="53986" x="3016250" y="2855913"/>
          <p14:tracePt t="53995" x="3016250" y="2838450"/>
          <p14:tracePt t="54000" x="3016250" y="2820988"/>
          <p14:tracePt t="54009" x="3008313" y="2813050"/>
          <p14:tracePt t="54014" x="3008313" y="2805113"/>
          <p14:tracePt t="54022" x="2998788" y="2795588"/>
          <p14:tracePt t="54028" x="2998788" y="2787650"/>
          <p14:tracePt t="54036" x="2998788" y="2778125"/>
          <p14:tracePt t="54043" x="2998788" y="2770188"/>
          <p14:tracePt t="54048" x="2998788" y="2762250"/>
          <p14:tracePt t="54056" x="2998788" y="2744788"/>
          <p14:tracePt t="54070" x="2998788" y="2736850"/>
          <p14:tracePt t="54078" x="2998788" y="2711450"/>
          <p14:tracePt t="54084" x="2998788" y="2701925"/>
          <p14:tracePt t="54092" x="3008313" y="2686050"/>
          <p14:tracePt t="54098" x="3008313" y="2676525"/>
          <p14:tracePt t="54106" x="3016250" y="2660650"/>
          <p14:tracePt t="54111" x="3016250" y="2651125"/>
          <p14:tracePt t="54119" x="3016250" y="2643188"/>
          <p14:tracePt t="54127" x="3016250" y="2633663"/>
          <p14:tracePt t="54133" x="3016250" y="2625725"/>
          <p14:tracePt t="54147" x="3016250" y="2617788"/>
          <p14:tracePt t="54153" x="3016250" y="2608263"/>
          <p14:tracePt t="54168" x="3016250" y="2592388"/>
          <p14:tracePt t="54181" x="3024188" y="2582863"/>
          <p14:tracePt t="54189" x="3024188" y="2574925"/>
          <p14:tracePt t="54196" x="3024188" y="2566988"/>
          <p14:tracePt t="54203" x="3033713" y="2557463"/>
          <p14:tracePt t="54211" x="3033713" y="2549525"/>
          <p14:tracePt t="54217" x="3033713" y="2541588"/>
          <p14:tracePt t="54223" x="3041650" y="2524125"/>
          <p14:tracePt t="54230" x="3041650" y="2506663"/>
          <p14:tracePt t="54237" x="3041650" y="2498725"/>
          <p14:tracePt t="54245" x="3041650" y="2489200"/>
          <p14:tracePt t="54252" x="3041650" y="2481263"/>
          <p14:tracePt t="54259" x="3049588" y="2473325"/>
          <p14:tracePt t="54265" x="3049588" y="2463800"/>
          <p14:tracePt t="54272" x="3049588" y="2455863"/>
          <p14:tracePt t="54278" x="3059113" y="2447925"/>
          <p14:tracePt t="54294" x="3059113" y="2430463"/>
          <p14:tracePt t="54299" x="3067050" y="2430463"/>
          <p14:tracePt t="54308" x="3067050" y="2422525"/>
          <p14:tracePt t="54314" x="3074988" y="2413000"/>
          <p14:tracePt t="54321" x="3084513" y="2405063"/>
          <p14:tracePt t="54328" x="3084513" y="2387600"/>
          <p14:tracePt t="54335" x="3092450" y="2379663"/>
          <p14:tracePt t="54343" x="3100388" y="2371725"/>
          <p14:tracePt t="54348" x="3109913" y="2354263"/>
          <p14:tracePt t="54355" x="3117850" y="2354263"/>
          <p14:tracePt t="54362" x="3117850" y="2344738"/>
          <p14:tracePt t="54370" x="3135313" y="2336800"/>
          <p14:tracePt t="54376" x="3143250" y="2336800"/>
          <p14:tracePt t="54383" x="3143250" y="2328863"/>
          <p14:tracePt t="54393" x="3160713" y="2328863"/>
          <p14:tracePt t="54397" x="3168650" y="2319338"/>
          <p14:tracePt t="54404" x="3178175" y="2319338"/>
          <p14:tracePt t="54419" x="3186113" y="2319338"/>
          <p14:tracePt t="54432" x="3203575" y="2319338"/>
          <p14:tracePt t="54439" x="3211513" y="2319338"/>
          <p14:tracePt t="54453" x="3219450" y="2319338"/>
          <p14:tracePt t="54460" x="3228975" y="2319338"/>
          <p14:tracePt t="54467" x="3236913" y="2319338"/>
          <p14:tracePt t="54481" x="3244850" y="2319338"/>
          <p14:tracePt t="54495" x="3254375" y="2328863"/>
          <p14:tracePt t="54501" x="3254375" y="2336800"/>
          <p14:tracePt t="54511" x="3262313" y="2336800"/>
          <p14:tracePt t="54523" x="3270250" y="2344738"/>
          <p14:tracePt t="54538" x="3270250" y="2354263"/>
          <p14:tracePt t="54551" x="3270250" y="2362200"/>
          <p14:tracePt t="54560" x="3270250" y="2371725"/>
          <p14:tracePt t="54575" x="3270250" y="2379663"/>
          <p14:tracePt t="54579" x="3270250" y="2387600"/>
          <p14:tracePt t="54586" x="3270250" y="2397125"/>
          <p14:tracePt t="54595" x="3270250" y="2405063"/>
          <p14:tracePt t="54610" x="3270250" y="2422525"/>
          <p14:tracePt t="54614" x="3270250" y="2430463"/>
          <p14:tracePt t="54621" x="3270250" y="2447925"/>
          <p14:tracePt t="54634" x="3270250" y="2455863"/>
          <p14:tracePt t="54643" x="3270250" y="2463800"/>
          <p14:tracePt t="54648" x="3270250" y="2481263"/>
          <p14:tracePt t="54656" x="3262313" y="2489200"/>
          <p14:tracePt t="54662" x="3262313" y="2498725"/>
          <p14:tracePt t="54670" x="3254375" y="2516188"/>
          <p14:tracePt t="54683" x="3254375" y="2532063"/>
          <p14:tracePt t="54697" x="3254375" y="2541588"/>
          <p14:tracePt t="54704" x="3254375" y="2549525"/>
          <p14:tracePt t="54718" x="3244850" y="2566988"/>
          <p14:tracePt t="54739" x="3236913" y="2574925"/>
          <p14:tracePt t="54746" x="3236913" y="2582863"/>
          <p14:tracePt t="54766" x="3236913" y="2592388"/>
          <p14:tracePt t="54788" x="3236913" y="2600325"/>
          <p14:tracePt t="54795" x="3236913" y="2608263"/>
          <p14:tracePt t="54829" x="3236913" y="2617788"/>
          <p14:tracePt t="54886" x="3236913" y="2625725"/>
          <p14:tracePt t="54892" x="3228975" y="2625725"/>
          <p14:tracePt t="55379" x="3228975" y="2633663"/>
          <p14:tracePt t="55427" x="3228975" y="2643188"/>
          <p14:tracePt t="55929" x="3228975" y="2651125"/>
          <p14:tracePt t="55936" x="3228975" y="2660650"/>
          <p14:tracePt t="55943" x="3219450" y="2660650"/>
          <p14:tracePt t="55959" x="3219450" y="2668588"/>
          <p14:tracePt t="55964" x="3211513" y="2676525"/>
          <p14:tracePt t="55978" x="3211513" y="2686050"/>
          <p14:tracePt t="55998" x="3211513" y="2693988"/>
          <p14:tracePt t="56012" x="3211513" y="2701925"/>
          <p14:tracePt t="56020" x="3211513" y="2711450"/>
          <p14:tracePt t="56028" x="3211513" y="2719388"/>
          <p14:tracePt t="56041" x="3211513" y="2736850"/>
          <p14:tracePt t="56048" x="3203575" y="2736850"/>
          <p14:tracePt t="56054" x="3203575" y="2744788"/>
          <p14:tracePt t="56063" x="3203575" y="2752725"/>
          <p14:tracePt t="56068" x="3203575" y="2762250"/>
          <p14:tracePt t="56082" x="3203575" y="2770188"/>
          <p14:tracePt t="56095" x="3203575" y="2778125"/>
          <p14:tracePt t="56111" x="3203575" y="2795588"/>
          <p14:tracePt t="56118" x="3203575" y="2805113"/>
          <p14:tracePt t="56130" x="3203575" y="2820988"/>
          <p14:tracePt t="56144" x="3203575" y="2830513"/>
          <p14:tracePt t="56153" x="3203575" y="2838450"/>
          <p14:tracePt t="56160" x="3203575" y="2846388"/>
          <p14:tracePt t="56165" x="3203575" y="2855913"/>
          <p14:tracePt t="56174" x="3203575" y="2863850"/>
          <p14:tracePt t="56179" x="3203575" y="2871788"/>
          <p14:tracePt t="56187" x="3203575" y="2881313"/>
          <p14:tracePt t="56201" x="3203575" y="2897188"/>
          <p14:tracePt t="56214" x="3203575" y="2906713"/>
          <p14:tracePt t="56228" x="3203575" y="2922588"/>
          <p14:tracePt t="56243" x="3203575" y="2932113"/>
          <p14:tracePt t="56258" x="3203575" y="2940050"/>
          <p14:tracePt t="56270" x="3203575" y="2949575"/>
          <p14:tracePt t="56277" x="3203575" y="2957513"/>
          <p14:tracePt t="56284" x="3203575" y="2965450"/>
          <p14:tracePt t="56297" x="3203575" y="2974975"/>
          <p14:tracePt t="56311" x="3203575" y="2982913"/>
          <p14:tracePt t="56319" x="3203575" y="2990850"/>
          <p14:tracePt t="56333" x="3203575" y="3000375"/>
          <p14:tracePt t="56346" x="3203575" y="3016250"/>
          <p14:tracePt t="56361" x="3203575" y="3025775"/>
          <p14:tracePt t="56382" x="3203575" y="3033713"/>
          <p14:tracePt t="56402" x="3203575" y="3041650"/>
          <p14:tracePt t="56408" x="3203575" y="3051175"/>
          <p14:tracePt t="56430" x="3203575" y="3059113"/>
          <p14:tracePt t="56443" x="3203575" y="3067050"/>
          <p14:tracePt t="56471" x="3203575" y="3076575"/>
          <p14:tracePt t="56487" x="3203575" y="3084513"/>
          <p14:tracePt t="56500" x="3194050" y="3084513"/>
          <p14:tracePt t="56521" x="3194050" y="3094038"/>
          <p14:tracePt t="56535" x="3186113" y="3094038"/>
          <p14:tracePt t="56557" x="3178175" y="3101975"/>
          <p14:tracePt t="56584" x="3168650" y="3101975"/>
          <p14:tracePt t="56598" x="3168650" y="3109913"/>
          <p14:tracePt t="56620" x="3160713" y="3109913"/>
          <p14:tracePt t="56626" x="3152775" y="3109913"/>
          <p14:tracePt t="56641" x="3143250" y="3109913"/>
          <p14:tracePt t="56675" x="3135313" y="3109913"/>
          <p14:tracePt t="56690" x="3127375" y="3109913"/>
          <p14:tracePt t="56982" x="3117850" y="3109913"/>
          <p14:tracePt t="56988" x="3109913" y="3101975"/>
          <p14:tracePt t="56995" x="3100388" y="3094038"/>
          <p14:tracePt t="57003" x="3100388" y="3084513"/>
          <p14:tracePt t="57010" x="3100388" y="3076575"/>
          <p14:tracePt t="57017" x="3092450" y="3076575"/>
          <p14:tracePt t="57025" x="3092450" y="3067050"/>
          <p14:tracePt t="57030" x="3084513" y="3059113"/>
          <p14:tracePt t="57038" x="3074988" y="3051175"/>
          <p14:tracePt t="57044" x="3074988" y="3041650"/>
          <p14:tracePt t="57051" x="3067050" y="3033713"/>
          <p14:tracePt t="57060" x="3059113" y="3025775"/>
          <p14:tracePt t="57065" x="3049588" y="3016250"/>
          <p14:tracePt t="57072" x="3049588" y="3008313"/>
          <p14:tracePt t="57079" x="3041650" y="2990850"/>
          <p14:tracePt t="57094" x="3033713" y="2982913"/>
          <p14:tracePt t="57100" x="3024188" y="2957513"/>
          <p14:tracePt t="57108" x="3016250" y="2957513"/>
          <p14:tracePt t="57113" x="3016250" y="2949575"/>
          <p14:tracePt t="57121" x="3008313" y="2940050"/>
          <p14:tracePt t="57127" x="2998788" y="2932113"/>
          <p14:tracePt t="57134" x="2990850" y="2922588"/>
          <p14:tracePt t="57141" x="2990850" y="2914650"/>
          <p14:tracePt t="57148" x="2982913" y="2914650"/>
          <p14:tracePt t="57157" x="2973388" y="2906713"/>
          <p14:tracePt t="57161" x="2965450" y="2889250"/>
          <p14:tracePt t="57169" x="2955925" y="2889250"/>
          <p14:tracePt t="57176" x="2955925" y="2871788"/>
          <p14:tracePt t="57182" x="2947988" y="2871788"/>
          <p14:tracePt t="57192" x="2947988" y="2863850"/>
          <p14:tracePt t="57198" x="2940050" y="2855913"/>
          <p14:tracePt t="57206" x="2930525" y="2846388"/>
          <p14:tracePt t="57218" x="2922588" y="2838450"/>
          <p14:tracePt t="57226" x="2914650" y="2830513"/>
          <p14:tracePt t="57240" x="2905125" y="2820988"/>
          <p14:tracePt t="57253" x="2897188" y="2813050"/>
          <p14:tracePt t="57259" x="2897188" y="2805113"/>
          <p14:tracePt t="57275" x="2889250" y="2795588"/>
          <p14:tracePt t="57280" x="2879725" y="2787650"/>
          <p14:tracePt t="57294" x="2879725" y="2778125"/>
          <p14:tracePt t="57301" x="2871788" y="2770188"/>
          <p14:tracePt t="57316" x="2871788" y="2762250"/>
          <p14:tracePt t="57329" x="2871788" y="2744788"/>
          <p14:tracePt t="57337" x="2871788" y="2736850"/>
          <p14:tracePt t="57342" x="2863850" y="2736850"/>
          <p14:tracePt t="57351" x="2863850" y="2719388"/>
          <p14:tracePt t="57358" x="2863850" y="2701925"/>
          <p14:tracePt t="57373" x="2863850" y="2686050"/>
          <p14:tracePt t="57378" x="2863850" y="2676525"/>
          <p14:tracePt t="57385" x="2863850" y="2660650"/>
          <p14:tracePt t="57391" x="2863850" y="2651125"/>
          <p14:tracePt t="57400" x="2863850" y="2643188"/>
          <p14:tracePt t="57408" x="2863850" y="2625725"/>
          <p14:tracePt t="57413" x="2863850" y="2617788"/>
          <p14:tracePt t="57420" x="2863850" y="2600325"/>
          <p14:tracePt t="57427" x="2863850" y="2592388"/>
          <p14:tracePt t="57434" x="2863850" y="2582863"/>
          <p14:tracePt t="57441" x="2863850" y="2566988"/>
          <p14:tracePt t="57448" x="2863850" y="2557463"/>
          <p14:tracePt t="57456" x="2863850" y="2541588"/>
          <p14:tracePt t="57461" x="2871788" y="2532063"/>
          <p14:tracePt t="57468" x="2871788" y="2516188"/>
          <p14:tracePt t="57476" x="2879725" y="2498725"/>
          <p14:tracePt t="57482" x="2889250" y="2481263"/>
          <p14:tracePt t="57491" x="2897188" y="2463800"/>
          <p14:tracePt t="57497" x="2905125" y="2438400"/>
          <p14:tracePt t="57504" x="2914650" y="2430463"/>
          <p14:tracePt t="57510" x="2922588" y="2422525"/>
          <p14:tracePt t="57517" x="2922588" y="2405063"/>
          <p14:tracePt t="57525" x="2940050" y="2387600"/>
          <p14:tracePt t="57531" x="2940050" y="2379663"/>
          <p14:tracePt t="57537" x="2955925" y="2362200"/>
          <p14:tracePt t="57545" x="2965450" y="2354263"/>
          <p14:tracePt t="57553" x="2973388" y="2344738"/>
          <p14:tracePt t="57562" x="2973388" y="2336800"/>
          <p14:tracePt t="57566" x="2982913" y="2328863"/>
          <p14:tracePt t="57575" x="2990850" y="2328863"/>
          <p14:tracePt t="57580" x="2990850" y="2319338"/>
          <p14:tracePt t="57587" x="2998788" y="2319338"/>
          <p14:tracePt t="57601" x="3008313" y="2311400"/>
          <p14:tracePt t="57615" x="3008313" y="2303463"/>
          <p14:tracePt t="57623" x="3016250" y="2303463"/>
          <p14:tracePt t="57629" x="3024188" y="2303463"/>
          <p14:tracePt t="57650" x="3033713" y="2293938"/>
          <p14:tracePt t="57670" x="3041650" y="2293938"/>
          <p14:tracePt t="57698" x="3059113" y="2293938"/>
          <p14:tracePt t="57727" x="3067050" y="2293938"/>
          <p14:tracePt t="57748" x="3074988" y="2293938"/>
          <p14:tracePt t="57769" x="3084513" y="2293938"/>
          <p14:tracePt t="57775" x="3084513" y="2303463"/>
          <p14:tracePt t="57811" x="3084513" y="2311400"/>
          <p14:tracePt t="57817" x="3092450" y="2311400"/>
          <p14:tracePt t="57831" x="3092450" y="2319338"/>
          <p14:tracePt t="57845" x="3092450" y="2328863"/>
          <p14:tracePt t="57852" x="3100388" y="2328863"/>
          <p14:tracePt t="57880" x="3100388" y="2336800"/>
          <p14:tracePt t="57887" x="3100388" y="2344738"/>
          <p14:tracePt t="57901" x="3109913" y="2344738"/>
          <p14:tracePt t="57915" x="3109913" y="2354263"/>
          <p14:tracePt t="57924" x="3117850" y="2354263"/>
          <p14:tracePt t="57936" x="3117850" y="2362200"/>
          <p14:tracePt t="57958" x="3117850" y="2371725"/>
          <p14:tracePt t="57972" x="3117850" y="2379663"/>
          <p14:tracePt t="57992" x="3117850" y="2387600"/>
          <p14:tracePt t="58015" x="3117850" y="2397125"/>
          <p14:tracePt t="58040" x="3117850" y="2405063"/>
          <p14:tracePt t="58046" x="3117850" y="2413000"/>
          <p14:tracePt t="58068" x="3117850" y="2422525"/>
          <p14:tracePt t="58082" x="3117850" y="2430463"/>
          <p14:tracePt t="58103" x="3109913" y="2438400"/>
          <p14:tracePt t="58109" x="3109913" y="2447925"/>
          <p14:tracePt t="58124" x="3109913" y="2455863"/>
          <p14:tracePt t="58151" x="3100388" y="2463800"/>
          <p14:tracePt t="58173" x="3100388" y="2473325"/>
          <p14:tracePt t="58179" x="3100388" y="2481263"/>
          <p14:tracePt t="58192" x="3092450" y="2481263"/>
          <p14:tracePt t="58207" x="3092450" y="2489200"/>
          <p14:tracePt t="58228" x="3092450" y="2498725"/>
          <p14:tracePt t="58262" x="3092450" y="2506663"/>
          <p14:tracePt t="58276" x="3092450" y="2516188"/>
          <p14:tracePt t="58318" x="3092450" y="2524125"/>
          <p14:tracePt t="58409" x="3092450" y="2532063"/>
          <p14:tracePt t="58681" x="3092450" y="2541588"/>
          <p14:tracePt t="58688" x="3092450" y="2549525"/>
          <p14:tracePt t="58744" x="3092450" y="2557463"/>
          <p14:tracePt t="59099" x="3100388" y="2557463"/>
          <p14:tracePt t="59113" x="3100388" y="2549525"/>
          <p14:tracePt t="59119" x="3100388" y="2541588"/>
          <p14:tracePt t="59140" x="3109913" y="2541588"/>
          <p14:tracePt t="59156" x="3117850" y="2541588"/>
          <p14:tracePt t="59161" x="3127375" y="2541588"/>
          <p14:tracePt t="59168" x="3135313" y="2541588"/>
          <p14:tracePt t="59176" x="3152775" y="2541588"/>
          <p14:tracePt t="59182" x="3160713" y="2541588"/>
          <p14:tracePt t="59191" x="3178175" y="2541588"/>
          <p14:tracePt t="59195" x="3186113" y="2541588"/>
          <p14:tracePt t="59204" x="3194050" y="2549525"/>
          <p14:tracePt t="59209" x="3211513" y="2549525"/>
          <p14:tracePt t="59218" x="3219450" y="2557463"/>
          <p14:tracePt t="59225" x="3228975" y="2566988"/>
          <p14:tracePt t="59231" x="3244850" y="2574925"/>
          <p14:tracePt t="59241" x="3254375" y="2582863"/>
          <p14:tracePt t="59245" x="3262313" y="2592388"/>
          <p14:tracePt t="59251" x="3287713" y="2592388"/>
          <p14:tracePt t="59259" x="3313113" y="2617788"/>
          <p14:tracePt t="59266" x="3330575" y="2625725"/>
          <p14:tracePt t="59274" x="3355975" y="2643188"/>
          <p14:tracePt t="59279" x="3389313" y="2660650"/>
          <p14:tracePt t="59288" x="3441700" y="2693988"/>
          <p14:tracePt t="59294" x="3492500" y="2727325"/>
          <p14:tracePt t="59302" x="3533775" y="2752725"/>
          <p14:tracePt t="59308" x="3551238" y="2770188"/>
          <p14:tracePt t="59314" x="3586163" y="2787650"/>
          <p14:tracePt t="59323" x="3602038" y="2805113"/>
          <p14:tracePt t="59328" x="3619500" y="2813050"/>
          <p14:tracePt t="59336" x="3636963" y="2820988"/>
          <p14:tracePt t="59342" x="3644900" y="2830513"/>
          <p14:tracePt t="59349" x="3670300" y="2838450"/>
          <p14:tracePt t="59356" x="3678238" y="2855913"/>
          <p14:tracePt t="59365" x="3687763" y="2855913"/>
          <p14:tracePt t="59370" x="3703638" y="2863850"/>
          <p14:tracePt t="59376" x="3713163" y="2863850"/>
          <p14:tracePt t="59384" x="3729038" y="2881313"/>
          <p14:tracePt t="59390" x="3746500" y="2881313"/>
          <p14:tracePt t="59399" x="3763963" y="2889250"/>
          <p14:tracePt t="59406" x="3771900" y="2889250"/>
          <p14:tracePt t="59410" x="3781425" y="2889250"/>
          <p14:tracePt t="59419" x="3789363" y="2889250"/>
          <p14:tracePt t="59425" x="3806825" y="2897188"/>
          <p14:tracePt t="59432" x="3814763" y="2897188"/>
          <p14:tracePt t="59440" x="3822700" y="2897188"/>
          <p14:tracePt t="59446" x="3832225" y="2897188"/>
          <p14:tracePt t="59454" x="3840163" y="2897188"/>
          <p14:tracePt t="59460" x="3848100" y="2897188"/>
          <p14:tracePt t="59467" x="3857625" y="2906713"/>
          <p14:tracePt t="59483" x="3865563" y="2906713"/>
          <p14:tracePt t="59489" x="3873500" y="2906713"/>
          <p14:tracePt t="59508" x="3883025" y="2906713"/>
          <p14:tracePt t="59516" x="3883025" y="2914650"/>
          <p14:tracePt t="59523" x="3890963" y="2914650"/>
          <p14:tracePt t="59530" x="3900488" y="2914650"/>
          <p14:tracePt t="59543" x="3900488" y="2922588"/>
          <p14:tracePt t="59554" x="3908425" y="2922588"/>
          <p14:tracePt t="59567" x="3916363" y="2932113"/>
          <p14:tracePt t="59573" x="3925888" y="2932113"/>
          <p14:tracePt t="59587" x="3933825" y="2940050"/>
          <p14:tracePt t="59591" x="3941763" y="2949575"/>
          <p14:tracePt t="59601" x="3951288" y="2957513"/>
          <p14:tracePt t="59606" x="3959225" y="2974975"/>
          <p14:tracePt t="59613" x="3967163" y="3000375"/>
          <p14:tracePt t="59622" x="3984625" y="3033713"/>
          <p14:tracePt t="59627" x="4002088" y="3076575"/>
          <p14:tracePt t="59635" x="4017963" y="3127375"/>
          <p14:tracePt t="59640" x="4035425" y="3170238"/>
          <p14:tracePt t="59649" x="4044950" y="3263900"/>
          <p14:tracePt t="59656" x="4052888" y="3305175"/>
          <p14:tracePt t="59663" x="4070350" y="3348038"/>
          <p14:tracePt t="59668" x="4070350" y="3382963"/>
          <p14:tracePt t="59676" x="4070350" y="3424238"/>
          <p14:tracePt t="59683" x="4070350" y="3441700"/>
          <p14:tracePt t="59689" x="4070350" y="3459163"/>
          <p14:tracePt t="59697" x="4070350" y="3467100"/>
          <p14:tracePt t="59704" x="4070350" y="3475038"/>
          <p14:tracePt t="59710" x="4078288" y="3492500"/>
          <p14:tracePt t="59718" x="4078288" y="3509963"/>
          <p14:tracePt t="59725" x="4078288" y="3517900"/>
          <p14:tracePt t="59732" x="4078288" y="3527425"/>
          <p14:tracePt t="59746" x="4078288" y="3543300"/>
          <p14:tracePt t="59759" x="4078288" y="3552825"/>
          <p14:tracePt t="59773" x="4078288" y="3560763"/>
          <p14:tracePt t="59794" x="4078288" y="3578225"/>
          <p14:tracePt t="59822" x="4086225" y="3586163"/>
          <p14:tracePt t="59885" x="4086225" y="3578225"/>
          <p14:tracePt t="59892" x="4086225" y="3568700"/>
          <p14:tracePt t="59899" x="4086225" y="3560763"/>
          <p14:tracePt t="59907" x="4086225" y="3552825"/>
          <p14:tracePt t="59913" x="4086225" y="3543300"/>
          <p14:tracePt t="59923" x="4078288" y="3535363"/>
          <p14:tracePt t="59928" x="4078288" y="3527425"/>
          <p14:tracePt t="59934" x="4070350" y="3517900"/>
          <p14:tracePt t="59942" x="4060825" y="3484563"/>
          <p14:tracePt t="59948" x="4052888" y="3467100"/>
          <p14:tracePt t="59959" x="4035425" y="3441700"/>
          <p14:tracePt t="59964" x="4027488" y="3424238"/>
          <p14:tracePt t="59969" x="4017963" y="3398838"/>
          <p14:tracePt t="59976" x="4002088" y="3373438"/>
          <p14:tracePt t="59982" x="4002088" y="3355975"/>
          <p14:tracePt t="59990" x="3984625" y="3322638"/>
          <p14:tracePt t="59997" x="3976688" y="3305175"/>
          <p14:tracePt t="60006" x="3976688" y="3297238"/>
          <p14:tracePt t="60010" x="3967163" y="3279775"/>
          <p14:tracePt t="60018" x="3967163" y="3263900"/>
          <p14:tracePt t="60025" x="3959225" y="3263900"/>
          <p14:tracePt t="60032" x="3959225" y="3254375"/>
          <p14:tracePt t="60040" x="3951288" y="3246438"/>
          <p14:tracePt t="60045" x="3951288" y="3238500"/>
          <p14:tracePt t="60053" x="3951288" y="3228975"/>
          <p14:tracePt t="60059" x="3951288" y="3221038"/>
          <p14:tracePt t="60067" x="3941763" y="3211513"/>
          <p14:tracePt t="60074" x="3941763" y="3203575"/>
          <p14:tracePt t="60081" x="3933825" y="3195638"/>
          <p14:tracePt t="60089" x="3933825" y="3178175"/>
          <p14:tracePt t="60094" x="3933825" y="3160713"/>
          <p14:tracePt t="60108" x="3925888" y="3144838"/>
          <p14:tracePt t="60115" x="3925888" y="3127375"/>
          <p14:tracePt t="60125" x="3916363" y="3109913"/>
          <p14:tracePt t="60130" x="3916363" y="3101975"/>
          <p14:tracePt t="60136" x="3916363" y="3094038"/>
          <p14:tracePt t="60143" x="3916363" y="3084513"/>
          <p14:tracePt t="60157" x="3908425" y="3076575"/>
          <p14:tracePt t="60165" x="3908425" y="3067050"/>
          <p14:tracePt t="60177" x="3900488" y="3059113"/>
          <p14:tracePt t="60192" x="3900488" y="3051175"/>
          <p14:tracePt t="60206" x="3900488" y="3041650"/>
          <p14:tracePt t="60221" x="3900488" y="3033713"/>
          <p14:tracePt t="60242" x="3900488" y="3025775"/>
          <p14:tracePt t="60255" x="3908425" y="3025775"/>
          <p14:tracePt t="60268" x="3916363" y="3016250"/>
          <p14:tracePt t="60276" x="3925888" y="3016250"/>
          <p14:tracePt t="60282" x="3933825" y="3008313"/>
          <p14:tracePt t="60290" x="3951288" y="3000375"/>
          <p14:tracePt t="60297" x="3959225" y="3000375"/>
          <p14:tracePt t="60304" x="3976688" y="2990850"/>
          <p14:tracePt t="60310" x="3992563" y="2990850"/>
          <p14:tracePt t="60318" x="4017963" y="2982913"/>
          <p14:tracePt t="60325" x="4027488" y="2974975"/>
          <p14:tracePt t="60331" x="4044950" y="2974975"/>
          <p14:tracePt t="60341" x="4052888" y="2974975"/>
          <p14:tracePt t="60345" x="4070350" y="2974975"/>
          <p14:tracePt t="60355" x="4070350" y="2965450"/>
          <p14:tracePt t="60360" x="4078288" y="2965450"/>
          <p14:tracePt t="60366" x="4086225" y="2965450"/>
          <p14:tracePt t="60374" x="4095750" y="2965450"/>
          <p14:tracePt t="60388" x="4103688" y="2965450"/>
          <p14:tracePt t="60414" x="4111625" y="2965450"/>
          <p14:tracePt t="60450" x="4111625" y="2974975"/>
          <p14:tracePt t="60464" x="4111625" y="2982913"/>
          <p14:tracePt t="60478" x="4111625" y="3000375"/>
          <p14:tracePt t="60484" x="4095750" y="3008313"/>
          <p14:tracePt t="60491" x="4095750" y="3016250"/>
          <p14:tracePt t="60499" x="4078288" y="3025775"/>
          <p14:tracePt t="60506" x="4060825" y="3033713"/>
          <p14:tracePt t="60512" x="4060825" y="3051175"/>
          <p14:tracePt t="60521" x="4044950" y="3059113"/>
          <p14:tracePt t="60526" x="4035425" y="3076575"/>
          <p14:tracePt t="60533" x="4017963" y="3076575"/>
          <p14:tracePt t="60541" x="4017963" y="3094038"/>
          <p14:tracePt t="60547" x="4010025" y="3094038"/>
          <p14:tracePt t="60557" x="4002088" y="3101975"/>
          <p14:tracePt t="60561" x="3992563" y="3109913"/>
          <p14:tracePt t="60575" x="3992563" y="3119438"/>
          <p14:tracePt t="60581" x="3984625" y="3119438"/>
          <p14:tracePt t="60590" x="3984625" y="3135313"/>
          <p14:tracePt t="60607" x="3976688" y="3135313"/>
          <p14:tracePt t="60611" x="3967163" y="3144838"/>
          <p14:tracePt t="60618" x="3967163" y="3152775"/>
          <p14:tracePt t="60623" x="3967163" y="3160713"/>
          <p14:tracePt t="60630" x="3967163" y="3178175"/>
          <p14:tracePt t="60640" x="3959225" y="3195638"/>
          <p14:tracePt t="60645" x="3951288" y="3203575"/>
          <p14:tracePt t="60652" x="3951288" y="3211513"/>
          <p14:tracePt t="60658" x="3951288" y="3228975"/>
          <p14:tracePt t="60667" x="3951288" y="3246438"/>
          <p14:tracePt t="60679" x="3951288" y="3263900"/>
          <p14:tracePt t="60688" x="3941763" y="3279775"/>
          <p14:tracePt t="60693" x="3941763" y="3289300"/>
          <p14:tracePt t="60701" x="3941763" y="3297238"/>
          <p14:tracePt t="60707" x="3941763" y="3305175"/>
          <p14:tracePt t="60714" x="3941763" y="3314700"/>
          <p14:tracePt t="60722" x="3941763" y="3322638"/>
          <p14:tracePt t="60735" x="3941763" y="3330575"/>
          <p14:tracePt t="60749" x="3941763" y="3340100"/>
          <p14:tracePt t="60755" x="3941763" y="3348038"/>
          <p14:tracePt t="60771" x="3941763" y="3355975"/>
          <p14:tracePt t="60783" x="3941763" y="3365500"/>
          <p14:tracePt t="60804" x="3941763" y="3373438"/>
          <p14:tracePt t="60826" x="3951288" y="3373438"/>
          <p14:tracePt t="60832" x="3959225" y="3373438"/>
          <p14:tracePt t="60848" x="3967163" y="3373438"/>
          <p14:tracePt t="60855" x="3976688" y="3373438"/>
          <p14:tracePt t="60862" x="3984625" y="3373438"/>
          <p14:tracePt t="60868" x="3992563" y="3373438"/>
          <p14:tracePt t="60874" x="4002088" y="3365500"/>
          <p14:tracePt t="60881" x="4017963" y="3355975"/>
          <p14:tracePt t="60889" x="4035425" y="3355975"/>
          <p14:tracePt t="60896" x="4044950" y="3348038"/>
          <p14:tracePt t="60903" x="4060825" y="3340100"/>
          <p14:tracePt t="60908" x="4070350" y="3340100"/>
          <p14:tracePt t="60916" x="4078288" y="3340100"/>
          <p14:tracePt t="60923" x="4086225" y="3340100"/>
          <p14:tracePt t="60938" x="4095750" y="3340100"/>
          <p14:tracePt t="60945" x="4095750" y="3330575"/>
          <p14:tracePt t="60956" x="4103688" y="3330575"/>
          <p14:tracePt t="60958" x="4111625" y="3330575"/>
          <p14:tracePt t="60979" x="4121150" y="3330575"/>
          <p14:tracePt t="61000" x="4129088" y="3330575"/>
          <p14:tracePt t="61042" x="4137025" y="3330575"/>
          <p14:tracePt t="61055" x="4146550" y="3330575"/>
          <p14:tracePt t="61126" x="4146550" y="3322638"/>
          <p14:tracePt t="61160" x="4146550" y="3314700"/>
          <p14:tracePt t="61174" x="4154488" y="3314700"/>
          <p14:tracePt t="61180" x="4154488" y="3305175"/>
          <p14:tracePt t="61202" x="4154488" y="3297238"/>
          <p14:tracePt t="61223" x="4162425" y="3297238"/>
          <p14:tracePt t="61240" x="4162425" y="3289300"/>
          <p14:tracePt t="61258" x="4162425" y="3279775"/>
          <p14:tracePt t="61271" x="4171950" y="3279775"/>
          <p14:tracePt t="61328" x="4171950" y="3271838"/>
          <p14:tracePt t="61397" x="4162425" y="3271838"/>
          <p14:tracePt t="61404" x="4162425" y="3263900"/>
          <p14:tracePt t="61411" x="4154488" y="3263900"/>
          <p14:tracePt t="61439" x="4146550" y="3254375"/>
          <p14:tracePt t="61445" x="4137025" y="3254375"/>
          <p14:tracePt t="61489" x="4137025" y="3246438"/>
          <p14:tracePt t="61494" x="4129088" y="3246438"/>
          <p14:tracePt t="61530" x="4129088" y="3238500"/>
          <p14:tracePt t="61543" x="4121150" y="3238500"/>
          <p14:tracePt t="61592" x="4111625" y="3228975"/>
          <p14:tracePt t="61620" x="4103688" y="3228975"/>
          <p14:tracePt t="61626" x="4103688" y="3221038"/>
          <p14:tracePt t="61655" x="4095750" y="3221038"/>
          <p14:tracePt t="61676" x="4095750" y="3211513"/>
          <p14:tracePt t="61703" x="4086225" y="3203575"/>
          <p14:tracePt t="61746" x="4086225" y="3195638"/>
          <p14:tracePt t="61760" x="4086225" y="3186113"/>
          <p14:tracePt t="61788" x="4086225" y="3178175"/>
          <p14:tracePt t="61801" x="4086225" y="3170238"/>
          <p14:tracePt t="61809" x="4086225" y="3152775"/>
          <p14:tracePt t="61814" x="4078288" y="3144838"/>
          <p14:tracePt t="61822" x="4078288" y="3135313"/>
          <p14:tracePt t="61829" x="4070350" y="3127375"/>
          <p14:tracePt t="61837" x="4070350" y="3109913"/>
          <p14:tracePt t="61842" x="4060825" y="3094038"/>
          <p14:tracePt t="61851" x="4044950" y="3059113"/>
          <p14:tracePt t="61857" x="4017963" y="3016250"/>
          <p14:tracePt t="61864" x="3984625" y="2932113"/>
          <p14:tracePt t="61872" x="3933825" y="2838450"/>
          <p14:tracePt t="61878" x="3900488" y="2778125"/>
          <p14:tracePt t="61885" x="3873500" y="2727325"/>
          <p14:tracePt t="61892" x="3840163" y="2651125"/>
          <p14:tracePt t="61898" x="3797300" y="2600325"/>
          <p14:tracePt t="61905" x="3771900" y="2574925"/>
          <p14:tracePt t="61912" x="3756025" y="2541588"/>
          <p14:tracePt t="61920" x="3721100" y="2516188"/>
          <p14:tracePt t="61927" x="3678238" y="2473325"/>
          <p14:tracePt t="61933" x="3636963" y="2438400"/>
          <p14:tracePt t="61939" x="3576638" y="2397125"/>
          <p14:tracePt t="61955" x="3432175" y="2286000"/>
          <p14:tracePt t="61961" x="3348038" y="2227263"/>
          <p14:tracePt t="61969" x="3297238" y="2192338"/>
          <p14:tracePt t="61974" x="3254375" y="2166938"/>
          <p14:tracePt t="61982" x="3211513" y="2149475"/>
          <p14:tracePt t="61988" x="3152775" y="2116138"/>
          <p14:tracePt t="61995" x="3109913" y="2090738"/>
          <p14:tracePt t="62004" x="3067050" y="2082800"/>
          <p14:tracePt t="62010" x="3024188" y="2073275"/>
          <p14:tracePt t="62016" x="2990850" y="2065338"/>
          <p14:tracePt t="62023" x="2940050" y="2055813"/>
          <p14:tracePt t="62031" x="2889250" y="2047875"/>
          <p14:tracePt t="62037" x="2863850" y="2047875"/>
          <p14:tracePt t="62044" x="2811463" y="2047875"/>
          <p14:tracePt t="62054" x="2778125" y="2047875"/>
          <p14:tracePt t="62058" x="2744788" y="2047875"/>
          <p14:tracePt t="62065" x="2684463" y="2039938"/>
          <p14:tracePt t="62073" x="2641600" y="2039938"/>
          <p14:tracePt t="62079" x="2574925" y="2030413"/>
          <p14:tracePt t="62087" x="2549525" y="2030413"/>
          <p14:tracePt t="62093" x="2506663" y="2022475"/>
          <p14:tracePt t="62101" x="2463800" y="2022475"/>
          <p14:tracePt t="62107" x="2420938" y="2022475"/>
          <p14:tracePt t="62114" x="2405063" y="2022475"/>
          <p14:tracePt t="62120" x="2370138" y="2022475"/>
          <p14:tracePt t="62128" x="2344738" y="2030413"/>
          <p14:tracePt t="62136" x="2319338" y="2030413"/>
          <p14:tracePt t="62142" x="2301875" y="2030413"/>
          <p14:tracePt t="62149" x="2260600" y="2039938"/>
          <p14:tracePt t="62155" x="2235200" y="2047875"/>
          <p14:tracePt t="62163" x="2217738" y="2055813"/>
          <p14:tracePt t="62169" x="2208213" y="2055813"/>
          <p14:tracePt t="62177" x="2192338" y="2055813"/>
          <p14:tracePt t="62185" x="2166938" y="2073275"/>
          <p14:tracePt t="62190" x="2157413" y="2073275"/>
          <p14:tracePt t="62198" x="2149475" y="2082800"/>
          <p14:tracePt t="62204" x="2141538" y="2090738"/>
          <p14:tracePt t="62212" x="2132013" y="2090738"/>
          <p14:tracePt t="62220" x="2124075" y="2098675"/>
          <p14:tracePt t="62225" x="2106613" y="2108200"/>
          <p14:tracePt t="62238" x="2106613" y="2116138"/>
          <p14:tracePt t="62246" x="2090738" y="2116138"/>
          <p14:tracePt t="62274" x="2081213" y="2124075"/>
          <p14:tracePt t="62281" x="2081213" y="2133600"/>
          <p14:tracePt t="62302" x="2073275" y="2141538"/>
          <p14:tracePt t="62323" x="2073275" y="2149475"/>
          <p14:tracePt t="62353" x="2065338" y="2159000"/>
          <p14:tracePt t="62358" x="2055813" y="2166938"/>
          <p14:tracePt t="62386" x="2055813" y="2174875"/>
          <p14:tracePt t="62408" x="2047875" y="2174875"/>
          <p14:tracePt t="62414" x="2047875" y="2184400"/>
          <p14:tracePt t="62444" x="2047875" y="2192338"/>
          <p14:tracePt t="62448" x="2047875" y="2200275"/>
          <p14:tracePt t="62491" x="2047875" y="2209800"/>
          <p14:tracePt t="62539" x="2047875" y="2217738"/>
          <p14:tracePt t="62567" x="2038350" y="2227263"/>
          <p14:tracePt t="62594" x="2038350" y="2235200"/>
          <p14:tracePt t="62602" x="2030413" y="2243138"/>
          <p14:tracePt t="62630" x="2022475" y="2252663"/>
          <p14:tracePt t="62644" x="2022475" y="2260600"/>
          <p14:tracePt t="62657" x="2022475" y="2268538"/>
          <p14:tracePt t="62664" x="2022475" y="2278063"/>
          <p14:tracePt t="62679" x="2022475" y="2286000"/>
          <p14:tracePt t="62693" x="2022475" y="2303463"/>
          <p14:tracePt t="62706" x="2022475" y="2311400"/>
          <p14:tracePt t="62714" x="2022475" y="2319338"/>
          <p14:tracePt t="62727" x="2022475" y="2336800"/>
          <p14:tracePt t="62741" x="2022475" y="2354263"/>
          <p14:tracePt t="62749" x="2030413" y="2371725"/>
          <p14:tracePt t="62755" x="2038350" y="2379663"/>
          <p14:tracePt t="62762" x="2055813" y="2397125"/>
          <p14:tracePt t="62771" x="2073275" y="2422525"/>
          <p14:tracePt t="62777" x="2116138" y="2473325"/>
          <p14:tracePt t="62783" x="2157413" y="2489200"/>
          <p14:tracePt t="62789" x="2217738" y="2541588"/>
          <p14:tracePt t="62799" x="2276475" y="2574925"/>
          <p14:tracePt t="62806" x="2319338" y="2608263"/>
          <p14:tracePt t="62810" x="2362200" y="2633663"/>
          <p14:tracePt t="62821" x="2387600" y="2633663"/>
          <p14:tracePt t="62825" x="2413000" y="2643188"/>
          <p14:tracePt t="62832" x="2430463" y="2651125"/>
          <p14:tracePt t="62839" x="2446338" y="2660650"/>
          <p14:tracePt t="62846" x="2471738" y="2660650"/>
          <p14:tracePt t="62854" x="2481263" y="2660650"/>
          <p14:tracePt t="62858" x="2497138" y="2660650"/>
          <p14:tracePt t="62867" x="2514600" y="2660650"/>
          <p14:tracePt t="62872" x="2565400" y="2660650"/>
          <p14:tracePt t="62880" x="2616200" y="2660650"/>
          <p14:tracePt t="62887" x="2676525" y="2651125"/>
          <p14:tracePt t="62894" x="2744788" y="2643188"/>
          <p14:tracePt t="62902" x="2854325" y="2617788"/>
          <p14:tracePt t="62908" x="2955925" y="2600325"/>
          <p14:tracePt t="62915" x="3059113" y="2592388"/>
          <p14:tracePt t="62921" x="3135313" y="2574925"/>
          <p14:tracePt t="62929" x="3203575" y="2566988"/>
          <p14:tracePt t="62937" x="3262313" y="2557463"/>
          <p14:tracePt t="62942" x="3330575" y="2541588"/>
          <p14:tracePt t="62954" x="3414713" y="2524125"/>
          <p14:tracePt t="62957" x="3457575" y="2516188"/>
          <p14:tracePt t="62964" x="3508375" y="2506663"/>
          <p14:tracePt t="62970" x="3559175" y="2498725"/>
          <p14:tracePt t="62978" x="3594100" y="2481263"/>
          <p14:tracePt t="62986" x="3619500" y="2481263"/>
          <p14:tracePt t="62992" x="3644900" y="2473325"/>
          <p14:tracePt t="62999" x="3652838" y="2473325"/>
          <p14:tracePt t="63005" x="3678238" y="2463800"/>
          <p14:tracePt t="63012" x="3678238" y="2455863"/>
          <p14:tracePt t="63020" x="3695700" y="2455863"/>
          <p14:tracePt t="63026" x="3703638" y="2455863"/>
          <p14:tracePt t="63034" x="3721100" y="2455863"/>
          <p14:tracePt t="63048" x="3738563" y="2455863"/>
          <p14:tracePt t="63054" x="3763963" y="2447925"/>
          <p14:tracePt t="63061" x="3781425" y="2438400"/>
          <p14:tracePt t="63069" x="3797300" y="2430463"/>
          <p14:tracePt t="63075" x="3814763" y="2430463"/>
          <p14:tracePt t="63082" x="3840163" y="2430463"/>
          <p14:tracePt t="63089" x="3857625" y="2422525"/>
          <p14:tracePt t="63096" x="3873500" y="2422525"/>
          <p14:tracePt t="63103" x="3883025" y="2413000"/>
          <p14:tracePt t="63111" x="3890963" y="2413000"/>
          <p14:tracePt t="63118" x="3900488" y="2413000"/>
          <p14:tracePt t="63123" x="3908425" y="2413000"/>
          <p14:tracePt t="63137" x="3916363" y="2405063"/>
          <p14:tracePt t="63153" x="3925888" y="2405063"/>
          <p14:tracePt t="63836" x="3925888" y="2413000"/>
          <p14:tracePt t="63858" x="3925888" y="2422525"/>
          <p14:tracePt t="63864" x="3933825" y="2430463"/>
          <p14:tracePt t="63872" x="3941763" y="2447925"/>
          <p14:tracePt t="63878" x="3959225" y="2463800"/>
          <p14:tracePt t="63887" x="3984625" y="2498725"/>
          <p14:tracePt t="63892" x="4017963" y="2541588"/>
          <p14:tracePt t="63902" x="4044950" y="2574925"/>
          <p14:tracePt t="63907" x="4078288" y="2600325"/>
          <p14:tracePt t="63912" x="4086225" y="2643188"/>
          <p14:tracePt t="63921" x="4121150" y="2668588"/>
          <p14:tracePt t="63927" x="4137025" y="2701925"/>
          <p14:tracePt t="63936" x="4154488" y="2719388"/>
          <p14:tracePt t="63940" x="4162425" y="2736850"/>
          <p14:tracePt t="63952" x="4171950" y="2744788"/>
          <p14:tracePt t="63958" x="4179888" y="2762250"/>
          <p14:tracePt t="63962" x="4179888" y="2770188"/>
          <p14:tracePt t="63971" x="4179888" y="2787650"/>
          <p14:tracePt t="63983" x="4187825" y="2787650"/>
          <p14:tracePt t="63990" x="4187825" y="2795588"/>
          <p14:tracePt t="63997" x="4197350" y="2795588"/>
          <p14:tracePt t="64003" x="4197350" y="2805113"/>
          <p14:tracePt t="64018" x="4197350" y="2813050"/>
          <p14:tracePt t="64031" x="4197350" y="2820988"/>
          <p14:tracePt t="64037" x="4205288" y="2830513"/>
          <p14:tracePt t="64059" x="4205288" y="2838450"/>
          <p14:tracePt t="64073" x="4205288" y="2846388"/>
          <p14:tracePt t="64079" x="4205288" y="2855913"/>
          <p14:tracePt t="64086" x="4214813" y="2855913"/>
          <p14:tracePt t="64093" x="4214813" y="2863850"/>
          <p14:tracePt t="64108" x="4214813" y="2881313"/>
          <p14:tracePt t="64122" x="4214813" y="2889250"/>
          <p14:tracePt t="64129" x="4214813" y="2897188"/>
          <p14:tracePt t="64135" x="4214813" y="2906713"/>
          <p14:tracePt t="64142" x="4214813" y="2914650"/>
          <p14:tracePt t="64152" x="4214813" y="2922588"/>
          <p14:tracePt t="64156" x="4214813" y="2932113"/>
          <p14:tracePt t="64163" x="4214813" y="2940050"/>
          <p14:tracePt t="64178" x="4214813" y="2957513"/>
          <p14:tracePt t="64192" x="4214813" y="2965450"/>
          <p14:tracePt t="64199" x="4214813" y="2982913"/>
          <p14:tracePt t="64219" x="4214813" y="2990850"/>
          <p14:tracePt t="64235" x="4214813" y="3008313"/>
          <p14:tracePt t="64254" x="4214813" y="3016250"/>
          <p14:tracePt t="64268" x="4214813" y="3033713"/>
          <p14:tracePt t="64289" x="4205288" y="3041650"/>
          <p14:tracePt t="64317" x="4205288" y="3059113"/>
          <p14:tracePt t="64332" x="4197350" y="3059113"/>
          <p14:tracePt t="64352" x="4187825" y="3059113"/>
          <p14:tracePt t="64367" x="4187825" y="3067050"/>
          <p14:tracePt t="64386" x="4179888" y="3067050"/>
          <p14:tracePt t="64421" x="4171950" y="3067050"/>
          <p14:tracePt t="64478" x="4162425" y="3067050"/>
          <p14:tracePt t="64494" x="4154488" y="3067050"/>
          <p14:tracePt t="64574" x="4146550" y="3067050"/>
          <p14:tracePt t="64589" x="4146550" y="3059113"/>
          <p14:tracePt t="64611" x="4146550" y="3051175"/>
          <p14:tracePt t="64654" x="4146550" y="3041650"/>
          <p14:tracePt t="64667" x="4146550" y="3033713"/>
          <p14:tracePt t="64679" x="4146550" y="3016250"/>
          <p14:tracePt t="64693" x="4146550" y="3008313"/>
          <p14:tracePt t="64700" x="4146550" y="3000375"/>
          <p14:tracePt t="64707" x="4146550" y="2990850"/>
          <p14:tracePt t="64715" x="4146550" y="2982913"/>
          <p14:tracePt t="64721" x="4146550" y="2974975"/>
          <p14:tracePt t="64728" x="4146550" y="2965450"/>
          <p14:tracePt t="64741" x="4146550" y="2957513"/>
          <p14:tracePt t="64750" x="4146550" y="2949575"/>
          <p14:tracePt t="64755" x="4146550" y="2940050"/>
          <p14:tracePt t="64770" x="4146550" y="2932113"/>
          <p14:tracePt t="64786" x="4146550" y="2922588"/>
          <p14:tracePt t="64799" x="4137025" y="2922588"/>
          <p14:tracePt t="64804" x="4137025" y="2906713"/>
          <p14:tracePt t="64826" x="4137025" y="2897188"/>
          <p14:tracePt t="64839" x="4137025" y="2889250"/>
          <p14:tracePt t="64853" x="4137025" y="2881313"/>
          <p14:tracePt t="64869" x="4137025" y="2871788"/>
          <p14:tracePt t="64895" x="4129088" y="2863850"/>
          <p14:tracePt t="64909" x="4121150" y="2863850"/>
          <p14:tracePt t="64930" x="4121150" y="2855913"/>
          <p14:tracePt t="64951" x="4111625" y="2855913"/>
          <p14:tracePt t="64999" x="4103688" y="2855913"/>
          <p14:tracePt t="65006" x="4103688" y="2846388"/>
          <p14:tracePt t="65034" x="4095750" y="2838450"/>
          <p14:tracePt t="65041" x="4086225" y="2838450"/>
          <p14:tracePt t="65070" x="4078288" y="2838450"/>
          <p14:tracePt t="65075" x="4078288" y="2830513"/>
          <p14:tracePt t="65097" x="4070350" y="2830513"/>
          <p14:tracePt t="65112" x="4070350" y="2813050"/>
          <p14:tracePt t="65138" x="4070350" y="2805113"/>
          <p14:tracePt t="65152" x="4070350" y="2795588"/>
          <p14:tracePt t="65180" x="4070350" y="2787650"/>
          <p14:tracePt t="65201" x="4078288" y="2778125"/>
          <p14:tracePt t="65286" x="4078288" y="2787650"/>
          <p14:tracePt t="65306" x="4078288" y="2795588"/>
          <p14:tracePt t="65312" x="4070350" y="2813050"/>
          <p14:tracePt t="65328" x="4060825" y="2820988"/>
          <p14:tracePt t="65335" x="4060825" y="2830513"/>
          <p14:tracePt t="65340" x="4052888" y="2830513"/>
          <p14:tracePt t="65350" x="4052888" y="2838450"/>
          <p14:tracePt t="65355" x="4035425" y="2838450"/>
          <p14:tracePt t="65363" x="4035425" y="2855913"/>
          <p14:tracePt t="65370" x="4027488" y="2855913"/>
          <p14:tracePt t="65376" x="4017963" y="2855913"/>
          <p14:tracePt t="65384" x="4017963" y="2863850"/>
          <p14:tracePt t="65389" x="4010025" y="2863850"/>
          <p14:tracePt t="65399" x="4002088" y="2863850"/>
          <p14:tracePt t="65403" x="4002088" y="2871788"/>
          <p14:tracePt t="65411" x="3992563" y="2871788"/>
          <p14:tracePt t="65426" x="3984625" y="2871788"/>
          <p14:tracePt t="65438" x="3976688" y="2871788"/>
          <p14:tracePt t="65452" x="3967163" y="2871788"/>
          <p14:tracePt t="65459" x="3959225" y="2871788"/>
          <p14:tracePt t="65489" x="3951288" y="2871788"/>
          <p14:tracePt t="65509" x="3941763" y="2871788"/>
          <p14:tracePt t="65536" x="3933825" y="2871788"/>
          <p14:tracePt t="65552" x="3925888" y="2871788"/>
          <p14:tracePt t="65572" x="3916363" y="2871788"/>
          <p14:tracePt t="65584" x="3908425" y="2871788"/>
          <p14:tracePt t="65633" x="3908425" y="2881313"/>
          <p14:tracePt t="65682" x="3916363" y="2881313"/>
          <p14:tracePt t="65697" x="3925888" y="2881313"/>
          <p14:tracePt t="65703" x="3941763" y="2881313"/>
          <p14:tracePt t="65710" x="3951288" y="2881313"/>
          <p14:tracePt t="65718" x="3959225" y="2881313"/>
          <p14:tracePt t="65732" x="3967163" y="2881313"/>
          <p14:tracePt t="65737" x="3984625" y="2881313"/>
          <p14:tracePt t="65745" x="3992563" y="2881313"/>
          <p14:tracePt t="65752" x="4002088" y="2881313"/>
          <p14:tracePt t="65759" x="4010025" y="2881313"/>
          <p14:tracePt t="65768" x="4017963" y="2881313"/>
          <p14:tracePt t="65776" x="4027488" y="2881313"/>
          <p14:tracePt t="65780" x="4044950" y="2881313"/>
          <p14:tracePt t="65786" x="4052888" y="2881313"/>
          <p14:tracePt t="65794" x="4060825" y="2881313"/>
          <p14:tracePt t="65801" x="4070350" y="2881313"/>
          <p14:tracePt t="65809" x="4086225" y="2881313"/>
          <p14:tracePt t="65822" x="4103688" y="2881313"/>
          <p14:tracePt t="65835" x="4111625" y="2881313"/>
          <p14:tracePt t="65843" x="4121150" y="2871788"/>
          <p14:tracePt t="65852" x="4129088" y="2871788"/>
          <p14:tracePt t="65856" x="4146550" y="2871788"/>
          <p14:tracePt t="65870" x="4154488" y="2871788"/>
          <p14:tracePt t="65878" x="4179888" y="2871788"/>
          <p14:tracePt t="65892" x="4187825" y="2863850"/>
          <p14:tracePt t="65899" x="4197350" y="2863850"/>
          <p14:tracePt t="65905" x="4205288" y="2863850"/>
          <p14:tracePt t="65912" x="4222750" y="2863850"/>
          <p14:tracePt t="65919" x="4230688" y="2863850"/>
          <p14:tracePt t="65926" x="4240213" y="2863850"/>
          <p14:tracePt t="65936" x="4256088" y="2855913"/>
          <p14:tracePt t="65940" x="4265613" y="2855913"/>
          <p14:tracePt t="65948" x="4273550" y="2855913"/>
          <p14:tracePt t="65954" x="4281488" y="2846388"/>
          <p14:tracePt t="65961" x="4298950" y="2846388"/>
          <p14:tracePt t="65976" x="4306888" y="2846388"/>
          <p14:tracePt t="65983" x="4316413" y="2846388"/>
          <p14:tracePt t="65989" x="4324350" y="2838450"/>
          <p14:tracePt t="66002" x="4332288" y="2830513"/>
          <p14:tracePt t="66010" x="4341813" y="2830513"/>
          <p14:tracePt t="66017" x="4349750" y="2830513"/>
          <p14:tracePt t="66024" x="4349750" y="2820988"/>
          <p14:tracePt t="66033" x="4359275" y="2820988"/>
          <p14:tracePt t="66045" x="4367213" y="2820988"/>
          <p14:tracePt t="66051" x="4367213" y="2813050"/>
          <p14:tracePt t="66058" x="4375150" y="2805113"/>
          <p14:tracePt t="66072" x="4384675" y="2795588"/>
          <p14:tracePt t="66086" x="4384675" y="2787650"/>
          <p14:tracePt t="66092" x="4400550" y="2787650"/>
          <p14:tracePt t="66100" x="4400550" y="2778125"/>
          <p14:tracePt t="66107" x="4400550" y="2770188"/>
          <p14:tracePt t="66115" x="4410075" y="2762250"/>
          <p14:tracePt t="66134" x="4418013" y="2744788"/>
          <p14:tracePt t="66150" x="4418013" y="2736850"/>
          <p14:tracePt t="66162" x="4418013" y="2727325"/>
          <p14:tracePt t="66183" x="4418013" y="2719388"/>
          <p14:tracePt t="66191" x="4418013" y="2711450"/>
          <p14:tracePt t="66212" x="4418013" y="2701925"/>
          <p14:tracePt t="66218" x="4418013" y="2693988"/>
          <p14:tracePt t="66233" x="4418013" y="2686050"/>
          <p14:tracePt t="66239" x="4418013" y="2676525"/>
          <p14:tracePt t="66247" x="4410075" y="2676525"/>
          <p14:tracePt t="66252" x="4410075" y="2668588"/>
          <p14:tracePt t="66260" x="4400550" y="2668588"/>
          <p14:tracePt t="66267" x="4400550" y="2660650"/>
          <p14:tracePt t="66274" x="4400550" y="2651125"/>
          <p14:tracePt t="66283" x="4392613" y="2643188"/>
          <p14:tracePt t="66288" x="4392613" y="2625725"/>
          <p14:tracePt t="66295" x="4384675" y="2625725"/>
          <p14:tracePt t="66304" x="4384675" y="2608263"/>
          <p14:tracePt t="66308" x="4375150" y="2600325"/>
          <p14:tracePt t="66316" x="4367213" y="2582863"/>
          <p14:tracePt t="66323" x="4367213" y="2574925"/>
          <p14:tracePt t="66330" x="4359275" y="2566988"/>
          <p14:tracePt t="66336" x="4349750" y="2557463"/>
          <p14:tracePt t="66344" x="4349750" y="2541588"/>
          <p14:tracePt t="66350" x="4349750" y="2524125"/>
          <p14:tracePt t="66366" x="4341813" y="2506663"/>
          <p14:tracePt t="66371" x="4332288" y="2498725"/>
          <p14:tracePt t="66380" x="4332288" y="2489200"/>
          <p14:tracePt t="66385" x="4324350" y="2481263"/>
          <p14:tracePt t="66391" x="4316413" y="2473325"/>
          <p14:tracePt t="66401" x="4316413" y="2463800"/>
          <p14:tracePt t="66406" x="4316413" y="2455863"/>
          <p14:tracePt t="66413" x="4306888" y="2447925"/>
          <p14:tracePt t="66420" x="4298950" y="2447925"/>
          <p14:tracePt t="66428" x="4291013" y="2438400"/>
          <p14:tracePt t="66441" x="4281488" y="2422525"/>
          <p14:tracePt t="66449" x="4273550" y="2422525"/>
          <p14:tracePt t="66455" x="4256088" y="2413000"/>
          <p14:tracePt t="66462" x="4248150" y="2405063"/>
          <p14:tracePt t="66468" x="4222750" y="2397125"/>
          <p14:tracePt t="66478" x="4197350" y="2387600"/>
          <p14:tracePt t="66485" x="4179888" y="2379663"/>
          <p14:tracePt t="66489" x="4146550" y="2371725"/>
          <p14:tracePt t="66498" x="4121150" y="2362200"/>
          <p14:tracePt t="66503" x="4095750" y="2354263"/>
          <p14:tracePt t="66511" x="4078288" y="2354263"/>
          <p14:tracePt t="66517" x="4060825" y="2354263"/>
          <p14:tracePt t="66525" x="4052888" y="2344738"/>
          <p14:tracePt t="66533" x="4035425" y="2344738"/>
          <p14:tracePt t="66538" x="4017963" y="2344738"/>
          <p14:tracePt t="66549" x="4010025" y="2336800"/>
          <p14:tracePt t="66552" x="4002088" y="2336800"/>
          <p14:tracePt t="66559" x="3992563" y="2336800"/>
          <p14:tracePt t="66567" x="3984625" y="2336800"/>
          <p14:tracePt t="66573" x="3976688" y="2336800"/>
          <p14:tracePt t="66587" x="3967163" y="2336800"/>
          <p14:tracePt t="66594" x="3959225" y="2336800"/>
          <p14:tracePt t="66600" x="3959225" y="2344738"/>
          <p14:tracePt t="66609" x="3951288" y="2344738"/>
          <p14:tracePt t="66622" x="3941763" y="2344738"/>
          <p14:tracePt t="66636" x="3933825" y="2354263"/>
          <p14:tracePt t="66649" x="3925888" y="2362200"/>
          <p14:tracePt t="66666" x="3916363" y="2371725"/>
          <p14:tracePt t="66670" x="3916363" y="2379663"/>
          <p14:tracePt t="66678" x="3916363" y="2387600"/>
          <p14:tracePt t="66684" x="3908425" y="2397125"/>
          <p14:tracePt t="66692" x="3900488" y="2405063"/>
          <p14:tracePt t="66706" x="3900488" y="2413000"/>
          <p14:tracePt t="66712" x="3900488" y="2422525"/>
          <p14:tracePt t="66727" x="3900488" y="2430463"/>
          <p14:tracePt t="66733" x="3890963" y="2438400"/>
          <p14:tracePt t="66749" x="3890963" y="2447925"/>
          <p14:tracePt t="66754" x="3890963" y="2455863"/>
          <p14:tracePt t="66768" x="3890963" y="2463800"/>
          <p14:tracePt t="66775" x="3890963" y="2473325"/>
          <p14:tracePt t="66782" x="3890963" y="2481263"/>
          <p14:tracePt t="66796" x="3890963" y="2489200"/>
          <p14:tracePt t="66811" x="3890963" y="2498725"/>
          <p14:tracePt t="66816" x="3890963" y="2506663"/>
          <p14:tracePt t="66824" x="3890963" y="2516188"/>
          <p14:tracePt t="66832" x="3890963" y="2532063"/>
          <p14:tracePt t="66837" x="3890963" y="2541588"/>
          <p14:tracePt t="66845" x="3890963" y="2549525"/>
          <p14:tracePt t="66851" x="3883025" y="2566988"/>
          <p14:tracePt t="66859" x="3883025" y="2582863"/>
          <p14:tracePt t="66865" x="3883025" y="2592388"/>
          <p14:tracePt t="66872" x="3883025" y="2608263"/>
          <p14:tracePt t="66880" x="3883025" y="2625725"/>
          <p14:tracePt t="66887" x="3883025" y="2643188"/>
          <p14:tracePt t="66893" x="3883025" y="2651125"/>
          <p14:tracePt t="66900" x="3883025" y="2668588"/>
          <p14:tracePt t="66908" x="3883025" y="2676525"/>
          <p14:tracePt t="66915" x="3883025" y="2686050"/>
          <p14:tracePt t="66922" x="3883025" y="2693988"/>
          <p14:tracePt t="66928" x="3883025" y="2701925"/>
          <p14:tracePt t="66935" x="3883025" y="2719388"/>
          <p14:tracePt t="66950" x="3883025" y="2744788"/>
          <p14:tracePt t="66956" x="3883025" y="2752725"/>
          <p14:tracePt t="66966" x="3883025" y="2762250"/>
          <p14:tracePt t="66971" x="3883025" y="2770188"/>
          <p14:tracePt t="66978" x="3890963" y="2778125"/>
          <p14:tracePt t="66985" x="3890963" y="2787650"/>
          <p14:tracePt t="66991" x="3890963" y="2795588"/>
          <p14:tracePt t="66999" x="3890963" y="2813050"/>
          <p14:tracePt t="67005" x="3900488" y="2813050"/>
          <p14:tracePt t="67012" x="3908425" y="2820988"/>
          <p14:tracePt t="67026" x="3908425" y="2830513"/>
          <p14:tracePt t="67040" x="3908425" y="2846388"/>
          <p14:tracePt t="67050" x="3916363" y="2846388"/>
          <p14:tracePt t="67053" x="3916363" y="2855913"/>
          <p14:tracePt t="67061" x="3916363" y="2863850"/>
          <p14:tracePt t="67067" x="3925888" y="2863850"/>
          <p14:tracePt t="67083" x="3925888" y="2871788"/>
          <p14:tracePt t="67089" x="3933825" y="2871788"/>
          <p14:tracePt t="67102" x="3941763" y="2881313"/>
          <p14:tracePt t="67116" x="3951288" y="2889250"/>
          <p14:tracePt t="67151" x="3967163" y="2897188"/>
          <p14:tracePt t="67158" x="3967163" y="2906713"/>
          <p14:tracePt t="67172" x="3976688" y="2906713"/>
          <p14:tracePt t="67178" x="3976688" y="2914650"/>
          <p14:tracePt t="67187" x="3984625" y="2914650"/>
          <p14:tracePt t="67199" x="3992563" y="2914650"/>
          <p14:tracePt t="67208" x="4002088" y="2914650"/>
          <p14:tracePt t="67215" x="4017963" y="2922588"/>
          <p14:tracePt t="67221" x="4027488" y="2922588"/>
          <p14:tracePt t="67237" x="4044950" y="2922588"/>
          <p14:tracePt t="67241" x="4052888" y="2932113"/>
          <p14:tracePt t="67249" x="4060825" y="2932113"/>
          <p14:tracePt t="67256" x="4070350" y="2932113"/>
          <p14:tracePt t="67269" x="4078288" y="2932113"/>
          <p14:tracePt t="67277" x="4086225" y="2940050"/>
          <p14:tracePt t="67283" x="4095750" y="2940050"/>
          <p14:tracePt t="67299" x="4111625" y="2940050"/>
          <p14:tracePt t="67304" x="4111625" y="2949575"/>
          <p14:tracePt t="67313" x="4121150" y="2949575"/>
          <p14:tracePt t="67325" x="4129088" y="2949575"/>
          <p14:tracePt t="67333" x="4146550" y="2949575"/>
          <p14:tracePt t="67347" x="4162425" y="2949575"/>
          <p14:tracePt t="67352" x="4171950" y="2949575"/>
          <p14:tracePt t="67361" x="4179888" y="2949575"/>
          <p14:tracePt t="67367" x="4187825" y="2949575"/>
          <p14:tracePt t="67374" x="4214813" y="2949575"/>
          <p14:tracePt t="67389" x="4222750" y="2949575"/>
          <p14:tracePt t="67396" x="4230688" y="2949575"/>
          <p14:tracePt t="67409" x="4240213" y="2949575"/>
          <p14:tracePt t="67415" x="4248150" y="2949575"/>
          <p14:tracePt t="67424" x="4256088" y="2949575"/>
          <p14:tracePt t="67437" x="4265613" y="2949575"/>
          <p14:tracePt t="67458" x="4273550" y="2940050"/>
          <p14:tracePt t="67465" x="4281488" y="2940050"/>
          <p14:tracePt t="67478" x="4291013" y="2940050"/>
          <p14:tracePt t="67492" x="4298950" y="2932113"/>
          <p14:tracePt t="67499" x="4306888" y="2932113"/>
          <p14:tracePt t="67507" x="4306888" y="2922588"/>
          <p14:tracePt t="67515" x="4316413" y="2922588"/>
          <p14:tracePt t="67520" x="4316413" y="2914650"/>
          <p14:tracePt t="67527" x="4316413" y="2906713"/>
          <p14:tracePt t="67534" x="4324350" y="2897188"/>
          <p14:tracePt t="67549" x="4332288" y="2881313"/>
          <p14:tracePt t="67555" x="4332288" y="2871788"/>
          <p14:tracePt t="67564" x="4332288" y="2863850"/>
          <p14:tracePt t="67568" x="4341813" y="2863850"/>
          <p14:tracePt t="67576" x="4341813" y="2855913"/>
          <p14:tracePt t="67584" x="4341813" y="2838450"/>
          <p14:tracePt t="67598" x="4341813" y="2830513"/>
          <p14:tracePt t="67603" x="4341813" y="2820988"/>
          <p14:tracePt t="67612" x="4341813" y="2813050"/>
          <p14:tracePt t="67624" x="4341813" y="2805113"/>
          <p14:tracePt t="67632" x="4341813" y="2795588"/>
          <p14:tracePt t="67647" x="4341813" y="2787650"/>
          <p14:tracePt t="67652" x="4341813" y="2778125"/>
          <p14:tracePt t="67666" x="4341813" y="2770188"/>
          <p14:tracePt t="67674" x="4341813" y="2762250"/>
          <p14:tracePt t="67681" x="4341813" y="2752725"/>
          <p14:tracePt t="67694" x="4332288" y="2736850"/>
          <p14:tracePt t="67701" x="4332288" y="2727325"/>
          <p14:tracePt t="67716" x="4332288" y="2719388"/>
          <p14:tracePt t="67722" x="4332288" y="2711450"/>
          <p14:tracePt t="67730" x="4332288" y="2701925"/>
          <p14:tracePt t="67735" x="4332288" y="2693988"/>
          <p14:tracePt t="67743" x="4324350" y="2686050"/>
          <p14:tracePt t="67749" x="4324350" y="2676525"/>
          <p14:tracePt t="67757" x="4324350" y="2668588"/>
          <p14:tracePt t="67764" x="4324350" y="2651125"/>
          <p14:tracePt t="67770" x="4324350" y="2643188"/>
          <p14:tracePt t="67778" x="4316413" y="2643188"/>
          <p14:tracePt t="67784" x="4316413" y="2625725"/>
          <p14:tracePt t="67799" x="4316413" y="2617788"/>
          <p14:tracePt t="67806" x="4306888" y="2617788"/>
          <p14:tracePt t="67814" x="4306888" y="2600325"/>
          <p14:tracePt t="67819" x="4306888" y="2592388"/>
          <p14:tracePt t="67827" x="4298950" y="2582863"/>
          <p14:tracePt t="67840" x="4298950" y="2574925"/>
          <p14:tracePt t="67848" x="4298950" y="2566988"/>
          <p14:tracePt t="67854" x="4291013" y="2557463"/>
          <p14:tracePt t="67861" x="4291013" y="2549525"/>
          <p14:tracePt t="67867" x="4281488" y="2541588"/>
          <p14:tracePt t="67876" x="4281488" y="2532063"/>
          <p14:tracePt t="67881" x="4273550" y="2524125"/>
          <p14:tracePt t="67902" x="4265613" y="2516188"/>
          <p14:tracePt t="67910" x="4265613" y="2506663"/>
          <p14:tracePt t="67916" x="4265613" y="2498725"/>
          <p14:tracePt t="67926" x="4256088" y="2498725"/>
          <p14:tracePt t="67938" x="4256088" y="2489200"/>
          <p14:tracePt t="67948" x="4248150" y="2489200"/>
          <p14:tracePt t="67953" x="4248150" y="2481263"/>
          <p14:tracePt t="67959" x="4240213" y="2473325"/>
          <p14:tracePt t="67973" x="4230688" y="2463800"/>
          <p14:tracePt t="67981" x="4222750" y="2455863"/>
          <p14:tracePt t="67987" x="4214813" y="2447925"/>
          <p14:tracePt t="68000" x="4197350" y="2438400"/>
          <p14:tracePt t="68008" x="4187825" y="2430463"/>
          <p14:tracePt t="68014" x="4171950" y="2413000"/>
          <p14:tracePt t="68022" x="4154488" y="2413000"/>
          <p14:tracePt t="68030" x="4154488" y="2405063"/>
          <p14:tracePt t="68034" x="4137025" y="2397125"/>
          <p14:tracePt t="68042" x="4121150" y="2397125"/>
          <p14:tracePt t="68049" x="4111625" y="2387600"/>
          <p14:tracePt t="68055" x="4095750" y="2379663"/>
          <p14:tracePt t="68065" x="4078288" y="2379663"/>
          <p14:tracePt t="68070" x="4070350" y="2379663"/>
          <p14:tracePt t="68077" x="4060825" y="2379663"/>
          <p14:tracePt t="68084" x="4044950" y="2379663"/>
          <p14:tracePt t="68091" x="4027488" y="2371725"/>
          <p14:tracePt t="68098" x="4017963" y="2371725"/>
          <p14:tracePt t="68105" x="4010025" y="2371725"/>
          <p14:tracePt t="68113" x="3992563" y="2371725"/>
          <p14:tracePt t="68118" x="3984625" y="2371725"/>
          <p14:tracePt t="68132" x="3976688" y="2371725"/>
          <p14:tracePt t="68140" x="3967163" y="2371725"/>
          <p14:tracePt t="68148" x="3959225" y="2371725"/>
          <p14:tracePt t="68161" x="3941763" y="2379663"/>
          <p14:tracePt t="68174" x="3933825" y="2379663"/>
          <p14:tracePt t="68183" x="3933825" y="2387600"/>
          <p14:tracePt t="68188" x="3925888" y="2397125"/>
          <p14:tracePt t="68202" x="3916363" y="2397125"/>
          <p14:tracePt t="68210" x="3908425" y="2405063"/>
          <p14:tracePt t="68215" x="3908425" y="2413000"/>
          <p14:tracePt t="68223" x="3900488" y="2413000"/>
          <p14:tracePt t="68231" x="3900488" y="2422525"/>
          <p14:tracePt t="68246" x="3890963" y="2430463"/>
          <p14:tracePt t="68257" x="3883025" y="2430463"/>
          <p14:tracePt t="68265" x="3883025" y="2438400"/>
          <p14:tracePt t="68280" x="3873500" y="2438400"/>
          <p14:tracePt t="68293" x="3873500" y="2447925"/>
          <p14:tracePt t="68299" x="3873500" y="2455863"/>
          <p14:tracePt t="68321" x="3865563" y="2455863"/>
          <p14:tracePt t="68356" x="3865563" y="2463800"/>
          <p14:tracePt t="68468" x="3865563" y="2473325"/>
          <p14:tracePt t="68502" x="3865563" y="2481263"/>
          <p14:tracePt t="68543" x="3865563" y="2489200"/>
          <p14:tracePt t="68564" x="3865563" y="2498725"/>
          <p14:tracePt t="68579" x="3865563" y="2506663"/>
          <p14:tracePt t="68607" x="3865563" y="2516188"/>
          <p14:tracePt t="68612" x="3865563" y="2524125"/>
          <p14:tracePt t="68628" x="3857625" y="2524125"/>
          <p14:tracePt t="68634" x="3857625" y="2532063"/>
          <p14:tracePt t="68642" x="3857625" y="2541588"/>
          <p14:tracePt t="68654" x="3857625" y="2549525"/>
          <p14:tracePt t="68664" x="3848100" y="2566988"/>
          <p14:tracePt t="68668" x="3848100" y="2574925"/>
          <p14:tracePt t="68675" x="3848100" y="2582863"/>
          <p14:tracePt t="68690" x="3848100" y="2592388"/>
          <p14:tracePt t="68697" x="3848100" y="2600325"/>
          <p14:tracePt t="68703" x="3840163" y="2600325"/>
          <p14:tracePt t="68712" x="3840163" y="2608263"/>
          <p14:tracePt t="68725" x="3840163" y="2617788"/>
          <p14:tracePt t="68746" x="3840163" y="2625725"/>
          <p14:tracePt t="68766" x="3840163" y="2633663"/>
          <p14:tracePt t="68774" x="3840163" y="2643188"/>
          <p14:tracePt t="68822" x="3840163" y="2651125"/>
          <p14:tracePt t="68857" x="3848100" y="2660650"/>
          <p14:tracePt t="68863" x="3848100" y="2668588"/>
          <p14:tracePt t="68871" x="3857625" y="2668588"/>
          <p14:tracePt t="68878" x="3857625" y="2676525"/>
          <p14:tracePt t="68884" x="3865563" y="2686050"/>
          <p14:tracePt t="68891" x="3865563" y="2693988"/>
          <p14:tracePt t="68899" x="3865563" y="2701925"/>
          <p14:tracePt t="68906" x="3873500" y="2711450"/>
          <p14:tracePt t="68914" x="3873500" y="2719388"/>
          <p14:tracePt t="68927" x="3883025" y="2727325"/>
          <p14:tracePt t="68934" x="3890963" y="2744788"/>
          <p14:tracePt t="68949" x="3890963" y="2752725"/>
          <p14:tracePt t="68954" x="3908425" y="2762250"/>
          <p14:tracePt t="68961" x="3908425" y="2770188"/>
          <p14:tracePt t="68974" x="3908425" y="2778125"/>
          <p14:tracePt t="68981" x="3916363" y="2778125"/>
          <p14:tracePt t="68989" x="3916363" y="2787650"/>
          <p14:tracePt t="69002" x="3925888" y="2795588"/>
          <p14:tracePt t="69023" x="3933825" y="2805113"/>
          <p14:tracePt t="69031" x="3941763" y="2805113"/>
          <p14:tracePt t="69046" x="3951288" y="2805113"/>
          <p14:tracePt t="69051" x="3951288" y="2813050"/>
          <p14:tracePt t="69059" x="3959225" y="2813050"/>
          <p14:tracePt t="69064" x="3967163" y="2813050"/>
          <p14:tracePt t="69081" x="3976688" y="2813050"/>
          <p14:tracePt t="69087" x="3984625" y="2820988"/>
          <p14:tracePt t="69094" x="4002088" y="2820988"/>
          <p14:tracePt t="69099" x="4017963" y="2820988"/>
          <p14:tracePt t="69107" x="4035425" y="2820988"/>
          <p14:tracePt t="69121" x="4052888" y="2830513"/>
          <p14:tracePt t="69129" x="4070350" y="2830513"/>
          <p14:tracePt t="69135" x="4078288" y="2830513"/>
          <p14:tracePt t="69148" x="4086225" y="2830513"/>
          <p14:tracePt t="69156" x="4095750" y="2830513"/>
          <p14:tracePt t="69164" x="4095750" y="2838450"/>
          <p14:tracePt t="69170" x="4103688" y="2838450"/>
          <p14:tracePt t="69184" x="4121150" y="2838450"/>
          <p14:tracePt t="69197" x="4129088" y="2838450"/>
          <p14:tracePt t="69219" x="4137025" y="2838450"/>
          <p14:tracePt t="69225" x="4146550" y="2838450"/>
          <p14:tracePt t="69246" x="4154488" y="2838450"/>
          <p14:tracePt t="69267" x="4162425" y="2838450"/>
          <p14:tracePt t="69311" x="4171950" y="2838450"/>
          <p14:tracePt t="69330" x="4179888" y="2838450"/>
          <p14:tracePt t="69372" x="4187825" y="2838450"/>
          <p14:tracePt t="69421" x="4197350" y="2838450"/>
          <p14:tracePt t="69470" x="4205288" y="2838450"/>
          <p14:tracePt t="69560" x="4197350" y="2838450"/>
          <p14:tracePt t="69574" x="4197350" y="2846388"/>
          <p14:tracePt t="69581" x="4187825" y="2846388"/>
          <p14:tracePt t="69587" x="4179888" y="2855913"/>
          <p14:tracePt t="69603" x="4171950" y="2855913"/>
          <p14:tracePt t="69609" x="4154488" y="2863850"/>
          <p14:tracePt t="69616" x="4146550" y="2871788"/>
          <p14:tracePt t="69623" x="4137025" y="2871788"/>
          <p14:tracePt t="69631" x="4121150" y="2881313"/>
          <p14:tracePt t="69637" x="4095750" y="2889250"/>
          <p14:tracePt t="69645" x="4078288" y="2897188"/>
          <p14:tracePt t="69650" x="4060825" y="2897188"/>
          <p14:tracePt t="69658" x="4044950" y="2897188"/>
          <p14:tracePt t="69665" x="4017963" y="2906713"/>
          <p14:tracePt t="69671" x="3976688" y="2922588"/>
          <p14:tracePt t="69681" x="3959225" y="2932113"/>
          <p14:tracePt t="69685" x="3941763" y="2940050"/>
          <p14:tracePt t="69693" x="3908425" y="2940050"/>
          <p14:tracePt t="69699" x="3883025" y="2957513"/>
          <p14:tracePt t="69707" x="3857625" y="2965450"/>
          <p14:tracePt t="69715" x="3832225" y="2974975"/>
          <p14:tracePt t="69719" x="3814763" y="2982913"/>
          <p14:tracePt t="69730" x="3797300" y="2990850"/>
          <p14:tracePt t="69736" x="3756025" y="3008313"/>
          <p14:tracePt t="69741" x="3729038" y="3016250"/>
          <p14:tracePt t="69748" x="3695700" y="3025775"/>
          <p14:tracePt t="69755" x="3662363" y="3033713"/>
          <p14:tracePt t="69764" x="3611563" y="3059113"/>
          <p14:tracePt t="69768" x="3586163" y="3067050"/>
          <p14:tracePt t="69777" x="3559175" y="3076575"/>
          <p14:tracePt t="69783" x="3543300" y="3084513"/>
          <p14:tracePt t="69790" x="3517900" y="3094038"/>
          <p14:tracePt t="69800" x="3492500" y="3101975"/>
          <p14:tracePt t="69804" x="3475038" y="3109913"/>
          <p14:tracePt t="69812" x="3457575" y="3119438"/>
          <p14:tracePt t="69817" x="3441700" y="3119438"/>
          <p14:tracePt t="69824" x="3424238" y="3127375"/>
          <p14:tracePt t="69831" x="3406775" y="3135313"/>
          <p14:tracePt t="69838" x="3389313" y="3135313"/>
          <p14:tracePt t="69846" x="3373438" y="3144838"/>
          <p14:tracePt t="69862" x="3355975" y="3144838"/>
          <p14:tracePt t="69865" x="3348038" y="3152775"/>
          <p14:tracePt t="69880" x="3338513" y="3152775"/>
          <p14:tracePt t="69895" x="3330575" y="3152775"/>
          <p14:tracePt t="69902" x="3322638" y="3152775"/>
          <p14:tracePt t="69908" x="3322638" y="3160713"/>
          <p14:tracePt t="69936" x="3313113" y="3160713"/>
          <p14:tracePt t="69950" x="3305175" y="3160713"/>
          <p14:tracePt t="69971" x="3297238" y="3160713"/>
          <p14:tracePt t="69999" x="3287713" y="3160713"/>
          <p14:tracePt t="70015" x="3279775" y="3160713"/>
          <p14:tracePt t="70027" x="3270250" y="3160713"/>
          <p14:tracePt t="70040" x="3262313" y="3160713"/>
          <p14:tracePt t="70048" x="3254375" y="3152775"/>
          <p14:tracePt t="70062" x="3244850" y="3152775"/>
          <p14:tracePt t="70067" x="3236913" y="3152775"/>
          <p14:tracePt t="70075" x="3219450" y="3152775"/>
          <p14:tracePt t="70081" x="3211513" y="3144838"/>
          <p14:tracePt t="70096" x="3211513" y="3135313"/>
          <p14:tracePt t="70103" x="3194050" y="3135313"/>
          <p14:tracePt t="70116" x="3186113" y="3127375"/>
          <p14:tracePt t="70130" x="3178175" y="3119438"/>
          <p14:tracePt t="70139" x="3168650" y="3119438"/>
          <p14:tracePt t="70146" x="3168650" y="3109913"/>
          <p14:tracePt t="70153" x="3168650" y="3101975"/>
          <p14:tracePt t="70159" x="3160713" y="3101975"/>
          <p14:tracePt t="70166" x="3160713" y="3094038"/>
          <p14:tracePt t="70174" x="3152775" y="3084513"/>
          <p14:tracePt t="70180" x="3152775" y="3076575"/>
          <p14:tracePt t="70187" x="3143250" y="3076575"/>
          <p14:tracePt t="70195" x="3143250" y="3067050"/>
          <p14:tracePt t="70207" x="3143250" y="3059113"/>
          <p14:tracePt t="70214" x="3143250" y="3051175"/>
          <p14:tracePt t="70223" x="3135313" y="3033713"/>
          <p14:tracePt t="70229" x="3127375" y="3016250"/>
          <p14:tracePt t="70242" x="3127375" y="3008313"/>
          <p14:tracePt t="70248" x="3127375" y="3000375"/>
          <p14:tracePt t="70257" x="3127375" y="2990850"/>
          <p14:tracePt t="70263" x="3127375" y="2982913"/>
          <p14:tracePt t="70270" x="3127375" y="2974975"/>
          <p14:tracePt t="70278" x="3127375" y="2965450"/>
          <p14:tracePt t="70284" x="3127375" y="2957513"/>
          <p14:tracePt t="70291" x="3127375" y="2949575"/>
          <p14:tracePt t="70297" x="3127375" y="2940050"/>
          <p14:tracePt t="70305" x="3127375" y="2932113"/>
          <p14:tracePt t="70312" x="3127375" y="2922588"/>
          <p14:tracePt t="70319" x="3127375" y="2914650"/>
          <p14:tracePt t="70327" x="3127375" y="2897188"/>
          <p14:tracePt t="70340" x="3127375" y="2889250"/>
          <p14:tracePt t="70346" x="3127375" y="2871788"/>
          <p14:tracePt t="70364" x="3127375" y="2863850"/>
          <p14:tracePt t="70367" x="3117850" y="2846388"/>
          <p14:tracePt t="70382" x="3117850" y="2830513"/>
          <p14:tracePt t="70396" x="3117850" y="2820988"/>
          <p14:tracePt t="70402" x="3117850" y="2813050"/>
          <p14:tracePt t="70409" x="3117850" y="2805113"/>
          <p14:tracePt t="70416" x="3117850" y="2795588"/>
          <p14:tracePt t="70424" x="3117850" y="2778125"/>
          <p14:tracePt t="70438" x="3117850" y="2770188"/>
          <p14:tracePt t="70446" x="3117850" y="2762250"/>
          <p14:tracePt t="70452" x="3117850" y="2744788"/>
          <p14:tracePt t="70458" x="3117850" y="2719388"/>
          <p14:tracePt t="70465" x="3117850" y="2701925"/>
          <p14:tracePt t="70472" x="3117850" y="2686050"/>
          <p14:tracePt t="70479" x="3117850" y="2660650"/>
          <p14:tracePt t="70486" x="3127375" y="2643188"/>
          <p14:tracePt t="70494" x="3135313" y="2617788"/>
          <p14:tracePt t="70499" x="3143250" y="2592388"/>
          <p14:tracePt t="70508" x="3152775" y="2549525"/>
          <p14:tracePt t="70514" x="3160713" y="2532063"/>
          <p14:tracePt t="70521" x="3168650" y="2498725"/>
          <p14:tracePt t="70529" x="3178175" y="2481263"/>
          <p14:tracePt t="70535" x="3186113" y="2463800"/>
          <p14:tracePt t="70542" x="3186113" y="2447925"/>
          <p14:tracePt t="70549" x="3194050" y="2438400"/>
          <p14:tracePt t="70557" x="3194050" y="2422525"/>
          <p14:tracePt t="70563" x="3203575" y="2422525"/>
          <p14:tracePt t="70569" x="3203575" y="2413000"/>
          <p14:tracePt t="70583" x="3203575" y="2405063"/>
          <p14:tracePt t="70591" x="3211513" y="2397125"/>
          <p14:tracePt t="70597" x="3219450" y="2397125"/>
          <p14:tracePt t="70607" x="3219450" y="2387600"/>
          <p14:tracePt t="70627" x="3228975" y="2379663"/>
          <p14:tracePt t="70633" x="3228975" y="2371725"/>
          <p14:tracePt t="70646" x="3236913" y="2362200"/>
          <p14:tracePt t="70661" x="3236913" y="2354263"/>
          <p14:tracePt t="70667" x="3244850" y="2354263"/>
          <p14:tracePt t="70688" x="3254375" y="2344738"/>
          <p14:tracePt t="70702" x="3254375" y="2336800"/>
          <p14:tracePt t="70711" x="3262313" y="2336800"/>
          <p14:tracePt t="70729" x="3270250" y="2336800"/>
          <p14:tracePt t="70737" x="3270250" y="2328863"/>
          <p14:tracePt t="70758" x="3279775" y="2328863"/>
          <p14:tracePt t="70763" x="3287713" y="2328863"/>
          <p14:tracePt t="70785" x="3297238" y="2328863"/>
          <p14:tracePt t="70800" x="3305175" y="2328863"/>
          <p14:tracePt t="70821" x="3313113" y="2328863"/>
          <p14:tracePt t="70829" x="3322638" y="2336800"/>
          <p14:tracePt t="70841" x="3322638" y="2344738"/>
          <p14:tracePt t="70855" x="3330575" y="2344738"/>
          <p14:tracePt t="70863" x="3330575" y="2354263"/>
          <p14:tracePt t="70869" x="3330575" y="2362200"/>
          <p14:tracePt t="70877" x="3338513" y="2362200"/>
          <p14:tracePt t="70882" x="3338513" y="2371725"/>
          <p14:tracePt t="70890" x="3338513" y="2379663"/>
          <p14:tracePt t="70896" x="3348038" y="2387600"/>
          <p14:tracePt t="70904" x="3355975" y="2387600"/>
          <p14:tracePt t="70911" x="3355975" y="2405063"/>
          <p14:tracePt t="70924" x="3355975" y="2413000"/>
          <p14:tracePt t="70932" x="3363913" y="2422525"/>
          <p14:tracePt t="70939" x="3363913" y="2430463"/>
          <p14:tracePt t="70947" x="3373438" y="2447925"/>
          <p14:tracePt t="70961" x="3373438" y="2463800"/>
          <p14:tracePt t="70966" x="3381375" y="2463800"/>
          <p14:tracePt t="70973" x="3381375" y="2473325"/>
          <p14:tracePt t="70980" x="3381375" y="2481263"/>
          <p14:tracePt t="70987" x="3389313" y="2489200"/>
          <p14:tracePt t="70995" x="3389313" y="2498725"/>
          <p14:tracePt t="71001" x="3398838" y="2506663"/>
          <p14:tracePt t="71009" x="3398838" y="2516188"/>
          <p14:tracePt t="71015" x="3398838" y="2524125"/>
          <p14:tracePt t="71022" x="3406775" y="2532063"/>
          <p14:tracePt t="71037" x="3414713" y="2541588"/>
          <p14:tracePt t="71044" x="3414713" y="2549525"/>
          <p14:tracePt t="71049" x="3424238" y="2557463"/>
          <p14:tracePt t="71063" x="3424238" y="2566988"/>
          <p14:tracePt t="71072" x="3432175" y="2566988"/>
          <p14:tracePt t="71078" x="3432175" y="2574925"/>
          <p14:tracePt t="71093" x="3432175" y="2582863"/>
          <p14:tracePt t="71098" x="3441700" y="2582863"/>
          <p14:tracePt t="71112" x="3449638" y="2592388"/>
          <p14:tracePt t="71148" x="3449638" y="2600325"/>
          <p14:tracePt t="71154" x="3457575" y="2600325"/>
          <p14:tracePt t="71169" x="3467100" y="2600325"/>
          <p14:tracePt t="71182" x="3467100" y="2608263"/>
          <p14:tracePt t="71190" x="3475038" y="2608263"/>
          <p14:tracePt t="71195" x="3482975" y="2608263"/>
          <p14:tracePt t="71204" x="3500438" y="2608263"/>
          <p14:tracePt t="71212" x="3543300" y="2617788"/>
          <p14:tracePt t="71216" x="3670300" y="2625725"/>
          <p14:tracePt t="71224" x="3933825" y="2660650"/>
          <p14:tracePt t="71232" x="4265613" y="2693988"/>
          <p14:tracePt t="71238" x="4392613" y="2711450"/>
          <p14:tracePt t="71246" x="4503738" y="2719388"/>
          <p14:tracePt t="71252" x="4638675" y="2752725"/>
          <p14:tracePt t="71261" x="4859338" y="2778125"/>
          <p14:tracePt t="71265" x="4970463" y="2795588"/>
          <p14:tracePt t="71273" x="5064125" y="2805113"/>
          <p14:tracePt t="71279" x="5140325" y="2820988"/>
          <p14:tracePt t="71288" x="5233988" y="2846388"/>
          <p14:tracePt t="71295" x="5353050" y="2871788"/>
          <p14:tracePt t="71300" x="5497513" y="2914650"/>
          <p14:tracePt t="71308" x="5599113" y="2932113"/>
          <p14:tracePt t="71314" x="5692775" y="2940050"/>
          <p14:tracePt t="71322" x="5837238" y="2974975"/>
          <p14:tracePt t="71330" x="6032500" y="3000375"/>
          <p14:tracePt t="71336" x="6108700" y="3025775"/>
          <p14:tracePt t="71345" x="6219825" y="3051175"/>
          <p14:tracePt t="71349" x="6296025" y="3059113"/>
          <p14:tracePt t="71357" x="6338888" y="3076575"/>
          <p14:tracePt t="71363" x="6397625" y="3084513"/>
          <p14:tracePt t="71371" x="6448425" y="3094038"/>
          <p14:tracePt t="71378" x="6491288" y="3094038"/>
          <p14:tracePt t="71384" x="6508750" y="3094038"/>
          <p14:tracePt t="71395" x="6534150" y="3094038"/>
          <p14:tracePt t="71398" x="6567488" y="3084513"/>
          <p14:tracePt t="71405" x="6575425" y="3067050"/>
          <p14:tracePt t="71503" x="6575425" y="3059113"/>
          <p14:tracePt t="71527" x="6567488" y="3059113"/>
          <p14:tracePt t="71534" x="6559550" y="3059113"/>
          <p14:tracePt t="71551" x="6550025" y="3059113"/>
          <p14:tracePt t="71559" x="6542088" y="3059113"/>
          <p14:tracePt t="71587" x="6534150" y="3059113"/>
          <p14:tracePt t="71611" x="6524625" y="3059113"/>
          <p14:tracePt t="71671" x="6534150" y="3059113"/>
          <p14:tracePt t="71678" x="6559550" y="3051175"/>
          <p14:tracePt t="71685" x="6626225" y="3016250"/>
          <p14:tracePt t="71696" x="6797675" y="2965450"/>
          <p14:tracePt t="71699" x="7008813" y="2897188"/>
          <p14:tracePt t="71706" x="7256463" y="2846388"/>
          <p14:tracePt t="71714" x="7426325" y="2820988"/>
          <p14:tracePt t="71719" x="7578725" y="2795588"/>
          <p14:tracePt t="71730" x="7688263" y="2778125"/>
          <p14:tracePt t="71734" x="7824788" y="2762250"/>
          <p14:tracePt t="71741" x="7918450" y="2752725"/>
          <p14:tracePt t="71748" x="7969250" y="2744788"/>
          <p14:tracePt t="71755" x="8012113" y="2736850"/>
          <p14:tracePt t="71764" x="8062913" y="2727325"/>
          <p14:tracePt t="71768" x="8113713" y="2719388"/>
          <p14:tracePt t="71779" x="8139113" y="2711450"/>
          <p14:tracePt t="71784" x="8156575" y="2701925"/>
          <p14:tracePt t="71789" x="8174038" y="2701925"/>
          <p14:tracePt t="71797" x="8181975" y="2701925"/>
          <p14:tracePt t="71813" x="8189913" y="2701925"/>
          <p14:tracePt t="71874" x="8189913" y="2693988"/>
          <p14:tracePt t="71908" x="8189913" y="2686050"/>
          <p14:tracePt t="71922" x="8181975" y="2686050"/>
          <p14:tracePt t="71943" x="8181975" y="2676525"/>
          <p14:tracePt t="71949" x="8174038" y="2676525"/>
          <p14:tracePt t="71978" x="8164513" y="2676525"/>
          <p14:tracePt t="71986" x="8156575" y="2676525"/>
          <p14:tracePt t="72012" x="8147050" y="2676525"/>
          <p14:tracePt t="72026" x="8139113" y="2676525"/>
          <p14:tracePt t="72034" x="8131175" y="2676525"/>
          <p14:tracePt t="72047" x="8121650" y="2676525"/>
          <p14:tracePt t="72054" x="8113713" y="2676525"/>
          <p14:tracePt t="72068" x="8105775" y="2676525"/>
          <p14:tracePt t="72076" x="8096250" y="2676525"/>
          <p14:tracePt t="72089" x="8088313" y="2676525"/>
          <p14:tracePt t="72103" x="8080375" y="2676525"/>
          <p14:tracePt t="72116" x="8070850" y="2676525"/>
          <p14:tracePt t="72123" x="8062913" y="2676525"/>
          <p14:tracePt t="72145" x="8054975" y="2676525"/>
          <p14:tracePt t="72151" x="8045450" y="2676525"/>
          <p14:tracePt t="72165" x="8037513" y="2676525"/>
          <p14:tracePt t="72175" x="8037513" y="2668588"/>
          <p14:tracePt t="72179" x="8029575" y="2668588"/>
          <p14:tracePt t="72187" x="8020050" y="2668588"/>
          <p14:tracePt t="72195" x="8012113" y="2660650"/>
          <p14:tracePt t="72201" x="7994650" y="2651125"/>
          <p14:tracePt t="72208" x="7986713" y="2643188"/>
          <p14:tracePt t="72213" x="7969250" y="2633663"/>
          <p14:tracePt t="72221" x="7951788" y="2625725"/>
          <p14:tracePt t="72229" x="7951788" y="2617788"/>
          <p14:tracePt t="72234" x="7943850" y="2608263"/>
          <p14:tracePt t="72244" x="7918450" y="2600325"/>
          <p14:tracePt t="72249" x="7910513" y="2592388"/>
          <p14:tracePt t="72256" x="7893050" y="2582863"/>
          <p14:tracePt t="72262" x="7875588" y="2566988"/>
          <p14:tracePt t="72271" x="7859713" y="2566988"/>
          <p14:tracePt t="72279" x="7850188" y="2557463"/>
          <p14:tracePt t="72283" x="7832725" y="2549525"/>
          <p14:tracePt t="72293" x="7824788" y="2549525"/>
          <p14:tracePt t="72299" x="7807325" y="2541588"/>
          <p14:tracePt t="72304" x="7791450" y="2532063"/>
          <p14:tracePt t="72319" x="7781925" y="2532063"/>
          <p14:tracePt t="72328" x="7781925" y="2524125"/>
          <p14:tracePt t="72333" x="7773988" y="2524125"/>
          <p14:tracePt t="72340" x="7756525" y="2524125"/>
          <p14:tracePt t="72353" x="7748588" y="2524125"/>
          <p14:tracePt t="72363" x="7740650" y="2524125"/>
          <p14:tracePt t="72376" x="7731125" y="2524125"/>
          <p14:tracePt t="72381" x="7723188" y="2524125"/>
          <p14:tracePt t="72396" x="7705725" y="2524125"/>
          <p14:tracePt t="72412" x="7697788" y="2524125"/>
          <p14:tracePt t="72425" x="7688263" y="2524125"/>
          <p14:tracePt t="72430" x="7680325" y="2524125"/>
          <p14:tracePt t="72436" x="7672388" y="2524125"/>
          <p14:tracePt t="72459" x="7662863" y="2541588"/>
          <p14:tracePt t="72465" x="7654925" y="2541588"/>
          <p14:tracePt t="72479" x="7646988" y="2549525"/>
          <p14:tracePt t="72488" x="7646988" y="2557463"/>
          <p14:tracePt t="72507" x="7637463" y="2566988"/>
          <p14:tracePt t="72514" x="7637463" y="2574925"/>
          <p14:tracePt t="72521" x="7637463" y="2582863"/>
          <p14:tracePt t="72534" x="7637463" y="2592388"/>
          <p14:tracePt t="72546" x="7637463" y="2600325"/>
          <p14:tracePt t="72549" x="7629525" y="2600325"/>
          <p14:tracePt t="72555" x="7621588" y="2608263"/>
          <p14:tracePt t="72576" x="7621588" y="2617788"/>
          <p14:tracePt t="72583" x="7621588" y="2625725"/>
          <p14:tracePt t="72596" x="7621588" y="2633663"/>
          <p14:tracePt t="72614" x="7621588" y="2643188"/>
          <p14:tracePt t="72631" x="7621588" y="2651125"/>
          <p14:tracePt t="72639" x="7621588" y="2660650"/>
          <p14:tracePt t="72645" x="7621588" y="2668588"/>
          <p14:tracePt t="72660" x="7621588" y="2676525"/>
          <p14:tracePt t="72667" x="7621588" y="2686050"/>
          <p14:tracePt t="72675" x="7621588" y="2693988"/>
          <p14:tracePt t="72680" x="7621588" y="2711450"/>
          <p14:tracePt t="72688" x="7621588" y="2719388"/>
          <p14:tracePt t="72701" x="7621588" y="2736850"/>
          <p14:tracePt t="72709" x="7621588" y="2752725"/>
          <p14:tracePt t="72715" x="7621588" y="2762250"/>
          <p14:tracePt t="72722" x="7621588" y="2770188"/>
          <p14:tracePt t="72729" x="7621588" y="2778125"/>
          <p14:tracePt t="72736" x="7621588" y="2787650"/>
          <p14:tracePt t="72750" x="7621588" y="2805113"/>
          <p14:tracePt t="72758" x="7621588" y="2813050"/>
          <p14:tracePt t="72764" x="7621588" y="2820988"/>
          <p14:tracePt t="72777" x="7621588" y="2830513"/>
          <p14:tracePt t="72794" x="7621588" y="2838450"/>
          <p14:tracePt t="72813" x="7621588" y="2846388"/>
          <p14:tracePt t="72820" x="7629525" y="2846388"/>
          <p14:tracePt t="72842" x="7637463" y="2846388"/>
          <p14:tracePt t="72862" x="7654925" y="2846388"/>
          <p14:tracePt t="72876" x="7662863" y="2838450"/>
          <p14:tracePt t="72882" x="7680325" y="2830513"/>
          <p14:tracePt t="72892" x="7688263" y="2820988"/>
          <p14:tracePt t="72896" x="7697788" y="2813050"/>
          <p14:tracePt t="72903" x="7697788" y="2805113"/>
          <p14:tracePt t="72911" x="7705725" y="2795588"/>
          <p14:tracePt t="72917" x="7715250" y="2787650"/>
          <p14:tracePt t="72926" x="7723188" y="2770188"/>
          <p14:tracePt t="72930" x="7731125" y="2762250"/>
          <p14:tracePt t="72939" x="7731125" y="2744788"/>
          <p14:tracePt t="72945" x="7740650" y="2736850"/>
          <p14:tracePt t="72953" x="7740650" y="2727325"/>
          <p14:tracePt t="72961" x="7740650" y="2711450"/>
          <p14:tracePt t="72966" x="7740650" y="2701925"/>
          <p14:tracePt t="72973" x="7740650" y="2686050"/>
          <p14:tracePt t="72979" x="7740650" y="2676525"/>
          <p14:tracePt t="72989" x="7740650" y="2660650"/>
          <p14:tracePt t="73001" x="7731125" y="2651125"/>
          <p14:tracePt t="73010" x="7731125" y="2643188"/>
          <p14:tracePt t="73015" x="7731125" y="2633663"/>
          <p14:tracePt t="73022" x="7723188" y="2625725"/>
          <p14:tracePt t="73036" x="7715250" y="2608263"/>
          <p14:tracePt t="73050" x="7705725" y="2600325"/>
          <p14:tracePt t="73063" x="7697788" y="2592388"/>
          <p14:tracePt t="73070" x="7697788" y="2582863"/>
          <p14:tracePt t="73077" x="7688263" y="2582863"/>
          <p14:tracePt t="73092" x="7680325" y="2582863"/>
          <p14:tracePt t="73099" x="7680325" y="2574925"/>
          <p14:tracePt t="73105" x="7672388" y="2574925"/>
          <p14:tracePt t="73111" x="7662863" y="2574925"/>
          <p14:tracePt t="73120" x="7654925" y="2574925"/>
          <p14:tracePt t="73126" x="7646988" y="2566988"/>
          <p14:tracePt t="73141" x="7629525" y="2566988"/>
          <p14:tracePt t="73154" x="7621588" y="2566988"/>
          <p14:tracePt t="73160" x="7604125" y="2566988"/>
          <p14:tracePt t="73168" x="7596188" y="2566988"/>
          <p14:tracePt t="73176" x="7586663" y="2566988"/>
          <p14:tracePt t="73189" x="7578725" y="2566988"/>
          <p14:tracePt t="73196" x="7561263" y="2574925"/>
          <p14:tracePt t="73203" x="7553325" y="2582863"/>
          <p14:tracePt t="73210" x="7545388" y="2592388"/>
          <p14:tracePt t="73217" x="7527925" y="2600325"/>
          <p14:tracePt t="73225" x="7518400" y="2617788"/>
          <p14:tracePt t="73230" x="7510463" y="2633663"/>
          <p14:tracePt t="73238" x="7502525" y="2643188"/>
          <p14:tracePt t="73244" x="7502525" y="2660650"/>
          <p14:tracePt t="73259" x="7493000" y="2676525"/>
          <p14:tracePt t="73265" x="7493000" y="2686050"/>
          <p14:tracePt t="73273" x="7493000" y="2701925"/>
          <p14:tracePt t="73286" x="7493000" y="2711450"/>
          <p14:tracePt t="73308" x="7493000" y="2727325"/>
          <p14:tracePt t="73328" x="7493000" y="2736850"/>
          <p14:tracePt t="73364" x="7502525" y="2744788"/>
          <p14:tracePt t="73385" x="7510463" y="2744788"/>
          <p14:tracePt t="73399" x="7527925" y="2744788"/>
          <p14:tracePt t="73412" x="7535863" y="2744788"/>
          <p14:tracePt t="73419" x="7553325" y="2744788"/>
          <p14:tracePt t="73433" x="7570788" y="2744788"/>
          <p14:tracePt t="73447" x="7578725" y="2744788"/>
          <p14:tracePt t="73462" x="7596188" y="2736850"/>
          <p14:tracePt t="73476" x="7604125" y="2736850"/>
          <p14:tracePt t="73482" x="7604125" y="2727325"/>
          <p14:tracePt t="73489" x="7612063" y="2727325"/>
          <p14:tracePt t="73495" x="7621588" y="2719388"/>
          <p14:tracePt t="73512" x="7629525" y="2701925"/>
          <p14:tracePt t="73526" x="7637463" y="2693988"/>
          <p14:tracePt t="73531" x="7637463" y="2686050"/>
          <p14:tracePt t="73538" x="7637463" y="2676525"/>
          <p14:tracePt t="73547" x="7637463" y="2668588"/>
          <p14:tracePt t="73555" x="7637463" y="2660650"/>
          <p14:tracePt t="73560" x="7646988" y="2643188"/>
          <p14:tracePt t="73573" x="7646988" y="2633663"/>
          <p14:tracePt t="73579" x="7646988" y="2625725"/>
          <p14:tracePt t="73586" x="7646988" y="2617788"/>
          <p14:tracePt t="73594" x="7646988" y="2608263"/>
          <p14:tracePt t="73600" x="7646988" y="2600325"/>
          <p14:tracePt t="73609" x="7646988" y="2592388"/>
          <p14:tracePt t="73617" x="7646988" y="2582863"/>
          <p14:tracePt t="73628" x="7646988" y="2574925"/>
          <p14:tracePt t="73643" x="7646988" y="2557463"/>
          <p14:tracePt t="73648" x="7637463" y="2557463"/>
          <p14:tracePt t="73656" x="7637463" y="2549525"/>
          <p14:tracePt t="73670" x="7629525" y="2549525"/>
          <p14:tracePt t="73684" x="7621588" y="2549525"/>
          <p14:tracePt t="73697" x="7612063" y="2549525"/>
          <p14:tracePt t="73704" x="7604125" y="2549525"/>
          <p14:tracePt t="73711" x="7596188" y="2549525"/>
          <p14:tracePt t="73725" x="7578725" y="2549525"/>
          <p14:tracePt t="73739" x="7570788" y="2557463"/>
          <p14:tracePt t="73745" x="7561263" y="2566988"/>
          <p14:tracePt t="73753" x="7553325" y="2574925"/>
          <p14:tracePt t="73760" x="7553325" y="2582863"/>
          <p14:tracePt t="73767" x="7535863" y="2600325"/>
          <p14:tracePt t="73781" x="7527925" y="2608263"/>
          <p14:tracePt t="73794" x="7518400" y="2617788"/>
          <p14:tracePt t="73802" x="7518400" y="2625725"/>
          <p14:tracePt t="73809" x="7510463" y="2633663"/>
          <p14:tracePt t="73823" x="7493000" y="2643188"/>
          <p14:tracePt t="73830" x="7493000" y="2651125"/>
          <p14:tracePt t="73843" x="7485063" y="2660650"/>
          <p14:tracePt t="73851" x="7477125" y="2660650"/>
          <p14:tracePt t="73860" x="7477125" y="2668588"/>
          <p14:tracePt t="73864" x="7467600" y="2668588"/>
          <p14:tracePt t="73875" x="7467600" y="2676525"/>
          <p14:tracePt t="73878" x="7459663" y="2676525"/>
          <p14:tracePt t="73886" x="7451725" y="2686050"/>
          <p14:tracePt t="73892" x="7451725" y="2693988"/>
          <p14:tracePt t="73900" x="7442200" y="2693988"/>
          <p14:tracePt t="73908" x="7434263" y="2693988"/>
          <p14:tracePt t="73913" x="7416800" y="2701925"/>
          <p14:tracePt t="73920" x="7391400" y="2719388"/>
          <p14:tracePt t="73927" x="7366000" y="2736850"/>
          <p14:tracePt t="73934" x="7332663" y="2752725"/>
          <p14:tracePt t="73943" x="7297738" y="2770188"/>
          <p14:tracePt t="73948" x="7213600" y="2805113"/>
          <p14:tracePt t="73956" x="7162800" y="2820988"/>
          <p14:tracePt t="73964" x="7094538" y="2855913"/>
          <p14:tracePt t="73969" x="7043738" y="2871788"/>
          <p14:tracePt t="73976" x="7018338" y="2881313"/>
          <p14:tracePt t="73983" x="6975475" y="2889250"/>
          <p14:tracePt t="73991" x="6950075" y="2897188"/>
          <p14:tracePt t="73997" x="6942138" y="2897188"/>
          <p14:tracePt t="74004" x="6932613" y="2897188"/>
          <p14:tracePt t="74010" x="6915150" y="2897188"/>
          <p14:tracePt t="74019" x="6907213" y="2897188"/>
          <p14:tracePt t="74027" x="6899275" y="2897188"/>
          <p14:tracePt t="74032" x="6889750" y="2897188"/>
          <p14:tracePt t="74046" x="6881813" y="2897188"/>
          <p14:tracePt t="74053" x="6873875" y="2897188"/>
          <p14:tracePt t="74067" x="6864350" y="2897188"/>
          <p14:tracePt t="74080" x="6856413" y="2897188"/>
          <p14:tracePt t="74094" x="6848475" y="2897188"/>
          <p14:tracePt t="74122" x="6838950" y="2897188"/>
          <p14:tracePt t="74136" x="6831013" y="2897188"/>
          <p14:tracePt t="74158" x="6831013" y="2889250"/>
          <p14:tracePt t="74356" x="6823075" y="2889250"/>
          <p14:tracePt t="74476" x="6813550" y="2889250"/>
          <p14:tracePt t="74524" x="6805613" y="2889250"/>
          <p14:tracePt t="74532" x="6797675" y="2889250"/>
          <p14:tracePt t="74560" x="6788150" y="2889250"/>
          <p14:tracePt t="74580" x="6780213" y="2889250"/>
          <p14:tracePt t="74609" x="6762750" y="2889250"/>
          <p14:tracePt t="74629" x="6754813" y="2889250"/>
          <p14:tracePt t="74636" x="6745288" y="2889250"/>
          <p14:tracePt t="74650" x="6729413" y="2889250"/>
          <p14:tracePt t="74661" x="6719888" y="2889250"/>
          <p14:tracePt t="74664" x="6704013" y="2889250"/>
          <p14:tracePt t="74673" x="6694488" y="2889250"/>
          <p14:tracePt t="74678" x="6686550" y="2881313"/>
          <p14:tracePt t="74684" x="6669088" y="2881313"/>
          <p14:tracePt t="74699" x="6653213" y="2881313"/>
          <p14:tracePt t="74705" x="6643688" y="2881313"/>
          <p14:tracePt t="74713" x="6618288" y="2881313"/>
          <p14:tracePt t="74720" x="6600825" y="2881313"/>
          <p14:tracePt t="74725" x="6584950" y="2881313"/>
          <p14:tracePt t="74732" x="6559550" y="2881313"/>
          <p14:tracePt t="74741" x="6534150" y="2881313"/>
          <p14:tracePt t="74747" x="6465888" y="2871788"/>
          <p14:tracePt t="74754" x="6380163" y="2863850"/>
          <p14:tracePt t="74760" x="6278563" y="2863850"/>
          <p14:tracePt t="74769" x="6167438" y="2855913"/>
          <p14:tracePt t="74775" x="6040438" y="2846388"/>
          <p14:tracePt t="74781" x="5921375" y="2846388"/>
          <p14:tracePt t="74791" x="5819775" y="2830513"/>
          <p14:tracePt t="74795" x="5683250" y="2830513"/>
          <p14:tracePt t="74803" x="5513388" y="2830513"/>
          <p14:tracePt t="74810" x="5421313" y="2830513"/>
          <p14:tracePt t="74817" x="5224463" y="2830513"/>
          <p14:tracePt t="74825" x="5013325" y="2820988"/>
          <p14:tracePt t="74831" x="4876800" y="2820988"/>
          <p14:tracePt t="74838" x="4775200" y="2820988"/>
          <p14:tracePt t="74844" x="4646613" y="2820988"/>
          <p14:tracePt t="74852" x="4511675" y="2820988"/>
          <p14:tracePt t="74859" x="4400550" y="2820988"/>
          <p14:tracePt t="74865" x="4248150" y="2820988"/>
          <p14:tracePt t="74873" x="4129088" y="2820988"/>
          <p14:tracePt t="74879" x="4052888" y="2820988"/>
          <p14:tracePt t="74886" x="3951288" y="2813050"/>
          <p14:tracePt t="74892" x="3883025" y="2805113"/>
          <p14:tracePt t="74901" x="3832225" y="2795588"/>
          <p14:tracePt t="74909" x="3797300" y="2778125"/>
          <p14:tracePt t="74914" x="3771900" y="2770188"/>
          <p14:tracePt t="75089" x="3781425" y="2770188"/>
          <p14:tracePt t="75105" x="3781425" y="2762250"/>
          <p14:tracePt t="75122" x="3789363" y="2762250"/>
          <p14:tracePt t="75206" x="3781425" y="2762250"/>
          <p14:tracePt t="75214" x="3771900" y="2762250"/>
          <p14:tracePt t="75222" x="3756025" y="2762250"/>
          <p14:tracePt t="75228" x="3729038" y="2762250"/>
          <p14:tracePt t="75233" x="3695700" y="2762250"/>
          <p14:tracePt t="75242" x="3652838" y="2762250"/>
          <p14:tracePt t="75248" x="3602038" y="2762250"/>
          <p14:tracePt t="75255" x="3533775" y="2762250"/>
          <p14:tracePt t="75261" x="3482975" y="2762250"/>
          <p14:tracePt t="75269" x="3424238" y="2762250"/>
          <p14:tracePt t="75277" x="3355975" y="2762250"/>
          <p14:tracePt t="75283" x="3287713" y="2762250"/>
          <p14:tracePt t="75293" x="3254375" y="2762250"/>
          <p14:tracePt t="75296" x="3211513" y="2762250"/>
          <p14:tracePt t="75304" x="3194050" y="2770188"/>
          <p14:tracePt t="75310" x="3186113" y="2770188"/>
          <p14:tracePt t="75318" x="3178175" y="2770188"/>
          <p14:tracePt t="75326" x="3168650" y="2778125"/>
          <p14:tracePt t="75331" x="3160713" y="2778125"/>
          <p14:tracePt t="75339" x="3152775" y="2787650"/>
          <p14:tracePt t="75352" x="3143250" y="2795588"/>
          <p14:tracePt t="75360" x="3135313" y="2795588"/>
          <p14:tracePt t="75375" x="3127375" y="2805113"/>
          <p14:tracePt t="75380" x="3127375" y="2813050"/>
          <p14:tracePt t="75388" x="3117850" y="2813050"/>
          <p14:tracePt t="75394" x="3109913" y="2820988"/>
          <p14:tracePt t="75404" x="3109913" y="2830513"/>
          <p14:tracePt t="75409" x="3100388" y="2830513"/>
          <p14:tracePt t="75414" x="3100388" y="2846388"/>
          <p14:tracePt t="75425" x="3092450" y="2846388"/>
          <p14:tracePt t="75429" x="3084513" y="2863850"/>
          <p14:tracePt t="75435" x="3084513" y="2871788"/>
          <p14:tracePt t="75443" x="3074988" y="2881313"/>
          <p14:tracePt t="75450" x="3067050" y="2897188"/>
          <p14:tracePt t="75463" x="3059113" y="2906713"/>
          <p14:tracePt t="75472" x="3059113" y="2914650"/>
          <p14:tracePt t="75478" x="3049588" y="2922588"/>
          <p14:tracePt t="75492" x="3041650" y="2932113"/>
          <p14:tracePt t="75507" x="3033713" y="2940050"/>
          <p14:tracePt t="75512" x="3033713" y="2949575"/>
          <p14:tracePt t="75520" x="3024188" y="2949575"/>
          <p14:tracePt t="75527" x="3024188" y="2957513"/>
          <p14:tracePt t="75541" x="3008313" y="2957513"/>
          <p14:tracePt t="75555" x="3008313" y="2965450"/>
          <p14:tracePt t="75563" x="2990850" y="2974975"/>
          <p14:tracePt t="75582" x="2982913" y="2974975"/>
          <p14:tracePt t="75596" x="2973388" y="2974975"/>
          <p14:tracePt t="75610" x="2955925" y="2965450"/>
          <p14:tracePt t="75617" x="2947988" y="2965450"/>
          <p14:tracePt t="75627" x="2940050" y="2957513"/>
          <p14:tracePt t="75631" x="2930525" y="2949575"/>
          <p14:tracePt t="75638" x="2922588" y="2932113"/>
          <p14:tracePt t="75644" x="2897188" y="2914650"/>
          <p14:tracePt t="75653" x="2897188" y="2906713"/>
          <p14:tracePt t="75660" x="2871788" y="2871788"/>
          <p14:tracePt t="75665" x="2854325" y="2846388"/>
          <p14:tracePt t="75676" x="2838450" y="2830513"/>
          <p14:tracePt t="75680" x="2828925" y="2805113"/>
          <p14:tracePt t="75687" x="2803525" y="2770188"/>
          <p14:tracePt t="75694" x="2795588" y="2744788"/>
          <p14:tracePt t="75701" x="2786063" y="2727325"/>
          <p14:tracePt t="75711" x="2778125" y="2711450"/>
          <p14:tracePt t="75714" x="2770188" y="2676525"/>
          <p14:tracePt t="75724" x="2760663" y="2651125"/>
          <p14:tracePt t="75730" x="2752725" y="2617788"/>
          <p14:tracePt t="75737" x="2744788" y="2600325"/>
          <p14:tracePt t="75743" x="2744788" y="2574925"/>
          <p14:tracePt t="75748" x="2735263" y="2541588"/>
          <p14:tracePt t="75757" x="2735263" y="2516188"/>
          <p14:tracePt t="75762" x="2735263" y="2489200"/>
          <p14:tracePt t="75770" x="2735263" y="2463800"/>
          <p14:tracePt t="75776" x="2744788" y="2447925"/>
          <p14:tracePt t="75784" x="2744788" y="2430463"/>
          <p14:tracePt t="75791" x="2744788" y="2413000"/>
          <p14:tracePt t="75798" x="2752725" y="2397125"/>
          <p14:tracePt t="75806" x="2760663" y="2379663"/>
          <p14:tracePt t="75812" x="2760663" y="2371725"/>
          <p14:tracePt t="75819" x="2770188" y="2362200"/>
          <p14:tracePt t="75825" x="2778125" y="2336800"/>
          <p14:tracePt t="75832" x="2786063" y="2328863"/>
          <p14:tracePt t="75841" x="2795588" y="2328863"/>
          <p14:tracePt t="75846" x="2803525" y="2319338"/>
          <p14:tracePt t="75853" x="2803525" y="2311400"/>
          <p14:tracePt t="75861" x="2811463" y="2311400"/>
          <p14:tracePt t="75867" x="2811463" y="2303463"/>
          <p14:tracePt t="75875" x="2820988" y="2303463"/>
          <p14:tracePt t="75881" x="2820988" y="2293938"/>
          <p14:tracePt t="75889" x="2828925" y="2293938"/>
          <p14:tracePt t="75894" x="2838450" y="2293938"/>
          <p14:tracePt t="75909" x="2846388" y="2286000"/>
          <p14:tracePt t="75925" x="2854325" y="2286000"/>
          <p14:tracePt t="75930" x="2863850" y="2286000"/>
          <p14:tracePt t="75938" x="2871788" y="2286000"/>
          <p14:tracePt t="75943" x="2897188" y="2286000"/>
          <p14:tracePt t="75951" x="2905125" y="2286000"/>
          <p14:tracePt t="75959" x="2930525" y="2286000"/>
          <p14:tracePt t="75964" x="2965450" y="2286000"/>
          <p14:tracePt t="75974" x="2982913" y="2278063"/>
          <p14:tracePt t="75978" x="3016250" y="2278063"/>
          <p14:tracePt t="75986" x="3049588" y="2278063"/>
          <p14:tracePt t="75993" x="3067050" y="2278063"/>
          <p14:tracePt t="75999" x="3092450" y="2278063"/>
          <p14:tracePt t="76007" x="3117850" y="2278063"/>
          <p14:tracePt t="76014" x="3143250" y="2278063"/>
          <p14:tracePt t="76021" x="3152775" y="2278063"/>
          <p14:tracePt t="76027" x="3160713" y="2278063"/>
          <p14:tracePt t="76034" x="3178175" y="2286000"/>
          <p14:tracePt t="76041" x="3194050" y="2293938"/>
          <p14:tracePt t="76048" x="3203575" y="2303463"/>
          <p14:tracePt t="76057" x="3219450" y="2311400"/>
          <p14:tracePt t="76062" x="3236913" y="2319338"/>
          <p14:tracePt t="76070" x="3236913" y="2328863"/>
          <p14:tracePt t="76075" x="3254375" y="2336800"/>
          <p14:tracePt t="76082" x="3262313" y="2362200"/>
          <p14:tracePt t="76091" x="3279775" y="2397125"/>
          <p14:tracePt t="76098" x="3287713" y="2422525"/>
          <p14:tracePt t="76106" x="3297238" y="2455863"/>
          <p14:tracePt t="76111" x="3305175" y="2506663"/>
          <p14:tracePt t="76119" x="3313113" y="2549525"/>
          <p14:tracePt t="76124" x="3322638" y="2600325"/>
          <p14:tracePt t="76132" x="3322638" y="2633663"/>
          <p14:tracePt t="76141" x="3330575" y="2668588"/>
          <p14:tracePt t="76146" x="3330575" y="2693988"/>
          <p14:tracePt t="76152" x="3330575" y="2711450"/>
          <p14:tracePt t="76159" x="3330575" y="2736850"/>
          <p14:tracePt t="76167" x="3330575" y="2752725"/>
          <p14:tracePt t="76175" x="3330575" y="2762250"/>
          <p14:tracePt t="76189" x="3322638" y="2770188"/>
          <p14:tracePt t="76194" x="3322638" y="2778125"/>
          <p14:tracePt t="76202" x="3322638" y="2787650"/>
          <p14:tracePt t="76215" x="3322638" y="2795588"/>
          <p14:tracePt t="76229" x="3322638" y="2805113"/>
          <p14:tracePt t="76253" x="3322638" y="2813050"/>
          <p14:tracePt t="76279" x="3322638" y="2820988"/>
          <p14:tracePt t="76397" x="3330575" y="2820988"/>
          <p14:tracePt t="76405" x="3330575" y="2813050"/>
          <p14:tracePt t="76433" x="3338513" y="2805113"/>
          <p14:tracePt t="76445" x="3348038" y="2805113"/>
          <p14:tracePt t="76452" x="3355975" y="2787650"/>
          <p14:tracePt t="76467" x="3373438" y="2787650"/>
          <p14:tracePt t="76475" x="3373438" y="2770188"/>
          <p14:tracePt t="76480" x="3398838" y="2752725"/>
          <p14:tracePt t="76490" x="3406775" y="2752725"/>
          <p14:tracePt t="76494" x="3441700" y="2719388"/>
          <p14:tracePt t="76501" x="3543300" y="2651125"/>
          <p14:tracePt t="76508" x="3636963" y="2582863"/>
          <p14:tracePt t="76516" x="3763963" y="2506663"/>
          <p14:tracePt t="76524" x="3941763" y="2405063"/>
          <p14:tracePt t="76529" x="4137025" y="2328863"/>
          <p14:tracePt t="76537" x="4230688" y="2293938"/>
          <p14:tracePt t="76543" x="4367213" y="2235200"/>
          <p14:tracePt t="76550" x="4460875" y="2209800"/>
          <p14:tracePt t="76559" x="4545013" y="2184400"/>
          <p14:tracePt t="76565" x="4630738" y="2174875"/>
          <p14:tracePt t="76572" x="4740275" y="2159000"/>
          <p14:tracePt t="76578" x="4884738" y="2159000"/>
          <p14:tracePt t="76588" x="4962525" y="2159000"/>
          <p14:tracePt t="76594" x="5080000" y="2159000"/>
          <p14:tracePt t="76599" x="5241925" y="2159000"/>
          <p14:tracePt t="76607" x="5403850" y="2159000"/>
          <p14:tracePt t="76613" x="5505450" y="2166938"/>
          <p14:tracePt t="76621" x="5591175" y="2174875"/>
          <p14:tracePt t="76629" x="5692775" y="2200275"/>
          <p14:tracePt t="76633" x="5827713" y="2260600"/>
          <p14:tracePt t="76642" x="5888038" y="2286000"/>
          <p14:tracePt t="76648" x="5946775" y="2303463"/>
          <p14:tracePt t="76656" x="6032500" y="2328863"/>
          <p14:tracePt t="76662" x="6126163" y="2362200"/>
          <p14:tracePt t="76669" x="6184900" y="2397125"/>
          <p14:tracePt t="76675" x="6270625" y="2438400"/>
          <p14:tracePt t="76682" x="6354763" y="2481263"/>
          <p14:tracePt t="76690" x="6440488" y="2549525"/>
          <p14:tracePt t="76696" x="6491288" y="2582863"/>
          <p14:tracePt t="76736" x="6499225" y="2582863"/>
          <p14:tracePt t="76751" x="6499225" y="2574925"/>
          <p14:tracePt t="76782" x="6499225" y="2566988"/>
          <p14:tracePt t="76813" x="6491288" y="2566988"/>
          <p14:tracePt t="76829" x="6483350" y="2566988"/>
          <p14:tracePt t="76844" x="6465888" y="2566988"/>
          <p14:tracePt t="76861" x="6456363" y="2566988"/>
          <p14:tracePt t="76884" x="6440488" y="2566988"/>
          <p14:tracePt t="76928" x="6430963" y="2566988"/>
          <p14:tracePt t="76948" x="6423025" y="2566988"/>
          <p14:tracePt t="77012" x="6415088" y="2574925"/>
          <p14:tracePt t="77032" x="6423025" y="2582863"/>
          <p14:tracePt t="77039" x="6440488" y="2592388"/>
          <p14:tracePt t="77046" x="6440488" y="2600325"/>
          <p14:tracePt t="77053" x="6456363" y="2608263"/>
          <p14:tracePt t="77060" x="6473825" y="2625725"/>
          <p14:tracePt t="77067" x="6491288" y="2633663"/>
          <p14:tracePt t="77074" x="6499225" y="2651125"/>
          <p14:tracePt t="77080" x="6524625" y="2668588"/>
          <p14:tracePt t="77091" x="6534150" y="2676525"/>
          <p14:tracePt t="77095" x="6550025" y="2693988"/>
          <p14:tracePt t="77101" x="6575425" y="2711450"/>
          <p14:tracePt t="77108" x="6592888" y="2727325"/>
          <p14:tracePt t="77115" x="6600825" y="2736850"/>
          <p14:tracePt t="77125" x="6618288" y="2752725"/>
          <p14:tracePt t="77128" x="6626225" y="2752725"/>
          <p14:tracePt t="77137" x="6635750" y="2770188"/>
          <p14:tracePt t="77150" x="6643688" y="2778125"/>
          <p14:tracePt t="77158" x="6653213" y="2778125"/>
          <p14:tracePt t="77174" x="6661150" y="2787650"/>
          <p14:tracePt t="77178" x="6661150" y="2795588"/>
          <p14:tracePt t="77192" x="6669088" y="2805113"/>
          <p14:tracePt t="77199" x="6678613" y="2805113"/>
          <p14:tracePt t="77208" x="6678613" y="2813050"/>
          <p14:tracePt t="77227" x="6686550" y="2813050"/>
          <p14:tracePt t="77233" x="6686550" y="2820988"/>
          <p14:tracePt t="77248" x="6694488" y="2830513"/>
          <p14:tracePt t="77269" x="6694488" y="2838450"/>
          <p14:tracePt t="77283" x="6704013" y="2838450"/>
          <p14:tracePt t="77311" x="6711950" y="2838450"/>
          <p14:tracePt t="77317" x="6711950" y="2846388"/>
          <p14:tracePt t="77331" x="6719888" y="2846388"/>
          <p14:tracePt t="77356" x="6729413" y="2846388"/>
          <p14:tracePt t="77361" x="6737350" y="2846388"/>
          <p14:tracePt t="77388" x="6745288" y="2846388"/>
          <p14:tracePt t="77408" x="6754813" y="2846388"/>
          <p14:tracePt t="77429" x="6762750" y="2846388"/>
          <p14:tracePt t="77438" x="6770688" y="2846388"/>
          <p14:tracePt t="77457" x="6780213" y="2846388"/>
          <p14:tracePt t="77471" x="6788150" y="2846388"/>
          <p14:tracePt t="77477" x="6797675" y="2846388"/>
          <p14:tracePt t="77491" x="6805613" y="2846388"/>
          <p14:tracePt t="77515" x="6813550" y="2846388"/>
          <p14:tracePt t="77533" x="6823075" y="2846388"/>
          <p14:tracePt t="77568" x="6831013" y="2846388"/>
          <p14:tracePt t="77596" x="6838950" y="2846388"/>
          <p14:tracePt t="78181" x="6848475" y="2846388"/>
          <p14:tracePt t="78230" x="6856413" y="2846388"/>
          <p14:tracePt t="78243" x="6864350" y="2846388"/>
          <p14:tracePt t="78265" x="6873875" y="2846388"/>
          <p14:tracePt t="78279" x="6881813" y="2863850"/>
          <p14:tracePt t="78292" x="6889750" y="2863850"/>
          <p14:tracePt t="78313" x="6899275" y="2871788"/>
          <p14:tracePt t="78321" x="6907213" y="2871788"/>
          <p14:tracePt t="78327" x="6907213" y="2881313"/>
          <p14:tracePt t="78349" x="6915150" y="2889250"/>
          <p14:tracePt t="78377" x="6924675" y="2889250"/>
          <p14:tracePt t="78382" x="6924675" y="2897188"/>
          <p14:tracePt t="78405" x="6924675" y="2906713"/>
          <p14:tracePt t="78494" x="6924675" y="2914650"/>
          <p14:tracePt t="78509" x="6924675" y="2922588"/>
          <p14:tracePt t="78514" x="6915150" y="2922588"/>
          <p14:tracePt t="78523" x="6907213" y="2922588"/>
          <p14:tracePt t="78529" x="6899275" y="2922588"/>
          <p14:tracePt t="78543" x="6889750" y="2922588"/>
          <p14:tracePt t="78550" x="6881813" y="2922588"/>
          <p14:tracePt t="78557" x="6873875" y="2922588"/>
          <p14:tracePt t="78563" x="6864350" y="2922588"/>
          <p14:tracePt t="78573" x="6856413" y="2922588"/>
          <p14:tracePt t="78578" x="6848475" y="2922588"/>
          <p14:tracePt t="78586" x="6838950" y="2914650"/>
          <p14:tracePt t="78591" x="6831013" y="2914650"/>
          <p14:tracePt t="78599" x="6823075" y="2914650"/>
          <p14:tracePt t="78614" x="6813550" y="2914650"/>
          <p14:tracePt t="78621" x="6805613" y="2914650"/>
          <p14:tracePt t="78638" x="6797675" y="2906713"/>
          <p14:tracePt t="78656" x="6788150" y="2906713"/>
          <p14:tracePt t="78661" x="6788150" y="2897188"/>
          <p14:tracePt t="78675" x="6780213" y="2897188"/>
          <p14:tracePt t="78690" x="6780213" y="2889250"/>
          <p14:tracePt t="78706" x="6780213" y="2881313"/>
          <p14:tracePt t="78723" x="6780213" y="2871788"/>
          <p14:tracePt t="78766" x="6780213" y="2863850"/>
          <p14:tracePt t="78809" x="6780213" y="2855913"/>
          <p14:tracePt t="78829" x="6780213" y="2846388"/>
          <p14:tracePt t="78857" x="6788150" y="2846388"/>
          <p14:tracePt t="78891" x="6797675" y="2846388"/>
          <p14:tracePt t="78912" x="6805613" y="2846388"/>
          <p14:tracePt t="78919" x="6813550" y="2846388"/>
          <p14:tracePt t="78947" x="6823075" y="2846388"/>
          <p14:tracePt t="78968" x="6831013" y="2846388"/>
          <p14:tracePt t="78996" x="6838950" y="2846388"/>
          <p14:tracePt t="79017" x="6848475" y="2846388"/>
          <p14:tracePt t="79065" x="6848475" y="2855913"/>
          <p14:tracePt t="79093" x="6856413" y="2855913"/>
          <p14:tracePt t="79129" x="6864350" y="2855913"/>
          <p14:tracePt t="79149" x="6873875" y="2855913"/>
          <p14:tracePt t="79170" x="6881813" y="2855913"/>
          <p14:tracePt t="79191" x="6889750" y="2855913"/>
          <p14:tracePt t="79239" x="6899275" y="2855913"/>
          <p14:tracePt t="79267" x="6907213" y="2855913"/>
          <p14:tracePt t="79337" x="6915150" y="2855913"/>
          <p14:tracePt t="79407" x="6924675" y="2855913"/>
          <p14:tracePt t="79463" x="6932613" y="2855913"/>
          <p14:tracePt t="79518" x="6942138" y="2855913"/>
          <p14:tracePt t="79532" x="6950075" y="2855913"/>
          <p14:tracePt t="79624" x="6958013" y="2855913"/>
          <p14:tracePt t="79658" x="6967538" y="2855913"/>
          <p14:tracePt t="79762" x="6975475" y="2855913"/>
          <p14:tracePt t="79776" x="6983413" y="2855913"/>
          <p14:tracePt t="79797" x="7000875" y="2855913"/>
          <p14:tracePt t="79811" x="7018338" y="2855913"/>
          <p14:tracePt t="79818" x="7034213" y="2855913"/>
          <p14:tracePt t="79825" x="7051675" y="2855913"/>
          <p14:tracePt t="79838" x="7069138" y="2863850"/>
          <p14:tracePt t="79846" x="7077075" y="2863850"/>
          <p14:tracePt t="79857" x="7085013" y="2863850"/>
          <p14:tracePt t="79859" x="7094538" y="2863850"/>
          <p14:tracePt t="79867" x="7112000" y="2863850"/>
          <p14:tracePt t="79873" x="7119938" y="2863850"/>
          <p14:tracePt t="79888" x="7137400" y="2863850"/>
          <p14:tracePt t="79894" x="7153275" y="2863850"/>
          <p14:tracePt t="79908" x="7162800" y="2863850"/>
          <p14:tracePt t="79922" x="7170738" y="2863850"/>
          <p14:tracePt t="79930" x="7170738" y="2871788"/>
          <p14:tracePt t="79938" x="7188200" y="2871788"/>
          <p14:tracePt t="79942" x="7196138" y="2871788"/>
          <p14:tracePt t="79951" x="7196138" y="2881313"/>
          <p14:tracePt t="79964" x="7204075" y="2881313"/>
          <p14:tracePt t="79972" x="7213600" y="2881313"/>
          <p14:tracePt t="79991" x="7221538" y="2881313"/>
          <p14:tracePt t="80027" x="7229475" y="2881313"/>
          <p14:tracePt t="80068" x="7239000" y="2881313"/>
          <p14:tracePt t="80243" x="7246938" y="2881313"/>
          <p14:tracePt t="80292" x="7256463" y="2881313"/>
          <p14:tracePt t="80675" x="7264400" y="2881313"/>
          <p14:tracePt t="80689" x="7281863" y="2881313"/>
          <p14:tracePt t="80695" x="7289800" y="2881313"/>
          <p14:tracePt t="80704" x="7297738" y="2881313"/>
          <p14:tracePt t="80710" x="7315200" y="2881313"/>
          <p14:tracePt t="80717" x="7323138" y="2871788"/>
          <p14:tracePt t="80723" x="7332663" y="2871788"/>
          <p14:tracePt t="80731" x="7348538" y="2871788"/>
          <p14:tracePt t="80739" x="7366000" y="2871788"/>
          <p14:tracePt t="80744" x="7383463" y="2871788"/>
          <p14:tracePt t="80752" x="7400925" y="2871788"/>
          <p14:tracePt t="80758" x="7408863" y="2871788"/>
          <p14:tracePt t="80765" x="7416800" y="2871788"/>
          <p14:tracePt t="80771" x="7434263" y="2871788"/>
          <p14:tracePt t="80779" x="7442200" y="2871788"/>
          <p14:tracePt t="80787" x="7451725" y="2871788"/>
          <p14:tracePt t="80792" x="7459663" y="2871788"/>
          <p14:tracePt t="80802" x="7467600" y="2871788"/>
          <p14:tracePt t="80807" x="7485063" y="2871788"/>
          <p14:tracePt t="80813" x="7493000" y="2871788"/>
          <p14:tracePt t="80821" x="7502525" y="2871788"/>
          <p14:tracePt t="80828" x="7518400" y="2863850"/>
          <p14:tracePt t="80837" x="7527925" y="2863850"/>
          <p14:tracePt t="80841" x="7535863" y="2863850"/>
          <p14:tracePt t="80856" x="7545388" y="2863850"/>
          <p14:tracePt t="80862" x="7553325" y="2863850"/>
          <p14:tracePt t="80877" x="7561263" y="2863850"/>
          <p14:tracePt t="80885" x="7570788" y="2863850"/>
          <p14:tracePt t="80890" x="7578725" y="2863850"/>
          <p14:tracePt t="80905" x="7586663" y="2863850"/>
          <p14:tracePt t="80920" x="7596188" y="2863850"/>
          <p14:tracePt t="80933" x="7604125" y="2863850"/>
          <p14:tracePt t="80960" x="7612063" y="2863850"/>
          <p14:tracePt t="80988" x="7621588" y="2863850"/>
          <p14:tracePt t="81440" x="7629525" y="2863850"/>
          <p14:tracePt t="81448" x="7646988" y="2863850"/>
          <p14:tracePt t="81455" x="7654925" y="2863850"/>
          <p14:tracePt t="81462" x="7662863" y="2863850"/>
          <p14:tracePt t="81469" x="7672388" y="2863850"/>
          <p14:tracePt t="81477" x="7688263" y="2863850"/>
          <p14:tracePt t="81483" x="7697788" y="2863850"/>
          <p14:tracePt t="81496" x="7715250" y="2863850"/>
          <p14:tracePt t="81511" x="7723188" y="2863850"/>
          <p14:tracePt t="81524" x="7740650" y="2863850"/>
          <p14:tracePt t="81546" x="7748588" y="2863850"/>
          <p14:tracePt t="81567" x="7756525" y="2863850"/>
          <p14:tracePt t="81586" x="7766050" y="2863850"/>
          <p14:tracePt t="81593" x="7773988" y="2863850"/>
          <p14:tracePt t="81607" x="7781925" y="2863850"/>
          <p14:tracePt t="81615" x="7781925" y="2855913"/>
          <p14:tracePt t="81621" x="7791450" y="2855913"/>
          <p14:tracePt t="81637" x="7799388" y="2855913"/>
          <p14:tracePt t="81642" x="7807325" y="2855913"/>
          <p14:tracePt t="81652" x="7807325" y="2846388"/>
          <p14:tracePt t="81656" x="7816850" y="2846388"/>
          <p14:tracePt t="81679" x="7824788" y="2838450"/>
          <p14:tracePt t="81685" x="7832725" y="2830513"/>
          <p14:tracePt t="81701" x="7832725" y="2820988"/>
          <p14:tracePt t="81712" x="7842250" y="2820988"/>
          <p14:tracePt t="81726" x="7842250" y="2813050"/>
          <p14:tracePt t="81748" x="7842250" y="2805113"/>
          <p14:tracePt t="81761" x="7842250" y="2795588"/>
          <p14:tracePt t="81783" x="7842250" y="2787650"/>
          <p14:tracePt t="81810" x="7842250" y="2778125"/>
          <p14:tracePt t="81838" x="7832725" y="2770188"/>
          <p14:tracePt t="81844" x="7832725" y="2762250"/>
          <p14:tracePt t="81858" x="7824788" y="2762250"/>
          <p14:tracePt t="81865" x="7824788" y="2752725"/>
          <p14:tracePt t="81872" x="7824788" y="2744788"/>
          <p14:tracePt t="81887" x="7816850" y="2744788"/>
          <p14:tracePt t="81893" x="7816850" y="2736850"/>
          <p14:tracePt t="81903" x="7816850" y="2727325"/>
          <p14:tracePt t="81907" x="7807325" y="2727325"/>
          <p14:tracePt t="81914" x="7807325" y="2719388"/>
          <p14:tracePt t="81928" x="7799388" y="2719388"/>
          <p14:tracePt t="81938" x="7799388" y="2701925"/>
          <p14:tracePt t="81942" x="7791450" y="2701925"/>
          <p14:tracePt t="81955" x="7791450" y="2693988"/>
          <p14:tracePt t="81970" x="7781925" y="2693988"/>
          <p14:tracePt t="81976" x="7781925" y="2686050"/>
          <p14:tracePt t="81986" x="7781925" y="2676525"/>
          <p14:tracePt t="81994" x="7773988" y="2676525"/>
          <p14:tracePt t="81997" x="7773988" y="2668588"/>
          <p14:tracePt t="82012" x="7766050" y="2668588"/>
          <p14:tracePt t="82020" x="7756525" y="2668588"/>
          <p14:tracePt t="82025" x="7756525" y="2660650"/>
          <p14:tracePt t="82035" x="7748588" y="2660650"/>
          <p14:tracePt t="82039" x="7748588" y="2651125"/>
          <p14:tracePt t="82053" x="7731125" y="2651125"/>
          <p14:tracePt t="82061" x="7731125" y="2643188"/>
          <p14:tracePt t="82068" x="7723188" y="2633663"/>
          <p14:tracePt t="82075" x="7705725" y="2633663"/>
          <p14:tracePt t="82088" x="7688263" y="2625725"/>
          <p14:tracePt t="82096" x="7680325" y="2625725"/>
          <p14:tracePt t="82110" x="7662863" y="2625725"/>
          <p14:tracePt t="82122" x="7654925" y="2625725"/>
          <p14:tracePt t="82130" x="7637463" y="2625725"/>
          <p14:tracePt t="82144" x="7629525" y="2625725"/>
          <p14:tracePt t="82158" x="7621588" y="2625725"/>
          <p14:tracePt t="82166" x="7612063" y="2625725"/>
          <p14:tracePt t="82171" x="7604125" y="2625725"/>
          <p14:tracePt t="82179" x="7596188" y="2633663"/>
          <p14:tracePt t="82185" x="7586663" y="2633663"/>
          <p14:tracePt t="82192" x="7586663" y="2643188"/>
          <p14:tracePt t="82200" x="7578725" y="2643188"/>
          <p14:tracePt t="82206" x="7578725" y="2651125"/>
          <p14:tracePt t="82214" x="7570788" y="2660650"/>
          <p14:tracePt t="82220" x="7570788" y="2668588"/>
          <p14:tracePt t="82228" x="7570788" y="2676525"/>
          <p14:tracePt t="82235" x="7561263" y="2693988"/>
          <p14:tracePt t="82242" x="7561263" y="2701925"/>
          <p14:tracePt t="82249" x="7553325" y="2701925"/>
          <p14:tracePt t="82254" x="7553325" y="2719388"/>
          <p14:tracePt t="82263" x="7553325" y="2736850"/>
          <p14:tracePt t="82269" x="7545388" y="2752725"/>
          <p14:tracePt t="82276" x="7535863" y="2770188"/>
          <p14:tracePt t="82284" x="7535863" y="2787650"/>
          <p14:tracePt t="82290" x="7535863" y="2795588"/>
          <p14:tracePt t="82299" x="7535863" y="2813050"/>
          <p14:tracePt t="82311" x="7535863" y="2830513"/>
          <p14:tracePt t="82318" x="7535863" y="2838450"/>
          <p14:tracePt t="82340" x="7535863" y="2846388"/>
          <p14:tracePt t="82346" x="7535863" y="2855913"/>
          <p14:tracePt t="82362" x="7535863" y="2863850"/>
          <p14:tracePt t="82388" x="7535863" y="2871788"/>
          <p14:tracePt t="82451" x="7545388" y="2871788"/>
          <p14:tracePt t="82474" x="7553325" y="2871788"/>
          <p14:tracePt t="82478" x="7561263" y="2863850"/>
          <p14:tracePt t="82486" x="7570788" y="2855913"/>
          <p14:tracePt t="82492" x="7570788" y="2846388"/>
          <p14:tracePt t="82501" x="7586663" y="2838450"/>
          <p14:tracePt t="82506" x="7586663" y="2830513"/>
          <p14:tracePt t="82513" x="7596188" y="2820988"/>
          <p14:tracePt t="82520" x="7604125" y="2813050"/>
          <p14:tracePt t="82528" x="7604125" y="2795588"/>
          <p14:tracePt t="82536" x="7612063" y="2787650"/>
          <p14:tracePt t="82541" x="7621588" y="2778125"/>
          <p14:tracePt t="82551" x="7621588" y="2770188"/>
          <p14:tracePt t="82555" x="7621588" y="2762250"/>
          <p14:tracePt t="82563" x="7629525" y="2752725"/>
          <p14:tracePt t="82570" x="7637463" y="2752725"/>
          <p14:tracePt t="82576" x="7637463" y="2744788"/>
          <p14:tracePt t="82585" x="7637463" y="2736850"/>
          <p14:tracePt t="82589" x="7646988" y="2736850"/>
          <p14:tracePt t="82597" x="7646988" y="2727325"/>
          <p14:tracePt t="82604" x="7646988" y="2719388"/>
          <p14:tracePt t="82611" x="7646988" y="2711450"/>
          <p14:tracePt t="82625" x="7654925" y="2701925"/>
          <p14:tracePt t="82633" x="7662863" y="2701925"/>
          <p14:tracePt t="82651" x="7662863" y="2693988"/>
          <p14:tracePt t="82659" x="7662863" y="2686050"/>
          <p14:tracePt t="82668" x="7672388" y="2686050"/>
          <p14:tracePt t="82674" x="7672388" y="2676525"/>
          <p14:tracePt t="82681" x="7672388" y="2668588"/>
          <p14:tracePt t="82694" x="7680325" y="2660650"/>
          <p14:tracePt t="82708" x="7680325" y="2651125"/>
          <p14:tracePt t="82722" x="7688263" y="2643188"/>
          <p14:tracePt t="82730" x="7688263" y="2633663"/>
          <p14:tracePt t="82752" x="7688263" y="2625725"/>
          <p14:tracePt t="82757" x="7688263" y="2617788"/>
          <p14:tracePt t="82779" x="7688263" y="2608263"/>
          <p14:tracePt t="82792" x="7688263" y="2600325"/>
          <p14:tracePt t="82812" x="7688263" y="2592388"/>
          <p14:tracePt t="82848" x="7688263" y="2582863"/>
          <p14:tracePt t="82854" x="7680325" y="2582863"/>
          <p14:tracePt t="82876" x="7672388" y="2582863"/>
          <p14:tracePt t="82890" x="7672388" y="2592388"/>
          <p14:tracePt t="82903" x="7662863" y="2600325"/>
          <p14:tracePt t="82911" x="7654925" y="2600325"/>
          <p14:tracePt t="82917" x="7654925" y="2608263"/>
          <p14:tracePt t="82933" x="7654925" y="2617788"/>
          <p14:tracePt t="82938" x="7654925" y="2625725"/>
          <p14:tracePt t="82945" x="7646988" y="2625725"/>
          <p14:tracePt t="82955" x="7646988" y="2643188"/>
          <p14:tracePt t="82960" x="7646988" y="2651125"/>
          <p14:tracePt t="82968" x="7646988" y="2660650"/>
          <p14:tracePt t="82973" x="7646988" y="2668588"/>
          <p14:tracePt t="82980" x="7646988" y="2676525"/>
          <p14:tracePt t="82987" x="7646988" y="2686050"/>
          <p14:tracePt t="82994" x="7646988" y="2701925"/>
          <p14:tracePt t="83009" x="7646988" y="2711450"/>
          <p14:tracePt t="83021" x="7646988" y="2719388"/>
          <p14:tracePt t="83036" x="7646988" y="2727325"/>
          <p14:tracePt t="83042" x="7646988" y="2736850"/>
          <p14:tracePt t="83056" x="7646988" y="2744788"/>
          <p14:tracePt t="83085" x="7646988" y="2752725"/>
          <p14:tracePt t="83176" x="7646988" y="2736850"/>
          <p14:tracePt t="83182" x="7646988" y="2727325"/>
          <p14:tracePt t="83203" x="7646988" y="2711450"/>
          <p14:tracePt t="83209" x="7646988" y="2693988"/>
          <p14:tracePt t="83218" x="7646988" y="2676525"/>
          <p14:tracePt t="83232" x="7654925" y="2668588"/>
          <p14:tracePt t="83238" x="7654925" y="2660650"/>
          <p14:tracePt t="83245" x="7654925" y="2651125"/>
          <p14:tracePt t="83259" x="7654925" y="2643188"/>
          <p14:tracePt t="83267" x="7654925" y="2633663"/>
          <p14:tracePt t="83272" x="7662863" y="2633663"/>
          <p14:tracePt t="83281" x="7662863" y="2625725"/>
          <p14:tracePt t="83286" x="7672388" y="2625725"/>
          <p14:tracePt t="83293" x="7672388" y="2617788"/>
          <p14:tracePt t="83303" x="7680325" y="2617788"/>
          <p14:tracePt t="83315" x="7688263" y="2617788"/>
          <p14:tracePt t="83329" x="7697788" y="2617788"/>
          <p14:tracePt t="83335" x="7705725" y="2617788"/>
          <p14:tracePt t="83342" x="7705725" y="2608263"/>
          <p14:tracePt t="83356" x="7715250" y="2608263"/>
          <p14:tracePt t="83364" x="7723188" y="2608263"/>
          <p14:tracePt t="83371" x="7731125" y="2608263"/>
          <p14:tracePt t="83378" x="7740650" y="2608263"/>
          <p14:tracePt t="83400" x="7748588" y="2608263"/>
          <p14:tracePt t="83405" x="7756525" y="2608263"/>
          <p14:tracePt t="83414" x="7766050" y="2608263"/>
          <p14:tracePt t="83426" x="7773988" y="2608263"/>
          <p14:tracePt t="83435" x="7781925" y="2608263"/>
          <p14:tracePt t="83439" x="7791450" y="2617788"/>
          <p14:tracePt t="83455" x="7799388" y="2617788"/>
          <p14:tracePt t="83468" x="7807325" y="2625725"/>
          <p14:tracePt t="83483" x="7816850" y="2625725"/>
          <p14:tracePt t="83488" x="7824788" y="2625725"/>
          <p14:tracePt t="83510" x="7832725" y="2625725"/>
          <p14:tracePt t="83530" x="7842250" y="2633663"/>
          <p14:tracePt t="83558" x="7850188" y="2633663"/>
          <p14:tracePt t="83593" x="7859713" y="2633663"/>
          <p14:tracePt t="83621" x="7859713" y="2643188"/>
          <p14:tracePt t="83698" x="7859713" y="2651125"/>
          <p14:tracePt t="83704" x="7850188" y="2651125"/>
          <p14:tracePt t="83761" x="7842250" y="2651125"/>
          <p14:tracePt t="83809" x="7832725" y="2651125"/>
          <p14:tracePt t="83858" x="7824788" y="2651125"/>
          <p14:tracePt t="83894" x="7824788" y="2660650"/>
          <p14:tracePt t="83990" x="7824788" y="2668588"/>
          <p14:tracePt t="84067" x="7824788" y="2676525"/>
          <p14:tracePt t="84205" x="7824788" y="2686050"/>
          <p14:tracePt t="84219" x="7824788" y="2693988"/>
          <p14:tracePt t="84225" x="7816850" y="2693988"/>
          <p14:tracePt t="84235" x="7816850" y="2701925"/>
          <p14:tracePt t="84240" x="7816850" y="2711450"/>
          <p14:tracePt t="84249" x="7807325" y="2719388"/>
          <p14:tracePt t="84254" x="7807325" y="2727325"/>
          <p14:tracePt t="84261" x="7799388" y="2744788"/>
          <p14:tracePt t="84268" x="7781925" y="2762250"/>
          <p14:tracePt t="84274" x="7766050" y="2805113"/>
          <p14:tracePt t="84285" x="7723188" y="2881313"/>
          <p14:tracePt t="84288" x="7637463" y="3033713"/>
          <p14:tracePt t="84297" x="7485063" y="3305175"/>
          <p14:tracePt t="84302" x="7416800" y="3459163"/>
          <p14:tracePt t="84310" x="7366000" y="3552825"/>
          <p14:tracePt t="84318" x="7315200" y="3646488"/>
          <p14:tracePt t="84323" x="7272338" y="3738563"/>
          <p14:tracePt t="84333" x="7229475" y="3816350"/>
          <p14:tracePt t="84338" x="7213600" y="3875088"/>
          <p14:tracePt t="84344" x="7188200" y="3917950"/>
          <p14:tracePt t="84354" x="7170738" y="3951288"/>
          <p14:tracePt t="84359" x="7162800" y="3968750"/>
          <p14:tracePt t="84368" x="7162800" y="3986213"/>
          <p14:tracePt t="84371" x="7153275" y="3994150"/>
          <p14:tracePt t="84380" x="7153275" y="4002088"/>
          <p14:tracePt t="84407" x="7153275" y="4011613"/>
          <p14:tracePt t="84484" x="7153275" y="4002088"/>
          <p14:tracePt t="84490" x="7153275" y="3994150"/>
          <p14:tracePt t="84512" x="7153275" y="3986213"/>
          <p14:tracePt t="84518" x="7153275" y="3976688"/>
          <p14:tracePt t="84525" x="7145338" y="3968750"/>
          <p14:tracePt t="84533" x="7145338" y="3960813"/>
          <p14:tracePt t="84539" x="7137400" y="3951288"/>
          <p14:tracePt t="84548" x="7137400" y="3935413"/>
          <p14:tracePt t="84553" x="7137400" y="3925888"/>
          <p14:tracePt t="84560" x="7137400" y="3908425"/>
          <p14:tracePt t="84568" x="7137400" y="3900488"/>
          <p14:tracePt t="84574" x="7137400" y="3892550"/>
          <p14:tracePt t="84584" x="7127875" y="3867150"/>
          <p14:tracePt t="84588" x="7127875" y="3857625"/>
          <p14:tracePt t="84596" x="7127875" y="3849688"/>
          <p14:tracePt t="84602" x="7127875" y="3841750"/>
          <p14:tracePt t="84609" x="7127875" y="3824288"/>
          <p14:tracePt t="84616" x="7127875" y="3806825"/>
          <p14:tracePt t="84622" x="7119938" y="3806825"/>
          <p14:tracePt t="84632" x="7119938" y="3790950"/>
          <p14:tracePt t="84644" x="7119938" y="3763963"/>
          <p14:tracePt t="84651" x="7119938" y="3756025"/>
          <p14:tracePt t="84658" x="7119938" y="3738563"/>
          <p14:tracePt t="84666" x="7119938" y="3713163"/>
          <p14:tracePt t="84671" x="7119938" y="3697288"/>
          <p14:tracePt t="84680" x="7119938" y="3662363"/>
          <p14:tracePt t="84684" x="7119938" y="3646488"/>
          <p14:tracePt t="84692" x="7119938" y="3611563"/>
          <p14:tracePt t="84699" x="7119938" y="3586163"/>
          <p14:tracePt t="84707" x="7119938" y="3552825"/>
          <p14:tracePt t="84715" x="7127875" y="3475038"/>
          <p14:tracePt t="84720" x="7145338" y="3441700"/>
          <p14:tracePt t="84727" x="7162800" y="3390900"/>
          <p14:tracePt t="84733" x="7178675" y="3340100"/>
          <p14:tracePt t="84741" x="7196138" y="3279775"/>
          <p14:tracePt t="84749" x="7204075" y="3246438"/>
          <p14:tracePt t="84755" x="7221538" y="3203575"/>
          <p14:tracePt t="84762" x="7221538" y="3186113"/>
          <p14:tracePt t="84769" x="7229475" y="3160713"/>
          <p14:tracePt t="84776" x="7239000" y="3152775"/>
          <p14:tracePt t="84783" x="7246938" y="3119438"/>
          <p14:tracePt t="84789" x="7256463" y="3094038"/>
          <p14:tracePt t="84799" x="7264400" y="3094038"/>
          <p14:tracePt t="84803" x="7272338" y="3076575"/>
          <p14:tracePt t="84817" x="7272338" y="3067050"/>
          <p14:tracePt t="84824" x="7281863" y="3059113"/>
          <p14:tracePt t="84832" x="7281863" y="3051175"/>
          <p14:tracePt t="84845" x="7281863" y="3041650"/>
          <p14:tracePt t="84859" x="7281863" y="3033713"/>
          <p14:tracePt t="84865" x="7289800" y="3033713"/>
          <p14:tracePt t="84873" x="7289800" y="3025775"/>
          <p14:tracePt t="84881" x="7289800" y="3016250"/>
          <p14:tracePt t="84901" x="7289800" y="3008313"/>
          <p14:tracePt t="84916" x="7289800" y="3000375"/>
          <p14:tracePt t="84936" x="7289800" y="2990850"/>
          <p14:tracePt t="84964" x="7289800" y="2982913"/>
          <p14:tracePt t="84970" x="7289800" y="2974975"/>
          <p14:tracePt t="84991" x="7281863" y="2965450"/>
          <p14:tracePt t="85005" x="7281863" y="2957513"/>
          <p14:tracePt t="85014" x="7272338" y="2949575"/>
          <p14:tracePt t="85027" x="7272338" y="2940050"/>
          <p14:tracePt t="85040" x="7272338" y="2932113"/>
          <p14:tracePt t="85050" x="7264400" y="2932113"/>
          <p14:tracePt t="85062" x="7264400" y="2922588"/>
          <p14:tracePt t="85075" x="7264400" y="2914650"/>
          <p14:tracePt t="85090" x="7264400" y="2906713"/>
          <p14:tracePt t="85110" x="7264400" y="2897188"/>
          <p14:tracePt t="85124" x="7264400" y="2889250"/>
          <p14:tracePt t="85132" x="7264400" y="2881313"/>
          <p14:tracePt t="85152" x="7264400" y="2871788"/>
          <p14:tracePt t="85166" x="7264400" y="2863850"/>
          <p14:tracePt t="85187" x="7264400" y="2855913"/>
          <p14:tracePt t="85193" x="7264400" y="2846388"/>
          <p14:tracePt t="85200" x="7256463" y="2846388"/>
          <p14:tracePt t="85215" x="7256463" y="2838450"/>
          <p14:tracePt t="85228" x="7256463" y="2830513"/>
          <p14:tracePt t="85242" x="7246938" y="2830513"/>
          <p14:tracePt t="85249" x="7246938" y="2813050"/>
          <p14:tracePt t="85256" x="7239000" y="2813050"/>
          <p14:tracePt t="85271" x="7239000" y="2805113"/>
          <p14:tracePt t="85291" x="7239000" y="2795588"/>
          <p14:tracePt t="85301" x="7229475" y="2787650"/>
          <p14:tracePt t="85312" x="7229475" y="2778125"/>
          <p14:tracePt t="85333" x="7229475" y="2770188"/>
          <p14:tracePt t="85348" x="7229475" y="2762250"/>
          <p14:tracePt t="85353" x="7229475" y="2752725"/>
          <p14:tracePt t="85375" x="7229475" y="2744788"/>
          <p14:tracePt t="85397" x="7229475" y="2736850"/>
          <p14:tracePt t="85424" x="7229475" y="2727325"/>
          <p14:tracePt t="85445" x="7229475" y="2719388"/>
          <p14:tracePt t="85479" x="7229475" y="2711450"/>
          <p14:tracePt t="85521" x="7229475" y="2701925"/>
          <p14:tracePt t="85577" x="7239000" y="2701925"/>
          <p14:tracePt t="85591" x="7246938" y="2693988"/>
          <p14:tracePt t="85605" x="7246938" y="2686050"/>
          <p14:tracePt t="85619" x="7256463" y="2676525"/>
          <p14:tracePt t="85633" x="7272338" y="2668588"/>
          <p14:tracePt t="85639" x="7289800" y="2651125"/>
          <p14:tracePt t="85648" x="7297738" y="2643188"/>
          <p14:tracePt t="85653" x="7307263" y="2625725"/>
          <p14:tracePt t="85669" x="7348538" y="2592388"/>
          <p14:tracePt t="85674" x="7358063" y="2574925"/>
          <p14:tracePt t="85684" x="7366000" y="2574925"/>
          <p14:tracePt t="85688" x="7366000" y="2566988"/>
          <p14:tracePt t="85696" x="7373938" y="2557463"/>
          <p14:tracePt t="85702" x="7373938" y="2549525"/>
          <p14:tracePt t="85710" x="7383463" y="2549525"/>
          <p14:tracePt t="85717" x="7391400" y="2541588"/>
          <p14:tracePt t="85737" x="7391400" y="2532063"/>
          <p14:tracePt t="85758" x="7400925" y="2532063"/>
          <p14:tracePt t="85766" x="7400925" y="2524125"/>
          <p14:tracePt t="85779" x="7400925" y="2516188"/>
          <p14:tracePt t="85793" x="7408863" y="2516188"/>
          <p14:tracePt t="85814" x="7416800" y="2516188"/>
          <p14:tracePt t="85820" x="7416800" y="2506663"/>
          <p14:tracePt t="86108" x="7416800" y="2516188"/>
          <p14:tracePt t="86115" x="7408863" y="2532063"/>
          <p14:tracePt t="86121" x="7400925" y="2541588"/>
          <p14:tracePt t="86129" x="7400925" y="2557463"/>
          <p14:tracePt t="86134" x="7391400" y="2574925"/>
          <p14:tracePt t="86141" x="7383463" y="2592388"/>
          <p14:tracePt t="86148" x="7383463" y="2608263"/>
          <p14:tracePt t="86155" x="7383463" y="2617788"/>
          <p14:tracePt t="86163" x="7373938" y="2625725"/>
          <p14:tracePt t="86169" x="7373938" y="2643188"/>
          <p14:tracePt t="86175" x="7366000" y="2651125"/>
          <p14:tracePt t="86182" x="7366000" y="2668588"/>
          <p14:tracePt t="86197" x="7358063" y="2676525"/>
          <p14:tracePt t="86203" x="7358063" y="2686050"/>
          <p14:tracePt t="86217" x="7358063" y="2693988"/>
          <p14:tracePt t="86231" x="7358063" y="2701925"/>
          <p14:tracePt t="86246" x="7358063" y="2711450"/>
          <p14:tracePt t="86260" x="7348538" y="2711450"/>
          <p14:tracePt t="86274" x="7348538" y="2719388"/>
          <p14:tracePt t="86283" x="7348538" y="2727325"/>
          <p14:tracePt t="86309" x="7340600" y="2736850"/>
          <p14:tracePt t="86343" x="7340600" y="2744788"/>
          <p14:tracePt t="86364" x="7340600" y="2752725"/>
          <p14:tracePt t="86378" x="7332663" y="2762250"/>
          <p14:tracePt t="86413" x="7332663" y="2770188"/>
          <p14:tracePt t="86420" x="7323138" y="2770188"/>
          <p14:tracePt t="86461" x="7323138" y="2778125"/>
          <p14:tracePt t="86554" x="7323138" y="2770188"/>
          <p14:tracePt t="86560" x="7323138" y="2762250"/>
          <p14:tracePt t="86567" x="7332663" y="2744788"/>
          <p14:tracePt t="86575" x="7340600" y="2736850"/>
          <p14:tracePt t="86582" x="7358063" y="2727325"/>
          <p14:tracePt t="86588" x="7373938" y="2693988"/>
          <p14:tracePt t="86598" x="7383463" y="2668588"/>
          <p14:tracePt t="86602" x="7400925" y="2651125"/>
          <p14:tracePt t="86609" x="7416800" y="2633663"/>
          <p14:tracePt t="86617" x="7426325" y="2617788"/>
          <p14:tracePt t="86623" x="7434263" y="2608263"/>
          <p14:tracePt t="86631" x="7451725" y="2592388"/>
          <p14:tracePt t="86636" x="7451725" y="2582863"/>
          <p14:tracePt t="86642" x="7459663" y="2566988"/>
          <p14:tracePt t="86649" x="7467600" y="2557463"/>
          <p14:tracePt t="86656" x="7477125" y="2549525"/>
          <p14:tracePt t="86679" x="7485063" y="2541588"/>
          <p14:tracePt t="86692" x="7493000" y="2532063"/>
          <p14:tracePt t="86706" x="7502525" y="2532063"/>
          <p14:tracePt t="86714" x="7502525" y="2524125"/>
          <p14:tracePt t="86726" x="7510463" y="2524125"/>
          <p14:tracePt t="86740" x="7510463" y="2516188"/>
          <p14:tracePt t="86754" x="7518400" y="2516188"/>
          <p14:tracePt t="86775" x="7527925" y="2516188"/>
          <p14:tracePt t="86788" x="7535863" y="2506663"/>
          <p14:tracePt t="86802" x="7535863" y="2498725"/>
          <p14:tracePt t="86831" x="7545388" y="2498725"/>
          <p14:tracePt t="86907" x="7535863" y="2506663"/>
          <p14:tracePt t="86914" x="7527925" y="2506663"/>
          <p14:tracePt t="86921" x="7527925" y="2516188"/>
          <p14:tracePt t="86930" x="7518400" y="2516188"/>
          <p14:tracePt t="86935" x="7518400" y="2524125"/>
          <p14:tracePt t="86942" x="7510463" y="2524125"/>
          <p14:tracePt t="86950" x="7493000" y="2532063"/>
          <p14:tracePt t="86964" x="7477125" y="2549525"/>
          <p14:tracePt t="86972" x="7467600" y="2557463"/>
          <p14:tracePt t="86978" x="7459663" y="2566988"/>
          <p14:tracePt t="86986" x="7451725" y="2574925"/>
          <p14:tracePt t="86991" x="7442200" y="2582863"/>
          <p14:tracePt t="86997" x="7416800" y="2592388"/>
          <p14:tracePt t="87012" x="7408863" y="2600325"/>
          <p14:tracePt t="87018" x="7400925" y="2608263"/>
          <p14:tracePt t="87025" x="7391400" y="2608263"/>
          <p14:tracePt t="87032" x="7391400" y="2617788"/>
          <p14:tracePt t="87046" x="7383463" y="2625725"/>
          <p14:tracePt t="87062" x="7373938" y="2633663"/>
          <p14:tracePt t="87074" x="7366000" y="2633663"/>
          <p14:tracePt t="87081" x="7358063" y="2643188"/>
          <p14:tracePt t="87116" x="7348538" y="2643188"/>
          <p14:tracePt t="87123" x="7348538" y="2651125"/>
          <p14:tracePt t="87250" x="7358063" y="2651125"/>
          <p14:tracePt t="87263" x="7366000" y="2651125"/>
          <p14:tracePt t="87279" x="7366000" y="2643188"/>
          <p14:tracePt t="87292" x="7373938" y="2643188"/>
          <p14:tracePt t="87300" x="7383463" y="2643188"/>
          <p14:tracePt t="87315" x="7391400" y="2643188"/>
          <p14:tracePt t="87319" x="7400925" y="2643188"/>
          <p14:tracePt t="87333" x="7416800" y="2643188"/>
          <p14:tracePt t="87341" x="7442200" y="2651125"/>
          <p14:tracePt t="87348" x="7451725" y="2660650"/>
          <p14:tracePt t="87354" x="7459663" y="2668588"/>
          <p14:tracePt t="87362" x="7477125" y="2686050"/>
          <p14:tracePt t="87368" x="7485063" y="2693988"/>
          <p14:tracePt t="87376" x="7502525" y="2701925"/>
          <p14:tracePt t="87383" x="7510463" y="2719388"/>
          <p14:tracePt t="87388" x="7518400" y="2719388"/>
          <p14:tracePt t="87397" x="7527925" y="2736850"/>
          <p14:tracePt t="87402" x="7535863" y="2744788"/>
          <p14:tracePt t="87410" x="7535863" y="2752725"/>
          <p14:tracePt t="87423" x="7545388" y="2762250"/>
          <p14:tracePt t="87438" x="7545388" y="2770188"/>
          <p14:tracePt t="87445" x="7553325" y="2778125"/>
          <p14:tracePt t="87465" x="7553325" y="2787650"/>
          <p14:tracePt t="87487" x="7553325" y="2795588"/>
          <p14:tracePt t="87493" x="7561263" y="2795588"/>
          <p14:tracePt t="87514" x="7561263" y="2805113"/>
          <p14:tracePt t="87535" x="7561263" y="2813050"/>
          <p14:tracePt t="87569" x="7561263" y="2820988"/>
          <p14:tracePt t="87598" x="7561263" y="2830513"/>
          <p14:tracePt t="87989" x="7561263" y="2820988"/>
          <p14:tracePt t="88009" x="7561263" y="2813050"/>
          <p14:tracePt t="88051" x="7561263" y="2805113"/>
          <p14:tracePt t="88113" x="7561263" y="2795588"/>
          <p14:tracePt t="88169" x="7561263" y="2787650"/>
          <p14:tracePt t="88218" x="7561263" y="2778125"/>
          <p14:tracePt t="88232" x="7561263" y="2770188"/>
          <p14:tracePt t="88392" x="7561263" y="2762250"/>
          <p14:tracePt t="88412" x="7561263" y="2752725"/>
          <p14:tracePt t="88426" x="7553325" y="2744788"/>
          <p14:tracePt t="88446" x="7553325" y="2736850"/>
          <p14:tracePt t="88461" x="7545388" y="2736850"/>
          <p14:tracePt t="88481" x="7545388" y="2727325"/>
          <p14:tracePt t="88495" x="7535863" y="2727325"/>
          <p14:tracePt t="88502" x="7535863" y="2719388"/>
          <p14:tracePt t="88522" x="7527925" y="2711450"/>
          <p14:tracePt t="88530" x="7527925" y="2701925"/>
          <p14:tracePt t="88536" x="7518400" y="2693988"/>
          <p14:tracePt t="88545" x="7518400" y="2686050"/>
          <p14:tracePt t="88550" x="7518400" y="2676525"/>
          <p14:tracePt t="88558" x="7510463" y="2676525"/>
          <p14:tracePt t="88564" x="7502525" y="2660650"/>
          <p14:tracePt t="88578" x="7493000" y="2643188"/>
          <p14:tracePt t="88586" x="7485063" y="2633663"/>
          <p14:tracePt t="88599" x="7485063" y="2617788"/>
          <p14:tracePt t="88605" x="7477125" y="2608263"/>
          <p14:tracePt t="88613" x="7477125" y="2600325"/>
          <p14:tracePt t="88628" x="7467600" y="2592388"/>
          <p14:tracePt t="88634" x="7459663" y="2582863"/>
          <p14:tracePt t="88641" x="7459663" y="2574925"/>
          <p14:tracePt t="88647" x="7459663" y="2566988"/>
          <p14:tracePt t="88662" x="7459663" y="2549525"/>
          <p14:tracePt t="88672" x="7459663" y="2541588"/>
          <p14:tracePt t="88678" x="7451725" y="2541588"/>
          <p14:tracePt t="88683" x="7451725" y="2532063"/>
          <p14:tracePt t="88689" x="7451725" y="2524125"/>
          <p14:tracePt t="88696" x="7451725" y="2506663"/>
          <p14:tracePt t="88711" x="7442200" y="2498725"/>
          <p14:tracePt t="88717" x="7442200" y="2489200"/>
          <p14:tracePt t="88731" x="7434263" y="2481263"/>
          <p14:tracePt t="88738" x="7434263" y="2473325"/>
          <p14:tracePt t="88752" x="7434263" y="2463800"/>
          <p14:tracePt t="88775" x="7426325" y="2455863"/>
          <p14:tracePt t="88795" x="7416800" y="2455863"/>
          <p14:tracePt t="88956" x="7408863" y="2463800"/>
          <p14:tracePt t="88964" x="7400925" y="2473325"/>
          <p14:tracePt t="88969" x="7400925" y="2489200"/>
          <p14:tracePt t="88978" x="7383463" y="2506663"/>
          <p14:tracePt t="88985" x="7373938" y="2541588"/>
          <p14:tracePt t="88990" x="7366000" y="2557463"/>
          <p14:tracePt t="88996" x="7358063" y="2582863"/>
          <p14:tracePt t="89004" x="7348538" y="2600325"/>
          <p14:tracePt t="89013" x="7348538" y="2608263"/>
          <p14:tracePt t="89019" x="7340600" y="2633663"/>
          <p14:tracePt t="89026" x="7332663" y="2651125"/>
          <p14:tracePt t="89032" x="7323138" y="2668588"/>
          <p14:tracePt t="89040" x="7323138" y="2676525"/>
          <p14:tracePt t="89045" x="7315200" y="2701925"/>
          <p14:tracePt t="89053" x="7315200" y="2711450"/>
          <p14:tracePt t="89062" x="7307263" y="2719388"/>
          <p14:tracePt t="89066" x="7307263" y="2727325"/>
          <p14:tracePt t="89074" x="7307263" y="2744788"/>
          <p14:tracePt t="89081" x="7297738" y="2744788"/>
          <p14:tracePt t="89088" x="7297738" y="2752725"/>
          <p14:tracePt t="89102" x="7297738" y="2762250"/>
          <p14:tracePt t="89110" x="7297738" y="2770188"/>
          <p14:tracePt t="89115" x="7297738" y="2778125"/>
          <p14:tracePt t="89129" x="7289800" y="2787650"/>
          <p14:tracePt t="89137" x="7289800" y="2795588"/>
          <p14:tracePt t="89157" x="7289800" y="2805113"/>
          <p14:tracePt t="89164" x="7289800" y="2813050"/>
          <p14:tracePt t="89186" x="7289800" y="2820988"/>
          <p14:tracePt t="89193" x="7289800" y="2830513"/>
          <p14:tracePt t="89212" x="7289800" y="2838450"/>
          <p14:tracePt t="89234" x="7289800" y="2846388"/>
          <p14:tracePt t="89255" x="7289800" y="2855913"/>
          <p14:tracePt t="89319" x="7297738" y="2855913"/>
          <p14:tracePt t="89325" x="7297738" y="2846388"/>
          <p14:tracePt t="89332" x="7307263" y="2846388"/>
          <p14:tracePt t="89340" x="7315200" y="2830513"/>
          <p14:tracePt t="89347" x="7323138" y="2820988"/>
          <p14:tracePt t="89352" x="7332663" y="2813050"/>
          <p14:tracePt t="89365" x="7348538" y="2787650"/>
          <p14:tracePt t="89367" x="7358063" y="2778125"/>
          <p14:tracePt t="89374" x="7373938" y="2762250"/>
          <p14:tracePt t="89381" x="7383463" y="2744788"/>
          <p14:tracePt t="89388" x="7400925" y="2719388"/>
          <p14:tracePt t="89398" x="7408863" y="2711450"/>
          <p14:tracePt t="89401" x="7416800" y="2693988"/>
          <p14:tracePt t="89411" x="7426325" y="2686050"/>
          <p14:tracePt t="89414" x="7434263" y="2676525"/>
          <p14:tracePt t="89424" x="7442200" y="2660650"/>
          <p14:tracePt t="89429" x="7442200" y="2651125"/>
          <p14:tracePt t="89436" x="7451725" y="2643188"/>
          <p14:tracePt t="89444" x="7459663" y="2633663"/>
          <p14:tracePt t="89450" x="7459663" y="2625725"/>
          <p14:tracePt t="89464" x="7459663" y="2617788"/>
          <p14:tracePt t="89471" x="7467600" y="2617788"/>
          <p14:tracePt t="89478" x="7467600" y="2608263"/>
          <p14:tracePt t="89488" x="7477125" y="2608263"/>
          <p14:tracePt t="89493" x="7477125" y="2600325"/>
          <p14:tracePt t="89506" x="7477125" y="2592388"/>
          <p14:tracePt t="89512" x="7485063" y="2592388"/>
          <p14:tracePt t="89519" x="7485063" y="2582863"/>
          <p14:tracePt t="89527" x="7493000" y="2582863"/>
          <p14:tracePt t="89534" x="7493000" y="2574925"/>
          <p14:tracePt t="89541" x="7493000" y="2566988"/>
          <p14:tracePt t="89549" x="7502525" y="2566988"/>
          <p14:tracePt t="89561" x="7502525" y="2557463"/>
          <p14:tracePt t="89577" x="7502525" y="2549525"/>
          <p14:tracePt t="89582" x="7510463" y="2549525"/>
          <p14:tracePt t="89591" x="7510463" y="2541588"/>
          <p14:tracePt t="89596" x="7518400" y="2541588"/>
          <p14:tracePt t="89603" x="7518400" y="2532063"/>
          <p14:tracePt t="89618" x="7527925" y="2532063"/>
          <p14:tracePt t="89624" x="7527925" y="2524125"/>
          <p14:tracePt t="89666" x="7535863" y="2516188"/>
          <p14:tracePt t="89786" x="7527925" y="2516188"/>
          <p14:tracePt t="89799" x="7518400" y="2524125"/>
          <p14:tracePt t="89805" x="7510463" y="2532063"/>
          <p14:tracePt t="89821" x="7493000" y="2541588"/>
          <p14:tracePt t="89828" x="7485063" y="2557463"/>
          <p14:tracePt t="89833" x="7467600" y="2566988"/>
          <p14:tracePt t="89841" x="7459663" y="2574925"/>
          <p14:tracePt t="89847" x="7451725" y="2582863"/>
          <p14:tracePt t="89854" x="7434263" y="2600325"/>
          <p14:tracePt t="89868" x="7426325" y="2608263"/>
          <p14:tracePt t="89876" x="7416800" y="2617788"/>
          <p14:tracePt t="89885" x="7408863" y="2625725"/>
          <p14:tracePt t="89897" x="7408863" y="2633663"/>
          <p14:tracePt t="89912" x="7400925" y="2643188"/>
          <p14:tracePt t="89917" x="7391400" y="2643188"/>
          <p14:tracePt t="89931" x="7383463" y="2651125"/>
          <p14:tracePt t="89946" x="7373938" y="2668588"/>
          <p14:tracePt t="89964" x="7366000" y="2668588"/>
          <p14:tracePt t="89966" x="7366000" y="2676525"/>
          <p14:tracePt t="89980" x="7358063" y="2686050"/>
          <p14:tracePt t="90000" x="7348538" y="2686050"/>
          <p14:tracePt t="90008" x="7348538" y="2693988"/>
          <p14:tracePt t="90028" x="7348538" y="2701925"/>
          <p14:tracePt t="90049" x="7340600" y="2701925"/>
          <p14:tracePt t="90071" x="7340600" y="2711450"/>
          <p14:tracePt t="90084" x="7340600" y="2719388"/>
          <p14:tracePt t="90189" x="7340600" y="2711450"/>
          <p14:tracePt t="90195" x="7348538" y="2711450"/>
          <p14:tracePt t="90217" x="7358063" y="2701925"/>
          <p14:tracePt t="90238" x="7366000" y="2701925"/>
          <p14:tracePt t="90245" x="7366000" y="2693988"/>
          <p14:tracePt t="90254" x="7373938" y="2693988"/>
          <p14:tracePt t="90273" x="7383463" y="2693988"/>
          <p14:tracePt t="90287" x="7391400" y="2693988"/>
          <p14:tracePt t="90296" x="7391400" y="2686050"/>
          <p14:tracePt t="90308" x="7408863" y="2686050"/>
          <p14:tracePt t="90329" x="7416800" y="2686050"/>
          <p14:tracePt t="90335" x="7426325" y="2686050"/>
          <p14:tracePt t="90343" x="7434263" y="2686050"/>
          <p14:tracePt t="90356" x="7442200" y="2686050"/>
          <p14:tracePt t="90363" x="7451725" y="2686050"/>
          <p14:tracePt t="90370" x="7459663" y="2686050"/>
          <p14:tracePt t="90378" x="7467600" y="2693988"/>
          <p14:tracePt t="90398" x="7477125" y="2701925"/>
          <p14:tracePt t="90405" x="7485063" y="2701925"/>
          <p14:tracePt t="90427" x="7493000" y="2719388"/>
          <p14:tracePt t="90440" x="7502525" y="2719388"/>
          <p14:tracePt t="90447" x="7510463" y="2719388"/>
          <p14:tracePt t="90453" x="7510463" y="2727325"/>
          <p14:tracePt t="90474" x="7510463" y="2736850"/>
          <p14:tracePt t="90481" x="7518400" y="2744788"/>
          <p14:tracePt t="90496" x="7518400" y="2752725"/>
          <p14:tracePt t="90522" x="7518400" y="2762250"/>
          <p14:tracePt t="90530" x="7527925" y="2762250"/>
          <p14:tracePt t="90551" x="7527925" y="2770188"/>
          <p14:tracePt t="90559" x="7527925" y="2778125"/>
          <p14:tracePt t="90579" x="7527925" y="2787650"/>
          <p14:tracePt t="90608" x="7527925" y="2795588"/>
          <p14:tracePt t="90627" x="7527925" y="2805113"/>
          <p14:tracePt t="90643" x="7527925" y="2813050"/>
          <p14:tracePt t="90662" x="7527925" y="2820988"/>
          <p14:tracePt t="90697" x="7527925" y="2830513"/>
          <p14:tracePt t="90746" x="7527925" y="2838450"/>
          <p14:tracePt t="90767" x="7527925" y="2846388"/>
          <p14:tracePt t="90816" x="7527925" y="2855913"/>
          <p14:tracePt t="91663" x="7527925" y="2846388"/>
          <p14:tracePt t="91671" x="7518400" y="2838450"/>
          <p14:tracePt t="91678" x="7510463" y="2813050"/>
          <p14:tracePt t="91686" x="7510463" y="2805113"/>
          <p14:tracePt t="91701" x="7493000" y="2787650"/>
          <p14:tracePt t="91709" x="7485063" y="2770188"/>
          <p14:tracePt t="91714" x="7485063" y="2744788"/>
          <p14:tracePt t="91723" x="7467600" y="2736850"/>
          <p14:tracePt t="91729" x="7467600" y="2727325"/>
          <p14:tracePt t="91736" x="7467600" y="2711450"/>
          <p14:tracePt t="91744" x="7459663" y="2701925"/>
          <p14:tracePt t="91748" x="7451725" y="2693988"/>
          <p14:tracePt t="91763" x="7434263" y="2686050"/>
          <p14:tracePt t="91771" x="7434263" y="2676525"/>
          <p14:tracePt t="91777" x="7434263" y="2668588"/>
          <p14:tracePt t="91784" x="7426325" y="2660650"/>
          <p14:tracePt t="91797" x="7416800" y="2651125"/>
          <p14:tracePt t="91807" x="7408863" y="2643188"/>
          <p14:tracePt t="91811" x="7408863" y="2625725"/>
          <p14:tracePt t="91819" x="7400925" y="2625725"/>
          <p14:tracePt t="91826" x="7400925" y="2617788"/>
          <p14:tracePt t="91832" x="7400925" y="2608263"/>
          <p14:tracePt t="91841" x="7391400" y="2600325"/>
          <p14:tracePt t="91853" x="7391400" y="2592388"/>
          <p14:tracePt t="91862" x="7383463" y="2592388"/>
          <p14:tracePt t="91867" x="7383463" y="2582863"/>
          <p14:tracePt t="91875" x="7373938" y="2582863"/>
          <p14:tracePt t="91881" x="7373938" y="2574925"/>
          <p14:tracePt t="91890" x="7373938" y="2566988"/>
          <p14:tracePt t="91902" x="7366000" y="2557463"/>
          <p14:tracePt t="91911" x="7366000" y="2549525"/>
          <p14:tracePt t="91925" x="7366000" y="2541588"/>
          <p14:tracePt t="91929" x="7366000" y="2532063"/>
          <p14:tracePt t="91947" x="7358063" y="2532063"/>
          <p14:tracePt t="91952" x="7358063" y="2524125"/>
          <p14:tracePt t="91960" x="7358063" y="2516188"/>
          <p14:tracePt t="91965" x="7348538" y="2516188"/>
          <p14:tracePt t="91978" x="7348538" y="2506663"/>
          <p14:tracePt t="92001" x="7348538" y="2498725"/>
          <p14:tracePt t="92044" x="7348538" y="2489200"/>
          <p14:tracePt t="92056" x="7348538" y="2481263"/>
          <p14:tracePt t="92119" x="7358063" y="2481263"/>
          <p14:tracePt t="92127" x="7358063" y="2489200"/>
          <p14:tracePt t="92335" x="7358063" y="2498725"/>
          <p14:tracePt t="92342" x="7358063" y="2506663"/>
          <p14:tracePt t="92349" x="7358063" y="2516188"/>
          <p14:tracePt t="92358" x="7358063" y="2532063"/>
          <p14:tracePt t="92363" x="7358063" y="2541588"/>
          <p14:tracePt t="92371" x="7358063" y="2549525"/>
          <p14:tracePt t="92377" x="7358063" y="2566988"/>
          <p14:tracePt t="92383" x="7358063" y="2574925"/>
          <p14:tracePt t="92392" x="7358063" y="2592388"/>
          <p14:tracePt t="92406" x="7358063" y="2608263"/>
          <p14:tracePt t="92413" x="7358063" y="2625725"/>
          <p14:tracePt t="92419" x="7358063" y="2633663"/>
          <p14:tracePt t="92427" x="7358063" y="2643188"/>
          <p14:tracePt t="92432" x="7358063" y="2651125"/>
          <p14:tracePt t="92441" x="7358063" y="2660650"/>
          <p14:tracePt t="92447" x="7358063" y="2668588"/>
          <p14:tracePt t="92453" x="7358063" y="2686050"/>
          <p14:tracePt t="92459" x="7358063" y="2693988"/>
          <p14:tracePt t="92474" x="7358063" y="2711450"/>
          <p14:tracePt t="92480" x="7358063" y="2719388"/>
          <p14:tracePt t="92487" x="7358063" y="2727325"/>
          <p14:tracePt t="92501" x="7358063" y="2736850"/>
          <p14:tracePt t="92508" x="7358063" y="2744788"/>
          <p14:tracePt t="92523" x="7358063" y="2752725"/>
          <p14:tracePt t="92529" x="7358063" y="2762250"/>
          <p14:tracePt t="92543" x="7358063" y="2770188"/>
          <p14:tracePt t="92559" x="7358063" y="2778125"/>
          <p14:tracePt t="92571" x="7358063" y="2787650"/>
          <p14:tracePt t="92579" x="7358063" y="2795588"/>
          <p14:tracePt t="92600" x="7358063" y="2805113"/>
          <p14:tracePt t="92635" x="7358063" y="2813050"/>
          <p14:tracePt t="92641" x="7358063" y="2820988"/>
          <p14:tracePt t="92677" x="7358063" y="2830513"/>
          <p14:tracePt t="92760" x="7366000" y="2813050"/>
          <p14:tracePt t="92768" x="7366000" y="2805113"/>
          <p14:tracePt t="92774" x="7366000" y="2795588"/>
          <p14:tracePt t="92823" x="7373938" y="2787650"/>
          <p14:tracePt t="92829" x="7383463" y="2770188"/>
          <p14:tracePt t="92843" x="7383463" y="2752725"/>
          <p14:tracePt t="92850" x="7400925" y="2744788"/>
          <p14:tracePt t="92860" x="7400925" y="2736850"/>
          <p14:tracePt t="92864" x="7400925" y="2727325"/>
          <p14:tracePt t="92873" x="7408863" y="2727325"/>
          <p14:tracePt t="92878" x="7408863" y="2711450"/>
          <p14:tracePt t="92893" x="7416800" y="2711450"/>
          <p14:tracePt t="92899" x="7426325" y="2701925"/>
          <p14:tracePt t="92909" x="7426325" y="2693988"/>
          <p14:tracePt t="92924" x="7426325" y="2686050"/>
          <p14:tracePt t="92928" x="7434263" y="2686050"/>
          <p14:tracePt t="92934" x="7434263" y="2676525"/>
          <p14:tracePt t="92947" x="7434263" y="2668588"/>
          <p14:tracePt t="92962" x="7442200" y="2660650"/>
          <p14:tracePt t="92991" x="7451725" y="2651125"/>
          <p14:tracePt t="93038" x="7451725" y="2643188"/>
          <p14:tracePt t="93093" x="7451725" y="2633663"/>
          <p14:tracePt t="93100" x="7451725" y="2625725"/>
          <p14:tracePt t="93149" x="7451725" y="2617788"/>
          <p14:tracePt t="93156" x="7459663" y="2617788"/>
          <p14:tracePt t="93177" x="7459663" y="2608263"/>
          <p14:tracePt t="93184" x="7467600" y="2608263"/>
          <p14:tracePt t="93198" x="7477125" y="2592388"/>
          <p14:tracePt t="93211" x="7493000" y="2582863"/>
          <p14:tracePt t="93227" x="7502525" y="2574925"/>
          <p14:tracePt t="93232" x="7510463" y="2566988"/>
          <p14:tracePt t="93247" x="7510463" y="2557463"/>
          <p14:tracePt t="93255" x="7518400" y="2549525"/>
          <p14:tracePt t="93268" x="7518400" y="2541588"/>
          <p14:tracePt t="93277" x="7527925" y="2541588"/>
          <p14:tracePt t="93290" x="7527925" y="2532063"/>
          <p14:tracePt t="93316" x="7535863" y="2524125"/>
          <p14:tracePt t="93330" x="7545388" y="2524125"/>
          <p14:tracePt t="93351" x="7545388" y="2516188"/>
          <p14:tracePt t="93373" x="7545388" y="2506663"/>
          <p14:tracePt t="93714" x="7535863" y="2506663"/>
          <p14:tracePt t="93738" x="7527925" y="2506663"/>
          <p14:tracePt t="93756" x="7518400" y="2516188"/>
          <p14:tracePt t="93785" x="7510463" y="2516188"/>
          <p14:tracePt t="93798" x="7510463" y="2524125"/>
          <p14:tracePt t="93806" x="7502525" y="2524125"/>
          <p14:tracePt t="93825" x="7493000" y="2524125"/>
          <p14:tracePt t="93841" x="7493000" y="2532063"/>
          <p14:tracePt t="93874" x="7485063" y="2532063"/>
          <p14:tracePt t="93890" x="7485063" y="2541588"/>
          <p14:tracePt t="93917" x="7477125" y="2549525"/>
          <p14:tracePt t="93931" x="7477125" y="2557463"/>
          <p14:tracePt t="93944" x="7467600" y="2557463"/>
          <p14:tracePt t="93957" x="7467600" y="2566988"/>
          <p14:tracePt t="93973" x="7467600" y="2574925"/>
          <p14:tracePt t="93986" x="7459663" y="2574925"/>
          <p14:tracePt t="93993" x="7459663" y="2582863"/>
          <p14:tracePt t="94042" x="7459663" y="2592388"/>
          <p14:tracePt t="94091" x="7459663" y="2600325"/>
          <p14:tracePt t="94112" x="7459663" y="2608263"/>
          <p14:tracePt t="94161" x="7459663" y="2617788"/>
          <p14:tracePt t="94209" x="7459663" y="2625725"/>
          <p14:tracePt t="94266" x="7451725" y="2625725"/>
          <p14:tracePt t="94342" x="7442200" y="2625725"/>
          <p14:tracePt t="94432" x="7442200" y="2617788"/>
          <p14:tracePt t="94454" x="7451725" y="2617788"/>
          <p14:tracePt t="94474" x="7451725" y="2608263"/>
          <p14:tracePt t="94480" x="7459663" y="2608263"/>
          <p14:tracePt t="94494" x="7459663" y="2600325"/>
          <p14:tracePt t="94502" x="7467600" y="2600325"/>
          <p14:tracePt t="94509" x="7477125" y="2600325"/>
          <p14:tracePt t="94529" x="7485063" y="2600325"/>
          <p14:tracePt t="94556" x="7493000" y="2600325"/>
          <p14:tracePt t="94578" x="7502525" y="2600325"/>
          <p14:tracePt t="94586" x="7510463" y="2600325"/>
          <p14:tracePt t="94599" x="7510463" y="2608263"/>
          <p14:tracePt t="94606" x="7518400" y="2608263"/>
          <p14:tracePt t="94614" x="7518400" y="2617788"/>
          <p14:tracePt t="94620" x="7527925" y="2625725"/>
          <p14:tracePt t="94626" x="7535863" y="2643188"/>
          <p14:tracePt t="94634" x="7535863" y="2651125"/>
          <p14:tracePt t="94640" x="7545388" y="2660650"/>
          <p14:tracePt t="94648" x="7545388" y="2668588"/>
          <p14:tracePt t="94657" x="7553325" y="2686050"/>
          <p14:tracePt t="94668" x="7553325" y="2693988"/>
          <p14:tracePt t="94675" x="7561263" y="2711450"/>
          <p14:tracePt t="94690" x="7561263" y="2719388"/>
          <p14:tracePt t="94696" x="7570788" y="2727325"/>
          <p14:tracePt t="94705" x="7570788" y="2736850"/>
          <p14:tracePt t="94717" x="7578725" y="2744788"/>
          <p14:tracePt t="94732" x="7578725" y="2762250"/>
          <p14:tracePt t="94745" x="7578725" y="2770188"/>
          <p14:tracePt t="94758" x="7578725" y="2778125"/>
          <p14:tracePt t="94766" x="7578725" y="2787650"/>
          <p14:tracePt t="94773" x="7586663" y="2787650"/>
          <p14:tracePt t="94781" x="7586663" y="2795588"/>
          <p14:tracePt t="94793" x="7586663" y="2805113"/>
          <p14:tracePt t="94807" x="7586663" y="2813050"/>
          <p14:tracePt t="94815" x="7596188" y="2813050"/>
          <p14:tracePt t="94822" x="7596188" y="2820988"/>
          <p14:tracePt t="94842" x="7596188" y="2830513"/>
          <p14:tracePt t="94872" x="7596188" y="2838450"/>
          <p14:tracePt t="94884" x="7596188" y="2846388"/>
          <p14:tracePt t="94955" x="7604125" y="2846388"/>
          <p14:tracePt t="94983" x="7612063" y="2846388"/>
          <p14:tracePt t="94997" x="7612063" y="2838450"/>
          <p14:tracePt t="95073" x="7612063" y="2830513"/>
          <p14:tracePt t="95080" x="7621588" y="2830513"/>
          <p14:tracePt t="95087" x="7621588" y="2813050"/>
          <p14:tracePt t="95101" x="7629525" y="2805113"/>
          <p14:tracePt t="95108" x="7637463" y="2795588"/>
          <p14:tracePt t="95114" x="7637463" y="2787650"/>
          <p14:tracePt t="95135" x="7646988" y="2770188"/>
          <p14:tracePt t="95141" x="7654925" y="2762250"/>
          <p14:tracePt t="95149" x="7654925" y="2752725"/>
          <p14:tracePt t="95158" x="7654925" y="2744788"/>
          <p14:tracePt t="95162" x="7654925" y="2736850"/>
          <p14:tracePt t="95169" x="7654925" y="2727325"/>
          <p14:tracePt t="95176" x="7654925" y="2719388"/>
          <p14:tracePt t="95183" x="7662863" y="2711450"/>
          <p14:tracePt t="95190" x="7662863" y="2701925"/>
          <p14:tracePt t="95206" x="7662863" y="2686050"/>
          <p14:tracePt t="95218" x="7662863" y="2676525"/>
          <p14:tracePt t="95231" x="7662863" y="2660650"/>
          <p14:tracePt t="95246" x="7662863" y="2651125"/>
          <p14:tracePt t="95260" x="7662863" y="2643188"/>
          <p14:tracePt t="95280" x="7662863" y="2633663"/>
          <p14:tracePt t="95288" x="7662863" y="2625725"/>
          <p14:tracePt t="95309" x="7662863" y="2617788"/>
          <p14:tracePt t="95316" x="7654925" y="2617788"/>
          <p14:tracePt t="95329" x="7646988" y="2617788"/>
          <p14:tracePt t="95343" x="7646988" y="2608263"/>
          <p14:tracePt t="95364" x="7637463" y="2608263"/>
          <p14:tracePt t="95413" x="7629525" y="2608263"/>
          <p14:tracePt t="95829" x="7621588" y="2608263"/>
          <p14:tracePt t="95836" x="7612063" y="2608263"/>
          <p14:tracePt t="95842" x="7596188" y="2608263"/>
          <p14:tracePt t="95850" x="7586663" y="2608263"/>
          <p14:tracePt t="95863" x="7578725" y="2608263"/>
          <p14:tracePt t="95871" x="7570788" y="2617788"/>
          <p14:tracePt t="95876" x="7553325" y="2625725"/>
          <p14:tracePt t="95891" x="7545388" y="2625725"/>
          <p14:tracePt t="95898" x="7527925" y="2625725"/>
          <p14:tracePt t="95907" x="7518400" y="2625725"/>
          <p14:tracePt t="95918" x="7502525" y="2633663"/>
          <p14:tracePt t="95931" x="7485063" y="2633663"/>
          <p14:tracePt t="95939" x="7467600" y="2643188"/>
          <p14:tracePt t="95955" x="7459663" y="2651125"/>
          <p14:tracePt t="95960" x="7442200" y="2651125"/>
          <p14:tracePt t="95967" x="7426325" y="2651125"/>
          <p14:tracePt t="95981" x="7416800" y="2651125"/>
          <p14:tracePt t="95991" x="7400925" y="2660650"/>
          <p14:tracePt t="95994" x="7391400" y="2660650"/>
          <p14:tracePt t="96002" x="7383463" y="2668588"/>
          <p14:tracePt t="96009" x="7373938" y="2668588"/>
          <p14:tracePt t="96016" x="7366000" y="2668588"/>
          <p14:tracePt t="96023" x="7348538" y="2668588"/>
          <p14:tracePt t="96030" x="7340600" y="2676525"/>
          <p14:tracePt t="96038" x="7332663" y="2676525"/>
          <p14:tracePt t="96043" x="7323138" y="2686050"/>
          <p14:tracePt t="96050" x="7315200" y="2686050"/>
          <p14:tracePt t="96057" x="7307263" y="2686050"/>
          <p14:tracePt t="96072" x="7297738" y="2686050"/>
          <p14:tracePt t="96087" x="7289800" y="2693988"/>
          <p14:tracePt t="96092" x="7281863" y="2693988"/>
          <p14:tracePt t="96099" x="7272338" y="2693988"/>
          <p14:tracePt t="96121" x="7264400" y="2693988"/>
          <p14:tracePt t="96135" x="7256463" y="2693988"/>
          <p14:tracePt t="96155" x="7246938" y="2693988"/>
          <p14:tracePt t="96162" x="7246938" y="2701925"/>
          <p14:tracePt t="96170" x="7239000" y="2701925"/>
          <p14:tracePt t="96211" x="7229475" y="2701925"/>
          <p14:tracePt t="96246" x="7221538" y="2701925"/>
          <p14:tracePt t="96490" x="7229475" y="2701925"/>
          <p14:tracePt t="96503" x="7239000" y="2701925"/>
          <p14:tracePt t="96511" x="7246938" y="2701925"/>
          <p14:tracePt t="96524" x="7256463" y="2701925"/>
          <p14:tracePt t="96539" x="7264400" y="2701925"/>
          <p14:tracePt t="96553" x="7272338" y="2701925"/>
          <p14:tracePt t="96559" x="7281863" y="2701925"/>
          <p14:tracePt t="96566" x="7289800" y="2701925"/>
          <p14:tracePt t="96580" x="7297738" y="2701925"/>
          <p14:tracePt t="96594" x="7307263" y="2701925"/>
          <p14:tracePt t="96602" x="7315200" y="2701925"/>
          <p14:tracePt t="96615" x="7323138" y="2701925"/>
          <p14:tracePt t="96629" x="7332663" y="2701925"/>
          <p14:tracePt t="96637" x="7332663" y="2711450"/>
          <p14:tracePt t="96650" x="7348538" y="2711450"/>
          <p14:tracePt t="96657" x="7348538" y="2719388"/>
          <p14:tracePt t="96671" x="7358063" y="2719388"/>
          <p14:tracePt t="96678" x="7366000" y="2719388"/>
          <p14:tracePt t="96685" x="7383463" y="2719388"/>
          <p14:tracePt t="96691" x="7391400" y="2727325"/>
          <p14:tracePt t="96699" x="7408863" y="2736850"/>
          <p14:tracePt t="96706" x="7426325" y="2736850"/>
          <p14:tracePt t="96713" x="7434263" y="2736850"/>
          <p14:tracePt t="96722" x="7451725" y="2744788"/>
          <p14:tracePt t="96726" x="7459663" y="2752725"/>
          <p14:tracePt t="96733" x="7477125" y="2752725"/>
          <p14:tracePt t="96740" x="7485063" y="2752725"/>
          <p14:tracePt t="96747" x="7493000" y="2752725"/>
          <p14:tracePt t="96761" x="7502525" y="2752725"/>
          <p14:tracePt t="96769" x="7510463" y="2762250"/>
          <p14:tracePt t="96775" x="7518400" y="2762250"/>
          <p14:tracePt t="96782" x="7527925" y="2762250"/>
          <p14:tracePt t="96790" x="7535863" y="2762250"/>
          <p14:tracePt t="96804" x="7545388" y="2762250"/>
          <p14:tracePt t="96817" x="7553325" y="2762250"/>
          <p14:tracePt t="96831" x="7561263" y="2762250"/>
          <p14:tracePt t="96838" x="7570788" y="2762250"/>
          <p14:tracePt t="96929" x="7561263" y="2762250"/>
          <p14:tracePt t="97334" x="7561263" y="2752725"/>
          <p14:tracePt t="97348" x="7561263" y="2744788"/>
          <p14:tracePt t="97355" x="7561263" y="2736850"/>
          <p14:tracePt t="97370" x="7570788" y="2727325"/>
          <p14:tracePt t="97390" x="7570788" y="2711450"/>
          <p14:tracePt t="97396" x="7578725" y="2711450"/>
          <p14:tracePt t="97407" x="7578725" y="2701925"/>
          <p14:tracePt t="97410" x="7578725" y="2686050"/>
          <p14:tracePt t="97424" x="7586663" y="2676525"/>
          <p14:tracePt t="97436" x="7586663" y="2660650"/>
          <p14:tracePt t="97440" x="7596188" y="2660650"/>
          <p14:tracePt t="97445" x="7596188" y="2651125"/>
          <p14:tracePt t="97459" x="7596188" y="2633663"/>
          <p14:tracePt t="97466" x="7604125" y="2633663"/>
          <p14:tracePt t="97480" x="7604125" y="2625725"/>
          <p14:tracePt t="97494" x="7604125" y="2617788"/>
          <p14:tracePt t="97506" x="7604125" y="2608263"/>
          <p14:tracePt t="97515" x="7604125" y="2600325"/>
          <p14:tracePt t="97543" x="7604125" y="2592388"/>
          <p14:tracePt t="97571" x="7604125" y="2574925"/>
          <p14:tracePt t="97619" x="7604125" y="2566988"/>
          <p14:tracePt t="98571" x="7391400" y="2643188"/>
          <p14:tracePt t="98580" x="7026275" y="2752725"/>
          <p14:tracePt t="98588" x="6770688" y="2838450"/>
          <p14:tracePt t="98594" x="6584950" y="2889250"/>
          <p14:tracePt t="98604" x="6415088" y="2949575"/>
          <p14:tracePt t="98610" x="6235700" y="2982913"/>
          <p14:tracePt t="98619" x="6049963" y="3051175"/>
          <p14:tracePt t="98626" x="5888038" y="3094038"/>
          <p14:tracePt t="98634" x="5675313" y="3160713"/>
          <p14:tracePt t="98642" x="5462588" y="3228975"/>
          <p14:tracePt t="98650" x="5276850" y="3289300"/>
          <p14:tracePt t="98656" x="5132388" y="3348038"/>
          <p14:tracePt t="98673" x="4987925" y="3390900"/>
          <p14:tracePt t="98678" x="4868863" y="3441700"/>
          <p14:tracePt t="98687" x="4783138" y="3467100"/>
          <p14:tracePt t="98691" x="4740275" y="3492500"/>
          <p14:tracePt t="98700" x="4689475" y="3509963"/>
          <p14:tracePt t="98709" x="4656138" y="3527425"/>
          <p14:tracePt t="98712" x="4613275" y="3535363"/>
          <p14:tracePt t="98722" x="4595813" y="3552825"/>
          <p14:tracePt t="98727" x="4579938" y="3560763"/>
          <p14:tracePt t="98734" x="4562475" y="3560763"/>
          <p14:tracePt t="98741" x="4545013" y="3568700"/>
          <p14:tracePt t="98747" x="4537075" y="3578225"/>
          <p14:tracePt t="98755" x="4529138" y="3578225"/>
          <p14:tracePt t="98761" x="4519613" y="3578225"/>
          <p14:tracePt t="98771" x="4511675" y="3586163"/>
          <p14:tracePt t="98775" x="4503738" y="3594100"/>
          <p14:tracePt t="99065" x="4367213" y="3611563"/>
          <p14:tracePt t="99072" x="4171950" y="3636963"/>
          <p14:tracePt t="99078" x="4044950" y="3646488"/>
          <p14:tracePt t="99086" x="3976688" y="3654425"/>
          <p14:tracePt t="99092" x="3916363" y="3662363"/>
          <p14:tracePt t="99102" x="3883025" y="3662363"/>
          <p14:tracePt t="99106" x="3857625" y="3662363"/>
          <p14:tracePt t="99114" x="3822700" y="3662363"/>
          <p14:tracePt t="99121" x="3789363" y="3662363"/>
          <p14:tracePt t="99128" x="3756025" y="3662363"/>
          <p14:tracePt t="99137" x="3729038" y="3662363"/>
          <p14:tracePt t="99141" x="3703638" y="3662363"/>
          <p14:tracePt t="99150" x="3678238" y="3662363"/>
          <p14:tracePt t="99155" x="3662363" y="3662363"/>
          <p14:tracePt t="99162" x="3636963" y="3662363"/>
          <p14:tracePt t="99170" x="3627438" y="3662363"/>
          <p14:tracePt t="99176" x="3611563" y="3662363"/>
          <p14:tracePt t="99185" x="3594100" y="3662363"/>
          <p14:tracePt t="99199" x="3576638" y="3662363"/>
          <p14:tracePt t="99204" x="3559175" y="3662363"/>
          <p14:tracePt t="99211" x="3551238" y="3662363"/>
          <p14:tracePt t="99219" x="3543300" y="3662363"/>
          <p14:tracePt t="99225" x="3533775" y="3662363"/>
          <p14:tracePt t="99232" x="3517900" y="3662363"/>
          <p14:tracePt t="99238" x="3500438" y="3662363"/>
          <p14:tracePt t="99246" x="3482975" y="3662363"/>
          <p14:tracePt t="99254" x="3467100" y="3671888"/>
          <p14:tracePt t="99260" x="3457575" y="3671888"/>
          <p14:tracePt t="99268" x="3441700" y="3679825"/>
          <p14:tracePt t="99273" x="3414713" y="3679825"/>
          <p14:tracePt t="99281" x="3406775" y="3687763"/>
          <p14:tracePt t="99287" x="3389313" y="3687763"/>
          <p14:tracePt t="99294" x="3381375" y="3687763"/>
          <p14:tracePt t="99304" x="3363913" y="3687763"/>
          <p14:tracePt t="99309" x="3355975" y="3687763"/>
          <p14:tracePt t="99317" x="3348038" y="3687763"/>
          <p14:tracePt t="99322" x="3330575" y="3697288"/>
          <p14:tracePt t="99329" x="3313113" y="3697288"/>
          <p14:tracePt t="99338" x="3305175" y="3705225"/>
          <p14:tracePt t="99343" x="3297238" y="3705225"/>
          <p14:tracePt t="99352" x="3270250" y="3705225"/>
          <p14:tracePt t="99357" x="3262313" y="3705225"/>
          <p14:tracePt t="99365" x="3244850" y="3705225"/>
          <p14:tracePt t="99371" x="3219450" y="3705225"/>
          <p14:tracePt t="99378" x="3194050" y="3705225"/>
          <p14:tracePt t="99387" x="3168650" y="3713163"/>
          <p14:tracePt t="99392" x="3143250" y="3713163"/>
          <p14:tracePt t="99400" x="3127375" y="3722688"/>
          <p14:tracePt t="99406" x="3100388" y="3730625"/>
          <p14:tracePt t="99413" x="3059113" y="3730625"/>
          <p14:tracePt t="99421" x="3033713" y="3738563"/>
          <p14:tracePt t="99427" x="3016250" y="3756025"/>
          <p14:tracePt t="99436" x="2990850" y="3756025"/>
          <p14:tracePt t="99441" x="2973388" y="3756025"/>
          <p14:tracePt t="99449" x="2947988" y="3763963"/>
          <p14:tracePt t="99455" x="2930525" y="3773488"/>
          <p14:tracePt t="99462" x="2897188" y="3781425"/>
          <p14:tracePt t="99470" x="2879725" y="3781425"/>
          <p14:tracePt t="99476" x="2871788" y="3781425"/>
          <p14:tracePt t="99485" x="2863850" y="3790950"/>
          <p14:tracePt t="99490" x="2838450" y="3790950"/>
          <p14:tracePt t="99505" x="2828925" y="3798888"/>
          <p14:tracePt t="99511" x="2820988" y="3798888"/>
          <p14:tracePt t="99519" x="2811463" y="3798888"/>
          <p14:tracePt t="99524" x="2803525" y="3798888"/>
          <p14:tracePt t="99532" x="2786063" y="3798888"/>
          <p14:tracePt t="99538" x="2786063" y="3806825"/>
          <p14:tracePt t="99546" x="2778125" y="3806825"/>
          <p14:tracePt t="99553" x="2770188" y="3806825"/>
          <p14:tracePt t="99559" x="2760663" y="3806825"/>
          <p14:tracePt t="99568" x="2752725" y="3816350"/>
          <p14:tracePt t="99572" x="2744788" y="3816350"/>
          <p14:tracePt t="99580" x="2735263" y="3816350"/>
          <p14:tracePt t="99587" x="2727325" y="3816350"/>
          <p14:tracePt t="99594" x="2727325" y="3824288"/>
          <p14:tracePt t="99603" x="2719388" y="3824288"/>
          <p14:tracePt t="99608" x="2709863" y="3824288"/>
          <p14:tracePt t="99621" x="2701925" y="3824288"/>
          <p14:tracePt t="99629" x="2701925" y="3832225"/>
          <p14:tracePt t="99636" x="2693988" y="3832225"/>
          <p14:tracePt t="99651" x="2684463" y="3832225"/>
          <p14:tracePt t="99656" x="2676525" y="3832225"/>
          <p14:tracePt t="99677" x="2668588" y="3832225"/>
          <p14:tracePt t="99691" x="2659063" y="3832225"/>
          <p14:tracePt t="99727" x="2651125" y="3832225"/>
          <p14:tracePt t="99775" x="2651125" y="3824288"/>
          <p14:tracePt t="99804" x="2651125" y="3816350"/>
          <p14:tracePt t="99832" x="2651125" y="3806825"/>
          <p14:tracePt t="99860" x="2651125" y="3798888"/>
          <p14:tracePt t="100175" x="2641600" y="3798888"/>
          <p14:tracePt t="100180" x="2600325" y="3798888"/>
          <p14:tracePt t="100187" x="2532063" y="3798888"/>
          <p14:tracePt t="100194" x="2455863" y="3798888"/>
          <p14:tracePt t="100203" x="2395538" y="3798888"/>
          <p14:tracePt t="100208" x="2327275" y="3798888"/>
          <p14:tracePt t="100216" x="2268538" y="3824288"/>
          <p14:tracePt t="100221" x="2217738" y="3824288"/>
          <p14:tracePt t="100230" x="2182813" y="3832225"/>
          <p14:tracePt t="100237" x="2166938" y="3832225"/>
          <p14:tracePt t="100243" x="2149475" y="3841750"/>
          <p14:tracePt t="100251" x="2124075" y="3849688"/>
          <p14:tracePt t="100264" x="2116138" y="3849688"/>
          <p14:tracePt t="100270" x="2106613" y="3849688"/>
          <p14:tracePt t="100278" x="2106613" y="3857625"/>
          <p14:tracePt t="100287" x="2098675" y="3857625"/>
          <p14:tracePt t="100305" x="2090738" y="3857625"/>
          <p14:tracePt t="100320" x="2090738" y="3867150"/>
          <p14:tracePt t="100341" x="2090738" y="3875088"/>
          <p14:tracePt t="100363" x="2090738" y="3883025"/>
          <p14:tracePt t="100390" x="2090738" y="3892550"/>
          <p14:tracePt t="100404" x="2090738" y="3900488"/>
          <p14:tracePt t="100410" x="2090738" y="3908425"/>
          <p14:tracePt t="100419" x="2098675" y="3925888"/>
          <p14:tracePt t="100432" x="2106613" y="3943350"/>
          <p14:tracePt t="100437" x="2106613" y="3951288"/>
          <p14:tracePt t="100445" x="2106613" y="3968750"/>
          <p14:tracePt t="100453" x="2116138" y="3986213"/>
          <p14:tracePt t="100459" x="2124075" y="4019550"/>
          <p14:tracePt t="100469" x="2132013" y="4037013"/>
          <p14:tracePt t="100474" x="2141538" y="4052888"/>
          <p14:tracePt t="100480" x="2157413" y="4087813"/>
          <p14:tracePt t="100487" x="2166938" y="4113213"/>
          <p14:tracePt t="100493" x="2174875" y="4138613"/>
          <p14:tracePt t="100501" x="2192338" y="4164013"/>
          <p14:tracePt t="100507" x="2200275" y="4189413"/>
          <p14:tracePt t="100514" x="2200275" y="4214813"/>
          <p14:tracePt t="100520" x="2217738" y="4232275"/>
          <p14:tracePt t="100528" x="2225675" y="4249738"/>
          <p14:tracePt t="100536" x="2225675" y="4257675"/>
          <p14:tracePt t="100542" x="2225675" y="4275138"/>
          <p14:tracePt t="100551" x="2235200" y="4283075"/>
          <p14:tracePt t="100556" x="2235200" y="4291013"/>
          <p14:tracePt t="100563" x="2235200" y="4308475"/>
          <p14:tracePt t="100569" x="2243138" y="4308475"/>
          <p14:tracePt t="100577" x="2243138" y="4316413"/>
          <p14:tracePt t="100585" x="2251075" y="4325938"/>
          <p14:tracePt t="100591" x="2251075" y="4333875"/>
          <p14:tracePt t="100604" x="2251075" y="4341813"/>
          <p14:tracePt t="100619" x="2251075" y="4351338"/>
          <p14:tracePt t="100626" x="2260600" y="4359275"/>
          <p14:tracePt t="100634" x="2260600" y="4368800"/>
          <p14:tracePt t="100653" x="2268538" y="4376738"/>
          <p14:tracePt t="100661" x="2276475" y="4376738"/>
          <p14:tracePt t="100668" x="2276475" y="4384675"/>
          <p14:tracePt t="100682" x="2276475" y="4394200"/>
          <p14:tracePt t="100689" x="2286000" y="4402138"/>
          <p14:tracePt t="100710" x="2293938" y="4402138"/>
          <p14:tracePt t="100721" x="2293938" y="4410075"/>
          <p14:tracePt t="100722" x="2301875" y="4410075"/>
          <p14:tracePt t="100737" x="2311400" y="4419600"/>
          <p14:tracePt t="100744" x="2319338" y="4419600"/>
          <p14:tracePt t="100766" x="2327275" y="4419600"/>
          <p14:tracePt t="100779" x="2344738" y="4419600"/>
          <p14:tracePt t="100785" x="2362200" y="4419600"/>
          <p14:tracePt t="100792" x="2370138" y="4419600"/>
          <p14:tracePt t="100800" x="2395538" y="4419600"/>
          <p14:tracePt t="100807" x="2430463" y="4419600"/>
          <p14:tracePt t="100813" x="2497138" y="4419600"/>
          <p14:tracePt t="100820" x="2582863" y="4419600"/>
          <p14:tracePt t="100828" x="2625725" y="4410075"/>
          <p14:tracePt t="100834" x="2676525" y="4410075"/>
          <p14:tracePt t="100842" x="2719388" y="4402138"/>
          <p14:tracePt t="100851" x="2770188" y="4402138"/>
          <p14:tracePt t="100855" x="2811463" y="4394200"/>
          <p14:tracePt t="100863" x="2871788" y="4394200"/>
          <p14:tracePt t="100869" x="2922588" y="4394200"/>
          <p14:tracePt t="100877" x="2947988" y="4394200"/>
          <p14:tracePt t="100884" x="2965450" y="4394200"/>
          <p14:tracePt t="100890" x="2990850" y="4394200"/>
          <p14:tracePt t="100899" x="3008313" y="4394200"/>
          <p14:tracePt t="100904" x="3016250" y="4394200"/>
          <p14:tracePt t="100911" x="3033713" y="4394200"/>
          <p14:tracePt t="100918" x="3041650" y="4394200"/>
          <p14:tracePt t="100934" x="3049588" y="4394200"/>
          <p14:tracePt t="100953" x="3059113" y="4394200"/>
          <p14:tracePt t="100960" x="3067050" y="4394200"/>
          <p14:tracePt t="100982" x="3067050" y="4402138"/>
          <p14:tracePt t="101044" x="3059113" y="4402138"/>
          <p14:tracePt t="101058" x="3049588" y="4402138"/>
          <p14:tracePt t="101066" x="3041650" y="4402138"/>
          <p14:tracePt t="101071" x="3033713" y="4402138"/>
          <p14:tracePt t="101079" x="3016250" y="4402138"/>
          <p14:tracePt t="101086" x="3008313" y="4402138"/>
          <p14:tracePt t="101093" x="2998788" y="4402138"/>
          <p14:tracePt t="101100" x="2982913" y="4402138"/>
          <p14:tracePt t="101107" x="2965450" y="4402138"/>
          <p14:tracePt t="101114" x="2947988" y="4394200"/>
          <p14:tracePt t="101120" x="2922588" y="4394200"/>
          <p14:tracePt t="101128" x="2897188" y="4384675"/>
          <p14:tracePt t="101135" x="2863850" y="4384675"/>
          <p14:tracePt t="101142" x="2828925" y="4376738"/>
          <p14:tracePt t="101150" x="2778125" y="4368800"/>
          <p14:tracePt t="101155" x="2744788" y="4368800"/>
          <p14:tracePt t="101162" x="2684463" y="4359275"/>
          <p14:tracePt t="101169" x="2625725" y="4351338"/>
          <p14:tracePt t="101176" x="2600325" y="4341813"/>
          <p14:tracePt t="101185" x="2565400" y="4341813"/>
          <p14:tracePt t="101189" x="2524125" y="4333875"/>
          <p14:tracePt t="101199" x="2514600" y="4333875"/>
          <p14:tracePt t="101203" x="2497138" y="4325938"/>
          <p14:tracePt t="101211" x="2481263" y="4325938"/>
          <p14:tracePt t="101219" x="2463800" y="4325938"/>
          <p14:tracePt t="101225" x="2446338" y="4325938"/>
          <p14:tracePt t="101233" x="2438400" y="4325938"/>
          <p14:tracePt t="101239" x="2420938" y="4325938"/>
          <p14:tracePt t="101246" x="2395538" y="4316413"/>
          <p14:tracePt t="101253" x="2379663" y="4316413"/>
          <p14:tracePt t="101261" x="2362200" y="4316413"/>
          <p14:tracePt t="101268" x="2336800" y="4308475"/>
          <p14:tracePt t="101282" x="2327275" y="4300538"/>
          <p14:tracePt t="101287" x="2311400" y="4300538"/>
          <p14:tracePt t="101303" x="2301875" y="4291013"/>
          <p14:tracePt t="101309" x="2293938" y="4291013"/>
          <p14:tracePt t="101324" x="2286000" y="4291013"/>
          <p14:tracePt t="101330" x="2286000" y="4283075"/>
          <p14:tracePt t="101336" x="2276475" y="4283075"/>
          <p14:tracePt t="101343" x="2276475" y="4275138"/>
          <p14:tracePt t="101358" x="2276475" y="4265613"/>
          <p14:tracePt t="101366" x="2268538" y="4265613"/>
          <p14:tracePt t="101370" x="2268538" y="4249738"/>
          <p14:tracePt t="101385" x="2260600" y="4240213"/>
          <p14:tracePt t="101394" x="2260600" y="4224338"/>
          <p14:tracePt t="101406" x="2260600" y="4206875"/>
          <p14:tracePt t="101413" x="2260600" y="4197350"/>
          <p14:tracePt t="101420" x="2260600" y="4189413"/>
          <p14:tracePt t="101427" x="2260600" y="4181475"/>
          <p14:tracePt t="101434" x="2260600" y="4164013"/>
          <p14:tracePt t="101442" x="2260600" y="4146550"/>
          <p14:tracePt t="101449" x="2260600" y="4130675"/>
          <p14:tracePt t="101455" x="2260600" y="4105275"/>
          <p14:tracePt t="101462" x="2260600" y="4095750"/>
          <p14:tracePt t="101468" x="2260600" y="4070350"/>
          <p14:tracePt t="101475" x="2260600" y="4011613"/>
          <p14:tracePt t="101483" x="2276475" y="3960813"/>
          <p14:tracePt t="101489" x="2319338" y="3867150"/>
          <p14:tracePt t="101496" x="2362200" y="3773488"/>
          <p14:tracePt t="101503" x="2395538" y="3687763"/>
          <p14:tracePt t="101510" x="2420938" y="3646488"/>
          <p14:tracePt t="101518" x="2446338" y="3611563"/>
          <p14:tracePt t="101524" x="2471738" y="3568700"/>
          <p14:tracePt t="101533" x="2481263" y="3560763"/>
          <p14:tracePt t="101537" x="2489200" y="3543300"/>
          <p14:tracePt t="101545" x="2497138" y="3535363"/>
          <p14:tracePt t="101551" x="2497138" y="3527425"/>
          <p14:tracePt t="101567" x="2506663" y="3527425"/>
          <p14:tracePt t="101593" x="2514600" y="3527425"/>
          <p14:tracePt t="101629" x="2524125" y="3527425"/>
          <p14:tracePt t="101658" x="2532063" y="3535363"/>
          <p14:tracePt t="101671" x="2540000" y="3535363"/>
          <p14:tracePt t="101679" x="2549525" y="3543300"/>
          <p14:tracePt t="101685" x="2565400" y="3543300"/>
          <p14:tracePt t="101692" x="2590800" y="3552825"/>
          <p14:tracePt t="101700" x="2616200" y="3552825"/>
          <p14:tracePt t="101705" x="2651125" y="3560763"/>
          <p14:tracePt t="101712" x="2684463" y="3568700"/>
          <p14:tracePt t="101722" x="2719388" y="3578225"/>
          <p14:tracePt t="101728" x="2735263" y="3586163"/>
          <p14:tracePt t="101735" x="2744788" y="3586163"/>
          <p14:tracePt t="101740" x="2760663" y="3586163"/>
          <p14:tracePt t="101749" x="2778125" y="3586163"/>
          <p14:tracePt t="101754" x="2803525" y="3586163"/>
          <p14:tracePt t="101761" x="2811463" y="3594100"/>
          <p14:tracePt t="101769" x="2820988" y="3594100"/>
          <p14:tracePt t="101776" x="2828925" y="3603625"/>
          <p14:tracePt t="101785" x="2846388" y="3603625"/>
          <p14:tracePt t="101800" x="2854325" y="3603625"/>
          <p14:tracePt t="101810" x="2863850" y="3603625"/>
          <p14:tracePt t="101818" x="2871788" y="3603625"/>
          <p14:tracePt t="101823" x="2879725" y="3603625"/>
          <p14:tracePt t="101832" x="2879725" y="3611563"/>
          <p14:tracePt t="101838" x="2889250" y="3611563"/>
          <p14:tracePt t="101852" x="2897188" y="3611563"/>
          <p14:tracePt t="101859" x="2905125" y="3611563"/>
          <p14:tracePt t="101875" x="2914650" y="3611563"/>
          <p14:tracePt t="101880" x="2922588" y="3611563"/>
          <p14:tracePt t="101893" x="2930525" y="3611563"/>
          <p14:tracePt t="101901" x="2940050" y="3619500"/>
          <p14:tracePt t="101916" x="2947988" y="3619500"/>
          <p14:tracePt t="101929" x="2955925" y="3619500"/>
          <p14:tracePt t="101950" x="2955925" y="3629025"/>
          <p14:tracePt t="101957" x="2965450" y="3629025"/>
          <p14:tracePt t="101963" x="2965450" y="3636963"/>
          <p14:tracePt t="101991" x="2965450" y="3646488"/>
          <p14:tracePt t="102012" x="2965450" y="3654425"/>
          <p14:tracePt t="102027" x="2955925" y="3654425"/>
          <p14:tracePt t="102040" x="2947988" y="3662363"/>
          <p14:tracePt t="102047" x="2940050" y="3671888"/>
          <p14:tracePt t="102054" x="2930525" y="3671888"/>
          <p14:tracePt t="102061" x="2922588" y="3671888"/>
          <p14:tracePt t="102068" x="2914650" y="3679825"/>
          <p14:tracePt t="102075" x="2897188" y="3687763"/>
          <p14:tracePt t="102083" x="2879725" y="3687763"/>
          <p14:tracePt t="102088" x="2854325" y="3687763"/>
          <p14:tracePt t="102096" x="2803525" y="3705225"/>
          <p14:tracePt t="102102" x="2770188" y="3713163"/>
          <p14:tracePt t="102109" x="2719388" y="3730625"/>
          <p14:tracePt t="102118" x="2684463" y="3738563"/>
          <p14:tracePt t="102123" x="2633663" y="3748088"/>
          <p14:tracePt t="102132" x="2600325" y="3756025"/>
          <p14:tracePt t="102137" x="2582863" y="3763963"/>
          <p14:tracePt t="102145" x="2565400" y="3763963"/>
          <p14:tracePt t="102152" x="2557463" y="3763963"/>
          <p14:tracePt t="102159" x="2549525" y="3763963"/>
          <p14:tracePt t="102167" x="2540000" y="3763963"/>
          <p14:tracePt t="102176" x="2532063" y="3781425"/>
          <p14:tracePt t="102186" x="2524125" y="3781425"/>
          <p14:tracePt t="102193" x="2514600" y="3781425"/>
          <p14:tracePt t="102208" x="2506663" y="3790950"/>
          <p14:tracePt t="102229" x="2497138" y="3790950"/>
          <p14:tracePt t="102236" x="2489200" y="3790950"/>
          <p14:tracePt t="102241" x="2489200" y="3798888"/>
          <p14:tracePt t="102263" x="2489200" y="3806825"/>
          <p14:tracePt t="102277" x="2489200" y="3816350"/>
          <p14:tracePt t="102291" x="2489200" y="3824288"/>
          <p14:tracePt t="102312" x="2489200" y="3832225"/>
          <p14:tracePt t="102326" x="2489200" y="3849688"/>
          <p14:tracePt t="102334" x="2497138" y="3849688"/>
          <p14:tracePt t="102340" x="2497138" y="3857625"/>
          <p14:tracePt t="102348" x="2497138" y="3883025"/>
          <p14:tracePt t="102353" x="2497138" y="3908425"/>
          <p14:tracePt t="102362" x="2497138" y="3935413"/>
          <p14:tracePt t="102368" x="2497138" y="3951288"/>
          <p14:tracePt t="102374" x="2497138" y="3968750"/>
          <p14:tracePt t="102382" x="2497138" y="4002088"/>
          <p14:tracePt t="102388" x="2497138" y="4019550"/>
          <p14:tracePt t="102395" x="2497138" y="4037013"/>
          <p14:tracePt t="102402" x="2497138" y="4062413"/>
          <p14:tracePt t="102411" x="2497138" y="4070350"/>
          <p14:tracePt t="102417" x="2497138" y="4095750"/>
          <p14:tracePt t="102423" x="2497138" y="4113213"/>
          <p14:tracePt t="102431" x="2497138" y="4121150"/>
          <p14:tracePt t="102436" x="2497138" y="4130675"/>
          <p14:tracePt t="102443" x="2497138" y="4138613"/>
          <p14:tracePt t="102458" x="2497138" y="4156075"/>
          <p14:tracePt t="102467" x="2497138" y="4164013"/>
          <p14:tracePt t="102471" x="2497138" y="4171950"/>
          <p14:tracePt t="102479" x="2497138" y="4181475"/>
          <p14:tracePt t="102485" x="2497138" y="4189413"/>
          <p14:tracePt t="102495" x="2497138" y="4197350"/>
          <p14:tracePt t="102501" x="2489200" y="4214813"/>
          <p14:tracePt t="102514" x="2489200" y="4224338"/>
          <p14:tracePt t="102527" x="2489200" y="4232275"/>
          <p14:tracePt t="102541" x="2489200" y="4240213"/>
          <p14:tracePt t="102550" x="2489200" y="4249738"/>
          <p14:tracePt t="102569" x="2489200" y="4257675"/>
          <p14:tracePt t="102603" x="2489200" y="4265613"/>
          <p14:tracePt t="102661" x="2489200" y="4275138"/>
          <p14:tracePt t="102673" x="2489200" y="4283075"/>
          <p14:tracePt t="102694" x="2497138" y="4283075"/>
          <p14:tracePt t="102702" x="2497138" y="4291013"/>
          <p14:tracePt t="102708" x="2506663" y="4300538"/>
          <p14:tracePt t="102726" x="2524125" y="4308475"/>
          <p14:tracePt t="102743" x="2532063" y="4308475"/>
          <p14:tracePt t="102751" x="2540000" y="4316413"/>
          <p14:tracePt t="102757" x="2549525" y="4316413"/>
          <p14:tracePt t="102765" x="2557463" y="4316413"/>
          <p14:tracePt t="102779" x="2565400" y="4316413"/>
          <p14:tracePt t="102785" x="2574925" y="4316413"/>
          <p14:tracePt t="102792" x="2582863" y="4316413"/>
          <p14:tracePt t="102802" x="2600325" y="4316413"/>
          <p14:tracePt t="102805" x="2608263" y="4316413"/>
          <p14:tracePt t="102814" x="2616200" y="4316413"/>
          <p14:tracePt t="102820" x="2625725" y="4316413"/>
          <p14:tracePt t="102835" x="2641600" y="4316413"/>
          <p14:tracePt t="102850" x="2651125" y="4316413"/>
          <p14:tracePt t="102854" x="2651125" y="4308475"/>
          <p14:tracePt t="102867" x="2676525" y="4308475"/>
          <p14:tracePt t="102875" x="2684463" y="4300538"/>
          <p14:tracePt t="102883" x="2693988" y="4300538"/>
          <p14:tracePt t="102890" x="2701925" y="4291013"/>
          <p14:tracePt t="102898" x="2709863" y="4283075"/>
          <p14:tracePt t="102911" x="2727325" y="4283075"/>
          <p14:tracePt t="102917" x="2727325" y="4265613"/>
          <p14:tracePt t="102925" x="2735263" y="4265613"/>
          <p14:tracePt t="102938" x="2752725" y="4257675"/>
          <p14:tracePt t="102952" x="2752725" y="4249738"/>
          <p14:tracePt t="102959" x="2760663" y="4249738"/>
          <p14:tracePt t="102967" x="2770188" y="4240213"/>
          <p14:tracePt t="102982" x="2770188" y="4232275"/>
          <p14:tracePt t="102988" x="2778125" y="4224338"/>
          <p14:tracePt t="102994" x="2778125" y="4214813"/>
          <p14:tracePt t="103002" x="2786063" y="4214813"/>
          <p14:tracePt t="103017" x="2786063" y="4206875"/>
          <p14:tracePt t="103030" x="2786063" y="4197350"/>
          <p14:tracePt t="103035" x="2786063" y="4189413"/>
          <p14:tracePt t="103044" x="2786063" y="4181475"/>
          <p14:tracePt t="103051" x="2786063" y="4171950"/>
          <p14:tracePt t="103065" x="2786063" y="4164013"/>
          <p14:tracePt t="103070" x="2786063" y="4156075"/>
          <p14:tracePt t="103078" x="2786063" y="4146550"/>
          <p14:tracePt t="103084" x="2786063" y="4121150"/>
          <p14:tracePt t="103100" x="2786063" y="4105275"/>
          <p14:tracePt t="103105" x="2786063" y="4095750"/>
          <p14:tracePt t="103113" x="2786063" y="4087813"/>
          <p14:tracePt t="103119" x="2786063" y="4079875"/>
          <p14:tracePt t="103127" x="2786063" y="4070350"/>
          <p14:tracePt t="103134" x="2786063" y="4062413"/>
          <p14:tracePt t="103141" x="2786063" y="4052888"/>
          <p14:tracePt t="103149" x="2786063" y="4044950"/>
          <p14:tracePt t="103162" x="2778125" y="4027488"/>
          <p14:tracePt t="103177" x="2770188" y="4019550"/>
          <p14:tracePt t="103184" x="2770188" y="4011613"/>
          <p14:tracePt t="103189" x="2770188" y="4002088"/>
          <p14:tracePt t="103198" x="2760663" y="3994150"/>
          <p14:tracePt t="103210" x="2752725" y="3986213"/>
          <p14:tracePt t="103217" x="2752725" y="3976688"/>
          <p14:tracePt t="103224" x="2744788" y="3976688"/>
          <p14:tracePt t="103232" x="2735263" y="3968750"/>
          <p14:tracePt t="103238" x="2727325" y="3960813"/>
          <p14:tracePt t="103245" x="2727325" y="3951288"/>
          <p14:tracePt t="103251" x="2709863" y="3951288"/>
          <p14:tracePt t="103259" x="2701925" y="3943350"/>
          <p14:tracePt t="103266" x="2693988" y="3943350"/>
          <p14:tracePt t="103275" x="2668588" y="3935413"/>
          <p14:tracePt t="103281" x="2651125" y="3935413"/>
          <p14:tracePt t="103286" x="2641600" y="3935413"/>
          <p14:tracePt t="103293" x="2633663" y="3935413"/>
          <p14:tracePt t="103301" x="2625725" y="3935413"/>
          <p14:tracePt t="103307" x="2616200" y="3935413"/>
          <p14:tracePt t="103317" x="2608263" y="3943350"/>
          <p14:tracePt t="103321" x="2600325" y="3943350"/>
          <p14:tracePt t="103329" x="2590800" y="3951288"/>
          <p14:tracePt t="103335" x="2582863" y="3951288"/>
          <p14:tracePt t="103342" x="2565400" y="3968750"/>
          <p14:tracePt t="103350" x="2565400" y="3976688"/>
          <p14:tracePt t="103357" x="2565400" y="3986213"/>
          <p14:tracePt t="103367" x="2557463" y="4002088"/>
          <p14:tracePt t="103370" x="2549525" y="4002088"/>
          <p14:tracePt t="103378" x="2549525" y="4011613"/>
          <p14:tracePt t="103384" x="2549525" y="4027488"/>
          <p14:tracePt t="103391" x="2540000" y="4027488"/>
          <p14:tracePt t="103400" x="2540000" y="4037013"/>
          <p14:tracePt t="103404" x="2540000" y="4044950"/>
          <p14:tracePt t="103413" x="2540000" y="4052888"/>
          <p14:tracePt t="103427" x="2540000" y="4062413"/>
          <p14:tracePt t="103434" x="2532063" y="4070350"/>
          <p14:tracePt t="103439" x="2532063" y="4079875"/>
          <p14:tracePt t="103453" x="2532063" y="4087813"/>
          <p14:tracePt t="103468" x="2532063" y="4095750"/>
          <p14:tracePt t="103487" x="2532063" y="4105275"/>
          <p14:tracePt t="103498" x="2532063" y="4113213"/>
          <p14:tracePt t="103524" x="2532063" y="4121150"/>
          <p14:tracePt t="103551" x="2540000" y="4121150"/>
          <p14:tracePt t="103579" x="2549525" y="4121150"/>
          <p14:tracePt t="103600" x="2557463" y="4113213"/>
          <p14:tracePt t="103606" x="2565400" y="4105275"/>
          <p14:tracePt t="103621" x="2582863" y="4087813"/>
          <p14:tracePt t="103628" x="2582863" y="4079875"/>
          <p14:tracePt t="103644" x="2590800" y="4062413"/>
          <p14:tracePt t="103649" x="2600325" y="4044950"/>
          <p14:tracePt t="103664" x="2600325" y="4027488"/>
          <p14:tracePt t="103670" x="2608263" y="4027488"/>
          <p14:tracePt t="103677" x="2608263" y="4019550"/>
          <p14:tracePt t="103683" x="2608263" y="4002088"/>
          <p14:tracePt t="103699" x="2608263" y="3994150"/>
          <p14:tracePt t="103716" x="2608263" y="3986213"/>
          <p14:tracePt t="103718" x="2608263" y="3976688"/>
          <p14:tracePt t="103748" x="2608263" y="3968750"/>
          <p14:tracePt t="103752" x="2600325" y="3968750"/>
          <p14:tracePt t="103782" x="2590800" y="3976688"/>
          <p14:tracePt t="103788" x="2590800" y="3986213"/>
          <p14:tracePt t="103801" x="2590800" y="3994150"/>
          <p14:tracePt t="103817" x="2590800" y="4002088"/>
          <p14:tracePt t="103822" x="2590800" y="4011613"/>
          <p14:tracePt t="103833" x="2590800" y="4019550"/>
          <p14:tracePt t="103836" x="2582863" y="4019550"/>
          <p14:tracePt t="103844" x="2582863" y="4027488"/>
          <p14:tracePt t="103851" x="2582863" y="4037013"/>
          <p14:tracePt t="103866" x="2582863" y="4044950"/>
          <p14:tracePt t="103880" x="2582863" y="4052888"/>
          <p14:tracePt t="103892" x="2582863" y="4062413"/>
          <p14:tracePt t="103906" x="2582863" y="4070350"/>
          <p14:tracePt t="103916" x="2582863" y="4079875"/>
          <p14:tracePt t="103933" x="2582863" y="4087813"/>
          <p14:tracePt t="103955" x="2582863" y="4095750"/>
          <p14:tracePt t="103983" x="2582863" y="4105275"/>
          <p14:tracePt t="104053" x="2574925" y="4105275"/>
          <p14:tracePt t="104108" x="2565400" y="4105275"/>
          <p14:tracePt t="104130" x="2557463" y="4105275"/>
          <p14:tracePt t="104261" x="2557463" y="4113213"/>
          <p14:tracePt t="104303" x="2565400" y="4113213"/>
          <p14:tracePt t="104309" x="2565400" y="4121150"/>
          <p14:tracePt t="104331" x="2565400" y="4130675"/>
          <p14:tracePt t="104359" x="2574925" y="4130675"/>
          <p14:tracePt t="104373" x="2574925" y="4138613"/>
          <p14:tracePt t="104401" x="2582863" y="4138613"/>
          <p14:tracePt t="104422" x="2582863" y="4146550"/>
          <p14:tracePt t="104457" x="2590800" y="4146550"/>
          <p14:tracePt t="104463" x="2600325" y="4146550"/>
          <p14:tracePt t="104512" x="2608263" y="4146550"/>
          <p14:tracePt t="104539" x="2608263" y="4138613"/>
          <p14:tracePt t="104562" x="2608263" y="4130675"/>
          <p14:tracePt t="104567" x="2616200" y="4121150"/>
          <p14:tracePt t="104582" x="2616200" y="4113213"/>
          <p14:tracePt t="104598" x="2616200" y="4105275"/>
          <p14:tracePt t="104605" x="2616200" y="4095750"/>
          <p14:tracePt t="104612" x="2616200" y="4087813"/>
          <p14:tracePt t="104624" x="2616200" y="4070350"/>
          <p14:tracePt t="104631" x="2616200" y="4062413"/>
          <p14:tracePt t="104637" x="2616200" y="4052888"/>
          <p14:tracePt t="104646" x="2616200" y="4044950"/>
          <p14:tracePt t="104659" x="2616200" y="4037013"/>
          <p14:tracePt t="104667" x="2616200" y="4027488"/>
          <p14:tracePt t="104674" x="2616200" y="4019550"/>
          <p14:tracePt t="104686" x="2616200" y="4011613"/>
          <p14:tracePt t="104695" x="2616200" y="4002088"/>
          <p14:tracePt t="104708" x="2616200" y="3994150"/>
          <p14:tracePt t="104722" x="2616200" y="3986213"/>
          <p14:tracePt t="104734" x="2608263" y="3986213"/>
          <p14:tracePt t="104749" x="2608263" y="3976688"/>
          <p14:tracePt t="104783" x="2600325" y="3968750"/>
          <p14:tracePt t="104814" x="2590800" y="3960813"/>
          <p14:tracePt t="104902" x="2582863" y="3960813"/>
          <p14:tracePt t="104958" x="2574925" y="3960813"/>
          <p14:tracePt t="104979" x="2574925" y="3968750"/>
          <p14:tracePt t="105014" x="2574925" y="3976688"/>
          <p14:tracePt t="105034" x="2574925" y="3986213"/>
          <p14:tracePt t="105049" x="2574925" y="3994150"/>
          <p14:tracePt t="105064" x="2574925" y="4002088"/>
          <p14:tracePt t="105083" x="2574925" y="4011613"/>
          <p14:tracePt t="105097" x="2574925" y="4019550"/>
          <p14:tracePt t="105104" x="2574925" y="4027488"/>
          <p14:tracePt t="105118" x="2574925" y="4037013"/>
          <p14:tracePt t="105140" x="2574925" y="4044950"/>
          <p14:tracePt t="105160" x="2574925" y="4052888"/>
          <p14:tracePt t="105175" x="2574925" y="4062413"/>
          <p14:tracePt t="105203" x="2574925" y="4070350"/>
          <p14:tracePt t="105223" x="2574925" y="4079875"/>
          <p14:tracePt t="105244" x="2574925" y="4087813"/>
          <p14:tracePt t="105250" x="2574925" y="4095750"/>
          <p14:tracePt t="105264" x="2574925" y="4105275"/>
          <p14:tracePt t="105280" x="2574925" y="4113213"/>
          <p14:tracePt t="105284" x="2574925" y="4130675"/>
          <p14:tracePt t="105299" x="2574925" y="4146550"/>
          <p14:tracePt t="105315" x="2574925" y="4164013"/>
          <p14:tracePt t="105320" x="2574925" y="4171950"/>
          <p14:tracePt t="105328" x="2574925" y="4189413"/>
          <p14:tracePt t="105333" x="2574925" y="4197350"/>
          <p14:tracePt t="105345" x="2574925" y="4206875"/>
          <p14:tracePt t="105348" x="2582863" y="4224338"/>
          <p14:tracePt t="105354" x="2582863" y="4232275"/>
          <p14:tracePt t="105365" x="2582863" y="4240213"/>
          <p14:tracePt t="105368" x="2582863" y="4249738"/>
          <p14:tracePt t="105377" x="2582863" y="4257675"/>
          <p14:tracePt t="105390" x="2582863" y="4265613"/>
          <p14:tracePt t="105397" x="2590800" y="4275138"/>
          <p14:tracePt t="105413" x="2590800" y="4283075"/>
          <p14:tracePt t="105424" x="2590800" y="4291013"/>
          <p14:tracePt t="105438" x="2600325" y="4291013"/>
          <p14:tracePt t="105448" x="2600325" y="4300538"/>
          <p14:tracePt t="105613" x="2600325" y="4308475"/>
          <p14:tracePt t="105619" x="2590800" y="4316413"/>
          <p14:tracePt t="105626" x="2582863" y="4316413"/>
          <p14:tracePt t="105642" x="2582863" y="4325938"/>
          <p14:tracePt t="105654" x="2574925" y="4333875"/>
          <p14:tracePt t="105668" x="2565400" y="4333875"/>
          <p14:tracePt t="105675" x="2565400" y="4341813"/>
          <p14:tracePt t="105695" x="2557463" y="4341813"/>
          <p14:tracePt t="105716" x="2549525" y="4341813"/>
          <p14:tracePt t="105733" x="2540000" y="4351338"/>
          <p14:tracePt t="105752" x="2532063" y="4351338"/>
          <p14:tracePt t="105772" x="2532063" y="4359275"/>
          <p14:tracePt t="105780" x="2524125" y="4359275"/>
          <p14:tracePt t="105786" x="2514600" y="4359275"/>
          <p14:tracePt t="105793" x="2514600" y="4368800"/>
          <p14:tracePt t="105813" x="2506663" y="4368800"/>
          <p14:tracePt t="105835" x="2497138" y="4368800"/>
          <p14:tracePt t="105842" x="2497138" y="4376738"/>
          <p14:tracePt t="105864" x="2489200" y="4376738"/>
          <p14:tracePt t="105869" x="2489200" y="4384675"/>
          <p14:tracePt t="105880" x="2481263" y="4384675"/>
          <p14:tracePt t="105891" x="2471738" y="4394200"/>
          <p14:tracePt t="105898" x="2471738" y="4402138"/>
          <p14:tracePt t="105918" x="2471738" y="4410075"/>
          <p14:tracePt t="105932" x="2463800" y="4410075"/>
          <p14:tracePt t="105947" x="2463800" y="4419600"/>
          <p14:tracePt t="105967" x="2463800" y="4427538"/>
          <p14:tracePt t="105983" x="2463800" y="4435475"/>
          <p14:tracePt t="106002" x="2463800" y="4445000"/>
          <p14:tracePt t="106030" x="2463800" y="4452938"/>
          <p14:tracePt t="106051" x="2463800" y="4460875"/>
          <p14:tracePt t="106072" x="2463800" y="4470400"/>
          <p14:tracePt t="106100" x="2463800" y="4478338"/>
          <p14:tracePt t="106128" x="2463800" y="4486275"/>
          <p14:tracePt t="106142" x="2471738" y="4486275"/>
          <p14:tracePt t="106268" x="2471738" y="4478338"/>
          <p14:tracePt t="106274" x="2471738" y="4470400"/>
          <p14:tracePt t="106282" x="2471738" y="4460875"/>
          <p14:tracePt t="106297" x="2471738" y="4445000"/>
          <p14:tracePt t="106302" x="2471738" y="4427538"/>
          <p14:tracePt t="106311" x="2471738" y="4419600"/>
          <p14:tracePt t="106315" x="2481263" y="4394200"/>
          <p14:tracePt t="106323" x="2481263" y="4368800"/>
          <p14:tracePt t="106331" x="2481263" y="4341813"/>
          <p14:tracePt t="106337" x="2489200" y="4333875"/>
          <p14:tracePt t="106345" x="2489200" y="4308475"/>
          <p14:tracePt t="106350" x="2497138" y="4283075"/>
          <p14:tracePt t="106359" x="2497138" y="4275138"/>
          <p14:tracePt t="106365" x="2497138" y="4265613"/>
          <p14:tracePt t="106371" x="2506663" y="4257675"/>
          <p14:tracePt t="106382" x="2506663" y="4249738"/>
          <p14:tracePt t="106385" x="2514600" y="4240213"/>
          <p14:tracePt t="106399" x="2514600" y="4232275"/>
          <p14:tracePt t="106414" x="2524125" y="4224338"/>
          <p14:tracePt t="106434" x="2532063" y="4214813"/>
          <p14:tracePt t="106448" x="2532063" y="4206875"/>
          <p14:tracePt t="106483" x="2540000" y="4197350"/>
          <p14:tracePt t="106539" x="2549525" y="4197350"/>
          <p14:tracePt t="106574" x="2557463" y="4197350"/>
          <p14:tracePt t="106581" x="2557463" y="4206875"/>
          <p14:tracePt t="106608" x="2557463" y="4214813"/>
          <p14:tracePt t="106644" x="2557463" y="4224338"/>
          <p14:tracePt t="106664" x="2557463" y="4232275"/>
          <p14:tracePt t="106685" x="2557463" y="4240213"/>
          <p14:tracePt t="106693" x="2557463" y="4249738"/>
          <p14:tracePt t="106712" x="2557463" y="4257675"/>
          <p14:tracePt t="106737" x="2557463" y="4265613"/>
          <p14:tracePt t="106754" x="2549525" y="4283075"/>
          <p14:tracePt t="106776" x="2540000" y="4291013"/>
          <p14:tracePt t="106790" x="2540000" y="4300538"/>
          <p14:tracePt t="106803" x="2540000" y="4308475"/>
          <p14:tracePt t="106811" x="2540000" y="4316413"/>
          <p14:tracePt t="106816" x="2532063" y="4316413"/>
          <p14:tracePt t="106824" x="2532063" y="4325938"/>
          <p14:tracePt t="106845" x="2524125" y="4325938"/>
          <p14:tracePt t="106851" x="2524125" y="4333875"/>
          <p14:tracePt t="106861" x="2524125" y="4341813"/>
          <p14:tracePt t="106874" x="2514600" y="4341813"/>
          <p14:tracePt t="106879" x="2506663" y="4341813"/>
          <p14:tracePt t="106887" x="2506663" y="4351338"/>
          <p14:tracePt t="106908" x="2497138" y="4351338"/>
          <p14:tracePt t="106921" x="2489200" y="4359275"/>
          <p14:tracePt t="106935" x="2481263" y="4359275"/>
          <p14:tracePt t="106943" x="2471738" y="4359275"/>
          <p14:tracePt t="106960" x="2463800" y="4359275"/>
          <p14:tracePt t="106970" x="2455863" y="4359275"/>
          <p14:tracePt t="106985" x="2446338" y="4359275"/>
          <p14:tracePt t="107006" x="2438400" y="4359275"/>
          <p14:tracePt t="107032" x="2430463" y="4359275"/>
          <p14:tracePt t="107053" x="2420938" y="4359275"/>
          <p14:tracePt t="107061" x="2413000" y="4359275"/>
          <p14:tracePt t="107102" x="2405063" y="4359275"/>
          <p14:tracePt t="107187" x="2413000" y="4359275"/>
          <p14:tracePt t="107194" x="2420938" y="4351338"/>
          <p14:tracePt t="107215" x="2430463" y="4351338"/>
          <p14:tracePt t="107221" x="2430463" y="4341813"/>
          <p14:tracePt t="107230" x="2438400" y="4341813"/>
          <p14:tracePt t="107237" x="2438400" y="4333875"/>
          <p14:tracePt t="107243" x="2446338" y="4333875"/>
          <p14:tracePt t="107257" x="2455863" y="4325938"/>
          <p14:tracePt t="107270" x="2471738" y="4316413"/>
          <p14:tracePt t="107284" x="2481263" y="4316413"/>
          <p14:tracePt t="107292" x="2489200" y="4316413"/>
          <p14:tracePt t="107297" x="2489200" y="4308475"/>
          <p14:tracePt t="107305" x="2497138" y="4308475"/>
          <p14:tracePt t="107319" x="2506663" y="4308475"/>
          <p14:tracePt t="107333" x="2514600" y="4308475"/>
          <p14:tracePt t="107347" x="2524125" y="4308475"/>
          <p14:tracePt t="107354" x="2532063" y="4308475"/>
          <p14:tracePt t="107367" x="2540000" y="4316413"/>
          <p14:tracePt t="107381" x="2540000" y="4325938"/>
          <p14:tracePt t="107389" x="2549525" y="4325938"/>
          <p14:tracePt t="107396" x="2557463" y="4325938"/>
          <p14:tracePt t="107403" x="2565400" y="4325938"/>
          <p14:tracePt t="107411" x="2565400" y="4333875"/>
          <p14:tracePt t="107431" x="2582863" y="4333875"/>
          <p14:tracePt t="107437" x="2582863" y="4341813"/>
          <p14:tracePt t="107446" x="2590800" y="4351338"/>
          <p14:tracePt t="107459" x="2600325" y="4351338"/>
          <p14:tracePt t="107472" x="2600325" y="4359275"/>
          <p14:tracePt t="107478" x="2608263" y="4359275"/>
          <p14:tracePt t="107485" x="2608263" y="4368800"/>
          <p14:tracePt t="107499" x="2608263" y="4376738"/>
          <p14:tracePt t="107506" x="2616200" y="4376738"/>
          <p14:tracePt t="107512" x="2616200" y="4384675"/>
          <p14:tracePt t="107528" x="2616200" y="4394200"/>
          <p14:tracePt t="107549" x="2616200" y="4402138"/>
          <p14:tracePt t="107569" x="2616200" y="4410075"/>
          <p14:tracePt t="107577" x="2616200" y="4419600"/>
          <p14:tracePt t="107590" x="2616200" y="4427538"/>
          <p14:tracePt t="107605" x="2616200" y="4435475"/>
          <p14:tracePt t="107618" x="2616200" y="4445000"/>
          <p14:tracePt t="107632" x="2616200" y="4452938"/>
          <p14:tracePt t="107653" x="2616200" y="4460875"/>
          <p14:tracePt t="107661" x="2608263" y="4460875"/>
          <p14:tracePt t="107681" x="2608263" y="4470400"/>
          <p14:tracePt t="107688" x="2600325" y="4470400"/>
          <p14:tracePt t="107702" x="2600325" y="4478338"/>
          <p14:tracePt t="107709" x="2590800" y="4486275"/>
          <p14:tracePt t="107738" x="2582863" y="4495800"/>
          <p14:tracePt t="107744" x="2574925" y="4495800"/>
          <p14:tracePt t="107758" x="2565400" y="4495800"/>
          <p14:tracePt t="107778" x="2557463" y="4495800"/>
          <p14:tracePt t="107785" x="2549525" y="4495800"/>
          <p14:tracePt t="107794" x="2540000" y="4495800"/>
          <p14:tracePt t="107812" x="2532063" y="4495800"/>
          <p14:tracePt t="107827" x="2524125" y="4495800"/>
          <p14:tracePt t="107842" x="2514600" y="4495800"/>
          <p14:tracePt t="107855" x="2506663" y="4495800"/>
          <p14:tracePt t="107868" x="2497138" y="4495800"/>
          <p14:tracePt t="107876" x="2489200" y="4486275"/>
          <p14:tracePt t="107890" x="2481263" y="4486275"/>
          <p14:tracePt t="107903" x="2471738" y="4478338"/>
          <p14:tracePt t="107918" x="2463800" y="4478338"/>
          <p14:tracePt t="107925" x="2463800" y="4470400"/>
          <p14:tracePt t="107943" x="2455863" y="4470400"/>
          <p14:tracePt t="107945" x="2455863" y="4460875"/>
          <p14:tracePt t="107952" x="2446338" y="4460875"/>
          <p14:tracePt t="107973" x="2438400" y="4460875"/>
          <p14:tracePt t="107980" x="2438400" y="4452938"/>
          <p14:tracePt t="108029" x="2430463" y="4452938"/>
          <p14:tracePt t="108106" x="2430463" y="4460875"/>
          <p14:tracePt t="108112" x="2438400" y="4460875"/>
          <p14:tracePt t="108128" x="2446338" y="4460875"/>
          <p14:tracePt t="108142" x="2455863" y="4460875"/>
          <p14:tracePt t="108161" x="2463800" y="4460875"/>
          <p14:tracePt t="108190" x="2471738" y="4460875"/>
          <p14:tracePt t="108203" x="2481263" y="4460875"/>
          <p14:tracePt t="108231" x="2489200" y="4460875"/>
          <p14:tracePt t="108238" x="2497138" y="4460875"/>
          <p14:tracePt t="108260" x="2506663" y="4460875"/>
          <p14:tracePt t="108266" x="2506663" y="4452938"/>
          <p14:tracePt t="108280" x="2514600" y="4452938"/>
          <p14:tracePt t="108295" x="2524125" y="4452938"/>
          <p14:tracePt t="108310" x="2524125" y="4445000"/>
          <p14:tracePt t="108322" x="2532063" y="4445000"/>
          <p14:tracePt t="108328" x="2532063" y="4435475"/>
          <p14:tracePt t="108337" x="2540000" y="4435475"/>
          <p14:tracePt t="108349" x="2540000" y="4427538"/>
          <p14:tracePt t="108363" x="2549525" y="4419600"/>
          <p14:tracePt t="108371" x="2549525" y="4410075"/>
          <p14:tracePt t="108379" x="2557463" y="4410075"/>
          <p14:tracePt t="108384" x="2557463" y="4402138"/>
          <p14:tracePt t="108393" x="2565400" y="4402138"/>
          <p14:tracePt t="108398" x="2565400" y="4394200"/>
          <p14:tracePt t="108406" x="2565400" y="4384675"/>
          <p14:tracePt t="108419" x="2565400" y="4368800"/>
          <p14:tracePt t="108433" x="2565400" y="4359275"/>
          <p14:tracePt t="108447" x="2565400" y="4351338"/>
          <p14:tracePt t="108462" x="2565400" y="4341813"/>
          <p14:tracePt t="108503" x="2557463" y="4341813"/>
          <p14:tracePt t="108524" x="2549525" y="4341813"/>
          <p14:tracePt t="108544" x="2549525" y="4351338"/>
          <p14:tracePt t="108566" x="2549525" y="4359275"/>
          <p14:tracePt t="108579" x="2549525" y="4368800"/>
          <p14:tracePt t="108587" x="2549525" y="4376738"/>
          <p14:tracePt t="108615" x="2549525" y="4384675"/>
          <p14:tracePt t="108636" x="2549525" y="4394200"/>
          <p14:tracePt t="108657" x="2549525" y="4402138"/>
          <p14:tracePt t="108670" x="2549525" y="4410075"/>
          <p14:tracePt t="108684" x="2540000" y="4410075"/>
          <p14:tracePt t="108691" x="2540000" y="4419600"/>
          <p14:tracePt t="108714" x="2540000" y="4427538"/>
          <p14:tracePt t="108740" x="2540000" y="4435475"/>
          <p14:tracePt t="108760" x="2540000" y="4445000"/>
          <p14:tracePt t="108893" x="2540000" y="4435475"/>
          <p14:tracePt t="108913" x="2549525" y="4427538"/>
          <p14:tracePt t="108920" x="2557463" y="4427538"/>
          <p14:tracePt t="108934" x="2565400" y="4419600"/>
          <p14:tracePt t="108955" x="2582863" y="4410075"/>
          <p14:tracePt t="108962" x="2608263" y="4394200"/>
          <p14:tracePt t="108969" x="2625725" y="4394200"/>
          <p14:tracePt t="108978" x="2719388" y="4368800"/>
          <p14:tracePt t="108983" x="2889250" y="4308475"/>
          <p14:tracePt t="108992" x="3067050" y="4275138"/>
          <p14:tracePt t="108997" x="3279775" y="4249738"/>
          <p14:tracePt t="109003" x="3414713" y="4224338"/>
          <p14:tracePt t="109012" x="3500438" y="4214813"/>
          <p14:tracePt t="109018" x="3602038" y="4206875"/>
          <p14:tracePt t="109027" x="3695700" y="4189413"/>
          <p14:tracePt t="109035" x="3781425" y="4181475"/>
          <p14:tracePt t="109039" x="3840163" y="4164013"/>
          <p14:tracePt t="109045" x="3933825" y="4156075"/>
          <p14:tracePt t="109052" x="3984625" y="4146550"/>
          <p14:tracePt t="109059" x="4052888" y="4146550"/>
          <p14:tracePt t="109067" x="4095750" y="4146550"/>
          <p14:tracePt t="109074" x="4137025" y="4146550"/>
          <p14:tracePt t="109079" x="4187825" y="4146550"/>
          <p14:tracePt t="109088" x="4222750" y="4146550"/>
          <p14:tracePt t="109094" x="4248150" y="4146550"/>
          <p14:tracePt t="109101" x="4273550" y="4146550"/>
          <p14:tracePt t="109110" x="4291013" y="4146550"/>
          <p14:tracePt t="109116" x="4298950" y="4146550"/>
          <p14:tracePt t="109122" x="4306888" y="4156075"/>
          <p14:tracePt t="109128" x="4316413" y="4156075"/>
          <p14:tracePt t="109137" x="4324350" y="4156075"/>
          <p14:tracePt t="109143" x="4332288" y="4156075"/>
          <p14:tracePt t="109150" x="4341813" y="4156075"/>
          <p14:tracePt t="109158" x="4349750" y="4156075"/>
          <p14:tracePt t="109165" x="4367213" y="4156075"/>
          <p14:tracePt t="109293" x="4367213" y="4146550"/>
          <p14:tracePt t="109333" x="4359275" y="4146550"/>
          <p14:tracePt t="109402" x="4349750" y="4146550"/>
          <p14:tracePt t="109507" x="4349750" y="4138613"/>
          <p14:tracePt t="109605" x="4349750" y="4130675"/>
          <p14:tracePt t="109751" x="4349750" y="4138613"/>
          <p14:tracePt t="109834" x="4349750" y="4146550"/>
          <p14:tracePt t="109841" x="4349750" y="4156075"/>
          <p14:tracePt t="109959" x="4359275" y="4156075"/>
          <p14:tracePt t="110008" x="4367213" y="4156075"/>
          <p14:tracePt t="110057" x="4375150" y="4156075"/>
          <p14:tracePt t="110086" x="4375150" y="4146550"/>
          <p14:tracePt t="110189" x="4375150" y="4138613"/>
          <p14:tracePt t="110253" x="4367213" y="4130675"/>
          <p14:tracePt t="110294" x="4359275" y="4130675"/>
          <p14:tracePt t="110322" x="4359275" y="4121150"/>
          <p14:tracePt t="110336" x="4349750" y="4121150"/>
          <p14:tracePt t="110384" x="4341813" y="4121150"/>
          <p14:tracePt t="110399" x="4341813" y="4113213"/>
          <p14:tracePt t="110412" x="4332288" y="4113213"/>
          <p14:tracePt t="110427" x="4324350" y="4113213"/>
          <p14:tracePt t="110447" x="4316413" y="4113213"/>
          <p14:tracePt t="110476" x="4306888" y="4113213"/>
          <p14:tracePt t="110496" x="4298950" y="4113213"/>
          <p14:tracePt t="110510" x="4291013" y="4113213"/>
          <p14:tracePt t="110531" x="4281488" y="4113213"/>
          <p14:tracePt t="110552" x="4273550" y="4113213"/>
          <p14:tracePt t="110580" x="4265613" y="4113213"/>
          <p14:tracePt t="110587" x="4256088" y="4113213"/>
          <p14:tracePt t="110614" x="4256088" y="4105275"/>
          <p14:tracePt t="110621" x="4248150" y="4105275"/>
          <p14:tracePt t="110628" x="4240213" y="4105275"/>
          <p14:tracePt t="110649" x="4222750" y="4095750"/>
          <p14:tracePt t="110670" x="4214813" y="4095750"/>
          <p14:tracePt t="110698" x="4205288" y="4095750"/>
          <p14:tracePt t="110707" x="4197350" y="4087813"/>
          <p14:tracePt t="110736" x="4197350" y="4079875"/>
          <p14:tracePt t="111152" x="4205288" y="4079875"/>
          <p14:tracePt t="111172" x="4214813" y="4079875"/>
          <p14:tracePt t="111192" x="4222750" y="4079875"/>
          <p14:tracePt t="111215" x="4230688" y="4079875"/>
          <p14:tracePt t="111227" x="4230688" y="4087813"/>
          <p14:tracePt t="111234" x="4240213" y="4087813"/>
          <p14:tracePt t="111276" x="4240213" y="4095750"/>
          <p14:tracePt t="111312" x="4230688" y="4105275"/>
          <p14:tracePt t="111332" x="4222750" y="4105275"/>
          <p14:tracePt t="111340" x="4205288" y="4113213"/>
          <p14:tracePt t="111345" x="4197350" y="4113213"/>
          <p14:tracePt t="111353" x="4187825" y="4113213"/>
          <p14:tracePt t="111361" x="4162425" y="4113213"/>
          <p14:tracePt t="111367" x="4146550" y="4113213"/>
          <p14:tracePt t="111375" x="4078288" y="4105275"/>
          <p14:tracePt t="111380" x="3976688" y="4087813"/>
          <p14:tracePt t="111389" x="3848100" y="4062413"/>
          <p14:tracePt t="111394" x="3746500" y="4037013"/>
          <p14:tracePt t="111401" x="3594100" y="3994150"/>
          <p14:tracePt t="111410" x="3414713" y="3943350"/>
          <p14:tracePt t="111416" x="3330575" y="3908425"/>
          <p14:tracePt t="111423" x="3254375" y="3883025"/>
          <p14:tracePt t="111430" x="3219450" y="3857625"/>
          <p14:tracePt t="111436" x="3194050" y="3841750"/>
          <p14:tracePt t="111444" x="3168650" y="3832225"/>
          <p14:tracePt t="111450" x="3160713" y="3824288"/>
          <p14:tracePt t="111459" x="3152775" y="3824288"/>
          <p14:tracePt t="111464" x="3143250" y="3824288"/>
          <p14:tracePt t="111488" x="3135313" y="3816350"/>
          <p14:tracePt t="111520" x="3127375" y="3816350"/>
          <p14:tracePt t="111612" x="3127375" y="3824288"/>
          <p14:tracePt t="111639" x="3127375" y="3832225"/>
          <p14:tracePt t="111653" x="3135313" y="3841750"/>
          <p14:tracePt t="111666" x="3135313" y="3849688"/>
          <p14:tracePt t="111681" x="3135313" y="3857625"/>
          <p14:tracePt t="111687" x="3135313" y="3867150"/>
          <p14:tracePt t="111695" x="3143250" y="3875088"/>
          <p14:tracePt t="111701" x="3143250" y="3883025"/>
          <p14:tracePt t="111708" x="3152775" y="3917950"/>
          <p14:tracePt t="111715" x="3152775" y="3943350"/>
          <p14:tracePt t="111725" x="3152775" y="3976688"/>
          <p14:tracePt t="111728" x="3152775" y="4011613"/>
          <p14:tracePt t="111738" x="3160713" y="4070350"/>
          <p14:tracePt t="111742" x="3160713" y="4138613"/>
          <p14:tracePt t="111750" x="3160713" y="4197350"/>
          <p14:tracePt t="111759" x="3160713" y="4265613"/>
          <p14:tracePt t="111762" x="3160713" y="4308475"/>
          <p14:tracePt t="111771" x="3160713" y="4341813"/>
          <p14:tracePt t="111777" x="3160713" y="4368800"/>
          <p14:tracePt t="111784" x="3160713" y="4402138"/>
          <p14:tracePt t="111791" x="3160713" y="4427538"/>
          <p14:tracePt t="111800" x="3160713" y="4445000"/>
          <p14:tracePt t="111806" x="3160713" y="4460875"/>
          <p14:tracePt t="111811" x="3160713" y="4470400"/>
          <p14:tracePt t="111819" x="3160713" y="4478338"/>
          <p14:tracePt t="111825" x="3160713" y="4495800"/>
          <p14:tracePt t="111841" x="3160713" y="4503738"/>
          <p14:tracePt t="111847" x="3160713" y="4513263"/>
          <p14:tracePt t="111854" x="3160713" y="4521200"/>
          <p14:tracePt t="111869" x="3160713" y="4529138"/>
          <p14:tracePt t="111890" x="3152775" y="4538663"/>
          <p14:tracePt t="111910" x="3143250" y="4538663"/>
          <p14:tracePt t="111916" x="3143250" y="4546600"/>
          <p14:tracePt t="111925" x="3135313" y="4546600"/>
          <p14:tracePt t="111939" x="3135313" y="4554538"/>
          <p14:tracePt t="111958" x="3127375" y="4554538"/>
          <p14:tracePt t="111974" x="3117850" y="4554538"/>
          <p14:tracePt t="111980" x="3109913" y="4554538"/>
          <p14:tracePt t="111993" x="3100388" y="4546600"/>
          <p14:tracePt t="112008" x="3084513" y="4546600"/>
          <p14:tracePt t="112022" x="3074988" y="4538663"/>
          <p14:tracePt t="112027" x="3067050" y="4538663"/>
          <p14:tracePt t="112035" x="3059113" y="4529138"/>
          <p14:tracePt t="112041" x="3049588" y="4521200"/>
          <p14:tracePt t="112050" x="3041650" y="4521200"/>
          <p14:tracePt t="112057" x="3033713" y="4513263"/>
          <p14:tracePt t="112062" x="3024188" y="4513263"/>
          <p14:tracePt t="112071" x="3024188" y="4503738"/>
          <p14:tracePt t="112076" x="3016250" y="4495800"/>
          <p14:tracePt t="112084" x="2998788" y="4478338"/>
          <p14:tracePt t="112091" x="2990850" y="4470400"/>
          <p14:tracePt t="112098" x="2982913" y="4452938"/>
          <p14:tracePt t="112106" x="2973388" y="4445000"/>
          <p14:tracePt t="112112" x="2955925" y="4427538"/>
          <p14:tracePt t="112118" x="2955925" y="4419600"/>
          <p14:tracePt t="112125" x="2947988" y="4384675"/>
          <p14:tracePt t="112133" x="2940050" y="4368800"/>
          <p14:tracePt t="112140" x="2930525" y="4351338"/>
          <p14:tracePt t="112147" x="2930525" y="4325938"/>
          <p14:tracePt t="112153" x="2930525" y="4308475"/>
          <p14:tracePt t="112160" x="2930525" y="4283075"/>
          <p14:tracePt t="112167" x="2930525" y="4249738"/>
          <p14:tracePt t="112174" x="2930525" y="4224338"/>
          <p14:tracePt t="112182" x="2930525" y="4197350"/>
          <p14:tracePt t="112190" x="2930525" y="4181475"/>
          <p14:tracePt t="112195" x="2930525" y="4164013"/>
          <p14:tracePt t="112202" x="2930525" y="4138613"/>
          <p14:tracePt t="112216" x="2930525" y="4130675"/>
          <p14:tracePt t="112224" x="2930525" y="4113213"/>
          <p14:tracePt t="112231" x="2930525" y="4105275"/>
          <p14:tracePt t="112243" x="2930525" y="4095750"/>
          <p14:tracePt t="112251" x="2930525" y="4087813"/>
          <p14:tracePt t="112257" x="2930525" y="4070350"/>
          <p14:tracePt t="112274" x="2930525" y="4052888"/>
          <p14:tracePt t="112278" x="2930525" y="4044950"/>
          <p14:tracePt t="112286" x="2930525" y="4037013"/>
          <p14:tracePt t="112292" x="2930525" y="4027488"/>
          <p14:tracePt t="112300" x="2930525" y="4019550"/>
          <p14:tracePt t="112308" x="2930525" y="4002088"/>
          <p14:tracePt t="112322" x="2930525" y="3994150"/>
          <p14:tracePt t="112327" x="2930525" y="3986213"/>
          <p14:tracePt t="112334" x="2930525" y="3976688"/>
          <p14:tracePt t="112349" x="2930525" y="3968750"/>
          <p14:tracePt t="112357" x="2930525" y="3960813"/>
          <p14:tracePt t="112362" x="2940050" y="3951288"/>
          <p14:tracePt t="112369" x="2947988" y="3943350"/>
          <p14:tracePt t="112383" x="2947988" y="3935413"/>
          <p14:tracePt t="112391" x="2955925" y="3925888"/>
          <p14:tracePt t="112397" x="2955925" y="3917950"/>
          <p14:tracePt t="112406" x="2973388" y="3908425"/>
          <p14:tracePt t="112410" x="2973388" y="3900488"/>
          <p14:tracePt t="112419" x="2990850" y="3892550"/>
          <p14:tracePt t="112425" x="2998788" y="3883025"/>
          <p14:tracePt t="112432" x="3008313" y="3875088"/>
          <p14:tracePt t="112440" x="3016250" y="3875088"/>
          <p14:tracePt t="112446" x="3024188" y="3867150"/>
          <p14:tracePt t="112453" x="3041650" y="3857625"/>
          <p14:tracePt t="112459" x="3049588" y="3849688"/>
          <p14:tracePt t="112467" x="3067050" y="3841750"/>
          <p14:tracePt t="112481" x="3074988" y="3841750"/>
          <p14:tracePt t="112494" x="3084513" y="3832225"/>
          <p14:tracePt t="112502" x="3092450" y="3824288"/>
          <p14:tracePt t="112508" x="3100388" y="3824288"/>
          <p14:tracePt t="112516" x="3109913" y="3824288"/>
          <p14:tracePt t="112523" x="3117850" y="3824288"/>
          <p14:tracePt t="112530" x="3135313" y="3824288"/>
          <p14:tracePt t="112543" x="3143250" y="3824288"/>
          <p14:tracePt t="112551" x="3152775" y="3824288"/>
          <p14:tracePt t="112564" x="3160713" y="3824288"/>
          <p14:tracePt t="112573" x="3168650" y="3824288"/>
          <p14:tracePt t="112592" x="3178175" y="3832225"/>
          <p14:tracePt t="112613" x="3178175" y="3841750"/>
          <p14:tracePt t="112621" x="3186113" y="3841750"/>
          <p14:tracePt t="112634" x="3186113" y="3849688"/>
          <p14:tracePt t="112656" x="3186113" y="3857625"/>
          <p14:tracePt t="112661" x="3186113" y="3867150"/>
          <p14:tracePt t="112675" x="3186113" y="3875088"/>
          <p14:tracePt t="112690" x="3186113" y="3883025"/>
          <p14:tracePt t="112704" x="3186113" y="3892550"/>
          <p14:tracePt t="112710" x="3186113" y="3900488"/>
          <p14:tracePt t="112718" x="3186113" y="3908425"/>
          <p14:tracePt t="112724" x="3186113" y="3925888"/>
          <p14:tracePt t="112731" x="3186113" y="3943350"/>
          <p14:tracePt t="112740" x="3186113" y="3960813"/>
          <p14:tracePt t="112745" x="3186113" y="4002088"/>
          <p14:tracePt t="112752" x="3186113" y="4037013"/>
          <p14:tracePt t="112761" x="3186113" y="4087813"/>
          <p14:tracePt t="112766" x="3194050" y="4121150"/>
          <p14:tracePt t="112774" x="3194050" y="4156075"/>
          <p14:tracePt t="112781" x="3194050" y="4171950"/>
          <p14:tracePt t="112788" x="3194050" y="4189413"/>
          <p14:tracePt t="112793" x="3194050" y="4197350"/>
          <p14:tracePt t="112801" x="3194050" y="4206875"/>
          <p14:tracePt t="112808" x="3194050" y="4214813"/>
          <p14:tracePt t="112814" x="3194050" y="4224338"/>
          <p14:tracePt t="112822" x="3194050" y="4232275"/>
          <p14:tracePt t="112836" x="3194050" y="4240213"/>
          <p14:tracePt t="112850" x="3194050" y="4249738"/>
          <p14:tracePt t="112872" x="3194050" y="4257675"/>
          <p14:tracePt t="112878" x="3194050" y="4265613"/>
          <p14:tracePt t="112898" x="3194050" y="4275138"/>
          <p14:tracePt t="112912" x="3186113" y="4275138"/>
          <p14:tracePt t="112933" x="3178175" y="4257675"/>
          <p14:tracePt t="112940" x="3178175" y="4232275"/>
          <p14:tracePt t="112957" x="3178175" y="4181475"/>
          <p14:tracePt t="112961" x="3178175" y="4146550"/>
          <p14:tracePt t="112968" x="3178175" y="4095750"/>
          <p14:tracePt t="112975" x="3186113" y="4037013"/>
          <p14:tracePt t="112982" x="3186113" y="3986213"/>
          <p14:tracePt t="112990" x="3194050" y="3960813"/>
          <p14:tracePt t="112996" x="3194050" y="3935413"/>
          <p14:tracePt t="113004" x="3203575" y="3917950"/>
          <p14:tracePt t="113009" x="3211513" y="3908425"/>
          <p14:tracePt t="113017" x="3211513" y="3900488"/>
          <p14:tracePt t="113023" x="3211513" y="3883025"/>
          <p14:tracePt t="113040" x="3219450" y="3867150"/>
          <p14:tracePt t="113045" x="3219450" y="3857625"/>
          <p14:tracePt t="113059" x="3219450" y="3841750"/>
          <p14:tracePt t="113072" x="3228975" y="3832225"/>
          <p14:tracePt t="113080" x="3236913" y="3824288"/>
          <p14:tracePt t="113088" x="3236913" y="3816350"/>
          <p14:tracePt t="113093" x="3236913" y="3806825"/>
          <p14:tracePt t="113107" x="3244850" y="3798888"/>
          <p14:tracePt t="113114" x="3244850" y="3790950"/>
          <p14:tracePt t="113122" x="3254375" y="3790950"/>
          <p14:tracePt t="113129" x="3262313" y="3790950"/>
          <p14:tracePt t="113136" x="3262313" y="3781425"/>
          <p14:tracePt t="113143" x="3270250" y="3781425"/>
          <p14:tracePt t="113149" x="3279775" y="3773488"/>
          <p14:tracePt t="113156" x="3287713" y="3763963"/>
          <p14:tracePt t="113171" x="3297238" y="3763963"/>
          <p14:tracePt t="113185" x="3305175" y="3763963"/>
          <p14:tracePt t="113198" x="3313113" y="3763963"/>
          <p14:tracePt t="113205" x="3322638" y="3763963"/>
          <p14:tracePt t="113212" x="3330575" y="3763963"/>
          <p14:tracePt t="113225" x="3338513" y="3763963"/>
          <p14:tracePt t="113232" x="3348038" y="3763963"/>
          <p14:tracePt t="113239" x="3363913" y="3773488"/>
          <p14:tracePt t="113254" x="3373438" y="3781425"/>
          <p14:tracePt t="113260" x="3381375" y="3790950"/>
          <p14:tracePt t="113268" x="3389313" y="3790950"/>
          <p14:tracePt t="113274" x="3398838" y="3798888"/>
          <p14:tracePt t="113289" x="3406775" y="3806825"/>
          <p14:tracePt t="113302" x="3424238" y="3816350"/>
          <p14:tracePt t="113309" x="3424238" y="3824288"/>
          <p14:tracePt t="113324" x="3432175" y="3824288"/>
          <p14:tracePt t="113339" x="3441700" y="3832225"/>
          <p14:tracePt t="113352" x="3449638" y="3832225"/>
          <p14:tracePt t="113358" x="3449638" y="3841750"/>
          <p14:tracePt t="113379" x="3457575" y="3841750"/>
          <p14:tracePt t="113388" x="3457575" y="3849688"/>
          <p14:tracePt t="113392" x="3457575" y="3857625"/>
          <p14:tracePt t="113400" x="3467100" y="3857625"/>
          <p14:tracePt t="113444" x="3475038" y="3857625"/>
          <p14:tracePt t="113474" x="3482975" y="3857625"/>
          <p14:tracePt t="113513" x="3492500" y="3857625"/>
          <p14:tracePt t="113555" x="3492500" y="3867150"/>
          <p14:tracePt t="113577" x="3500438" y="3867150"/>
          <p14:tracePt t="113590" x="3500438" y="3875088"/>
          <p14:tracePt t="113598" x="3508375" y="3875088"/>
          <p14:tracePt t="113607" x="3517900" y="3883025"/>
          <p14:tracePt t="113611" x="3533775" y="3883025"/>
          <p14:tracePt t="113619" x="3559175" y="3883025"/>
          <p14:tracePt t="113625" x="3627438" y="3892550"/>
          <p14:tracePt t="113632" x="3678238" y="3908425"/>
          <p14:tracePt t="113639" x="3746500" y="3925888"/>
          <p14:tracePt t="113647" x="3781425" y="3935413"/>
          <p14:tracePt t="113654" x="3848100" y="3951288"/>
          <p14:tracePt t="113659" x="3900488" y="3960813"/>
          <p14:tracePt t="113668" x="3941763" y="3976688"/>
          <p14:tracePt t="113675" x="3967163" y="3994150"/>
          <p14:tracePt t="113680" x="4002088" y="4002088"/>
          <p14:tracePt t="113690" x="4044950" y="4002088"/>
          <p14:tracePt t="113694" x="4060825" y="4019550"/>
          <p14:tracePt t="113702" x="4078288" y="4027488"/>
          <p14:tracePt t="113708" x="4086225" y="4027488"/>
          <p14:tracePt t="113716" x="4111625" y="4037013"/>
          <p14:tracePt t="113723" x="4129088" y="4052888"/>
          <p14:tracePt t="113730" x="4137025" y="4052888"/>
          <p14:tracePt t="113739" x="4154488" y="4062413"/>
          <p14:tracePt t="113743" x="4179888" y="4070350"/>
          <p14:tracePt t="113751" x="4187825" y="4070350"/>
          <p14:tracePt t="113757" x="4214813" y="4079875"/>
          <p14:tracePt t="113765" x="4240213" y="4095750"/>
          <p14:tracePt t="113773" x="4281488" y="4105275"/>
          <p14:tracePt t="113778" x="4324350" y="4121150"/>
          <p14:tracePt t="113786" x="4359275" y="4130675"/>
          <p14:tracePt t="113792" x="4392613" y="4138613"/>
          <p14:tracePt t="113801" x="4443413" y="4156075"/>
          <p14:tracePt t="113808" x="4503738" y="4171950"/>
          <p14:tracePt t="113813" x="4519613" y="4171950"/>
          <p14:tracePt t="113823" x="4537075" y="4181475"/>
          <p14:tracePt t="113827" x="4554538" y="4181475"/>
          <p14:tracePt t="113834" x="4562475" y="4189413"/>
          <p14:tracePt t="113928" x="4554538" y="4189413"/>
          <p14:tracePt t="113935" x="4545013" y="4189413"/>
          <p14:tracePt t="113944" x="4545013" y="4181475"/>
          <p14:tracePt t="113952" x="4537075" y="4181475"/>
          <p14:tracePt t="113959" x="4529138" y="4181475"/>
          <p14:tracePt t="113969" x="4529138" y="4171950"/>
          <p14:tracePt t="113975" x="4519613" y="4171950"/>
          <p14:tracePt t="113991" x="4511675" y="4171950"/>
          <p14:tracePt t="114019" x="4503738" y="4171950"/>
          <p14:tracePt t="114039" x="4494213" y="4171950"/>
          <p14:tracePt t="114088" x="4486275" y="4171950"/>
          <p14:tracePt t="114110" x="4476750" y="4171950"/>
          <p14:tracePt t="114151" x="4468813" y="4164013"/>
          <p14:tracePt t="114172" x="4460875" y="4164013"/>
          <p14:tracePt t="114178" x="4460875" y="4156075"/>
          <p14:tracePt t="114185" x="4451350" y="4156075"/>
          <p14:tracePt t="114200" x="4443413" y="4156075"/>
          <p14:tracePt t="114214" x="4435475" y="4156075"/>
          <p14:tracePt t="114227" x="4418013" y="4146550"/>
          <p14:tracePt t="114256" x="4410075" y="4146550"/>
          <p14:tracePt t="114262" x="4410075" y="4138613"/>
          <p14:tracePt t="114277" x="4400550" y="4138613"/>
          <p14:tracePt t="114291" x="4400550" y="4130675"/>
          <p14:tracePt t="114298" x="4384675" y="4121150"/>
          <p14:tracePt t="114319" x="4375150" y="4121150"/>
          <p14:tracePt t="114339" x="4359275" y="4113213"/>
          <p14:tracePt t="114360" x="4349750" y="4113213"/>
          <p14:tracePt t="114374" x="4341813" y="4113213"/>
          <p14:tracePt t="114381" x="4332288" y="4113213"/>
          <p14:tracePt t="114388" x="4332288" y="4105275"/>
          <p14:tracePt t="114394" x="4324350" y="4105275"/>
          <p14:tracePt t="114403" x="4316413" y="4105275"/>
          <p14:tracePt t="114408" x="4306888" y="4095750"/>
          <p14:tracePt t="114425" x="4298950" y="4095750"/>
          <p14:tracePt t="114429" x="4291013" y="4095750"/>
          <p14:tracePt t="114442" x="4281488" y="4095750"/>
          <p14:tracePt t="114451" x="4273550" y="4095750"/>
          <p14:tracePt t="114458" x="4265613" y="4095750"/>
          <p14:tracePt t="114490" x="4256088" y="4095750"/>
          <p14:tracePt t="114492" x="4240213" y="4095750"/>
          <p14:tracePt t="114500" x="4230688" y="4095750"/>
          <p14:tracePt t="114513" x="4222750" y="4095750"/>
          <p14:tracePt t="114530" x="4214813" y="4095750"/>
          <p14:tracePt t="114597" x="4205288" y="4095750"/>
          <p14:tracePt t="114604" x="4197350" y="4095750"/>
          <p14:tracePt t="114625" x="4197350" y="4105275"/>
          <p14:tracePt t="114695" x="4205288" y="4105275"/>
          <p14:tracePt t="114722" x="4214813" y="4105275"/>
          <p14:tracePt t="114744" x="4222750" y="4105275"/>
          <p14:tracePt t="114767" x="4230688" y="4105275"/>
          <p14:tracePt t="114772" x="4240213" y="4105275"/>
          <p14:tracePt t="114787" x="4248150" y="4105275"/>
          <p14:tracePt t="114806" x="4256088" y="4105275"/>
          <p14:tracePt t="114813" x="4265613" y="4105275"/>
          <p14:tracePt t="114834" x="4273550" y="4105275"/>
          <p14:tracePt t="114849" x="4291013" y="4095750"/>
          <p14:tracePt t="114862" x="4298950" y="4095750"/>
          <p14:tracePt t="114883" x="4306888" y="4095750"/>
          <p14:tracePt t="114890" x="4316413" y="4095750"/>
          <p14:tracePt t="114897" x="4324350" y="4095750"/>
          <p14:tracePt t="114919" x="4341813" y="4095750"/>
          <p14:tracePt t="114938" x="4349750" y="4095750"/>
          <p14:tracePt t="114945" x="4359275" y="4095750"/>
          <p14:tracePt t="114960" x="4375150" y="4095750"/>
          <p14:tracePt t="114967" x="4384675" y="4095750"/>
          <p14:tracePt t="114973" x="4392613" y="4095750"/>
          <p14:tracePt t="114981" x="4400550" y="4095750"/>
          <p14:tracePt t="114990" x="4418013" y="4095750"/>
          <p14:tracePt t="114994" x="4425950" y="4095750"/>
          <p14:tracePt t="115005" x="4435475" y="4095750"/>
          <p14:tracePt t="115007" x="4443413" y="4095750"/>
          <p14:tracePt t="115015" x="4451350" y="4095750"/>
          <p14:tracePt t="115022" x="4460875" y="4095750"/>
          <p14:tracePt t="115042" x="4468813" y="4095750"/>
          <p14:tracePt t="115052" x="4476750" y="4095750"/>
          <p14:tracePt t="115056" x="4486275" y="4095750"/>
          <p14:tracePt t="115064" x="4494213" y="4095750"/>
          <p14:tracePt t="115086" x="4503738" y="4095750"/>
          <p14:tracePt t="115091" x="4511675" y="4095750"/>
          <p14:tracePt t="115115" x="4519613" y="4095750"/>
          <p14:tracePt t="115126" x="4519613" y="4105275"/>
          <p14:tracePt t="115175" x="4519613" y="4113213"/>
          <p14:tracePt t="115189" x="4503738" y="4113213"/>
          <p14:tracePt t="115196" x="4494213" y="4113213"/>
          <p14:tracePt t="115203" x="4468813" y="4113213"/>
          <p14:tracePt t="115210" x="4443413" y="4113213"/>
          <p14:tracePt t="115218" x="4410075" y="4113213"/>
          <p14:tracePt t="115223" x="4384675" y="4113213"/>
          <p14:tracePt t="115233" x="4359275" y="4113213"/>
          <p14:tracePt t="115237" x="4332288" y="4113213"/>
          <p14:tracePt t="115244" x="4316413" y="4113213"/>
          <p14:tracePt t="115253" x="4298950" y="4113213"/>
          <p14:tracePt t="115258" x="4281488" y="4113213"/>
          <p14:tracePt t="115266" x="4265613" y="4113213"/>
          <p14:tracePt t="115281" x="4248150" y="4113213"/>
          <p14:tracePt t="115287" x="4240213" y="4113213"/>
          <p14:tracePt t="115302" x="4230688" y="4113213"/>
          <p14:tracePt t="115314" x="4222750" y="4113213"/>
          <p14:tracePt t="115336" x="4222750" y="4121150"/>
          <p14:tracePt t="115342" x="4214813" y="4121150"/>
          <p14:tracePt t="115356" x="4214813" y="4130675"/>
          <p14:tracePt t="115412" x="4222750" y="4130675"/>
          <p14:tracePt t="115419" x="4230688" y="4130675"/>
          <p14:tracePt t="115434" x="4240213" y="4130675"/>
          <p14:tracePt t="115439" x="4248150" y="4130675"/>
          <p14:tracePt t="115454" x="4265613" y="4130675"/>
          <p14:tracePt t="115462" x="4273550" y="4130675"/>
          <p14:tracePt t="115474" x="4291013" y="4130675"/>
          <p14:tracePt t="115482" x="4298950" y="4130675"/>
          <p14:tracePt t="115488" x="4306888" y="4130675"/>
          <p14:tracePt t="115496" x="4316413" y="4130675"/>
          <p14:tracePt t="115504" x="4332288" y="4130675"/>
          <p14:tracePt t="115509" x="4341813" y="4130675"/>
          <p14:tracePt t="115518" x="4349750" y="4130675"/>
          <p14:tracePt t="115523" x="4367213" y="4130675"/>
          <p14:tracePt t="115538" x="4384675" y="4130675"/>
          <p14:tracePt t="115544" x="4392613" y="4130675"/>
          <p14:tracePt t="115552" x="4400550" y="4130675"/>
          <p14:tracePt t="115558" x="4410075" y="4138613"/>
          <p14:tracePt t="115565" x="4418013" y="4138613"/>
          <p14:tracePt t="115572" x="4425950" y="4138613"/>
          <p14:tracePt t="115580" x="4435475" y="4138613"/>
          <p14:tracePt t="115592" x="4443413" y="4138613"/>
          <p14:tracePt t="115601" x="4451350" y="4138613"/>
          <p14:tracePt t="115613" x="4460875" y="4146550"/>
          <p14:tracePt t="115636" x="4468813" y="4156075"/>
          <p14:tracePt t="115670" x="4476750" y="4156075"/>
          <p14:tracePt t="115711" x="4476750" y="4164013"/>
          <p14:tracePt t="115789" x="4476750" y="4171950"/>
          <p14:tracePt t="115823" x="4468813" y="4171950"/>
          <p14:tracePt t="115865" x="4460875" y="4171950"/>
          <p14:tracePt t="115914" x="4451350" y="4171950"/>
          <p14:tracePt t="115984" x="4451350" y="4181475"/>
          <p14:tracePt t="116026" x="4443413" y="4181475"/>
          <p14:tracePt t="116081" x="4443413" y="4171950"/>
          <p14:tracePt t="116130" x="4443413" y="4164013"/>
          <p14:tracePt t="116151" x="4443413" y="4156075"/>
          <p14:tracePt t="116157" x="4443413" y="4146550"/>
          <p14:tracePt t="116172" x="4443413" y="4138613"/>
          <p14:tracePt t="116193" x="4443413" y="4130675"/>
          <p14:tracePt t="116199" x="4451350" y="4121150"/>
          <p14:tracePt t="116214" x="4451350" y="4113213"/>
          <p14:tracePt t="116227" x="4451350" y="4105275"/>
          <p14:tracePt t="116240" x="4460875" y="4105275"/>
          <p14:tracePt t="116249" x="4460875" y="4095750"/>
          <p14:tracePt t="116269" x="4460875" y="4087813"/>
          <p14:tracePt t="116275" x="4468813" y="4087813"/>
          <p14:tracePt t="116296" x="4476750" y="4087813"/>
          <p14:tracePt t="116345" x="4486275" y="4087813"/>
          <p14:tracePt t="116373" x="4494213" y="4095750"/>
          <p14:tracePt t="116387" x="4494213" y="4105275"/>
          <p14:tracePt t="116395" x="4503738" y="4105275"/>
          <p14:tracePt t="116408" x="4519613" y="4113213"/>
          <p14:tracePt t="116422" x="4529138" y="4121150"/>
          <p14:tracePt t="116430" x="4554538" y="4130675"/>
          <p14:tracePt t="116436" x="4570413" y="4130675"/>
          <p14:tracePt t="116442" x="4587875" y="4138613"/>
          <p14:tracePt t="116452" x="4595813" y="4146550"/>
          <p14:tracePt t="116456" x="4613275" y="4146550"/>
          <p14:tracePt t="116463" x="4630738" y="4146550"/>
          <p14:tracePt t="116471" x="4646613" y="4164013"/>
          <p14:tracePt t="116479" x="4673600" y="4171950"/>
          <p14:tracePt t="116488" x="4699000" y="4171950"/>
          <p14:tracePt t="116491" x="4732338" y="4171950"/>
          <p14:tracePt t="116499" x="4775200" y="4181475"/>
          <p14:tracePt t="116505" x="4833938" y="4189413"/>
          <p14:tracePt t="116512" x="4868863" y="4197350"/>
          <p14:tracePt t="116520" x="4919663" y="4206875"/>
          <p14:tracePt t="116527" x="4953000" y="4206875"/>
          <p14:tracePt t="116535" x="4995863" y="4206875"/>
          <p14:tracePt t="116539" x="5038725" y="4224338"/>
          <p14:tracePt t="116549" x="5054600" y="4224338"/>
          <p14:tracePt t="116555" x="5072063" y="4224338"/>
          <p14:tracePt t="116561" x="5089525" y="4232275"/>
          <p14:tracePt t="116569" x="5122863" y="4232275"/>
          <p14:tracePt t="116575" x="5140325" y="4232275"/>
          <p14:tracePt t="116582" x="5157788" y="4232275"/>
          <p14:tracePt t="116589" x="5173663" y="4232275"/>
          <p14:tracePt t="116597" x="5191125" y="4232275"/>
          <p14:tracePt t="116604" x="5208588" y="4232275"/>
          <p14:tracePt t="116610" x="5216525" y="4232275"/>
          <p14:tracePt t="116618" x="5233988" y="4232275"/>
          <p14:tracePt t="116624" x="5241925" y="4232275"/>
          <p14:tracePt t="116631" x="5249863" y="4232275"/>
          <p14:tracePt t="116638" x="5259388" y="4232275"/>
          <p14:tracePt t="116646" x="5267325" y="4232275"/>
          <p14:tracePt t="116658" x="5276850" y="4232275"/>
          <p14:tracePt t="116666" x="5284788" y="4232275"/>
          <p14:tracePt t="116680" x="5292725" y="4232275"/>
          <p14:tracePt t="116686" x="5302250" y="4232275"/>
          <p14:tracePt t="116703" x="5310188" y="4232275"/>
          <p14:tracePt t="116714" x="5318125" y="4232275"/>
          <p14:tracePt t="116721" x="5318125" y="4224338"/>
          <p14:tracePt t="116735" x="5335588" y="4224338"/>
          <p14:tracePt t="116742" x="5335588" y="4214813"/>
          <p14:tracePt t="116755" x="5343525" y="4206875"/>
          <p14:tracePt t="116770" x="5353050" y="4206875"/>
          <p14:tracePt t="116777" x="5360988" y="4197350"/>
          <p14:tracePt t="116791" x="5368925" y="4181475"/>
          <p14:tracePt t="116799" x="5368925" y="4171950"/>
          <p14:tracePt t="116805" x="5378450" y="4156075"/>
          <p14:tracePt t="116811" x="5394325" y="4138613"/>
          <p14:tracePt t="116825" x="5403850" y="4130675"/>
          <p14:tracePt t="116833" x="5403850" y="4121150"/>
          <p14:tracePt t="116839" x="5403850" y="4113213"/>
          <p14:tracePt t="116848" x="5411788" y="4105275"/>
          <p14:tracePt t="116854" x="5411788" y="4095750"/>
          <p14:tracePt t="116862" x="5421313" y="4087813"/>
          <p14:tracePt t="116874" x="5421313" y="4079875"/>
          <p14:tracePt t="116882" x="5421313" y="4070350"/>
          <p14:tracePt t="116888" x="5421313" y="4062413"/>
          <p14:tracePt t="116896" x="5429250" y="4062413"/>
          <p14:tracePt t="116903" x="5429250" y="4052888"/>
          <p14:tracePt t="116909" x="5429250" y="4044950"/>
          <p14:tracePt t="116920" x="5429250" y="4037013"/>
          <p14:tracePt t="116930" x="5429250" y="4027488"/>
          <p14:tracePt t="116944" x="5429250" y="4019550"/>
          <p14:tracePt t="116953" x="5429250" y="4011613"/>
          <p14:tracePt t="116958" x="5429250" y="4002088"/>
          <p14:tracePt t="116967" x="5429250" y="3994150"/>
          <p14:tracePt t="116979" x="5429250" y="3986213"/>
          <p14:tracePt t="116988" x="5429250" y="3976688"/>
          <p14:tracePt t="116993" x="5429250" y="3968750"/>
          <p14:tracePt t="117015" x="5429250" y="3951288"/>
          <p14:tracePt t="117027" x="5429250" y="3943350"/>
          <p14:tracePt t="117051" x="5429250" y="3935413"/>
          <p14:tracePt t="117056" x="5429250" y="3925888"/>
          <p14:tracePt t="117078" x="5429250" y="3917950"/>
          <p14:tracePt t="117084" x="5421313" y="3917950"/>
          <p14:tracePt t="117089" x="5421313" y="3908425"/>
          <p14:tracePt t="117104" x="5411788" y="3900488"/>
          <p14:tracePt t="117111" x="5411788" y="3892550"/>
          <p14:tracePt t="117120" x="5403850" y="3892550"/>
          <p14:tracePt t="117125" x="5403850" y="3883025"/>
          <p14:tracePt t="117140" x="5394325" y="3883025"/>
          <p14:tracePt t="117146" x="5386388" y="3875088"/>
          <p14:tracePt t="117153" x="5386388" y="3867150"/>
          <p14:tracePt t="117168" x="5378450" y="3857625"/>
          <p14:tracePt t="117187" x="5368925" y="3849688"/>
          <p14:tracePt t="117194" x="5360988" y="3841750"/>
          <p14:tracePt t="117209" x="5353050" y="3841750"/>
          <p14:tracePt t="117222" x="5353050" y="3832225"/>
          <p14:tracePt t="117229" x="5343525" y="3832225"/>
          <p14:tracePt t="117238" x="5335588" y="3832225"/>
          <p14:tracePt t="117243" x="5327650" y="3832225"/>
          <p14:tracePt t="117252" x="5318125" y="3824288"/>
          <p14:tracePt t="117265" x="5310188" y="3824288"/>
          <p14:tracePt t="117270" x="5302250" y="3816350"/>
          <p14:tracePt t="117279" x="5292725" y="3816350"/>
          <p14:tracePt t="117286" x="5284788" y="3816350"/>
          <p14:tracePt t="117292" x="5276850" y="3816350"/>
          <p14:tracePt t="117302" x="5267325" y="3806825"/>
          <p14:tracePt t="117313" x="5249863" y="3806825"/>
          <p14:tracePt t="117320" x="5241925" y="3806825"/>
          <p14:tracePt t="117336" x="5233988" y="3806825"/>
          <p14:tracePt t="117342" x="5224463" y="3806825"/>
          <p14:tracePt t="117348" x="5216525" y="3806825"/>
          <p14:tracePt t="117362" x="5208588" y="3806825"/>
          <p14:tracePt t="117370" x="5199063" y="3806825"/>
          <p14:tracePt t="117375" x="5191125" y="3806825"/>
          <p14:tracePt t="117385" x="5191125" y="3816350"/>
          <p14:tracePt t="117389" x="5183188" y="3816350"/>
          <p14:tracePt t="117397" x="5183188" y="3824288"/>
          <p14:tracePt t="117404" x="5173663" y="3824288"/>
          <p14:tracePt t="117411" x="5165725" y="3824288"/>
          <p14:tracePt t="117419" x="5165725" y="3841750"/>
          <p14:tracePt t="117436" x="5157788" y="3841750"/>
          <p14:tracePt t="117438" x="5157788" y="3849688"/>
          <p14:tracePt t="117446" x="5157788" y="3857625"/>
          <p14:tracePt t="117452" x="5148263" y="3857625"/>
          <p14:tracePt t="117460" x="5148263" y="3867150"/>
          <p14:tracePt t="117467" x="5140325" y="3867150"/>
          <p14:tracePt t="117473" x="5140325" y="3875088"/>
          <p14:tracePt t="117495" x="5140325" y="3883025"/>
          <p14:tracePt t="117508" x="5132388" y="3892550"/>
          <p14:tracePt t="117515" x="5132388" y="3900488"/>
          <p14:tracePt t="117529" x="5132388" y="3908425"/>
          <p14:tracePt t="117557" x="5132388" y="3917950"/>
          <p14:tracePt t="117599" x="5132388" y="3925888"/>
          <p14:tracePt t="117619" x="5132388" y="3935413"/>
          <p14:tracePt t="117641" x="5132388" y="3943350"/>
          <p14:tracePt t="117656" x="5140325" y="3943350"/>
          <p14:tracePt t="117669" x="5140325" y="3960813"/>
          <p14:tracePt t="117675" x="5140325" y="3976688"/>
          <p14:tracePt t="117689" x="5140325" y="3986213"/>
          <p14:tracePt t="117696" x="5140325" y="3994150"/>
          <p14:tracePt t="117704" x="5140325" y="4002088"/>
          <p14:tracePt t="117711" x="5140325" y="4011613"/>
          <p14:tracePt t="117724" x="5140325" y="4019550"/>
          <p14:tracePt t="117738" x="5140325" y="4037013"/>
          <p14:tracePt t="117753" x="5140325" y="4044950"/>
          <p14:tracePt t="117774" x="5140325" y="4052888"/>
          <p14:tracePt t="117781" x="5132388" y="4052888"/>
          <p14:tracePt t="117787" x="5132388" y="4062413"/>
          <p14:tracePt t="117824" x="5132388" y="4070350"/>
          <p14:tracePt t="117857" x="5132388" y="4062413"/>
          <p14:tracePt t="117870" x="5132388" y="4052888"/>
          <p14:tracePt t="117876" x="5132388" y="4044950"/>
          <p14:tracePt t="117891" x="5132388" y="4037013"/>
          <p14:tracePt t="117898" x="5132388" y="4027488"/>
          <p14:tracePt t="117912" x="5132388" y="4019550"/>
          <p14:tracePt t="117918" x="5132388" y="4011613"/>
          <p14:tracePt t="117925" x="5132388" y="4002088"/>
          <p14:tracePt t="117934" x="5132388" y="3994150"/>
          <p14:tracePt t="117940" x="5140325" y="3986213"/>
          <p14:tracePt t="117946" x="5148263" y="3976688"/>
          <p14:tracePt t="117960" x="5148263" y="3968750"/>
          <p14:tracePt t="117968" x="5148263" y="3960813"/>
          <p14:tracePt t="117982" x="5148263" y="3951288"/>
          <p14:tracePt t="117988" x="5157788" y="3943350"/>
          <p14:tracePt t="118002" x="5157788" y="3935413"/>
          <p14:tracePt t="118009" x="5157788" y="3925888"/>
          <p14:tracePt t="118030" x="5157788" y="3917950"/>
          <p14:tracePt t="118037" x="5157788" y="3908425"/>
          <p14:tracePt t="118051" x="5165725" y="3900488"/>
          <p14:tracePt t="118066" x="5173663" y="3900488"/>
          <p14:tracePt t="118079" x="5173663" y="3892550"/>
          <p14:tracePt t="118085" x="5173663" y="3883025"/>
          <p14:tracePt t="118092" x="5173663" y="3875088"/>
          <p14:tracePt t="118121" x="5173663" y="3867150"/>
          <p14:tracePt t="118134" x="5173663" y="3857625"/>
          <p14:tracePt t="118150" x="5165725" y="3857625"/>
          <p14:tracePt t="118162" x="5165725" y="3849688"/>
          <p14:tracePt t="118176" x="5157788" y="3849688"/>
          <p14:tracePt t="118191" x="5148263" y="3849688"/>
          <p14:tracePt t="118198" x="5140325" y="3849688"/>
          <p14:tracePt t="118203" x="5132388" y="3849688"/>
          <p14:tracePt t="118212" x="5132388" y="3857625"/>
          <p14:tracePt t="118218" x="5122863" y="3867150"/>
          <p14:tracePt t="118225" x="5114925" y="3875088"/>
          <p14:tracePt t="118233" x="5106988" y="3883025"/>
          <p14:tracePt t="118239" x="5097463" y="3908425"/>
          <p14:tracePt t="118252" x="5089525" y="3917950"/>
          <p14:tracePt t="118261" x="5080000" y="3943350"/>
          <p14:tracePt t="118268" x="5072063" y="3951288"/>
          <p14:tracePt t="118273" x="5064125" y="3968750"/>
          <p14:tracePt t="118282" x="5064125" y="3986213"/>
          <p14:tracePt t="118287" x="5064125" y="3994150"/>
          <p14:tracePt t="118295" x="5054600" y="4002088"/>
          <p14:tracePt t="118302" x="5054600" y="4011613"/>
          <p14:tracePt t="118309" x="5054600" y="4019550"/>
          <p14:tracePt t="118317" x="5046663" y="4027488"/>
          <p14:tracePt t="118322" x="5046663" y="4037013"/>
          <p14:tracePt t="118330" x="5046663" y="4044950"/>
          <p14:tracePt t="118343" x="5046663" y="4052888"/>
          <p14:tracePt t="118364" x="5046663" y="4062413"/>
          <p14:tracePt t="118378" x="5046663" y="4079875"/>
          <p14:tracePt t="118400" x="5046663" y="4087813"/>
          <p14:tracePt t="118420" x="5046663" y="4095750"/>
          <p14:tracePt t="118434" x="5046663" y="4105275"/>
          <p14:tracePt t="118455" x="5046663" y="4113213"/>
          <p14:tracePt t="118546" x="5054600" y="4113213"/>
          <p14:tracePt t="118560" x="5064125" y="4113213"/>
          <p14:tracePt t="118574" x="5072063" y="4113213"/>
          <p14:tracePt t="118602" x="5080000" y="4113213"/>
          <p14:tracePt t="118616" x="5089525" y="4105275"/>
          <p14:tracePt t="118629" x="5089525" y="4095750"/>
          <p14:tracePt t="118636" x="5106988" y="4095750"/>
          <p14:tracePt t="118651" x="5106988" y="4087813"/>
          <p14:tracePt t="118657" x="5122863" y="4087813"/>
          <p14:tracePt t="118665" x="5148263" y="4087813"/>
          <p14:tracePt t="118671" x="5183188" y="4070350"/>
          <p14:tracePt t="118679" x="5292725" y="4070350"/>
          <p14:tracePt t="118686" x="5480050" y="4070350"/>
          <p14:tracePt t="118692" x="5667375" y="4113213"/>
          <p14:tracePt t="118700" x="5930900" y="4164013"/>
          <p14:tracePt t="118705" x="6065838" y="4197350"/>
          <p14:tracePt t="118713" x="6194425" y="4240213"/>
          <p14:tracePt t="118720" x="6311900" y="4275138"/>
          <p14:tracePt t="118727" x="6491288" y="4316413"/>
          <p14:tracePt t="118735" x="6661150" y="4376738"/>
          <p14:tracePt t="118741" x="6745288" y="4394200"/>
          <p14:tracePt t="118751" x="6838950" y="4419600"/>
          <p14:tracePt t="118755" x="6950075" y="4445000"/>
          <p14:tracePt t="118761" x="7043738" y="4478338"/>
          <p14:tracePt t="118770" x="7102475" y="4503738"/>
          <p14:tracePt t="118775" x="7137400" y="4521200"/>
          <p14:tracePt t="118787" x="7188200" y="4529138"/>
          <p14:tracePt t="118790" x="7221538" y="4529138"/>
          <p14:tracePt t="118796" x="7256463" y="4529138"/>
          <p14:tracePt t="118891" x="7246938" y="4529138"/>
          <p14:tracePt t="118907" x="7239000" y="4529138"/>
          <p14:tracePt t="118915" x="7229475" y="4529138"/>
          <p14:tracePt t="118923" x="7221538" y="4521200"/>
          <p14:tracePt t="118933" x="7213600" y="4521200"/>
          <p14:tracePt t="118953" x="7204075" y="4521200"/>
          <p14:tracePt t="118960" x="7196138" y="4521200"/>
          <p14:tracePt t="118981" x="7188200" y="4521200"/>
          <p14:tracePt t="118996" x="7178675" y="4521200"/>
          <p14:tracePt t="119058" x="7178675" y="4503738"/>
          <p14:tracePt t="119074" x="7188200" y="4486275"/>
          <p14:tracePt t="119078" x="7196138" y="4478338"/>
          <p14:tracePt t="119086" x="7204075" y="4460875"/>
          <p14:tracePt t="119093" x="7213600" y="4445000"/>
          <p14:tracePt t="119100" x="7256463" y="4419600"/>
          <p14:tracePt t="119106" x="7307263" y="4359275"/>
          <p14:tracePt t="119115" x="7366000" y="4316413"/>
          <p14:tracePt t="119121" x="7442200" y="4265613"/>
          <p14:tracePt t="119128" x="7518400" y="4206875"/>
          <p14:tracePt t="119136" x="7578725" y="4181475"/>
          <p14:tracePt t="119141" x="7604125" y="4164013"/>
          <p14:tracePt t="119151" x="7621588" y="4146550"/>
          <p14:tracePt t="119157" x="7629525" y="4146550"/>
          <p14:tracePt t="119167" x="7637463" y="4146550"/>
          <p14:tracePt t="119170" x="7637463" y="4130675"/>
          <p14:tracePt t="119190" x="7646988" y="4130675"/>
          <p14:tracePt t="119218" x="7646988" y="4121150"/>
          <p14:tracePt t="119246" x="7654925" y="4121150"/>
          <p14:tracePt t="119274" x="7654925" y="4113213"/>
          <p14:tracePt t="119294" x="7662863" y="4105275"/>
          <p14:tracePt t="119315" x="7672388" y="4105275"/>
          <p14:tracePt t="119322" x="7672388" y="4095750"/>
          <p14:tracePt t="119329" x="7688263" y="4079875"/>
          <p14:tracePt t="119336" x="7688263" y="4062413"/>
          <p14:tracePt t="119343" x="7715250" y="4044950"/>
          <p14:tracePt t="119350" x="7748588" y="3994150"/>
          <p14:tracePt t="119357" x="7773988" y="3951288"/>
          <p14:tracePt t="119365" x="7807325" y="3917950"/>
          <p14:tracePt t="119370" x="7824788" y="3900488"/>
          <p14:tracePt t="119378" x="7832725" y="3892550"/>
          <p14:tracePt t="119384" x="7842250" y="3875088"/>
          <p14:tracePt t="119401" x="7842250" y="3857625"/>
          <p14:tracePt t="119405" x="7850188" y="3849688"/>
          <p14:tracePt t="119413" x="7850188" y="3841750"/>
          <p14:tracePt t="119420" x="7850188" y="3832225"/>
          <p14:tracePt t="119434" x="7850188" y="3824288"/>
          <p14:tracePt t="119449" x="7850188" y="3816350"/>
          <p14:tracePt t="119454" x="7850188" y="3806825"/>
          <p14:tracePt t="119475" x="7850188" y="3798888"/>
          <p14:tracePt t="119483" x="7842250" y="3798888"/>
          <p14:tracePt t="119489" x="7842250" y="3790950"/>
          <p14:tracePt t="119497" x="7832725" y="3790950"/>
          <p14:tracePt t="119503" x="7824788" y="3790950"/>
          <p14:tracePt t="119511" x="7807325" y="3790950"/>
          <p14:tracePt t="119517" x="7799388" y="3781425"/>
          <p14:tracePt t="119524" x="7791450" y="3781425"/>
          <p14:tracePt t="119533" x="7773988" y="3773488"/>
          <p14:tracePt t="119538" x="7756525" y="3763963"/>
          <p14:tracePt t="119551" x="7740650" y="3763963"/>
          <p14:tracePt t="119560" x="7731125" y="3763963"/>
          <p14:tracePt t="119566" x="7723188" y="3763963"/>
          <p14:tracePt t="119572" x="7715250" y="3756025"/>
          <p14:tracePt t="119582" x="7697788" y="3756025"/>
          <p14:tracePt t="119586" x="7688263" y="3748088"/>
          <p14:tracePt t="119593" x="7680325" y="3748088"/>
          <p14:tracePt t="119608" x="7672388" y="3748088"/>
          <p14:tracePt t="119622" x="7662863" y="3748088"/>
          <p14:tracePt t="119628" x="7654925" y="3748088"/>
          <p14:tracePt t="119649" x="7646988" y="3748088"/>
          <p14:tracePt t="119664" x="7637463" y="3756025"/>
          <p14:tracePt t="119684" x="7637463" y="3763963"/>
          <p14:tracePt t="119691" x="7637463" y="3773488"/>
          <p14:tracePt t="119700" x="7629525" y="3773488"/>
          <p14:tracePt t="119705" x="7629525" y="3781425"/>
          <p14:tracePt t="119712" x="7629525" y="3790950"/>
          <p14:tracePt t="119719" x="7629525" y="3798888"/>
          <p14:tracePt t="119726" x="7621588" y="3816350"/>
          <p14:tracePt t="119733" x="7621588" y="3841750"/>
          <p14:tracePt t="119740" x="7612063" y="3883025"/>
          <p14:tracePt t="119747" x="7612063" y="3951288"/>
          <p14:tracePt t="119754" x="7612063" y="4044950"/>
          <p14:tracePt t="119761" x="7612063" y="4113213"/>
          <p14:tracePt t="119768" x="7612063" y="4171950"/>
          <p14:tracePt t="119775" x="7612063" y="4189413"/>
          <p14:tracePt t="119783" x="7612063" y="4206875"/>
          <p14:tracePt t="119789" x="7612063" y="4214813"/>
          <p14:tracePt t="119798" x="7612063" y="4224338"/>
          <p14:tracePt t="119802" x="7621588" y="4232275"/>
          <p14:tracePt t="119810" x="7621588" y="4240213"/>
          <p14:tracePt t="119824" x="7621588" y="4249738"/>
          <p14:tracePt t="119844" x="7629525" y="4257675"/>
          <p14:tracePt t="119872" x="7646988" y="4257675"/>
          <p14:tracePt t="119887" x="7654925" y="4257675"/>
          <p14:tracePt t="119892" x="7672388" y="4257675"/>
          <p14:tracePt t="119900" x="7705725" y="4249738"/>
          <p14:tracePt t="119908" x="7715250" y="4249738"/>
          <p14:tracePt t="119915" x="7740650" y="4240213"/>
          <p14:tracePt t="119920" x="7766050" y="4232275"/>
          <p14:tracePt t="119928" x="7781925" y="4224338"/>
          <p14:tracePt t="119934" x="7799388" y="4214813"/>
          <p14:tracePt t="119942" x="7807325" y="4206875"/>
          <p14:tracePt t="119949" x="7842250" y="4197350"/>
          <p14:tracePt t="119955" x="7842250" y="4181475"/>
          <p14:tracePt t="119963" x="7850188" y="4181475"/>
          <p14:tracePt t="119977" x="7867650" y="4164013"/>
          <p14:tracePt t="119984" x="7867650" y="4156075"/>
          <p14:tracePt t="119990" x="7875588" y="4146550"/>
          <p14:tracePt t="119999" x="7885113" y="4146550"/>
          <p14:tracePt t="120004" x="7885113" y="4138613"/>
          <p14:tracePt t="120012" x="7885113" y="4121150"/>
          <p14:tracePt t="120018" x="7885113" y="4113213"/>
          <p14:tracePt t="120026" x="7885113" y="4105275"/>
          <p14:tracePt t="120033" x="7893050" y="4087813"/>
          <p14:tracePt t="120040" x="7893050" y="4062413"/>
          <p14:tracePt t="120047" x="7893050" y="4037013"/>
          <p14:tracePt t="120054" x="7885113" y="4019550"/>
          <p14:tracePt t="120060" x="7885113" y="3994150"/>
          <p14:tracePt t="120067" x="7867650" y="3968750"/>
          <p14:tracePt t="120074" x="7859713" y="3951288"/>
          <p14:tracePt t="120083" x="7850188" y="3935413"/>
          <p14:tracePt t="120088" x="7832725" y="3925888"/>
          <p14:tracePt t="120096" x="7824788" y="3908425"/>
          <p14:tracePt t="120101" x="7816850" y="3900488"/>
          <p14:tracePt t="120109" x="7807325" y="3883025"/>
          <p14:tracePt t="120123" x="7799388" y="3875088"/>
          <p14:tracePt t="120132" x="7791450" y="3875088"/>
          <p14:tracePt t="120137" x="7781925" y="3867150"/>
          <p14:tracePt t="120143" x="7781925" y="3857625"/>
          <p14:tracePt t="120150" x="7773988" y="3857625"/>
          <p14:tracePt t="120166" x="7766050" y="3857625"/>
          <p14:tracePt t="120171" x="7756525" y="3849688"/>
          <p14:tracePt t="120185" x="7748588" y="3849688"/>
          <p14:tracePt t="120199" x="7740650" y="3849688"/>
          <p14:tracePt t="120207" x="7740650" y="3841750"/>
          <p14:tracePt t="120215" x="7731125" y="3841750"/>
          <p14:tracePt t="120220" x="7723188" y="3841750"/>
          <p14:tracePt t="120241" x="7715250" y="3841750"/>
          <p14:tracePt t="120263" x="7705725" y="3841750"/>
          <p14:tracePt t="120346" x="7705725" y="3849688"/>
          <p14:tracePt t="120394" x="7705725" y="3857625"/>
          <p14:tracePt t="120409" x="7705725" y="3867150"/>
          <p14:tracePt t="120415" x="7715250" y="3867150"/>
          <p14:tracePt t="120436" x="7715250" y="3875088"/>
          <p14:tracePt t="120458" x="7715250" y="3883025"/>
          <p14:tracePt t="120464" x="7723188" y="3883025"/>
          <p14:tracePt t="120488" x="7723188" y="3892550"/>
          <p14:tracePt t="120494" x="7723188" y="3900488"/>
          <p14:tracePt t="120521" x="7723188" y="3908425"/>
          <p14:tracePt t="120534" x="7723188" y="3925888"/>
          <p14:tracePt t="120541" x="7705725" y="3943350"/>
          <p14:tracePt t="120551" x="7705725" y="3960813"/>
          <p14:tracePt t="120554" x="7672388" y="4002088"/>
          <p14:tracePt t="120563" x="7612063" y="4079875"/>
          <p14:tracePt t="120569" x="7561263" y="4138613"/>
          <p14:tracePt t="120576" x="7518400" y="4197350"/>
          <p14:tracePt t="120583" x="7477125" y="4257675"/>
          <p14:tracePt t="120590" x="7434263" y="4300538"/>
          <p14:tracePt t="120597" x="7408863" y="4316413"/>
          <p14:tracePt t="120604" x="7373938" y="4359275"/>
          <p14:tracePt t="120613" x="7348538" y="4376738"/>
          <p14:tracePt t="120618" x="7323138" y="4402138"/>
          <p14:tracePt t="120624" x="7289800" y="4427538"/>
          <p14:tracePt t="120634" x="7272338" y="4445000"/>
          <p14:tracePt t="120638" x="7256463" y="4452938"/>
          <p14:tracePt t="120646" x="7229475" y="4460875"/>
          <p14:tracePt t="120652" x="7196138" y="4486275"/>
          <p14:tracePt t="120660" x="7162800" y="4503738"/>
          <p14:tracePt t="120667" x="7137400" y="4503738"/>
          <p14:tracePt t="120674" x="7094538" y="4521200"/>
          <p14:tracePt t="120680" x="7069138" y="4521200"/>
          <p14:tracePt t="120687" x="7051675" y="4529138"/>
          <p14:tracePt t="120694" x="7026275" y="4538663"/>
          <p14:tracePt t="120701" x="7008813" y="4538663"/>
          <p14:tracePt t="120709" x="6983413" y="4538663"/>
          <p14:tracePt t="120716" x="6958013" y="4538663"/>
          <p14:tracePt t="120721" x="6932613" y="4538663"/>
          <p14:tracePt t="120729" x="6881813" y="4538663"/>
          <p14:tracePt t="120736" x="6831013" y="4538663"/>
          <p14:tracePt t="120743" x="6754813" y="4538663"/>
          <p14:tracePt t="120750" x="6669088" y="4538663"/>
          <p14:tracePt t="120758" x="6567488" y="4538663"/>
          <p14:tracePt t="120765" x="6456363" y="4529138"/>
          <p14:tracePt t="120770" x="6329363" y="4521200"/>
          <p14:tracePt t="120778" x="6235700" y="4513263"/>
          <p14:tracePt t="120785" x="6184900" y="4495800"/>
          <p14:tracePt t="120793" x="6126163" y="4478338"/>
          <p14:tracePt t="120800" x="6057900" y="4470400"/>
          <p14:tracePt t="120806" x="5997575" y="4460875"/>
          <p14:tracePt t="120817" x="5972175" y="4452938"/>
          <p14:tracePt t="120819" x="5930900" y="4452938"/>
          <p14:tracePt t="120827" x="5880100" y="4445000"/>
          <p14:tracePt t="120833" x="5819775" y="4435475"/>
          <p14:tracePt t="120840" x="5776913" y="4427538"/>
          <p14:tracePt t="120849" x="5726113" y="4419600"/>
          <p14:tracePt t="120854" x="5675313" y="4410075"/>
          <p14:tracePt t="120866" x="5616575" y="4402138"/>
          <p14:tracePt t="120869" x="5548313" y="4394200"/>
          <p14:tracePt t="120876" x="5522913" y="4384675"/>
          <p14:tracePt t="120884" x="5497513" y="4384675"/>
          <p14:tracePt t="120888" x="5480050" y="4376738"/>
          <p14:tracePt t="120899" x="5454650" y="4376738"/>
          <p14:tracePt t="120903" x="5437188" y="4376738"/>
          <p14:tracePt t="120910" x="5421313" y="4368800"/>
          <p14:tracePt t="120917" x="5421313" y="4359275"/>
          <p14:tracePt t="120923" x="5411788" y="4359275"/>
          <p14:tracePt t="120937" x="5411788" y="4351338"/>
          <p14:tracePt t="121318" x="5403850" y="4351338"/>
          <p14:tracePt t="121346" x="5403850" y="4341813"/>
          <p14:tracePt t="121352" x="5394325" y="4333875"/>
          <p14:tracePt t="121359" x="5386388" y="4325938"/>
          <p14:tracePt t="121373" x="5386388" y="4316413"/>
          <p14:tracePt t="121381" x="5378450" y="4308475"/>
          <p14:tracePt t="121396" x="5368925" y="4300538"/>
          <p14:tracePt t="121409" x="5353050" y="4283075"/>
          <p14:tracePt t="121424" x="5353050" y="4275138"/>
          <p14:tracePt t="121431" x="5343525" y="4275138"/>
          <p14:tracePt t="121435" x="5343525" y="4265613"/>
          <p14:tracePt t="121444" x="5335588" y="4257675"/>
          <p14:tracePt t="121450" x="5327650" y="4249738"/>
          <p14:tracePt t="121457" x="5318125" y="4240213"/>
          <p14:tracePt t="121467" x="5310188" y="4240213"/>
          <p14:tracePt t="121471" x="5310188" y="4232275"/>
          <p14:tracePt t="121479" x="5310188" y="4224338"/>
          <p14:tracePt t="121486" x="5302250" y="4224338"/>
          <p14:tracePt t="121492" x="5302250" y="4214813"/>
          <p14:tracePt t="121500" x="5292725" y="4206875"/>
          <p14:tracePt t="121506" x="5284788" y="4197350"/>
          <p14:tracePt t="121529" x="5284788" y="4189413"/>
          <p14:tracePt t="121534" x="5276850" y="4181475"/>
          <p14:tracePt t="121550" x="5276850" y="4171950"/>
          <p14:tracePt t="121554" x="5267325" y="4171950"/>
          <p14:tracePt t="121566" x="5267325" y="4164013"/>
          <p14:tracePt t="121582" x="5267325" y="4156075"/>
          <p14:tracePt t="121590" x="5267325" y="4146550"/>
          <p14:tracePt t="121602" x="5259388" y="4146550"/>
          <p14:tracePt t="121611" x="5259388" y="4138613"/>
          <p14:tracePt t="121624" x="5249863" y="4138613"/>
          <p14:tracePt t="121633" x="5249863" y="4130675"/>
          <p14:tracePt t="121646" x="5249863" y="4121150"/>
          <p14:tracePt t="121651" x="5249863" y="4113213"/>
          <p14:tracePt t="121667" x="5241925" y="4105275"/>
          <p14:tracePt t="121687" x="5241925" y="4095750"/>
          <p14:tracePt t="121694" x="5233988" y="4087813"/>
          <p14:tracePt t="121709" x="5224463" y="4079875"/>
          <p14:tracePt t="121731" x="5216525" y="4070350"/>
          <p14:tracePt t="121742" x="5216525" y="4062413"/>
          <p14:tracePt t="121757" x="5208588" y="4052888"/>
          <p14:tracePt t="121771" x="5208588" y="4044950"/>
          <p14:tracePt t="121777" x="5191125" y="4037013"/>
          <p14:tracePt t="121800" x="5183188" y="4027488"/>
          <p14:tracePt t="121804" x="5183188" y="4019550"/>
          <p14:tracePt t="121814" x="5173663" y="4019550"/>
          <p14:tracePt t="121818" x="5165725" y="4019550"/>
          <p14:tracePt t="121826" x="5165725" y="4011613"/>
          <p14:tracePt t="121832" x="5165725" y="4002088"/>
          <p14:tracePt t="121840" x="5157788" y="4002088"/>
          <p14:tracePt t="121854" x="5148263" y="4002088"/>
          <p14:tracePt t="121863" x="5140325" y="3994150"/>
          <p14:tracePt t="121882" x="5132388" y="3994150"/>
          <p14:tracePt t="121888" x="5122863" y="3986213"/>
          <p14:tracePt t="121902" x="5114925" y="3976688"/>
          <p14:tracePt t="121916" x="5106988" y="3976688"/>
          <p14:tracePt t="121923" x="5097463" y="3976688"/>
          <p14:tracePt t="121932" x="5097463" y="3968750"/>
          <p14:tracePt t="121937" x="5089525" y="3968750"/>
          <p14:tracePt t="121946" x="5080000" y="3968750"/>
          <p14:tracePt t="121950" x="5080000" y="3960813"/>
          <p14:tracePt t="121958" x="5072063" y="3960813"/>
          <p14:tracePt t="121966" x="5064125" y="3951288"/>
          <p14:tracePt t="121980" x="5054600" y="3951288"/>
          <p14:tracePt t="121987" x="5046663" y="3951288"/>
          <p14:tracePt t="121992" x="5046663" y="3943350"/>
          <p14:tracePt t="122007" x="5038725" y="3943350"/>
          <p14:tracePt t="122028" x="5029200" y="3935413"/>
          <p14:tracePt t="122034" x="5021263" y="3935413"/>
          <p14:tracePt t="122056" x="5013325" y="3935413"/>
          <p14:tracePt t="122077" x="5003800" y="3935413"/>
          <p14:tracePt t="122105" x="4995863" y="3943350"/>
          <p14:tracePt t="122111" x="4995863" y="3951288"/>
          <p14:tracePt t="122132" x="4987925" y="3960813"/>
          <p14:tracePt t="122140" x="4987925" y="3968750"/>
          <p14:tracePt t="122147" x="4987925" y="3976688"/>
          <p14:tracePt t="122160" x="4987925" y="3986213"/>
          <p14:tracePt t="122167" x="4987925" y="3994150"/>
          <p14:tracePt t="122173" x="4987925" y="4002088"/>
          <p14:tracePt t="122181" x="4987925" y="4011613"/>
          <p14:tracePt t="122189" x="4987925" y="4019550"/>
          <p14:tracePt t="122196" x="4978400" y="4019550"/>
          <p14:tracePt t="122201" x="4978400" y="4027488"/>
          <p14:tracePt t="122209" x="4978400" y="4037013"/>
          <p14:tracePt t="122215" x="4978400" y="4044950"/>
          <p14:tracePt t="122222" x="4970463" y="4044950"/>
          <p14:tracePt t="122231" x="4970463" y="4052888"/>
          <p14:tracePt t="122244" x="4970463" y="4062413"/>
          <p14:tracePt t="122250" x="4962525" y="4070350"/>
          <p14:tracePt t="122308" x="4962525" y="4079875"/>
          <p14:tracePt t="122329" x="4962525" y="4087813"/>
          <p14:tracePt t="122356" x="4970463" y="4087813"/>
          <p14:tracePt t="122362" x="4978400" y="4087813"/>
          <p14:tracePt t="122369" x="4987925" y="4087813"/>
          <p14:tracePt t="122378" x="4995863" y="4087813"/>
          <p14:tracePt t="122383" x="5013325" y="4095750"/>
          <p14:tracePt t="122390" x="5029200" y="4105275"/>
          <p14:tracePt t="122398" x="5054600" y="4105275"/>
          <p14:tracePt t="122404" x="5080000" y="4105275"/>
          <p14:tracePt t="122411" x="5097463" y="4113213"/>
          <p14:tracePt t="122417" x="5114925" y="4113213"/>
          <p14:tracePt t="122427" x="5140325" y="4113213"/>
          <p14:tracePt t="122435" x="5165725" y="4121150"/>
          <p14:tracePt t="122438" x="5191125" y="4121150"/>
          <p14:tracePt t="122449" x="5208588" y="4121150"/>
          <p14:tracePt t="122452" x="5216525" y="4121150"/>
          <p14:tracePt t="122460" x="5241925" y="4121150"/>
          <p14:tracePt t="122467" x="5249863" y="4121150"/>
          <p14:tracePt t="122474" x="5259388" y="4121150"/>
          <p14:tracePt t="122482" x="5267325" y="4121150"/>
          <p14:tracePt t="122488" x="5284788" y="4121150"/>
          <p14:tracePt t="122496" x="5292725" y="4121150"/>
          <p14:tracePt t="122501" x="5302250" y="4121150"/>
          <p14:tracePt t="122508" x="5310188" y="4121150"/>
          <p14:tracePt t="122515" x="5318125" y="4121150"/>
          <p14:tracePt t="122523" x="5327650" y="4121150"/>
          <p14:tracePt t="122532" x="5335588" y="4121150"/>
          <p14:tracePt t="122536" x="5343525" y="4121150"/>
          <p14:tracePt t="122544" x="5353050" y="4121150"/>
          <p14:tracePt t="122550" x="5360988" y="4113213"/>
          <p14:tracePt t="122557" x="5368925" y="4113213"/>
          <p14:tracePt t="122565" x="5378450" y="4113213"/>
          <p14:tracePt t="122571" x="5378450" y="4105275"/>
          <p14:tracePt t="122580" x="5386388" y="4105275"/>
          <p14:tracePt t="122584" x="5394325" y="4095750"/>
          <p14:tracePt t="122599" x="5403850" y="4095750"/>
          <p14:tracePt t="122616" x="5403850" y="4087813"/>
          <p14:tracePt t="122619" x="5421313" y="4087813"/>
          <p14:tracePt t="122628" x="5421313" y="4079875"/>
          <p14:tracePt t="122641" x="5429250" y="4070350"/>
          <p14:tracePt t="122655" x="5437188" y="4062413"/>
          <p14:tracePt t="122663" x="5437188" y="4052888"/>
          <p14:tracePt t="122682" x="5437188" y="4044950"/>
          <p14:tracePt t="122691" x="5446713" y="4044950"/>
          <p14:tracePt t="122703" x="5446713" y="4027488"/>
          <p14:tracePt t="122725" x="5446713" y="4019550"/>
          <p14:tracePt t="122732" x="5446713" y="4011613"/>
          <p14:tracePt t="122746" x="5446713" y="4002088"/>
          <p14:tracePt t="122752" x="5446713" y="3994150"/>
          <p14:tracePt t="122766" x="5437188" y="3986213"/>
          <p14:tracePt t="122781" x="5437188" y="3976688"/>
          <p14:tracePt t="122787" x="5421313" y="3960813"/>
          <p14:tracePt t="122794" x="5421313" y="3951288"/>
          <p14:tracePt t="122801" x="5411788" y="3943350"/>
          <p14:tracePt t="122808" x="5403850" y="3925888"/>
          <p14:tracePt t="122815" x="5386388" y="3908425"/>
          <p14:tracePt t="122822" x="5386388" y="3900488"/>
          <p14:tracePt t="122831" x="5368925" y="3892550"/>
          <p14:tracePt t="122835" x="5368925" y="3883025"/>
          <p14:tracePt t="122843" x="5360988" y="3867150"/>
          <p14:tracePt t="122850" x="5353050" y="3867150"/>
          <p14:tracePt t="122857" x="5353050" y="3857625"/>
          <p14:tracePt t="122867" x="5343525" y="3849688"/>
          <p14:tracePt t="122884" x="5335588" y="3841750"/>
          <p14:tracePt t="122892" x="5327650" y="3841750"/>
          <p14:tracePt t="122898" x="5327650" y="3832225"/>
          <p14:tracePt t="122906" x="5318125" y="3832225"/>
          <p14:tracePt t="122919" x="5310188" y="3824288"/>
          <p14:tracePt t="122933" x="5302250" y="3824288"/>
          <p14:tracePt t="122955" x="5292725" y="3816350"/>
          <p14:tracePt t="122962" x="5284788" y="3816350"/>
          <p14:tracePt t="122975" x="5276850" y="3816350"/>
          <p14:tracePt t="122997" x="5259388" y="3816350"/>
          <p14:tracePt t="123017" x="5249863" y="3816350"/>
          <p14:tracePt t="123031" x="5233988" y="3816350"/>
          <p14:tracePt t="123046" x="5233988" y="3824288"/>
          <p14:tracePt t="123054" x="5224463" y="3824288"/>
          <p14:tracePt t="123059" x="5224463" y="3832225"/>
          <p14:tracePt t="123066" x="5216525" y="3832225"/>
          <p14:tracePt t="123073" x="5208588" y="3841750"/>
          <p14:tracePt t="123081" x="5199063" y="3849688"/>
          <p14:tracePt t="123094" x="5191125" y="3857625"/>
          <p14:tracePt t="123100" x="5183188" y="3883025"/>
          <p14:tracePt t="123108" x="5183188" y="3892550"/>
          <p14:tracePt t="123115" x="5173663" y="3900488"/>
          <p14:tracePt t="123121" x="5165725" y="3917950"/>
          <p14:tracePt t="123132" x="5165725" y="3925888"/>
          <p14:tracePt t="123136" x="5148263" y="3943350"/>
          <p14:tracePt t="123142" x="5140325" y="3968750"/>
          <p14:tracePt t="123149" x="5132388" y="3994150"/>
          <p14:tracePt t="123156" x="5114925" y="4011613"/>
          <p14:tracePt t="123166" x="5114925" y="4019550"/>
          <p14:tracePt t="123171" x="5106988" y="4037013"/>
          <p14:tracePt t="123177" x="5097463" y="4052888"/>
          <p14:tracePt t="123184" x="5097463" y="4062413"/>
          <p14:tracePt t="123191" x="5089525" y="4070350"/>
          <p14:tracePt t="123199" x="5080000" y="4070350"/>
          <p14:tracePt t="123205" x="5080000" y="4079875"/>
          <p14:tracePt t="123219" x="5080000" y="4087813"/>
          <p14:tracePt t="123226" x="5080000" y="4095750"/>
          <p14:tracePt t="123235" x="5072063" y="4095750"/>
          <p14:tracePt t="123240" x="5072063" y="4105275"/>
          <p14:tracePt t="123262" x="5072063" y="4113213"/>
          <p14:tracePt t="123289" x="5072063" y="4121150"/>
          <p14:tracePt t="123302" x="5072063" y="4130675"/>
          <p14:tracePt t="123344" x="5072063" y="4138613"/>
          <p14:tracePt t="123380" x="5080000" y="4138613"/>
          <p14:tracePt t="123399" x="5089525" y="4138613"/>
          <p14:tracePt t="123421" x="5097463" y="4138613"/>
          <p14:tracePt t="123429" x="5106988" y="4138613"/>
          <p14:tracePt t="123449" x="5114925" y="4138613"/>
          <p14:tracePt t="123455" x="5122863" y="4138613"/>
          <p14:tracePt t="123478" x="5132388" y="4130675"/>
          <p14:tracePt t="123490" x="5140325" y="4130675"/>
          <p14:tracePt t="123498" x="5148263" y="4121150"/>
          <p14:tracePt t="123527" x="5157788" y="4121150"/>
          <p14:tracePt t="123546" x="5157788" y="4113213"/>
          <p14:tracePt t="123553" x="5165725" y="4113213"/>
          <p14:tracePt t="123581" x="5173663" y="4113213"/>
          <p14:tracePt t="123602" x="5173663" y="4105275"/>
          <p14:tracePt t="123616" x="5183188" y="4095750"/>
          <p14:tracePt t="123664" x="5191125" y="4087813"/>
          <p14:tracePt t="123706" x="5199063" y="4079875"/>
          <p14:tracePt t="123762" x="5208588" y="4070350"/>
          <p14:tracePt t="123790" x="5216525" y="4070350"/>
          <p14:tracePt t="123825" x="5216525" y="4062413"/>
          <p14:tracePt t="123846" x="5224463" y="4052888"/>
          <p14:tracePt t="123944" x="5233988" y="4052888"/>
          <p14:tracePt t="123978" x="5241925" y="4052888"/>
          <p14:tracePt t="124020" x="5249863" y="4052888"/>
          <p14:tracePt t="124055" x="5259388" y="4052888"/>
          <p14:tracePt t="124103" x="5267325" y="4052888"/>
          <p14:tracePt t="124138" x="5267325" y="4044950"/>
          <p14:tracePt t="124144" x="5284788" y="4044950"/>
          <p14:tracePt t="124173" x="5292725" y="4044950"/>
          <p14:tracePt t="124187" x="5302250" y="4044950"/>
          <p14:tracePt t="124208" x="5310188" y="4044950"/>
          <p14:tracePt t="124215" x="5318125" y="4044950"/>
          <p14:tracePt t="124229" x="5327650" y="4044950"/>
          <p14:tracePt t="124243" x="5335588" y="4044950"/>
          <p14:tracePt t="124249" x="5335588" y="4037013"/>
          <p14:tracePt t="124278" x="5343525" y="4037013"/>
          <p14:tracePt t="124291" x="5353050" y="4037013"/>
          <p14:tracePt t="124440" x="5343525" y="4037013"/>
          <p14:tracePt t="124443" x="5335588" y="4044950"/>
          <p14:tracePt t="124456" x="5318125" y="4052888"/>
          <p14:tracePt t="124464" x="5318125" y="4070350"/>
          <p14:tracePt t="124471" x="5310188" y="4070350"/>
          <p14:tracePt t="124481" x="5302250" y="4079875"/>
          <p14:tracePt t="124484" x="5292725" y="4087813"/>
          <p14:tracePt t="124496" x="5292725" y="4095750"/>
          <p14:tracePt t="124498" x="5284788" y="4095750"/>
          <p14:tracePt t="124505" x="5267325" y="4113213"/>
          <p14:tracePt t="124515" x="5249863" y="4138613"/>
          <p14:tracePt t="124519" x="5249863" y="4146550"/>
          <p14:tracePt t="124529" x="5233988" y="4164013"/>
          <p14:tracePt t="124534" x="5224463" y="4189413"/>
          <p14:tracePt t="124540" x="5216525" y="4206875"/>
          <p14:tracePt t="124549" x="5216525" y="4214813"/>
          <p14:tracePt t="124553" x="5208588" y="4224338"/>
          <p14:tracePt t="124563" x="5199063" y="4240213"/>
          <p14:tracePt t="124568" x="5191125" y="4249738"/>
          <p14:tracePt t="124575" x="5191125" y="4257675"/>
          <p14:tracePt t="124583" x="5183188" y="4265613"/>
          <p14:tracePt t="124589" x="5183188" y="4275138"/>
          <p14:tracePt t="124597" x="5173663" y="4275138"/>
          <p14:tracePt t="124602" x="5173663" y="4283075"/>
          <p14:tracePt t="124613" x="5165725" y="4283075"/>
          <p14:tracePt t="124623" x="5157788" y="4291013"/>
          <p14:tracePt t="124638" x="5140325" y="4291013"/>
          <p14:tracePt t="124652" x="5140325" y="4300538"/>
          <p14:tracePt t="124659" x="5132388" y="4300538"/>
          <p14:tracePt t="124665" x="5122863" y="4300538"/>
          <p14:tracePt t="124676" x="5114925" y="4300538"/>
          <p14:tracePt t="124680" x="5106988" y="4300538"/>
          <p14:tracePt t="124695" x="5089525" y="4291013"/>
          <p14:tracePt t="124700" x="5072063" y="4291013"/>
          <p14:tracePt t="124708" x="5046663" y="4283075"/>
          <p14:tracePt t="124714" x="5013325" y="4283075"/>
          <p14:tracePt t="124722" x="4995863" y="4283075"/>
          <p14:tracePt t="124730" x="4962525" y="4275138"/>
          <p14:tracePt t="124736" x="4935538" y="4265613"/>
          <p14:tracePt t="124743" x="4894263" y="4249738"/>
          <p14:tracePt t="124749" x="4859338" y="4249738"/>
          <p14:tracePt t="124756" x="4843463" y="4240213"/>
          <p14:tracePt t="124763" x="4818063" y="4240213"/>
          <p14:tracePt t="124770" x="4791075" y="4240213"/>
          <p14:tracePt t="124779" x="4757738" y="4224338"/>
          <p14:tracePt t="124784" x="4732338" y="4224338"/>
          <p14:tracePt t="124793" x="4714875" y="4214813"/>
          <p14:tracePt t="124799" x="4689475" y="4214813"/>
          <p14:tracePt t="124807" x="4664075" y="4214813"/>
          <p14:tracePt t="124814" x="4656138" y="4214813"/>
          <p14:tracePt t="124818" x="4646613" y="4206875"/>
          <p14:tracePt t="124827" x="4630738" y="4197350"/>
          <p14:tracePt t="124832" x="4613275" y="4197350"/>
          <p14:tracePt t="124847" x="4605338" y="4197350"/>
          <p14:tracePt t="124854" x="4595813" y="4197350"/>
          <p14:tracePt t="124864" x="4587875" y="4189413"/>
          <p14:tracePt t="124881" x="4570413" y="4189413"/>
          <p14:tracePt t="124888" x="4570413" y="4181475"/>
          <p14:tracePt t="124910" x="4562475" y="4181475"/>
          <p14:tracePt t="124923" x="4562475" y="4171950"/>
          <p14:tracePt t="124930" x="4554538" y="4171950"/>
          <p14:tracePt t="124951" x="4554538" y="4164013"/>
          <p14:tracePt t="124966" x="4545013" y="4164013"/>
          <p14:tracePt t="124980" x="4545013" y="4156075"/>
          <p14:tracePt t="124985" x="4545013" y="4146550"/>
          <p14:tracePt t="125041" x="4545013" y="4138613"/>
          <p14:tracePt t="125061" x="4554538" y="4138613"/>
          <p14:tracePt t="125090" x="4562475" y="4138613"/>
          <p14:tracePt t="125347" x="4562475" y="4130675"/>
          <p14:tracePt t="125389" x="4570413" y="4130675"/>
          <p14:tracePt t="125445" x="4579938" y="4130675"/>
          <p14:tracePt t="125451" x="4587875" y="4130675"/>
          <p14:tracePt t="125465" x="4595813" y="4130675"/>
          <p14:tracePt t="125472" x="4605338" y="4130675"/>
          <p14:tracePt t="125479" x="4613275" y="4130675"/>
          <p14:tracePt t="125489" x="4630738" y="4130675"/>
          <p14:tracePt t="125496" x="4646613" y="4121150"/>
          <p14:tracePt t="125500" x="4656138" y="4121150"/>
          <p14:tracePt t="125508" x="4664075" y="4121150"/>
          <p14:tracePt t="125514" x="4681538" y="4113213"/>
          <p14:tracePt t="125521" x="4699000" y="4113213"/>
          <p14:tracePt t="125529" x="4706938" y="4113213"/>
          <p14:tracePt t="125535" x="4714875" y="4113213"/>
          <p14:tracePt t="125544" x="4724400" y="4113213"/>
          <p14:tracePt t="125549" x="4732338" y="4113213"/>
          <p14:tracePt t="125556" x="4740275" y="4113213"/>
          <p14:tracePt t="125569" x="4749800" y="4113213"/>
          <p14:tracePt t="125576" x="4765675" y="4113213"/>
          <p14:tracePt t="125605" x="4775200" y="4113213"/>
          <p14:tracePt t="125611" x="4783138" y="4113213"/>
          <p14:tracePt t="125618" x="4791075" y="4113213"/>
          <p14:tracePt t="125639" x="4800600" y="4113213"/>
          <p14:tracePt t="125660" x="4808538" y="4113213"/>
          <p14:tracePt t="125666" x="4818063" y="4113213"/>
          <p14:tracePt t="125681" x="4826000" y="4113213"/>
          <p14:tracePt t="125694" x="4833938" y="4113213"/>
          <p14:tracePt t="125715" x="4843463" y="4113213"/>
          <p14:tracePt t="125729" x="4851400" y="4113213"/>
          <p14:tracePt t="125750" x="4859338" y="4113213"/>
          <p14:tracePt t="125772" x="4868863" y="4113213"/>
          <p14:tracePt t="125785" x="4876800" y="4113213"/>
          <p14:tracePt t="125810" x="4884738" y="4113213"/>
          <p14:tracePt t="125827" x="4894263" y="4113213"/>
          <p14:tracePt t="125848" x="4902200" y="4113213"/>
          <p14:tracePt t="125862" x="4910138" y="4113213"/>
          <p14:tracePt t="125877" x="4919663" y="4113213"/>
          <p14:tracePt t="125903" x="4927600" y="4113213"/>
          <p14:tracePt t="125917" x="4935538" y="4113213"/>
          <p14:tracePt t="125926" x="4945063" y="4113213"/>
          <p14:tracePt t="125946" x="4953000" y="4113213"/>
          <p14:tracePt t="125960" x="4962525" y="4113213"/>
          <p14:tracePt t="125987" x="4970463" y="4113213"/>
          <p14:tracePt t="125994" x="4978400" y="4113213"/>
          <p14:tracePt t="126042" x="4987925" y="4113213"/>
          <p14:tracePt t="126086" x="4995863" y="4113213"/>
          <p14:tracePt t="126343" x="4995863" y="4121150"/>
          <p14:tracePt t="126351" x="4987925" y="4121150"/>
          <p14:tracePt t="126371" x="4978400" y="4121150"/>
          <p14:tracePt t="126378" x="4970463" y="4121150"/>
          <p14:tracePt t="126384" x="4970463" y="4130675"/>
          <p14:tracePt t="126420" x="4962525" y="4130675"/>
          <p14:tracePt t="126433" x="4953000" y="4130675"/>
          <p14:tracePt t="126440" x="4953000" y="4138613"/>
          <p14:tracePt t="126447" x="4945063" y="4138613"/>
          <p14:tracePt t="126455" x="4935538" y="4138613"/>
          <p14:tracePt t="126469" x="4927600" y="4138613"/>
          <p14:tracePt t="126478" x="4927600" y="4146550"/>
          <p14:tracePt t="126490" x="4919663" y="4146550"/>
          <p14:tracePt t="126504" x="4910138" y="4146550"/>
          <p14:tracePt t="126518" x="4902200" y="4146550"/>
          <p14:tracePt t="126530" x="4894263" y="4146550"/>
          <p14:tracePt t="126545" x="4884738" y="4146550"/>
          <p14:tracePt t="126554" x="4884738" y="4138613"/>
          <p14:tracePt t="126562" x="4876800" y="4138613"/>
          <p14:tracePt t="126566" x="4868863" y="4138613"/>
          <p14:tracePt t="126573" x="4859338" y="4138613"/>
          <p14:tracePt t="126579" x="4851400" y="4130675"/>
          <p14:tracePt t="126588" x="4843463" y="4130675"/>
          <p14:tracePt t="126594" x="4826000" y="4121150"/>
          <p14:tracePt t="126601" x="4818063" y="4113213"/>
          <p14:tracePt t="126609" x="4808538" y="4113213"/>
          <p14:tracePt t="126615" x="4800600" y="4105275"/>
          <p14:tracePt t="126622" x="4791075" y="4105275"/>
          <p14:tracePt t="126629" x="4783138" y="4095750"/>
          <p14:tracePt t="126636" x="4783138" y="4087813"/>
          <p14:tracePt t="126642" x="4757738" y="4079875"/>
          <p14:tracePt t="126648" x="4757738" y="4070350"/>
          <p14:tracePt t="126656" x="4749800" y="4070350"/>
          <p14:tracePt t="126663" x="4749800" y="4062413"/>
          <p14:tracePt t="126670" x="4740275" y="4062413"/>
          <p14:tracePt t="126676" x="4732338" y="4052888"/>
          <p14:tracePt t="126684" x="4732338" y="4044950"/>
          <p14:tracePt t="126691" x="4714875" y="4037013"/>
          <p14:tracePt t="126697" x="4714875" y="4027488"/>
          <p14:tracePt t="126704" x="4706938" y="4019550"/>
          <p14:tracePt t="126711" x="4699000" y="4019550"/>
          <p14:tracePt t="126719" x="4699000" y="4011613"/>
          <p14:tracePt t="126727" x="4689475" y="4002088"/>
          <p14:tracePt t="126732" x="4689475" y="3994150"/>
          <p14:tracePt t="126746" x="4681538" y="3986213"/>
          <p14:tracePt t="126753" x="4681538" y="3976688"/>
          <p14:tracePt t="126760" x="4681538" y="3968750"/>
          <p14:tracePt t="126775" x="4673600" y="3960813"/>
          <p14:tracePt t="126781" x="4673600" y="3951288"/>
          <p14:tracePt t="126788" x="4673600" y="3943350"/>
          <p14:tracePt t="126803" x="4664075" y="3943350"/>
          <p14:tracePt t="126813" x="4664075" y="3925888"/>
          <p14:tracePt t="126825" x="4664075" y="3917950"/>
          <p14:tracePt t="126837" x="4664075" y="3908425"/>
          <p14:tracePt t="126844" x="4656138" y="3908425"/>
          <p14:tracePt t="126851" x="4656138" y="3892550"/>
          <p14:tracePt t="126871" x="4656138" y="3883025"/>
          <p14:tracePt t="126878" x="4656138" y="3875088"/>
          <p14:tracePt t="126886" x="4656138" y="3867150"/>
          <p14:tracePt t="126894" x="4646613" y="3857625"/>
          <p14:tracePt t="126908" x="4646613" y="3841750"/>
          <p14:tracePt t="126921" x="4638675" y="3832225"/>
          <p14:tracePt t="126928" x="4638675" y="3816350"/>
          <p14:tracePt t="126935" x="4638675" y="3806825"/>
          <p14:tracePt t="126943" x="4630738" y="3798888"/>
          <p14:tracePt t="126949" x="4630738" y="3790950"/>
          <p14:tracePt t="126962" x="4613275" y="3773488"/>
          <p14:tracePt t="126970" x="4613275" y="3763963"/>
          <p14:tracePt t="126977" x="4613275" y="3756025"/>
          <p14:tracePt t="126983" x="4605338" y="3756025"/>
          <p14:tracePt t="126992" x="4595813" y="3748088"/>
          <p14:tracePt t="126997" x="4587875" y="3730625"/>
          <p14:tracePt t="127004" x="4579938" y="3722688"/>
          <p14:tracePt t="127011" x="4570413" y="3705225"/>
          <p14:tracePt t="127018" x="4554538" y="3705225"/>
          <p14:tracePt t="127026" x="4529138" y="3687763"/>
          <p14:tracePt t="127032" x="4511675" y="3679825"/>
          <p14:tracePt t="127039" x="4494213" y="3671888"/>
          <p14:tracePt t="127045" x="4468813" y="3654425"/>
          <p14:tracePt t="127053" x="4443413" y="3654425"/>
          <p14:tracePt t="127061" x="4425950" y="3654425"/>
          <p14:tracePt t="127067" x="4400550" y="3654425"/>
          <p14:tracePt t="127075" x="4384675" y="3654425"/>
          <p14:tracePt t="127080" x="4359275" y="3654425"/>
          <p14:tracePt t="127088" x="4341813" y="3654425"/>
          <p14:tracePt t="127094" x="4332288" y="3654425"/>
          <p14:tracePt t="127102" x="4324350" y="3654425"/>
          <p14:tracePt t="127110" x="4298950" y="3654425"/>
          <p14:tracePt t="127122" x="4291013" y="3654425"/>
          <p14:tracePt t="127137" x="4281488" y="3662363"/>
          <p14:tracePt t="127143" x="4273550" y="3662363"/>
          <p14:tracePt t="127151" x="4265613" y="3662363"/>
          <p14:tracePt t="127158" x="4265613" y="3671888"/>
          <p14:tracePt t="127164" x="4256088" y="3671888"/>
          <p14:tracePt t="127171" x="4256088" y="3679825"/>
          <p14:tracePt t="127178" x="4240213" y="3679825"/>
          <p14:tracePt t="127186" x="4240213" y="3687763"/>
          <p14:tracePt t="127194" x="4230688" y="3697288"/>
          <p14:tracePt t="127206" x="4222750" y="3705225"/>
          <p14:tracePt t="127213" x="4214813" y="3705225"/>
          <p14:tracePt t="127221" x="4214813" y="3722688"/>
          <p14:tracePt t="127227" x="4214813" y="3730625"/>
          <p14:tracePt t="127237" x="4205288" y="3730625"/>
          <p14:tracePt t="127243" x="4205288" y="3738563"/>
          <p14:tracePt t="127247" x="4197350" y="3748088"/>
          <p14:tracePt t="127255" x="4197350" y="3756025"/>
          <p14:tracePt t="127264" x="4187825" y="3763963"/>
          <p14:tracePt t="127269" x="4187825" y="3773488"/>
          <p14:tracePt t="127276" x="4187825" y="3781425"/>
          <p14:tracePt t="127283" x="4179888" y="3790950"/>
          <p14:tracePt t="127291" x="4179888" y="3798888"/>
          <p14:tracePt t="127296" x="4179888" y="3806825"/>
          <p14:tracePt t="127304" x="4179888" y="3816350"/>
          <p14:tracePt t="127310" x="4171950" y="3816350"/>
          <p14:tracePt t="127318" x="4171950" y="3824288"/>
          <p14:tracePt t="127326" x="4171950" y="3832225"/>
          <p14:tracePt t="127331" x="4171950" y="3841750"/>
          <p14:tracePt t="127345" x="4171950" y="3849688"/>
          <p14:tracePt t="127353" x="4171950" y="3857625"/>
          <p14:tracePt t="127366" x="4171950" y="3875088"/>
          <p14:tracePt t="127380" x="4171950" y="3892550"/>
          <p14:tracePt t="127394" x="4171950" y="3908425"/>
          <p14:tracePt t="127402" x="4179888" y="3925888"/>
          <p14:tracePt t="127410" x="4179888" y="3935413"/>
          <p14:tracePt t="127415" x="4187825" y="3943350"/>
          <p14:tracePt t="127425" x="4187825" y="3960813"/>
          <p14:tracePt t="127428" x="4197350" y="3968750"/>
          <p14:tracePt t="127436" x="4197350" y="3976688"/>
          <p14:tracePt t="127444" x="4205288" y="3994150"/>
          <p14:tracePt t="127450" x="4205288" y="4002088"/>
          <p14:tracePt t="127458" x="4205288" y="4019550"/>
          <p14:tracePt t="127463" x="4214813" y="4027488"/>
          <p14:tracePt t="127471" x="4222750" y="4044950"/>
          <p14:tracePt t="127488" x="4222750" y="4062413"/>
          <p14:tracePt t="127494" x="4230688" y="4062413"/>
          <p14:tracePt t="127498" x="4230688" y="4070350"/>
          <p14:tracePt t="127507" x="4240213" y="4079875"/>
          <p14:tracePt t="127512" x="4240213" y="4087813"/>
          <p14:tracePt t="127527" x="4248150" y="4095750"/>
          <p14:tracePt t="127533" x="4248150" y="4105275"/>
          <p14:tracePt t="127543" x="4248150" y="4113213"/>
          <p14:tracePt t="127554" x="4256088" y="4113213"/>
          <p14:tracePt t="127561" x="4256088" y="4121150"/>
          <p14:tracePt t="127576" x="4265613" y="4121150"/>
          <p14:tracePt t="127582" x="4265613" y="4130675"/>
          <p14:tracePt t="127591" x="4273550" y="4130675"/>
          <p14:tracePt t="127596" x="4273550" y="4138613"/>
          <p14:tracePt t="127603" x="4281488" y="4138613"/>
          <p14:tracePt t="127610" x="4281488" y="4146550"/>
          <p14:tracePt t="127617" x="4291013" y="4146550"/>
          <p14:tracePt t="127626" x="4291013" y="4156075"/>
          <p14:tracePt t="127631" x="4298950" y="4156075"/>
          <p14:tracePt t="127639" x="4306888" y="4156075"/>
          <p14:tracePt t="127644" x="4316413" y="4156075"/>
          <p14:tracePt t="127652" x="4324350" y="4164013"/>
          <p14:tracePt t="127660" x="4332288" y="4164013"/>
          <p14:tracePt t="127675" x="4349750" y="4171950"/>
          <p14:tracePt t="127679" x="4367213" y="4171950"/>
          <p14:tracePt t="127693" x="4375150" y="4171950"/>
          <p14:tracePt t="127700" x="4392613" y="4171950"/>
          <p14:tracePt t="127714" x="4400550" y="4171950"/>
          <p14:tracePt t="127721" x="4410075" y="4171950"/>
          <p14:tracePt t="127728" x="4418013" y="4171950"/>
          <p14:tracePt t="127742" x="4435475" y="4171950"/>
          <p14:tracePt t="127750" x="4443413" y="4171950"/>
          <p14:tracePt t="127758" x="4451350" y="4171950"/>
          <p14:tracePt t="127763" x="4460875" y="4171950"/>
          <p14:tracePt t="127785" x="4476750" y="4171950"/>
          <p14:tracePt t="127792" x="4486275" y="4164013"/>
          <p14:tracePt t="127799" x="4494213" y="4156075"/>
          <p14:tracePt t="127806" x="4503738" y="4146550"/>
          <p14:tracePt t="127813" x="4511675" y="4146550"/>
          <p14:tracePt t="127819" x="4511675" y="4130675"/>
          <p14:tracePt t="127826" x="4519613" y="4130675"/>
          <p14:tracePt t="127833" x="4529138" y="4130675"/>
          <p14:tracePt t="127841" x="4537075" y="4113213"/>
          <p14:tracePt t="127846" x="4537075" y="4105275"/>
          <p14:tracePt t="127854" x="4545013" y="4105275"/>
          <p14:tracePt t="127860" x="4554538" y="4087813"/>
          <p14:tracePt t="127875" x="4562475" y="4079875"/>
          <p14:tracePt t="127883" x="4562475" y="4070350"/>
          <p14:tracePt t="127889" x="4570413" y="4070350"/>
          <p14:tracePt t="127895" x="4570413" y="4062413"/>
          <p14:tracePt t="127902" x="4579938" y="4062413"/>
          <p14:tracePt t="127910" x="4579938" y="4052888"/>
          <p14:tracePt t="127926" x="4587875" y="4044950"/>
          <p14:tracePt t="127931" x="4587875" y="4037013"/>
          <p14:tracePt t="127944" x="4595813" y="4027488"/>
          <p14:tracePt t="127951" x="4595813" y="4019550"/>
          <p14:tracePt t="127972" x="4595813" y="4011613"/>
          <p14:tracePt t="127980" x="4595813" y="4002088"/>
          <p14:tracePt t="127993" x="4595813" y="3994150"/>
          <p14:tracePt t="128014" x="4595813" y="3986213"/>
          <p14:tracePt t="128028" x="4595813" y="3976688"/>
          <p14:tracePt t="128035" x="4595813" y="3968750"/>
          <p14:tracePt t="128050" x="4587875" y="3960813"/>
          <p14:tracePt t="128057" x="4587875" y="3951288"/>
          <p14:tracePt t="128062" x="4579938" y="3943350"/>
          <p14:tracePt t="128077" x="4579938" y="3935413"/>
          <p14:tracePt t="128092" x="4570413" y="3917950"/>
          <p14:tracePt t="128105" x="4562475" y="3908425"/>
          <p14:tracePt t="128114" x="4554538" y="3900488"/>
          <p14:tracePt t="128126" x="4545013" y="3883025"/>
          <p14:tracePt t="128141" x="4545013" y="3875088"/>
          <p14:tracePt t="128146" x="4537075" y="3875088"/>
          <p14:tracePt t="128154" x="4537075" y="3867150"/>
          <p14:tracePt t="128167" x="4529138" y="3857625"/>
          <p14:tracePt t="128176" x="4519613" y="3857625"/>
          <p14:tracePt t="128189" x="4519613" y="3849688"/>
          <p14:tracePt t="128196" x="4519613" y="3841750"/>
          <p14:tracePt t="128202" x="4511675" y="3841750"/>
          <p14:tracePt t="128224" x="4511675" y="3832225"/>
          <p14:tracePt t="128229" x="4503738" y="3832225"/>
          <p14:tracePt t="128237" x="4503738" y="3824288"/>
          <p14:tracePt t="128251" x="4494213" y="3824288"/>
          <p14:tracePt t="128280" x="4494213" y="3816350"/>
          <p14:tracePt t="128440" x="4503738" y="3816350"/>
          <p14:tracePt t="128461" x="4511675" y="3816350"/>
          <p14:tracePt t="128474" x="4511675" y="3824288"/>
          <p14:tracePt t="128488" x="4519613" y="3824288"/>
          <p14:tracePt t="128494" x="4519613" y="3832225"/>
          <p14:tracePt t="128509" x="4529138" y="3832225"/>
          <p14:tracePt t="128515" x="4537075" y="3832225"/>
          <p14:tracePt t="128524" x="4554538" y="3849688"/>
          <p14:tracePt t="128530" x="4613275" y="3857625"/>
          <p14:tracePt t="128538" x="4714875" y="3875088"/>
          <p14:tracePt t="128544" x="4859338" y="3908425"/>
          <p14:tracePt t="128551" x="5064125" y="3943350"/>
          <p14:tracePt t="128560" x="5148263" y="3960813"/>
          <p14:tracePt t="128564" x="5224463" y="3976688"/>
          <p14:tracePt t="128572" x="5302250" y="4011613"/>
          <p14:tracePt t="128579" x="5327650" y="4011613"/>
          <p14:tracePt t="128586" x="5343525" y="4027488"/>
          <p14:tracePt t="128593" x="5353050" y="4027488"/>
          <p14:tracePt t="128608" x="5360988" y="4037013"/>
          <p14:tracePt t="128614" x="5360988" y="4044950"/>
          <p14:tracePt t="128670" x="5360988" y="4052888"/>
          <p14:tracePt t="128843" x="5360988" y="4044950"/>
          <p14:tracePt t="128864" x="5360988" y="4037013"/>
          <p14:tracePt t="128899" x="5353050" y="4037013"/>
          <p14:tracePt t="128906" x="5343525" y="4037013"/>
          <p14:tracePt t="128915" x="5343525" y="4027488"/>
          <p14:tracePt t="128940" x="5335588" y="4027488"/>
          <p14:tracePt t="128957" x="5335588" y="4019550"/>
          <p14:tracePt t="128961" x="5327650" y="4019550"/>
          <p14:tracePt t="128982" x="5318125" y="4011613"/>
          <p14:tracePt t="128990" x="5310188" y="4002088"/>
          <p14:tracePt t="129003" x="5302250" y="4002088"/>
          <p14:tracePt t="129009" x="5302250" y="3994150"/>
          <p14:tracePt t="129017" x="5292725" y="3994150"/>
          <p14:tracePt t="129030" x="5284788" y="3976688"/>
          <p14:tracePt t="129039" x="5276850" y="3976688"/>
          <p14:tracePt t="129051" x="5267325" y="3968750"/>
          <p14:tracePt t="129059" x="5259388" y="3968750"/>
          <p14:tracePt t="129066" x="5249863" y="3968750"/>
          <p14:tracePt t="129079" x="5241925" y="3960813"/>
          <p14:tracePt t="129088" x="5233988" y="3960813"/>
          <p14:tracePt t="129093" x="5224463" y="3960813"/>
          <p14:tracePt t="129101" x="5216525" y="3960813"/>
          <p14:tracePt t="129114" x="5199063" y="3960813"/>
          <p14:tracePt t="129128" x="5191125" y="3960813"/>
          <p14:tracePt t="129136" x="5183188" y="3960813"/>
          <p14:tracePt t="129142" x="5173663" y="3960813"/>
          <p14:tracePt t="129150" x="5165725" y="3960813"/>
          <p14:tracePt t="129162" x="5157788" y="3960813"/>
          <p14:tracePt t="129171" x="5140325" y="3960813"/>
          <p14:tracePt t="129176" x="5140325" y="3976688"/>
          <p14:tracePt t="129183" x="5132388" y="3976688"/>
          <p14:tracePt t="129193" x="5122863" y="3986213"/>
          <p14:tracePt t="129206" x="5122863" y="3994150"/>
          <p14:tracePt t="129211" x="5114925" y="4002088"/>
          <p14:tracePt t="129225" x="5114925" y="4011613"/>
          <p14:tracePt t="129232" x="5114925" y="4019550"/>
          <p14:tracePt t="129242" x="5114925" y="4027488"/>
          <p14:tracePt t="129254" x="5114925" y="4037013"/>
          <p14:tracePt t="129260" x="5114925" y="4044950"/>
          <p14:tracePt t="129268" x="5114925" y="4052888"/>
          <p14:tracePt t="129281" x="5114925" y="4062413"/>
          <p14:tracePt t="129295" x="5114925" y="4070350"/>
          <p14:tracePt t="129309" x="5114925" y="4079875"/>
          <p14:tracePt t="129330" x="5114925" y="4087813"/>
          <p14:tracePt t="129339" x="5114925" y="4095750"/>
          <p14:tracePt t="129358" x="5122863" y="4095750"/>
          <p14:tracePt t="129373" x="5122863" y="4105275"/>
          <p14:tracePt t="129378" x="5132388" y="4105275"/>
          <p14:tracePt t="129387" x="5140325" y="4105275"/>
          <p14:tracePt t="129400" x="5148263" y="4105275"/>
          <p14:tracePt t="129414" x="5157788" y="4105275"/>
          <p14:tracePt t="129421" x="5173663" y="4105275"/>
          <p14:tracePt t="129427" x="5183188" y="4095750"/>
          <p14:tracePt t="129436" x="5191125" y="4087813"/>
          <p14:tracePt t="129441" x="5199063" y="4087813"/>
          <p14:tracePt t="129449" x="5208588" y="4079875"/>
          <p14:tracePt t="129458" x="5224463" y="4062413"/>
          <p14:tracePt t="129462" x="5233988" y="4052888"/>
          <p14:tracePt t="129470" x="5241925" y="4044950"/>
          <p14:tracePt t="129477" x="5249863" y="4027488"/>
          <p14:tracePt t="129483" x="5259388" y="4027488"/>
          <p14:tracePt t="129492" x="5259388" y="4019550"/>
          <p14:tracePt t="129499" x="5267325" y="4019550"/>
          <p14:tracePt t="129505" x="5267325" y="4011613"/>
          <p14:tracePt t="129511" x="5276850" y="4002088"/>
          <p14:tracePt t="129547" x="5284788" y="3994150"/>
          <p14:tracePt t="129617" x="5284788" y="4002088"/>
          <p14:tracePt t="129630" x="5284788" y="4011613"/>
          <p14:tracePt t="129638" x="5284788" y="4019550"/>
          <p14:tracePt t="129644" x="5292725" y="4019550"/>
          <p14:tracePt t="129650" x="5292725" y="4027488"/>
          <p14:tracePt t="129659" x="5310188" y="4037013"/>
          <p14:tracePt t="129674" x="5318125" y="4044950"/>
          <p14:tracePt t="129678" x="5327650" y="4052888"/>
          <p14:tracePt t="129688" x="5335588" y="4062413"/>
          <p14:tracePt t="129693" x="5343525" y="4062413"/>
          <p14:tracePt t="129709" x="5353050" y="4062413"/>
          <p14:tracePt t="129713" x="5360988" y="4062413"/>
          <p14:tracePt t="129721" x="5368925" y="4070350"/>
          <p14:tracePt t="129735" x="5378450" y="4070350"/>
          <p14:tracePt t="129748" x="5386388" y="4070350"/>
          <p14:tracePt t="129757" x="5394325" y="4070350"/>
          <p14:tracePt t="129770" x="5403850" y="4070350"/>
          <p14:tracePt t="129784" x="5411788" y="4070350"/>
          <p14:tracePt t="129797" x="5411788" y="4062413"/>
          <p14:tracePt t="129806" x="5421313" y="4062413"/>
          <p14:tracePt t="129811" x="5421313" y="4052888"/>
          <p14:tracePt t="129822" x="5421313" y="4044950"/>
          <p14:tracePt t="129827" x="5421313" y="4037013"/>
          <p14:tracePt t="129834" x="5421313" y="4027488"/>
          <p14:tracePt t="129842" x="5421313" y="4019550"/>
          <p14:tracePt t="129846" x="5421313" y="4011613"/>
          <p14:tracePt t="129868" x="5421313" y="4002088"/>
          <p14:tracePt t="129874" x="5421313" y="3994150"/>
          <p14:tracePt t="129890" x="5421313" y="3986213"/>
          <p14:tracePt t="129908" x="5421313" y="3976688"/>
          <p14:tracePt t="129926" x="5411788" y="3976688"/>
          <p14:tracePt t="129929" x="5411788" y="3968750"/>
          <p14:tracePt t="129936" x="5411788" y="3960813"/>
          <p14:tracePt t="129957" x="5403850" y="3960813"/>
          <p14:tracePt t="129964" x="5403850" y="3951288"/>
          <p14:tracePt t="129972" x="5394325" y="3951288"/>
          <p14:tracePt t="129992" x="5386388" y="3943350"/>
          <p14:tracePt t="130021" x="5378450" y="3943350"/>
          <p14:tracePt t="130063" x="5368925" y="3943350"/>
          <p14:tracePt t="130083" x="5360988" y="3943350"/>
          <p14:tracePt t="130138" x="5353050" y="3943350"/>
          <p14:tracePt t="130175" x="5343525" y="3943350"/>
          <p14:tracePt t="130194" x="5335588" y="3943350"/>
          <p14:tracePt t="130208" x="5327650" y="3943350"/>
          <p14:tracePt t="130243" x="5318125" y="3943350"/>
          <p14:tracePt t="130306" x="5310188" y="3943350"/>
          <p14:tracePt t="130362" x="5302250" y="3951288"/>
          <p14:tracePt t="130425" x="5302250" y="3960813"/>
          <p14:tracePt t="130459" x="5302250" y="3968750"/>
          <p14:tracePt t="130494" x="5302250" y="3976688"/>
          <p14:tracePt t="130543" x="5302250" y="3986213"/>
          <p14:tracePt t="130556" x="5292725" y="3986213"/>
          <p14:tracePt t="130564" x="5292725" y="3994150"/>
          <p14:tracePt t="130572" x="5292725" y="4002088"/>
          <p14:tracePt t="130584" x="5292725" y="4011613"/>
          <p14:tracePt t="130599" x="5284788" y="4011613"/>
          <p14:tracePt t="130607" x="5284788" y="4027488"/>
          <p14:tracePt t="130626" x="5276850" y="4037013"/>
          <p14:tracePt t="130641" x="5276850" y="4044950"/>
          <p14:tracePt t="130647" x="5267325" y="4052888"/>
          <p14:tracePt t="130661" x="5259388" y="4062413"/>
          <p14:tracePt t="130682" x="5249863" y="4070350"/>
          <p14:tracePt t="130695" x="5249863" y="4079875"/>
          <p14:tracePt t="130710" x="5233988" y="4087813"/>
          <p14:tracePt t="130731" x="5224463" y="4087813"/>
          <p14:tracePt t="130744" x="5216525" y="4087813"/>
          <p14:tracePt t="130765" x="5208588" y="4087813"/>
          <p14:tracePt t="130775" x="5199063" y="4087813"/>
          <p14:tracePt t="130788" x="5191125" y="4087813"/>
          <p14:tracePt t="130800" x="5183188" y="4087813"/>
          <p14:tracePt t="130808" x="5173663" y="4087813"/>
          <p14:tracePt t="130814" x="5165725" y="4087813"/>
          <p14:tracePt t="130826" x="5148263" y="4087813"/>
          <p14:tracePt t="130829" x="5140325" y="4087813"/>
          <p14:tracePt t="130835" x="5140325" y="4079875"/>
          <p14:tracePt t="130841" x="5122863" y="4079875"/>
          <p14:tracePt t="130849" x="5114925" y="4079875"/>
          <p14:tracePt t="130857" x="5106988" y="4070350"/>
          <p14:tracePt t="130870" x="5097463" y="4070350"/>
          <p14:tracePt t="130877" x="5089525" y="4062413"/>
          <p14:tracePt t="130891" x="5080000" y="4052888"/>
          <p14:tracePt t="130907" x="5072063" y="4052888"/>
          <p14:tracePt t="130911" x="5072063" y="4044950"/>
          <p14:tracePt t="130919" x="5064125" y="4044950"/>
          <p14:tracePt t="130933" x="5054600" y="4044950"/>
          <p14:tracePt t="130941" x="5054600" y="4037013"/>
          <p14:tracePt t="130946" x="5046663" y="4037013"/>
          <p14:tracePt t="130954" x="5046663" y="4027488"/>
          <p14:tracePt t="130959" x="5038725" y="4019550"/>
          <p14:tracePt t="130981" x="5029200" y="4011613"/>
          <p14:tracePt t="130994" x="5029200" y="3994150"/>
          <p14:tracePt t="131016" x="5021263" y="3986213"/>
          <p14:tracePt t="131023" x="5021263" y="3976688"/>
          <p14:tracePt t="131030" x="5021263" y="3968750"/>
          <p14:tracePt t="131038" x="5013325" y="3968750"/>
          <p14:tracePt t="131043" x="5013325" y="3960813"/>
          <p14:tracePt t="131057" x="5013325" y="3951288"/>
          <p14:tracePt t="131073" x="5013325" y="3943350"/>
          <p14:tracePt t="131079" x="5003800" y="3935413"/>
          <p14:tracePt t="131086" x="5003800" y="3925888"/>
          <p14:tracePt t="131099" x="5003800" y="3917950"/>
          <p14:tracePt t="131113" x="5003800" y="3908425"/>
          <p14:tracePt t="131121" x="4995863" y="3900488"/>
          <p14:tracePt t="131126" x="4995863" y="3892550"/>
          <p14:tracePt t="131134" x="4987925" y="3892550"/>
          <p14:tracePt t="131140" x="4987925" y="3875088"/>
          <p14:tracePt t="131162" x="4987925" y="3867150"/>
          <p14:tracePt t="131170" x="4987925" y="3857625"/>
          <p14:tracePt t="131175" x="4987925" y="3849688"/>
          <p14:tracePt t="131182" x="4978400" y="3849688"/>
          <p14:tracePt t="131189" x="4978400" y="3841750"/>
          <p14:tracePt t="131210" x="4970463" y="3841750"/>
          <p14:tracePt t="131218" x="4970463" y="3832225"/>
          <p14:tracePt t="131241" x="4962525" y="3832225"/>
          <p14:tracePt t="131254" x="4953000" y="3832225"/>
          <p14:tracePt t="131288" x="4945063" y="3832225"/>
          <p14:tracePt t="131322" x="4935538" y="3832225"/>
          <p14:tracePt t="131343" x="4927600" y="3832225"/>
          <p14:tracePt t="131393" x="4919663" y="3841750"/>
          <p14:tracePt t="131406" x="4910138" y="3841750"/>
          <p14:tracePt t="131422" x="4910138" y="3849688"/>
          <p14:tracePt t="131427" x="4910138" y="3857625"/>
          <p14:tracePt t="131448" x="4910138" y="3867150"/>
          <p14:tracePt t="131461" x="4910138" y="3875088"/>
          <p14:tracePt t="131483" x="4910138" y="3892550"/>
          <p14:tracePt t="131498" x="4910138" y="3900488"/>
          <p14:tracePt t="131505" x="4910138" y="3917950"/>
          <p14:tracePt t="131510" x="4910138" y="3925888"/>
          <p14:tracePt t="131518" x="4902200" y="3935413"/>
          <p14:tracePt t="131524" x="4902200" y="3951288"/>
          <p14:tracePt t="131534" x="4902200" y="3960813"/>
          <p14:tracePt t="131541" x="4894263" y="3968750"/>
          <p14:tracePt t="131545" x="4894263" y="3986213"/>
          <p14:tracePt t="131553" x="4894263" y="3994150"/>
          <p14:tracePt t="131559" x="4894263" y="4002088"/>
          <p14:tracePt t="131567" x="4894263" y="4011613"/>
          <p14:tracePt t="131574" x="4884738" y="4019550"/>
          <p14:tracePt t="131580" x="4884738" y="4027488"/>
          <p14:tracePt t="131589" x="4884738" y="4037013"/>
          <p14:tracePt t="131603" x="4884738" y="4044950"/>
          <p14:tracePt t="131608" x="4884738" y="4052888"/>
          <p14:tracePt t="131615" x="4876800" y="4062413"/>
          <p14:tracePt t="131636" x="4876800" y="4070350"/>
          <p14:tracePt t="131645" x="4876800" y="4079875"/>
          <p14:tracePt t="131658" x="4876800" y="4087813"/>
          <p14:tracePt t="131678" x="4876800" y="4095750"/>
          <p14:tracePt t="131686" x="4868863" y="4095750"/>
          <p14:tracePt t="131741" x="4859338" y="4095750"/>
          <p14:tracePt t="131769" x="4859338" y="4087813"/>
          <p14:tracePt t="131775" x="4859338" y="4070350"/>
          <p14:tracePt t="131783" x="4851400" y="4062413"/>
          <p14:tracePt t="131790" x="4851400" y="4052888"/>
          <p14:tracePt t="131796" x="4851400" y="4037013"/>
          <p14:tracePt t="131806" x="4851400" y="4027488"/>
          <p14:tracePt t="131810" x="4851400" y="4011613"/>
          <p14:tracePt t="131817" x="4851400" y="3994150"/>
          <p14:tracePt t="131827" x="4851400" y="3986213"/>
          <p14:tracePt t="131830" x="4843463" y="3968750"/>
          <p14:tracePt t="131841" x="4843463" y="3951288"/>
          <p14:tracePt t="131844" x="4843463" y="3943350"/>
          <p14:tracePt t="131852" x="4843463" y="3925888"/>
          <p14:tracePt t="131859" x="4833938" y="3917950"/>
          <p14:tracePt t="131866" x="4833938" y="3908425"/>
          <p14:tracePt t="131873" x="4826000" y="3892550"/>
          <p14:tracePt t="131880" x="4826000" y="3883025"/>
          <p14:tracePt t="131889" x="4826000" y="3875088"/>
          <p14:tracePt t="131893" x="4818063" y="3857625"/>
          <p14:tracePt t="131902" x="4818063" y="3849688"/>
          <p14:tracePt t="131908" x="4818063" y="3841750"/>
          <p14:tracePt t="131914" x="4818063" y="3832225"/>
          <p14:tracePt t="131928" x="4818063" y="3824288"/>
          <p14:tracePt t="131943" x="4808538" y="3806825"/>
          <p14:tracePt t="131963" x="4808538" y="3798888"/>
          <p14:tracePt t="131987" x="4808538" y="3781425"/>
          <p14:tracePt t="131998" x="4808538" y="3773488"/>
          <p14:tracePt t="132033" x="4808538" y="3756025"/>
          <p14:tracePt t="132061" x="4808538" y="3748088"/>
          <p14:tracePt t="132075" x="4818063" y="3748088"/>
          <p14:tracePt t="132081" x="4826000" y="3738563"/>
          <p14:tracePt t="132090" x="4833938" y="3730625"/>
          <p14:tracePt t="132104" x="4851400" y="3730625"/>
          <p14:tracePt t="132110" x="4851400" y="3722688"/>
          <p14:tracePt t="132117" x="4859338" y="3722688"/>
          <p14:tracePt t="132124" x="4868863" y="3722688"/>
          <p14:tracePt t="132130" x="4876800" y="3722688"/>
          <p14:tracePt t="132137" x="4884738" y="3722688"/>
          <p14:tracePt t="132143" x="4894263" y="3722688"/>
          <p14:tracePt t="132151" x="4910138" y="3722688"/>
          <p14:tracePt t="132158" x="4919663" y="3722688"/>
          <p14:tracePt t="132164" x="4927600" y="3722688"/>
          <p14:tracePt t="132172" x="4935538" y="3722688"/>
          <p14:tracePt t="132179" x="4945063" y="3722688"/>
          <p14:tracePt t="132192" x="4953000" y="3722688"/>
          <p14:tracePt t="132206" x="4962525" y="3722688"/>
          <p14:tracePt t="132214" x="4970463" y="3722688"/>
          <p14:tracePt t="132221" x="4978400" y="3730625"/>
          <p14:tracePt t="132235" x="4987925" y="3730625"/>
          <p14:tracePt t="132248" x="4995863" y="3748088"/>
          <p14:tracePt t="132263" x="5003800" y="3748088"/>
          <p14:tracePt t="132270" x="5003800" y="3763963"/>
          <p14:tracePt t="132283" x="5013325" y="3773488"/>
          <p14:tracePt t="132297" x="5013325" y="3781425"/>
          <p14:tracePt t="132305" x="5021263" y="3781425"/>
          <p14:tracePt t="132311" x="5021263" y="3790950"/>
          <p14:tracePt t="132318" x="5021263" y="3798888"/>
          <p14:tracePt t="132325" x="5029200" y="3798888"/>
          <p14:tracePt t="132332" x="5029200" y="3806825"/>
          <p14:tracePt t="132338" x="5029200" y="3816350"/>
          <p14:tracePt t="132354" x="5029200" y="3824288"/>
          <p14:tracePt t="132359" x="5029200" y="3832225"/>
          <p14:tracePt t="132367" x="5029200" y="3841750"/>
          <p14:tracePt t="132381" x="5029200" y="3849688"/>
          <p14:tracePt t="132394" x="5029200" y="3857625"/>
          <p14:tracePt t="132403" x="5029200" y="3867150"/>
          <p14:tracePt t="132422" x="5029200" y="3875088"/>
          <p14:tracePt t="132430" x="5029200" y="3883025"/>
          <p14:tracePt t="132438" x="5029200" y="3892550"/>
          <p14:tracePt t="132443" x="5029200" y="3900488"/>
          <p14:tracePt t="132457" x="5029200" y="3908425"/>
          <p14:tracePt t="132472" x="5029200" y="3917950"/>
          <p14:tracePt t="132478" x="5029200" y="3925888"/>
          <p14:tracePt t="132488" x="5029200" y="3935413"/>
          <p14:tracePt t="132492" x="5021263" y="3935413"/>
          <p14:tracePt t="132499" x="5021263" y="3943350"/>
          <p14:tracePt t="132506" x="5021263" y="3951288"/>
          <p14:tracePt t="132513" x="5013325" y="3960813"/>
          <p14:tracePt t="132527" x="5003800" y="3968750"/>
          <p14:tracePt t="132536" x="4995863" y="3976688"/>
          <p14:tracePt t="132540" x="4995863" y="3986213"/>
          <p14:tracePt t="132550" x="4987925" y="3994150"/>
          <p14:tracePt t="132556" x="4978400" y="3994150"/>
          <p14:tracePt t="132562" x="4970463" y="4002088"/>
          <p14:tracePt t="132570" x="4962525" y="4019550"/>
          <p14:tracePt t="132575" x="4953000" y="4019550"/>
          <p14:tracePt t="132583" x="4953000" y="4027488"/>
          <p14:tracePt t="132589" x="4945063" y="4037013"/>
          <p14:tracePt t="132597" x="4935538" y="4037013"/>
          <p14:tracePt t="132605" x="4935538" y="4044950"/>
          <p14:tracePt t="132611" x="4927600" y="4044950"/>
          <p14:tracePt t="132619" x="4919663" y="4052888"/>
          <p14:tracePt t="132624" x="4910138" y="4052888"/>
          <p14:tracePt t="132639" x="4902200" y="4052888"/>
          <p14:tracePt t="132646" x="4902200" y="4062413"/>
          <p14:tracePt t="132655" x="4894263" y="4062413"/>
          <p14:tracePt t="132667" x="4884738" y="4062413"/>
          <p14:tracePt t="132673" x="4876800" y="4062413"/>
          <p14:tracePt t="132687" x="4868863" y="4062413"/>
          <p14:tracePt t="132702" x="4859338" y="4062413"/>
          <p14:tracePt t="132722" x="4851400" y="4062413"/>
          <p14:tracePt t="132729" x="4843463" y="4062413"/>
          <p14:tracePt t="132750" x="4833938" y="4062413"/>
          <p14:tracePt t="132848" x="4833938" y="4052888"/>
          <p14:tracePt t="132883" x="4843463" y="4052888"/>
          <p14:tracePt t="132896" x="4843463" y="4044950"/>
          <p14:tracePt t="132903" x="4851400" y="4044950"/>
          <p14:tracePt t="132910" x="4859338" y="4044950"/>
          <p14:tracePt t="132924" x="4868863" y="4044950"/>
          <p14:tracePt t="132945" x="4876800" y="4037013"/>
          <p14:tracePt t="132953" x="4884738" y="4027488"/>
          <p14:tracePt t="132958" x="4894263" y="4027488"/>
          <p14:tracePt t="132975" x="4894263" y="4019550"/>
          <p14:tracePt t="132980" x="4902200" y="4019550"/>
          <p14:tracePt t="132993" x="4910138" y="4019550"/>
          <p14:tracePt t="133002" x="4919663" y="4011613"/>
          <p14:tracePt t="133016" x="4927600" y="4011613"/>
          <p14:tracePt t="133028" x="4935538" y="4011613"/>
          <p14:tracePt t="133037" x="4935538" y="4002088"/>
          <p14:tracePt t="133042" x="4945063" y="4002088"/>
          <p14:tracePt t="133052" x="4962525" y="3994150"/>
          <p14:tracePt t="133057" x="4978400" y="3994150"/>
          <p14:tracePt t="133064" x="4995863" y="3994150"/>
          <p14:tracePt t="133073" x="5003800" y="3986213"/>
          <p14:tracePt t="133077" x="5021263" y="3986213"/>
          <p14:tracePt t="133086" x="5038725" y="3986213"/>
          <p14:tracePt t="133099" x="5054600" y="3976688"/>
          <p14:tracePt t="133106" x="5072063" y="3976688"/>
          <p14:tracePt t="133121" x="5080000" y="3976688"/>
          <p14:tracePt t="133134" x="5089525" y="3976688"/>
          <p14:tracePt t="133140" x="5097463" y="3968750"/>
          <p14:tracePt t="133147" x="5106988" y="3968750"/>
          <p14:tracePt t="133156" x="5106988" y="3960813"/>
          <p14:tracePt t="133161" x="5114925" y="3960813"/>
          <p14:tracePt t="133181" x="5122863" y="3951288"/>
          <p14:tracePt t="133210" x="5132388" y="3943350"/>
          <p14:tracePt t="133223" x="5140325" y="3935413"/>
          <p14:tracePt t="133238" x="5140325" y="3925888"/>
          <p14:tracePt t="133252" x="5140325" y="3917950"/>
          <p14:tracePt t="133258" x="5140325" y="3908425"/>
          <p14:tracePt t="133264" x="5140325" y="3900488"/>
          <p14:tracePt t="133279" x="5140325" y="3892550"/>
          <p14:tracePt t="133292" x="5140325" y="3883025"/>
          <p14:tracePt t="133299" x="5132388" y="3883025"/>
          <p14:tracePt t="133306" x="5132388" y="3867150"/>
          <p14:tracePt t="133327" x="5122863" y="3857625"/>
          <p14:tracePt t="133341" x="5114925" y="3857625"/>
          <p14:tracePt t="133348" x="5106988" y="3849688"/>
          <p14:tracePt t="133355" x="5106988" y="3841750"/>
          <p14:tracePt t="133362" x="5097463" y="3841750"/>
          <p14:tracePt t="133369" x="5089525" y="3841750"/>
          <p14:tracePt t="133375" x="5080000" y="3832225"/>
          <p14:tracePt t="133390" x="5072063" y="3832225"/>
          <p14:tracePt t="133397" x="5064125" y="3824288"/>
          <p14:tracePt t="133403" x="5054600" y="3816350"/>
          <p14:tracePt t="133411" x="5046663" y="3816350"/>
          <p14:tracePt t="133419" x="5038725" y="3816350"/>
          <p14:tracePt t="133425" x="5029200" y="3816350"/>
          <p14:tracePt t="133432" x="5003800" y="3816350"/>
          <p14:tracePt t="133438" x="4995863" y="3806825"/>
          <p14:tracePt t="133446" x="4987925" y="3806825"/>
          <p14:tracePt t="133454" x="4970463" y="3798888"/>
          <p14:tracePt t="133460" x="4953000" y="3798888"/>
          <p14:tracePt t="133473" x="4945063" y="3798888"/>
          <p14:tracePt t="133481" x="4935538" y="3798888"/>
          <p14:tracePt t="133488" x="4927600" y="3798888"/>
          <p14:tracePt t="133495" x="4919663" y="3798888"/>
          <p14:tracePt t="133509" x="4902200" y="3798888"/>
          <p14:tracePt t="133522" x="4894263" y="3798888"/>
          <p14:tracePt t="133537" x="4884738" y="3798888"/>
          <p14:tracePt t="133552" x="4876800" y="3798888"/>
          <p14:tracePt t="133557" x="4868863" y="3806825"/>
          <p14:tracePt t="133565" x="4859338" y="3806825"/>
          <p14:tracePt t="133579" x="4851400" y="3806825"/>
          <p14:tracePt t="133586" x="4843463" y="3816350"/>
          <p14:tracePt t="133601" x="4833938" y="3816350"/>
          <p14:tracePt t="133606" x="4833938" y="3824288"/>
          <p14:tracePt t="133613" x="4826000" y="3824288"/>
          <p14:tracePt t="133628" x="4818063" y="3824288"/>
          <p14:tracePt t="133641" x="4808538" y="3832225"/>
          <p14:tracePt t="133662" x="4800600" y="3832225"/>
          <p14:tracePt t="133676" x="4791075" y="3841750"/>
          <p14:tracePt t="133704" x="4783138" y="3849688"/>
          <p14:tracePt t="133719" x="4775200" y="3849688"/>
          <p14:tracePt t="133782" x="4783138" y="3849688"/>
          <p14:tracePt t="133796" x="4791075" y="3849688"/>
          <p14:tracePt t="133809" x="4800600" y="3849688"/>
          <p14:tracePt t="133823" x="4808538" y="3849688"/>
          <p14:tracePt t="133829" x="4818063" y="3849688"/>
          <p14:tracePt t="133839" x="4826000" y="3849688"/>
          <p14:tracePt t="133844" x="4833938" y="3849688"/>
          <p14:tracePt t="133852" x="4843463" y="3849688"/>
          <p14:tracePt t="133857" x="4859338" y="3841750"/>
          <p14:tracePt t="133865" x="4868863" y="3841750"/>
          <p14:tracePt t="133879" x="4884738" y="3841750"/>
          <p14:tracePt t="133887" x="4894263" y="3841750"/>
          <p14:tracePt t="133892" x="4902200" y="3841750"/>
          <p14:tracePt t="133899" x="4919663" y="3841750"/>
          <p14:tracePt t="133905" x="4935538" y="3841750"/>
          <p14:tracePt t="133912" x="4945063" y="3841750"/>
          <p14:tracePt t="133919" x="4953000" y="3841750"/>
          <p14:tracePt t="133926" x="4962525" y="3841750"/>
          <p14:tracePt t="133934" x="4970463" y="3849688"/>
          <p14:tracePt t="133940" x="4978400" y="3849688"/>
          <p14:tracePt t="133954" x="4987925" y="3849688"/>
          <p14:tracePt t="133961" x="4995863" y="3849688"/>
          <p14:tracePt t="133969" x="5003800" y="3849688"/>
          <p14:tracePt t="133984" x="5013325" y="3857625"/>
          <p14:tracePt t="133988" x="5013325" y="3867150"/>
          <p14:tracePt t="133997" x="5021263" y="3867150"/>
          <p14:tracePt t="134010" x="5029200" y="3867150"/>
          <p14:tracePt t="134019" x="5029200" y="3875088"/>
          <p14:tracePt t="134024" x="5038725" y="3875088"/>
          <p14:tracePt t="134030" x="5038725" y="3883025"/>
          <p14:tracePt t="134052" x="5038725" y="3892550"/>
          <p14:tracePt t="134068" x="5038725" y="3900488"/>
          <p14:tracePt t="134080" x="5038725" y="3908425"/>
          <p14:tracePt t="134094" x="5038725" y="3917950"/>
          <p14:tracePt t="134108" x="5038725" y="3925888"/>
          <p14:tracePt t="134115" x="5038725" y="3935413"/>
          <p14:tracePt t="134135" x="5038725" y="3943350"/>
          <p14:tracePt t="134143" x="5038725" y="3951288"/>
          <p14:tracePt t="134156" x="5038725" y="3960813"/>
          <p14:tracePt t="134164" x="5029200" y="3960813"/>
          <p14:tracePt t="134172" x="5029200" y="3968750"/>
          <p14:tracePt t="134186" x="5029200" y="3976688"/>
          <p14:tracePt t="134192" x="5021263" y="3976688"/>
          <p14:tracePt t="134199" x="5021263" y="3986213"/>
          <p14:tracePt t="134205" x="5021263" y="3994150"/>
          <p14:tracePt t="134213" x="5013325" y="3994150"/>
          <p14:tracePt t="134233" x="5003800" y="4002088"/>
          <p14:tracePt t="134247" x="4995863" y="4002088"/>
          <p14:tracePt t="134253" x="4995863" y="4011613"/>
          <p14:tracePt t="134262" x="4987925" y="4011613"/>
          <p14:tracePt t="134274" x="4978400" y="4019550"/>
          <p14:tracePt t="134282" x="4970463" y="4019550"/>
          <p14:tracePt t="134289" x="4970463" y="4027488"/>
          <p14:tracePt t="134296" x="4962525" y="4027488"/>
          <p14:tracePt t="134311" x="4945063" y="4037013"/>
          <p14:tracePt t="134318" x="4935538" y="4037013"/>
          <p14:tracePt t="134323" x="4919663" y="4037013"/>
          <p14:tracePt t="134334" x="4902200" y="4044950"/>
          <p14:tracePt t="134337" x="4894263" y="4044950"/>
          <p14:tracePt t="134345" x="4884738" y="4052888"/>
          <p14:tracePt t="134353" x="4859338" y="4052888"/>
          <p14:tracePt t="134358" x="4851400" y="4052888"/>
          <p14:tracePt t="134365" x="4833938" y="4052888"/>
          <p14:tracePt t="134372" x="4826000" y="4052888"/>
          <p14:tracePt t="134380" x="4808538" y="4052888"/>
          <p14:tracePt t="134386" x="4800600" y="4052888"/>
          <p14:tracePt t="134402" x="4791075" y="4052888"/>
          <p14:tracePt t="134408" x="4783138" y="4052888"/>
          <p14:tracePt t="134420" x="4775200" y="4052888"/>
          <p14:tracePt t="134436" x="4757738" y="4052888"/>
          <p14:tracePt t="134451" x="4749800" y="4052888"/>
          <p14:tracePt t="134477" x="4740275" y="4044950"/>
          <p14:tracePt t="134486" x="4732338" y="4044950"/>
          <p14:tracePt t="134526" x="4732338" y="4037013"/>
          <p14:tracePt t="134554" x="4732338" y="4027488"/>
          <p14:tracePt t="134617" x="4740275" y="4019550"/>
          <p14:tracePt t="134638" x="4749800" y="4019550"/>
          <p14:tracePt t="134666" x="4757738" y="4019550"/>
          <p14:tracePt t="134701" x="4765675" y="4019550"/>
          <p14:tracePt t="134722" x="4775200" y="4019550"/>
          <p14:tracePt t="134777" x="4783138" y="4019550"/>
          <p14:tracePt t="134812" x="4791075" y="4019550"/>
          <p14:tracePt t="134882" x="4800600" y="4019550"/>
          <p14:tracePt t="134896" x="4808538" y="4019550"/>
          <p14:tracePt t="134946" x="4818063" y="4019550"/>
          <p14:tracePt t="134971" x="4826000" y="4011613"/>
          <p14:tracePt t="135001" x="4833938" y="4011613"/>
          <p14:tracePt t="135013" x="4843463" y="4011613"/>
          <p14:tracePt t="135028" x="4843463" y="4002088"/>
          <p14:tracePt t="135035" x="4851400" y="4002088"/>
          <p14:tracePt t="135042" x="4851400" y="3994150"/>
          <p14:tracePt t="135055" x="4859338" y="3994150"/>
          <p14:tracePt t="135064" x="4859338" y="3986213"/>
          <p14:tracePt t="135216" x="4868863" y="3976688"/>
          <p14:tracePt t="135239" x="4876800" y="3976688"/>
          <p14:tracePt t="135250" x="4876800" y="3968750"/>
          <p14:tracePt t="135256" x="4876800" y="3960813"/>
          <p14:tracePt t="135270" x="4876800" y="3951288"/>
          <p14:tracePt t="135278" x="4884738" y="3951288"/>
          <p14:tracePt t="135291" x="4884738" y="3943350"/>
          <p14:tracePt t="135313" x="4884738" y="3925888"/>
          <p14:tracePt t="135326" x="4894263" y="3925888"/>
          <p14:tracePt t="135334" x="4894263" y="3917950"/>
          <p14:tracePt t="135347" x="4894263" y="3900488"/>
          <p14:tracePt t="135354" x="4902200" y="3900488"/>
          <p14:tracePt t="135361" x="4902200" y="3892550"/>
          <p14:tracePt t="135370" x="4902200" y="3883025"/>
          <p14:tracePt t="135375" x="4910138" y="3883025"/>
          <p14:tracePt t="135382" x="4910138" y="3875088"/>
          <p14:tracePt t="135396" x="4910138" y="3867150"/>
          <p14:tracePt t="135409" x="4910138" y="3857625"/>
          <p14:tracePt t="135418" x="4910138" y="3849688"/>
          <p14:tracePt t="135430" x="4910138" y="3841750"/>
          <p14:tracePt t="135451" x="4910138" y="3832225"/>
          <p14:tracePt t="135471" x="4910138" y="3824288"/>
          <p14:tracePt t="135493" x="4910138" y="3816350"/>
          <p14:tracePt t="135500" x="4910138" y="3806825"/>
          <p14:tracePt t="135515" x="4910138" y="3798888"/>
          <p14:tracePt t="135564" x="4919663" y="3790950"/>
          <p14:tracePt t="135585" x="4919663" y="3781425"/>
          <p14:tracePt t="135982" x="4919663" y="3790950"/>
          <p14:tracePt t="135997" x="4919663" y="3798888"/>
          <p14:tracePt t="136010" x="4910138" y="3806825"/>
          <p14:tracePt t="136017" x="4910138" y="3816350"/>
          <p14:tracePt t="136037" x="4902200" y="3824288"/>
          <p14:tracePt t="136051" x="4902200" y="3832225"/>
          <p14:tracePt t="136058" x="4902200" y="3841750"/>
          <p14:tracePt t="136073" x="4902200" y="3849688"/>
          <p14:tracePt t="136086" x="4894263" y="3857625"/>
          <p14:tracePt t="136102" x="4894263" y="3867150"/>
          <p14:tracePt t="136106" x="4894263" y="3875088"/>
          <p14:tracePt t="136128" x="4894263" y="3883025"/>
          <p14:tracePt t="136142" x="4894263" y="3892550"/>
          <p14:tracePt t="136155" x="4894263" y="3900488"/>
          <p14:tracePt t="136170" x="4894263" y="3908425"/>
          <p14:tracePt t="136192" x="4894263" y="3917950"/>
          <p14:tracePt t="136212" x="4894263" y="3925888"/>
          <p14:tracePt t="136219" x="4894263" y="3935413"/>
          <p14:tracePt t="136247" x="4884738" y="3943350"/>
          <p14:tracePt t="136268" x="4884738" y="3951288"/>
          <p14:tracePt t="136288" x="4884738" y="3960813"/>
          <p14:tracePt t="136310" x="4884738" y="3968750"/>
          <p14:tracePt t="136476" x="4884738" y="3960813"/>
          <p14:tracePt t="136498" x="4884738" y="3951288"/>
          <p14:tracePt t="136512" x="4884738" y="3943350"/>
          <p14:tracePt t="136536" x="4884738" y="3925888"/>
          <p14:tracePt t="136542" x="4884738" y="3917950"/>
          <p14:tracePt t="136550" x="4884738" y="3908425"/>
          <p14:tracePt t="136564" x="4884738" y="3900488"/>
          <p14:tracePt t="136578" x="4884738" y="3892550"/>
          <p14:tracePt t="136591" x="4884738" y="3875088"/>
          <p14:tracePt t="136613" x="4884738" y="3867150"/>
          <p14:tracePt t="136626" x="4884738" y="3857625"/>
          <p14:tracePt t="136633" x="4884738" y="3849688"/>
          <p14:tracePt t="136801" x="4884738" y="3841750"/>
          <p14:tracePt t="136814" x="4876800" y="3841750"/>
          <p14:tracePt t="136827" x="4868863" y="3832225"/>
          <p14:tracePt t="136849" x="4868863" y="3824288"/>
          <p14:tracePt t="136862" x="4859338" y="3816350"/>
          <p14:tracePt t="136897" x="4859338" y="3806825"/>
          <p14:tracePt t="136919" x="4851400" y="3806825"/>
          <p14:tracePt t="137274" x="4851400" y="3798888"/>
          <p14:tracePt t="137289" x="4859338" y="3798888"/>
          <p14:tracePt t="137296" x="4868863" y="3798888"/>
          <p14:tracePt t="137304" x="4876800" y="3790950"/>
          <p14:tracePt t="137310" x="4884738" y="3790950"/>
          <p14:tracePt t="137317" x="4884738" y="3781425"/>
          <p14:tracePt t="137322" x="4902200" y="3781425"/>
          <p14:tracePt t="137337" x="4910138" y="3781425"/>
          <p14:tracePt t="137344" x="4919663" y="3773488"/>
          <p14:tracePt t="137358" x="4927600" y="3773488"/>
          <p14:tracePt t="137367" x="4935538" y="3773488"/>
          <p14:tracePt t="137375" x="4935538" y="3763963"/>
          <p14:tracePt t="137379" x="4953000" y="3763963"/>
          <p14:tracePt t="137385" x="4962525" y="3763963"/>
          <p14:tracePt t="137393" x="4970463" y="3756025"/>
          <p14:tracePt t="137402" x="4987925" y="3756025"/>
          <p14:tracePt t="137406" x="5003800" y="3756025"/>
          <p14:tracePt t="137417" x="5021263" y="3756025"/>
          <p14:tracePt t="137421" x="5038725" y="3756025"/>
          <p14:tracePt t="137428" x="5054600" y="3756025"/>
          <p14:tracePt t="137436" x="5064125" y="3756025"/>
          <p14:tracePt t="137441" x="5080000" y="3756025"/>
          <p14:tracePt t="137450" x="5097463" y="3756025"/>
          <p14:tracePt t="137463" x="5114925" y="3756025"/>
          <p14:tracePt t="137469" x="5122863" y="3763963"/>
          <p14:tracePt t="137476" x="5132388" y="3763963"/>
          <p14:tracePt t="137499" x="5140325" y="3763963"/>
          <p14:tracePt t="137504" x="5148263" y="3763963"/>
          <p14:tracePt t="137519" x="5157788" y="3763963"/>
          <p14:tracePt t="137525" x="5165725" y="3773488"/>
          <p14:tracePt t="137533" x="5165725" y="3781425"/>
          <p14:tracePt t="137547" x="5173663" y="3781425"/>
          <p14:tracePt t="137561" x="5173663" y="3790950"/>
          <p14:tracePt t="137573" x="5173663" y="3798888"/>
          <p14:tracePt t="137587" x="5173663" y="3806825"/>
          <p14:tracePt t="137601" x="5173663" y="3816350"/>
          <p14:tracePt t="137618" x="5173663" y="3824288"/>
          <p14:tracePt t="137622" x="5173663" y="3832225"/>
          <p14:tracePt t="137631" x="5173663" y="3841750"/>
          <p14:tracePt t="137636" x="5165725" y="3857625"/>
          <p14:tracePt t="137651" x="5165725" y="3875088"/>
          <p14:tracePt t="137659" x="5165725" y="3883025"/>
          <p14:tracePt t="137666" x="5165725" y="3900488"/>
          <p14:tracePt t="137671" x="5165725" y="3908425"/>
          <p14:tracePt t="137679" x="5157788" y="3925888"/>
          <p14:tracePt t="137686" x="5157788" y="3935413"/>
          <p14:tracePt t="137692" x="5148263" y="3943350"/>
          <p14:tracePt t="137701" x="5148263" y="3951288"/>
          <p14:tracePt t="137706" x="5148263" y="3960813"/>
          <p14:tracePt t="137712" x="5148263" y="3968750"/>
          <p14:tracePt t="137719" x="5148263" y="3976688"/>
          <p14:tracePt t="137733" x="5140325" y="3994150"/>
          <p14:tracePt t="137750" x="5140325" y="4002088"/>
          <p14:tracePt t="137761" x="5132388" y="4011613"/>
          <p14:tracePt t="137768" x="5132388" y="4019550"/>
          <p14:tracePt t="137776" x="5122863" y="4019550"/>
          <p14:tracePt t="137783" x="5122863" y="4027488"/>
          <p14:tracePt t="137790" x="5122863" y="4037013"/>
          <p14:tracePt t="137800" x="5114925" y="4037013"/>
          <p14:tracePt t="137803" x="5114925" y="4044950"/>
          <p14:tracePt t="137817" x="5106988" y="4052888"/>
          <p14:tracePt t="137832" x="5097463" y="4062413"/>
          <p14:tracePt t="137847" x="5089525" y="4062413"/>
          <p14:tracePt t="137854" x="5080000" y="4062413"/>
          <p14:tracePt t="137859" x="5080000" y="4070350"/>
          <p14:tracePt t="137867" x="5072063" y="4079875"/>
          <p14:tracePt t="137872" x="5064125" y="4079875"/>
          <p14:tracePt t="137881" x="5054600" y="4079875"/>
          <p14:tracePt t="137887" x="5046663" y="4079875"/>
          <p14:tracePt t="137894" x="5038725" y="4079875"/>
          <p14:tracePt t="137908" x="5029200" y="4079875"/>
          <p14:tracePt t="137916" x="5013325" y="4079875"/>
          <p14:tracePt t="137930" x="5003800" y="4079875"/>
          <p14:tracePt t="137935" x="4987925" y="4079875"/>
          <p14:tracePt t="137951" x="4970463" y="4079875"/>
          <p14:tracePt t="137957" x="4953000" y="4079875"/>
          <p14:tracePt t="137971" x="4945063" y="4079875"/>
          <p14:tracePt t="137978" x="4927600" y="4079875"/>
          <p14:tracePt t="137984" x="4919663" y="4079875"/>
          <p14:tracePt t="137991" x="4910138" y="4079875"/>
          <p14:tracePt t="138006" x="4902200" y="4070350"/>
          <p14:tracePt t="138012" x="4894263" y="4070350"/>
          <p14:tracePt t="138019" x="4884738" y="4070350"/>
          <p14:tracePt t="138026" x="4876800" y="4070350"/>
          <p14:tracePt t="138049" x="4868863" y="4062413"/>
          <p14:tracePt t="138063" x="4859338" y="4062413"/>
          <p14:tracePt t="138075" x="4851400" y="4062413"/>
          <p14:tracePt t="138096" x="4851400" y="4052888"/>
          <p14:tracePt t="138103" x="4843463" y="4052888"/>
          <p14:tracePt t="138116" x="4843463" y="4044950"/>
          <p14:tracePt t="138165" x="4843463" y="4037013"/>
          <p14:tracePt t="138180" x="4851400" y="4037013"/>
          <p14:tracePt t="138186" x="4859338" y="4037013"/>
          <p14:tracePt t="138207" x="4868863" y="4037013"/>
          <p14:tracePt t="138222" x="4876800" y="4027488"/>
          <p14:tracePt t="138228" x="4884738" y="4027488"/>
          <p14:tracePt t="138236" x="4894263" y="4027488"/>
          <p14:tracePt t="138250" x="4902200" y="4027488"/>
          <p14:tracePt t="138256" x="4910138" y="4027488"/>
          <p14:tracePt t="138264" x="4919663" y="4027488"/>
          <p14:tracePt t="138270" x="4919663" y="4019550"/>
          <p14:tracePt t="138277" x="4927600" y="4019550"/>
          <p14:tracePt t="138283" x="4935538" y="4011613"/>
          <p14:tracePt t="138300" x="4945063" y="4011613"/>
          <p14:tracePt t="138305" x="4953000" y="4011613"/>
          <p14:tracePt t="138312" x="4970463" y="4011613"/>
          <p14:tracePt t="138326" x="4978400" y="4011613"/>
          <p14:tracePt t="138333" x="4987925" y="4002088"/>
          <p14:tracePt t="138340" x="4995863" y="4002088"/>
          <p14:tracePt t="138348" x="5003800" y="4002088"/>
          <p14:tracePt t="138361" x="5021263" y="4002088"/>
          <p14:tracePt t="138367" x="5029200" y="4002088"/>
          <p14:tracePt t="138375" x="5038725" y="4002088"/>
          <p14:tracePt t="138383" x="5046663" y="3994150"/>
          <p14:tracePt t="138396" x="5054600" y="3994150"/>
          <p14:tracePt t="138409" x="5072063" y="3994150"/>
          <p14:tracePt t="138416" x="5072063" y="3986213"/>
          <p14:tracePt t="138425" x="5080000" y="3986213"/>
          <p14:tracePt t="138431" x="5089525" y="3986213"/>
          <p14:tracePt t="138445" x="5097463" y="3986213"/>
          <p14:tracePt t="138450" x="5106988" y="3976688"/>
          <p14:tracePt t="138458" x="5114925" y="3968750"/>
          <p14:tracePt t="138479" x="5122863" y="3960813"/>
          <p14:tracePt t="138487" x="5132388" y="3960813"/>
          <p14:tracePt t="138493" x="5132388" y="3951288"/>
          <p14:tracePt t="138507" x="5140325" y="3943350"/>
          <p14:tracePt t="138521" x="5140325" y="3935413"/>
          <p14:tracePt t="138528" x="5148263" y="3935413"/>
          <p14:tracePt t="138534" x="5148263" y="3925888"/>
          <p14:tracePt t="138550" x="5148263" y="3917950"/>
          <p14:tracePt t="138555" x="5148263" y="3908425"/>
          <p14:tracePt t="138569" x="5148263" y="3900488"/>
          <p14:tracePt t="138583" x="5148263" y="3892550"/>
          <p14:tracePt t="138599" x="5148263" y="3883025"/>
          <p14:tracePt t="138604" x="5148263" y="3875088"/>
          <p14:tracePt t="138618" x="5140325" y="3875088"/>
          <p14:tracePt t="138625" x="5140325" y="3867150"/>
          <p14:tracePt t="138634" x="5132388" y="3857625"/>
          <p14:tracePt t="138640" x="5122863" y="3857625"/>
          <p14:tracePt t="138647" x="5122863" y="3849688"/>
          <p14:tracePt t="138652" x="5114925" y="3841750"/>
          <p14:tracePt t="138661" x="5097463" y="3841750"/>
          <p14:tracePt t="138666" x="5072063" y="3841750"/>
          <p14:tracePt t="138675" x="5046663" y="3824288"/>
          <p14:tracePt t="138682" x="5021263" y="3806825"/>
          <p14:tracePt t="138688" x="4995863" y="3806825"/>
          <p14:tracePt t="138695" x="4962525" y="3790950"/>
          <p14:tracePt t="138701" x="4935538" y="3781425"/>
          <p14:tracePt t="138709" x="4927600" y="3781425"/>
          <p14:tracePt t="138716" x="4910138" y="3773488"/>
          <p14:tracePt t="138723" x="4894263" y="3773488"/>
          <p14:tracePt t="138731" x="4876800" y="3773488"/>
          <p14:tracePt t="138736" x="4859338" y="3773488"/>
          <p14:tracePt t="138743" x="4851400" y="3773488"/>
          <p14:tracePt t="138750" x="4843463" y="3773488"/>
          <p14:tracePt t="138758" x="4826000" y="3773488"/>
          <p14:tracePt t="138772" x="4818063" y="3773488"/>
          <p14:tracePt t="138785" x="4808538" y="3773488"/>
          <p14:tracePt t="138799" x="4800600" y="3773488"/>
          <p14:tracePt t="138806" x="4791075" y="3773488"/>
          <p14:tracePt t="138827" x="4783138" y="3773488"/>
          <p14:tracePt t="138834" x="4775200" y="3773488"/>
          <p14:tracePt t="138869" x="4765675" y="3773488"/>
          <p14:tracePt t="138876" x="4765675" y="3781425"/>
          <p14:tracePt t="138897" x="4765675" y="3790950"/>
          <p14:tracePt t="138911" x="4757738" y="3790950"/>
          <p14:tracePt t="138931" x="4757738" y="3798888"/>
          <p14:tracePt t="138973" x="4757738" y="3806825"/>
          <p14:tracePt t="139008" x="4765675" y="3806825"/>
          <p14:tracePt t="139029" x="4765675" y="3816350"/>
          <p14:tracePt t="139044" x="4775200" y="3816350"/>
          <p14:tracePt t="139057" x="4783138" y="3816350"/>
          <p14:tracePt t="139064" x="4783138" y="3824288"/>
          <p14:tracePt t="139079" x="4791075" y="3824288"/>
          <p14:tracePt t="139099" x="4791075" y="3832225"/>
          <p14:tracePt t="139141" x="4800600" y="3841750"/>
          <p14:tracePt t="139204" x="4800600" y="3849688"/>
          <p14:tracePt t="139781" x="4808538" y="3849688"/>
          <p14:tracePt t="139789" x="4818063" y="3849688"/>
          <p14:tracePt t="139797" x="4826000" y="3849688"/>
          <p14:tracePt t="139809" x="4833938" y="3849688"/>
          <p14:tracePt t="139816" x="4843463" y="3849688"/>
          <p14:tracePt t="139832" x="4851400" y="3849688"/>
          <p14:tracePt t="139845" x="4859338" y="3849688"/>
          <p14:tracePt t="139860" x="4868863" y="3849688"/>
          <p14:tracePt t="139866" x="4876800" y="3849688"/>
          <p14:tracePt t="139881" x="4884738" y="3849688"/>
          <p14:tracePt t="139900" x="4894263" y="3849688"/>
          <p14:tracePt t="139907" x="4902200" y="3849688"/>
          <p14:tracePt t="139921" x="4910138" y="3849688"/>
          <p14:tracePt t="139934" x="4919663" y="3849688"/>
          <p14:tracePt t="139948" x="4927600" y="3849688"/>
          <p14:tracePt t="139965" x="4935538" y="3849688"/>
          <p14:tracePt t="139970" x="4945063" y="3849688"/>
          <p14:tracePt t="139982" x="4953000" y="3849688"/>
          <p14:tracePt t="139990" x="4962525" y="3849688"/>
          <p14:tracePt t="140004" x="4970463" y="3849688"/>
          <p14:tracePt t="140018" x="4978400" y="3849688"/>
          <p14:tracePt t="140031" x="4987925" y="3849688"/>
          <p14:tracePt t="140039" x="4995863" y="3849688"/>
          <p14:tracePt t="140059" x="5003800" y="3849688"/>
          <p14:tracePt t="140074" x="5013325" y="3849688"/>
          <p14:tracePt t="140102" x="5021263" y="3849688"/>
          <p14:tracePt t="140108" x="5029200" y="3849688"/>
          <p14:tracePt t="140144" x="5038725" y="3849688"/>
          <p14:tracePt t="140178" x="5046663" y="3849688"/>
          <p14:tracePt t="140227" x="5054600" y="3849688"/>
          <p14:tracePt t="140242" x="5054600" y="3857625"/>
          <p14:tracePt t="140269" x="5054600" y="3867150"/>
          <p14:tracePt t="140297" x="5054600" y="3875088"/>
          <p14:tracePt t="140317" x="5054600" y="3883025"/>
          <p14:tracePt t="140340" x="5054600" y="3892550"/>
          <p14:tracePt t="140346" x="5054600" y="3900488"/>
          <p14:tracePt t="140352" x="5054600" y="3908425"/>
          <p14:tracePt t="140363" x="5046663" y="3908425"/>
          <p14:tracePt t="140367" x="5046663" y="3917950"/>
          <p14:tracePt t="140381" x="5038725" y="3925888"/>
          <p14:tracePt t="140395" x="5038725" y="3935413"/>
          <p14:tracePt t="140401" x="5029200" y="3935413"/>
          <p14:tracePt t="140409" x="5029200" y="3943350"/>
          <p14:tracePt t="140416" x="5021263" y="3943350"/>
          <p14:tracePt t="140422" x="5021263" y="3951288"/>
          <p14:tracePt t="140430" x="5013325" y="3960813"/>
          <p14:tracePt t="140449" x="5013325" y="3968750"/>
          <p14:tracePt t="140458" x="5003800" y="3968750"/>
          <p14:tracePt t="140465" x="5003800" y="3986213"/>
          <p14:tracePt t="140471" x="4995863" y="3986213"/>
          <p14:tracePt t="140487" x="4995863" y="3994150"/>
          <p14:tracePt t="140499" x="4987925" y="3994150"/>
          <p14:tracePt t="140506" x="4987925" y="4011613"/>
          <p14:tracePt t="140528" x="4987925" y="4019550"/>
          <p14:tracePt t="140541" x="4987925" y="4027488"/>
          <p14:tracePt t="140549" x="4978400" y="4027488"/>
          <p14:tracePt t="140568" x="4978400" y="4037013"/>
          <p14:tracePt t="140590" x="4970463" y="4044950"/>
          <p14:tracePt t="140603" x="4970463" y="4052888"/>
          <p14:tracePt t="140624" x="4962525" y="4052888"/>
          <p14:tracePt t="140646" x="4962525" y="4062413"/>
          <p14:tracePt t="140660" x="4953000" y="4062413"/>
          <p14:tracePt t="140680" x="4945063" y="4062413"/>
          <p14:tracePt t="140701" x="4935538" y="4062413"/>
          <p14:tracePt t="140715" x="4927600" y="4062413"/>
          <p14:tracePt t="140737" x="4919663" y="4062413"/>
          <p14:tracePt t="140764" x="4910138" y="4062413"/>
          <p14:tracePt t="140784" x="4902200" y="4062413"/>
          <p14:tracePt t="140801" x="4894263" y="4062413"/>
          <p14:tracePt t="140815" x="4894263" y="4052888"/>
          <p14:tracePt t="140819" x="4884738" y="4052888"/>
          <p14:tracePt t="140828" x="4884738" y="4044950"/>
          <p14:tracePt t="140840" x="4876800" y="4044950"/>
          <p14:tracePt t="140854" x="4868863" y="4044950"/>
          <p14:tracePt t="140864" x="4859338" y="4037013"/>
          <p14:tracePt t="140875" x="4851400" y="4037013"/>
          <p14:tracePt t="140882" x="4851400" y="4027488"/>
          <p14:tracePt t="140903" x="4843463" y="4027488"/>
          <p14:tracePt t="140923" x="4833938" y="4027488"/>
          <p14:tracePt t="140932" x="4833938" y="4019550"/>
          <p14:tracePt t="140946" x="4826000" y="4019550"/>
          <p14:tracePt t="140966" x="4818063" y="4019550"/>
          <p14:tracePt t="140972" x="4818063" y="4011613"/>
          <p14:tracePt t="140992" x="4808538" y="4011613"/>
          <p14:tracePt t="141021" x="4800600" y="4011613"/>
          <p14:tracePt t="141057" x="4791075" y="4011613"/>
          <p14:tracePt t="141070" x="4783138" y="4011613"/>
          <p14:tracePt t="141098" x="4775200" y="4011613"/>
          <p14:tracePt t="141132" x="4765675" y="4011613"/>
          <p14:tracePt t="141342" x="4775200" y="4011613"/>
          <p14:tracePt t="141460" x="4783138" y="4011613"/>
          <p14:tracePt t="141466" x="4791075" y="4011613"/>
          <p14:tracePt t="141494" x="4791075" y="4002088"/>
          <p14:tracePt t="141500" x="4800600" y="4002088"/>
          <p14:tracePt t="141514" x="4808538" y="4002088"/>
          <p14:tracePt t="141529" x="4818063" y="3994150"/>
          <p14:tracePt t="141544" x="4826000" y="3994150"/>
          <p14:tracePt t="141563" x="4833938" y="3986213"/>
          <p14:tracePt t="141579" x="4843463" y="3986213"/>
          <p14:tracePt t="141584" x="4843463" y="3976688"/>
          <p14:tracePt t="141598" x="4851400" y="3976688"/>
          <p14:tracePt t="141606" x="4859338" y="3976688"/>
          <p14:tracePt t="141619" x="4859338" y="3968750"/>
          <p14:tracePt t="141632" x="4868863" y="3968750"/>
          <p14:tracePt t="141676" x="4876800" y="3968750"/>
          <p14:tracePt t="141696" x="4884738" y="3968750"/>
          <p14:tracePt t="141905" x="4894263" y="3968750"/>
          <p14:tracePt t="141988" x="4894263" y="3976688"/>
          <p14:tracePt t="142009" x="4894263" y="3986213"/>
          <p14:tracePt t="142030" x="4894263" y="3994150"/>
          <p14:tracePt t="142065" x="4894263" y="4002088"/>
          <p14:tracePt t="142121" x="4894263" y="4011613"/>
          <p14:tracePt t="142156" x="4894263" y="4019550"/>
          <p14:tracePt t="142190" x="4902200" y="4019550"/>
          <p14:tracePt t="142231" x="4910138" y="4019550"/>
          <p14:tracePt t="142274" x="4919663" y="4019550"/>
          <p14:tracePt t="142281" x="4927600" y="4019550"/>
          <p14:tracePt t="142302" x="4935538" y="4019550"/>
          <p14:tracePt t="142315" x="4945063" y="4019550"/>
          <p14:tracePt t="142337" x="4953000" y="4019550"/>
          <p14:tracePt t="142350" x="4962525" y="4019550"/>
          <p14:tracePt t="142364" x="4970463" y="4019550"/>
          <p14:tracePt t="142385" x="4978400" y="4019550"/>
          <p14:tracePt t="142399" x="4978400" y="4027488"/>
          <p14:tracePt t="142420" x="4987925" y="4027488"/>
          <p14:tracePt t="142433" x="4995863" y="4027488"/>
          <p14:tracePt t="142991" x="4775200" y="4113213"/>
          <p14:tracePt t="142998" x="4332288" y="4265613"/>
          <p14:tracePt t="143012" x="4129088" y="4316413"/>
          <p14:tracePt t="143019" x="3967163" y="4351338"/>
          <p14:tracePt t="143027" x="3840163" y="4368800"/>
          <p14:tracePt t="143032" x="3756025" y="4394200"/>
          <p14:tracePt t="143040" x="3713163" y="4402138"/>
          <p14:tracePt t="143047" x="3652838" y="4410075"/>
          <p14:tracePt t="143053" x="3586163" y="4427538"/>
          <p14:tracePt t="143062" x="3525838" y="4435475"/>
          <p14:tracePt t="143067" x="3467100" y="4445000"/>
          <p14:tracePt t="143076" x="3398838" y="4445000"/>
          <p14:tracePt t="143082" x="3338513" y="4445000"/>
          <p14:tracePt t="143088" x="3305175" y="4445000"/>
          <p14:tracePt t="143096" x="3262313" y="4445000"/>
          <p14:tracePt t="143102" x="3236913" y="4445000"/>
          <p14:tracePt t="143111" x="3194050" y="4445000"/>
          <p14:tracePt t="143116" x="3168650" y="4445000"/>
          <p14:tracePt t="143125" x="3160713" y="4445000"/>
          <p14:tracePt t="143130" x="3160713" y="4435475"/>
          <p14:tracePt t="143137" x="3143250" y="4435475"/>
          <p14:tracePt t="143146" x="3127375" y="4427538"/>
          <p14:tracePt t="143151" x="3117850" y="4427538"/>
          <p14:tracePt t="143160" x="3109913" y="4427538"/>
          <p14:tracePt t="143164" x="3092450" y="4419600"/>
          <p14:tracePt t="143180" x="3084513" y="4410075"/>
          <p14:tracePt t="143186" x="3074988" y="4402138"/>
          <p14:tracePt t="143194" x="3059113" y="4402138"/>
          <p14:tracePt t="143199" x="3049588" y="4394200"/>
          <p14:tracePt t="143208" x="3041650" y="4384675"/>
          <p14:tracePt t="143213" x="3024188" y="4376738"/>
          <p14:tracePt t="143221" x="3016250" y="4368800"/>
          <p14:tracePt t="143230" x="2998788" y="4359275"/>
          <p14:tracePt t="143234" x="2998788" y="4341813"/>
          <p14:tracePt t="143242" x="2990850" y="4341813"/>
          <p14:tracePt t="143249" x="2982913" y="4325938"/>
          <p14:tracePt t="143256" x="2965450" y="4316413"/>
          <p14:tracePt t="143263" x="2955925" y="4300538"/>
          <p14:tracePt t="143270" x="2947988" y="4300538"/>
          <p14:tracePt t="143278" x="2947988" y="4291013"/>
          <p14:tracePt t="143283" x="2940050" y="4283075"/>
          <p14:tracePt t="143291" x="2940050" y="4275138"/>
          <p14:tracePt t="143299" x="2930525" y="4275138"/>
          <p14:tracePt t="143304" x="2930525" y="4265613"/>
          <p14:tracePt t="143318" x="2922588" y="4249738"/>
          <p14:tracePt t="143326" x="2914650" y="4249738"/>
          <p14:tracePt t="143347" x="2905125" y="4249738"/>
          <p14:tracePt t="143353" x="2905125" y="4240213"/>
          <p14:tracePt t="143375" x="2905125" y="4232275"/>
          <p14:tracePt t="143382" x="2905125" y="4224338"/>
          <p14:tracePt t="143709" x="2905125" y="4214813"/>
          <p14:tracePt t="143717" x="2905125" y="4197350"/>
          <p14:tracePt t="143731" x="2905125" y="4189413"/>
          <p14:tracePt t="143738" x="2905125" y="4181475"/>
          <p14:tracePt t="143745" x="2905125" y="4171950"/>
          <p14:tracePt t="143760" x="2905125" y="4156075"/>
          <p14:tracePt t="143765" x="2905125" y="4146550"/>
          <p14:tracePt t="143772" x="2897188" y="4138613"/>
          <p14:tracePt t="143779" x="2897188" y="4130675"/>
          <p14:tracePt t="143786" x="2897188" y="4113213"/>
          <p14:tracePt t="143794" x="2889250" y="4113213"/>
          <p14:tracePt t="143800" x="2889250" y="4105275"/>
          <p14:tracePt t="143807" x="2889250" y="4087813"/>
          <p14:tracePt t="143813" x="2889250" y="4070350"/>
          <p14:tracePt t="143821" x="2889250" y="4052888"/>
          <p14:tracePt t="143828" x="2889250" y="4044950"/>
          <p14:tracePt t="143834" x="2879725" y="4019550"/>
          <p14:tracePt t="143844" x="2871788" y="4011613"/>
          <p14:tracePt t="143849" x="2871788" y="4002088"/>
          <p14:tracePt t="143856" x="2863850" y="3986213"/>
          <p14:tracePt t="143863" x="2854325" y="3968750"/>
          <p14:tracePt t="143872" x="2846388" y="3960813"/>
          <p14:tracePt t="143878" x="2846388" y="3943350"/>
          <p14:tracePt t="143883" x="2846388" y="3925888"/>
          <p14:tracePt t="143892" x="2846388" y="3917950"/>
          <p14:tracePt t="143897" x="2838450" y="3900488"/>
          <p14:tracePt t="143904" x="2828925" y="3883025"/>
          <p14:tracePt t="143914" x="2828925" y="3875088"/>
          <p14:tracePt t="143918" x="2828925" y="3857625"/>
          <p14:tracePt t="143927" x="2828925" y="3841750"/>
          <p14:tracePt t="143932" x="2820988" y="3824288"/>
          <p14:tracePt t="143939" x="2820988" y="3806825"/>
          <p14:tracePt t="143948" x="2811463" y="3798888"/>
          <p14:tracePt t="143953" x="2811463" y="3790950"/>
          <p14:tracePt t="143962" x="2811463" y="3773488"/>
          <p14:tracePt t="143967" x="2803525" y="3748088"/>
          <p14:tracePt t="143974" x="2795588" y="3738563"/>
          <p14:tracePt t="143981" x="2795588" y="3722688"/>
          <p14:tracePt t="143988" x="2786063" y="3705225"/>
          <p14:tracePt t="143996" x="2786063" y="3697288"/>
          <p14:tracePt t="144002" x="2778125" y="3687763"/>
          <p14:tracePt t="144010" x="2770188" y="3679825"/>
          <p14:tracePt t="144015" x="2760663" y="3662363"/>
          <p14:tracePt t="144028" x="2752725" y="3646488"/>
          <p14:tracePt t="144037" x="2744788" y="3646488"/>
          <p14:tracePt t="144043" x="2735263" y="3636963"/>
          <p14:tracePt t="144049" x="2727325" y="3629025"/>
          <p14:tracePt t="144059" x="2719388" y="3619500"/>
          <p14:tracePt t="144063" x="2709863" y="3619500"/>
          <p14:tracePt t="144073" x="2693988" y="3603625"/>
          <p14:tracePt t="144078" x="2676525" y="3603625"/>
          <p14:tracePt t="144086" x="2659063" y="3594100"/>
          <p14:tracePt t="144093" x="2651125" y="3594100"/>
          <p14:tracePt t="144099" x="2633663" y="3594100"/>
          <p14:tracePt t="144106" x="2608263" y="3594100"/>
          <p14:tracePt t="144112" x="2590800" y="3594100"/>
          <p14:tracePt t="144120" x="2582863" y="3594100"/>
          <p14:tracePt t="144127" x="2574925" y="3594100"/>
          <p14:tracePt t="144133" x="2557463" y="3611563"/>
          <p14:tracePt t="144143" x="2540000" y="3611563"/>
          <p14:tracePt t="144147" x="2524125" y="3619500"/>
          <p14:tracePt t="144154" x="2506663" y="3636963"/>
          <p14:tracePt t="144161" x="2489200" y="3646488"/>
          <p14:tracePt t="144169" x="2471738" y="3654425"/>
          <p14:tracePt t="144179" x="2463800" y="3662363"/>
          <p14:tracePt t="144182" x="2438400" y="3679825"/>
          <p14:tracePt t="144190" x="2430463" y="3687763"/>
          <p14:tracePt t="144196" x="2413000" y="3705225"/>
          <p14:tracePt t="144203" x="2395538" y="3722688"/>
          <p14:tracePt t="144211" x="2362200" y="3756025"/>
          <p14:tracePt t="144217" x="2293938" y="3806825"/>
          <p14:tracePt t="144227" x="2260600" y="3841750"/>
          <p14:tracePt t="144230" x="2235200" y="3867150"/>
          <p14:tracePt t="144237" x="2192338" y="3917950"/>
          <p14:tracePt t="144245" x="2149475" y="3968750"/>
          <p14:tracePt t="144251" x="2132013" y="3986213"/>
          <p14:tracePt t="144260" x="2106613" y="4011613"/>
          <p14:tracePt t="144266" x="2098675" y="4019550"/>
          <p14:tracePt t="144273" x="2081213" y="4037013"/>
          <p14:tracePt t="144279" x="2073275" y="4044950"/>
          <p14:tracePt t="144288" x="2065338" y="4052888"/>
          <p14:tracePt t="144295" x="2065338" y="4062413"/>
          <p14:tracePt t="144301" x="2055813" y="4070350"/>
          <p14:tracePt t="144314" x="2055813" y="4079875"/>
          <p14:tracePt t="144336" x="2055813" y="4087813"/>
          <p14:tracePt t="144350" x="2055813" y="4095750"/>
          <p14:tracePt t="144363" x="2055813" y="4105275"/>
          <p14:tracePt t="144377" x="2055813" y="4113213"/>
          <p14:tracePt t="144384" x="2055813" y="4121150"/>
          <p14:tracePt t="144394" x="2065338" y="4130675"/>
          <p14:tracePt t="144398" x="2073275" y="4146550"/>
          <p14:tracePt t="144405" x="2098675" y="4156075"/>
          <p14:tracePt t="144412" x="2106613" y="4171950"/>
          <p14:tracePt t="144420" x="2124075" y="4197350"/>
          <p14:tracePt t="144429" x="2157413" y="4206875"/>
          <p14:tracePt t="144433" x="2182813" y="4232275"/>
          <p14:tracePt t="144443" x="2243138" y="4275138"/>
          <p14:tracePt t="144446" x="2311400" y="4308475"/>
          <p14:tracePt t="144467" x="2387600" y="4333875"/>
          <p14:tracePt t="144470" x="2659063" y="4410075"/>
          <p14:tracePt t="144478" x="2752725" y="4445000"/>
          <p14:tracePt t="144487" x="2786063" y="4452938"/>
          <p14:tracePt t="144492" x="2828925" y="4452938"/>
          <p14:tracePt t="144497" x="2871788" y="4460875"/>
          <p14:tracePt t="144506" x="2905125" y="4460875"/>
          <p14:tracePt t="144512" x="2940050" y="4460875"/>
          <p14:tracePt t="144519" x="2982913" y="4460875"/>
          <p14:tracePt t="144527" x="3008313" y="4460875"/>
          <p14:tracePt t="144533" x="3024188" y="4460875"/>
          <p14:tracePt t="144540" x="3049588" y="4460875"/>
          <p14:tracePt t="144549" x="3059113" y="4460875"/>
          <p14:tracePt t="144553" x="3067050" y="4460875"/>
          <p14:tracePt t="144561" x="3084513" y="4460875"/>
          <p14:tracePt t="144569" x="3092450" y="4460875"/>
          <p14:tracePt t="144576" x="3100388" y="4460875"/>
          <p14:tracePt t="144581" x="3109913" y="4460875"/>
          <p14:tracePt t="144589" x="3127375" y="4452938"/>
          <p14:tracePt t="144595" x="3135313" y="4452938"/>
          <p14:tracePt t="144602" x="3143250" y="4445000"/>
          <p14:tracePt t="144610" x="3160713" y="4445000"/>
          <p14:tracePt t="144616" x="3160713" y="4435475"/>
          <p14:tracePt t="144622" x="3178175" y="4435475"/>
          <p14:tracePt t="144630" x="3178175" y="4427538"/>
          <p14:tracePt t="144637" x="3186113" y="4419600"/>
          <p14:tracePt t="144643" x="3186113" y="4410075"/>
          <p14:tracePt t="144653" x="3186113" y="4402138"/>
          <p14:tracePt t="144665" x="3186113" y="4384675"/>
          <p14:tracePt t="144672" x="3186113" y="4376738"/>
          <p14:tracePt t="144678" x="3186113" y="4368800"/>
          <p14:tracePt t="144694" x="3178175" y="4359275"/>
          <p14:tracePt t="144700" x="3178175" y="4333875"/>
          <p14:tracePt t="144707" x="3160713" y="4325938"/>
          <p14:tracePt t="144714" x="3152775" y="4308475"/>
          <p14:tracePt t="144721" x="3135313" y="4275138"/>
          <p14:tracePt t="144727" x="3092450" y="4232275"/>
          <p14:tracePt t="144734" x="3074988" y="4181475"/>
          <p14:tracePt t="144743" x="3033713" y="4138613"/>
          <p14:tracePt t="144747" x="2982913" y="4087813"/>
          <p14:tracePt t="144756" x="2940050" y="4037013"/>
          <p14:tracePt t="144762" x="2905125" y="3994150"/>
          <p14:tracePt t="144770" x="2863850" y="3960813"/>
          <p14:tracePt t="144776" x="2828925" y="3925888"/>
          <p14:tracePt t="144783" x="2803525" y="3908425"/>
          <p14:tracePt t="144791" x="2778125" y="3883025"/>
          <p14:tracePt t="144796" x="2760663" y="3875088"/>
          <p14:tracePt t="144805" x="2752725" y="3867150"/>
          <p14:tracePt t="144810" x="2735263" y="3857625"/>
          <p14:tracePt t="144818" x="2727325" y="3857625"/>
          <p14:tracePt t="144827" x="2719388" y="3857625"/>
          <p14:tracePt t="144839" x="2709863" y="3857625"/>
          <p14:tracePt t="144846" x="2701925" y="3857625"/>
          <p14:tracePt t="144861" x="2693988" y="3857625"/>
          <p14:tracePt t="144878" x="2684463" y="3857625"/>
          <p14:tracePt t="144894" x="2684463" y="3867150"/>
          <p14:tracePt t="144901" x="2684463" y="3875088"/>
          <p14:tracePt t="144910" x="2676525" y="3875088"/>
          <p14:tracePt t="144923" x="2676525" y="3883025"/>
          <p14:tracePt t="144944" x="2676525" y="3892550"/>
          <p14:tracePt t="144965" x="2676525" y="3900488"/>
          <p14:tracePt t="144977" x="2676525" y="3908425"/>
          <p14:tracePt t="145008" x="2684463" y="3908425"/>
          <p14:tracePt t="145027" x="2693988" y="3917950"/>
          <p14:tracePt t="145055" x="2701925" y="3917950"/>
          <p14:tracePt t="145174" x="2744788" y="3917950"/>
          <p14:tracePt t="145179" x="2846388" y="3925888"/>
          <p14:tracePt t="145186" x="3074988" y="3976688"/>
          <p14:tracePt t="145194" x="3500438" y="4037013"/>
          <p14:tracePt t="145201" x="3797300" y="4095750"/>
          <p14:tracePt t="145209" x="4060825" y="4121150"/>
          <p14:tracePt t="145214" x="4240213" y="4164013"/>
          <p14:tracePt t="145224" x="4332288" y="4181475"/>
          <p14:tracePt t="145229" x="4435475" y="4197350"/>
          <p14:tracePt t="145237" x="4579938" y="4232275"/>
          <p14:tracePt t="145243" x="4699000" y="4257675"/>
          <p14:tracePt t="145249" x="4775200" y="4275138"/>
          <p14:tracePt t="145257" x="4868863" y="4283075"/>
          <p14:tracePt t="145262" x="4978400" y="4291013"/>
          <p14:tracePt t="145270" x="5097463" y="4308475"/>
          <p14:tracePt t="145277" x="5157788" y="4325938"/>
          <p14:tracePt t="145284" x="5183188" y="4325938"/>
          <p14:tracePt t="145294" x="5208588" y="4325938"/>
          <p14:tracePt t="145298" x="5216525" y="4341813"/>
          <p14:tracePt t="145305" x="5224463" y="4341813"/>
          <p14:tracePt t="145311" x="5233988" y="4341813"/>
          <p14:tracePt t="145319" x="5233988" y="4351338"/>
          <p14:tracePt t="145367" x="5233988" y="4359275"/>
          <p14:tracePt t="145374" x="5233988" y="4368800"/>
          <p14:tracePt t="145437" x="5224463" y="4368800"/>
          <p14:tracePt t="145479" x="5216525" y="4368800"/>
          <p14:tracePt t="145493" x="5208588" y="4368800"/>
          <p14:tracePt t="145712" x="5191125" y="4368800"/>
          <p14:tracePt t="145719" x="5148263" y="4359275"/>
          <p14:tracePt t="145726" x="5122863" y="4341813"/>
          <p14:tracePt t="145733" x="5089525" y="4341813"/>
          <p14:tracePt t="145742" x="5072063" y="4325938"/>
          <p14:tracePt t="145747" x="5046663" y="4316413"/>
          <p14:tracePt t="145757" x="5021263" y="4308475"/>
          <p14:tracePt t="145762" x="4995863" y="4300538"/>
          <p14:tracePt t="145768" x="4970463" y="4283075"/>
          <p14:tracePt t="145777" x="4962525" y="4283075"/>
          <p14:tracePt t="145781" x="4953000" y="4275138"/>
          <p14:tracePt t="145789" x="4935538" y="4265613"/>
          <p14:tracePt t="145796" x="4927600" y="4265613"/>
          <p14:tracePt t="145803" x="4919663" y="4257675"/>
          <p14:tracePt t="145811" x="4910138" y="4257675"/>
          <p14:tracePt t="145818" x="4910138" y="4249738"/>
          <p14:tracePt t="145826" x="4902200" y="4249738"/>
          <p14:tracePt t="145830" x="4894263" y="4240213"/>
          <p14:tracePt t="145845" x="4884738" y="4232275"/>
          <p14:tracePt t="145866" x="4884738" y="4224338"/>
          <p14:tracePt t="145874" x="4876800" y="4214813"/>
          <p14:tracePt t="145887" x="4876800" y="4206875"/>
          <p14:tracePt t="145901" x="4876800" y="4197350"/>
          <p14:tracePt t="145909" x="4876800" y="4189413"/>
          <p14:tracePt t="145914" x="4876800" y="4181475"/>
          <p14:tracePt t="145936" x="4876800" y="4171950"/>
          <p14:tracePt t="145958" x="4876800" y="4164013"/>
          <p14:tracePt t="145963" x="4876800" y="4156075"/>
          <p14:tracePt t="145978" x="4876800" y="4146550"/>
          <p14:tracePt t="146012" x="4876800" y="4138613"/>
          <p14:tracePt t="146040" x="4876800" y="4130675"/>
          <p14:tracePt t="146054" x="4876800" y="4121150"/>
          <p14:tracePt t="146068" x="4884738" y="4121150"/>
          <p14:tracePt t="146083" x="4884738" y="4113213"/>
          <p14:tracePt t="146089" x="4894263" y="4113213"/>
          <p14:tracePt t="146102" x="4894263" y="4105275"/>
          <p14:tracePt t="146124" x="4902200" y="4095750"/>
          <p14:tracePt t="146130" x="4902200" y="4087813"/>
          <p14:tracePt t="146139" x="4910138" y="4087813"/>
          <p14:tracePt t="146159" x="4919663" y="4087813"/>
          <p14:tracePt t="146174" x="4927600" y="4079875"/>
          <p14:tracePt t="146187" x="4935538" y="4079875"/>
          <p14:tracePt t="146200" x="4945063" y="4079875"/>
          <p14:tracePt t="146210" x="4945063" y="4070350"/>
          <p14:tracePt t="146223" x="4953000" y="4070350"/>
          <p14:tracePt t="146242" x="4962525" y="4062413"/>
          <p14:tracePt t="146248" x="4970463" y="4062413"/>
          <p14:tracePt t="146270" x="4978400" y="4062413"/>
          <p14:tracePt t="146292" x="4987925" y="4062413"/>
          <p14:tracePt t="146306" x="4995863" y="4062413"/>
          <p14:tracePt t="146311" x="5003800" y="4062413"/>
          <p14:tracePt t="146346" x="5003800" y="4070350"/>
          <p14:tracePt t="146353" x="5013325" y="4070350"/>
          <p14:tracePt t="146381" x="5021263" y="4070350"/>
          <p14:tracePt t="146390" x="5021263" y="4079875"/>
          <p14:tracePt t="146451" x="5021263" y="4087813"/>
          <p14:tracePt t="146472" x="5021263" y="4095750"/>
          <p14:tracePt t="146551" x="5021263" y="4105275"/>
          <p14:tracePt t="146583" x="5021263" y="4113213"/>
          <p14:tracePt t="146605" x="5029200" y="4113213"/>
          <p14:tracePt t="146611" x="5046663" y="4121150"/>
          <p14:tracePt t="146618" x="5140325" y="4138613"/>
          <p14:tracePt t="146626" x="5368925" y="4164013"/>
          <p14:tracePt t="146631" x="5599113" y="4171950"/>
          <p14:tracePt t="146639" x="5837238" y="4189413"/>
          <p14:tracePt t="146645" x="6049963" y="4197350"/>
          <p14:tracePt t="146653" x="6227763" y="4224338"/>
          <p14:tracePt t="146660" x="6296025" y="4232275"/>
          <p14:tracePt t="146667" x="6364288" y="4240213"/>
          <p14:tracePt t="146679" x="6415088" y="4249738"/>
          <p14:tracePt t="146681" x="6456363" y="4249738"/>
          <p14:tracePt t="146687" x="6491288" y="4265613"/>
          <p14:tracePt t="146693" x="6508750" y="4275138"/>
          <p14:tracePt t="146701" x="6524625" y="4275138"/>
          <p14:tracePt t="146708" x="6534150" y="4283075"/>
          <p14:tracePt t="146715" x="6542088" y="4283075"/>
          <p14:tracePt t="146722" x="6550025" y="4283075"/>
          <p14:tracePt t="146743" x="6559550" y="4291013"/>
          <p14:tracePt t="146757" x="6559550" y="4300538"/>
          <p14:tracePt t="147141" x="6584950" y="4300538"/>
          <p14:tracePt t="147148" x="6618288" y="4300538"/>
          <p14:tracePt t="147155" x="6653213" y="4300538"/>
          <p14:tracePt t="147164" x="6686550" y="4308475"/>
          <p14:tracePt t="147169" x="6729413" y="4308475"/>
          <p14:tracePt t="147177" x="6745288" y="4308475"/>
          <p14:tracePt t="147183" x="6770688" y="4308475"/>
          <p14:tracePt t="147194" x="6797675" y="4308475"/>
          <p14:tracePt t="147196" x="6823075" y="4308475"/>
          <p14:tracePt t="147205" x="6856413" y="4308475"/>
          <p14:tracePt t="147210" x="6889750" y="4308475"/>
          <p14:tracePt t="147217" x="6942138" y="4308475"/>
          <p14:tracePt t="147226" x="7043738" y="4308475"/>
          <p14:tracePt t="147232" x="7137400" y="4308475"/>
          <p14:tracePt t="147243" x="7188200" y="4308475"/>
          <p14:tracePt t="147246" x="7239000" y="4308475"/>
          <p14:tracePt t="147252" x="7272338" y="4308475"/>
          <p14:tracePt t="147260" x="7315200" y="4308475"/>
          <p14:tracePt t="147266" x="7340600" y="4300538"/>
          <p14:tracePt t="147276" x="7358063" y="4300538"/>
          <p14:tracePt t="147280" x="7366000" y="4300538"/>
          <p14:tracePt t="147288" x="7383463" y="4300538"/>
          <p14:tracePt t="147295" x="7400925" y="4300538"/>
          <p14:tracePt t="147302" x="7416800" y="4300538"/>
          <p14:tracePt t="147309" x="7434263" y="4300538"/>
          <p14:tracePt t="147315" x="7442200" y="4300538"/>
          <p14:tracePt t="147323" x="7459663" y="4291013"/>
          <p14:tracePt t="147328" x="7477125" y="4291013"/>
          <p14:tracePt t="147336" x="7502525" y="4283075"/>
          <p14:tracePt t="147344" x="7518400" y="4283075"/>
          <p14:tracePt t="147350" x="7545388" y="4275138"/>
          <p14:tracePt t="147360" x="7553325" y="4275138"/>
          <p14:tracePt t="147364" x="7570788" y="4265613"/>
          <p14:tracePt t="147372" x="7578725" y="4265613"/>
          <p14:tracePt t="147378" x="7586663" y="4265613"/>
          <p14:tracePt t="147385" x="7596188" y="4265613"/>
          <p14:tracePt t="147394" x="7621588" y="4249738"/>
          <p14:tracePt t="147407" x="7629525" y="4249738"/>
          <p14:tracePt t="147412" x="7637463" y="4249738"/>
          <p14:tracePt t="147419" x="7637463" y="4240213"/>
          <p14:tracePt t="147426" x="7646988" y="4240213"/>
          <p14:tracePt t="147433" x="7654925" y="4240213"/>
          <p14:tracePt t="147442" x="7662863" y="4232275"/>
          <p14:tracePt t="147447" x="7672388" y="4232275"/>
          <p14:tracePt t="147455" x="7680325" y="4232275"/>
          <p14:tracePt t="147461" x="7697788" y="4214813"/>
          <p14:tracePt t="147468" x="7723188" y="4206875"/>
          <p14:tracePt t="147476" x="7740650" y="4206875"/>
          <p14:tracePt t="147482" x="7766050" y="4181475"/>
          <p14:tracePt t="147491" x="7791450" y="4171950"/>
          <p14:tracePt t="147497" x="7807325" y="4171950"/>
          <p14:tracePt t="147504" x="7816850" y="4164013"/>
          <p14:tracePt t="147510" x="7832725" y="4156075"/>
          <p14:tracePt t="147526" x="7842250" y="4156075"/>
          <p14:tracePt t="147530" x="7850188" y="4156075"/>
          <p14:tracePt t="147540" x="7859713" y="4156075"/>
          <p14:tracePt t="147544" x="7859713" y="4146550"/>
          <p14:tracePt t="147552" x="7867650" y="4146550"/>
          <p14:tracePt t="147566" x="7875588" y="4146550"/>
          <p14:tracePt t="147580" x="7875588" y="4138613"/>
          <p14:tracePt t="147593" x="7875588" y="4130675"/>
          <p14:tracePt t="147635" x="7875588" y="4121150"/>
          <p14:tracePt t="147670" x="7875588" y="4113213"/>
          <p14:tracePt t="147677" x="7867650" y="4113213"/>
          <p14:tracePt t="147694" x="7859713" y="4113213"/>
          <p14:tracePt t="147698" x="7850188" y="4113213"/>
          <p14:tracePt t="147706" x="7850188" y="4105275"/>
          <p14:tracePt t="147719" x="7842250" y="4095750"/>
          <p14:tracePt t="147741" x="7832725" y="4087813"/>
          <p14:tracePt t="147756" x="7824788" y="4087813"/>
          <p14:tracePt t="147761" x="7816850" y="4079875"/>
          <p14:tracePt t="147775" x="7807325" y="4070350"/>
          <p14:tracePt t="147781" x="7799388" y="4062413"/>
          <p14:tracePt t="147790" x="7781925" y="4062413"/>
          <p14:tracePt t="147795" x="7781925" y="4052888"/>
          <p14:tracePt t="147804" x="7773988" y="4044950"/>
          <p14:tracePt t="147811" x="7766050" y="4037013"/>
          <p14:tracePt t="147816" x="7756525" y="4037013"/>
          <p14:tracePt t="147824" x="7748588" y="4037013"/>
          <p14:tracePt t="147830" x="7740650" y="4027488"/>
          <p14:tracePt t="147839" x="7740650" y="4019550"/>
          <p14:tracePt t="147843" x="7731125" y="4019550"/>
          <p14:tracePt t="147850" x="7723188" y="4019550"/>
          <p14:tracePt t="147858" x="7723188" y="4011613"/>
          <p14:tracePt t="147865" x="7705725" y="4011613"/>
          <p14:tracePt t="147879" x="7697788" y="4002088"/>
          <p14:tracePt t="147892" x="7688263" y="4002088"/>
          <p14:tracePt t="147900" x="7680325" y="3986213"/>
          <p14:tracePt t="147913" x="7672388" y="3986213"/>
          <p14:tracePt t="147935" x="7662863" y="3976688"/>
          <p14:tracePt t="147956" x="7654925" y="3976688"/>
          <p14:tracePt t="147962" x="7654925" y="3968750"/>
          <p14:tracePt t="147970" x="7646988" y="3968750"/>
          <p14:tracePt t="147975" x="7637463" y="3968750"/>
          <p14:tracePt t="147998" x="7629525" y="3960813"/>
          <p14:tracePt t="148032" x="7621588" y="3960813"/>
          <p14:tracePt t="148060" x="7612063" y="3960813"/>
          <p14:tracePt t="148073" x="7604125" y="3960813"/>
          <p14:tracePt t="148116" x="7596188" y="3960813"/>
          <p14:tracePt t="148137" x="7586663" y="3951288"/>
          <p14:tracePt t="148151" x="7578725" y="3951288"/>
          <p14:tracePt t="148165" x="7570788" y="3951288"/>
          <p14:tracePt t="148175" x="7570788" y="3943350"/>
          <p14:tracePt t="148179" x="7561263" y="3943350"/>
          <p14:tracePt t="148199" x="7553325" y="3943350"/>
          <p14:tracePt t="148208" x="7553325" y="3935413"/>
          <p14:tracePt t="148228" x="7545388" y="3935413"/>
          <p14:tracePt t="148234" x="7535863" y="3935413"/>
          <p14:tracePt t="148270" x="7527925" y="3935413"/>
          <p14:tracePt t="148310" x="7518400" y="3935413"/>
          <p14:tracePt t="148974" x="7510463" y="3935413"/>
          <p14:tracePt t="148990" x="7502525" y="3935413"/>
          <p14:tracePt t="149008" x="7502525" y="3943350"/>
          <p14:tracePt t="149029" x="7502525" y="3951288"/>
          <p14:tracePt t="149043" x="7493000" y="3951288"/>
          <p14:tracePt t="149049" x="7493000" y="3960813"/>
          <p14:tracePt t="149064" x="7493000" y="3968750"/>
          <p14:tracePt t="149077" x="7493000" y="3976688"/>
          <p14:tracePt t="149091" x="7485063" y="3976688"/>
          <p14:tracePt t="149098" x="7485063" y="3994150"/>
          <p14:tracePt t="149113" x="7485063" y="4002088"/>
          <p14:tracePt t="149127" x="7477125" y="4002088"/>
          <p14:tracePt t="149132" x="7477125" y="4011613"/>
          <p14:tracePt t="149139" x="7477125" y="4019550"/>
          <p14:tracePt t="149155" x="7477125" y="4027488"/>
          <p14:tracePt t="149167" x="7477125" y="4037013"/>
          <p14:tracePt t="149188" x="7477125" y="4052888"/>
          <p14:tracePt t="149210" x="7477125" y="4062413"/>
          <p14:tracePt t="149224" x="7477125" y="4070350"/>
          <p14:tracePt t="149231" x="7477125" y="4079875"/>
          <p14:tracePt t="149244" x="7477125" y="4087813"/>
          <p14:tracePt t="149266" x="7477125" y="4095750"/>
          <p14:tracePt t="149280" x="7477125" y="4105275"/>
          <p14:tracePt t="149288" x="7477125" y="4113213"/>
          <p14:tracePt t="149301" x="7477125" y="4121150"/>
          <p14:tracePt t="149314" x="7477125" y="4130675"/>
          <p14:tracePt t="149329" x="7477125" y="4138613"/>
          <p14:tracePt t="149335" x="7477125" y="4146550"/>
          <p14:tracePt t="149350" x="7477125" y="4156075"/>
          <p14:tracePt t="149356" x="7477125" y="4164013"/>
          <p14:tracePt t="149371" x="7477125" y="4171950"/>
          <p14:tracePt t="149377" x="7477125" y="4181475"/>
          <p14:tracePt t="149384" x="7485063" y="4189413"/>
          <p14:tracePt t="149398" x="7485063" y="4197350"/>
          <p14:tracePt t="149412" x="7485063" y="4206875"/>
          <p14:tracePt t="149420" x="7485063" y="4214813"/>
          <p14:tracePt t="149433" x="7485063" y="4224338"/>
          <p14:tracePt t="149440" x="7493000" y="4224338"/>
          <p14:tracePt t="149446" x="7502525" y="4232275"/>
          <p14:tracePt t="149460" x="7502525" y="4240213"/>
          <p14:tracePt t="149474" x="7510463" y="4240213"/>
          <p14:tracePt t="149482" x="7510463" y="4249738"/>
          <p14:tracePt t="149504" x="7518400" y="4257675"/>
          <p14:tracePt t="149516" x="7518400" y="4265613"/>
          <p14:tracePt t="149538" x="7527925" y="4265613"/>
          <p14:tracePt t="149543" x="7535863" y="4275138"/>
          <p14:tracePt t="149551" x="7535863" y="4283075"/>
          <p14:tracePt t="149571" x="7545388" y="4283075"/>
          <p14:tracePt t="149587" x="7553325" y="4283075"/>
          <p14:tracePt t="149596" x="7553325" y="4291013"/>
          <p14:tracePt t="149599" x="7561263" y="4291013"/>
          <p14:tracePt t="149613" x="7570788" y="4291013"/>
          <p14:tracePt t="149622" x="7578725" y="4291013"/>
          <p14:tracePt t="149628" x="7578725" y="4300538"/>
          <p14:tracePt t="149641" x="7596188" y="4300538"/>
          <p14:tracePt t="149656" x="7604125" y="4300538"/>
          <p14:tracePt t="149670" x="7612063" y="4300538"/>
          <p14:tracePt t="149676" x="7621588" y="4300538"/>
          <p14:tracePt t="149684" x="7629525" y="4300538"/>
          <p14:tracePt t="149697" x="7637463" y="4300538"/>
          <p14:tracePt t="149712" x="7646988" y="4300538"/>
          <p14:tracePt t="149719" x="7662863" y="4300538"/>
          <p14:tracePt t="149740" x="7672388" y="4300538"/>
          <p14:tracePt t="149746" x="7680325" y="4300538"/>
          <p14:tracePt t="149761" x="7688263" y="4300538"/>
          <p14:tracePt t="149773" x="7705725" y="4300538"/>
          <p14:tracePt t="149795" x="7715250" y="4300538"/>
          <p14:tracePt t="149816" x="7723188" y="4300538"/>
          <p14:tracePt t="149838" x="7731125" y="4300538"/>
          <p14:tracePt t="149843" x="7740650" y="4300538"/>
          <p14:tracePt t="149873" x="7748588" y="4300538"/>
          <p14:tracePt t="149894" x="7756525" y="4300538"/>
          <p14:tracePt t="149899" x="7756525" y="4291013"/>
          <p14:tracePt t="149914" x="7766050" y="4291013"/>
          <p14:tracePt t="149927" x="7773988" y="4291013"/>
          <p14:tracePt t="149934" x="7773988" y="4283075"/>
          <p14:tracePt t="149956" x="7781925" y="4283075"/>
          <p14:tracePt t="149970" x="7781925" y="4275138"/>
          <p14:tracePt t="149975" x="7799388" y="4275138"/>
          <p14:tracePt t="149997" x="7799388" y="4265613"/>
          <p14:tracePt t="150005" x="7807325" y="4265613"/>
          <p14:tracePt t="150024" x="7816850" y="4265613"/>
          <p14:tracePt t="150039" x="7816850" y="4257675"/>
          <p14:tracePt t="150046" x="7816850" y="4249738"/>
          <p14:tracePt t="150067" x="7816850" y="4240213"/>
          <p14:tracePt t="150073" x="7824788" y="4240213"/>
          <p14:tracePt t="150080" x="7832725" y="4240213"/>
          <p14:tracePt t="150094" x="7832725" y="4232275"/>
          <p14:tracePt t="150108" x="7832725" y="4224338"/>
          <p14:tracePt t="150116" x="7842250" y="4214813"/>
          <p14:tracePt t="150129" x="7842250" y="4206875"/>
          <p14:tracePt t="150139" x="7850188" y="4206875"/>
          <p14:tracePt t="150150" x="7850188" y="4197350"/>
          <p14:tracePt t="150165" x="7850188" y="4189413"/>
          <p14:tracePt t="150171" x="7850188" y="4181475"/>
          <p14:tracePt t="150186" x="7859713" y="4171950"/>
          <p14:tracePt t="150198" x="7859713" y="4164013"/>
          <p14:tracePt t="150205" x="7867650" y="4156075"/>
          <p14:tracePt t="150212" x="7867650" y="4146550"/>
          <p14:tracePt t="150221" x="7867650" y="4138613"/>
          <p14:tracePt t="150226" x="7875588" y="4138613"/>
          <p14:tracePt t="150240" x="7875588" y="4130675"/>
          <p14:tracePt t="150247" x="7885113" y="4121150"/>
          <p14:tracePt t="150255" x="7893050" y="4113213"/>
          <p14:tracePt t="150269" x="7900988" y="4095750"/>
          <p14:tracePt t="150282" x="7918450" y="4079875"/>
          <p14:tracePt t="150288" x="7918450" y="4070350"/>
          <p14:tracePt t="150296" x="7926388" y="4070350"/>
          <p14:tracePt t="150304" x="7926388" y="4062413"/>
          <p14:tracePt t="150309" x="7935913" y="4052888"/>
          <p14:tracePt t="150317" x="7943850" y="4044950"/>
          <p14:tracePt t="150331" x="7951788" y="4027488"/>
          <p14:tracePt t="150338" x="7961313" y="4019550"/>
          <p14:tracePt t="150345" x="7961313" y="4011613"/>
          <p14:tracePt t="150354" x="7977188" y="3994150"/>
          <p14:tracePt t="150358" x="7986713" y="3986213"/>
          <p14:tracePt t="150367" x="8004175" y="3968750"/>
          <p14:tracePt t="150372" x="8012113" y="3960813"/>
          <p14:tracePt t="150380" x="8020050" y="3943350"/>
          <p14:tracePt t="150387" x="8029575" y="3925888"/>
          <p14:tracePt t="150393" x="8045450" y="3917950"/>
          <p14:tracePt t="150400" x="8045450" y="3908425"/>
          <p14:tracePt t="150408" x="8054975" y="3900488"/>
          <p14:tracePt t="150415" x="8054975" y="3892550"/>
          <p14:tracePt t="150422" x="8062913" y="3883025"/>
          <p14:tracePt t="150437" x="8070850" y="3883025"/>
          <p14:tracePt t="150442" x="8070850" y="3875088"/>
          <p14:tracePt t="150449" x="8070850" y="3867150"/>
          <p14:tracePt t="150455" x="8070850" y="3857625"/>
          <p14:tracePt t="150463" x="8080375" y="3857625"/>
          <p14:tracePt t="150477" x="8080375" y="3841750"/>
          <p14:tracePt t="150498" x="8088313" y="3832225"/>
          <p14:tracePt t="150512" x="8088313" y="3824288"/>
          <p14:tracePt t="150533" x="8088313" y="3816350"/>
          <p14:tracePt t="150540" x="8088313" y="3806825"/>
          <p14:tracePt t="150561" x="8088313" y="3798888"/>
          <p14:tracePt t="150574" x="8088313" y="3790950"/>
          <p14:tracePt t="150581" x="8080375" y="3790950"/>
          <p14:tracePt t="150588" x="8080375" y="3781425"/>
          <p14:tracePt t="150604" x="8070850" y="3773488"/>
          <p14:tracePt t="150610" x="8062913" y="3773488"/>
          <p14:tracePt t="150617" x="8062913" y="3763963"/>
          <p14:tracePt t="150630" x="8054975" y="3763963"/>
          <p14:tracePt t="150639" x="8054975" y="3756025"/>
          <p14:tracePt t="150653" x="8054975" y="3748088"/>
          <p14:tracePt t="150658" x="8045450" y="3738563"/>
          <p14:tracePt t="150679" x="8045450" y="3730625"/>
          <p14:tracePt t="150688" x="8037513" y="3730625"/>
          <p14:tracePt t="150693" x="8029575" y="3722688"/>
          <p14:tracePt t="150706" x="8029575" y="3713163"/>
          <p14:tracePt t="150714" x="8029575" y="3705225"/>
          <p14:tracePt t="150721" x="8020050" y="3705225"/>
          <p14:tracePt t="150728" x="8020050" y="3697288"/>
          <p14:tracePt t="150742" x="8012113" y="3697288"/>
          <p14:tracePt t="150749" x="8012113" y="3679825"/>
          <p14:tracePt t="150763" x="8004175" y="3679825"/>
          <p14:tracePt t="150771" x="8004175" y="3671888"/>
          <p14:tracePt t="150776" x="7994650" y="3671888"/>
          <p14:tracePt t="150784" x="7986713" y="3662363"/>
          <p14:tracePt t="150790" x="7986713" y="3654425"/>
          <p14:tracePt t="150799" x="7977188" y="3646488"/>
          <p14:tracePt t="150805" x="7977188" y="3636963"/>
          <p14:tracePt t="150812" x="7969250" y="3636963"/>
          <p14:tracePt t="150820" x="7969250" y="3629025"/>
          <p14:tracePt t="150825" x="7961313" y="3629025"/>
          <p14:tracePt t="150832" x="7951788" y="3611563"/>
          <p14:tracePt t="150847" x="7943850" y="3603625"/>
          <p14:tracePt t="150855" x="7943850" y="3594100"/>
          <p14:tracePt t="150861" x="7935913" y="3586163"/>
          <p14:tracePt t="150873" x="7926388" y="3578225"/>
          <p14:tracePt t="150881" x="7918450" y="3568700"/>
          <p14:tracePt t="150888" x="7910513" y="3560763"/>
          <p14:tracePt t="150898" x="7910513" y="3552825"/>
          <p14:tracePt t="150903" x="7900988" y="3552825"/>
          <p14:tracePt t="150908" x="7900988" y="3543300"/>
          <p14:tracePt t="150916" x="7893050" y="3535363"/>
          <p14:tracePt t="150930" x="7885113" y="3527425"/>
          <p14:tracePt t="150937" x="7875588" y="3527425"/>
          <p14:tracePt t="150944" x="7875588" y="3517900"/>
          <p14:tracePt t="150953" x="7859713" y="3509963"/>
          <p14:tracePt t="150966" x="7850188" y="3509963"/>
          <p14:tracePt t="150972" x="7842250" y="3509963"/>
          <p14:tracePt t="150978" x="7832725" y="3502025"/>
          <p14:tracePt t="150986" x="7824788" y="3502025"/>
          <p14:tracePt t="150992" x="7816850" y="3502025"/>
          <p14:tracePt t="151000" x="7807325" y="3502025"/>
          <p14:tracePt t="151006" x="7799388" y="3492500"/>
          <p14:tracePt t="151021" x="7781925" y="3492500"/>
          <p14:tracePt t="151035" x="7773988" y="3492500"/>
          <p14:tracePt t="151042" x="7766050" y="3492500"/>
          <p14:tracePt t="151050" x="7756525" y="3492500"/>
          <p14:tracePt t="151055" x="7748588" y="3492500"/>
          <p14:tracePt t="151076" x="7731125" y="3492500"/>
          <p14:tracePt t="151083" x="7723188" y="3492500"/>
          <p14:tracePt t="151099" x="7715250" y="3492500"/>
          <p14:tracePt t="151104" x="7705725" y="3492500"/>
          <p14:tracePt t="151112" x="7697788" y="3492500"/>
          <p14:tracePt t="151124" x="7688263" y="3502025"/>
          <p14:tracePt t="151133" x="7680325" y="3502025"/>
          <p14:tracePt t="151146" x="7672388" y="3502025"/>
          <p14:tracePt t="151154" x="7662863" y="3509963"/>
          <p14:tracePt t="151168" x="7654925" y="3509963"/>
          <p14:tracePt t="151173" x="7646988" y="3509963"/>
          <p14:tracePt t="151181" x="7637463" y="3517900"/>
          <p14:tracePt t="151188" x="7637463" y="3527425"/>
          <p14:tracePt t="151195" x="7629525" y="3527425"/>
          <p14:tracePt t="151203" x="7621588" y="3535363"/>
          <p14:tracePt t="151215" x="7612063" y="3535363"/>
          <p14:tracePt t="151230" x="7612063" y="3543300"/>
          <p14:tracePt t="151238" x="7596188" y="3543300"/>
          <p14:tracePt t="151256" x="7586663" y="3552825"/>
          <p14:tracePt t="151263" x="7586663" y="3560763"/>
          <p14:tracePt t="151271" x="7578725" y="3560763"/>
          <p14:tracePt t="151278" x="7578725" y="3568700"/>
          <p14:tracePt t="151286" x="7570788" y="3568700"/>
          <p14:tracePt t="151291" x="7570788" y="3578225"/>
          <p14:tracePt t="151300" x="7561263" y="3578225"/>
          <p14:tracePt t="151312" x="7553325" y="3586163"/>
          <p14:tracePt t="151320" x="7553325" y="3594100"/>
          <p14:tracePt t="151327" x="7545388" y="3594100"/>
          <p14:tracePt t="151334" x="7545388" y="3603625"/>
          <p14:tracePt t="151348" x="7535863" y="3611563"/>
          <p14:tracePt t="151354" x="7527925" y="3611563"/>
          <p14:tracePt t="151361" x="7527925" y="3619500"/>
          <p14:tracePt t="151371" x="7518400" y="3629025"/>
          <p14:tracePt t="151382" x="7510463" y="3636963"/>
          <p14:tracePt t="151389" x="7510463" y="3646488"/>
          <p14:tracePt t="151396" x="7502525" y="3646488"/>
          <p14:tracePt t="151405" x="7502525" y="3654425"/>
          <p14:tracePt t="151410" x="7493000" y="3654425"/>
          <p14:tracePt t="151419" x="7493000" y="3671888"/>
          <p14:tracePt t="151423" x="7485063" y="3671888"/>
          <p14:tracePt t="151433" x="7477125" y="3679825"/>
          <p14:tracePt t="151445" x="7467600" y="3687763"/>
          <p14:tracePt t="151454" x="7467600" y="3697288"/>
          <p14:tracePt t="151466" x="7459663" y="3705225"/>
          <p14:tracePt t="151472" x="7451725" y="3705225"/>
          <p14:tracePt t="151488" x="7451725" y="3713163"/>
          <p14:tracePt t="151493" x="7442200" y="3722688"/>
          <p14:tracePt t="151514" x="7442200" y="3730625"/>
          <p14:tracePt t="151522" x="7434263" y="3730625"/>
          <p14:tracePt t="151529" x="7434263" y="3748088"/>
          <p14:tracePt t="151549" x="7426325" y="3756025"/>
          <p14:tracePt t="151563" x="7416800" y="3756025"/>
          <p14:tracePt t="151570" x="7416800" y="3763963"/>
          <p14:tracePt t="151597" x="7416800" y="3773488"/>
          <p14:tracePt t="151605" x="7416800" y="3781425"/>
          <p14:tracePt t="151621" x="7416800" y="3790950"/>
          <p14:tracePt t="151639" x="7416800" y="3798888"/>
          <p14:tracePt t="151654" x="7416800" y="3806825"/>
          <p14:tracePt t="151669" x="7416800" y="3816350"/>
          <p14:tracePt t="151681" x="7416800" y="3824288"/>
          <p14:tracePt t="151696" x="7416800" y="3832225"/>
          <p14:tracePt t="151717" x="7416800" y="3849688"/>
          <p14:tracePt t="151731" x="7416800" y="3857625"/>
          <p14:tracePt t="151744" x="7416800" y="3875088"/>
          <p14:tracePt t="151765" x="7416800" y="3883025"/>
          <p14:tracePt t="151780" x="7416800" y="3892550"/>
          <p14:tracePt t="151793" x="7416800" y="3908425"/>
          <p14:tracePt t="151807" x="7416800" y="3917950"/>
          <p14:tracePt t="151820" x="7416800" y="3925888"/>
          <p14:tracePt t="151829" x="7426325" y="3935413"/>
          <p14:tracePt t="151837" x="7426325" y="3943350"/>
          <p14:tracePt t="151849" x="7426325" y="3951288"/>
          <p14:tracePt t="151856" x="7434263" y="3960813"/>
          <p14:tracePt t="151863" x="7434263" y="3968750"/>
          <p14:tracePt t="151876" x="7434263" y="3976688"/>
          <p14:tracePt t="151886" x="7442200" y="3986213"/>
          <p14:tracePt t="151890" x="7442200" y="3994150"/>
          <p14:tracePt t="151906" x="7451725" y="4002088"/>
          <p14:tracePt t="151920" x="7459663" y="4011613"/>
          <p14:tracePt t="151925" x="7459663" y="4019550"/>
          <p14:tracePt t="151933" x="7459663" y="4027488"/>
          <p14:tracePt t="151955" x="7467600" y="4052888"/>
          <p14:tracePt t="151974" x="7467600" y="4062413"/>
          <p14:tracePt t="151982" x="7467600" y="4070350"/>
          <p14:tracePt t="151988" x="7477125" y="4079875"/>
          <p14:tracePt t="152004" x="7477125" y="4087813"/>
          <p14:tracePt t="152010" x="7477125" y="4095750"/>
          <p14:tracePt t="152017" x="7477125" y="4105275"/>
          <p14:tracePt t="152022" x="7485063" y="4121150"/>
          <p14:tracePt t="152031" x="7485063" y="4130675"/>
          <p14:tracePt t="152043" x="7485063" y="4146550"/>
          <p14:tracePt t="152052" x="7485063" y="4156075"/>
          <p14:tracePt t="152058" x="7485063" y="4164013"/>
          <p14:tracePt t="152065" x="7485063" y="4171950"/>
          <p14:tracePt t="152071" x="7485063" y="4181475"/>
          <p14:tracePt t="152079" x="7485063" y="4189413"/>
          <p14:tracePt t="152086" x="7485063" y="4197350"/>
          <p14:tracePt t="152092" x="7485063" y="4206875"/>
          <p14:tracePt t="152100" x="7485063" y="4214813"/>
          <p14:tracePt t="152113" x="7485063" y="4224338"/>
          <p14:tracePt t="152120" x="7485063" y="4232275"/>
          <p14:tracePt t="152136" x="7485063" y="4240213"/>
          <p14:tracePt t="152141" x="7485063" y="4249738"/>
          <p14:tracePt t="152148" x="7485063" y="4257675"/>
          <p14:tracePt t="152162" x="7485063" y="4265613"/>
          <p14:tracePt t="152169" x="7485063" y="4275138"/>
          <p14:tracePt t="152185" x="7485063" y="4283075"/>
          <p14:tracePt t="152197" x="7485063" y="4291013"/>
          <p14:tracePt t="152211" x="7485063" y="4300538"/>
          <p14:tracePt t="152225" x="7485063" y="4308475"/>
          <p14:tracePt t="152233" x="7485063" y="4316413"/>
          <p14:tracePt t="152238" x="7493000" y="4316413"/>
          <p14:tracePt t="152253" x="7493000" y="4325938"/>
          <p14:tracePt t="152273" x="7493000" y="4333875"/>
          <p14:tracePt t="152281" x="7502525" y="4333875"/>
          <p14:tracePt t="152295" x="7502525" y="4341813"/>
          <p14:tracePt t="152302" x="7510463" y="4341813"/>
          <p14:tracePt t="152309" x="7518400" y="4341813"/>
          <p14:tracePt t="152321" x="7527925" y="4341813"/>
          <p14:tracePt t="152330" x="7527925" y="4351338"/>
          <p14:tracePt t="152337" x="7545388" y="4351338"/>
          <p14:tracePt t="152343" x="7553325" y="4351338"/>
          <p14:tracePt t="152351" x="7561263" y="4351338"/>
          <p14:tracePt t="152357" x="7570788" y="4351338"/>
          <p14:tracePt t="152363" x="7596188" y="4351338"/>
          <p14:tracePt t="152370" x="7612063" y="4351338"/>
          <p14:tracePt t="152378" x="7621588" y="4351338"/>
          <p14:tracePt t="152386" x="7629525" y="4351338"/>
          <p14:tracePt t="152392" x="7646988" y="4351338"/>
          <p14:tracePt t="152400" x="7654925" y="4351338"/>
          <p14:tracePt t="152406" x="7662863" y="4351338"/>
          <p14:tracePt t="152413" x="7672388" y="4351338"/>
          <p14:tracePt t="152420" x="7688263" y="4351338"/>
          <p14:tracePt t="152427" x="7697788" y="4351338"/>
          <p14:tracePt t="152436" x="7705725" y="4351338"/>
          <p14:tracePt t="152441" x="7715250" y="4351338"/>
          <p14:tracePt t="152454" x="7731125" y="4351338"/>
          <p14:tracePt t="152462" x="7740650" y="4351338"/>
          <p14:tracePt t="152469" x="7748588" y="4351338"/>
          <p14:tracePt t="152476" x="7756525" y="4351338"/>
          <p14:tracePt t="152489" x="7766050" y="4351338"/>
          <p14:tracePt t="152504" x="7781925" y="4351338"/>
          <p14:tracePt t="152518" x="7791450" y="4351338"/>
          <p14:tracePt t="152524" x="7791450" y="4341813"/>
          <p14:tracePt t="152531" x="7799388" y="4341813"/>
          <p14:tracePt t="152538" x="7807325" y="4341813"/>
          <p14:tracePt t="152553" x="7816850" y="4341813"/>
          <p14:tracePt t="152560" x="7824788" y="4333875"/>
          <p14:tracePt t="152572" x="7832725" y="4333875"/>
          <p14:tracePt t="152580" x="7842250" y="4325938"/>
          <p14:tracePt t="152594" x="7850188" y="4316413"/>
          <p14:tracePt t="152607" x="7859713" y="4308475"/>
          <p14:tracePt t="152616" x="7867650" y="4300538"/>
          <p14:tracePt t="152621" x="7885113" y="4283075"/>
          <p14:tracePt t="152628" x="7893050" y="4265613"/>
          <p14:tracePt t="152637" x="7918450" y="4249738"/>
          <p14:tracePt t="152643" x="7926388" y="4232275"/>
          <p14:tracePt t="152651" x="7943850" y="4206875"/>
          <p14:tracePt t="152656" x="7961313" y="4181475"/>
          <p14:tracePt t="152664" x="7994650" y="4138613"/>
          <p14:tracePt t="152670" x="8004175" y="4130675"/>
          <p14:tracePt t="152678" x="8012113" y="4095750"/>
          <p14:tracePt t="152686" x="8037513" y="4070350"/>
          <p14:tracePt t="152691" x="8037513" y="4062413"/>
          <p14:tracePt t="152700" x="8045450" y="4052888"/>
          <p14:tracePt t="152705" x="8054975" y="4037013"/>
          <p14:tracePt t="152712" x="8054975" y="4019550"/>
          <p14:tracePt t="152727" x="8054975" y="4011613"/>
          <p14:tracePt t="152736" x="8054975" y="4002088"/>
          <p14:tracePt t="152748" x="8054975" y="3994150"/>
          <p14:tracePt t="152763" x="8054975" y="3986213"/>
          <p14:tracePt t="152768" x="8054975" y="3976688"/>
          <p14:tracePt t="152775" x="8054975" y="3968750"/>
          <p14:tracePt t="152788" x="8054975" y="3960813"/>
          <p14:tracePt t="152796" x="8054975" y="3951288"/>
          <p14:tracePt t="152803" x="8045450" y="3943350"/>
          <p14:tracePt t="152810" x="8045450" y="3935413"/>
          <p14:tracePt t="152818" x="8045450" y="3925888"/>
          <p14:tracePt t="152823" x="8037513" y="3908425"/>
          <p14:tracePt t="152834" x="8037513" y="3900488"/>
          <p14:tracePt t="152838" x="8037513" y="3892550"/>
          <p14:tracePt t="152844" x="8029575" y="3883025"/>
          <p14:tracePt t="152852" x="8020050" y="3875088"/>
          <p14:tracePt t="152860" x="8020050" y="3867150"/>
          <p14:tracePt t="152866" x="8020050" y="3857625"/>
          <p14:tracePt t="152874" x="8020050" y="3849688"/>
          <p14:tracePt t="152880" x="8020050" y="3841750"/>
          <p14:tracePt t="152886" x="8012113" y="3824288"/>
          <p14:tracePt t="152893" x="8012113" y="3816350"/>
          <p14:tracePt t="152902" x="8012113" y="3806825"/>
          <p14:tracePt t="152914" x="8004175" y="3798888"/>
          <p14:tracePt t="152929" x="8004175" y="3790950"/>
          <p14:tracePt t="152935" x="8004175" y="3781425"/>
          <p14:tracePt t="152942" x="8004175" y="3763963"/>
          <p14:tracePt t="152951" x="7994650" y="3763963"/>
          <p14:tracePt t="152956" x="7994650" y="3756025"/>
          <p14:tracePt t="152977" x="7994650" y="3748088"/>
          <p14:tracePt t="152986" x="7986713" y="3748088"/>
          <p14:tracePt t="152991" x="7986713" y="3738563"/>
          <p14:tracePt t="153005" x="7977188" y="3722688"/>
          <p14:tracePt t="153019" x="7969250" y="3713163"/>
          <p14:tracePt t="153026" x="7969250" y="3705225"/>
          <p14:tracePt t="153035" x="7961313" y="3705225"/>
          <p14:tracePt t="153039" x="7961313" y="3697288"/>
          <p14:tracePt t="153047" x="7951788" y="3687763"/>
          <p14:tracePt t="153053" x="7943850" y="3687763"/>
          <p14:tracePt t="153061" x="7943850" y="3679825"/>
          <p14:tracePt t="153069" x="7935913" y="3671888"/>
          <p14:tracePt t="153074" x="7926388" y="3662363"/>
          <p14:tracePt t="153082" x="7918450" y="3662363"/>
          <p14:tracePt t="153088" x="7910513" y="3646488"/>
          <p14:tracePt t="153103" x="7900988" y="3636963"/>
          <p14:tracePt t="153111" x="7893050" y="3629025"/>
          <p14:tracePt t="153131" x="7885113" y="3619500"/>
          <p14:tracePt t="153144" x="7875588" y="3611563"/>
          <p14:tracePt t="153158" x="7867650" y="3603625"/>
          <p14:tracePt t="153166" x="7859713" y="3594100"/>
          <p14:tracePt t="153171" x="7850188" y="3586163"/>
          <p14:tracePt t="153179" x="7842250" y="3578225"/>
          <p14:tracePt t="153186" x="7832725" y="3578225"/>
          <p14:tracePt t="153192" x="7824788" y="3568700"/>
          <p14:tracePt t="153201" x="7816850" y="3560763"/>
          <p14:tracePt t="153207" x="7807325" y="3552825"/>
          <p14:tracePt t="153213" x="7799388" y="3543300"/>
          <p14:tracePt t="153227" x="7781925" y="3535363"/>
          <p14:tracePt t="153241" x="7773988" y="3527425"/>
          <p14:tracePt t="153248" x="7773988" y="3517900"/>
          <p14:tracePt t="153254" x="7766050" y="3517900"/>
          <p14:tracePt t="153263" x="7756525" y="3517900"/>
          <p14:tracePt t="153269" x="7756525" y="3509963"/>
          <p14:tracePt t="153276" x="7748588" y="3509963"/>
          <p14:tracePt t="153290" x="7740650" y="3502025"/>
          <p14:tracePt t="153303" x="7731125" y="3502025"/>
          <p14:tracePt t="153318" x="7723188" y="3502025"/>
          <p14:tracePt t="153333" x="7715250" y="3502025"/>
          <p14:tracePt t="153435" x="7705725" y="3509963"/>
          <p14:tracePt t="153442" x="7697788" y="3517900"/>
          <p14:tracePt t="153450" x="7680325" y="3535363"/>
          <p14:tracePt t="153457" x="7662863" y="3552825"/>
          <p14:tracePt t="153463" x="7646988" y="3568700"/>
          <p14:tracePt t="153471" x="7637463" y="3578225"/>
          <p14:tracePt t="153478" x="7621588" y="3594100"/>
          <p14:tracePt t="153488" x="7604125" y="3603625"/>
          <p14:tracePt t="153491" x="7586663" y="3611563"/>
          <p14:tracePt t="153499" x="7570788" y="3629025"/>
          <p14:tracePt t="153505" x="7553325" y="3636963"/>
          <p14:tracePt t="153512" x="7535863" y="3654425"/>
          <p14:tracePt t="153520" x="7518400" y="3662363"/>
          <p14:tracePt t="153527" x="7510463" y="3671888"/>
          <p14:tracePt t="153535" x="7485063" y="3679825"/>
          <p14:tracePt t="153540" x="7477125" y="3679825"/>
          <p14:tracePt t="153548" x="7459663" y="3697288"/>
          <p14:tracePt t="153554" x="7451725" y="3705225"/>
          <p14:tracePt t="153569" x="7434263" y="3713163"/>
          <p14:tracePt t="153582" x="7426325" y="3713163"/>
          <p14:tracePt t="153589" x="7426325" y="3722688"/>
          <p14:tracePt t="153596" x="7416800" y="3722688"/>
          <p14:tracePt t="153603" x="7408863" y="3722688"/>
          <p14:tracePt t="153610" x="7408863" y="3730625"/>
          <p14:tracePt t="153618" x="7400925" y="3738563"/>
          <p14:tracePt t="153623" x="7391400" y="3738563"/>
          <p14:tracePt t="153632" x="7383463" y="3738563"/>
          <p14:tracePt t="153637" x="7383463" y="3748088"/>
          <p14:tracePt t="153645" x="7373938" y="3748088"/>
          <p14:tracePt t="153654" x="7373938" y="3756025"/>
          <p14:tracePt t="153658" x="7373938" y="3763963"/>
          <p14:tracePt t="153666" x="7366000" y="3763963"/>
          <p14:tracePt t="153672" x="7366000" y="3773488"/>
          <p14:tracePt t="153679" x="7358063" y="3773488"/>
          <p14:tracePt t="153693" x="7348538" y="3781425"/>
          <p14:tracePt t="153707" x="7340600" y="3790950"/>
          <p14:tracePt t="153715" x="7340600" y="3798888"/>
          <p14:tracePt t="153728" x="7340600" y="3806825"/>
          <p14:tracePt t="153742" x="7340600" y="3816350"/>
          <p14:tracePt t="153750" x="7332663" y="3824288"/>
          <p14:tracePt t="153763" x="7332663" y="3832225"/>
          <p14:tracePt t="153777" x="7323138" y="3832225"/>
          <p14:tracePt t="153785" x="7323138" y="3841750"/>
          <p14:tracePt t="153799" x="7323138" y="3849688"/>
          <p14:tracePt t="153805" x="7315200" y="3857625"/>
          <p14:tracePt t="153825" x="7315200" y="3867150"/>
          <p14:tracePt t="153848" x="7315200" y="3875088"/>
          <p14:tracePt t="153862" x="7315200" y="3883025"/>
          <p14:tracePt t="153874" x="7315200" y="3892550"/>
          <p14:tracePt t="153888" x="7307263" y="3892550"/>
          <p14:tracePt t="153909" x="7307263" y="3900488"/>
          <p14:tracePt t="153958" x="7307263" y="3908425"/>
          <p14:tracePt t="154056" x="7297738" y="3908425"/>
          <p14:tracePt t="154097" x="7289800" y="3908425"/>
          <p14:tracePt t="154111" x="7289800" y="3900488"/>
          <p14:tracePt t="154132" x="7289800" y="3883025"/>
          <p14:tracePt t="154146" x="7289800" y="3875088"/>
          <p14:tracePt t="154153" x="7289800" y="3867150"/>
          <p14:tracePt t="154159" x="7289800" y="3857625"/>
          <p14:tracePt t="154169" x="7289800" y="3841750"/>
          <p14:tracePt t="154176" x="7289800" y="3832225"/>
          <p14:tracePt t="154182" x="7289800" y="3816350"/>
          <p14:tracePt t="154187" x="7289800" y="3806825"/>
          <p14:tracePt t="154194" x="7289800" y="3790950"/>
          <p14:tracePt t="154202" x="7297738" y="3781425"/>
          <p14:tracePt t="154209" x="7307263" y="3773488"/>
          <p14:tracePt t="154217" x="7307263" y="3763963"/>
          <p14:tracePt t="154232" x="7307263" y="3748088"/>
          <p14:tracePt t="154245" x="7307263" y="3738563"/>
          <p14:tracePt t="154267" x="7307263" y="3730625"/>
          <p14:tracePt t="154537" x="7307263" y="3738563"/>
          <p14:tracePt t="154543" x="7307263" y="3748088"/>
          <p14:tracePt t="154552" x="7307263" y="3756025"/>
          <p14:tracePt t="154566" x="7307263" y="3763963"/>
          <p14:tracePt t="154572" x="7307263" y="3773488"/>
          <p14:tracePt t="154585" x="7307263" y="3781425"/>
          <p14:tracePt t="154607" x="7307263" y="3790950"/>
          <p14:tracePt t="154628" x="7307263" y="3798888"/>
          <p14:tracePt t="154719" x="7307263" y="3790950"/>
          <p14:tracePt t="154733" x="7307263" y="3781425"/>
          <p14:tracePt t="154739" x="7307263" y="3773488"/>
          <p14:tracePt t="154745" x="7307263" y="3763963"/>
          <p14:tracePt t="154752" x="7297738" y="3763963"/>
          <p14:tracePt t="154759" x="7297738" y="3756025"/>
          <p14:tracePt t="154768" x="7289800" y="3756025"/>
          <p14:tracePt t="154781" x="7289800" y="3748088"/>
          <p14:tracePt t="154788" x="7281863" y="3738563"/>
          <p14:tracePt t="154801" x="7281863" y="3730625"/>
          <p14:tracePt t="154817" x="7272338" y="3730625"/>
          <p14:tracePt t="154836" x="7264400" y="3730625"/>
          <p14:tracePt t="154865" x="7256463" y="3730625"/>
          <p14:tracePt t="154907" x="7256463" y="3738563"/>
          <p14:tracePt t="154920" x="7256463" y="3748088"/>
          <p14:tracePt t="154934" x="7256463" y="3756025"/>
          <p14:tracePt t="154949" x="7256463" y="3763963"/>
          <p14:tracePt t="154955" x="7256463" y="3773488"/>
          <p14:tracePt t="154961" x="7256463" y="3781425"/>
          <p14:tracePt t="154976" x="7256463" y="3790950"/>
          <p14:tracePt t="154989" x="7256463" y="3806825"/>
          <p14:tracePt t="155011" x="7256463" y="3816350"/>
          <p14:tracePt t="155025" x="7256463" y="3824288"/>
          <p14:tracePt t="155033" x="7246938" y="3824288"/>
          <p14:tracePt t="155052" x="7246938" y="3832225"/>
          <p14:tracePt t="155060" x="7239000" y="3832225"/>
          <p14:tracePt t="155115" x="7239000" y="3824288"/>
          <p14:tracePt t="155121" x="7239000" y="3816350"/>
          <p14:tracePt t="155128" x="7239000" y="3806825"/>
          <p14:tracePt t="155144" x="7239000" y="3798888"/>
          <p14:tracePt t="155152" x="7246938" y="3790950"/>
          <p14:tracePt t="155165" x="7256463" y="3790950"/>
          <p14:tracePt t="155170" x="7264400" y="3781425"/>
          <p14:tracePt t="155177" x="7264400" y="3773488"/>
          <p14:tracePt t="155185" x="7272338" y="3773488"/>
          <p14:tracePt t="155191" x="7272338" y="3763963"/>
          <p14:tracePt t="155200" x="7281863" y="3763963"/>
          <p14:tracePt t="155219" x="7297738" y="3756025"/>
          <p14:tracePt t="155244" x="7307263" y="3756025"/>
          <p14:tracePt t="155268" x="7315200" y="3756025"/>
          <p14:tracePt t="155283" x="7323138" y="3756025"/>
          <p14:tracePt t="155296" x="7332663" y="3756025"/>
          <p14:tracePt t="155333" x="7340600" y="3756025"/>
          <p14:tracePt t="155337" x="7348538" y="3763963"/>
          <p14:tracePt t="155344" x="7358063" y="3763963"/>
          <p14:tracePt t="155352" x="7366000" y="3763963"/>
          <p14:tracePt t="155359" x="7366000" y="3773488"/>
          <p14:tracePt t="155366" x="7373938" y="3781425"/>
          <p14:tracePt t="155372" x="7383463" y="3781425"/>
          <p14:tracePt t="155381" x="7383463" y="3790950"/>
          <p14:tracePt t="155386" x="7391400" y="3790950"/>
          <p14:tracePt t="155393" x="7391400" y="3798888"/>
          <p14:tracePt t="155401" x="7391400" y="3806825"/>
          <p14:tracePt t="155407" x="7408863" y="3816350"/>
          <p14:tracePt t="155416" x="7408863" y="3824288"/>
          <p14:tracePt t="155421" x="7408863" y="3832225"/>
          <p14:tracePt t="155429" x="7416800" y="3832225"/>
          <p14:tracePt t="155436" x="7416800" y="3841750"/>
          <p14:tracePt t="155442" x="7416800" y="3857625"/>
          <p14:tracePt t="155452" x="7416800" y="3867150"/>
          <p14:tracePt t="155456" x="7416800" y="3875088"/>
          <p14:tracePt t="155470" x="7416800" y="3883025"/>
          <p14:tracePt t="155478" x="7416800" y="3892550"/>
          <p14:tracePt t="155491" x="7416800" y="3908425"/>
          <p14:tracePt t="155505" x="7416800" y="3917950"/>
          <p14:tracePt t="155516" x="7416800" y="3925888"/>
          <p14:tracePt t="155519" x="7416800" y="3935413"/>
          <p14:tracePt t="155539" x="7416800" y="3943350"/>
          <p14:tracePt t="155560" x="7416800" y="3960813"/>
          <p14:tracePt t="155582" x="7416800" y="3968750"/>
          <p14:tracePt t="155588" x="7408863" y="3976688"/>
          <p14:tracePt t="155596" x="7400925" y="3976688"/>
          <p14:tracePt t="155610" x="7400925" y="3986213"/>
          <p14:tracePt t="155616" x="7391400" y="3994150"/>
          <p14:tracePt t="155623" x="7383463" y="4002088"/>
          <p14:tracePt t="155630" x="7373938" y="4002088"/>
          <p14:tracePt t="155636" x="7373938" y="4019550"/>
          <p14:tracePt t="155644" x="7366000" y="4019550"/>
          <p14:tracePt t="155650" x="7366000" y="4027488"/>
          <p14:tracePt t="155657" x="7358063" y="4027488"/>
          <p14:tracePt t="155665" x="7348538" y="4027488"/>
          <p14:tracePt t="155673" x="7340600" y="4044950"/>
          <p14:tracePt t="155679" x="7332663" y="4052888"/>
          <p14:tracePt t="155685" x="7315200" y="4052888"/>
          <p14:tracePt t="155700" x="7307263" y="4062413"/>
          <p14:tracePt t="155706" x="7281863" y="4070350"/>
          <p14:tracePt t="155715" x="7272338" y="4070350"/>
          <p14:tracePt t="155720" x="7264400" y="4070350"/>
          <p14:tracePt t="155727" x="7256463" y="4070350"/>
          <p14:tracePt t="155734" x="7239000" y="4070350"/>
          <p14:tracePt t="155743" x="7229475" y="4070350"/>
          <p14:tracePt t="155749" x="7213600" y="4070350"/>
          <p14:tracePt t="155754" x="7204075" y="4070350"/>
          <p14:tracePt t="155769" x="7188200" y="4070350"/>
          <p14:tracePt t="155784" x="7178675" y="4070350"/>
          <p14:tracePt t="155799" x="7170738" y="4070350"/>
          <p14:tracePt t="155817" x="7162800" y="4070350"/>
          <p14:tracePt t="155825" x="7153275" y="4070350"/>
          <p14:tracePt t="155833" x="7145338" y="4070350"/>
          <p14:tracePt t="155846" x="7137400" y="4070350"/>
          <p14:tracePt t="155873" x="7127875" y="4070350"/>
          <p14:tracePt t="155888" x="7119938" y="4070350"/>
          <p14:tracePt t="155894" x="7119938" y="4062413"/>
          <p14:tracePt t="155924" x="7112000" y="4062413"/>
          <p14:tracePt t="156083" x="7119938" y="4062413"/>
          <p14:tracePt t="156111" x="7127875" y="4062413"/>
          <p14:tracePt t="156257" x="7137400" y="4062413"/>
          <p14:tracePt t="156284" x="7145338" y="4062413"/>
          <p14:tracePt t="156312" x="7145338" y="4052888"/>
          <p14:tracePt t="156368" x="7145338" y="4044950"/>
          <p14:tracePt t="156388" x="7153275" y="4044950"/>
          <p14:tracePt t="156486" x="7162800" y="4044950"/>
          <p14:tracePt t="156507" x="7162800" y="4037013"/>
          <p14:tracePt t="156521" x="7162800" y="4027488"/>
          <p14:tracePt t="156555" x="7162800" y="4019550"/>
          <p14:tracePt t="157039" x="7170738" y="4019550"/>
          <p14:tracePt t="157045" x="7178675" y="4019550"/>
          <p14:tracePt t="157052" x="7196138" y="4027488"/>
          <p14:tracePt t="157067" x="7213600" y="4037013"/>
          <p14:tracePt t="157073" x="7229475" y="4037013"/>
          <p14:tracePt t="157082" x="7239000" y="4044950"/>
          <p14:tracePt t="157087" x="7256463" y="4052888"/>
          <p14:tracePt t="157095" x="7264400" y="4062413"/>
          <p14:tracePt t="157116" x="7272338" y="4070350"/>
          <p14:tracePt t="157122" x="7281863" y="4070350"/>
          <p14:tracePt t="157129" x="7289800" y="4079875"/>
          <p14:tracePt t="157144" x="7297738" y="4079875"/>
          <p14:tracePt t="157150" x="7307263" y="4087813"/>
          <p14:tracePt t="157157" x="7307263" y="4095750"/>
          <p14:tracePt t="157165" x="7315200" y="4095750"/>
          <p14:tracePt t="157170" x="7323138" y="4095750"/>
          <p14:tracePt t="157184" x="7332663" y="4095750"/>
          <p14:tracePt t="157192" x="7332663" y="4105275"/>
          <p14:tracePt t="157200" x="7340600" y="4105275"/>
          <p14:tracePt t="157214" x="7348538" y="4105275"/>
          <p14:tracePt t="157227" x="7358063" y="4105275"/>
          <p14:tracePt t="157233" x="7358063" y="4113213"/>
          <p14:tracePt t="157250" x="7366000" y="4121150"/>
          <p14:tracePt t="157289" x="7373938" y="4130675"/>
          <p14:tracePt t="157331" x="7373938" y="4138613"/>
          <p14:tracePt t="157345" x="7373938" y="4146550"/>
          <p14:tracePt t="157365" x="7373938" y="4156075"/>
          <p14:tracePt t="157414" x="7366000" y="4156075"/>
          <p14:tracePt t="157457" x="7358063" y="4156075"/>
          <p14:tracePt t="157463" x="7358063" y="4146550"/>
          <p14:tracePt t="157479" x="7358063" y="4138613"/>
          <p14:tracePt t="157491" x="7358063" y="4130675"/>
          <p14:tracePt t="157505" x="7358063" y="4113213"/>
          <p14:tracePt t="157519" x="7358063" y="4105275"/>
          <p14:tracePt t="157526" x="7358063" y="4087813"/>
          <p14:tracePt t="157540" x="7358063" y="4079875"/>
          <p14:tracePt t="157553" x="7358063" y="4070350"/>
          <p14:tracePt t="157562" x="7348538" y="4070350"/>
          <p14:tracePt t="157567" x="7348538" y="4062413"/>
          <p14:tracePt t="157575" x="7348538" y="4052888"/>
          <p14:tracePt t="157582" x="7340600" y="4052888"/>
          <p14:tracePt t="157588" x="7340600" y="4044950"/>
          <p14:tracePt t="157602" x="7340600" y="4037013"/>
          <p14:tracePt t="157616" x="7340600" y="4027488"/>
          <p14:tracePt t="157632" x="7340600" y="4019550"/>
          <p14:tracePt t="157658" x="7340600" y="4011613"/>
          <p14:tracePt t="157680" x="7340600" y="4002088"/>
          <p14:tracePt t="157685" x="7340600" y="3994150"/>
          <p14:tracePt t="157721" x="7340600" y="3986213"/>
          <p14:tracePt t="157755" x="7340600" y="3976688"/>
          <p14:tracePt t="157783" x="7332663" y="3976688"/>
          <p14:tracePt t="157790" x="7332663" y="3968750"/>
          <p14:tracePt t="157825" x="7323138" y="3968750"/>
          <p14:tracePt t="157971" x="7323138" y="3960813"/>
          <p14:tracePt t="157985" x="7323138" y="3951288"/>
          <p14:tracePt t="158035" x="7323138" y="3943350"/>
          <p14:tracePt t="158097" x="7323138" y="3935413"/>
          <p14:tracePt t="158404" x="7323138" y="3943350"/>
          <p14:tracePt t="158425" x="7323138" y="3960813"/>
          <p14:tracePt t="158447" x="7323138" y="3968750"/>
          <p14:tracePt t="158467" x="7323138" y="3976688"/>
          <p14:tracePt t="158543" x="7332663" y="3976688"/>
          <p14:tracePt t="158553" x="7332663" y="3968750"/>
          <p14:tracePt t="158557" x="7340600" y="3968750"/>
          <p14:tracePt t="158641" x="7348538" y="3968750"/>
          <p14:tracePt t="158646" x="7358063" y="3968750"/>
          <p14:tracePt t="158653" x="7373938" y="3968750"/>
          <p14:tracePt t="158661" x="7391400" y="3968750"/>
          <p14:tracePt t="158667" x="7408863" y="3976688"/>
          <p14:tracePt t="158675" x="7426325" y="3976688"/>
          <p14:tracePt t="158681" x="7451725" y="3994150"/>
          <p14:tracePt t="158689" x="7467600" y="4011613"/>
          <p14:tracePt t="158696" x="7485063" y="4011613"/>
          <p14:tracePt t="158702" x="7493000" y="4027488"/>
          <p14:tracePt t="158710" x="7510463" y="4037013"/>
          <p14:tracePt t="158716" x="7527925" y="4052888"/>
          <p14:tracePt t="158723" x="7545388" y="4052888"/>
          <p14:tracePt t="158733" x="7553325" y="4070350"/>
          <p14:tracePt t="158738" x="7561263" y="4070350"/>
          <p14:tracePt t="158744" x="7561263" y="4079875"/>
          <p14:tracePt t="158751" x="7570788" y="4079875"/>
          <p14:tracePt t="158758" x="7578725" y="4095750"/>
          <p14:tracePt t="158781" x="7586663" y="4105275"/>
          <p14:tracePt t="158794" x="7596188" y="4113213"/>
          <p14:tracePt t="158807" x="7596188" y="4121150"/>
          <p14:tracePt t="158815" x="7604125" y="4121150"/>
          <p14:tracePt t="158829" x="7604125" y="4130675"/>
          <p14:tracePt t="158848" x="7604125" y="4138613"/>
          <p14:tracePt t="158869" x="7604125" y="4146550"/>
          <p14:tracePt t="158878" x="7604125" y="4156075"/>
          <p14:tracePt t="158904" x="7604125" y="4164013"/>
          <p14:tracePt t="159023" x="7604125" y="4156075"/>
          <p14:tracePt t="159030" x="7604125" y="4146550"/>
          <p14:tracePt t="159052" x="7604125" y="4138613"/>
          <p14:tracePt t="159056" x="7604125" y="4121150"/>
          <p14:tracePt t="159064" x="7604125" y="4105275"/>
          <p14:tracePt t="159070" x="7604125" y="4095750"/>
          <p14:tracePt t="159079" x="7604125" y="4079875"/>
          <p14:tracePt t="159084" x="7612063" y="4062413"/>
          <p14:tracePt t="159094" x="7612063" y="4052888"/>
          <p14:tracePt t="159099" x="7612063" y="4044950"/>
          <p14:tracePt t="159106" x="7612063" y="4027488"/>
          <p14:tracePt t="159115" x="7621588" y="4027488"/>
          <p14:tracePt t="159119" x="7621588" y="4019550"/>
          <p14:tracePt t="159128" x="7621588" y="4011613"/>
          <p14:tracePt t="159140" x="7629525" y="4002088"/>
          <p14:tracePt t="159148" x="7629525" y="3994150"/>
          <p14:tracePt t="159155" x="7629525" y="3986213"/>
          <p14:tracePt t="159168" x="7629525" y="3976688"/>
          <p14:tracePt t="159177" x="7637463" y="3976688"/>
          <p14:tracePt t="159182" x="7637463" y="3968750"/>
          <p14:tracePt t="159197" x="7637463" y="3960813"/>
          <p14:tracePt t="159204" x="7637463" y="3951288"/>
          <p14:tracePt t="159224" x="7646988" y="3935413"/>
          <p14:tracePt t="159238" x="7646988" y="3925888"/>
          <p14:tracePt t="159252" x="7646988" y="3917950"/>
          <p14:tracePt t="159266" x="7646988" y="3908425"/>
          <p14:tracePt t="159280" x="7646988" y="3900488"/>
          <p14:tracePt t="159300" x="7646988" y="3892550"/>
          <p14:tracePt t="159329" x="7646988" y="3883025"/>
          <p14:tracePt t="159356" x="7646988" y="3875088"/>
          <p14:tracePt t="159386" x="7646988" y="3867150"/>
          <p14:tracePt t="159407" x="7637463" y="3867150"/>
          <p14:tracePt t="159761" x="7637463" y="3875088"/>
          <p14:tracePt t="159802" x="7646988" y="3875088"/>
          <p14:tracePt t="159823" x="7654925" y="3867150"/>
          <p14:tracePt t="159837" x="7662863" y="3867150"/>
          <p14:tracePt t="159851" x="7662863" y="3857625"/>
          <p14:tracePt t="159860" x="7672388" y="3857625"/>
          <p14:tracePt t="159866" x="7680325" y="3857625"/>
          <p14:tracePt t="159872" x="7680325" y="3849688"/>
          <p14:tracePt t="159880" x="7688263" y="3841750"/>
          <p14:tracePt t="159892" x="7688263" y="3832225"/>
          <p14:tracePt t="159906" x="7697788" y="3832225"/>
          <p14:tracePt t="159912" x="7705725" y="3824288"/>
          <p14:tracePt t="159930" x="7705725" y="3816350"/>
          <p14:tracePt t="159945" x="7715250" y="3806825"/>
          <p14:tracePt t="159963" x="7715250" y="3798888"/>
          <p14:tracePt t="159969" x="7723188" y="3798888"/>
          <p14:tracePt t="159978" x="7723188" y="3790950"/>
          <p14:tracePt t="159983" x="7723188" y="3781425"/>
          <p14:tracePt t="160004" x="7723188" y="3773488"/>
          <p14:tracePt t="160018" x="7723188" y="3763963"/>
          <p14:tracePt t="160039" x="7723188" y="3756025"/>
          <p14:tracePt t="160053" x="7723188" y="3748088"/>
          <p14:tracePt t="160066" x="7723188" y="3738563"/>
          <p14:tracePt t="160080" x="7723188" y="3730625"/>
          <p14:tracePt t="160096" x="7723188" y="3722688"/>
          <p14:tracePt t="160109" x="7723188" y="3713163"/>
          <p14:tracePt t="160122" x="7723188" y="3705225"/>
          <p14:tracePt t="160128" x="7715250" y="3705225"/>
          <p14:tracePt t="160145" x="7705725" y="3687763"/>
          <p14:tracePt t="160150" x="7697788" y="3687763"/>
          <p14:tracePt t="160163" x="7697788" y="3679825"/>
          <p14:tracePt t="160171" x="7688263" y="3679825"/>
          <p14:tracePt t="160185" x="7680325" y="3671888"/>
          <p14:tracePt t="160192" x="7672388" y="3662363"/>
          <p14:tracePt t="160205" x="7672388" y="3654425"/>
          <p14:tracePt t="160212" x="7662863" y="3654425"/>
          <p14:tracePt t="160220" x="7654925" y="3654425"/>
          <p14:tracePt t="160229" x="7646988" y="3646488"/>
          <p14:tracePt t="160240" x="7637463" y="3636963"/>
          <p14:tracePt t="160262" x="7629525" y="3636963"/>
          <p14:tracePt t="160283" x="7621588" y="3636963"/>
          <p14:tracePt t="160290" x="7612063" y="3636963"/>
          <p14:tracePt t="160303" x="7604125" y="3636963"/>
          <p14:tracePt t="160317" x="7596188" y="3636963"/>
          <p14:tracePt t="160338" x="7578725" y="3646488"/>
          <p14:tracePt t="160345" x="7578725" y="3654425"/>
          <p14:tracePt t="160352" x="7578725" y="3662363"/>
          <p14:tracePt t="160361" x="7570788" y="3679825"/>
          <p14:tracePt t="160365" x="7561263" y="3679825"/>
          <p14:tracePt t="160373" x="7561263" y="3687763"/>
          <p14:tracePt t="160379" x="7561263" y="3705225"/>
          <p14:tracePt t="160387" x="7553325" y="3713163"/>
          <p14:tracePt t="160394" x="7553325" y="3722688"/>
          <p14:tracePt t="160401" x="7545388" y="3730625"/>
          <p14:tracePt t="160414" x="7545388" y="3748088"/>
          <p14:tracePt t="160429" x="7545388" y="3756025"/>
          <p14:tracePt t="160436" x="7545388" y="3773488"/>
          <p14:tracePt t="160449" x="7545388" y="3781425"/>
          <p14:tracePt t="160457" x="7545388" y="3790950"/>
          <p14:tracePt t="160463" x="7545388" y="3798888"/>
          <p14:tracePt t="160471" x="7545388" y="3806825"/>
          <p14:tracePt t="160486" x="7545388" y="3824288"/>
          <p14:tracePt t="160512" x="7545388" y="3832225"/>
          <p14:tracePt t="160527" x="7545388" y="3841750"/>
          <p14:tracePt t="160541" x="7545388" y="3849688"/>
          <p14:tracePt t="160553" x="7545388" y="3857625"/>
          <p14:tracePt t="160575" x="7545388" y="3867150"/>
          <p14:tracePt t="160581" x="7553325" y="3867150"/>
          <p14:tracePt t="160598" x="7561263" y="3867150"/>
          <p14:tracePt t="160602" x="7561263" y="3875088"/>
          <p14:tracePt t="160613" x="7570788" y="3875088"/>
          <p14:tracePt t="160638" x="7578725" y="3875088"/>
          <p14:tracePt t="160651" x="7596188" y="3875088"/>
          <p14:tracePt t="160672" x="7604125" y="3875088"/>
          <p14:tracePt t="160687" x="7612063" y="3875088"/>
          <p14:tracePt t="160700" x="7621588" y="3875088"/>
          <p14:tracePt t="160713" x="7629525" y="3875088"/>
          <p14:tracePt t="160729" x="7646988" y="3867150"/>
          <p14:tracePt t="160735" x="7646988" y="3857625"/>
          <p14:tracePt t="160742" x="7654925" y="3857625"/>
          <p14:tracePt t="160756" x="7662863" y="3849688"/>
          <p14:tracePt t="160769" x="7672388" y="3841750"/>
          <p14:tracePt t="160778" x="7680325" y="3841750"/>
          <p14:tracePt t="160783" x="7688263" y="3832225"/>
          <p14:tracePt t="160790" x="7688263" y="3824288"/>
          <p14:tracePt t="160797" x="7697788" y="3824288"/>
          <p14:tracePt t="160803" x="7705725" y="3806825"/>
          <p14:tracePt t="160811" x="7705725" y="3798888"/>
          <p14:tracePt t="160818" x="7715250" y="3798888"/>
          <p14:tracePt t="160824" x="7723188" y="3798888"/>
          <p14:tracePt t="160831" x="7723188" y="3790950"/>
          <p14:tracePt t="160839" x="7723188" y="3781425"/>
          <p14:tracePt t="160845" x="7731125" y="3773488"/>
          <p14:tracePt t="160862" x="7731125" y="3763963"/>
          <p14:tracePt t="160867" x="7731125" y="3756025"/>
          <p14:tracePt t="160873" x="7731125" y="3748088"/>
          <p14:tracePt t="160888" x="7740650" y="3738563"/>
          <p14:tracePt t="160895" x="7740650" y="3730625"/>
          <p14:tracePt t="160915" x="7740650" y="3722688"/>
          <p14:tracePt t="160936" x="7740650" y="3705225"/>
          <p14:tracePt t="160950" x="7740650" y="3697288"/>
          <p14:tracePt t="160962" x="7740650" y="3687763"/>
          <p14:tracePt t="160979" x="7731125" y="3679825"/>
          <p14:tracePt t="160993" x="7731125" y="3671888"/>
          <p14:tracePt t="160999" x="7723188" y="3671888"/>
          <p14:tracePt t="161012" x="7715250" y="3662363"/>
          <p14:tracePt t="161020" x="7705725" y="3662363"/>
          <p14:tracePt t="161028" x="7705725" y="3654425"/>
          <p14:tracePt t="161034" x="7697788" y="3654425"/>
          <p14:tracePt t="161040" x="7688263" y="3646488"/>
          <p14:tracePt t="161047" x="7680325" y="3646488"/>
          <p14:tracePt t="161054" x="7672388" y="3646488"/>
          <p14:tracePt t="161069" x="7662863" y="3646488"/>
          <p14:tracePt t="161082" x="7654925" y="3646488"/>
          <p14:tracePt t="161089" x="7646988" y="3646488"/>
          <p14:tracePt t="161103" x="7637463" y="3646488"/>
          <p14:tracePt t="161125" x="7621588" y="3654425"/>
          <p14:tracePt t="161138" x="7612063" y="3662363"/>
          <p14:tracePt t="161145" x="7604125" y="3671888"/>
          <p14:tracePt t="161153" x="7604125" y="3679825"/>
          <p14:tracePt t="161160" x="7596188" y="3679825"/>
          <p14:tracePt t="161165" x="7586663" y="3697288"/>
          <p14:tracePt t="161173" x="7586663" y="3705225"/>
          <p14:tracePt t="161179" x="7578725" y="3713163"/>
          <p14:tracePt t="161188" x="7578725" y="3722688"/>
          <p14:tracePt t="161194" x="7570788" y="3722688"/>
          <p14:tracePt t="161201" x="7561263" y="3730625"/>
          <p14:tracePt t="161210" x="7561263" y="3738563"/>
          <p14:tracePt t="161214" x="7561263" y="3748088"/>
          <p14:tracePt t="161228" x="7553325" y="3756025"/>
          <p14:tracePt t="161236" x="7553325" y="3763963"/>
          <p14:tracePt t="161245" x="7553325" y="3773488"/>
          <p14:tracePt t="161250" x="7545388" y="3773488"/>
          <p14:tracePt t="161256" x="7545388" y="3781425"/>
          <p14:tracePt t="161271" x="7535863" y="3798888"/>
          <p14:tracePt t="161284" x="7535863" y="3806825"/>
          <p14:tracePt t="161294" x="7527925" y="3806825"/>
          <p14:tracePt t="161298" x="7527925" y="3816350"/>
          <p14:tracePt t="161312" x="7527925" y="3824288"/>
          <p14:tracePt t="161333" x="7518400" y="3824288"/>
          <p14:tracePt t="161341" x="7518400" y="3832225"/>
          <p14:tracePt t="161432" x="7527925" y="3832225"/>
          <p14:tracePt t="161452" x="7535863" y="3832225"/>
          <p14:tracePt t="161459" x="7545388" y="3832225"/>
          <p14:tracePt t="161473" x="7553325" y="3832225"/>
          <p14:tracePt t="161480" x="7561263" y="3832225"/>
          <p14:tracePt t="161496" x="7570788" y="3832225"/>
          <p14:tracePt t="161501" x="7578725" y="3824288"/>
          <p14:tracePt t="161509" x="7586663" y="3816350"/>
          <p14:tracePt t="161514" x="7596188" y="3816350"/>
          <p14:tracePt t="161523" x="7604125" y="3816350"/>
          <p14:tracePt t="161530" x="7612063" y="3806825"/>
          <p14:tracePt t="161535" x="7621588" y="3806825"/>
          <p14:tracePt t="161545" x="7629525" y="3806825"/>
          <p14:tracePt t="161549" x="7637463" y="3806825"/>
          <p14:tracePt t="161556" x="7646988" y="3798888"/>
          <p14:tracePt t="161563" x="7654925" y="3798888"/>
          <p14:tracePt t="161571" x="7662863" y="3798888"/>
          <p14:tracePt t="161580" x="7680325" y="3790950"/>
          <p14:tracePt t="161584" x="7688263" y="3790950"/>
          <p14:tracePt t="161598" x="7705725" y="3790950"/>
          <p14:tracePt t="161614" x="7715250" y="3790950"/>
          <p14:tracePt t="161627" x="7723188" y="3790950"/>
          <p14:tracePt t="161641" x="7740650" y="3790950"/>
          <p14:tracePt t="161654" x="7748588" y="3790950"/>
          <p14:tracePt t="161669" x="7756525" y="3790950"/>
          <p14:tracePt t="161675" x="7766050" y="3790950"/>
          <p14:tracePt t="161696" x="7773988" y="3790950"/>
          <p14:tracePt t="161724" x="7781925" y="3790950"/>
          <p14:tracePt t="161758" x="7791450" y="3790950"/>
          <p14:tracePt t="161772" x="7791450" y="3798888"/>
          <p14:tracePt t="161982" x="7791450" y="3781425"/>
          <p14:tracePt t="161995" x="7791450" y="3773488"/>
          <p14:tracePt t="162002" x="7791450" y="3756025"/>
          <p14:tracePt t="162015" x="7781925" y="3738563"/>
          <p14:tracePt t="162024" x="7781925" y="3730625"/>
          <p14:tracePt t="162037" x="7773988" y="3730625"/>
          <p14:tracePt t="162046" x="7773988" y="3713163"/>
          <p14:tracePt t="162051" x="7766050" y="3713163"/>
          <p14:tracePt t="162060" x="7756525" y="3705225"/>
          <p14:tracePt t="162064" x="7748588" y="3705225"/>
          <p14:tracePt t="162072" x="7748588" y="3697288"/>
          <p14:tracePt t="162079" x="7740650" y="3697288"/>
          <p14:tracePt t="162086" x="7731125" y="3687763"/>
          <p14:tracePt t="162100" x="7715250" y="3687763"/>
          <p14:tracePt t="162113" x="7705725" y="3687763"/>
          <p14:tracePt t="162121" x="7697788" y="3679825"/>
          <p14:tracePt t="162128" x="7688263" y="3679825"/>
          <p14:tracePt t="162134" x="7680325" y="3679825"/>
          <p14:tracePt t="162148" x="7672388" y="3679825"/>
          <p14:tracePt t="162162" x="7662863" y="3679825"/>
          <p14:tracePt t="162170" x="7654925" y="3679825"/>
          <p14:tracePt t="162178" x="7646988" y="3679825"/>
          <p14:tracePt t="162196" x="7637463" y="3679825"/>
          <p14:tracePt t="162212" x="7629525" y="3679825"/>
          <p14:tracePt t="162217" x="7629525" y="3687763"/>
          <p14:tracePt t="162239" x="7621588" y="3705225"/>
          <p14:tracePt t="162246" x="7612063" y="3705225"/>
          <p14:tracePt t="162262" x="7604125" y="3713163"/>
          <p14:tracePt t="162283" x="7604125" y="3722688"/>
          <p14:tracePt t="162285" x="7596188" y="3730625"/>
          <p14:tracePt t="162288" x="7578725" y="3748088"/>
          <p14:tracePt t="162301" x="7570788" y="3763963"/>
          <p14:tracePt t="162309" x="7561263" y="3763963"/>
          <p14:tracePt t="162315" x="7561263" y="3773488"/>
          <p14:tracePt t="162322" x="7553325" y="3773488"/>
          <p14:tracePt t="162328" x="7545388" y="3790950"/>
          <p14:tracePt t="162337" x="7527925" y="3798888"/>
          <p14:tracePt t="162344" x="7518400" y="3806825"/>
          <p14:tracePt t="162350" x="7502525" y="3806825"/>
          <p14:tracePt t="162358" x="7467600" y="3824288"/>
          <p14:tracePt t="162363" x="7383463" y="3841750"/>
          <p14:tracePt t="162371" x="7264400" y="3875088"/>
          <p14:tracePt t="162378" x="7162800" y="3892550"/>
          <p14:tracePt t="162385" x="6975475" y="3917950"/>
          <p14:tracePt t="162393" x="6754813" y="3943350"/>
          <p14:tracePt t="162398" x="6592888" y="3943350"/>
          <p14:tracePt t="162406" x="6508750" y="3943350"/>
          <p14:tracePt t="162412" x="6423025" y="3943350"/>
          <p14:tracePt t="162420" x="6321425" y="3943350"/>
          <p14:tracePt t="162427" x="6235700" y="3943350"/>
          <p14:tracePt t="162433" x="6151563" y="3943350"/>
          <p14:tracePt t="162441" x="6075363" y="3943350"/>
          <p14:tracePt t="162447" x="5989638" y="3951288"/>
          <p14:tracePt t="162454" x="5862638" y="3960813"/>
          <p14:tracePt t="162460" x="5743575" y="3968750"/>
          <p14:tracePt t="162470" x="5641975" y="3986213"/>
          <p14:tracePt t="162477" x="5548313" y="3994150"/>
          <p14:tracePt t="162482" x="5454650" y="4011613"/>
          <p14:tracePt t="162489" x="5378450" y="4019550"/>
          <p14:tracePt t="162495" x="5310188" y="4027488"/>
          <p14:tracePt t="162503" x="5233988" y="4027488"/>
          <p14:tracePt t="162510" x="5157788" y="4037013"/>
          <p14:tracePt t="162518" x="5140325" y="4037013"/>
          <p14:tracePt t="162525" x="5106988" y="4044950"/>
          <p14:tracePt t="162530" x="5089525" y="4052888"/>
          <p14:tracePt t="162538" x="5080000" y="4062413"/>
          <p14:tracePt t="162544" x="5072063" y="4062413"/>
          <p14:tracePt t="162551" x="5064125" y="4062413"/>
          <p14:tracePt t="162807" x="5064125" y="4070350"/>
          <p14:tracePt t="162813" x="5054600" y="4070350"/>
          <p14:tracePt t="162828" x="5054600" y="4079875"/>
          <p14:tracePt t="162835" x="5046663" y="4087813"/>
          <p14:tracePt t="162856" x="5038725" y="4095750"/>
          <p14:tracePt t="162865" x="5029200" y="4095750"/>
          <p14:tracePt t="162870" x="5029200" y="4113213"/>
          <p14:tracePt t="162878" x="5021263" y="4113213"/>
          <p14:tracePt t="162883" x="4995863" y="4130675"/>
          <p14:tracePt t="162892" x="4945063" y="4171950"/>
          <p14:tracePt t="162898" x="4894263" y="4214813"/>
          <p14:tracePt t="162904" x="4800600" y="4283075"/>
          <p14:tracePt t="162912" x="4732338" y="4333875"/>
          <p14:tracePt t="162918" x="4621213" y="4419600"/>
          <p14:tracePt t="162929" x="4537075" y="4495800"/>
          <p14:tracePt t="162933" x="4418013" y="4589463"/>
          <p14:tracePt t="162947" x="4230688" y="4733925"/>
          <p14:tracePt t="162953" x="4154488" y="4784725"/>
          <p14:tracePt t="162959" x="4070350" y="4852988"/>
          <p14:tracePt t="162966" x="3992563" y="4894263"/>
          <p14:tracePt t="162975" x="3951288" y="4929188"/>
          <p14:tracePt t="162980" x="3908425" y="4954588"/>
          <p14:tracePt t="162989" x="3865563" y="4987925"/>
          <p14:tracePt t="162993" x="3814763" y="5005388"/>
          <p14:tracePt t="163002" x="3789363" y="5013325"/>
          <p14:tracePt t="163008" x="3746500" y="5030788"/>
          <p14:tracePt t="163015" x="3695700" y="5056188"/>
          <p14:tracePt t="163022" x="3636963" y="5081588"/>
          <p14:tracePt t="163029" x="3602038" y="5091113"/>
          <p14:tracePt t="163036" x="3551238" y="5106988"/>
          <p14:tracePt t="163044" x="3525838" y="5124450"/>
          <p14:tracePt t="163051" x="3467100" y="5141913"/>
          <p14:tracePt t="163059" x="3406775" y="5157788"/>
          <p14:tracePt t="163064" x="3363913" y="5167313"/>
          <p14:tracePt t="163071" x="3330575" y="5183188"/>
          <p14:tracePt t="163078" x="3313113" y="5183188"/>
          <p14:tracePt t="163087" x="3279775" y="5192713"/>
          <p14:tracePt t="163092" x="3244850" y="5208588"/>
          <p14:tracePt t="163099" x="3236913" y="5208588"/>
          <p14:tracePt t="163106" x="3219450" y="5208588"/>
          <p14:tracePt t="163112" x="3211513" y="5218113"/>
          <p14:tracePt t="163119" x="3203575" y="5218113"/>
          <p14:tracePt t="163127" x="3186113" y="5218113"/>
          <p14:tracePt t="163133" x="3178175" y="5218113"/>
          <p14:tracePt t="163148" x="3160713" y="5218113"/>
          <p14:tracePt t="163406" x="3152775" y="5218113"/>
          <p14:tracePt t="163412" x="3135313" y="5218113"/>
          <p14:tracePt t="163419" x="3135313" y="5226050"/>
          <p14:tracePt t="163428" x="3117850" y="5235575"/>
          <p14:tracePt t="163434" x="3109913" y="5243513"/>
          <p14:tracePt t="163442" x="3100388" y="5251450"/>
          <p14:tracePt t="163446" x="3084513" y="5268913"/>
          <p14:tracePt t="163454" x="3067050" y="5276850"/>
          <p14:tracePt t="163460" x="3049588" y="5294313"/>
          <p14:tracePt t="163468" x="3033713" y="5302250"/>
          <p14:tracePt t="163476" x="3024188" y="5319713"/>
          <p14:tracePt t="163482" x="3008313" y="5337175"/>
          <p14:tracePt t="163488" x="2990850" y="5345113"/>
          <p14:tracePt t="163495" x="2973388" y="5380038"/>
          <p14:tracePt t="163502" x="2947988" y="5405438"/>
          <p14:tracePt t="163509" x="2940050" y="5421313"/>
          <p14:tracePt t="163517" x="2922588" y="5430838"/>
          <p14:tracePt t="163526" x="2922588" y="5446713"/>
          <p14:tracePt t="163531" x="2914650" y="5464175"/>
          <p14:tracePt t="163537" x="2905125" y="5481638"/>
          <p14:tracePt t="163544" x="2889250" y="5497513"/>
          <p14:tracePt t="163553" x="2889250" y="5514975"/>
          <p14:tracePt t="163559" x="2889250" y="5524500"/>
          <p14:tracePt t="163565" x="2879725" y="5540375"/>
          <p14:tracePt t="163579" x="2879725" y="5557838"/>
          <p14:tracePt t="163586" x="2879725" y="5565775"/>
          <p14:tracePt t="163593" x="2879725" y="5575300"/>
          <p14:tracePt t="163600" x="2879725" y="5583238"/>
          <p14:tracePt t="163608" x="2879725" y="5591175"/>
          <p14:tracePt t="163621" x="2879725" y="5600700"/>
          <p14:tracePt t="163627" x="2879725" y="5616575"/>
          <p14:tracePt t="163643" x="2879725" y="5626100"/>
          <p14:tracePt t="163648" x="2879725" y="5634038"/>
          <p14:tracePt t="163658" x="2879725" y="5641975"/>
          <p14:tracePt t="163662" x="2879725" y="5651500"/>
          <p14:tracePt t="163676" x="2879725" y="5668963"/>
          <p14:tracePt t="163691" x="2879725" y="5676900"/>
          <p14:tracePt t="163697" x="2879725" y="5684838"/>
          <p14:tracePt t="163713" x="2879725" y="5694363"/>
          <p14:tracePt t="163719" x="2879725" y="5702300"/>
          <p14:tracePt t="163726" x="2879725" y="5710238"/>
          <p14:tracePt t="163741" x="2879725" y="5719763"/>
          <p14:tracePt t="163753" x="2879725" y="5727700"/>
          <p14:tracePt t="163768" x="2889250" y="5735638"/>
          <p14:tracePt t="163789" x="2889250" y="5745163"/>
          <p14:tracePt t="163795" x="2889250" y="5753100"/>
          <p14:tracePt t="163802" x="2889250" y="5761038"/>
          <p14:tracePt t="163824" x="2897188" y="5770563"/>
          <p14:tracePt t="163837" x="2905125" y="5770563"/>
          <p14:tracePt t="163843" x="2905125" y="5778500"/>
          <p14:tracePt t="163851" x="2905125" y="5788025"/>
          <p14:tracePt t="163872" x="2905125" y="5795963"/>
          <p14:tracePt t="163886" x="2914650" y="5795963"/>
          <p14:tracePt t="163900" x="2914650" y="5803900"/>
          <p14:tracePt t="163913" x="2922588" y="5803900"/>
          <p14:tracePt t="163921" x="2922588" y="5813425"/>
          <p14:tracePt t="163934" x="2922588" y="5821363"/>
          <p14:tracePt t="163964" x="2930525" y="5829300"/>
          <p14:tracePt t="163998" x="2940050" y="5829300"/>
          <p14:tracePt t="164011" x="2940050" y="5838825"/>
          <p14:tracePt t="164060" x="2940050" y="5846763"/>
          <p14:tracePt t="164081" x="2940050" y="5854700"/>
          <p14:tracePt t="164116" x="2930525" y="5854700"/>
          <p14:tracePt t="164136" x="2922588" y="5854700"/>
          <p14:tracePt t="164151" x="2914650" y="5854700"/>
          <p14:tracePt t="164157" x="2914650" y="5846763"/>
          <p14:tracePt t="164165" x="2905125" y="5846763"/>
          <p14:tracePt t="164173" x="2897188" y="5846763"/>
          <p14:tracePt t="164185" x="2889250" y="5846763"/>
          <p14:tracePt t="164207" x="2879725" y="5838825"/>
          <p14:tracePt t="164213" x="2871788" y="5838825"/>
          <p14:tracePt t="164220" x="2863850" y="5838825"/>
          <p14:tracePt t="164226" x="2854325" y="5838825"/>
          <p14:tracePt t="164234" x="2854325" y="5829300"/>
          <p14:tracePt t="164243" x="2838450" y="5829300"/>
          <p14:tracePt t="164248" x="2828925" y="5821363"/>
          <p14:tracePt t="164255" x="2820988" y="5821363"/>
          <p14:tracePt t="164262" x="2811463" y="5821363"/>
          <p14:tracePt t="164269" x="2803525" y="5813425"/>
          <p14:tracePt t="164276" x="2795588" y="5803900"/>
          <p14:tracePt t="164292" x="2778125" y="5803900"/>
          <p14:tracePt t="164303" x="2770188" y="5803900"/>
          <p14:tracePt t="164311" x="2760663" y="5803900"/>
          <p14:tracePt t="164318" x="2752725" y="5803900"/>
          <p14:tracePt t="164325" x="2744788" y="5795963"/>
          <p14:tracePt t="164331" x="2735263" y="5795963"/>
          <p14:tracePt t="164345" x="2727325" y="5795963"/>
          <p14:tracePt t="164352" x="2709863" y="5795963"/>
          <p14:tracePt t="164367" x="2701925" y="5795963"/>
          <p14:tracePt t="164375" x="2693988" y="5788025"/>
          <p14:tracePt t="164380" x="2693988" y="5778500"/>
          <p14:tracePt t="164389" x="2684463" y="5778500"/>
          <p14:tracePt t="164394" x="2676525" y="5778500"/>
          <p14:tracePt t="164401" x="2668588" y="5770563"/>
          <p14:tracePt t="164416" x="2659063" y="5770563"/>
          <p14:tracePt t="164423" x="2651125" y="5761038"/>
          <p14:tracePt t="164429" x="2641600" y="5761038"/>
          <p14:tracePt t="164436" x="2633663" y="5753100"/>
          <p14:tracePt t="164450" x="2625725" y="5753100"/>
          <p14:tracePt t="164458" x="2616200" y="5745163"/>
          <p14:tracePt t="164463" x="2608263" y="5745163"/>
          <p14:tracePt t="164475" x="2608263" y="5727700"/>
          <p14:tracePt t="164477" x="2600325" y="5727700"/>
          <p14:tracePt t="164486" x="2590800" y="5727700"/>
          <p14:tracePt t="164492" x="2590800" y="5719763"/>
          <p14:tracePt t="164499" x="2582863" y="5710238"/>
          <p14:tracePt t="164506" x="2574925" y="5702300"/>
          <p14:tracePt t="164512" x="2574925" y="5694363"/>
          <p14:tracePt t="164520" x="2565400" y="5684838"/>
          <p14:tracePt t="164526" x="2565400" y="5668963"/>
          <p14:tracePt t="164533" x="2557463" y="5659438"/>
          <p14:tracePt t="164541" x="2549525" y="5641975"/>
          <p14:tracePt t="164548" x="2549525" y="5626100"/>
          <p14:tracePt t="164555" x="2549525" y="5616575"/>
          <p14:tracePt t="164561" x="2549525" y="5608638"/>
          <p14:tracePt t="164568" x="2540000" y="5600700"/>
          <p14:tracePt t="164576" x="2540000" y="5591175"/>
          <p14:tracePt t="164583" x="2532063" y="5583238"/>
          <p14:tracePt t="164591" x="2532063" y="5565775"/>
          <p14:tracePt t="164595" x="2532063" y="5549900"/>
          <p14:tracePt t="164604" x="2532063" y="5532438"/>
          <p14:tracePt t="164609" x="2532063" y="5514975"/>
          <p14:tracePt t="164617" x="2532063" y="5497513"/>
          <p14:tracePt t="164624" x="2532063" y="5481638"/>
          <p14:tracePt t="164632" x="2532063" y="5464175"/>
          <p14:tracePt t="164640" x="2532063" y="5446713"/>
          <p14:tracePt t="164644" x="2532063" y="5438775"/>
          <p14:tracePt t="164653" x="2532063" y="5421313"/>
          <p14:tracePt t="164658" x="2532063" y="5395913"/>
          <p14:tracePt t="164666" x="2540000" y="5380038"/>
          <p14:tracePt t="164675" x="2540000" y="5362575"/>
          <p14:tracePt t="164680" x="2540000" y="5345113"/>
          <p14:tracePt t="164688" x="2540000" y="5337175"/>
          <p14:tracePt t="164693" x="2557463" y="5302250"/>
          <p14:tracePt t="164701" x="2557463" y="5294313"/>
          <p14:tracePt t="164709" x="2565400" y="5286375"/>
          <p14:tracePt t="164714" x="2574925" y="5268913"/>
          <p14:tracePt t="164723" x="2574925" y="5243513"/>
          <p14:tracePt t="164728" x="2582863" y="5226050"/>
          <p14:tracePt t="164736" x="2590800" y="5218113"/>
          <p14:tracePt t="164742" x="2590800" y="5200650"/>
          <p14:tracePt t="164749" x="2600325" y="5175250"/>
          <p14:tracePt t="164758" x="2608263" y="5157788"/>
          <p14:tracePt t="164763" x="2616200" y="5149850"/>
          <p14:tracePt t="164771" x="2625725" y="5124450"/>
          <p14:tracePt t="164777" x="2633663" y="5106988"/>
          <p14:tracePt t="164784" x="2641600" y="5099050"/>
          <p14:tracePt t="164791" x="2651125" y="5091113"/>
          <p14:tracePt t="164799" x="2659063" y="5064125"/>
          <p14:tracePt t="164809" x="2668588" y="5064125"/>
          <p14:tracePt t="164812" x="2676525" y="5048250"/>
          <p14:tracePt t="164819" x="2676525" y="5038725"/>
          <p14:tracePt t="164826" x="2676525" y="5030788"/>
          <p14:tracePt t="164833" x="2684463" y="5030788"/>
          <p14:tracePt t="164840" x="2684463" y="5022850"/>
          <p14:tracePt t="164854" x="2693988" y="5013325"/>
          <p14:tracePt t="164869" x="2693988" y="5005388"/>
          <p14:tracePt t="164875" x="2693988" y="4997450"/>
          <p14:tracePt t="164882" x="2701925" y="4997450"/>
          <p14:tracePt t="164890" x="2709863" y="4987925"/>
          <p14:tracePt t="164918" x="2719388" y="4979988"/>
          <p14:tracePt t="164944" x="2727325" y="4979988"/>
          <p14:tracePt t="164957" x="2727325" y="4972050"/>
          <p14:tracePt t="164959" x="2735263" y="4972050"/>
          <p14:tracePt t="164965" x="2744788" y="4962525"/>
          <p14:tracePt t="164993" x="2752725" y="4962525"/>
          <p14:tracePt t="165007" x="2760663" y="4962525"/>
          <p14:tracePt t="165027" x="2778125" y="4972050"/>
          <p14:tracePt t="165042" x="2786063" y="4979988"/>
          <p14:tracePt t="165048" x="2795588" y="4987925"/>
          <p14:tracePt t="165063" x="2803525" y="4987925"/>
          <p14:tracePt t="165070" x="2803525" y="4997450"/>
          <p14:tracePt t="165076" x="2820988" y="4997450"/>
          <p14:tracePt t="165085" x="2820988" y="5005388"/>
          <p14:tracePt t="165091" x="2838450" y="5013325"/>
          <p14:tracePt t="165104" x="2846388" y="5022850"/>
          <p14:tracePt t="165118" x="2854325" y="5030788"/>
          <p14:tracePt t="165125" x="2854325" y="5038725"/>
          <p14:tracePt t="165132" x="2863850" y="5048250"/>
          <p14:tracePt t="165141" x="2871788" y="5048250"/>
          <p14:tracePt t="165146" x="2871788" y="5056188"/>
          <p14:tracePt t="165153" x="2879725" y="5056188"/>
          <p14:tracePt t="165160" x="2879725" y="5064125"/>
          <p14:tracePt t="165168" x="2879725" y="5073650"/>
          <p14:tracePt t="165183" x="2897188" y="5081588"/>
          <p14:tracePt t="165195" x="2897188" y="5091113"/>
          <p14:tracePt t="165209" x="2897188" y="5106988"/>
          <p14:tracePt t="165229" x="2905125" y="5124450"/>
          <p14:tracePt t="165244" x="2905125" y="5132388"/>
          <p14:tracePt t="165258" x="2905125" y="5149850"/>
          <p14:tracePt t="165272" x="2905125" y="5157788"/>
          <p14:tracePt t="165278" x="2914650" y="5167313"/>
          <p14:tracePt t="165302" x="2914650" y="5175250"/>
          <p14:tracePt t="165307" x="2914650" y="5183188"/>
          <p14:tracePt t="165320" x="2914650" y="5192713"/>
          <p14:tracePt t="165327" x="2922588" y="5192713"/>
          <p14:tracePt t="165335" x="2930525" y="5200650"/>
          <p14:tracePt t="165349" x="2930525" y="5208588"/>
          <p14:tracePt t="165370" x="2930525" y="5218113"/>
          <p14:tracePt t="165404" x="2930525" y="5226050"/>
          <p14:tracePt t="165474" x="2940050" y="5226050"/>
          <p14:tracePt t="165509" x="2940050" y="5218113"/>
          <p14:tracePt t="165523" x="2947988" y="5208588"/>
          <p14:tracePt t="165529" x="2947988" y="5200650"/>
          <p14:tracePt t="165537" x="2947988" y="5192713"/>
          <p14:tracePt t="165551" x="2947988" y="5175250"/>
          <p14:tracePt t="165564" x="2947988" y="5167313"/>
          <p14:tracePt t="165573" x="2947988" y="5157788"/>
          <p14:tracePt t="165578" x="2947988" y="5149850"/>
          <p14:tracePt t="165586" x="2947988" y="5141913"/>
          <p14:tracePt t="165596" x="2947988" y="5132388"/>
          <p14:tracePt t="165599" x="2947988" y="5124450"/>
          <p14:tracePt t="165608" x="2940050" y="5116513"/>
          <p14:tracePt t="165612" x="2930525" y="5116513"/>
          <p14:tracePt t="165621" x="2930525" y="5099050"/>
          <p14:tracePt t="165627" x="2922588" y="5099050"/>
          <p14:tracePt t="165633" x="2914650" y="5091113"/>
          <p14:tracePt t="165640" x="2905125" y="5081588"/>
          <p14:tracePt t="165647" x="2889250" y="5081588"/>
          <p14:tracePt t="165656" x="2879725" y="5064125"/>
          <p14:tracePt t="165662" x="2871788" y="5064125"/>
          <p14:tracePt t="165669" x="2846388" y="5064125"/>
          <p14:tracePt t="165675" x="2820988" y="5056188"/>
          <p14:tracePt t="165682" x="2811463" y="5048250"/>
          <p14:tracePt t="165689" x="2795588" y="5038725"/>
          <p14:tracePt t="165697" x="2778125" y="5038725"/>
          <p14:tracePt t="165704" x="2760663" y="5038725"/>
          <p14:tracePt t="165709" x="2744788" y="5038725"/>
          <p14:tracePt t="165718" x="2727325" y="5038725"/>
          <p14:tracePt t="165724" x="2719388" y="5038725"/>
          <p14:tracePt t="165731" x="2701925" y="5038725"/>
          <p14:tracePt t="165739" x="2684463" y="5038725"/>
          <p14:tracePt t="165752" x="2668588" y="5048250"/>
          <p14:tracePt t="165758" x="2651125" y="5048250"/>
          <p14:tracePt t="165767" x="2641600" y="5056188"/>
          <p14:tracePt t="165774" x="2633663" y="5064125"/>
          <p14:tracePt t="165780" x="2633663" y="5081588"/>
          <p14:tracePt t="165787" x="2625725" y="5099050"/>
          <p14:tracePt t="165794" x="2616200" y="5099050"/>
          <p14:tracePt t="165801" x="2616200" y="5116513"/>
          <p14:tracePt t="165807" x="2616200" y="5124450"/>
          <p14:tracePt t="165815" x="2616200" y="5141913"/>
          <p14:tracePt t="165824" x="2608263" y="5149850"/>
          <p14:tracePt t="165829" x="2608263" y="5167313"/>
          <p14:tracePt t="165836" x="2600325" y="5175250"/>
          <p14:tracePt t="165842" x="2600325" y="5192713"/>
          <p14:tracePt t="165850" x="2600325" y="5200650"/>
          <p14:tracePt t="165857" x="2600325" y="5226050"/>
          <p14:tracePt t="165864" x="2600325" y="5243513"/>
          <p14:tracePt t="165873" x="2600325" y="5260975"/>
          <p14:tracePt t="165877" x="2590800" y="5286375"/>
          <p14:tracePt t="165884" x="2590800" y="5302250"/>
          <p14:tracePt t="165891" x="2590800" y="5311775"/>
          <p14:tracePt t="165899" x="2590800" y="5337175"/>
          <p14:tracePt t="165907" x="2590800" y="5370513"/>
          <p14:tracePt t="165912" x="2590800" y="5430838"/>
          <p14:tracePt t="165919" x="2590800" y="5464175"/>
          <p14:tracePt t="165926" x="2600325" y="5497513"/>
          <p14:tracePt t="165933" x="2600325" y="5514975"/>
          <p14:tracePt t="165941" x="2600325" y="5540375"/>
          <p14:tracePt t="165948" x="2608263" y="5565775"/>
          <p14:tracePt t="165955" x="2608263" y="5583238"/>
          <p14:tracePt t="165961" x="2616200" y="5600700"/>
          <p14:tracePt t="165968" x="2625725" y="5616575"/>
          <p14:tracePt t="165975" x="2625725" y="5641975"/>
          <p14:tracePt t="165982" x="2641600" y="5659438"/>
          <p14:tracePt t="165992" x="2651125" y="5684838"/>
          <p14:tracePt t="165996" x="2676525" y="5702300"/>
          <p14:tracePt t="166003" x="2684463" y="5727700"/>
          <p14:tracePt t="166009" x="2701925" y="5735638"/>
          <p14:tracePt t="166017" x="2727325" y="5761038"/>
          <p14:tracePt t="166024" x="2744788" y="5778500"/>
          <p14:tracePt t="166031" x="2770188" y="5803900"/>
          <p14:tracePt t="166040" x="2778125" y="5821363"/>
          <p14:tracePt t="166044" x="2803525" y="5838825"/>
          <p14:tracePt t="166052" x="2820988" y="5846763"/>
          <p14:tracePt t="166058" x="2828925" y="5854700"/>
          <p14:tracePt t="166066" x="2846388" y="5864225"/>
          <p14:tracePt t="166073" x="2846388" y="5872163"/>
          <p14:tracePt t="166079" x="2854325" y="5880100"/>
          <p14:tracePt t="166086" x="2863850" y="5880100"/>
          <p14:tracePt t="166093" x="2871788" y="5880100"/>
          <p14:tracePt t="166108" x="2879725" y="5889625"/>
          <p14:tracePt t="166124" x="2889250" y="5889625"/>
          <p14:tracePt t="166135" x="2897188" y="5889625"/>
          <p14:tracePt t="166142" x="2905125" y="5889625"/>
          <p14:tracePt t="166150" x="2914650" y="5889625"/>
          <p14:tracePt t="166163" x="2930525" y="5889625"/>
          <p14:tracePt t="166176" x="2940050" y="5889625"/>
          <p14:tracePt t="166184" x="2947988" y="5889625"/>
          <p14:tracePt t="166190" x="2955925" y="5889625"/>
          <p14:tracePt t="166207" x="2965450" y="5889625"/>
          <p14:tracePt t="166211" x="2973388" y="5889625"/>
          <p14:tracePt t="166220" x="2982913" y="5889625"/>
          <p14:tracePt t="166233" x="2982913" y="5880100"/>
          <p14:tracePt t="166240" x="2990850" y="5872163"/>
          <p14:tracePt t="166247" x="2998788" y="5872163"/>
          <p14:tracePt t="166267" x="3008313" y="5872163"/>
          <p14:tracePt t="166274" x="3016250" y="5872163"/>
          <p14:tracePt t="166290" x="3016250" y="5864225"/>
          <p14:tracePt t="166295" x="3024188" y="5864225"/>
          <p14:tracePt t="166323" x="3033713" y="5864225"/>
          <p14:tracePt t="166331" x="3033713" y="5854700"/>
          <p14:tracePt t="166477" x="3033713" y="5846763"/>
          <p14:tracePt t="166504" x="3024188" y="5846763"/>
          <p14:tracePt t="166513" x="3024188" y="5838825"/>
          <p14:tracePt t="166526" x="3024188" y="5829300"/>
          <p14:tracePt t="166553" x="3016250" y="5829300"/>
          <p14:tracePt t="166574" x="3008313" y="5821363"/>
          <p14:tracePt t="166763" x="3008313" y="5829300"/>
          <p14:tracePt t="166944" x="3016250" y="5829300"/>
          <p14:tracePt t="166949" x="3219450" y="5829300"/>
          <p14:tracePt t="166957" x="3695700" y="5788025"/>
          <p14:tracePt t="166963" x="4044950" y="5770563"/>
          <p14:tracePt t="166971" x="4256088" y="5745163"/>
          <p14:tracePt t="166976" x="4349750" y="5745163"/>
          <p14:tracePt t="166983" x="4451350" y="5735638"/>
          <p14:tracePt t="166989" x="4554538" y="5727700"/>
          <p14:tracePt t="166997" x="4646613" y="5727700"/>
          <p14:tracePt t="167005" x="4689475" y="5727700"/>
          <p14:tracePt t="167011" x="4724400" y="5727700"/>
          <p14:tracePt t="167018" x="4775200" y="5727700"/>
          <p14:tracePt t="167024" x="4808538" y="5727700"/>
          <p14:tracePt t="167032" x="4833938" y="5727700"/>
          <p14:tracePt t="167039" x="4851400" y="5727700"/>
          <p14:tracePt t="167046" x="4868863" y="5727700"/>
          <p14:tracePt t="167053" x="4894263" y="5727700"/>
          <p14:tracePt t="167060" x="4902200" y="5727700"/>
          <p14:tracePt t="167067" x="4910138" y="5727700"/>
          <p14:tracePt t="167081" x="4927600" y="5727700"/>
          <p14:tracePt t="167094" x="4945063" y="5727700"/>
          <p14:tracePt t="167102" x="4962525" y="5727700"/>
          <p14:tracePt t="167108" x="4970463" y="5727700"/>
          <p14:tracePt t="167116" x="4995863" y="5727700"/>
          <p14:tracePt t="167364" x="4945063" y="5727700"/>
          <p14:tracePt t="167374" x="4851400" y="5727700"/>
          <p14:tracePt t="167378" x="4699000" y="5727700"/>
          <p14:tracePt t="167386" x="4460875" y="5710238"/>
          <p14:tracePt t="167395" x="4187825" y="5710238"/>
          <p14:tracePt t="167399" x="3992563" y="5702300"/>
          <p14:tracePt t="167406" x="3763963" y="5702300"/>
          <p14:tracePt t="167413" x="3636963" y="5702300"/>
          <p14:tracePt t="167422" x="3500438" y="5702300"/>
          <p14:tracePt t="167426" x="3381375" y="5702300"/>
          <p14:tracePt t="167434" x="3254375" y="5702300"/>
          <p14:tracePt t="167441" x="3143250" y="5702300"/>
          <p14:tracePt t="167448" x="3041650" y="5702300"/>
          <p14:tracePt t="167456" x="2897188" y="5710238"/>
          <p14:tracePt t="167461" x="2786063" y="5710238"/>
          <p14:tracePt t="167469" x="2719388" y="5727700"/>
          <p14:tracePt t="167475" x="2651125" y="5735638"/>
          <p14:tracePt t="167482" x="2574925" y="5745163"/>
          <p14:tracePt t="167491" x="2514600" y="5753100"/>
          <p14:tracePt t="167496" x="2481263" y="5761038"/>
          <p14:tracePt t="167505" x="2455863" y="5770563"/>
          <p14:tracePt t="167510" x="2420938" y="5770563"/>
          <p14:tracePt t="167517" x="2413000" y="5770563"/>
          <p14:tracePt t="167524" x="2387600" y="5770563"/>
          <p14:tracePt t="167540" x="2379663" y="5770563"/>
          <p14:tracePt t="167545" x="2370138" y="5770563"/>
          <p14:tracePt t="167553" x="2362200" y="5770563"/>
          <p14:tracePt t="167566" x="2352675" y="5770563"/>
          <p14:tracePt t="167580" x="2344738" y="5770563"/>
          <p14:tracePt t="167588" x="2344738" y="5761038"/>
          <p14:tracePt t="167827" x="2327275" y="5761038"/>
          <p14:tracePt t="167836" x="2301875" y="5761038"/>
          <p14:tracePt t="167849" x="2293938" y="5761038"/>
          <p14:tracePt t="167856" x="2276475" y="5761038"/>
          <p14:tracePt t="167871" x="2268538" y="5761038"/>
          <p14:tracePt t="167876" x="2260600" y="5761038"/>
          <p14:tracePt t="167897" x="2243138" y="5761038"/>
          <p14:tracePt t="167911" x="2235200" y="5761038"/>
          <p14:tracePt t="167932" x="2225675" y="5761038"/>
          <p14:tracePt t="167995" x="2225675" y="5753100"/>
          <p14:tracePt t="168015" x="2235200" y="5753100"/>
          <p14:tracePt t="168030" x="2243138" y="5753100"/>
          <p14:tracePt t="168037" x="2243138" y="5745163"/>
          <p14:tracePt t="168043" x="2251075" y="5735638"/>
          <p14:tracePt t="168050" x="2260600" y="5735638"/>
          <p14:tracePt t="168057" x="2276475" y="5735638"/>
          <p14:tracePt t="168065" x="2276475" y="5727700"/>
          <p14:tracePt t="168078" x="2286000" y="5727700"/>
          <p14:tracePt t="168087" x="2293938" y="5727700"/>
          <p14:tracePt t="168094" x="2301875" y="5727700"/>
          <p14:tracePt t="168099" x="2301875" y="5719763"/>
          <p14:tracePt t="168106" x="2311400" y="5719763"/>
          <p14:tracePt t="168123" x="2319338" y="5719763"/>
          <p14:tracePt t="168136" x="2319338" y="5710238"/>
          <p14:tracePt t="168140" x="2327275" y="5710238"/>
          <p14:tracePt t="168171" x="2336800" y="5710238"/>
          <p14:tracePt t="168185" x="2344738" y="5710238"/>
          <p14:tracePt t="168219" x="2352675" y="5710238"/>
          <p14:tracePt t="168477" x="2352675" y="5719763"/>
          <p14:tracePt t="168483" x="2352675" y="5727700"/>
          <p14:tracePt t="168498" x="2352675" y="5735638"/>
          <p14:tracePt t="168505" x="2352675" y="5745163"/>
          <p14:tracePt t="168512" x="2352675" y="5753100"/>
          <p14:tracePt t="168525" x="2352675" y="5761038"/>
          <p14:tracePt t="168533" x="2344738" y="5770563"/>
          <p14:tracePt t="168547" x="2336800" y="5778500"/>
          <p14:tracePt t="168554" x="2336800" y="5788025"/>
          <p14:tracePt t="168559" x="2336800" y="5795963"/>
          <p14:tracePt t="168573" x="2336800" y="5803900"/>
          <p14:tracePt t="168581" x="2336800" y="5813425"/>
          <p14:tracePt t="168588" x="2336800" y="5821363"/>
          <p14:tracePt t="168602" x="2327275" y="5829300"/>
          <p14:tracePt t="168608" x="2327275" y="5838825"/>
          <p14:tracePt t="168617" x="2327275" y="5846763"/>
          <p14:tracePt t="168623" x="2327275" y="5854700"/>
          <p14:tracePt t="168639" x="2327275" y="5872163"/>
          <p14:tracePt t="168651" x="2327275" y="5880100"/>
          <p14:tracePt t="168658" x="2319338" y="5889625"/>
          <p14:tracePt t="168665" x="2319338" y="5897563"/>
          <p14:tracePt t="168673" x="2319338" y="5905500"/>
          <p14:tracePt t="168687" x="2319338" y="5922963"/>
          <p14:tracePt t="168692" x="2311400" y="5932488"/>
          <p14:tracePt t="168706" x="2311400" y="5940425"/>
          <p14:tracePt t="168712" x="2311400" y="5948363"/>
          <p14:tracePt t="168722" x="2311400" y="5957888"/>
          <p14:tracePt t="168734" x="2311400" y="5973763"/>
          <p14:tracePt t="168748" x="2311400" y="5983288"/>
          <p14:tracePt t="168761" x="2311400" y="5991225"/>
          <p14:tracePt t="168775" x="2311400" y="5999163"/>
          <p14:tracePt t="168790" x="2311400" y="6008688"/>
          <p14:tracePt t="168805" x="2301875" y="6008688"/>
          <p14:tracePt t="168811" x="2301875" y="6016625"/>
          <p14:tracePt t="168845" x="2293938" y="6024563"/>
          <p14:tracePt t="168852" x="2286000" y="6024563"/>
          <p14:tracePt t="168881" x="2276475" y="6024563"/>
          <p14:tracePt t="168894" x="2268538" y="6024563"/>
          <p14:tracePt t="168915" x="2251075" y="6016625"/>
          <p14:tracePt t="168930" x="2243138" y="6016625"/>
          <p14:tracePt t="168936" x="2243138" y="5999163"/>
          <p14:tracePt t="168942" x="2225675" y="5999163"/>
          <p14:tracePt t="168957" x="2225675" y="5983288"/>
          <p14:tracePt t="168965" x="2217738" y="5983288"/>
          <p14:tracePt t="168971" x="2208213" y="5973763"/>
          <p14:tracePt t="168986" x="2200275" y="5965825"/>
          <p14:tracePt t="168991" x="2200275" y="5957888"/>
          <p14:tracePt t="168998" x="2200275" y="5948363"/>
          <p14:tracePt t="169005" x="2192338" y="5948363"/>
          <p14:tracePt t="169012" x="2192338" y="5940425"/>
          <p14:tracePt t="169020" x="2182813" y="5940425"/>
          <p14:tracePt t="169033" x="2174875" y="5932488"/>
          <p14:tracePt t="169040" x="2174875" y="5922963"/>
          <p14:tracePt t="169054" x="2174875" y="5915025"/>
          <p14:tracePt t="169071" x="2166938" y="5915025"/>
          <p14:tracePt t="169074" x="2166938" y="5905500"/>
          <p14:tracePt t="169096" x="2166938" y="5897563"/>
          <p14:tracePt t="169103" x="2166938" y="5889625"/>
          <p14:tracePt t="169117" x="2166938" y="5880100"/>
          <p14:tracePt t="169137" x="2166938" y="5872163"/>
          <p14:tracePt t="169166" x="2174875" y="5864225"/>
          <p14:tracePt t="169174" x="2174875" y="5854700"/>
          <p14:tracePt t="169214" x="2182813" y="5854700"/>
          <p14:tracePt t="169229" x="2192338" y="5854700"/>
          <p14:tracePt t="169239" x="2192338" y="5846763"/>
          <p14:tracePt t="169263" x="2200275" y="5846763"/>
          <p14:tracePt t="169298" x="2208213" y="5846763"/>
          <p14:tracePt t="169354" x="2217738" y="5846763"/>
          <p14:tracePt t="169507" x="2217738" y="5854700"/>
          <p14:tracePt t="169556" x="2217738" y="5864225"/>
          <p14:tracePt t="169619" x="2217738" y="5872163"/>
          <p14:tracePt t="169759" x="2217738" y="5880100"/>
          <p14:tracePt t="169779" x="2225675" y="5880100"/>
          <p14:tracePt t="169842" x="2225675" y="5889625"/>
          <p14:tracePt t="169918" x="2235200" y="5889625"/>
          <p14:tracePt t="169988" x="2243138" y="5889625"/>
          <p14:tracePt t="170092" x="2251075" y="5889625"/>
          <p14:tracePt t="170210" x="2260600" y="5889625"/>
          <p14:tracePt t="170217" x="2276475" y="5880100"/>
          <p14:tracePt t="170223" x="2352675" y="5872163"/>
          <p14:tracePt t="170231" x="2549525" y="5838825"/>
          <p14:tracePt t="170238" x="2905125" y="5795963"/>
          <p14:tracePt t="170245" x="3152775" y="5753100"/>
          <p14:tracePt t="170255" x="3389313" y="5727700"/>
          <p14:tracePt t="170259" x="3559175" y="5710238"/>
          <p14:tracePt t="170266" x="3644900" y="5702300"/>
          <p14:tracePt t="170273" x="3756025" y="5702300"/>
          <p14:tracePt t="170280" x="3908425" y="5694363"/>
          <p14:tracePt t="170289" x="4002088" y="5694363"/>
          <p14:tracePt t="170293" x="4162425" y="5684838"/>
          <p14:tracePt t="170301" x="4265613" y="5676900"/>
          <p14:tracePt t="170308" x="4349750" y="5668963"/>
          <p14:tracePt t="170315" x="4443413" y="5668963"/>
          <p14:tracePt t="170321" x="4537075" y="5651500"/>
          <p14:tracePt t="170328" x="4605338" y="5651500"/>
          <p14:tracePt t="170337" x="4681538" y="5651500"/>
          <p14:tracePt t="170341" x="4732338" y="5641975"/>
          <p14:tracePt t="170350" x="4775200" y="5641975"/>
          <p14:tracePt t="170356" x="4833938" y="5641975"/>
          <p14:tracePt t="170363" x="4868863" y="5634038"/>
          <p14:tracePt t="170371" x="4884738" y="5634038"/>
          <p14:tracePt t="170377" x="4902200" y="5634038"/>
          <p14:tracePt t="170390" x="4910138" y="5634038"/>
          <p14:tracePt t="170412" x="4919663" y="5634038"/>
          <p14:tracePt t="170731" x="4919663" y="5626100"/>
          <p14:tracePt t="170738" x="4910138" y="5626100"/>
          <p14:tracePt t="170766" x="4902200" y="5626100"/>
          <p14:tracePt t="170772" x="4902200" y="5616575"/>
          <p14:tracePt t="170787" x="4894263" y="5608638"/>
          <p14:tracePt t="170804" x="4894263" y="5600700"/>
          <p14:tracePt t="170816" x="4894263" y="5591175"/>
          <p14:tracePt t="170828" x="4894263" y="5583238"/>
          <p14:tracePt t="170836" x="4894263" y="5575300"/>
          <p14:tracePt t="170850" x="4894263" y="5565775"/>
          <p14:tracePt t="170856" x="4894263" y="5557838"/>
          <p14:tracePt t="170863" x="4894263" y="5549900"/>
          <p14:tracePt t="170870" x="4894263" y="5540375"/>
          <p14:tracePt t="170885" x="4894263" y="5524500"/>
          <p14:tracePt t="170891" x="4884738" y="5524500"/>
          <p14:tracePt t="170900" x="4884738" y="5514975"/>
          <p14:tracePt t="170905" x="4884738" y="5507038"/>
          <p14:tracePt t="170912" x="4884738" y="5497513"/>
          <p14:tracePt t="170920" x="4884738" y="5489575"/>
          <p14:tracePt t="170926" x="4884738" y="5481638"/>
          <p14:tracePt t="170934" x="4876800" y="5481638"/>
          <p14:tracePt t="170940" x="4876800" y="5472113"/>
          <p14:tracePt t="170952" x="4876800" y="5464175"/>
          <p14:tracePt t="170956" x="4876800" y="5456238"/>
          <p14:tracePt t="170975" x="4868863" y="5438775"/>
          <p14:tracePt t="170988" x="4868863" y="5430838"/>
          <p14:tracePt t="171004" x="4868863" y="5421313"/>
          <p14:tracePt t="171023" x="4868863" y="5413375"/>
          <p14:tracePt t="171031" x="4868863" y="5405438"/>
          <p14:tracePt t="171037" x="4859338" y="5405438"/>
          <p14:tracePt t="171058" x="4859338" y="5395913"/>
          <p14:tracePt t="171093" x="4859338" y="5387975"/>
          <p14:tracePt t="171142" x="4851400" y="5387975"/>
          <p14:tracePt t="171184" x="4843463" y="5387975"/>
          <p14:tracePt t="171212" x="4833938" y="5387975"/>
          <p14:tracePt t="171239" x="4826000" y="5395913"/>
          <p14:tracePt t="171273" x="4826000" y="5405438"/>
          <p14:tracePt t="171301" x="4826000" y="5413375"/>
          <p14:tracePt t="171329" x="4826000" y="5421313"/>
          <p14:tracePt t="171372" x="4826000" y="5430838"/>
          <p14:tracePt t="171385" x="4833938" y="5430838"/>
          <p14:tracePt t="171407" x="4833938" y="5438775"/>
          <p14:tracePt t="171441" x="4833938" y="5446713"/>
          <p14:tracePt t="171699" x="4833938" y="5456238"/>
          <p14:tracePt t="171713" x="4826000" y="5456238"/>
          <p14:tracePt t="171733" x="4818063" y="5464175"/>
          <p14:tracePt t="171755" x="4808538" y="5464175"/>
          <p14:tracePt t="171762" x="4808538" y="5472113"/>
          <p14:tracePt t="171776" x="4800600" y="5481638"/>
          <p14:tracePt t="171784" x="4791075" y="5481638"/>
          <p14:tracePt t="171804" x="4783138" y="5481638"/>
          <p14:tracePt t="171821" x="4775200" y="5481638"/>
          <p14:tracePt t="171832" x="4757738" y="5481638"/>
          <p14:tracePt t="171845" x="4749800" y="5481638"/>
          <p14:tracePt t="171859" x="4740275" y="5481638"/>
          <p14:tracePt t="171873" x="4732338" y="5481638"/>
          <p14:tracePt t="171887" x="4724400" y="5481638"/>
          <p14:tracePt t="171908" x="4714875" y="5481638"/>
          <p14:tracePt t="171929" x="4706938" y="5481638"/>
          <p14:tracePt t="171937" x="4699000" y="5481638"/>
          <p14:tracePt t="172027" x="4706938" y="5481638"/>
          <p14:tracePt t="172033" x="4714875" y="5481638"/>
          <p14:tracePt t="172049" x="4732338" y="5481638"/>
          <p14:tracePt t="172055" x="4740275" y="5481638"/>
          <p14:tracePt t="172061" x="4757738" y="5481638"/>
          <p14:tracePt t="172069" x="4783138" y="5481638"/>
          <p14:tracePt t="172074" x="4876800" y="5489575"/>
          <p14:tracePt t="172083" x="5080000" y="5489575"/>
          <p14:tracePt t="172089" x="5607050" y="5489575"/>
          <p14:tracePt t="172097" x="5888038" y="5481638"/>
          <p14:tracePt t="172103" x="6100763" y="5481638"/>
          <p14:tracePt t="172110" x="6397625" y="5481638"/>
          <p14:tracePt t="172119" x="6584950" y="5481638"/>
          <p14:tracePt t="172123" x="6788150" y="5481638"/>
          <p14:tracePt t="172131" x="6881813" y="5481638"/>
          <p14:tracePt t="172137" x="6958013" y="5481638"/>
          <p14:tracePt t="172145" x="6992938" y="5481638"/>
          <p14:tracePt t="172152" x="7034213" y="5481638"/>
          <p14:tracePt t="172159" x="7051675" y="5481638"/>
          <p14:tracePt t="172166" x="7051675" y="5489575"/>
          <p14:tracePt t="172179" x="7059613" y="5489575"/>
          <p14:tracePt t="172193" x="7059613" y="5497513"/>
          <p14:tracePt t="172215" x="7059613" y="5507038"/>
          <p14:tracePt t="172249" x="7059613" y="5514975"/>
          <p14:tracePt t="172264" x="7051675" y="5514975"/>
          <p14:tracePt t="172277" x="7043738" y="5514975"/>
          <p14:tracePt t="172290" x="7043738" y="5524500"/>
          <p14:tracePt t="172298" x="7034213" y="5524500"/>
          <p14:tracePt t="172304" x="7026275" y="5524500"/>
          <p14:tracePt t="172326" x="7018338" y="5524500"/>
          <p14:tracePt t="172349" x="7008813" y="5524500"/>
          <p14:tracePt t="172369" x="7000875" y="5524500"/>
          <p14:tracePt t="172384" x="6992938" y="5524500"/>
          <p14:tracePt t="172411" x="6983413" y="5524500"/>
          <p14:tracePt t="172446" x="6975475" y="5524500"/>
          <p14:tracePt t="172459" x="6975475" y="5532438"/>
          <p14:tracePt t="172690" x="6967538" y="5532438"/>
          <p14:tracePt t="172697" x="6958013" y="5532438"/>
          <p14:tracePt t="172731" x="6950075" y="5532438"/>
          <p14:tracePt t="172746" x="6942138" y="5532438"/>
          <p14:tracePt t="172766" x="6932613" y="5532438"/>
          <p14:tracePt t="172787" x="6924675" y="5532438"/>
          <p14:tracePt t="172801" x="6915150" y="5532438"/>
          <p14:tracePt t="172807" x="6907213" y="5532438"/>
          <p14:tracePt t="172816" x="6899275" y="5532438"/>
          <p14:tracePt t="172822" x="6889750" y="5532438"/>
          <p14:tracePt t="172829" x="6873875" y="5524500"/>
          <p14:tracePt t="172835" x="6864350" y="5524500"/>
          <p14:tracePt t="172843" x="6856413" y="5524500"/>
          <p14:tracePt t="172852" x="6838950" y="5524500"/>
          <p14:tracePt t="172856" x="6823075" y="5514975"/>
          <p14:tracePt t="172863" x="6805613" y="5514975"/>
          <p14:tracePt t="172871" x="6797675" y="5514975"/>
          <p14:tracePt t="172878" x="6788150" y="5514975"/>
          <p14:tracePt t="172885" x="6770688" y="5514975"/>
          <p14:tracePt t="172892" x="6762750" y="5514975"/>
          <p14:tracePt t="172899" x="6754813" y="5514975"/>
          <p14:tracePt t="172905" x="6737350" y="5514975"/>
          <p14:tracePt t="172912" x="6729413" y="5514975"/>
          <p14:tracePt t="172926" x="6719888" y="5514975"/>
          <p14:tracePt t="172935" x="6711950" y="5514975"/>
          <p14:tracePt t="172940" x="6704013" y="5514975"/>
          <p14:tracePt t="172954" x="6686550" y="5514975"/>
          <p14:tracePt t="172961" x="6678613" y="5514975"/>
          <p14:tracePt t="172975" x="6661150" y="5514975"/>
          <p14:tracePt t="172988" x="6653213" y="5514975"/>
          <p14:tracePt t="173005" x="6643688" y="5514975"/>
          <p14:tracePt t="173010" x="6635750" y="5514975"/>
          <p14:tracePt t="173018" x="6626225" y="5514975"/>
          <p14:tracePt t="173037" x="6618288" y="5514975"/>
          <p14:tracePt t="173045" x="6610350" y="5514975"/>
          <p14:tracePt t="173058" x="6600825" y="5514975"/>
          <p14:tracePt t="173081" x="6592888" y="5514975"/>
          <p14:tracePt t="173114" x="6584950" y="5514975"/>
          <p14:tracePt t="173289" x="6592888" y="5514975"/>
          <p14:tracePt t="173309" x="6600825" y="5514975"/>
          <p14:tracePt t="173316" x="6610350" y="5514975"/>
          <p14:tracePt t="173332" x="6618288" y="5514975"/>
          <p14:tracePt t="173344" x="6635750" y="5514975"/>
          <p14:tracePt t="173359" x="6643688" y="5514975"/>
          <p14:tracePt t="173369" x="6653213" y="5514975"/>
          <p14:tracePt t="173372" x="6661150" y="5514975"/>
          <p14:tracePt t="173379" x="6669088" y="5514975"/>
          <p14:tracePt t="173386" x="6669088" y="5507038"/>
          <p14:tracePt t="173392" x="6678613" y="5507038"/>
          <p14:tracePt t="173399" x="6686550" y="5507038"/>
          <p14:tracePt t="173406" x="6694488" y="5507038"/>
          <p14:tracePt t="173420" x="6704013" y="5497513"/>
          <p14:tracePt t="173428" x="6711950" y="5497513"/>
          <p14:tracePt t="173433" x="6719888" y="5497513"/>
          <p14:tracePt t="173441" x="6729413" y="5497513"/>
          <p14:tracePt t="173455" x="6737350" y="5489575"/>
          <p14:tracePt t="173462" x="6745288" y="5489575"/>
          <p14:tracePt t="173468" x="6754813" y="5489575"/>
          <p14:tracePt t="173483" x="6770688" y="5489575"/>
          <p14:tracePt t="173490" x="6780213" y="5481638"/>
          <p14:tracePt t="173498" x="6788150" y="5481638"/>
          <p14:tracePt t="173504" x="6805613" y="5481638"/>
          <p14:tracePt t="173511" x="6813550" y="5481638"/>
          <p14:tracePt t="173517" x="6831013" y="5481638"/>
          <p14:tracePt t="173525" x="6838950" y="5481638"/>
          <p14:tracePt t="173532" x="6848475" y="5481638"/>
          <p14:tracePt t="173539" x="6864350" y="5472113"/>
          <p14:tracePt t="173547" x="6881813" y="5472113"/>
          <p14:tracePt t="173553" x="6889750" y="5472113"/>
          <p14:tracePt t="173560" x="6899275" y="5464175"/>
          <p14:tracePt t="173566" x="6907213" y="5464175"/>
          <p14:tracePt t="173581" x="6915150" y="5464175"/>
          <p14:tracePt t="173587" x="6924675" y="5464175"/>
          <p14:tracePt t="173594" x="6932613" y="5464175"/>
          <p14:tracePt t="173608" x="6942138" y="5464175"/>
          <p14:tracePt t="173615" x="6950075" y="5464175"/>
          <p14:tracePt t="173623" x="6958013" y="5464175"/>
          <p14:tracePt t="173636" x="6967538" y="5464175"/>
          <p14:tracePt t="173657" x="6975475" y="5464175"/>
          <p14:tracePt t="173670" x="6983413" y="5464175"/>
          <p14:tracePt t="173684" x="6992938" y="5464175"/>
          <p14:tracePt t="173707" x="7000875" y="5464175"/>
          <p14:tracePt t="173719" x="7008813" y="5464175"/>
          <p14:tracePt t="173741" x="7018338" y="5464175"/>
          <p14:tracePt t="173748" x="7026275" y="5464175"/>
          <p14:tracePt t="173768" x="7034213" y="5464175"/>
          <p14:tracePt t="173790" x="7043738" y="5464175"/>
          <p14:tracePt t="173832" x="7051675" y="5464175"/>
          <p14:tracePt t="173867" x="7059613" y="5464175"/>
          <p14:tracePt t="173902" x="7069138" y="5464175"/>
          <p14:tracePt t="174145" x="7059613" y="5464175"/>
          <p14:tracePt t="174166" x="7051675" y="5464175"/>
          <p14:tracePt t="174495" x="7051675" y="5456238"/>
          <p14:tracePt t="174508" x="7059613" y="5456238"/>
          <p14:tracePt t="174515" x="7069138" y="5456238"/>
          <p14:tracePt t="174531" x="7077075" y="5456238"/>
          <p14:tracePt t="174536" x="7085013" y="5456238"/>
          <p14:tracePt t="174543" x="7094538" y="5456238"/>
          <p14:tracePt t="174552" x="7102475" y="5456238"/>
          <p14:tracePt t="174557" x="7112000" y="5456238"/>
          <p14:tracePt t="174565" x="7127875" y="5456238"/>
          <p14:tracePt t="174570" x="7137400" y="5456238"/>
          <p14:tracePt t="174580" x="7145338" y="5456238"/>
          <p14:tracePt t="174585" x="7162800" y="5456238"/>
          <p14:tracePt t="174591" x="7170738" y="5456238"/>
          <p14:tracePt t="174599" x="7178675" y="5456238"/>
          <p14:tracePt t="174613" x="7188200" y="5456238"/>
          <p14:tracePt t="174618" x="7196138" y="5456238"/>
          <p14:tracePt t="174627" x="7204075" y="5456238"/>
          <p14:tracePt t="174640" x="7213600" y="5456238"/>
          <p14:tracePt t="174654" x="7221538" y="5456238"/>
          <p14:tracePt t="174660" x="7229475" y="5456238"/>
          <p14:tracePt t="174667" x="7239000" y="5456238"/>
          <p14:tracePt t="174696" x="7246938" y="5456238"/>
          <p14:tracePt t="174710" x="7256463" y="5456238"/>
          <p14:tracePt t="174723" x="7264400" y="5456238"/>
          <p14:tracePt t="174765" x="7272338" y="5456238"/>
          <p14:tracePt t="174800" x="7281863" y="5456238"/>
          <p14:tracePt t="174835" x="7289800" y="5464175"/>
          <p14:tracePt t="175177" x="7297738" y="5464175"/>
          <p14:tracePt t="175302" x="7297738" y="5472113"/>
          <p14:tracePt t="175337" x="7297738" y="5481638"/>
          <p14:tracePt t="175345" x="7307263" y="5481638"/>
          <p14:tracePt t="175351" x="7307263" y="5489575"/>
          <p14:tracePt t="175366" x="7315200" y="5489575"/>
          <p14:tracePt t="175372" x="7315200" y="5497513"/>
          <p14:tracePt t="175381" x="7315200" y="5507038"/>
          <p14:tracePt t="175393" x="7332663" y="5507038"/>
          <p14:tracePt t="175400" x="7332663" y="5514975"/>
          <p14:tracePt t="175407" x="7340600" y="5514975"/>
          <p14:tracePt t="175415" x="7348538" y="5524500"/>
          <p14:tracePt t="175420" x="7348538" y="5532438"/>
          <p14:tracePt t="175435" x="7358063" y="5532438"/>
          <p14:tracePt t="175450" x="7366000" y="5540375"/>
          <p14:tracePt t="175464" x="7373938" y="5549900"/>
          <p14:tracePt t="175469" x="7383463" y="5557838"/>
          <p14:tracePt t="175484" x="7383463" y="5565775"/>
          <p14:tracePt t="175490" x="7391400" y="5565775"/>
          <p14:tracePt t="175499" x="7391400" y="5575300"/>
          <p14:tracePt t="175512" x="7400925" y="5583238"/>
          <p14:tracePt t="175518" x="7400925" y="5591175"/>
          <p14:tracePt t="175526" x="7408863" y="5591175"/>
          <p14:tracePt t="175532" x="7408863" y="5600700"/>
          <p14:tracePt t="175539" x="7416800" y="5608638"/>
          <p14:tracePt t="175548" x="7416800" y="5616575"/>
          <p14:tracePt t="175553" x="7426325" y="5616575"/>
          <p14:tracePt t="175560" x="7434263" y="5626100"/>
          <p14:tracePt t="175566" x="7434263" y="5634038"/>
          <p14:tracePt t="175573" x="7442200" y="5641975"/>
          <p14:tracePt t="175582" x="7451725" y="5651500"/>
          <p14:tracePt t="175588" x="7459663" y="5651500"/>
          <p14:tracePt t="175604" x="7467600" y="5668963"/>
          <p14:tracePt t="175608" x="7477125" y="5668963"/>
          <p14:tracePt t="175616" x="7485063" y="5676900"/>
          <p14:tracePt t="175622" x="7502525" y="5684838"/>
          <p14:tracePt t="175631" x="7518400" y="5684838"/>
          <p14:tracePt t="175636" x="7535863" y="5684838"/>
          <p14:tracePt t="175643" x="7553325" y="5694363"/>
          <p14:tracePt t="175650" x="7561263" y="5694363"/>
          <p14:tracePt t="175657" x="7586663" y="5694363"/>
          <p14:tracePt t="175666" x="7612063" y="5702300"/>
          <p14:tracePt t="175670" x="7637463" y="5702300"/>
          <p14:tracePt t="175680" x="7662863" y="5702300"/>
          <p14:tracePt t="175685" x="7672388" y="5702300"/>
          <p14:tracePt t="175693" x="7697788" y="5702300"/>
          <p14:tracePt t="175699" x="7715250" y="5702300"/>
          <p14:tracePt t="175707" x="7723188" y="5702300"/>
          <p14:tracePt t="175714" x="7740650" y="5702300"/>
          <p14:tracePt t="175720" x="7748588" y="5694363"/>
          <p14:tracePt t="175729" x="7756525" y="5694363"/>
          <p14:tracePt t="175734" x="7766050" y="5684838"/>
          <p14:tracePt t="175748" x="7781925" y="5676900"/>
          <p14:tracePt t="175763" x="7791450" y="5668963"/>
          <p14:tracePt t="175768" x="7799388" y="5668963"/>
          <p14:tracePt t="175775" x="7807325" y="5659438"/>
          <p14:tracePt t="175789" x="7816850" y="5641975"/>
          <p14:tracePt t="175798" x="7832725" y="5641975"/>
          <p14:tracePt t="175803" x="7842250" y="5626100"/>
          <p14:tracePt t="175812" x="7850188" y="5608638"/>
          <p14:tracePt t="175816" x="7867650" y="5591175"/>
          <p14:tracePt t="175824" x="7875588" y="5575300"/>
          <p14:tracePt t="175831" x="7893050" y="5540375"/>
          <p14:tracePt t="175838" x="7900988" y="5532438"/>
          <p14:tracePt t="175847" x="7900988" y="5514975"/>
          <p14:tracePt t="175851" x="7918450" y="5497513"/>
          <p14:tracePt t="175865" x="7918450" y="5481638"/>
          <p14:tracePt t="175873" x="7926388" y="5464175"/>
          <p14:tracePt t="175882" x="7935913" y="5456238"/>
          <p14:tracePt t="175888" x="7935913" y="5446713"/>
          <p14:tracePt t="175894" x="7935913" y="5438775"/>
          <p14:tracePt t="175908" x="7935913" y="5430838"/>
          <p14:tracePt t="175922" x="7935913" y="5413375"/>
          <p14:tracePt t="175936" x="7935913" y="5405438"/>
          <p14:tracePt t="175943" x="7935913" y="5395913"/>
          <p14:tracePt t="175949" x="7935913" y="5387975"/>
          <p14:tracePt t="175957" x="7935913" y="5380038"/>
          <p14:tracePt t="175970" x="7935913" y="5362575"/>
          <p14:tracePt t="175985" x="7935913" y="5353050"/>
          <p14:tracePt t="175992" x="7926388" y="5345113"/>
          <p14:tracePt t="175998" x="7926388" y="5337175"/>
          <p14:tracePt t="176005" x="7926388" y="5327650"/>
          <p14:tracePt t="176018" x="7918450" y="5311775"/>
          <p14:tracePt t="176033" x="7918450" y="5302250"/>
          <p14:tracePt t="176040" x="7910513" y="5294313"/>
          <p14:tracePt t="176049" x="7910513" y="5286375"/>
          <p14:tracePt t="176053" x="7910513" y="5276850"/>
          <p14:tracePt t="176061" x="7910513" y="5268913"/>
          <p14:tracePt t="176068" x="7900988" y="5260975"/>
          <p14:tracePt t="176075" x="7900988" y="5251450"/>
          <p14:tracePt t="176081" x="7900988" y="5243513"/>
          <p14:tracePt t="176090" x="7900988" y="5235575"/>
          <p14:tracePt t="176103" x="7900988" y="5226050"/>
          <p14:tracePt t="176110" x="7885113" y="5218113"/>
          <p14:tracePt t="176117" x="7885113" y="5208588"/>
          <p14:tracePt t="176131" x="7885113" y="5200650"/>
          <p14:tracePt t="176138" x="7875588" y="5200650"/>
          <p14:tracePt t="176146" x="7875588" y="5183188"/>
          <p14:tracePt t="176160" x="7867650" y="5175250"/>
          <p14:tracePt t="176165" x="7867650" y="5157788"/>
          <p14:tracePt t="176181" x="7867650" y="5149850"/>
          <p14:tracePt t="176187" x="7859713" y="5141913"/>
          <p14:tracePt t="176193" x="7850188" y="5132388"/>
          <p14:tracePt t="176200" x="7850188" y="5124450"/>
          <p14:tracePt t="176208" x="7842250" y="5116513"/>
          <p14:tracePt t="176214" x="7842250" y="5106988"/>
          <p14:tracePt t="176221" x="7832725" y="5099050"/>
          <p14:tracePt t="176230" x="7824788" y="5081588"/>
          <p14:tracePt t="176242" x="7816850" y="5064125"/>
          <p14:tracePt t="176249" x="7807325" y="5056188"/>
          <p14:tracePt t="176256" x="7791450" y="5038725"/>
          <p14:tracePt t="176264" x="7781925" y="5030788"/>
          <p14:tracePt t="176270" x="7766050" y="5013325"/>
          <p14:tracePt t="176279" x="7756525" y="4987925"/>
          <p14:tracePt t="176283" x="7740650" y="4979988"/>
          <p14:tracePt t="176291" x="7715250" y="4962525"/>
          <p14:tracePt t="176297" x="7705725" y="4937125"/>
          <p14:tracePt t="176304" x="7688263" y="4937125"/>
          <p14:tracePt t="176312" x="7680325" y="4929188"/>
          <p14:tracePt t="176318" x="7662863" y="4919663"/>
          <p14:tracePt t="176327" x="7654925" y="4911725"/>
          <p14:tracePt t="176334" x="7646988" y="4903788"/>
          <p14:tracePt t="176339" x="7637463" y="4903788"/>
          <p14:tracePt t="176347" x="7629525" y="4903788"/>
          <p14:tracePt t="176353" x="7621588" y="4894263"/>
          <p14:tracePt t="176360" x="7612063" y="4894263"/>
          <p14:tracePt t="176367" x="7604125" y="4894263"/>
          <p14:tracePt t="176374" x="7586663" y="4894263"/>
          <p14:tracePt t="176389" x="7570788" y="4894263"/>
          <p14:tracePt t="176402" x="7553325" y="4894263"/>
          <p14:tracePt t="176410" x="7553325" y="4903788"/>
          <p14:tracePt t="176416" x="7545388" y="4911725"/>
          <p14:tracePt t="176431" x="7527925" y="4919663"/>
          <p14:tracePt t="176443" x="7518400" y="4929188"/>
          <p14:tracePt t="176450" x="7510463" y="4937125"/>
          <p14:tracePt t="176464" x="7502525" y="4946650"/>
          <p14:tracePt t="176472" x="7502525" y="4954588"/>
          <p14:tracePt t="176481" x="7493000" y="4954588"/>
          <p14:tracePt t="176486" x="7485063" y="4962525"/>
          <p14:tracePt t="176500" x="7477125" y="4972050"/>
          <p14:tracePt t="176506" x="7477125" y="4979988"/>
          <p14:tracePt t="176514" x="7477125" y="4987925"/>
          <p14:tracePt t="176521" x="7467600" y="4987925"/>
          <p14:tracePt t="176529" x="7467600" y="5005388"/>
          <p14:tracePt t="176542" x="7459663" y="5013325"/>
          <p14:tracePt t="176556" x="7459663" y="5022850"/>
          <p14:tracePt t="176570" x="7451725" y="5030788"/>
          <p14:tracePt t="176583" x="7451725" y="5038725"/>
          <p14:tracePt t="176590" x="7451725" y="5048250"/>
          <p14:tracePt t="176604" x="7451725" y="5056188"/>
          <p14:tracePt t="176613" x="7442200" y="5056188"/>
          <p14:tracePt t="176617" x="7442200" y="5064125"/>
          <p14:tracePt t="176627" x="7442200" y="5073650"/>
          <p14:tracePt t="176631" x="7442200" y="5081588"/>
          <p14:tracePt t="176639" x="7442200" y="5091113"/>
          <p14:tracePt t="176646" x="7442200" y="5099050"/>
          <p14:tracePt t="176661" x="7442200" y="5106988"/>
          <p14:tracePt t="176666" x="7442200" y="5124450"/>
          <p14:tracePt t="176674" x="7442200" y="5132388"/>
          <p14:tracePt t="176680" x="7442200" y="5141913"/>
          <p14:tracePt t="176688" x="7442200" y="5149850"/>
          <p14:tracePt t="176696" x="7442200" y="5157788"/>
          <p14:tracePt t="176702" x="7442200" y="5167313"/>
          <p14:tracePt t="176708" x="7442200" y="5175250"/>
          <p14:tracePt t="176715" x="7442200" y="5183188"/>
          <p14:tracePt t="176723" x="7442200" y="5192713"/>
          <p14:tracePt t="176730" x="7442200" y="5200650"/>
          <p14:tracePt t="176739" x="7442200" y="5208588"/>
          <p14:tracePt t="176743" x="7442200" y="5226050"/>
          <p14:tracePt t="176758" x="7442200" y="5235575"/>
          <p14:tracePt t="176764" x="7451725" y="5243513"/>
          <p14:tracePt t="176771" x="7451725" y="5251450"/>
          <p14:tracePt t="176780" x="7451725" y="5260975"/>
          <p14:tracePt t="176785" x="7451725" y="5268913"/>
          <p14:tracePt t="176792" x="7451725" y="5276850"/>
          <p14:tracePt t="176799" x="7451725" y="5286375"/>
          <p14:tracePt t="176813" x="7451725" y="5302250"/>
          <p14:tracePt t="176828" x="7451725" y="5311775"/>
          <p14:tracePt t="176833" x="7451725" y="5319713"/>
          <p14:tracePt t="176841" x="7459663" y="5327650"/>
          <p14:tracePt t="176847" x="7459663" y="5345113"/>
          <p14:tracePt t="176864" x="7459663" y="5353050"/>
          <p14:tracePt t="176869" x="7459663" y="5362575"/>
          <p14:tracePt t="176875" x="7459663" y="5370513"/>
          <p14:tracePt t="176883" x="7459663" y="5380038"/>
          <p14:tracePt t="176890" x="7467600" y="5387975"/>
          <p14:tracePt t="176896" x="7467600" y="5395913"/>
          <p14:tracePt t="176904" x="7467600" y="5405438"/>
          <p14:tracePt t="176914" x="7467600" y="5413375"/>
          <p14:tracePt t="176917" x="7477125" y="5421313"/>
          <p14:tracePt t="176926" x="7477125" y="5430838"/>
          <p14:tracePt t="176931" x="7477125" y="5438775"/>
          <p14:tracePt t="176939" x="7477125" y="5456238"/>
          <p14:tracePt t="176946" x="7485063" y="5464175"/>
          <p14:tracePt t="176951" x="7485063" y="5472113"/>
          <p14:tracePt t="176966" x="7485063" y="5481638"/>
          <p14:tracePt t="176973" x="7493000" y="5481638"/>
          <p14:tracePt t="176981" x="7493000" y="5497513"/>
          <p14:tracePt t="176996" x="7493000" y="5507038"/>
          <p14:tracePt t="177000" x="7493000" y="5514975"/>
          <p14:tracePt t="177009" x="7493000" y="5524500"/>
          <p14:tracePt t="177022" x="7493000" y="5532438"/>
          <p14:tracePt t="177029" x="7502525" y="5540375"/>
          <p14:tracePt t="177037" x="7502525" y="5549900"/>
          <p14:tracePt t="177051" x="7502525" y="5557838"/>
          <p14:tracePt t="177056" x="7502525" y="5565775"/>
          <p14:tracePt t="177064" x="7510463" y="5565775"/>
          <p14:tracePt t="177072" x="7510463" y="5575300"/>
          <p14:tracePt t="177085" x="7510463" y="5583238"/>
          <p14:tracePt t="177098" x="7518400" y="5583238"/>
          <p14:tracePt t="177105" x="7518400" y="5591175"/>
          <p14:tracePt t="177113" x="7518400" y="5600700"/>
          <p14:tracePt t="177133" x="7527925" y="5608638"/>
          <p14:tracePt t="177176" x="7535863" y="5608638"/>
          <p14:tracePt t="177182" x="7535863" y="5616575"/>
          <p14:tracePt t="177211" x="7545388" y="5626100"/>
          <p14:tracePt t="177218" x="7553325" y="5626100"/>
          <p14:tracePt t="177240" x="7561263" y="5626100"/>
          <p14:tracePt t="177267" x="7570788" y="5626100"/>
          <p14:tracePt t="177279" x="7578725" y="5626100"/>
          <p14:tracePt t="177294" x="7586663" y="5626100"/>
          <p14:tracePt t="177308" x="7596188" y="5626100"/>
          <p14:tracePt t="177315" x="7604125" y="5626100"/>
          <p14:tracePt t="177329" x="7612063" y="5616575"/>
          <p14:tracePt t="177335" x="7621588" y="5616575"/>
          <p14:tracePt t="177349" x="7629525" y="5616575"/>
          <p14:tracePt t="177364" x="7646988" y="5616575"/>
          <p14:tracePt t="177384" x="7662863" y="5608638"/>
          <p14:tracePt t="177398" x="7672388" y="5608638"/>
          <p14:tracePt t="177405" x="7680325" y="5600700"/>
          <p14:tracePt t="177412" x="7688263" y="5600700"/>
          <p14:tracePt t="177426" x="7697788" y="5600700"/>
          <p14:tracePt t="177433" x="7705725" y="5600700"/>
          <p14:tracePt t="177440" x="7705725" y="5591175"/>
          <p14:tracePt t="177447" x="7715250" y="5591175"/>
          <p14:tracePt t="177462" x="7723188" y="5591175"/>
          <p14:tracePt t="177468" x="7731125" y="5591175"/>
          <p14:tracePt t="177488" x="7740650" y="5575300"/>
          <p14:tracePt t="177496" x="7748588" y="5575300"/>
          <p14:tracePt t="177511" x="7756525" y="5575300"/>
          <p14:tracePt t="177516" x="7756525" y="5565775"/>
          <p14:tracePt t="177530" x="7766050" y="5565775"/>
          <p14:tracePt t="177545" x="7773988" y="5557838"/>
          <p14:tracePt t="177565" x="7781925" y="5549900"/>
          <p14:tracePt t="177573" x="7781925" y="5540375"/>
          <p14:tracePt t="177579" x="7791450" y="5540375"/>
          <p14:tracePt t="177594" x="7791450" y="5532438"/>
          <p14:tracePt t="177607" x="7799388" y="5514975"/>
          <p14:tracePt t="177613" x="7807325" y="5514975"/>
          <p14:tracePt t="177621" x="7816850" y="5497513"/>
          <p14:tracePt t="177635" x="7824788" y="5489575"/>
          <p14:tracePt t="177642" x="7832725" y="5481638"/>
          <p14:tracePt t="177649" x="7842250" y="5464175"/>
          <p14:tracePt t="177656" x="7850188" y="5456238"/>
          <p14:tracePt t="177664" x="7859713" y="5456238"/>
          <p14:tracePt t="177670" x="7859713" y="5438775"/>
          <p14:tracePt t="177679" x="7867650" y="5438775"/>
          <p14:tracePt t="177683" x="7867650" y="5430838"/>
          <p14:tracePt t="177691" x="7867650" y="5421313"/>
          <p14:tracePt t="177697" x="7875588" y="5413375"/>
          <p14:tracePt t="177712" x="7885113" y="5405438"/>
          <p14:tracePt t="177727" x="7893050" y="5387975"/>
          <p14:tracePt t="177740" x="7893050" y="5370513"/>
          <p14:tracePt t="177746" x="7900988" y="5353050"/>
          <p14:tracePt t="177754" x="7910513" y="5345113"/>
          <p14:tracePt t="177761" x="7910513" y="5337175"/>
          <p14:tracePt t="177767" x="7918450" y="5319713"/>
          <p14:tracePt t="177774" x="7926388" y="5311775"/>
          <p14:tracePt t="177781" x="7935913" y="5302250"/>
          <p14:tracePt t="177795" x="7935913" y="5286375"/>
          <p14:tracePt t="177801" x="7935913" y="5276850"/>
          <p14:tracePt t="177811" x="7935913" y="5268913"/>
          <p14:tracePt t="177823" x="7935913" y="5260975"/>
          <p14:tracePt t="177845" x="7935913" y="5251450"/>
          <p14:tracePt t="177858" x="7935913" y="5243513"/>
          <p14:tracePt t="177864" x="7935913" y="5235575"/>
          <p14:tracePt t="177879" x="7935913" y="5226050"/>
          <p14:tracePt t="177894" x="7935913" y="5218113"/>
          <p14:tracePt t="177906" x="7926388" y="5218113"/>
          <p14:tracePt t="177921" x="7926388" y="5208588"/>
          <p14:tracePt t="177935" x="7926388" y="5200650"/>
          <p14:tracePt t="177955" x="7926388" y="5192713"/>
          <p14:tracePt t="177969" x="7918450" y="5192713"/>
          <p14:tracePt t="177977" x="7918450" y="5183188"/>
          <p14:tracePt t="177997" x="7918450" y="5175250"/>
          <p14:tracePt t="178004" x="7910513" y="5175250"/>
          <p14:tracePt t="178011" x="7910513" y="5167313"/>
          <p14:tracePt t="178031" x="7910513" y="5157788"/>
          <p14:tracePt t="178052" x="7910513" y="5149850"/>
          <p14:tracePt t="178062" x="7893050" y="5141913"/>
          <p14:tracePt t="178073" x="7893050" y="5132388"/>
          <p14:tracePt t="178087" x="7885113" y="5124450"/>
          <p14:tracePt t="178101" x="7885113" y="5116513"/>
          <p14:tracePt t="178108" x="7875588" y="5106988"/>
          <p14:tracePt t="178122" x="7867650" y="5106988"/>
          <p14:tracePt t="178129" x="7867650" y="5099050"/>
          <p14:tracePt t="178137" x="7859713" y="5099050"/>
          <p14:tracePt t="178145" x="7859713" y="5081588"/>
          <p14:tracePt t="178151" x="7842250" y="5073650"/>
          <p14:tracePt t="178159" x="7842250" y="5064125"/>
          <p14:tracePt t="178163" x="7824788" y="5064125"/>
          <p14:tracePt t="178172" x="7824788" y="5048250"/>
          <p14:tracePt t="178178" x="7807325" y="5048250"/>
          <p14:tracePt t="178185" x="7799388" y="5038725"/>
          <p14:tracePt t="178195" x="7791450" y="5030788"/>
          <p14:tracePt t="178206" x="7773988" y="5022850"/>
          <p14:tracePt t="178212" x="7766050" y="5013325"/>
          <p14:tracePt t="178228" x="7756525" y="5013325"/>
          <p14:tracePt t="178234" x="7740650" y="5005388"/>
          <p14:tracePt t="178241" x="7723188" y="5005388"/>
          <p14:tracePt t="178247" x="7723188" y="4997450"/>
          <p14:tracePt t="178254" x="7705725" y="4997450"/>
          <p14:tracePt t="178262" x="7688263" y="4987925"/>
          <p14:tracePt t="178269" x="7680325" y="4987925"/>
          <p14:tracePt t="178277" x="7662863" y="4987925"/>
          <p14:tracePt t="178283" x="7654925" y="4979988"/>
          <p14:tracePt t="178290" x="7637463" y="4979988"/>
          <p14:tracePt t="178303" x="7621588" y="4972050"/>
          <p14:tracePt t="178317" x="7612063" y="4972050"/>
          <p14:tracePt t="178333" x="7604125" y="4972050"/>
          <p14:tracePt t="178345" x="7586663" y="4972050"/>
          <p14:tracePt t="178366" x="7578725" y="4972050"/>
          <p14:tracePt t="178380" x="7570788" y="4972050"/>
          <p14:tracePt t="178387" x="7561263" y="4972050"/>
          <p14:tracePt t="178409" x="7553325" y="4972050"/>
          <p14:tracePt t="178423" x="7545388" y="4972050"/>
          <p14:tracePt t="178436" x="7545388" y="4979988"/>
          <p14:tracePt t="178445" x="7535863" y="4979988"/>
          <p14:tracePt t="178449" x="7535863" y="4987925"/>
          <p14:tracePt t="178464" x="7535863" y="4997450"/>
          <p14:tracePt t="178471" x="7527925" y="4997450"/>
          <p14:tracePt t="178477" x="7518400" y="5005388"/>
          <p14:tracePt t="178491" x="7518400" y="5013325"/>
          <p14:tracePt t="178498" x="7510463" y="5013325"/>
          <p14:tracePt t="178512" x="7510463" y="5022850"/>
          <p14:tracePt t="178519" x="7510463" y="5030788"/>
          <p14:tracePt t="178533" x="7510463" y="5038725"/>
          <p14:tracePt t="178547" x="7502525" y="5048250"/>
          <p14:tracePt t="178553" x="7493000" y="5056188"/>
          <p14:tracePt t="178575" x="7493000" y="5064125"/>
          <p14:tracePt t="178596" x="7493000" y="5073650"/>
          <p14:tracePt t="178624" x="7493000" y="5081588"/>
          <p14:tracePt t="178630" x="7493000" y="5091113"/>
          <p14:tracePt t="178644" x="7493000" y="5099050"/>
          <p14:tracePt t="178651" x="7493000" y="5106988"/>
          <p14:tracePt t="178660" x="7493000" y="5116513"/>
          <p14:tracePt t="178666" x="7493000" y="5124450"/>
          <p14:tracePt t="178674" x="7493000" y="5132388"/>
          <p14:tracePt t="178679" x="7493000" y="5149850"/>
          <p14:tracePt t="178687" x="7493000" y="5167313"/>
          <p14:tracePt t="178695" x="7493000" y="5175250"/>
          <p14:tracePt t="178700" x="7493000" y="5200650"/>
          <p14:tracePt t="178708" x="7493000" y="5208588"/>
          <p14:tracePt t="178714" x="7493000" y="5226050"/>
          <p14:tracePt t="178722" x="7493000" y="5235575"/>
          <p14:tracePt t="178728" x="7493000" y="5251450"/>
          <p14:tracePt t="178736" x="7493000" y="5268913"/>
          <p14:tracePt t="178749" x="7493000" y="5276850"/>
          <p14:tracePt t="178756" x="7493000" y="5286375"/>
          <p14:tracePt t="178763" x="7493000" y="5294313"/>
          <p14:tracePt t="178777" x="7493000" y="5302250"/>
          <p14:tracePt t="178784" x="7502525" y="5319713"/>
          <p14:tracePt t="178791" x="7502525" y="5327650"/>
          <p14:tracePt t="178800" x="7502525" y="5337175"/>
          <p14:tracePt t="178805" x="7502525" y="5345113"/>
          <p14:tracePt t="178819" x="7510463" y="5353050"/>
          <p14:tracePt t="178828" x="7510463" y="5362575"/>
          <p14:tracePt t="178833" x="7518400" y="5370513"/>
          <p14:tracePt t="178847" x="7518400" y="5380038"/>
          <p14:tracePt t="178854" x="7527925" y="5387975"/>
          <p14:tracePt t="178863" x="7527925" y="5395913"/>
          <p14:tracePt t="178868" x="7535863" y="5395913"/>
          <p14:tracePt t="178877" x="7535863" y="5413375"/>
          <p14:tracePt t="178881" x="7545388" y="5413375"/>
          <p14:tracePt t="178889" x="7553325" y="5421313"/>
          <p14:tracePt t="178895" x="7553325" y="5430838"/>
          <p14:tracePt t="178902" x="7570788" y="5438775"/>
          <p14:tracePt t="178910" x="7570788" y="5446713"/>
          <p14:tracePt t="178916" x="7578725" y="5456238"/>
          <p14:tracePt t="178924" x="7578725" y="5464175"/>
          <p14:tracePt t="178930" x="7586663" y="5472113"/>
          <p14:tracePt t="178937" x="7596188" y="5481638"/>
          <p14:tracePt t="178945" x="7604125" y="5489575"/>
          <p14:tracePt t="178951" x="7612063" y="5489575"/>
          <p14:tracePt t="178960" x="7612063" y="5507038"/>
          <p14:tracePt t="178964" x="7629525" y="5524500"/>
          <p14:tracePt t="178973" x="7629525" y="5532438"/>
          <p14:tracePt t="178979" x="7637463" y="5540375"/>
          <p14:tracePt t="178986" x="7637463" y="5557838"/>
          <p14:tracePt t="178995" x="7637463" y="5565775"/>
          <p14:tracePt t="179001" x="7646988" y="5575300"/>
          <p14:tracePt t="179007" x="7654925" y="5575300"/>
          <p14:tracePt t="179013" x="7654925" y="5591175"/>
          <p14:tracePt t="179021" x="7662863" y="5608638"/>
          <p14:tracePt t="179035" x="7672388" y="5616575"/>
          <p14:tracePt t="179043" x="7672388" y="5626100"/>
          <p14:tracePt t="179051" x="7672388" y="5634038"/>
          <p14:tracePt t="179055" x="7680325" y="5634038"/>
          <p14:tracePt t="179070" x="7680325" y="5651500"/>
          <p14:tracePt t="179077" x="7688263" y="5651500"/>
          <p14:tracePt t="179091" x="7688263" y="5659438"/>
          <p14:tracePt t="179097" x="7697788" y="5659438"/>
          <p14:tracePt t="179111" x="7697788" y="5668963"/>
          <p14:tracePt t="179118" x="7705725" y="5668963"/>
          <p14:tracePt t="179132" x="7705725" y="5676900"/>
          <p14:tracePt t="179160" x="7705725" y="5684838"/>
          <p14:tracePt t="179176" x="7715250" y="5684838"/>
          <p14:tracePt t="179223" x="7723188" y="5684838"/>
          <p14:tracePt t="179237" x="7731125" y="5684838"/>
          <p14:tracePt t="179453" x="7731125" y="5676900"/>
          <p14:tracePt t="179502" x="7731125" y="5668963"/>
          <p14:tracePt t="179579" x="7731125" y="5659438"/>
          <p14:tracePt t="179642" x="7731125" y="5651500"/>
          <p14:tracePt t="179656" x="7731125" y="5641975"/>
          <p14:tracePt t="179711" x="7731125" y="5634038"/>
          <p14:tracePt t="179747" x="7731125" y="5626100"/>
          <p14:tracePt t="179788" x="7731125" y="5616575"/>
          <p14:tracePt t="179825" x="7731125" y="5608638"/>
          <p14:tracePt t="179858" x="7731125" y="5600700"/>
          <p14:tracePt t="179893" x="7731125" y="5591175"/>
          <p14:tracePt t="179934" x="7731125" y="5583238"/>
          <p14:tracePt t="179955" x="7740650" y="5583238"/>
          <p14:tracePt t="179962" x="7740650" y="5575300"/>
          <p14:tracePt t="179977" x="7740650" y="5565775"/>
          <p14:tracePt t="179998" x="7740650" y="5557838"/>
          <p14:tracePt t="180011" x="7748588" y="5557838"/>
          <p14:tracePt t="180017" x="7748588" y="5549900"/>
          <p14:tracePt t="180038" x="7748588" y="5540375"/>
          <p14:tracePt t="180053" x="7748588" y="5532438"/>
          <p14:tracePt t="180062" x="7756525" y="5532438"/>
          <p14:tracePt t="180065" x="7766050" y="5532438"/>
          <p14:tracePt t="180074" x="7766050" y="5524500"/>
          <p14:tracePt t="180080" x="7773988" y="5524500"/>
          <p14:tracePt t="180094" x="7773988" y="5514975"/>
          <p14:tracePt t="180102" x="7773988" y="5507038"/>
          <p14:tracePt t="180111" x="7781925" y="5507038"/>
          <p14:tracePt t="180129" x="7781925" y="5497513"/>
          <p14:tracePt t="180137" x="7791450" y="5497513"/>
          <p14:tracePt t="180146" x="7799388" y="5497513"/>
          <p14:tracePt t="180161" x="7799388" y="5489575"/>
          <p14:tracePt t="180164" x="7807325" y="5489575"/>
          <p14:tracePt t="180171" x="7807325" y="5481638"/>
          <p14:tracePt t="180179" x="7816850" y="5472113"/>
          <p14:tracePt t="180192" x="7824788" y="5464175"/>
          <p14:tracePt t="180198" x="7832725" y="5464175"/>
          <p14:tracePt t="180206" x="7842250" y="5446713"/>
          <p14:tracePt t="180212" x="7850188" y="5446713"/>
          <p14:tracePt t="180220" x="7850188" y="5438775"/>
          <p14:tracePt t="180228" x="7859713" y="5430838"/>
          <p14:tracePt t="180240" x="7867650" y="5421313"/>
          <p14:tracePt t="180246" x="7875588" y="5413375"/>
          <p14:tracePt t="180254" x="7885113" y="5413375"/>
          <p14:tracePt t="180268" x="7885113" y="5405438"/>
          <p14:tracePt t="180275" x="7893050" y="5395913"/>
          <p14:tracePt t="180289" x="7893050" y="5387975"/>
          <p14:tracePt t="180295" x="7900988" y="5387975"/>
          <p14:tracePt t="180302" x="7910513" y="5380038"/>
          <p14:tracePt t="180310" x="7910513" y="5370513"/>
          <p14:tracePt t="180325" x="7910513" y="5362575"/>
          <p14:tracePt t="180344" x="7910513" y="5353050"/>
          <p14:tracePt t="180351" x="7918450" y="5345113"/>
          <p14:tracePt t="180379" x="7918450" y="5337175"/>
          <p14:tracePt t="180393" x="7918450" y="5327650"/>
          <p14:tracePt t="180421" x="7918450" y="5319713"/>
          <p14:tracePt t="180435" x="7918450" y="5311775"/>
          <p14:tracePt t="180456" x="7918450" y="5302250"/>
          <p14:tracePt t="180477" x="7910513" y="5286375"/>
          <p14:tracePt t="180491" x="7910513" y="5276850"/>
          <p14:tracePt t="180511" x="7910513" y="5268913"/>
          <p14:tracePt t="180519" x="7910513" y="5260975"/>
          <p14:tracePt t="180525" x="7910513" y="5251450"/>
          <p14:tracePt t="180540" x="7910513" y="5235575"/>
          <p14:tracePt t="180553" x="7910513" y="5226050"/>
          <p14:tracePt t="180560" x="7910513" y="5218113"/>
          <p14:tracePt t="180568" x="7910513" y="5208588"/>
          <p14:tracePt t="180588" x="7910513" y="5200650"/>
          <p14:tracePt t="180595" x="7910513" y="5192713"/>
          <p14:tracePt t="180611" x="7910513" y="5183188"/>
          <p14:tracePt t="180624" x="7910513" y="5175250"/>
          <p14:tracePt t="180644" x="7910513" y="5167313"/>
          <p14:tracePt t="180666" x="7910513" y="5157788"/>
          <p14:tracePt t="180686" x="7910513" y="5149850"/>
          <p14:tracePt t="180720" x="7910513" y="5141913"/>
          <p14:tracePt t="180742" x="7900988" y="5141913"/>
          <p14:tracePt t="180777" x="7893050" y="5141913"/>
          <p14:tracePt t="180826" x="7885113" y="5141913"/>
          <p14:tracePt t="181125" x="7875588" y="5141913"/>
          <p14:tracePt t="181167" x="7867650" y="5141913"/>
          <p14:tracePt t="181181" x="7859713" y="5141913"/>
          <p14:tracePt t="181215" x="7850188" y="5141913"/>
          <p14:tracePt t="181236" x="7850188" y="5149850"/>
          <p14:tracePt t="181243" x="7842250" y="5157788"/>
          <p14:tracePt t="181263" x="7832725" y="5157788"/>
          <p14:tracePt t="181299" x="7824788" y="5167313"/>
          <p14:tracePt t="181320" x="7816850" y="5167313"/>
          <p14:tracePt t="181342" x="7807325" y="5175250"/>
          <p14:tracePt t="181364" x="7799388" y="5175250"/>
          <p14:tracePt t="181376" x="7791450" y="5175250"/>
          <p14:tracePt t="181396" x="7781925" y="5175250"/>
          <p14:tracePt t="181426" x="7773988" y="5175250"/>
          <p14:tracePt t="181439" x="7766050" y="5175250"/>
          <p14:tracePt t="181445" x="7756525" y="5175250"/>
          <p14:tracePt t="181466" x="7748588" y="5175250"/>
          <p14:tracePt t="181473" x="7740650" y="5175250"/>
          <p14:tracePt t="181487" x="7731125" y="5175250"/>
          <p14:tracePt t="181501" x="7723188" y="5175250"/>
          <p14:tracePt t="181515" x="7715250" y="5175250"/>
          <p14:tracePt t="181529" x="7705725" y="5175250"/>
          <p14:tracePt t="181537" x="7697788" y="5167313"/>
          <p14:tracePt t="181559" x="7688263" y="5157788"/>
          <p14:tracePt t="181571" x="7680325" y="5157788"/>
          <p14:tracePt t="181577" x="7672388" y="5157788"/>
          <p14:tracePt t="181599" x="7662863" y="5157788"/>
          <p14:tracePt t="181613" x="7654925" y="5157788"/>
          <p14:tracePt t="181633" x="7646988" y="5157788"/>
          <p14:tracePt t="181654" x="7637463" y="5157788"/>
          <p14:tracePt t="181683" x="7629525" y="5157788"/>
          <p14:tracePt t="181731" x="7621588" y="5157788"/>
          <p14:tracePt t="182212" x="7612063" y="5157788"/>
          <p14:tracePt t="182218" x="7596188" y="5175250"/>
          <p14:tracePt t="182225" x="7545388" y="5200650"/>
          <p14:tracePt t="182232" x="7485063" y="5243513"/>
          <p14:tracePt t="182242" x="7426325" y="5276850"/>
          <p14:tracePt t="182246" x="7383463" y="5294313"/>
          <p14:tracePt t="182255" x="7332663" y="5319713"/>
          <p14:tracePt t="182260" x="7264400" y="5362575"/>
          <p14:tracePt t="182267" x="7221538" y="5370513"/>
          <p14:tracePt t="182277" x="7188200" y="5387975"/>
          <p14:tracePt t="182281" x="7153275" y="5405438"/>
          <p14:tracePt t="182290" x="7137400" y="5413375"/>
          <p14:tracePt t="182295" x="7112000" y="5421313"/>
          <p14:tracePt t="182301" x="7094538" y="5438775"/>
          <p14:tracePt t="182311" x="7077075" y="5438775"/>
          <p14:tracePt t="182316" x="7069138" y="5438775"/>
          <p14:tracePt t="182326" x="7059613" y="5446713"/>
          <p14:tracePt t="182331" x="7043738" y="5446713"/>
          <p14:tracePt t="182339" x="7034213" y="5456238"/>
          <p14:tracePt t="182344" x="7026275" y="5456238"/>
          <p14:tracePt t="182351" x="7008813" y="5456238"/>
          <p14:tracePt t="182365" x="7000875" y="5456238"/>
          <p14:tracePt t="182371" x="6992938" y="5464175"/>
          <p14:tracePt t="182377" x="6983413" y="5464175"/>
          <p14:tracePt t="182386" x="6975475" y="5464175"/>
          <p14:tracePt t="182399" x="6967538" y="5464175"/>
          <p14:tracePt t="182408" x="6958013" y="5464175"/>
          <p14:tracePt t="182420" x="6950075" y="5464175"/>
          <p14:tracePt t="182426" x="6942138" y="5464175"/>
          <p14:tracePt t="182433" x="6932613" y="5464175"/>
          <p14:tracePt t="182448" x="6924675" y="5464175"/>
          <p14:tracePt t="182456" x="6915150" y="5464175"/>
          <p14:tracePt t="182461" x="6907213" y="5464175"/>
          <p14:tracePt t="182470" x="6899275" y="5464175"/>
          <p14:tracePt t="182491" x="6881813" y="5464175"/>
          <p14:tracePt t="182510" x="6873875" y="5464175"/>
          <p14:tracePt t="182525" x="6864350" y="5464175"/>
          <p14:tracePt t="182552" x="6856413" y="5464175"/>
          <p14:tracePt t="182567" x="6848475" y="5464175"/>
          <p14:tracePt t="182581" x="6848475" y="5456238"/>
          <p14:tracePt t="182587" x="6838950" y="5456238"/>
          <p14:tracePt t="182615" x="6831013" y="5456238"/>
          <p14:tracePt t="182651" x="6823075" y="5456238"/>
          <p14:tracePt t="182894" x="6831013" y="5456238"/>
          <p14:tracePt t="182901" x="6838950" y="5456238"/>
          <p14:tracePt t="182909" x="6848475" y="5456238"/>
          <p14:tracePt t="182914" x="6856413" y="5456238"/>
          <p14:tracePt t="182923" x="6864350" y="5456238"/>
          <p14:tracePt t="182929" x="6873875" y="5446713"/>
          <p14:tracePt t="182936" x="6899275" y="5446713"/>
          <p14:tracePt t="182942" x="6907213" y="5438775"/>
          <p14:tracePt t="182949" x="6924675" y="5438775"/>
          <p14:tracePt t="182958" x="6942138" y="5438775"/>
          <p14:tracePt t="182963" x="6958013" y="5438775"/>
          <p14:tracePt t="182971" x="6975475" y="5438775"/>
          <p14:tracePt t="182976" x="6992938" y="5446713"/>
          <p14:tracePt t="182986" x="7008813" y="5446713"/>
          <p14:tracePt t="182992" x="7026275" y="5446713"/>
          <p14:tracePt t="182998" x="7034213" y="5446713"/>
          <p14:tracePt t="183007" x="7043738" y="5446713"/>
          <p14:tracePt t="183014" x="7051675" y="5446713"/>
          <p14:tracePt t="183019" x="7069138" y="5446713"/>
          <p14:tracePt t="183025" x="7077075" y="5446713"/>
          <p14:tracePt t="183041" x="7094538" y="5446713"/>
          <p14:tracePt t="183053" x="7102475" y="5446713"/>
          <p14:tracePt t="183061" x="7112000" y="5446713"/>
          <p14:tracePt t="183067" x="7127875" y="5446713"/>
          <p14:tracePt t="183074" x="7137400" y="5446713"/>
          <p14:tracePt t="183081" x="7153275" y="5446713"/>
          <p14:tracePt t="183090" x="7170738" y="5446713"/>
          <p14:tracePt t="183096" x="7178675" y="5446713"/>
          <p14:tracePt t="183102" x="7188200" y="5446713"/>
          <p14:tracePt t="183109" x="7204075" y="5446713"/>
          <p14:tracePt t="183117" x="7213600" y="5446713"/>
          <p14:tracePt t="183124" x="7221538" y="5446713"/>
          <p14:tracePt t="183130" x="7229475" y="5446713"/>
          <p14:tracePt t="183139" x="7239000" y="5446713"/>
          <p14:tracePt t="183143" x="7246938" y="5446713"/>
          <p14:tracePt t="183151" x="7256463" y="5446713"/>
          <p14:tracePt t="183158" x="7264400" y="5446713"/>
          <p14:tracePt t="183173" x="7272338" y="5446713"/>
          <p14:tracePt t="183179" x="7281863" y="5446713"/>
          <p14:tracePt t="183193" x="7289800" y="5446713"/>
          <p14:tracePt t="183214" x="7297738" y="5446713"/>
          <p14:tracePt t="183223" x="7307263" y="5446713"/>
          <p14:tracePt t="183241" x="7315200" y="5446713"/>
          <p14:tracePt t="183257" x="7315200" y="5456238"/>
          <p14:tracePt t="183262" x="7323138" y="5456238"/>
          <p14:tracePt t="183319" x="7332663" y="5456238"/>
          <p14:tracePt t="183327" x="7332663" y="5464175"/>
          <p14:tracePt t="183340" x="7340600" y="5464175"/>
          <p14:tracePt t="183375" x="7340600" y="5472113"/>
          <p14:tracePt t="183417" x="7340600" y="5481638"/>
          <p14:tracePt t="183654" x="7348538" y="5481638"/>
          <p14:tracePt t="183703" x="7348538" y="5472113"/>
          <p14:tracePt t="183709" x="7358063" y="5472113"/>
          <p14:tracePt t="183723" x="7366000" y="5464175"/>
          <p14:tracePt t="183729" x="7373938" y="5464175"/>
          <p14:tracePt t="183738" x="7416800" y="5446713"/>
          <p14:tracePt t="183744" x="7451725" y="5430838"/>
          <p14:tracePt t="183751" x="7510463" y="5413375"/>
          <p14:tracePt t="183758" x="7570788" y="5395913"/>
          <p14:tracePt t="183766" x="7596188" y="5387975"/>
          <p14:tracePt t="183775" x="7621588" y="5387975"/>
          <p14:tracePt t="183778" x="7629525" y="5387975"/>
          <p14:tracePt t="183786" x="7646988" y="5387975"/>
          <p14:tracePt t="183794" x="7654925" y="5380038"/>
          <p14:tracePt t="183799" x="7662863" y="5380038"/>
          <p14:tracePt t="183808" x="7672388" y="5380038"/>
          <p14:tracePt t="183822" x="7680325" y="5380038"/>
          <p14:tracePt t="183842" x="7688263" y="5380038"/>
          <p14:tracePt t="183856" x="7688263" y="5370513"/>
          <p14:tracePt t="183861" x="7697788" y="5370513"/>
          <p14:tracePt t="183883" x="7697788" y="5362575"/>
          <p14:tracePt t="183905" x="7705725" y="5362575"/>
          <p14:tracePt t="183919" x="7705725" y="5353050"/>
          <p14:tracePt t="183926" x="7715250" y="5345113"/>
          <p14:tracePt t="183941" x="7723188" y="5327650"/>
          <p14:tracePt t="183956" x="7731125" y="5294313"/>
          <p14:tracePt t="183960" x="7748588" y="5276850"/>
          <p14:tracePt t="183967" x="7756525" y="5243513"/>
          <p14:tracePt t="183974" x="7773988" y="5208588"/>
          <p14:tracePt t="183980" x="7791450" y="5167313"/>
          <p14:tracePt t="183990" x="7807325" y="5141913"/>
          <p14:tracePt t="183993" x="7816850" y="5124450"/>
          <p14:tracePt t="184000" x="7824788" y="5106988"/>
          <p14:tracePt t="184008" x="7824788" y="5091113"/>
          <p14:tracePt t="184018" x="7832725" y="5073650"/>
          <p14:tracePt t="184030" x="7832725" y="5064125"/>
          <p14:tracePt t="184036" x="7832725" y="5056188"/>
          <p14:tracePt t="184042" x="7842250" y="5056188"/>
          <p14:tracePt t="184056" x="7842250" y="5048250"/>
          <p14:tracePt t="184142" x="7842250" y="5056188"/>
          <p14:tracePt t="184147" x="7842250" y="5064125"/>
          <p14:tracePt t="184156" x="7832725" y="5064125"/>
          <p14:tracePt t="184162" x="7824788" y="5073650"/>
          <p14:tracePt t="184170" x="7824788" y="5091113"/>
          <p14:tracePt t="184175" x="7816850" y="5099050"/>
          <p14:tracePt t="184183" x="7799388" y="5116513"/>
          <p14:tracePt t="184190" x="7799388" y="5141913"/>
          <p14:tracePt t="184197" x="7781925" y="5157788"/>
          <p14:tracePt t="184204" x="7773988" y="5183188"/>
          <p14:tracePt t="184210" x="7756525" y="5208588"/>
          <p14:tracePt t="184218" x="7748588" y="5226050"/>
          <p14:tracePt t="184225" x="7731125" y="5243513"/>
          <p14:tracePt t="184231" x="7715250" y="5268913"/>
          <p14:tracePt t="184241" x="7705725" y="5302250"/>
          <p14:tracePt t="184245" x="7697788" y="5311775"/>
          <p14:tracePt t="184253" x="7688263" y="5319713"/>
          <p14:tracePt t="184260" x="7680325" y="5337175"/>
          <p14:tracePt t="184267" x="7672388" y="5345113"/>
          <p14:tracePt t="184274" x="7662863" y="5362575"/>
          <p14:tracePt t="184280" x="7654925" y="5362575"/>
          <p14:tracePt t="184287" x="7654925" y="5370513"/>
          <p14:tracePt t="184294" x="7646988" y="5380038"/>
          <p14:tracePt t="184301" x="7637463" y="5387975"/>
          <p14:tracePt t="184308" x="7629525" y="5395913"/>
          <p14:tracePt t="184324" x="7629525" y="5405438"/>
          <p14:tracePt t="184328" x="7621588" y="5405438"/>
          <p14:tracePt t="184336" x="7621588" y="5413375"/>
          <p14:tracePt t="184343" x="7612063" y="5421313"/>
          <p14:tracePt t="184350" x="7604125" y="5421313"/>
          <p14:tracePt t="184363" x="7596188" y="5430838"/>
          <p14:tracePt t="184373" x="7596188" y="5438775"/>
          <p14:tracePt t="184377" x="7586663" y="5438775"/>
          <p14:tracePt t="184392" x="7578725" y="5446713"/>
          <p14:tracePt t="184408" x="7570788" y="5456238"/>
          <p14:tracePt t="184412" x="7570788" y="5464175"/>
          <p14:tracePt t="184423" x="7561263" y="5464175"/>
          <p14:tracePt t="184427" x="7553325" y="5472113"/>
          <p14:tracePt t="184441" x="7545388" y="5472113"/>
          <p14:tracePt t="184447" x="7545388" y="5489575"/>
          <p14:tracePt t="184456" x="7535863" y="5489575"/>
          <p14:tracePt t="184470" x="7527925" y="5497513"/>
          <p14:tracePt t="184482" x="7518400" y="5507038"/>
          <p14:tracePt t="184491" x="7518400" y="5514975"/>
          <p14:tracePt t="184505" x="7510463" y="5524500"/>
          <p14:tracePt t="184517" x="7502525" y="5524500"/>
          <p14:tracePt t="184539" x="7493000" y="5524500"/>
          <p14:tracePt t="184573" x="7485063" y="5524500"/>
          <p14:tracePt t="184579" x="7485063" y="5507038"/>
          <p14:tracePt t="184586" x="7485063" y="5489575"/>
          <p14:tracePt t="184595" x="7485063" y="5472113"/>
          <p14:tracePt t="184601" x="7485063" y="5456238"/>
          <p14:tracePt t="184608" x="7485063" y="5430838"/>
          <p14:tracePt t="184614" x="7485063" y="5413375"/>
          <p14:tracePt t="184624" x="7485063" y="5395913"/>
          <p14:tracePt t="184628" x="7485063" y="5380038"/>
          <p14:tracePt t="184636" x="7485063" y="5353050"/>
          <p14:tracePt t="184650" x="7485063" y="5345113"/>
          <p14:tracePt t="184658" x="7485063" y="5337175"/>
          <p14:tracePt t="184663" x="7477125" y="5327650"/>
          <p14:tracePt t="184673" x="7467600" y="5319713"/>
          <p14:tracePt t="184692" x="7467600" y="5311775"/>
          <p14:tracePt t="184698" x="7467600" y="5302250"/>
          <p14:tracePt t="184712" x="7467600" y="5294313"/>
          <p14:tracePt t="184726" x="7467600" y="5286375"/>
          <p14:tracePt t="184733" x="7467600" y="5276850"/>
          <p14:tracePt t="184747" x="7467600" y="5268913"/>
          <p14:tracePt t="184757" x="7467600" y="5260975"/>
          <p14:tracePt t="184769" x="7467600" y="5243513"/>
          <p14:tracePt t="184784" x="7467600" y="5235575"/>
          <p14:tracePt t="184795" x="7467600" y="5218113"/>
          <p14:tracePt t="184805" x="7477125" y="5218113"/>
          <p14:tracePt t="184810" x="7477125" y="5208588"/>
          <p14:tracePt t="184831" x="7477125" y="5200650"/>
          <p14:tracePt t="184839" x="7477125" y="5192713"/>
          <p14:tracePt t="184851" x="7477125" y="5183188"/>
          <p14:tracePt t="184859" x="7485063" y="5183188"/>
          <p14:tracePt t="184893" x="7493000" y="5183188"/>
          <p14:tracePt t="184914" x="7502525" y="5183188"/>
          <p14:tracePt t="184929" x="7510463" y="5183188"/>
          <p14:tracePt t="184934" x="7510463" y="5192713"/>
          <p14:tracePt t="184945" x="7518400" y="5192713"/>
          <p14:tracePt t="184957" x="7527925" y="5200650"/>
          <p14:tracePt t="184963" x="7535863" y="5208588"/>
          <p14:tracePt t="184977" x="7545388" y="5218113"/>
          <p14:tracePt t="184984" x="7561263" y="5226050"/>
          <p14:tracePt t="184991" x="7570788" y="5251450"/>
          <p14:tracePt t="184999" x="7586663" y="5268913"/>
          <p14:tracePt t="185007" x="7612063" y="5286375"/>
          <p14:tracePt t="185011" x="7629525" y="5311775"/>
          <p14:tracePt t="185022" x="7654925" y="5337175"/>
          <p14:tracePt t="185028" x="7662863" y="5353050"/>
          <p14:tracePt t="185033" x="7680325" y="5370513"/>
          <p14:tracePt t="185041" x="7697788" y="5380038"/>
          <p14:tracePt t="185047" x="7705725" y="5395913"/>
          <p14:tracePt t="185054" x="7715250" y="5413375"/>
          <p14:tracePt t="185060" x="7731125" y="5421313"/>
          <p14:tracePt t="185068" x="7731125" y="5438775"/>
          <p14:tracePt t="185074" x="7740650" y="5438775"/>
          <p14:tracePt t="185091" x="7748588" y="5456238"/>
          <p14:tracePt t="185095" x="7756525" y="5456238"/>
          <p14:tracePt t="185105" x="7766050" y="5464175"/>
          <p14:tracePt t="185116" x="7773988" y="5464175"/>
          <p14:tracePt t="185124" x="7773988" y="5472113"/>
          <p14:tracePt t="185130" x="7781925" y="5481638"/>
          <p14:tracePt t="185143" x="7791450" y="5489575"/>
          <p14:tracePt t="185165" x="7799388" y="5497513"/>
          <p14:tracePt t="185179" x="7799388" y="5507038"/>
          <p14:tracePt t="185189" x="7807325" y="5507038"/>
          <p14:tracePt t="185201" x="7807325" y="5514975"/>
          <p14:tracePt t="185214" x="7807325" y="5524500"/>
          <p14:tracePt t="185228" x="7816850" y="5524500"/>
          <p14:tracePt t="185256" x="7816850" y="5532438"/>
          <p14:tracePt t="185271" x="7824788" y="5532438"/>
          <p14:tracePt t="185290" x="7832725" y="5540375"/>
          <p14:tracePt t="185326" x="7832725" y="5549900"/>
          <p14:tracePt t="185367" x="7832725" y="5557838"/>
          <p14:tracePt t="185624" x="7824788" y="5557838"/>
          <p14:tracePt t="185638" x="7807325" y="5557838"/>
          <p14:tracePt t="185644" x="7799388" y="5557838"/>
          <p14:tracePt t="185652" x="7799388" y="5549900"/>
          <p14:tracePt t="185658" x="7791450" y="5549900"/>
          <p14:tracePt t="185674" x="7781925" y="5540375"/>
          <p14:tracePt t="185680" x="7773988" y="5540375"/>
          <p14:tracePt t="185693" x="7766050" y="5540375"/>
          <p14:tracePt t="185700" x="7756525" y="5532438"/>
          <p14:tracePt t="185707" x="7748588" y="5532438"/>
          <p14:tracePt t="185714" x="7731125" y="5524500"/>
          <p14:tracePt t="185724" x="7705725" y="5514975"/>
          <p14:tracePt t="185728" x="7688263" y="5507038"/>
          <p14:tracePt t="185738" x="7662863" y="5497513"/>
          <p14:tracePt t="185742" x="7637463" y="5489575"/>
          <p14:tracePt t="185750" x="7621588" y="5481638"/>
          <p14:tracePt t="185757" x="7596188" y="5472113"/>
          <p14:tracePt t="185762" x="7570788" y="5464175"/>
          <p14:tracePt t="185772" x="7561263" y="5456238"/>
          <p14:tracePt t="185776" x="7553325" y="5446713"/>
          <p14:tracePt t="185783" x="7545388" y="5438775"/>
          <p14:tracePt t="185790" x="7527925" y="5438775"/>
          <p14:tracePt t="185799" x="7510463" y="5430838"/>
          <p14:tracePt t="185806" x="7510463" y="5421313"/>
          <p14:tracePt t="185812" x="7502525" y="5421313"/>
          <p14:tracePt t="185820" x="7485063" y="5405438"/>
          <p14:tracePt t="185825" x="7477125" y="5405438"/>
          <p14:tracePt t="185833" x="7459663" y="5395913"/>
          <p14:tracePt t="185839" x="7459663" y="5387975"/>
          <p14:tracePt t="185846" x="7451725" y="5387975"/>
          <p14:tracePt t="185855" x="7426325" y="5380038"/>
          <p14:tracePt t="185860" x="7408863" y="5370513"/>
          <p14:tracePt t="185868" x="7408863" y="5362575"/>
          <p14:tracePt t="185874" x="7383463" y="5353050"/>
          <p14:tracePt t="185890" x="7373938" y="5345113"/>
          <p14:tracePt t="185895" x="7366000" y="5337175"/>
          <p14:tracePt t="185902" x="7358063" y="5337175"/>
          <p14:tracePt t="185909" x="7348538" y="5327650"/>
          <p14:tracePt t="185916" x="7348538" y="5319713"/>
          <p14:tracePt t="185922" x="7332663" y="5311775"/>
          <p14:tracePt t="185930" x="7332663" y="5302250"/>
          <p14:tracePt t="185939" x="7332663" y="5294313"/>
          <p14:tracePt t="185954" x="7315200" y="5276850"/>
          <p14:tracePt t="185957" x="7307263" y="5276850"/>
          <p14:tracePt t="185964" x="7307263" y="5268913"/>
          <p14:tracePt t="185972" x="7307263" y="5260975"/>
          <p14:tracePt t="185979" x="7297738" y="5260975"/>
          <p14:tracePt t="185987" x="7289800" y="5251450"/>
          <p14:tracePt t="185992" x="7289800" y="5243513"/>
          <p14:tracePt t="186000" x="7281863" y="5243513"/>
          <p14:tracePt t="186014" x="7281863" y="5235575"/>
          <p14:tracePt t="186021" x="7272338" y="5235575"/>
          <p14:tracePt t="186041" x="7272338" y="5226050"/>
          <p14:tracePt t="186055" x="7264400" y="5226050"/>
          <p14:tracePt t="186076" x="7256463" y="5226050"/>
          <p14:tracePt t="186343" x="7264400" y="5226050"/>
          <p14:tracePt t="186349" x="7272338" y="5226050"/>
          <p14:tracePt t="186363" x="7281863" y="5226050"/>
          <p14:tracePt t="186372" x="7289800" y="5226050"/>
          <p14:tracePt t="186384" x="7297738" y="5226050"/>
          <p14:tracePt t="186398" x="7307263" y="5218113"/>
          <p14:tracePt t="186411" x="7315200" y="5218113"/>
          <p14:tracePt t="186420" x="7315200" y="5208588"/>
          <p14:tracePt t="186425" x="7323138" y="5208588"/>
          <p14:tracePt t="186433" x="7332663" y="5208588"/>
          <p14:tracePt t="186447" x="7340600" y="5208588"/>
          <p14:tracePt t="186470" x="7348538" y="5200650"/>
          <p14:tracePt t="186474" x="7358063" y="5200650"/>
          <p14:tracePt t="186504" x="7366000" y="5192713"/>
          <p14:tracePt t="186523" x="7373938" y="5192713"/>
          <p14:tracePt t="186538" x="7383463" y="5192713"/>
          <p14:tracePt t="186558" x="7391400" y="5183188"/>
          <p14:tracePt t="186608" x="7400925" y="5175250"/>
          <p14:tracePt t="186656" x="7408863" y="5175250"/>
          <p14:tracePt t="186725" x="7400925" y="5175250"/>
          <p14:tracePt t="186739" x="7391400" y="5175250"/>
          <p14:tracePt t="186747" x="7383463" y="5175250"/>
          <p14:tracePt t="186760" x="7373938" y="5175250"/>
          <p14:tracePt t="186774" x="7358063" y="5175250"/>
          <p14:tracePt t="186781" x="7348538" y="5183188"/>
          <p14:tracePt t="186789" x="7340600" y="5183188"/>
          <p14:tracePt t="186795" x="7323138" y="5192713"/>
          <p14:tracePt t="186804" x="7315200" y="5200650"/>
          <p14:tracePt t="186808" x="7307263" y="5200650"/>
          <p14:tracePt t="186817" x="7297738" y="5208588"/>
          <p14:tracePt t="186823" x="7289800" y="5218113"/>
          <p14:tracePt t="186830" x="7281863" y="5218113"/>
          <p14:tracePt t="186839" x="7281863" y="5226050"/>
          <p14:tracePt t="186844" x="7272338" y="5226050"/>
          <p14:tracePt t="186851" x="7272338" y="5235575"/>
          <p14:tracePt t="186857" x="7264400" y="5243513"/>
          <p14:tracePt t="186865" x="7256463" y="5251450"/>
          <p14:tracePt t="186872" x="7256463" y="5260975"/>
          <p14:tracePt t="186878" x="7246938" y="5260975"/>
          <p14:tracePt t="186888" x="7239000" y="5268913"/>
          <p14:tracePt t="186899" x="7239000" y="5286375"/>
          <p14:tracePt t="186906" x="7239000" y="5294313"/>
          <p14:tracePt t="186915" x="7239000" y="5302250"/>
          <p14:tracePt t="186922" x="7229475" y="5302250"/>
          <p14:tracePt t="186927" x="7229475" y="5311775"/>
          <p14:tracePt t="186936" x="7229475" y="5319713"/>
          <p14:tracePt t="186941" x="7229475" y="5327650"/>
          <p14:tracePt t="186957" x="7213600" y="5345113"/>
          <p14:tracePt t="186962" x="7213600" y="5362575"/>
          <p14:tracePt t="186970" x="7213600" y="5370513"/>
          <p14:tracePt t="186976" x="7213600" y="5380038"/>
          <p14:tracePt t="186990" x="7196138" y="5395913"/>
          <p14:tracePt t="186998" x="7196138" y="5405438"/>
          <p14:tracePt t="187010" x="7196138" y="5413375"/>
          <p14:tracePt t="187020" x="7196138" y="5421313"/>
          <p14:tracePt t="187024" x="7196138" y="5430838"/>
          <p14:tracePt t="187046" x="7196138" y="5438775"/>
          <p14:tracePt t="187055" x="7188200" y="5446713"/>
          <p14:tracePt t="187068" x="7188200" y="5456238"/>
          <p14:tracePt t="187095" x="7188200" y="5464175"/>
          <p14:tracePt t="187105" x="7188200" y="5472113"/>
          <p14:tracePt t="187116" x="7178675" y="5472113"/>
          <p14:tracePt t="187122" x="7178675" y="5481638"/>
          <p14:tracePt t="187144" x="7178675" y="5489575"/>
          <p14:tracePt t="187171" x="7178675" y="5497513"/>
          <p14:tracePt t="187178" x="7178675" y="5507038"/>
          <p14:tracePt t="187192" x="7170738" y="5507038"/>
          <p14:tracePt t="187213" x="7170738" y="5514975"/>
          <p14:tracePt t="187304" x="7170738" y="5507038"/>
          <p14:tracePt t="187310" x="7170738" y="5497513"/>
          <p14:tracePt t="187324" x="7170738" y="5489575"/>
          <p14:tracePt t="187331" x="7170738" y="5481638"/>
          <p14:tracePt t="187338" x="7170738" y="5472113"/>
          <p14:tracePt t="187345" x="7170738" y="5464175"/>
          <p14:tracePt t="187355" x="7178675" y="5456238"/>
          <p14:tracePt t="187359" x="7178675" y="5446713"/>
          <p14:tracePt t="187366" x="7178675" y="5438775"/>
          <p14:tracePt t="187373" x="7178675" y="5430838"/>
          <p14:tracePt t="187380" x="7188200" y="5421313"/>
          <p14:tracePt t="187388" x="7188200" y="5413375"/>
          <p14:tracePt t="187393" x="7196138" y="5413375"/>
          <p14:tracePt t="187402" x="7204075" y="5395913"/>
          <p14:tracePt t="187408" x="7204075" y="5380038"/>
          <p14:tracePt t="187415" x="7213600" y="5380038"/>
          <p14:tracePt t="187422" x="7221538" y="5362575"/>
          <p14:tracePt t="187429" x="7229475" y="5353050"/>
          <p14:tracePt t="187437" x="7239000" y="5345113"/>
          <p14:tracePt t="187443" x="7239000" y="5337175"/>
          <p14:tracePt t="187452" x="7246938" y="5337175"/>
          <p14:tracePt t="187457" x="7246938" y="5327650"/>
          <p14:tracePt t="187464" x="7256463" y="5319713"/>
          <p14:tracePt t="187478" x="7264400" y="5311775"/>
          <p14:tracePt t="187486" x="7272338" y="5311775"/>
          <p14:tracePt t="187491" x="7272338" y="5302250"/>
          <p14:tracePt t="187506" x="7281863" y="5302250"/>
          <p14:tracePt t="187515" x="7281863" y="5294313"/>
          <p14:tracePt t="187520" x="7281863" y="5286375"/>
          <p14:tracePt t="187539" x="7281863" y="5276850"/>
          <p14:tracePt t="187569" x="7281863" y="5268913"/>
          <p14:tracePt t="187589" x="7281863" y="5260975"/>
          <p14:tracePt t="187596" x="7281863" y="5251450"/>
          <p14:tracePt t="187630" x="7281863" y="5243513"/>
          <p14:tracePt t="187735" x="7289800" y="5243513"/>
          <p14:tracePt t="187756" x="7297738" y="5243513"/>
          <p14:tracePt t="187770" x="7307263" y="5243513"/>
          <p14:tracePt t="187799" x="7315200" y="5243513"/>
          <p14:tracePt t="187818" x="7323138" y="5243513"/>
          <p14:tracePt t="187846" x="7332663" y="5243513"/>
          <p14:tracePt t="187853" x="7340600" y="5243513"/>
          <p14:tracePt t="187896" x="7348538" y="5235575"/>
          <p14:tracePt t="187924" x="7358063" y="5235575"/>
          <p14:tracePt t="187945" x="7358063" y="5226050"/>
          <p14:tracePt t="187952" x="7358063" y="5218113"/>
          <p14:tracePt t="187979" x="7358063" y="5208588"/>
          <p14:tracePt t="188000" x="7358063" y="5200650"/>
          <p14:tracePt t="188021" x="7358063" y="5192713"/>
          <p14:tracePt t="188034" x="7358063" y="5183188"/>
          <p14:tracePt t="188069" x="7358063" y="5175250"/>
          <p14:tracePt t="188118" x="7358063" y="5167313"/>
          <p14:tracePt t="188167" x="7358063" y="5157788"/>
          <p14:tracePt t="188189" x="7348538" y="5157788"/>
          <p14:tracePt t="188258" x="7340600" y="5157788"/>
          <p14:tracePt t="188286" x="7332663" y="5157788"/>
          <p14:tracePt t="188313" x="7323138" y="5157788"/>
          <p14:tracePt t="188320" x="7323138" y="5167313"/>
          <p14:tracePt t="188327" x="7315200" y="5167313"/>
          <p14:tracePt t="188335" x="7315200" y="5175250"/>
          <p14:tracePt t="188341" x="7307263" y="5183188"/>
          <p14:tracePt t="188349" x="7297738" y="5200650"/>
          <p14:tracePt t="188354" x="7297738" y="5208588"/>
          <p14:tracePt t="188363" x="7289800" y="5208588"/>
          <p14:tracePt t="188370" x="7289800" y="5226050"/>
          <p14:tracePt t="188375" x="7281863" y="5235575"/>
          <p14:tracePt t="188383" x="7281863" y="5243513"/>
          <p14:tracePt t="188398" x="7272338" y="5251450"/>
          <p14:tracePt t="188404" x="7272338" y="5268913"/>
          <p14:tracePt t="188419" x="7264400" y="5286375"/>
          <p14:tracePt t="188431" x="7256463" y="5294313"/>
          <p14:tracePt t="188438" x="7256463" y="5311775"/>
          <p14:tracePt t="188452" x="7256463" y="5327650"/>
          <p14:tracePt t="188460" x="7246938" y="5327650"/>
          <p14:tracePt t="188468" x="7246938" y="5337175"/>
          <p14:tracePt t="188472" x="7246938" y="5345113"/>
          <p14:tracePt t="188481" x="7246938" y="5353050"/>
          <p14:tracePt t="188487" x="7246938" y="5362575"/>
          <p14:tracePt t="188503" x="7246938" y="5370513"/>
          <p14:tracePt t="188509" x="7239000" y="5370513"/>
          <p14:tracePt t="188515" x="7239000" y="5387975"/>
          <p14:tracePt t="188529" x="7239000" y="5395913"/>
          <p14:tracePt t="188542" x="7239000" y="5405438"/>
          <p14:tracePt t="188551" x="7239000" y="5413375"/>
          <p14:tracePt t="188557" x="7229475" y="5421313"/>
          <p14:tracePt t="188570" x="7229475" y="5430838"/>
          <p14:tracePt t="188578" x="7229475" y="5438775"/>
          <p14:tracePt t="188586" x="7229475" y="5446713"/>
          <p14:tracePt t="188599" x="7229475" y="5456238"/>
          <p14:tracePt t="188606" x="7221538" y="5456238"/>
          <p14:tracePt t="188619" x="7221538" y="5464175"/>
          <p14:tracePt t="188634" x="7221538" y="5472113"/>
          <p14:tracePt t="188640" x="7213600" y="5481638"/>
          <p14:tracePt t="188655" x="7213600" y="5489575"/>
          <p14:tracePt t="188676" x="7213600" y="5497513"/>
          <p14:tracePt t="188689" x="7204075" y="5497513"/>
          <p14:tracePt t="188697" x="7204075" y="5507038"/>
          <p14:tracePt t="188710" x="7196138" y="5507038"/>
          <p14:tracePt t="188719" x="7196138" y="5514975"/>
          <p14:tracePt t="188736" x="7196138" y="5524500"/>
          <p14:tracePt t="188760" x="7188200" y="5524500"/>
          <p14:tracePt t="188780" x="7178675" y="5524500"/>
          <p14:tracePt t="188794" x="7170738" y="5524500"/>
          <p14:tracePt t="188802" x="7170738" y="5514975"/>
          <p14:tracePt t="188808" x="7162800" y="5514975"/>
          <p14:tracePt t="188815" x="7162800" y="5507038"/>
          <p14:tracePt t="188835" x="7153275" y="5497513"/>
          <p14:tracePt t="188857" x="7145338" y="5497513"/>
          <p14:tracePt t="188863" x="7145338" y="5489575"/>
          <p14:tracePt t="188878" x="7137400" y="5489575"/>
          <p14:tracePt t="188886" x="7137400" y="5481638"/>
          <p14:tracePt t="188891" x="7127875" y="5472113"/>
          <p14:tracePt t="188912" x="7119938" y="5464175"/>
          <p14:tracePt t="188934" x="7112000" y="5464175"/>
          <p14:tracePt t="188948" x="7094538" y="5464175"/>
          <p14:tracePt t="188961" x="7094538" y="5456238"/>
          <p14:tracePt t="188970" x="7085013" y="5456238"/>
          <p14:tracePt t="188975" x="7077075" y="5456238"/>
          <p14:tracePt t="188982" x="7059613" y="5446713"/>
          <p14:tracePt t="188989" x="7034213" y="5446713"/>
          <p14:tracePt t="188996" x="7018338" y="5446713"/>
          <p14:tracePt t="189003" x="6975475" y="5438775"/>
          <p14:tracePt t="189010" x="6881813" y="5438775"/>
          <p14:tracePt t="189019" x="6805613" y="5430838"/>
          <p14:tracePt t="189024" x="6729413" y="5430838"/>
          <p14:tracePt t="189031" x="6618288" y="5421313"/>
          <p14:tracePt t="189037" x="6483350" y="5421313"/>
          <p14:tracePt t="189045" x="6389688" y="5421313"/>
          <p14:tracePt t="189053" x="6286500" y="5421313"/>
          <p14:tracePt t="189059" x="6184900" y="5413375"/>
          <p14:tracePt t="189067" x="6032500" y="5413375"/>
          <p14:tracePt t="189072" x="5862638" y="5387975"/>
          <p14:tracePt t="189079" x="5768975" y="5380038"/>
          <p14:tracePt t="189086" x="5667375" y="5362575"/>
          <p14:tracePt t="189094" x="5548313" y="5337175"/>
          <p14:tracePt t="189102" x="5386388" y="5311775"/>
          <p14:tracePt t="189106" x="5216525" y="5286375"/>
          <p14:tracePt t="189116" x="5122863" y="5276850"/>
          <p14:tracePt t="189121" x="5013325" y="5260975"/>
          <p14:tracePt t="189128" x="4884738" y="5243513"/>
          <p14:tracePt t="189136" x="4808538" y="5235575"/>
          <p14:tracePt t="189142" x="4749800" y="5226050"/>
          <p14:tracePt t="189152" x="4699000" y="5218113"/>
          <p14:tracePt t="189155" x="4664075" y="5218113"/>
          <p14:tracePt t="189198" x="4656138" y="5208588"/>
          <p14:tracePt t="189471" x="4451350" y="5243513"/>
          <p14:tracePt t="189477" x="4146550" y="5251450"/>
          <p14:tracePt t="189486" x="3967163" y="5276850"/>
          <p14:tracePt t="189492" x="3822700" y="5286375"/>
          <p14:tracePt t="189500" x="3713163" y="5294313"/>
          <p14:tracePt t="189505" x="3568700" y="5311775"/>
          <p14:tracePt t="189512" x="3381375" y="5311775"/>
          <p14:tracePt t="189520" x="3279775" y="5311775"/>
          <p14:tracePt t="189527" x="3178175" y="5319713"/>
          <p14:tracePt t="189535" x="3067050" y="5319713"/>
          <p14:tracePt t="189541" x="2955925" y="5319713"/>
          <p14:tracePt t="189550" x="2863850" y="5319713"/>
          <p14:tracePt t="189555" x="2811463" y="5319713"/>
          <p14:tracePt t="189561" x="2786063" y="5319713"/>
          <p14:tracePt t="189569" x="2760663" y="5319713"/>
          <p14:tracePt t="189575" x="2735263" y="5319713"/>
          <p14:tracePt t="189584" x="2719388" y="5319713"/>
          <p14:tracePt t="189589" x="2709863" y="5319713"/>
          <p14:tracePt t="189599" x="2701925" y="5327650"/>
          <p14:tracePt t="189610" x="2693988" y="5327650"/>
          <p14:tracePt t="189620" x="2693988" y="5337175"/>
          <p14:tracePt t="189624" x="2684463" y="5337175"/>
          <p14:tracePt t="189645" x="2676525" y="5337175"/>
          <p14:tracePt t="189653" x="2668588" y="5337175"/>
          <p14:tracePt t="189659" x="2668588" y="5345113"/>
          <p14:tracePt t="189673" x="2659063" y="5345113"/>
          <p14:tracePt t="189693" x="2651125" y="5353050"/>
          <p14:tracePt t="189939" x="2616200" y="5353050"/>
          <p14:tracePt t="189945" x="2565400" y="5345113"/>
          <p14:tracePt t="189953" x="2506663" y="5337175"/>
          <p14:tracePt t="189959" x="2455863" y="5327650"/>
          <p14:tracePt t="189969" x="2413000" y="5319713"/>
          <p14:tracePt t="189973" x="2362200" y="5319713"/>
          <p14:tracePt t="189981" x="2336800" y="5319713"/>
          <p14:tracePt t="189988" x="2311400" y="5319713"/>
          <p14:tracePt t="189994" x="2286000" y="5319713"/>
          <p14:tracePt t="190002" x="2268538" y="5319713"/>
          <p14:tracePt t="190008" x="2260600" y="5327650"/>
          <p14:tracePt t="190016" x="2225675" y="5345113"/>
          <p14:tracePt t="190021" x="2208213" y="5345113"/>
          <p14:tracePt t="190030" x="2192338" y="5362575"/>
          <p14:tracePt t="190038" x="2174875" y="5370513"/>
          <p14:tracePt t="190042" x="2157413" y="5387975"/>
          <p14:tracePt t="190052" x="2149475" y="5395913"/>
          <p14:tracePt t="190056" x="2141538" y="5413375"/>
          <p14:tracePt t="190063" x="2124075" y="5421313"/>
          <p14:tracePt t="190069" x="2106613" y="5438775"/>
          <p14:tracePt t="190078" x="2098675" y="5446713"/>
          <p14:tracePt t="190085" x="2090738" y="5456238"/>
          <p14:tracePt t="190091" x="2081213" y="5472113"/>
          <p14:tracePt t="190100" x="2073275" y="5481638"/>
          <p14:tracePt t="190112" x="2065338" y="5489575"/>
          <p14:tracePt t="190118" x="2065338" y="5497513"/>
          <p14:tracePt t="190126" x="2065338" y="5507038"/>
          <p14:tracePt t="190134" x="2055813" y="5524500"/>
          <p14:tracePt t="190140" x="2047875" y="5524500"/>
          <p14:tracePt t="190149" x="2047875" y="5532438"/>
          <p14:tracePt t="190153" x="2047875" y="5540375"/>
          <p14:tracePt t="190160" x="2047875" y="5549900"/>
          <p14:tracePt t="190168" x="2047875" y="5557838"/>
          <p14:tracePt t="190184" x="2047875" y="5565775"/>
          <p14:tracePt t="190196" x="2047875" y="5575300"/>
          <p14:tracePt t="190202" x="2047875" y="5583238"/>
          <p14:tracePt t="190210" x="2047875" y="5591175"/>
          <p14:tracePt t="190217" x="2055813" y="5591175"/>
          <p14:tracePt t="190224" x="2065338" y="5608638"/>
          <p14:tracePt t="190231" x="2065338" y="5616575"/>
          <p14:tracePt t="190237" x="2090738" y="5634038"/>
          <p14:tracePt t="190245" x="2106613" y="5651500"/>
          <p14:tracePt t="190251" x="2141538" y="5668963"/>
          <p14:tracePt t="190258" x="2174875" y="5702300"/>
          <p14:tracePt t="190267" x="2235200" y="5727700"/>
          <p14:tracePt t="190272" x="2293938" y="5753100"/>
          <p14:tracePt t="190279" x="2387600" y="5778500"/>
          <p14:tracePt t="190285" x="2489200" y="5813425"/>
          <p14:tracePt t="190293" x="2549525" y="5821363"/>
          <p14:tracePt t="190302" x="2582863" y="5821363"/>
          <p14:tracePt t="190307" x="2651125" y="5821363"/>
          <p14:tracePt t="190314" x="2709863" y="5821363"/>
          <p14:tracePt t="190321" x="2744788" y="5821363"/>
          <p14:tracePt t="190328" x="2760663" y="5821363"/>
          <p14:tracePt t="190334" x="2811463" y="5821363"/>
          <p14:tracePt t="190341" x="2854325" y="5813425"/>
          <p14:tracePt t="190349" x="2871788" y="5813425"/>
          <p14:tracePt t="190356" x="2897188" y="5813425"/>
          <p14:tracePt t="190362" x="2914650" y="5803900"/>
          <p14:tracePt t="190369" x="2930525" y="5803900"/>
          <p14:tracePt t="190377" x="2940050" y="5795963"/>
          <p14:tracePt t="190385" x="2955925" y="5795963"/>
          <p14:tracePt t="190391" x="2973388" y="5778500"/>
          <p14:tracePt t="190400" x="2990850" y="5778500"/>
          <p14:tracePt t="190404" x="2998788" y="5761038"/>
          <p14:tracePt t="190413" x="3033713" y="5753100"/>
          <p14:tracePt t="190418" x="3041650" y="5745163"/>
          <p14:tracePt t="190427" x="3059113" y="5727700"/>
          <p14:tracePt t="190435" x="3074988" y="5710238"/>
          <p14:tracePt t="190439" x="3109913" y="5694363"/>
          <p14:tracePt t="190447" x="3117850" y="5684838"/>
          <p14:tracePt t="190453" x="3143250" y="5668963"/>
          <p14:tracePt t="190460" x="3160713" y="5651500"/>
          <p14:tracePt t="190468" x="3168650" y="5641975"/>
          <p14:tracePt t="190474" x="3186113" y="5634038"/>
          <p14:tracePt t="190483" x="3194050" y="5616575"/>
          <p14:tracePt t="190487" x="3211513" y="5600700"/>
          <p14:tracePt t="190501" x="3219450" y="5591175"/>
          <p14:tracePt t="190519" x="3228975" y="5575300"/>
          <p14:tracePt t="190536" x="3228975" y="5565775"/>
          <p14:tracePt t="190551" x="3228975" y="5557838"/>
          <p14:tracePt t="190565" x="3228975" y="5549900"/>
          <p14:tracePt t="190572" x="3228975" y="5540375"/>
          <p14:tracePt t="190585" x="3228975" y="5532438"/>
          <p14:tracePt t="190592" x="3228975" y="5524500"/>
          <p14:tracePt t="190608" x="3219450" y="5514975"/>
          <p14:tracePt t="190614" x="3211513" y="5497513"/>
          <p14:tracePt t="190621" x="3194050" y="5489575"/>
          <p14:tracePt t="190627" x="3186113" y="5481638"/>
          <p14:tracePt t="190634" x="3168650" y="5446713"/>
          <p14:tracePt t="190642" x="3152775" y="5430838"/>
          <p14:tracePt t="190651" x="3127375" y="5387975"/>
          <p14:tracePt t="190655" x="3074988" y="5337175"/>
          <p14:tracePt t="190663" x="3008313" y="5243513"/>
          <p14:tracePt t="190669" x="2955925" y="5192713"/>
          <p14:tracePt t="190676" x="2889250" y="5132388"/>
          <p14:tracePt t="190685" x="2846388" y="5081588"/>
          <p14:tracePt t="190690" x="2786063" y="5030788"/>
          <p14:tracePt t="190700" x="2744788" y="4997450"/>
          <p14:tracePt t="190705" x="2719388" y="4972050"/>
          <p14:tracePt t="190712" x="2676525" y="4954588"/>
          <p14:tracePt t="190718" x="2633663" y="4919663"/>
          <p14:tracePt t="190725" x="2600325" y="4903788"/>
          <p14:tracePt t="190736" x="2574925" y="4903788"/>
          <p14:tracePt t="190738" x="2514600" y="4894263"/>
          <p14:tracePt t="190746" x="2481263" y="4886325"/>
          <p14:tracePt t="190753" x="2446338" y="4886325"/>
          <p14:tracePt t="190760" x="2430463" y="4878388"/>
          <p14:tracePt t="190768" x="2395538" y="4878388"/>
          <p14:tracePt t="190774" x="2370138" y="4878388"/>
          <p14:tracePt t="190782" x="2344738" y="4886325"/>
          <p14:tracePt t="190787" x="2327275" y="4886325"/>
          <p14:tracePt t="190795" x="2301875" y="4894263"/>
          <p14:tracePt t="190801" x="2286000" y="4903788"/>
          <p14:tracePt t="190808" x="2260600" y="4903788"/>
          <p14:tracePt t="190817" x="2235200" y="4919663"/>
          <p14:tracePt t="190823" x="2217738" y="4919663"/>
          <p14:tracePt t="190831" x="2182813" y="4937125"/>
          <p14:tracePt t="190836" x="2166938" y="4946650"/>
          <p14:tracePt t="190844" x="2157413" y="4954588"/>
          <p14:tracePt t="190851" x="2141538" y="4954588"/>
          <p14:tracePt t="190858" x="2124075" y="4972050"/>
          <p14:tracePt t="190866" x="2116138" y="4979988"/>
          <p14:tracePt t="190871" x="2098675" y="4979988"/>
          <p14:tracePt t="190879" x="2090738" y="4987925"/>
          <p14:tracePt t="190885" x="2081213" y="4987925"/>
          <p14:tracePt t="190892" x="2081213" y="4997450"/>
          <p14:tracePt t="190901" x="2073275" y="5005388"/>
          <p14:tracePt t="190906" x="2065338" y="5013325"/>
          <p14:tracePt t="190916" x="2055813" y="5022850"/>
          <p14:tracePt t="190935" x="2047875" y="5030788"/>
          <p14:tracePt t="190954" x="2047875" y="5038725"/>
          <p14:tracePt t="190976" x="2047875" y="5048250"/>
          <p14:tracePt t="190990" x="2047875" y="5056188"/>
          <p14:tracePt t="191003" x="2047875" y="5064125"/>
          <p14:tracePt t="191011" x="2047875" y="5073650"/>
          <p14:tracePt t="191017" x="2047875" y="5081588"/>
          <p14:tracePt t="191024" x="2055813" y="5099050"/>
          <p14:tracePt t="191034" x="2055813" y="5124450"/>
          <p14:tracePt t="191045" x="2073275" y="5149850"/>
          <p14:tracePt t="191052" x="2073275" y="5183188"/>
          <p14:tracePt t="191060" x="2081213" y="5200650"/>
          <p14:tracePt t="191067" x="2090738" y="5218113"/>
          <p14:tracePt t="191073" x="2098675" y="5243513"/>
          <p14:tracePt t="191082" x="2106613" y="5260975"/>
          <p14:tracePt t="191087" x="2116138" y="5276850"/>
          <p14:tracePt t="191094" x="2124075" y="5302250"/>
          <p14:tracePt t="191100" x="2124075" y="5311775"/>
          <p14:tracePt t="191109" x="2141538" y="5345113"/>
          <p14:tracePt t="191118" x="2149475" y="5362575"/>
          <p14:tracePt t="191121" x="2157413" y="5387975"/>
          <p14:tracePt t="191129" x="2174875" y="5421313"/>
          <p14:tracePt t="191136" x="2182813" y="5430838"/>
          <p14:tracePt t="191143" x="2192338" y="5446713"/>
          <p14:tracePt t="191150" x="2200275" y="5464175"/>
          <p14:tracePt t="191157" x="2208213" y="5489575"/>
          <p14:tracePt t="191165" x="2225675" y="5507038"/>
          <p14:tracePt t="191170" x="2225675" y="5524500"/>
          <p14:tracePt t="191178" x="2243138" y="5540375"/>
          <p14:tracePt t="191185" x="2251075" y="5549900"/>
          <p14:tracePt t="191192" x="2268538" y="5575300"/>
          <p14:tracePt t="191201" x="2286000" y="5600700"/>
          <p14:tracePt t="191205" x="2301875" y="5600700"/>
          <p14:tracePt t="191212" x="2301875" y="5616575"/>
          <p14:tracePt t="191219" x="2336800" y="5626100"/>
          <p14:tracePt t="191227" x="2352675" y="5634038"/>
          <p14:tracePt t="191234" x="2370138" y="5651500"/>
          <p14:tracePt t="191241" x="2379663" y="5651500"/>
          <p14:tracePt t="191250" x="2395538" y="5659438"/>
          <p14:tracePt t="191254" x="2420938" y="5668963"/>
          <p14:tracePt t="191262" x="2438400" y="5676900"/>
          <p14:tracePt t="191268" x="2446338" y="5684838"/>
          <p14:tracePt t="191276" x="2463800" y="5694363"/>
          <p14:tracePt t="191284" x="2489200" y="5694363"/>
          <p14:tracePt t="191289" x="2514600" y="5702300"/>
          <p14:tracePt t="191296" x="2540000" y="5710238"/>
          <p14:tracePt t="191302" x="2565400" y="5719763"/>
          <p14:tracePt t="191311" x="2590800" y="5719763"/>
          <p14:tracePt t="191319" x="2608263" y="5719763"/>
          <p14:tracePt t="191324" x="2633663" y="5727700"/>
          <p14:tracePt t="191332" x="2651125" y="5727700"/>
          <p14:tracePt t="191338" x="2668588" y="5727700"/>
          <p14:tracePt t="191345" x="2693988" y="5727700"/>
          <p14:tracePt t="191353" x="2709863" y="5727700"/>
          <p14:tracePt t="191360" x="2727325" y="5727700"/>
          <p14:tracePt t="191367" x="2735263" y="5727700"/>
          <p14:tracePt t="191374" x="2744788" y="5727700"/>
          <p14:tracePt t="191381" x="2760663" y="5727700"/>
          <p14:tracePt t="191386" x="2770188" y="5727700"/>
          <p14:tracePt t="191393" x="2778125" y="5727700"/>
          <p14:tracePt t="191400" x="2786063" y="5727700"/>
          <p14:tracePt t="191408" x="2795588" y="5727700"/>
          <p14:tracePt t="191416" x="2803525" y="5727700"/>
          <p14:tracePt t="191421" x="2820988" y="5719763"/>
          <p14:tracePt t="191429" x="2838450" y="5710238"/>
          <p14:tracePt t="191435" x="2854325" y="5710238"/>
          <p14:tracePt t="191443" x="2863850" y="5710238"/>
          <p14:tracePt t="191450" x="2889250" y="5702300"/>
          <p14:tracePt t="191456" x="2922588" y="5694363"/>
          <p14:tracePt t="191466" x="2930525" y="5684838"/>
          <p14:tracePt t="191470" x="2947988" y="5684838"/>
          <p14:tracePt t="191478" x="2965450" y="5676900"/>
          <p14:tracePt t="191484" x="2982913" y="5676900"/>
          <p14:tracePt t="191491" x="2990850" y="5676900"/>
          <p14:tracePt t="191500" x="2998788" y="5668963"/>
          <p14:tracePt t="191504" x="3016250" y="5668963"/>
          <p14:tracePt t="191513" x="3024188" y="5668963"/>
          <p14:tracePt t="191519" x="3033713" y="5659438"/>
          <p14:tracePt t="191533" x="3041650" y="5659438"/>
          <p14:tracePt t="191540" x="3049588" y="5659438"/>
          <p14:tracePt t="191553" x="3059113" y="5659438"/>
          <p14:tracePt t="191567" x="3067050" y="5651500"/>
          <p14:tracePt t="191575" x="3067050" y="5641975"/>
          <p14:tracePt t="191596" x="3074988" y="5641975"/>
          <p14:tracePt t="191611" x="3084513" y="5641975"/>
          <p14:tracePt t="191623" x="3092450" y="5634038"/>
          <p14:tracePt t="191674" x="3100388" y="5634038"/>
          <p14:tracePt t="191686" x="3100388" y="5626100"/>
          <p14:tracePt t="191708" x="3109913" y="5626100"/>
          <p14:tracePt t="191805" x="3109913" y="5634038"/>
          <p14:tracePt t="191854" x="3109913" y="5641975"/>
          <p14:tracePt t="191890" x="3100388" y="5651500"/>
          <p14:tracePt t="191917" x="3100388" y="5659438"/>
          <p14:tracePt t="191937" x="3092450" y="5659438"/>
          <p14:tracePt t="191966" x="3084513" y="5668963"/>
          <p14:tracePt t="192188" x="3074988" y="5668963"/>
          <p14:tracePt t="192238" x="3067050" y="5668963"/>
          <p14:tracePt t="192258" x="3067050" y="5659438"/>
          <p14:tracePt t="192285" x="3067050" y="5651500"/>
          <p14:tracePt t="199809" x="3135313" y="5651500"/>
          <p14:tracePt t="199815" x="3406775" y="5676900"/>
          <p14:tracePt t="199822" x="3832225" y="5727700"/>
          <p14:tracePt t="199829" x="4078288" y="5770563"/>
          <p14:tracePt t="199836" x="4298950" y="5803900"/>
          <p14:tracePt t="199844" x="4529138" y="5846763"/>
          <p14:tracePt t="199851" x="4740275" y="5872163"/>
          <p14:tracePt t="199860" x="4945063" y="5915025"/>
          <p14:tracePt t="199865" x="5157788" y="5922963"/>
          <p14:tracePt t="199872" x="5353050" y="5932488"/>
          <p14:tracePt t="199878" x="5607050" y="5932488"/>
          <p14:tracePt t="199885" x="5751513" y="5932488"/>
          <p14:tracePt t="199894" x="5888038" y="5932488"/>
          <p14:tracePt t="199898" x="6108700" y="5922963"/>
          <p14:tracePt t="199908" x="6389688" y="5905500"/>
          <p14:tracePt t="199913" x="6559550" y="5880100"/>
          <p14:tracePt t="199921" x="6661150" y="5872163"/>
          <p14:tracePt t="199928" x="6762750" y="5854700"/>
          <p14:tracePt t="199933" x="6848475" y="5846763"/>
          <p14:tracePt t="199942" x="6889750" y="5846763"/>
          <p14:tracePt t="199959" x="6942138" y="5846763"/>
          <p14:tracePt t="199962" x="6950075" y="5846763"/>
          <p14:tracePt t="200252" x="7204075" y="5702300"/>
          <p14:tracePt t="200259" x="7477125" y="5565775"/>
          <p14:tracePt t="200266" x="7570788" y="5514975"/>
          <p14:tracePt t="200274" x="7629525" y="5489575"/>
          <p14:tracePt t="200279" x="7680325" y="5472113"/>
          <p14:tracePt t="200288" x="7697788" y="5472113"/>
          <p14:tracePt t="200294" x="7715250" y="5464175"/>
          <p14:tracePt t="200301" x="7731125" y="5456238"/>
          <p14:tracePt t="200310" x="7748588" y="5456238"/>
          <p14:tracePt t="200324" x="7756525" y="5456238"/>
          <p14:tracePt t="200343" x="7766050" y="5456238"/>
          <p14:tracePt t="200384" x="7773988" y="5456238"/>
          <p14:tracePt t="200454" x="7766050" y="5456238"/>
          <p14:tracePt t="200469" x="7756525" y="5456238"/>
          <p14:tracePt t="200475" x="7748588" y="5456238"/>
          <p14:tracePt t="200490" x="7740650" y="5456238"/>
          <p14:tracePt t="200502" x="7731125" y="5456238"/>
          <p14:tracePt t="200518" x="7723188" y="5456238"/>
          <p14:tracePt t="200531" x="7715250" y="5456238"/>
          <p14:tracePt t="200539" x="7705725" y="5456238"/>
          <p14:tracePt t="200552" x="7697788" y="5464175"/>
          <p14:tracePt t="200567" x="7688263" y="5464175"/>
          <p14:tracePt t="200574" x="7680325" y="5464175"/>
          <p14:tracePt t="200588" x="7672388" y="5464175"/>
          <p14:tracePt t="200593" x="7672388" y="5472113"/>
          <p14:tracePt t="200609" x="7662863" y="5481638"/>
          <p14:tracePt t="200628" x="7654925" y="5481638"/>
          <p14:tracePt t="200636" x="7646988" y="5481638"/>
          <p14:tracePt t="200643" x="7637463" y="5481638"/>
          <p14:tracePt t="200657" x="7621588" y="5489575"/>
          <p14:tracePt t="200663" x="7604125" y="5489575"/>
          <p14:tracePt t="200671" x="7586663" y="5489575"/>
          <p14:tracePt t="200676" x="7578725" y="5489575"/>
          <p14:tracePt t="200684" x="7561263" y="5489575"/>
          <p14:tracePt t="200691" x="7535863" y="5481638"/>
          <p14:tracePt t="200705" x="7527925" y="5464175"/>
          <p14:tracePt t="200711" x="7510463" y="5464175"/>
          <p14:tracePt t="200718" x="7510463" y="5456238"/>
          <p14:tracePt t="200725" x="7502525" y="5456238"/>
          <p14:tracePt t="200732" x="7493000" y="5438775"/>
          <p14:tracePt t="200746" x="7493000" y="5430838"/>
          <p14:tracePt t="200753" x="7493000" y="5405438"/>
          <p14:tracePt t="200760" x="7493000" y="5380038"/>
          <p14:tracePt t="200768" x="7493000" y="5345113"/>
          <p14:tracePt t="200775" x="7527925" y="5286375"/>
          <p14:tracePt t="200781" x="7596188" y="5167313"/>
          <p14:tracePt t="200790" x="7680325" y="4987925"/>
          <p14:tracePt t="200795" x="7824788" y="4741863"/>
          <p14:tracePt t="200802" x="8012113" y="4460875"/>
          <p14:tracePt t="200808" x="8215313" y="4181475"/>
          <p14:tracePt t="200816" x="8410575" y="3925888"/>
          <p14:tracePt t="200824" x="8683625" y="3552825"/>
          <p14:tracePt t="200830" x="8878888" y="3297238"/>
          <p14:tracePt t="200837" x="9201150" y="2914650"/>
          <p14:tracePt t="200844" x="9482138" y="2608263"/>
          <p14:tracePt t="200851" x="9694863" y="2344738"/>
          <p14:tracePt t="200857" x="9923463" y="2005013"/>
          <p14:tracePt t="200865" x="10118725" y="1682750"/>
          <p14:tracePt t="200873" x="10194925" y="1546225"/>
          <p14:tracePt t="200878" x="10204450" y="1520825"/>
          <p14:tracePt t="200886" x="10204450" y="1512888"/>
          <p14:tracePt t="200899" x="10194925" y="1512888"/>
          <p14:tracePt t="200908" x="10186988" y="1512888"/>
          <p14:tracePt t="201164" x="10110788" y="1512888"/>
          <p14:tracePt t="201173" x="9999663" y="1495425"/>
          <p14:tracePt t="201178" x="9906000" y="1477963"/>
          <p14:tracePt t="201185" x="9847263" y="1470025"/>
          <p14:tracePt t="201192" x="9812338" y="1470025"/>
          <p14:tracePt t="201200" x="9804400" y="1470025"/>
          <p14:tracePt t="201208" x="9786938" y="1462088"/>
          <p14:tracePt t="201213" x="9771063" y="1462088"/>
          <p14:tracePt t="201221" x="9753600" y="1462088"/>
          <p14:tracePt t="201227" x="9745663" y="1452563"/>
          <p14:tracePt t="201234" x="9736138" y="1452563"/>
          <p14:tracePt t="201241" x="9728200" y="1452563"/>
          <p14:tracePt t="201249" x="9720263" y="1452563"/>
          <p14:tracePt t="201257" x="9702800" y="1452563"/>
          <p14:tracePt t="201262" x="9694863" y="1452563"/>
          <p14:tracePt t="201269" x="9685338" y="1452563"/>
          <p14:tracePt t="201276" x="9677400" y="1452563"/>
          <p14:tracePt t="201283" x="9659938" y="1452563"/>
          <p14:tracePt t="201297" x="9642475" y="1452563"/>
          <p14:tracePt t="201304" x="9626600" y="1452563"/>
          <p14:tracePt t="201311" x="9617075" y="1452563"/>
          <p14:tracePt t="201318" x="9609138" y="1452563"/>
          <p14:tracePt t="201325" x="9601200" y="1452563"/>
          <p14:tracePt t="201332" x="9591675" y="1452563"/>
          <p14:tracePt t="201340" x="9575800" y="1452563"/>
          <p14:tracePt t="201345" x="9566275" y="1452563"/>
          <p14:tracePt t="201352" x="9558338" y="1452563"/>
          <p14:tracePt t="201359" x="9540875" y="1452563"/>
          <p14:tracePt t="201366" x="9515475" y="1452563"/>
          <p14:tracePt t="201374" x="9498013" y="1452563"/>
          <p14:tracePt t="201381" x="9482138" y="1452563"/>
          <p14:tracePt t="201389" x="9464675" y="1452563"/>
          <p14:tracePt t="201394" x="9431338" y="1452563"/>
          <p14:tracePt t="201401" x="9396413" y="1452563"/>
          <p14:tracePt t="201408" x="9363075" y="1462088"/>
          <p14:tracePt t="201415" x="9345613" y="1462088"/>
          <p14:tracePt t="201425" x="9312275" y="1462088"/>
          <p14:tracePt t="201429" x="9294813" y="1462088"/>
          <p14:tracePt t="201438" x="9269413" y="1462088"/>
          <p14:tracePt t="201443" x="9244013" y="1462088"/>
          <p14:tracePt t="201450" x="9236075" y="1462088"/>
          <p14:tracePt t="201458" x="9218613" y="1462088"/>
          <p14:tracePt t="201464" x="9201150" y="1462088"/>
          <p14:tracePt t="201472" x="9183688" y="1462088"/>
          <p14:tracePt t="201478" x="9167813" y="1462088"/>
          <p14:tracePt t="201488" x="9158288" y="1470025"/>
          <p14:tracePt t="201492" x="9142413" y="1470025"/>
          <p14:tracePt t="201499" x="9124950" y="1470025"/>
          <p14:tracePt t="201508" x="9099550" y="1470025"/>
          <p14:tracePt t="201512" x="9082088" y="1477963"/>
          <p14:tracePt t="201521" x="9064625" y="1477963"/>
          <p14:tracePt t="201527" x="9056688" y="1477963"/>
          <p14:tracePt t="201534" x="9031288" y="1477963"/>
          <p14:tracePt t="201541" x="9023350" y="1477963"/>
          <p14:tracePt t="201548" x="9005888" y="1477963"/>
          <p14:tracePt t="201556" x="8997950" y="1477963"/>
          <p14:tracePt t="201561" x="8988425" y="1477963"/>
          <p14:tracePt t="201569" x="8972550" y="1477963"/>
          <p14:tracePt t="201575" x="8955088" y="1477963"/>
          <p14:tracePt t="201591" x="8947150" y="1477963"/>
          <p14:tracePt t="201606" x="8937625" y="1477963"/>
          <p14:tracePt t="201611" x="8929688" y="1477963"/>
          <p14:tracePt t="201625" x="8921750" y="1477963"/>
          <p14:tracePt t="201841" x="8988425" y="1477963"/>
          <p14:tracePt t="201847" x="9150350" y="1477963"/>
          <p14:tracePt t="201855" x="9286875" y="1477963"/>
          <p14:tracePt t="201863" x="9371013" y="1487488"/>
          <p14:tracePt t="201871" x="9456738" y="1495425"/>
          <p14:tracePt t="201877" x="9523413" y="1504950"/>
          <p14:tracePt t="201883" x="9575800" y="1504950"/>
          <p14:tracePt t="201892" x="9617075" y="1512888"/>
          <p14:tracePt t="201896" x="9667875" y="1512888"/>
          <p14:tracePt t="201905" x="9685338" y="1520825"/>
          <p14:tracePt t="201910" x="9702800" y="1520825"/>
          <p14:tracePt t="201918" x="9728200" y="1520825"/>
          <p14:tracePt t="201925" x="9753600" y="1530350"/>
          <p14:tracePt t="201932" x="9771063" y="1530350"/>
          <p14:tracePt t="201940" x="9796463" y="1530350"/>
          <p14:tracePt t="201946" x="9821863" y="1530350"/>
          <p14:tracePt t="201959" x="9864725" y="1538288"/>
          <p14:tracePt t="201967" x="9890125" y="1538288"/>
          <p14:tracePt t="201975" x="9915525" y="1546225"/>
          <p14:tracePt t="201980" x="9940925" y="1546225"/>
          <p14:tracePt t="201990" x="9948863" y="1546225"/>
          <p14:tracePt t="201994" x="9966325" y="1555750"/>
          <p14:tracePt t="202001" x="9991725" y="1555750"/>
          <p14:tracePt t="202007" x="9999663" y="1555750"/>
          <p14:tracePt t="202014" x="10017125" y="1555750"/>
          <p14:tracePt t="202024" x="10025063" y="1555750"/>
          <p14:tracePt t="202028" x="10042525" y="1555750"/>
          <p14:tracePt t="202036" x="10050463" y="1555750"/>
          <p14:tracePt t="202042" x="10059988" y="1555750"/>
          <p14:tracePt t="202050" x="10075863" y="1563688"/>
          <p14:tracePt t="202057" x="10093325" y="1563688"/>
          <p14:tracePt t="202072" x="10110788" y="1571625"/>
          <p14:tracePt t="202086" x="10118725" y="1571625"/>
          <p14:tracePt t="202091" x="10126663" y="1571625"/>
          <p14:tracePt t="202106" x="10136188" y="1571625"/>
          <p14:tracePt t="202112" x="10144125" y="1571625"/>
          <p14:tracePt t="202127" x="10153650" y="1571625"/>
          <p14:tracePt t="202148" x="10161588" y="1571625"/>
          <p14:tracePt t="202154" x="10169525" y="1571625"/>
          <p14:tracePt t="202182" x="10179050" y="1571625"/>
          <p14:tracePt t="202238" x="10186988" y="1571625"/>
          <p14:tracePt t="202384" x="10186988" y="1581150"/>
          <p14:tracePt t="202406" x="10179050" y="1589088"/>
          <p14:tracePt t="202412" x="10169525" y="1589088"/>
          <p14:tracePt t="202419" x="10169525" y="1597025"/>
          <p14:tracePt t="202426" x="10161588" y="1597025"/>
          <p14:tracePt t="202433" x="10153650" y="1606550"/>
          <p14:tracePt t="202441" x="10144125" y="1606550"/>
          <p14:tracePt t="202447" x="10126663" y="1614488"/>
          <p14:tracePt t="202456" x="10101263" y="1631950"/>
          <p14:tracePt t="202460" x="10075863" y="1649413"/>
          <p14:tracePt t="202469" x="10017125" y="1674813"/>
          <p14:tracePt t="202476" x="9940925" y="1708150"/>
          <p14:tracePt t="202481" x="9847263" y="1758950"/>
          <p14:tracePt t="202491" x="9728200" y="1809750"/>
          <p14:tracePt t="202495" x="9609138" y="1852613"/>
          <p14:tracePt t="202503" x="9507538" y="1895475"/>
          <p14:tracePt t="202509" x="9396413" y="1938338"/>
          <p14:tracePt t="202517" x="9328150" y="1971675"/>
          <p14:tracePt t="202524" x="9244013" y="2014538"/>
          <p14:tracePt t="202530" x="9150350" y="2073275"/>
          <p14:tracePt t="202540" x="9064625" y="2124075"/>
          <p14:tracePt t="202545" x="9013825" y="2149475"/>
          <p14:tracePt t="202553" x="8955088" y="2174875"/>
          <p14:tracePt t="202559" x="8878888" y="2217738"/>
          <p14:tracePt t="202565" x="8810625" y="2243138"/>
          <p14:tracePt t="202574" x="8759825" y="2268538"/>
          <p14:tracePt t="202579" x="8699500" y="2286000"/>
          <p14:tracePt t="202590" x="8683625" y="2303463"/>
          <p14:tracePt t="202593" x="8658225" y="2303463"/>
          <p14:tracePt t="202600" x="8632825" y="2311400"/>
          <p14:tracePt t="202609" x="8589963" y="2328863"/>
          <p14:tracePt t="202614" x="8539163" y="2344738"/>
          <p14:tracePt t="202622" x="8488363" y="2362200"/>
          <p14:tracePt t="202628" x="8445500" y="2379663"/>
          <p14:tracePt t="202635" x="8402638" y="2397125"/>
          <p14:tracePt t="202642" x="8369300" y="2405063"/>
          <p14:tracePt t="202648" x="8326438" y="2413000"/>
          <p14:tracePt t="202656" x="8308975" y="2422525"/>
          <p14:tracePt t="202663" x="8291513" y="2430463"/>
          <p14:tracePt t="202670" x="8283575" y="2430463"/>
          <p14:tracePt t="202676" x="8275638" y="2430463"/>
          <p14:tracePt t="202690" x="8266113" y="2438400"/>
          <p14:tracePt t="202698" x="8258175" y="2438400"/>
          <p14:tracePt t="202711" x="8250238" y="2438400"/>
          <p14:tracePt t="202739" x="8240713" y="2447925"/>
          <p14:tracePt t="202747" x="8232775" y="2447925"/>
          <p14:tracePt t="202754" x="8224838" y="2455863"/>
          <p14:tracePt t="202759" x="8215313" y="2455863"/>
          <p14:tracePt t="202767" x="8207375" y="2455863"/>
          <p14:tracePt t="202774" x="8199438" y="2463800"/>
          <p14:tracePt t="202781" x="8181975" y="2463800"/>
          <p14:tracePt t="202789" x="8164513" y="2473325"/>
          <p14:tracePt t="202796" x="8131175" y="2481263"/>
          <p14:tracePt t="202802" x="8080375" y="2498725"/>
          <p14:tracePt t="202808" x="8029575" y="2524125"/>
          <p14:tracePt t="202817" x="7986713" y="2541588"/>
          <p14:tracePt t="202823" x="7935913" y="2566988"/>
          <p14:tracePt t="202830" x="7910513" y="2574925"/>
          <p14:tracePt t="202839" x="7859713" y="2582863"/>
          <p14:tracePt t="202843" x="7816850" y="2592388"/>
          <p14:tracePt t="202851" x="7781925" y="2600325"/>
          <p14:tracePt t="202857" x="7740650" y="2600325"/>
          <p14:tracePt t="202865" x="7680325" y="2608263"/>
          <p14:tracePt t="202872" x="7612063" y="2608263"/>
          <p14:tracePt t="202878" x="7545388" y="2608263"/>
          <p14:tracePt t="202887" x="7485063" y="2600325"/>
          <p14:tracePt t="202907" x="7272338" y="2557463"/>
          <p14:tracePt t="202914" x="7229475" y="2549525"/>
          <p14:tracePt t="202921" x="7213600" y="2541588"/>
          <p14:tracePt t="202926" x="7196138" y="2532063"/>
          <p14:tracePt t="202935" x="7178675" y="2524125"/>
          <p14:tracePt t="202940" x="7170738" y="2524125"/>
          <p14:tracePt t="202948" x="7153275" y="2524125"/>
          <p14:tracePt t="202954" x="7145338" y="2524125"/>
          <p14:tracePt t="202961" x="7127875" y="2524125"/>
          <p14:tracePt t="203163" x="7119938" y="2524125"/>
          <p14:tracePt t="203213" x="7112000" y="2524125"/>
          <p14:tracePt t="203325" x="7119938" y="2524125"/>
          <p14:tracePt t="203331" x="7137400" y="2524125"/>
          <p14:tracePt t="203338" x="7162800" y="2516188"/>
          <p14:tracePt t="203345" x="7170738" y="2516188"/>
          <p14:tracePt t="203354" x="7196138" y="2506663"/>
          <p14:tracePt t="203360" x="7246938" y="2498725"/>
          <p14:tracePt t="203366" x="7297738" y="2481263"/>
          <p14:tracePt t="203373" x="7340600" y="2481263"/>
          <p14:tracePt t="203380" x="7391400" y="2481263"/>
          <p14:tracePt t="203389" x="7426325" y="2473325"/>
          <p14:tracePt t="203394" x="7434263" y="2473325"/>
          <p14:tracePt t="203401" x="7451725" y="2473325"/>
          <p14:tracePt t="203408" x="7467600" y="2473325"/>
          <p14:tracePt t="203415" x="7477125" y="2473325"/>
          <p14:tracePt t="203429" x="7485063" y="2473325"/>
          <p14:tracePt t="203436" x="7493000" y="2473325"/>
          <p14:tracePt t="203450" x="7502525" y="2473325"/>
          <p14:tracePt t="203463" x="7510463" y="2473325"/>
          <p14:tracePt t="203491" x="7518400" y="2473325"/>
          <p14:tracePt t="203527" x="7518400" y="2481263"/>
          <p14:tracePt t="203554" x="7518400" y="2489200"/>
          <p14:tracePt t="203561" x="7518400" y="2498725"/>
          <p14:tracePt t="203589" x="7527925" y="2498725"/>
          <p14:tracePt t="203597" x="7527925" y="2506663"/>
          <p14:tracePt t="203603" x="7535863" y="2506663"/>
          <p14:tracePt t="203618" x="7545388" y="2516188"/>
          <p14:tracePt t="203631" x="7553325" y="2516188"/>
          <p14:tracePt t="203639" x="7561263" y="2532063"/>
          <p14:tracePt t="203644" x="7570788" y="2532063"/>
          <p14:tracePt t="203652" x="7586663" y="2541588"/>
          <p14:tracePt t="203658" x="7596188" y="2549525"/>
          <p14:tracePt t="203666" x="7612063" y="2549525"/>
          <p14:tracePt t="203675" x="7629525" y="2557463"/>
          <p14:tracePt t="203679" x="7646988" y="2566988"/>
          <p14:tracePt t="203693" x="7672388" y="2574925"/>
          <p14:tracePt t="203700" x="7680325" y="2574925"/>
          <p14:tracePt t="203708" x="7697788" y="2582863"/>
          <p14:tracePt t="203723" x="7715250" y="2582863"/>
          <p14:tracePt t="203739" x="7723188" y="2582863"/>
          <p14:tracePt t="203749" x="7731125" y="2592388"/>
          <p14:tracePt t="203763" x="7740650" y="2600325"/>
          <p14:tracePt t="203773" x="7748588" y="2600325"/>
          <p14:tracePt t="203785" x="7756525" y="2600325"/>
          <p14:tracePt t="203812" x="7766050" y="2608263"/>
          <p14:tracePt t="203840" x="7773988" y="2608263"/>
          <p14:tracePt t="203846" x="7781925" y="2608263"/>
          <p14:tracePt t="203874" x="7791450" y="2608263"/>
          <p14:tracePt t="203909" x="7807325" y="2608263"/>
          <p14:tracePt t="203916" x="7816850" y="2600325"/>
          <p14:tracePt t="203923" x="7824788" y="2600325"/>
          <p14:tracePt t="203930" x="7893050" y="2557463"/>
          <p14:tracePt t="203938" x="7986713" y="2524125"/>
          <p14:tracePt t="203943" x="8121650" y="2455863"/>
          <p14:tracePt t="203955" x="8240713" y="2413000"/>
          <p14:tracePt t="203959" x="8420100" y="2328863"/>
          <p14:tracePt t="203965" x="8513763" y="2303463"/>
          <p14:tracePt t="203974" x="8564563" y="2286000"/>
          <p14:tracePt t="203979" x="8632825" y="2260600"/>
          <p14:tracePt t="203986" x="8658225" y="2252663"/>
          <p14:tracePt t="203995" x="8699500" y="2243138"/>
          <p14:tracePt t="204002" x="8724900" y="2235200"/>
          <p14:tracePt t="204007" x="8750300" y="2227263"/>
          <p14:tracePt t="204013" x="8785225" y="2227263"/>
          <p14:tracePt t="204021" x="8802688" y="2227263"/>
          <p14:tracePt t="204027" x="8818563" y="2217738"/>
          <p14:tracePt t="204034" x="8853488" y="2209800"/>
          <p14:tracePt t="204041" x="8869363" y="2209800"/>
          <p14:tracePt t="204048" x="8886825" y="2209800"/>
          <p14:tracePt t="204055" x="8904288" y="2209800"/>
          <p14:tracePt t="204061" x="8921750" y="2209800"/>
          <p14:tracePt t="204071" x="8929688" y="2209800"/>
          <p14:tracePt t="204076" x="8947150" y="2209800"/>
          <p14:tracePt t="204083" x="8972550" y="2209800"/>
          <p14:tracePt t="204090" x="8988425" y="2209800"/>
          <p14:tracePt t="204096" x="8997950" y="2209800"/>
          <p14:tracePt t="204105" x="9023350" y="2209800"/>
          <p14:tracePt t="204112" x="9056688" y="2209800"/>
          <p14:tracePt t="204121" x="9091613" y="2209800"/>
          <p14:tracePt t="204124" x="9124950" y="2209800"/>
          <p14:tracePt t="204131" x="9175750" y="2209800"/>
          <p14:tracePt t="204138" x="9201150" y="2217738"/>
          <p14:tracePt t="204146" x="9226550" y="2227263"/>
          <p14:tracePt t="204154" x="9261475" y="2227263"/>
          <p14:tracePt t="204159" x="9312275" y="2227263"/>
          <p14:tracePt t="204167" x="9337675" y="2243138"/>
          <p14:tracePt t="204175" x="9371013" y="2252663"/>
          <p14:tracePt t="204180" x="9396413" y="2260600"/>
          <p14:tracePt t="204188" x="9413875" y="2260600"/>
          <p14:tracePt t="204194" x="9431338" y="2278063"/>
          <p14:tracePt t="204204" x="9439275" y="2286000"/>
          <p14:tracePt t="204209" x="9472613" y="2286000"/>
          <p14:tracePt t="204215" x="9482138" y="2293938"/>
          <p14:tracePt t="204221" x="9498013" y="2311400"/>
          <p14:tracePt t="204229" x="9515475" y="2311400"/>
          <p14:tracePt t="204239" x="9523413" y="2328863"/>
          <p14:tracePt t="204243" x="9532938" y="2336800"/>
          <p14:tracePt t="204250" x="9550400" y="2344738"/>
          <p14:tracePt t="204257" x="9558338" y="2354263"/>
          <p14:tracePt t="204271" x="9575800" y="2362200"/>
          <p14:tracePt t="204286" x="9575800" y="2379663"/>
          <p14:tracePt t="204298" x="9583738" y="2387600"/>
          <p14:tracePt t="204312" x="9591675" y="2405063"/>
          <p14:tracePt t="204327" x="9601200" y="2413000"/>
          <p14:tracePt t="204334" x="9601200" y="2422525"/>
          <p14:tracePt t="204340" x="9601200" y="2430463"/>
          <p14:tracePt t="204354" x="9601200" y="2438400"/>
          <p14:tracePt t="204362" x="9601200" y="2447925"/>
          <p14:tracePt t="204376" x="9601200" y="2455863"/>
          <p14:tracePt t="204383" x="9601200" y="2463800"/>
          <p14:tracePt t="204389" x="9601200" y="2473325"/>
          <p14:tracePt t="204411" x="9601200" y="2481263"/>
          <p14:tracePt t="204418" x="9601200" y="2489200"/>
          <p14:tracePt t="204431" x="9601200" y="2498725"/>
          <p14:tracePt t="204459" x="9601200" y="2506663"/>
          <p14:tracePt t="204467" x="9591675" y="2506663"/>
          <p14:tracePt t="204480" x="9591675" y="2516188"/>
          <p14:tracePt t="204494" x="9591675" y="2524125"/>
          <p14:tracePt t="204551" x="9591675" y="2532063"/>
          <p14:tracePt t="204641" x="9591675" y="2524125"/>
          <p14:tracePt t="204655" x="9591675" y="2516188"/>
          <p14:tracePt t="204683" x="9591675" y="2506663"/>
          <p14:tracePt t="204689" x="9583738" y="2498725"/>
          <p14:tracePt t="204704" x="9583738" y="2489200"/>
          <p14:tracePt t="204719" x="9575800" y="2489200"/>
          <p14:tracePt t="204724" x="9575800" y="2481263"/>
          <p14:tracePt t="204732" x="9566275" y="2481263"/>
          <p14:tracePt t="204739" x="9558338" y="2481263"/>
          <p14:tracePt t="204744" x="9540875" y="2473325"/>
          <p14:tracePt t="204755" x="9532938" y="2463800"/>
          <p14:tracePt t="204758" x="9523413" y="2463800"/>
          <p14:tracePt t="204766" x="9498013" y="2455863"/>
          <p14:tracePt t="204773" x="9498013" y="2447925"/>
          <p14:tracePt t="204780" x="9482138" y="2447925"/>
          <p14:tracePt t="204789" x="9472613" y="2447925"/>
          <p14:tracePt t="204794" x="9464675" y="2447925"/>
          <p14:tracePt t="204804" x="9456738" y="2447925"/>
          <p14:tracePt t="204808" x="9439275" y="2447925"/>
          <p14:tracePt t="204814" x="9431338" y="2447925"/>
          <p14:tracePt t="204822" x="9421813" y="2447925"/>
          <p14:tracePt t="204828" x="9405938" y="2447925"/>
          <p14:tracePt t="204843" x="9396413" y="2447925"/>
          <p14:tracePt t="204850" x="9396413" y="2455863"/>
          <p14:tracePt t="204856" x="9388475" y="2455863"/>
          <p14:tracePt t="204863" x="9388475" y="2463800"/>
          <p14:tracePt t="204873" x="9380538" y="2463800"/>
          <p14:tracePt t="204878" x="9380538" y="2473325"/>
          <p14:tracePt t="204891" x="9371013" y="2489200"/>
          <p14:tracePt t="204899" x="9371013" y="2506663"/>
          <p14:tracePt t="204905" x="9363075" y="2516188"/>
          <p14:tracePt t="204912" x="9363075" y="2549525"/>
          <p14:tracePt t="204922" x="9353550" y="2608263"/>
          <p14:tracePt t="204926" x="9345613" y="2701925"/>
          <p14:tracePt t="204933" x="9345613" y="2770188"/>
          <p14:tracePt t="204940" x="9345613" y="2813050"/>
          <p14:tracePt t="204955" x="9345613" y="2897188"/>
          <p14:tracePt t="204961" x="9345613" y="2914650"/>
          <p14:tracePt t="204970" x="9345613" y="2922588"/>
          <p14:tracePt t="204975" x="9345613" y="2932113"/>
          <p14:tracePt t="204982" x="9345613" y="2940050"/>
          <p14:tracePt t="204989" x="9345613" y="2949575"/>
          <p14:tracePt t="204996" x="9345613" y="2957513"/>
          <p14:tracePt t="205018" x="9345613" y="2965450"/>
          <p14:tracePt t="205038" x="9345613" y="2974975"/>
          <p14:tracePt t="205045" x="9353550" y="2974975"/>
          <p14:tracePt t="205053" x="9363075" y="2982913"/>
          <p14:tracePt t="205059" x="9371013" y="2982913"/>
          <p14:tracePt t="205066" x="9388475" y="2990850"/>
          <p14:tracePt t="205073" x="9396413" y="3000375"/>
          <p14:tracePt t="205080" x="9413875" y="3000375"/>
          <p14:tracePt t="205087" x="9439275" y="3008313"/>
          <p14:tracePt t="205094" x="9456738" y="3008313"/>
          <p14:tracePt t="205100" x="9490075" y="3016250"/>
          <p14:tracePt t="205106" x="9523413" y="3025775"/>
          <p14:tracePt t="205114" x="9540875" y="3025775"/>
          <p14:tracePt t="205121" x="9566275" y="3025775"/>
          <p14:tracePt t="205128" x="9583738" y="3025775"/>
          <p14:tracePt t="205136" x="9609138" y="3025775"/>
          <p14:tracePt t="205141" x="9617075" y="3025775"/>
          <p14:tracePt t="205149" x="9634538" y="3025775"/>
          <p14:tracePt t="205155" x="9652000" y="3025775"/>
          <p14:tracePt t="205163" x="9659938" y="3025775"/>
          <p14:tracePt t="205170" x="9667875" y="3016250"/>
          <p14:tracePt t="205176" x="9677400" y="3008313"/>
          <p14:tracePt t="205185" x="9685338" y="3008313"/>
          <p14:tracePt t="205198" x="9702800" y="3000375"/>
          <p14:tracePt t="205204" x="9720263" y="2990850"/>
          <p14:tracePt t="205212" x="9728200" y="2982913"/>
          <p14:tracePt t="205220" x="9753600" y="2965450"/>
          <p14:tracePt t="205225" x="9779000" y="2932113"/>
          <p14:tracePt t="205239" x="9821863" y="2881313"/>
          <p14:tracePt t="205246" x="9839325" y="2863850"/>
          <p14:tracePt t="205254" x="9847263" y="2855913"/>
          <p14:tracePt t="205260" x="9855200" y="2830513"/>
          <p14:tracePt t="205270" x="9864725" y="2813050"/>
          <p14:tracePt t="205273" x="9880600" y="2795588"/>
          <p14:tracePt t="205282" x="9880600" y="2787650"/>
          <p14:tracePt t="205287" x="9880600" y="2770188"/>
          <p14:tracePt t="205295" x="9890125" y="2752725"/>
          <p14:tracePt t="205305" x="9890125" y="2744788"/>
          <p14:tracePt t="205308" x="9898063" y="2727325"/>
          <p14:tracePt t="205316" x="9898063" y="2719388"/>
          <p14:tracePt t="205322" x="9898063" y="2701925"/>
          <p14:tracePt t="205330" x="9898063" y="2686050"/>
          <p14:tracePt t="205337" x="9898063" y="2668588"/>
          <p14:tracePt t="205343" x="9890125" y="2651125"/>
          <p14:tracePt t="205355" x="9890125" y="2625725"/>
          <p14:tracePt t="205357" x="9890125" y="2600325"/>
          <p14:tracePt t="205365" x="9880600" y="2574925"/>
          <p14:tracePt t="205373" x="9872663" y="2549525"/>
          <p14:tracePt t="205379" x="9864725" y="2532063"/>
          <p14:tracePt t="205387" x="9855200" y="2506663"/>
          <p14:tracePt t="205392" x="9829800" y="2481263"/>
          <p14:tracePt t="205402" x="9812338" y="2463800"/>
          <p14:tracePt t="205406" x="9786938" y="2447925"/>
          <p14:tracePt t="205413" x="9761538" y="2430463"/>
          <p14:tracePt t="205421" x="9745663" y="2413000"/>
          <p14:tracePt t="205428" x="9728200" y="2387600"/>
          <p14:tracePt t="205436" x="9710738" y="2387600"/>
          <p14:tracePt t="205441" x="9694863" y="2379663"/>
          <p14:tracePt t="205450" x="9685338" y="2371725"/>
          <p14:tracePt t="205455" x="9667875" y="2371725"/>
          <p14:tracePt t="205462" x="9659938" y="2354263"/>
          <p14:tracePt t="205470" x="9642475" y="2344738"/>
          <p14:tracePt t="205476" x="9634538" y="2344738"/>
          <p14:tracePt t="205489" x="9626600" y="2344738"/>
          <p14:tracePt t="205498" x="9617075" y="2336800"/>
          <p14:tracePt t="205504" x="9609138" y="2336800"/>
          <p14:tracePt t="205520" x="9601200" y="2336800"/>
          <p14:tracePt t="205525" x="9591675" y="2336800"/>
          <p14:tracePt t="205532" x="9583738" y="2336800"/>
          <p14:tracePt t="205546" x="9575800" y="2336800"/>
          <p14:tracePt t="205560" x="9566275" y="2336800"/>
          <p14:tracePt t="205570" x="9558338" y="2336800"/>
          <p14:tracePt t="205581" x="9550400" y="2336800"/>
          <p14:tracePt t="205587" x="9540875" y="2344738"/>
          <p14:tracePt t="205594" x="9532938" y="2354263"/>
          <p14:tracePt t="205603" x="9523413" y="2354263"/>
          <p14:tracePt t="205609" x="9498013" y="2362200"/>
          <p14:tracePt t="205616" x="9490075" y="2371725"/>
          <p14:tracePt t="205622" x="9482138" y="2371725"/>
          <p14:tracePt t="205629" x="9456738" y="2387600"/>
          <p14:tracePt t="205638" x="9439275" y="2397125"/>
          <p14:tracePt t="205643" x="9439275" y="2405063"/>
          <p14:tracePt t="205652" x="9421813" y="2413000"/>
          <p14:tracePt t="205657" x="9396413" y="2430463"/>
          <p14:tracePt t="205665" x="9388475" y="2430463"/>
          <p14:tracePt t="205670" x="9380538" y="2447925"/>
          <p14:tracePt t="205678" x="9363075" y="2455863"/>
          <p14:tracePt t="205686" x="9353550" y="2463800"/>
          <p14:tracePt t="205692" x="9345613" y="2473325"/>
          <p14:tracePt t="205699" x="9337675" y="2473325"/>
          <p14:tracePt t="205706" x="9328150" y="2481263"/>
          <p14:tracePt t="205720" x="9320213" y="2481263"/>
          <p14:tracePt t="205727" x="9320213" y="2489200"/>
          <p14:tracePt t="205736" x="9312275" y="2489200"/>
          <p14:tracePt t="205748" x="9312275" y="2498725"/>
          <p14:tracePt t="205755" x="9302750" y="2498725"/>
          <p14:tracePt t="205762" x="9302750" y="2506663"/>
          <p14:tracePt t="205770" x="9294813" y="2506663"/>
          <p14:tracePt t="205789" x="9294813" y="2516188"/>
          <p14:tracePt t="205832" x="9294813" y="2524125"/>
          <p14:tracePt t="205838" x="9286875" y="2524125"/>
          <p14:tracePt t="205845" x="9286875" y="2541588"/>
          <p14:tracePt t="205860" x="9286875" y="2549525"/>
          <p14:tracePt t="205868" x="9286875" y="2557463"/>
          <p14:tracePt t="205873" x="9286875" y="2566988"/>
          <p14:tracePt t="205880" x="9286875" y="2582863"/>
          <p14:tracePt t="205887" x="9277350" y="2600325"/>
          <p14:tracePt t="205895" x="9277350" y="2608263"/>
          <p14:tracePt t="205904" x="9277350" y="2625725"/>
          <p14:tracePt t="205908" x="9269413" y="2633663"/>
          <p14:tracePt t="205915" x="9269413" y="2643188"/>
          <p14:tracePt t="205924" x="9269413" y="2660650"/>
          <p14:tracePt t="205929" x="9269413" y="2676525"/>
          <p14:tracePt t="205937" x="9269413" y="2686050"/>
          <p14:tracePt t="205944" x="9269413" y="2693988"/>
          <p14:tracePt t="205955" x="9269413" y="2701925"/>
          <p14:tracePt t="205956" x="9269413" y="2711450"/>
          <p14:tracePt t="205964" x="9269413" y="2719388"/>
          <p14:tracePt t="205978" x="9269413" y="2727325"/>
          <p14:tracePt t="205992" x="9269413" y="2744788"/>
          <p14:tracePt t="206013" x="9269413" y="2752725"/>
          <p14:tracePt t="206034" x="9269413" y="2762250"/>
          <p14:tracePt t="206040" x="9269413" y="2770188"/>
          <p14:tracePt t="206120" x="9261475" y="2770188"/>
          <p14:tracePt t="206143" x="9251950" y="2770188"/>
          <p14:tracePt t="206160" x="9244013" y="2770188"/>
          <p14:tracePt t="206184" x="9244013" y="2762250"/>
          <p14:tracePt t="206198" x="9236075" y="2762250"/>
          <p14:tracePt t="206227" x="9218613" y="2762250"/>
          <p14:tracePt t="206235" x="9201150" y="2770188"/>
          <p14:tracePt t="206241" x="9193213" y="2787650"/>
          <p14:tracePt t="206255" x="9183688" y="2795588"/>
          <p14:tracePt t="206262" x="9183688" y="2805113"/>
          <p14:tracePt t="206270" x="9175750" y="2813050"/>
          <p14:tracePt t="206283" x="9167813" y="2830513"/>
          <p14:tracePt t="206289" x="9150350" y="2838450"/>
          <p14:tracePt t="206299" x="9142413" y="2855913"/>
          <p14:tracePt t="206306" x="9124950" y="2889250"/>
          <p14:tracePt t="206310" x="9107488" y="2906713"/>
          <p14:tracePt t="206319" x="9082088" y="2957513"/>
          <p14:tracePt t="206324" x="9056688" y="3008313"/>
          <p14:tracePt t="206331" x="9013825" y="3094038"/>
          <p14:tracePt t="206338" x="8988425" y="3170238"/>
          <p14:tracePt t="206346" x="8963025" y="3238500"/>
          <p14:tracePt t="206355" x="8947150" y="3330575"/>
          <p14:tracePt t="206358" x="8929688" y="3416300"/>
          <p14:tracePt t="206369" x="8921750" y="3492500"/>
          <p14:tracePt t="206373" x="8912225" y="3560763"/>
          <p14:tracePt t="206379" x="8912225" y="3619500"/>
          <p14:tracePt t="206386" x="8912225" y="3646488"/>
          <p14:tracePt t="206393" x="8912225" y="3662363"/>
          <p14:tracePt t="206402" x="8921750" y="3687763"/>
          <p14:tracePt t="206406" x="8921750" y="3697288"/>
          <p14:tracePt t="206416" x="8921750" y="3705225"/>
          <p14:tracePt t="206420" x="8921750" y="3713163"/>
          <p14:tracePt t="206429" x="8929688" y="3722688"/>
          <p14:tracePt t="206435" x="8937625" y="3722688"/>
          <p14:tracePt t="206442" x="8937625" y="3730625"/>
          <p14:tracePt t="206450" x="8937625" y="3738563"/>
          <p14:tracePt t="206456" x="8947150" y="3748088"/>
          <p14:tracePt t="206463" x="8947150" y="3756025"/>
          <p14:tracePt t="206469" x="8963025" y="3763963"/>
          <p14:tracePt t="206477" x="8963025" y="3773488"/>
          <p14:tracePt t="206487" x="8972550" y="3773488"/>
          <p14:tracePt t="206490" x="8980488" y="3781425"/>
          <p14:tracePt t="206498" x="8988425" y="3790950"/>
          <p14:tracePt t="206505" x="8988425" y="3798888"/>
          <p14:tracePt t="206519" x="9005888" y="3806825"/>
          <p14:tracePt t="206539" x="9013825" y="3806825"/>
          <p14:tracePt t="206549" x="9023350" y="3816350"/>
          <p14:tracePt t="206561" x="9031288" y="3816350"/>
          <p14:tracePt t="206569" x="9031288" y="3824288"/>
          <p14:tracePt t="206575" x="9039225" y="3824288"/>
          <p14:tracePt t="206588" x="9048750" y="3824288"/>
          <p14:tracePt t="206595" x="9056688" y="3824288"/>
          <p14:tracePt t="206609" x="9064625" y="3824288"/>
          <p14:tracePt t="206631" x="9074150" y="3824288"/>
          <p14:tracePt t="206644" x="9082088" y="3824288"/>
          <p14:tracePt t="206652" x="9091613" y="3824288"/>
          <p14:tracePt t="206665" x="9099550" y="3824288"/>
          <p14:tracePt t="206694" x="9107488" y="3824288"/>
          <p14:tracePt t="206707" x="9117013" y="3824288"/>
          <p14:tracePt t="206728" x="9124950" y="3824288"/>
          <p14:tracePt t="206736" x="9124950" y="3816350"/>
          <p14:tracePt t="206742" x="9132888" y="3816350"/>
          <p14:tracePt t="206776" x="9142413" y="3816350"/>
          <p14:tracePt t="206784" x="9142413" y="3806825"/>
          <p14:tracePt t="206790" x="9150350" y="3806825"/>
          <p14:tracePt t="206800" x="9158288" y="3806825"/>
          <p14:tracePt t="206818" x="9167813" y="3798888"/>
          <p14:tracePt t="206825" x="9175750" y="3798888"/>
          <p14:tracePt t="206833" x="9183688" y="3798888"/>
          <p14:tracePt t="206839" x="9201150" y="3790950"/>
          <p14:tracePt t="206847" x="9209088" y="3790950"/>
          <p14:tracePt t="206852" x="9218613" y="3781425"/>
          <p14:tracePt t="206860" x="9226550" y="3781425"/>
          <p14:tracePt t="206868" x="9236075" y="3773488"/>
          <p14:tracePt t="206874" x="9244013" y="3773488"/>
          <p14:tracePt t="206881" x="9261475" y="3773488"/>
          <p14:tracePt t="206888" x="9269413" y="3763963"/>
          <p14:tracePt t="206896" x="9277350" y="3763963"/>
          <p14:tracePt t="206901" x="9294813" y="3763963"/>
          <p14:tracePt t="206909" x="9312275" y="3763963"/>
          <p14:tracePt t="206919" x="9320213" y="3756025"/>
          <p14:tracePt t="206922" x="9337675" y="3756025"/>
          <p14:tracePt t="206930" x="9363075" y="3756025"/>
          <p14:tracePt t="206936" x="9371013" y="3756025"/>
          <p14:tracePt t="206952" x="9388475" y="3756025"/>
          <p14:tracePt t="206957" x="9396413" y="3756025"/>
          <p14:tracePt t="206971" x="9405938" y="3756025"/>
          <p14:tracePt t="206985" x="9413875" y="3756025"/>
          <p14:tracePt t="207015" x="9413875" y="3763963"/>
          <p14:tracePt t="207049" x="9413875" y="3773488"/>
          <p14:tracePt t="207062" x="9413875" y="3790950"/>
          <p14:tracePt t="207069" x="9405938" y="3790950"/>
          <p14:tracePt t="207076" x="9405938" y="3798888"/>
          <p14:tracePt t="207086" x="9396413" y="3824288"/>
          <p14:tracePt t="207090" x="9388475" y="3841750"/>
          <p14:tracePt t="207101" x="9380538" y="3875088"/>
          <p14:tracePt t="207106" x="9371013" y="3892550"/>
          <p14:tracePt t="207111" x="9363075" y="3917950"/>
          <p14:tracePt t="207120" x="9363075" y="3943350"/>
          <p14:tracePt t="207125" x="9353550" y="3994150"/>
          <p14:tracePt t="207135" x="9345613" y="4019550"/>
          <p14:tracePt t="207140" x="9345613" y="4052888"/>
          <p14:tracePt t="207146" x="9345613" y="4087813"/>
          <p14:tracePt t="207154" x="9345613" y="4113213"/>
          <p14:tracePt t="207160" x="9345613" y="4130675"/>
          <p14:tracePt t="207170" x="9345613" y="4156075"/>
          <p14:tracePt t="207173" x="9363075" y="4189413"/>
          <p14:tracePt t="207188" x="9363075" y="4232275"/>
          <p14:tracePt t="207194" x="9371013" y="4240213"/>
          <p14:tracePt t="207203" x="9380538" y="4249738"/>
          <p14:tracePt t="207209" x="9380538" y="4265613"/>
          <p14:tracePt t="207222" x="9388475" y="4275138"/>
          <p14:tracePt t="207229" x="9388475" y="4283075"/>
          <p14:tracePt t="207235" x="9396413" y="4291013"/>
          <p14:tracePt t="207253" x="9396413" y="4300538"/>
          <p14:tracePt t="207264" x="9405938" y="4300538"/>
          <p14:tracePt t="207270" x="9413875" y="4300538"/>
          <p14:tracePt t="207285" x="9421813" y="4308475"/>
          <p14:tracePt t="207302" x="9431338" y="4308475"/>
          <p14:tracePt t="207305" x="9439275" y="4308475"/>
          <p14:tracePt t="207312" x="9447213" y="4308475"/>
          <p14:tracePt t="207319" x="9456738" y="4308475"/>
          <p14:tracePt t="207328" x="9472613" y="4308475"/>
          <p14:tracePt t="207334" x="9482138" y="4308475"/>
          <p14:tracePt t="207341" x="9498013" y="4308475"/>
          <p14:tracePt t="207349" x="9515475" y="4308475"/>
          <p14:tracePt t="207354" x="9532938" y="4308475"/>
          <p14:tracePt t="207362" x="9540875" y="4308475"/>
          <p14:tracePt t="207368" x="9550400" y="4308475"/>
          <p14:tracePt t="207376" x="9566275" y="4300538"/>
          <p14:tracePt t="207385" x="9583738" y="4300538"/>
          <p14:tracePt t="207389" x="9591675" y="4291013"/>
          <p14:tracePt t="207397" x="9609138" y="4291013"/>
          <p14:tracePt t="207403" x="9609138" y="4283075"/>
          <p14:tracePt t="207411" x="9617075" y="4283075"/>
          <p14:tracePt t="207419" x="9634538" y="4283075"/>
          <p14:tracePt t="207426" x="9634538" y="4275138"/>
          <p14:tracePt t="207432" x="9642475" y="4275138"/>
          <p14:tracePt t="207438" x="9652000" y="4265613"/>
          <p14:tracePt t="207452" x="9659938" y="4265613"/>
          <p14:tracePt t="207460" x="9677400" y="4249738"/>
          <p14:tracePt t="207467" x="9685338" y="4249738"/>
          <p14:tracePt t="207473" x="9702800" y="4224338"/>
          <p14:tracePt t="207480" x="9728200" y="4197350"/>
          <p14:tracePt t="207487" x="9745663" y="4181475"/>
          <p14:tracePt t="207495" x="9771063" y="4156075"/>
          <p14:tracePt t="207502" x="9779000" y="4130675"/>
          <p14:tracePt t="207507" x="9804400" y="4121150"/>
          <p14:tracePt t="207518" x="9821863" y="4087813"/>
          <p14:tracePt t="207522" x="9847263" y="4062413"/>
          <p14:tracePt t="207529" x="9864725" y="4027488"/>
          <p14:tracePt t="207536" x="9872663" y="4011613"/>
          <p14:tracePt t="207543" x="9880600" y="4002088"/>
          <p14:tracePt t="207553" x="9890125" y="3986213"/>
          <p14:tracePt t="207556" x="9898063" y="3968750"/>
          <p14:tracePt t="207565" x="9906000" y="3960813"/>
          <p14:tracePt t="207570" x="9906000" y="3943350"/>
          <p14:tracePt t="207578" x="9915525" y="3925888"/>
          <p14:tracePt t="207586" x="9923463" y="3917950"/>
          <p14:tracePt t="207592" x="9923463" y="3900488"/>
          <p14:tracePt t="207600" x="9923463" y="3883025"/>
          <p14:tracePt t="207605" x="9923463" y="3849688"/>
          <p14:tracePt t="207613" x="9923463" y="3832225"/>
          <p14:tracePt t="207619" x="9923463" y="3806825"/>
          <p14:tracePt t="207626" x="9923463" y="3798888"/>
          <p14:tracePt t="207635" x="9915525" y="3781425"/>
          <p14:tracePt t="207640" x="9915525" y="3773488"/>
          <p14:tracePt t="207648" x="9915525" y="3756025"/>
          <p14:tracePt t="207654" x="9906000" y="3748088"/>
          <p14:tracePt t="207662" x="9906000" y="3738563"/>
          <p14:tracePt t="207669" x="9898063" y="3738563"/>
          <p14:tracePt t="207675" x="9890125" y="3722688"/>
          <p14:tracePt t="207684" x="9880600" y="3722688"/>
          <p14:tracePt t="207689" x="9872663" y="3705225"/>
          <p14:tracePt t="207696" x="9855200" y="3705225"/>
          <p14:tracePt t="207703" x="9839325" y="3687763"/>
          <p14:tracePt t="207710" x="9821863" y="3679825"/>
          <p14:tracePt t="207718" x="9796463" y="3671888"/>
          <p14:tracePt t="207723" x="9779000" y="3662363"/>
          <p14:tracePt t="207733" x="9753600" y="3646488"/>
          <p14:tracePt t="207738" x="9710738" y="3646488"/>
          <p14:tracePt t="207745" x="9677400" y="3646488"/>
          <p14:tracePt t="207753" x="9642475" y="3646488"/>
          <p14:tracePt t="207759" x="9609138" y="3646488"/>
          <p14:tracePt t="207768" x="9550400" y="3654425"/>
          <p14:tracePt t="207772" x="9464675" y="3687763"/>
          <p14:tracePt t="207781" x="9413875" y="3713163"/>
          <p14:tracePt t="207786" x="9371013" y="3738563"/>
          <p14:tracePt t="207793" x="9328150" y="3756025"/>
          <p14:tracePt t="207803" x="9312275" y="3781425"/>
          <p14:tracePt t="207807" x="9277350" y="3790950"/>
          <p14:tracePt t="207816" x="9269413" y="3816350"/>
          <p14:tracePt t="207822" x="9251950" y="3824288"/>
          <p14:tracePt t="207829" x="9251950" y="3832225"/>
          <p14:tracePt t="207836" x="9244013" y="3841750"/>
          <p14:tracePt t="207842" x="9236075" y="3849688"/>
          <p14:tracePt t="207851" x="9226550" y="3857625"/>
          <p14:tracePt t="207864" x="9226550" y="3867150"/>
          <p14:tracePt t="207870" x="9226550" y="3875088"/>
          <p14:tracePt t="207884" x="9218613" y="3875088"/>
          <p14:tracePt t="207891" x="9218613" y="3883025"/>
          <p14:tracePt t="207920" x="9218613" y="3892550"/>
          <p14:tracePt t="207935" x="9218613" y="3908425"/>
          <p14:tracePt t="207940" x="9218613" y="3917950"/>
          <p14:tracePt t="207948" x="9218613" y="3925888"/>
          <p14:tracePt t="207969" x="9244013" y="3994150"/>
          <p14:tracePt t="207975" x="9261475" y="4011613"/>
          <p14:tracePt t="207983" x="9269413" y="4027488"/>
          <p14:tracePt t="207989" x="9277350" y="4044950"/>
          <p14:tracePt t="207996" x="9286875" y="4044950"/>
          <p14:tracePt t="208002" x="9286875" y="4062413"/>
          <p14:tracePt t="208010" x="9294813" y="4062413"/>
          <p14:tracePt t="208024" x="9302750" y="4070350"/>
          <p14:tracePt t="208037" x="9312275" y="4079875"/>
          <p14:tracePt t="208045" x="9312275" y="4087813"/>
          <p14:tracePt t="208051" x="9320213" y="4087813"/>
          <p14:tracePt t="208059" x="9337675" y="4087813"/>
          <p14:tracePt t="208067" x="9345613" y="4095750"/>
          <p14:tracePt t="208072" x="9353550" y="4105275"/>
          <p14:tracePt t="208079" x="9363075" y="4105275"/>
          <p14:tracePt t="208086" x="9371013" y="4113213"/>
          <p14:tracePt t="208093" x="9388475" y="4113213"/>
          <p14:tracePt t="208100" x="9405938" y="4121150"/>
          <p14:tracePt t="208107" x="9413875" y="4121150"/>
          <p14:tracePt t="208116" x="9421813" y="4121150"/>
          <p14:tracePt t="208128" x="9439275" y="4130675"/>
          <p14:tracePt t="208142" x="9447213" y="4130675"/>
          <p14:tracePt t="208155" x="9456738" y="4130675"/>
          <p14:tracePt t="208169" x="9464675" y="4130675"/>
          <p14:tracePt t="208185" x="9472613" y="4130675"/>
          <p14:tracePt t="208191" x="9482138" y="4130675"/>
          <p14:tracePt t="208225" x="9490075" y="4130675"/>
          <p14:tracePt t="208235" x="9490075" y="4121150"/>
          <p14:tracePt t="208239" x="9507538" y="4121150"/>
          <p14:tracePt t="208261" x="9507538" y="4113213"/>
          <p14:tracePt t="208268" x="9523413" y="4105275"/>
          <p14:tracePt t="208282" x="9532938" y="4105275"/>
          <p14:tracePt t="208288" x="9532938" y="4095750"/>
          <p14:tracePt t="208295" x="9540875" y="4087813"/>
          <p14:tracePt t="208301" x="9558338" y="4079875"/>
          <p14:tracePt t="208309" x="9566275" y="4062413"/>
          <p14:tracePt t="208317" x="9583738" y="4037013"/>
          <p14:tracePt t="208323" x="9617075" y="4002088"/>
          <p14:tracePt t="208330" x="9652000" y="3960813"/>
          <p14:tracePt t="208337" x="9667875" y="3925888"/>
          <p14:tracePt t="208344" x="9685338" y="3908425"/>
          <p14:tracePt t="208351" x="9694863" y="3892550"/>
          <p14:tracePt t="208358" x="9710738" y="3875088"/>
          <p14:tracePt t="208367" x="9720263" y="3857625"/>
          <p14:tracePt t="208371" x="9720263" y="3841750"/>
          <p14:tracePt t="208379" x="9736138" y="3841750"/>
          <p14:tracePt t="208386" x="9736138" y="3832225"/>
          <p14:tracePt t="208393" x="9736138" y="3824288"/>
          <p14:tracePt t="208407" x="9736138" y="3816350"/>
          <p14:tracePt t="208420" x="9745663" y="3816350"/>
          <p14:tracePt t="208427" x="9745663" y="3806825"/>
          <p14:tracePt t="208435" x="9745663" y="3798888"/>
          <p14:tracePt t="208441" x="9745663" y="3790950"/>
          <p14:tracePt t="208451" x="9753600" y="3781425"/>
          <p14:tracePt t="208456" x="9753600" y="3773488"/>
          <p14:tracePt t="208465" x="9753600" y="3763963"/>
          <p14:tracePt t="208469" x="9753600" y="3756025"/>
          <p14:tracePt t="208477" x="9761538" y="3748088"/>
          <p14:tracePt t="208486" x="9761538" y="3738563"/>
          <p14:tracePt t="208490" x="9761538" y="3722688"/>
          <p14:tracePt t="208499" x="9761538" y="3713163"/>
          <p14:tracePt t="208504" x="9761538" y="3705225"/>
          <p14:tracePt t="208511" x="9761538" y="3697288"/>
          <p14:tracePt t="208517" x="9753600" y="3687763"/>
          <p14:tracePt t="208525" x="9745663" y="3679825"/>
          <p14:tracePt t="208539" x="9736138" y="3671888"/>
          <p14:tracePt t="208546" x="9736138" y="3662363"/>
          <p14:tracePt t="208553" x="9736138" y="3654425"/>
          <p14:tracePt t="208560" x="9720263" y="3654425"/>
          <p14:tracePt t="208567" x="9720263" y="3646488"/>
          <p14:tracePt t="208582" x="9702800" y="3636963"/>
          <p14:tracePt t="208587" x="9694863" y="3629025"/>
          <p14:tracePt t="208594" x="9685338" y="3619500"/>
          <p14:tracePt t="208602" x="9659938" y="3611563"/>
          <p14:tracePt t="208609" x="9626600" y="3603625"/>
          <p14:tracePt t="208617" x="9566275" y="3594100"/>
          <p14:tracePt t="208622" x="9515475" y="3594100"/>
          <p14:tracePt t="208630" x="9421813" y="3594100"/>
          <p14:tracePt t="208636" x="9353550" y="3594100"/>
          <p14:tracePt t="208643" x="9294813" y="3603625"/>
          <p14:tracePt t="208651" x="9269413" y="3611563"/>
          <p14:tracePt t="208658" x="9244013" y="3636963"/>
          <p14:tracePt t="208665" x="9209088" y="3636963"/>
          <p14:tracePt t="208672" x="9193213" y="3662363"/>
          <p14:tracePt t="208678" x="9175750" y="3679825"/>
          <p14:tracePt t="208685" x="9167813" y="3687763"/>
          <p14:tracePt t="208692" x="9158288" y="3697288"/>
          <p14:tracePt t="208701" x="9150350" y="3713163"/>
          <p14:tracePt t="208712" x="9142413" y="3722688"/>
          <p14:tracePt t="208720" x="9142413" y="3730625"/>
          <p14:tracePt t="208727" x="9132888" y="3738563"/>
          <p14:tracePt t="208742" x="9132888" y="3748088"/>
          <p14:tracePt t="208749" x="9124950" y="3748088"/>
          <p14:tracePt t="208754" x="9124950" y="3756025"/>
          <p14:tracePt t="208768" x="9124950" y="3763963"/>
          <p14:tracePt t="208784" x="9124950" y="3773488"/>
          <p14:tracePt t="208790" x="9124950" y="3781425"/>
          <p14:tracePt t="208803" x="9124950" y="3798888"/>
          <p14:tracePt t="208811" x="9124950" y="3806825"/>
          <p14:tracePt t="208817" x="9124950" y="3816350"/>
          <p14:tracePt t="208825" x="9124950" y="3824288"/>
          <p14:tracePt t="208832" x="9124950" y="3841750"/>
          <p14:tracePt t="208839" x="9132888" y="3849688"/>
          <p14:tracePt t="208845" x="9132888" y="3857625"/>
          <p14:tracePt t="208852" x="9132888" y="3875088"/>
          <p14:tracePt t="208862" x="9132888" y="3883025"/>
          <p14:tracePt t="208867" x="9142413" y="3883025"/>
          <p14:tracePt t="208873" x="9142413" y="3900488"/>
          <p14:tracePt t="208882" x="9150350" y="3900488"/>
          <p14:tracePt t="208887" x="9150350" y="3908425"/>
          <p14:tracePt t="208894" x="9150350" y="3917950"/>
          <p14:tracePt t="208901" x="9158288" y="3925888"/>
          <p14:tracePt t="208993" x="9150350" y="3925888"/>
          <p14:tracePt t="209002" x="9142413" y="3925888"/>
          <p14:tracePt t="209280" x="9142413" y="3976688"/>
          <p14:tracePt t="209295" x="9167813" y="4121150"/>
          <p14:tracePt t="209301" x="9201150" y="4325938"/>
          <p14:tracePt t="209308" x="9226550" y="4470400"/>
          <p14:tracePt t="209318" x="9244013" y="4589463"/>
          <p14:tracePt t="209322" x="9269413" y="4691063"/>
          <p14:tracePt t="209330" x="9294813" y="4792663"/>
          <p14:tracePt t="209336" x="9328150" y="4852988"/>
          <p14:tracePt t="209343" x="9345613" y="4911725"/>
          <p14:tracePt t="209352" x="9363075" y="4972050"/>
          <p14:tracePt t="209357" x="9380538" y="5030788"/>
          <p14:tracePt t="209367" x="9388475" y="5073650"/>
          <p14:tracePt t="209371" x="9396413" y="5106988"/>
          <p14:tracePt t="209378" x="9413875" y="5132388"/>
          <p14:tracePt t="209385" x="9413875" y="5149850"/>
          <p14:tracePt t="209392" x="9421813" y="5157788"/>
          <p14:tracePt t="209403" x="9421813" y="5167313"/>
          <p14:tracePt t="209414" x="9431338" y="5175250"/>
          <p14:tracePt t="209432" x="9431338" y="5183188"/>
          <p14:tracePt t="209453" x="9439275" y="5192713"/>
          <p14:tracePt t="209495" x="9447213" y="5192713"/>
          <p14:tracePt t="209510" x="9456738" y="5192713"/>
          <p14:tracePt t="209531" x="9456738" y="5183188"/>
          <p14:tracePt t="209552" x="9464675" y="5175250"/>
          <p14:tracePt t="209573" x="9472613" y="5167313"/>
          <p14:tracePt t="209587" x="9472613" y="5157788"/>
          <p14:tracePt t="209593" x="9482138" y="5157788"/>
          <p14:tracePt t="209601" x="9482138" y="5149850"/>
          <p14:tracePt t="209616" x="9490075" y="5141913"/>
          <p14:tracePt t="209636" x="9490075" y="5132388"/>
          <p14:tracePt t="209650" x="9490075" y="5124450"/>
          <p14:tracePt t="209656" x="9490075" y="5116513"/>
          <p14:tracePt t="209672" x="9490075" y="5106988"/>
          <p14:tracePt t="209685" x="9490075" y="5099050"/>
          <p14:tracePt t="209692" x="9490075" y="5091113"/>
          <p14:tracePt t="209707" x="9490075" y="5081588"/>
          <p14:tracePt t="209729" x="9490075" y="5073650"/>
          <p14:tracePt t="209750" x="9490075" y="5064125"/>
          <p14:tracePt t="209980" x="9482138" y="5064125"/>
          <p14:tracePt t="209987" x="9482138" y="5073650"/>
          <p14:tracePt t="209992" x="9482138" y="5081588"/>
          <p14:tracePt t="210001" x="9472613" y="5091113"/>
          <p14:tracePt t="210006" x="9472613" y="5099050"/>
          <p14:tracePt t="210015" x="9464675" y="5106988"/>
          <p14:tracePt t="210020" x="9464675" y="5116513"/>
          <p14:tracePt t="210027" x="9464675" y="5124450"/>
          <p14:tracePt t="210035" x="9464675" y="5132388"/>
          <p14:tracePt t="210041" x="9456738" y="5149850"/>
          <p14:tracePt t="210051" x="9447213" y="5157788"/>
          <p14:tracePt t="210054" x="9447213" y="5167313"/>
          <p14:tracePt t="210066" x="9447213" y="5175250"/>
          <p14:tracePt t="210069" x="9447213" y="5183188"/>
          <p14:tracePt t="210075" x="9439275" y="5192713"/>
          <p14:tracePt t="210084" x="9439275" y="5200650"/>
          <p14:tracePt t="210090" x="9439275" y="5208588"/>
          <p14:tracePt t="210098" x="9439275" y="5218113"/>
          <p14:tracePt t="210103" x="9439275" y="5226050"/>
          <p14:tracePt t="210114" x="9439275" y="5235575"/>
          <p14:tracePt t="210117" x="9439275" y="5243513"/>
          <p14:tracePt t="210124" x="9431338" y="5251450"/>
          <p14:tracePt t="210132" x="9431338" y="5260975"/>
          <p14:tracePt t="210144" x="9431338" y="5268913"/>
          <p14:tracePt t="210152" x="9431338" y="5276850"/>
          <p14:tracePt t="210159" x="9431338" y="5286375"/>
          <p14:tracePt t="210172" x="9431338" y="5294313"/>
          <p14:tracePt t="210187" x="9431338" y="5302250"/>
          <p14:tracePt t="210200" x="9431338" y="5311775"/>
          <p14:tracePt t="210208" x="9431338" y="5319713"/>
          <p14:tracePt t="210223" x="9431338" y="5327650"/>
          <p14:tracePt t="210229" x="9431338" y="5337175"/>
          <p14:tracePt t="210249" x="9431338" y="5345113"/>
          <p14:tracePt t="210257" x="9431338" y="5353050"/>
          <p14:tracePt t="210270" x="9431338" y="5362575"/>
          <p14:tracePt t="210278" x="9431338" y="5370513"/>
          <p14:tracePt t="210291" x="9431338" y="5380038"/>
          <p14:tracePt t="210300" x="9439275" y="5380038"/>
          <p14:tracePt t="210305" x="9439275" y="5387975"/>
          <p14:tracePt t="210318" x="9439275" y="5395913"/>
          <p14:tracePt t="210327" x="9439275" y="5405438"/>
          <p14:tracePt t="210332" x="9447213" y="5405438"/>
          <p14:tracePt t="210339" x="9447213" y="5413375"/>
          <p14:tracePt t="210349" x="9456738" y="5413375"/>
          <p14:tracePt t="210355" x="9456738" y="5421313"/>
          <p14:tracePt t="210365" x="9456738" y="5430838"/>
          <p14:tracePt t="210367" x="9464675" y="5438775"/>
          <p14:tracePt t="210375" x="9464675" y="5446713"/>
          <p14:tracePt t="210382" x="9482138" y="5456238"/>
          <p14:tracePt t="210388" x="9482138" y="5464175"/>
          <p14:tracePt t="210397" x="9498013" y="5472113"/>
          <p14:tracePt t="210403" x="9507538" y="5481638"/>
          <p14:tracePt t="210409" x="9515475" y="5489575"/>
          <p14:tracePt t="210416" x="9540875" y="5507038"/>
          <p14:tracePt t="210425" x="9558338" y="5514975"/>
          <p14:tracePt t="210431" x="9566275" y="5532438"/>
          <p14:tracePt t="210437" x="9583738" y="5532438"/>
          <p14:tracePt t="210444" x="9583738" y="5540375"/>
          <p14:tracePt t="210452" x="9591675" y="5549900"/>
          <p14:tracePt t="210458" x="9609138" y="5549900"/>
          <p14:tracePt t="210466" x="9617075" y="5557838"/>
          <p14:tracePt t="210472" x="9626600" y="5557838"/>
          <p14:tracePt t="210480" x="9634538" y="5557838"/>
          <p14:tracePt t="210488" x="9642475" y="5565775"/>
          <p14:tracePt t="210501" x="9652000" y="5565775"/>
          <p14:tracePt t="210509" x="9659938" y="5565775"/>
          <p14:tracePt t="210515" x="9667875" y="5565775"/>
          <p14:tracePt t="210528" x="9677400" y="5565775"/>
          <p14:tracePt t="210535" x="9685338" y="5565775"/>
          <p14:tracePt t="210549" x="9694863" y="5565775"/>
          <p14:tracePt t="210555" x="9702800" y="5565775"/>
          <p14:tracePt t="210564" x="9710738" y="5565775"/>
          <p14:tracePt t="210570" x="9710738" y="5557838"/>
          <p14:tracePt t="210577" x="9720263" y="5557838"/>
          <p14:tracePt t="210583" x="9728200" y="5549900"/>
          <p14:tracePt t="210590" x="9745663" y="5540375"/>
          <p14:tracePt t="210599" x="9753600" y="5532438"/>
          <p14:tracePt t="210604" x="9771063" y="5514975"/>
          <p14:tracePt t="210614" x="9786938" y="5489575"/>
          <p14:tracePt t="210618" x="9812338" y="5456238"/>
          <p14:tracePt t="210626" x="9839325" y="5413375"/>
          <p14:tracePt t="210634" x="9890125" y="5337175"/>
          <p14:tracePt t="210640" x="9931400" y="5268913"/>
          <p14:tracePt t="210649" x="9948863" y="5251450"/>
          <p14:tracePt t="210653" x="9956800" y="5208588"/>
          <p14:tracePt t="210660" x="9956800" y="5200650"/>
          <p14:tracePt t="210674" x="9966325" y="5183188"/>
          <p14:tracePt t="210698" x="9966325" y="5175250"/>
          <p14:tracePt t="210710" x="9966325" y="5167313"/>
          <p14:tracePt t="210716" x="9966325" y="5157788"/>
          <p14:tracePt t="210723" x="9966325" y="5149850"/>
          <p14:tracePt t="210731" x="9966325" y="5141913"/>
          <p14:tracePt t="210739" x="9966325" y="5124450"/>
          <p14:tracePt t="210744" x="9966325" y="5116513"/>
          <p14:tracePt t="210751" x="9956800" y="5106988"/>
          <p14:tracePt t="210758" x="9948863" y="5099050"/>
          <p14:tracePt t="210765" x="9948863" y="5081588"/>
          <p14:tracePt t="210772" x="9931400" y="5073650"/>
          <p14:tracePt t="210780" x="9923463" y="5056188"/>
          <p14:tracePt t="210785" x="9915525" y="5048250"/>
          <p14:tracePt t="210793" x="9906000" y="5038725"/>
          <p14:tracePt t="210799" x="9898063" y="5030788"/>
          <p14:tracePt t="210807" x="9880600" y="5013325"/>
          <p14:tracePt t="210815" x="9864725" y="5005388"/>
          <p14:tracePt t="210821" x="9839325" y="4987925"/>
          <p14:tracePt t="210827" x="9812338" y="4987925"/>
          <p14:tracePt t="210834" x="9786938" y="4972050"/>
          <p14:tracePt t="210841" x="9761538" y="4962525"/>
          <p14:tracePt t="210849" x="9728200" y="4962525"/>
          <p14:tracePt t="210855" x="9677400" y="4962525"/>
          <p14:tracePt t="210865" x="9642475" y="4962525"/>
          <p14:tracePt t="210869" x="9601200" y="4962525"/>
          <p14:tracePt t="210876" x="9550400" y="4962525"/>
          <p14:tracePt t="210883" x="9507538" y="4962525"/>
          <p14:tracePt t="210890" x="9456738" y="4987925"/>
          <p14:tracePt t="210897" x="9405938" y="4987925"/>
          <p14:tracePt t="210904" x="9380538" y="5005388"/>
          <p14:tracePt t="210912" x="9353550" y="5013325"/>
          <p14:tracePt t="210917" x="9337675" y="5022850"/>
          <p14:tracePt t="210925" x="9328150" y="5022850"/>
          <p14:tracePt t="210932" x="9320213" y="5038725"/>
          <p14:tracePt t="210949" x="9312275" y="5048250"/>
          <p14:tracePt t="210953" x="9302750" y="5048250"/>
          <p14:tracePt t="210960" x="9302750" y="5056188"/>
          <p14:tracePt t="210966" x="9294813" y="5056188"/>
          <p14:tracePt t="210974" x="9294813" y="5064125"/>
          <p14:tracePt t="210981" x="9294813" y="5073650"/>
          <p14:tracePt t="210996" x="9294813" y="5081588"/>
          <p14:tracePt t="211001" x="9286875" y="5081588"/>
          <p14:tracePt t="211009" x="9286875" y="5099050"/>
          <p14:tracePt t="211015" x="9286875" y="5106988"/>
          <p14:tracePt t="211022" x="9286875" y="5116513"/>
          <p14:tracePt t="211031" x="9286875" y="5124450"/>
          <p14:tracePt t="211036" x="9286875" y="5141913"/>
          <p14:tracePt t="211044" x="9286875" y="5157788"/>
          <p14:tracePt t="211050" x="9286875" y="5167313"/>
          <p14:tracePt t="211057" x="9286875" y="5183188"/>
          <p14:tracePt t="211065" x="9286875" y="5200650"/>
          <p14:tracePt t="211071" x="9286875" y="5218113"/>
          <p14:tracePt t="211078" x="9286875" y="5243513"/>
          <p14:tracePt t="211085" x="9286875" y="5251450"/>
          <p14:tracePt t="211093" x="9286875" y="5260975"/>
          <p14:tracePt t="211099" x="9286875" y="5276850"/>
          <p14:tracePt t="211107" x="9286875" y="5286375"/>
          <p14:tracePt t="211117" x="9286875" y="5294313"/>
          <p14:tracePt t="211119" x="9286875" y="5302250"/>
          <p14:tracePt t="211134" x="9286875" y="5311775"/>
          <p14:tracePt t="211147" x="9286875" y="5319713"/>
          <p14:tracePt t="211164" x="9286875" y="5327650"/>
          <p14:tracePt t="211196" x="9286875" y="5337175"/>
          <p14:tracePt t="211213" x="9294813" y="5337175"/>
          <p14:tracePt t="211394" x="9294813" y="5327650"/>
          <p14:tracePt t="211436" x="9286875" y="5327650"/>
          <p14:tracePt t="211457" x="9269413" y="5327650"/>
          <p14:tracePt t="211465" x="9261475" y="5327650"/>
          <p14:tracePt t="211470" x="9236075" y="5327650"/>
          <p14:tracePt t="211480" x="9158288" y="5327650"/>
          <p14:tracePt t="211486" x="9013825" y="5319713"/>
          <p14:tracePt t="211492" x="8750300" y="5276850"/>
          <p14:tracePt t="211499" x="8369300" y="5218113"/>
          <p14:tracePt t="211505" x="8096250" y="5175250"/>
          <p14:tracePt t="211517" x="7807325" y="5124450"/>
          <p14:tracePt t="211519" x="7477125" y="5081588"/>
          <p14:tracePt t="211526" x="7112000" y="5022850"/>
          <p14:tracePt t="211533" x="6889750" y="4979988"/>
          <p14:tracePt t="211540" x="6626225" y="4937125"/>
          <p14:tracePt t="211550" x="6108700" y="4852988"/>
          <p14:tracePt t="211553" x="5522913" y="4759325"/>
          <p14:tracePt t="211563" x="5165725" y="4716463"/>
          <p14:tracePt t="211569" x="4630738" y="4683125"/>
          <p14:tracePt t="211575" x="4137025" y="4630738"/>
          <p14:tracePt t="211583" x="3857625" y="4630738"/>
          <p14:tracePt t="211590" x="3713163" y="4622800"/>
          <p14:tracePt t="211597" x="3551238" y="4589463"/>
          <p14:tracePt t="211602" x="3373438" y="4554538"/>
          <p14:tracePt t="211611" x="3270250" y="4529138"/>
          <p14:tracePt t="211618" x="3178175" y="4503738"/>
          <p14:tracePt t="211623" x="3117850" y="4495800"/>
          <p14:tracePt t="211633" x="3049588" y="4486275"/>
          <p14:tracePt t="211637" x="3008313" y="4478338"/>
          <p14:tracePt t="211644" x="2940050" y="4470400"/>
          <p14:tracePt t="211651" x="2914650" y="4470400"/>
          <p14:tracePt t="211659" x="2889250" y="4470400"/>
          <p14:tracePt t="211665" x="2854325" y="4460875"/>
          <p14:tracePt t="211672" x="2828925" y="4452938"/>
          <p14:tracePt t="211788" x="2828925" y="4460875"/>
          <p14:tracePt t="211939" x="2820988" y="4470400"/>
          <p14:tracePt t="211945" x="2811463" y="4470400"/>
          <p14:tracePt t="211952" x="2811463" y="4478338"/>
          <p14:tracePt t="211963" x="2803525" y="4486275"/>
          <p14:tracePt t="211967" x="2795588" y="4486275"/>
          <p14:tracePt t="211972" x="2778125" y="4503738"/>
          <p14:tracePt t="211983" x="2778125" y="4521200"/>
          <p14:tracePt t="211988" x="2760663" y="4529138"/>
          <p14:tracePt t="211994" x="2752725" y="4546600"/>
          <p14:tracePt t="212000" x="2735263" y="4572000"/>
          <p14:tracePt t="212009" x="2719388" y="4597400"/>
          <p14:tracePt t="212017" x="2693988" y="4630738"/>
          <p14:tracePt t="212021" x="2684463" y="4648200"/>
          <p14:tracePt t="212031" x="2668588" y="4683125"/>
          <p14:tracePt t="212035" x="2659063" y="4699000"/>
          <p14:tracePt t="212042" x="2641600" y="4733925"/>
          <p14:tracePt t="212049" x="2633663" y="4775200"/>
          <p14:tracePt t="212056" x="2625725" y="4792663"/>
          <p14:tracePt t="212063" x="2625725" y="4827588"/>
          <p14:tracePt t="212070" x="2625725" y="4860925"/>
          <p14:tracePt t="212079" x="2625725" y="4886325"/>
          <p14:tracePt t="212083" x="2625725" y="4903788"/>
          <p14:tracePt t="212090" x="2633663" y="4937125"/>
          <p14:tracePt t="212097" x="2641600" y="4979988"/>
          <p14:tracePt t="212104" x="2651125" y="4997450"/>
          <p14:tracePt t="212113" x="2659063" y="5030788"/>
          <p14:tracePt t="212118" x="2676525" y="5056188"/>
          <p14:tracePt t="212126" x="2693988" y="5091113"/>
          <p14:tracePt t="212132" x="2701925" y="5116513"/>
          <p14:tracePt t="212139" x="2709863" y="5141913"/>
          <p14:tracePt t="212147" x="2719388" y="5157788"/>
          <p14:tracePt t="212153" x="2735263" y="5167313"/>
          <p14:tracePt t="212161" x="2744788" y="5183188"/>
          <p14:tracePt t="212167" x="2752725" y="5200650"/>
          <p14:tracePt t="212175" x="2770188" y="5218113"/>
          <p14:tracePt t="212181" x="2786063" y="5226050"/>
          <p14:tracePt t="212188" x="2820988" y="5260975"/>
          <p14:tracePt t="212197" x="2838450" y="5268913"/>
          <p14:tracePt t="212202" x="2854325" y="5294313"/>
          <p14:tracePt t="212210" x="2897188" y="5302250"/>
          <p14:tracePt t="212216" x="2940050" y="5327650"/>
          <p14:tracePt t="212224" x="2973388" y="5345113"/>
          <p14:tracePt t="212232" x="2998788" y="5353050"/>
          <p14:tracePt t="212237" x="3041650" y="5362575"/>
          <p14:tracePt t="212247" x="3074988" y="5370513"/>
          <p14:tracePt t="212252" x="3092450" y="5380038"/>
          <p14:tracePt t="212258" x="3135313" y="5387975"/>
          <p14:tracePt t="212264" x="3178175" y="5387975"/>
          <p14:tracePt t="212272" x="3254375" y="5395913"/>
          <p14:tracePt t="212280" x="3381375" y="5395913"/>
          <p14:tracePt t="212285" x="3457575" y="5395913"/>
          <p14:tracePt t="212293" x="3559175" y="5395913"/>
          <p14:tracePt t="212300" x="3636963" y="5380038"/>
          <p14:tracePt t="212308" x="3738563" y="5370513"/>
          <p14:tracePt t="212314" x="3832225" y="5353050"/>
          <p14:tracePt t="212321" x="3908425" y="5327650"/>
          <p14:tracePt t="212329" x="3992563" y="5311775"/>
          <p14:tracePt t="212334" x="4095750" y="5294313"/>
          <p14:tracePt t="212342" x="4197350" y="5276850"/>
          <p14:tracePt t="212349" x="4265613" y="5260975"/>
          <p14:tracePt t="212356" x="4332288" y="5243513"/>
          <p14:tracePt t="212366" x="4418013" y="5226050"/>
          <p14:tracePt t="212369" x="4494213" y="5218113"/>
          <p14:tracePt t="212376" x="4570413" y="5208588"/>
          <p14:tracePt t="212382" x="4646613" y="5200650"/>
          <p14:tracePt t="212391" x="4699000" y="5192713"/>
          <p14:tracePt t="212397" x="4732338" y="5192713"/>
          <p14:tracePt t="212404" x="4749800" y="5183188"/>
          <p14:tracePt t="212413" x="4775200" y="5183188"/>
          <p14:tracePt t="212418" x="4791075" y="5175250"/>
          <p14:tracePt t="212428" x="4800600" y="5175250"/>
          <p14:tracePt t="212433" x="4818063" y="5175250"/>
          <p14:tracePt t="212440" x="4826000" y="5175250"/>
          <p14:tracePt t="212446" x="4833938" y="5175250"/>
          <p14:tracePt t="212453" x="4843463" y="5175250"/>
          <p14:tracePt t="212468" x="4851400" y="5175250"/>
          <p14:tracePt t="212474" x="4859338" y="5175250"/>
          <p14:tracePt t="212481" x="4868863" y="5175250"/>
          <p14:tracePt t="213280" x="4876800" y="4818063"/>
          <p14:tracePt t="213286" x="4910138" y="4351338"/>
          <p14:tracePt t="213293" x="4935538" y="4044950"/>
          <p14:tracePt t="213301" x="4970463" y="3756025"/>
          <p14:tracePt t="213307" x="4978400" y="3517900"/>
          <p14:tracePt t="213314" x="4995863" y="3348038"/>
          <p14:tracePt t="213321" x="5013325" y="3178175"/>
          <p14:tracePt t="213330" x="5038725" y="3025775"/>
          <p14:tracePt t="213334" x="5054600" y="2897188"/>
          <p14:tracePt t="213344" x="5072063" y="2752725"/>
          <p14:tracePt t="213350" x="5080000" y="2676525"/>
          <p14:tracePt t="213356" x="5072063" y="2600325"/>
          <p14:tracePt t="213365" x="5072063" y="2549525"/>
          <p14:tracePt t="213369" x="5064125" y="2516188"/>
          <p14:tracePt t="213378" x="5054600" y="2463800"/>
          <p14:tracePt t="213383" x="5046663" y="2405063"/>
          <p14:tracePt t="213390" x="5029200" y="2362200"/>
          <p14:tracePt t="213398" x="5013325" y="2319338"/>
          <p14:tracePt t="213404" x="5003800" y="2278063"/>
          <p14:tracePt t="213413" x="4978400" y="2243138"/>
          <p14:tracePt t="213418" x="4970463" y="2217738"/>
          <p14:tracePt t="213429" x="4953000" y="2184400"/>
          <p14:tracePt t="213432" x="4945063" y="2159000"/>
          <p14:tracePt t="213439" x="4945063" y="2133600"/>
          <p14:tracePt t="213447" x="4919663" y="2082800"/>
          <p14:tracePt t="213452" x="4894263" y="2047875"/>
          <p14:tracePt t="213461" x="4876800" y="2005013"/>
          <p14:tracePt t="213467" x="4868863" y="1997075"/>
          <p14:tracePt t="213475" x="4868863" y="1979613"/>
          <p14:tracePt t="213481" x="4859338" y="1946275"/>
          <p14:tracePt t="213487" x="4843463" y="1870075"/>
          <p14:tracePt t="213495" x="4833938" y="1793875"/>
          <p14:tracePt t="213501" x="4826000" y="1665288"/>
          <p14:tracePt t="213511" x="4808538" y="1427163"/>
          <p14:tracePt t="213515" x="4808538" y="1198563"/>
          <p14:tracePt t="213522" x="4818063" y="1079500"/>
          <p14:tracePt t="213530" x="4826000" y="985838"/>
          <p14:tracePt t="213537" x="4826000" y="917575"/>
          <p14:tracePt t="213546" x="4833938" y="858838"/>
          <p14:tracePt t="213549" x="4833938" y="841375"/>
          <p14:tracePt t="213557" x="4833938" y="815975"/>
          <p14:tracePt t="213564" x="4833938" y="790575"/>
          <p14:tracePt t="213835" x="4562475" y="671513"/>
          <p14:tracePt t="213843" x="4052888" y="484188"/>
          <p14:tracePt t="213850" x="3586163" y="322263"/>
          <p14:tracePt t="213861" x="3100388" y="169863"/>
          <p14:tracePt t="213873" x="261620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A7879AA5-98A3-4924-BAC4-90BA6200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s-PA" dirty="0"/>
              <a:t>Sistema Mecánico – Ejemplo #1  </a:t>
            </a:r>
            <a:br>
              <a:rPr lang="es-PA" dirty="0"/>
            </a:br>
            <a:r>
              <a:rPr lang="es-PA" sz="2400" dirty="0"/>
              <a:t>Ejercicio 2.9 del  </a:t>
            </a:r>
            <a:r>
              <a:rPr lang="es-PA" sz="2400" dirty="0" err="1"/>
              <a:t>Nise</a:t>
            </a:r>
            <a:endParaRPr lang="es-PA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93EE9C-C0BC-4930-9B93-E99C6748361B}"/>
              </a:ext>
            </a:extLst>
          </p:cNvPr>
          <p:cNvSpPr/>
          <p:nvPr/>
        </p:nvSpPr>
        <p:spPr>
          <a:xfrm>
            <a:off x="62477" y="6488668"/>
            <a:ext cx="2636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A" dirty="0">
                <a:highlight>
                  <a:srgbClr val="FFFF00"/>
                </a:highlight>
              </a:rPr>
              <a:t>Note la inercia ficticia.  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FC8030-BCFF-4380-AD2A-121D7BB78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6787"/>
            <a:ext cx="5743852" cy="2166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1F0747-65BF-4A12-8010-27DC35D91911}"/>
                  </a:ext>
                </a:extLst>
              </p:cNvPr>
              <p:cNvSpPr txBox="1"/>
              <p:nvPr/>
            </p:nvSpPr>
            <p:spPr>
              <a:xfrm>
                <a:off x="230656" y="3496153"/>
                <a:ext cx="8593748" cy="2064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Both"/>
                </a:pPr>
                <a14:m>
                  <m:oMath xmlns:m="http://schemas.openxmlformats.org/officeDocument/2006/math">
                    <m:r>
                      <a:rPr lang="es-PA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P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P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P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P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s-P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P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PA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s-PA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PA" b="0" i="1" smtClean="0">
                        <a:latin typeface="Cambria Math" panose="02040503050406030204" pitchFamily="18" charset="0"/>
                      </a:rPr>
                      <m:t>+1)</m:t>
                    </m:r>
                    <m:sSub>
                      <m:sSubPr>
                        <m:ctrlPr>
                          <a:rPr lang="es-P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s-P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A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s-PA" dirty="0"/>
                  <a:t>           Para el cuerpo de </a:t>
                </a:r>
                <a14:m>
                  <m:oMath xmlns:m="http://schemas.openxmlformats.org/officeDocument/2006/math">
                    <m:r>
                      <a:rPr lang="es-PA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PA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s-PA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s-P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PA" dirty="0"/>
              </a:p>
              <a:p>
                <a:pPr marL="342900" indent="-342900">
                  <a:buAutoNum type="arabicParenBoth"/>
                </a:pPr>
                <a14:m>
                  <m:oMath xmlns:m="http://schemas.openxmlformats.org/officeDocument/2006/math">
                    <m:r>
                      <a:rPr lang="es-PA" b="0" i="1" smtClean="0">
                        <a:latin typeface="Cambria Math" panose="02040503050406030204" pitchFamily="18" charset="0"/>
                      </a:rPr>
                      <m:t>0=−</m:t>
                    </m:r>
                    <m:d>
                      <m:dPr>
                        <m:ctrlPr>
                          <a:rPr lang="es-P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A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PA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s-P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P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A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PA" b="0" i="0" smtClean="0">
                        <a:latin typeface="Cambria Math" panose="02040503050406030204" pitchFamily="18" charset="0"/>
                      </a:rPr>
                      <m:t>+(2</m:t>
                    </m:r>
                    <m:r>
                      <m:rPr>
                        <m:sty m:val="p"/>
                      </m:rPr>
                      <a:rPr lang="es-PA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s-PA" b="0" i="0" smtClean="0"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es-P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s-P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A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s-PA" dirty="0"/>
                  <a:t>                    Para la Inercia ficticia</a:t>
                </a:r>
              </a:p>
              <a:p>
                <a:endParaRPr lang="es-PA" dirty="0"/>
              </a:p>
              <a:p>
                <a:r>
                  <a:rPr lang="es-PA" dirty="0"/>
                  <a:t>Utilizando la regla de Cramer, obtenemos:</a:t>
                </a:r>
              </a:p>
              <a:p>
                <a:pPr marL="342900" indent="-342900">
                  <a:buAutoNum type="arabicParenBoth"/>
                </a:pPr>
                <a:endParaRPr lang="es-PA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s-P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1F0747-65BF-4A12-8010-27DC35D91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56" y="3496153"/>
                <a:ext cx="8593748" cy="2064027"/>
              </a:xfrm>
              <a:prstGeom prst="rect">
                <a:avLst/>
              </a:prstGeom>
              <a:blipFill>
                <a:blip r:embed="rId4"/>
                <a:stretch>
                  <a:fillRect l="-638" t="-1775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52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55DD6-4F58-49EE-A111-4229AB16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Practica#1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1517816-B6B4-4239-9DE7-8FFD5755D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760" y="2766218"/>
            <a:ext cx="5972480" cy="13255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E564D0C-9753-4A62-BB0B-78E88A8CFFA0}"/>
              </a:ext>
            </a:extLst>
          </p:cNvPr>
          <p:cNvSpPr txBox="1"/>
          <p:nvPr/>
        </p:nvSpPr>
        <p:spPr>
          <a:xfrm>
            <a:off x="1524000" y="1690688"/>
            <a:ext cx="931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Suponga que la salida es el ángulo de rotación de la Inercia J2, y calcule la función de transferencia del mismo.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78C1C2D-6664-4611-A86D-23D6094AB530}"/>
              </a:ext>
            </a:extLst>
          </p:cNvPr>
          <p:cNvSpPr txBox="1"/>
          <p:nvPr/>
        </p:nvSpPr>
        <p:spPr>
          <a:xfrm>
            <a:off x="3247808" y="4643760"/>
            <a:ext cx="6638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Encuentre la función de transferencia.</a:t>
            </a:r>
          </a:p>
          <a:p>
            <a:r>
              <a:rPr lang="es-PA" dirty="0"/>
              <a:t>Este problema se encuentra resuelto en la dispositiva:</a:t>
            </a:r>
          </a:p>
          <a:p>
            <a:r>
              <a:rPr lang="es-PA" b="1" dirty="0"/>
              <a:t>Parte 2 – </a:t>
            </a:r>
            <a:r>
              <a:rPr lang="es-PA" b="1" dirty="0" err="1"/>
              <a:t>Funcion</a:t>
            </a:r>
            <a:r>
              <a:rPr lang="es-PA" b="1" dirty="0"/>
              <a:t> de Transferencia_Mrot.pptx</a:t>
            </a:r>
          </a:p>
          <a:p>
            <a:r>
              <a:rPr lang="es-PA" dirty="0"/>
              <a:t>Debido a su peso será enviado por un método externo.</a:t>
            </a:r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4006416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E16FEA0-72D4-4C62-A8A2-7E4F4A680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640"/>
            <a:ext cx="12192000" cy="1325563"/>
          </a:xfrm>
        </p:spPr>
        <p:txBody>
          <a:bodyPr/>
          <a:lstStyle/>
          <a:p>
            <a:pPr algn="ctr"/>
            <a:r>
              <a:rPr lang="es-PA" dirty="0"/>
              <a:t>MODELADO DE SISTEMAS MECÁNICOS</a:t>
            </a:r>
            <a:br>
              <a:rPr lang="es-PA" dirty="0"/>
            </a:br>
            <a:r>
              <a:rPr lang="es-PA" sz="2200" dirty="0"/>
              <a:t>Sistema con engranes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419984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51C529C-9BC0-4006-B81E-B69D9622B4A4}"/>
              </a:ext>
            </a:extLst>
          </p:cNvPr>
          <p:cNvSpPr txBox="1"/>
          <p:nvPr/>
        </p:nvSpPr>
        <p:spPr>
          <a:xfrm>
            <a:off x="1066509" y="941069"/>
            <a:ext cx="100589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600" dirty="0"/>
              <a:t>REPRESENTACION DE LOS ENGRANES EN EL DOMINIO DE “s”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67AAAD-D42D-4F2F-A34E-16F403BD97CC}"/>
                  </a:ext>
                </a:extLst>
              </p:cNvPr>
              <p:cNvSpPr txBox="1"/>
              <p:nvPr/>
            </p:nvSpPr>
            <p:spPr>
              <a:xfrm>
                <a:off x="5086911" y="4181382"/>
                <a:ext cx="2025426" cy="1467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PA" dirty="0"/>
              </a:p>
              <a:p>
                <a:endParaRPr lang="es-P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P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s-P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acc>
                            <m:accPr>
                              <m:chr m:val="̇"/>
                              <m:ctrlPr>
                                <a:rPr lang="es-PA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P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s-P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s-P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PA" dirty="0"/>
              </a:p>
              <a:p>
                <a:endParaRPr lang="es-PA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67AAAD-D42D-4F2F-A34E-16F403BD9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911" y="4181382"/>
                <a:ext cx="2025426" cy="14670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0F003AD-6101-4BD7-A0BE-1967B8815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448" y="1466943"/>
            <a:ext cx="4029075" cy="2419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EAACDF-3FA5-44ED-B4D4-110925A24A15}"/>
                  </a:ext>
                </a:extLst>
              </p:cNvPr>
              <p:cNvSpPr txBox="1"/>
              <p:nvPr/>
            </p:nvSpPr>
            <p:spPr>
              <a:xfrm>
                <a:off x="672437" y="5761608"/>
                <a:ext cx="11330173" cy="948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A" dirty="0"/>
                  <a:t>Las relaciones anteriores demuestran el efecto de un sistema de engranes sobre un sistema. </a:t>
                </a:r>
              </a:p>
              <a:p>
                <a:pPr algn="just"/>
                <a:r>
                  <a:rPr lang="es-PA" dirty="0"/>
                  <a:t>Si el número de dientes en el engrane de salida es mayor al de la entrada </a:t>
                </a:r>
                <a14:m>
                  <m:oMath xmlns:m="http://schemas.openxmlformats.org/officeDocument/2006/math">
                    <m:r>
                      <a:rPr lang="es-PA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P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PA" b="0" i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s-P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P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A" dirty="0"/>
                  <a:t>), el torque a la salida aumentará en la misma proporción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PA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s-P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A" dirty="0"/>
                  <a:t>)   y mientras que la velocidad decrecerá 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s-P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P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s-PA" b="0" i="1" smtClean="0">
                        <a:latin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̇"/>
                        <m:ctrlPr>
                          <a:rPr lang="es-P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P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s-P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s-PA" dirty="0"/>
                  <a:t>). Esto es un reductor de velocidad.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EAACDF-3FA5-44ED-B4D4-110925A24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37" y="5761608"/>
                <a:ext cx="11330173" cy="948978"/>
              </a:xfrm>
              <a:prstGeom prst="rect">
                <a:avLst/>
              </a:prstGeom>
              <a:blipFill>
                <a:blip r:embed="rId4"/>
                <a:stretch>
                  <a:fillRect l="-430" t="-3205" r="-430" b="-8333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975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3EFABCF-3509-4D1A-B0ED-5A607F5F3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95" y="1247792"/>
            <a:ext cx="2780659" cy="2119313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C4C20DC5-79D8-41A7-9E5D-2492069BE2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75163"/>
            <a:ext cx="10515600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600" dirty="0"/>
              <a:t>REPRESENTACION DE LOS ENGRANES EN EL DOMINIO DE “s”</a:t>
            </a:r>
            <a:br>
              <a:rPr lang="es-PA" sz="2600" dirty="0"/>
            </a:br>
            <a:r>
              <a:rPr lang="es-PA" sz="2600" dirty="0"/>
              <a:t>Función de transferencia para engranes con perdidas.</a:t>
            </a:r>
            <a:br>
              <a:rPr lang="es-PA" sz="2600" dirty="0"/>
            </a:br>
            <a:r>
              <a:rPr lang="es-PA" sz="2600" b="1" dirty="0"/>
              <a:t>Impedancia reflejada o referida</a:t>
            </a:r>
            <a:r>
              <a:rPr lang="es-PA" sz="26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F861F9-2ED1-469A-AC59-953FEBFFE9F3}"/>
                  </a:ext>
                </a:extLst>
              </p:cNvPr>
              <p:cNvSpPr txBox="1"/>
              <p:nvPr/>
            </p:nvSpPr>
            <p:spPr>
              <a:xfrm>
                <a:off x="3302493" y="1305014"/>
                <a:ext cx="8451542" cy="2076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A" dirty="0"/>
                  <a:t>Si un sistema de engrane está </a:t>
                </a:r>
                <a:r>
                  <a:rPr lang="es-PA" b="1" i="1" u="sng" dirty="0"/>
                  <a:t>sólidamente</a:t>
                </a:r>
                <a:r>
                  <a:rPr lang="es-PA" dirty="0"/>
                  <a:t> acoplado, tal como se muestra en la figura, entonces la impedancia mecánica puede ser reflejada de un lado hacia otro de cualquier sistema de engrane. </a:t>
                </a:r>
              </a:p>
              <a:p>
                <a:r>
                  <a:rPr lang="es-PA" dirty="0"/>
                  <a:t>Por ejemplo, en este caso tenemos una impedancia mecánica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s-PA" dirty="0"/>
                  <a:t> al final de 2 sistemas de engranes con perdidas, acoplados </a:t>
                </a:r>
                <a:r>
                  <a:rPr lang="es-PA" b="1" u="sng" dirty="0"/>
                  <a:t>sólidamente</a:t>
                </a:r>
                <a:r>
                  <a:rPr lang="es-PA" dirty="0"/>
                  <a:t>. Estas perdidas son causadas por la inercia de los pesados engranes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s-P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A" dirty="0"/>
                  <a:t>, y la viscosidad presente en el acoplamiento de ellos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s-PA" dirty="0"/>
                  <a:t>).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F861F9-2ED1-469A-AC59-953FEBFFE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93" y="1305014"/>
                <a:ext cx="8451542" cy="2076466"/>
              </a:xfrm>
              <a:prstGeom prst="rect">
                <a:avLst/>
              </a:prstGeom>
              <a:blipFill>
                <a:blip r:embed="rId3"/>
                <a:stretch>
                  <a:fillRect l="-649" t="-1466" r="-1082" b="-2639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011A606-BA1D-4584-9111-B167BB21A98D}"/>
                  </a:ext>
                </a:extLst>
              </p:cNvPr>
              <p:cNvSpPr/>
              <p:nvPr/>
            </p:nvSpPr>
            <p:spPr>
              <a:xfrm>
                <a:off x="323295" y="3229314"/>
                <a:ext cx="11419643" cy="3628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PA" dirty="0"/>
                  <a:t>La impedancia reflejada </a:t>
                </a:r>
                <a:r>
                  <a:rPr lang="es-PA" i="1" u="sng" dirty="0"/>
                  <a:t>a la entrada </a:t>
                </a:r>
                <a:r>
                  <a:rPr lang="es-PA" dirty="0"/>
                  <a:t>del sistema debe tener la forma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PA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s-PA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s-PA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sSup>
                      <m:sSupPr>
                        <m:ctrlPr>
                          <a:rPr lang="es-P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P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PA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s-PA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P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P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PA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es-PA" dirty="0"/>
                  <a:t>. Esta expresión indica que desde la entrada (1) del sistema,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s-PA" dirty="0"/>
                  <a:t> tendrá un valor diferente debido a la presencia del sistema de engranes.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s-P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P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PA" dirty="0"/>
              </a:p>
              <a:p>
                <a:pPr algn="just"/>
                <a:r>
                  <a:rPr lang="es-PA" dirty="0"/>
                  <a:t>El amortiguamiento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P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A" dirty="0"/>
                  <a:t> ya se encuentra en la entrada del sistema mecánico, por lo que no necesita un factor de relación de dientes con él. El amortiguamiento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PA" dirty="0"/>
                  <a:t> se encuentra </a:t>
                </a:r>
                <a:r>
                  <a:rPr lang="es-PA" i="1" u="sng" dirty="0"/>
                  <a:t>en la zona intermedia </a:t>
                </a:r>
                <a:r>
                  <a:rPr lang="es-PA" dirty="0"/>
                  <a:t>del sistema mecánico, por lo que es necesario reflejarlo al sistema de entrada mediante el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P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PA" b="0" i="1" smtClean="0">
                                    <a:latin typeface="Cambria Math" panose="02040503050406030204" pitchFamily="18" charset="0"/>
                                  </a:rPr>
                                  <m:t># </m:t>
                                </m:r>
                                <m:r>
                                  <a:rPr lang="es-PA" b="0" i="1" smtClean="0">
                                    <a:latin typeface="Cambria Math" panose="02040503050406030204" pitchFamily="18" charset="0"/>
                                  </a:rPr>
                                  <m:t>𝑑𝑒</m:t>
                                </m:r>
                                <m:r>
                                  <a:rPr lang="es-PA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PA" b="0" i="1" smtClean="0">
                                    <a:latin typeface="Cambria Math" panose="02040503050406030204" pitchFamily="18" charset="0"/>
                                  </a:rPr>
                                  <m:t>𝑑𝑖𝑒𝑛𝑡𝑒𝑠</m:t>
                                </m:r>
                                <m:r>
                                  <a:rPr lang="es-PA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PA" b="0" i="1" smtClean="0">
                                    <a:latin typeface="Cambria Math" panose="02040503050406030204" pitchFamily="18" charset="0"/>
                                  </a:rPr>
                                  <m:t>𝑑𝑜𝑛𝑑𝑒</m:t>
                                </m:r>
                                <m:r>
                                  <a:rPr lang="es-PA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PA" b="0" i="1" smtClean="0">
                                    <a:latin typeface="Cambria Math" panose="02040503050406030204" pitchFamily="18" charset="0"/>
                                  </a:rPr>
                                  <m:t>𝑞𝑢𝑖𝑒𝑟𝑜</m:t>
                                </m:r>
                                <m:r>
                                  <a:rPr lang="es-PA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PA" b="0" i="1" smtClean="0">
                                    <a:latin typeface="Cambria Math" panose="02040503050406030204" pitchFamily="18" charset="0"/>
                                  </a:rPr>
                                  <m:t>𝑖𝑟</m:t>
                                </m:r>
                              </m:num>
                              <m:den>
                                <m:r>
                                  <a:rPr lang="es-PA" i="1">
                                    <a:latin typeface="Cambria Math" panose="02040503050406030204" pitchFamily="18" charset="0"/>
                                  </a:rPr>
                                  <m:t># </m:t>
                                </m:r>
                                <m:r>
                                  <a:rPr lang="es-PA" i="1">
                                    <a:latin typeface="Cambria Math" panose="02040503050406030204" pitchFamily="18" charset="0"/>
                                  </a:rPr>
                                  <m:t>𝑑𝑒</m:t>
                                </m:r>
                                <m:r>
                                  <a:rPr lang="es-PA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PA" i="1">
                                    <a:latin typeface="Cambria Math" panose="02040503050406030204" pitchFamily="18" charset="0"/>
                                  </a:rPr>
                                  <m:t>𝑑𝑖𝑒𝑛𝑡𝑒𝑠</m:t>
                                </m:r>
                                <m:r>
                                  <a:rPr lang="es-PA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PA" i="1">
                                    <a:latin typeface="Cambria Math" panose="02040503050406030204" pitchFamily="18" charset="0"/>
                                  </a:rPr>
                                  <m:t>𝑑𝑜𝑛𝑑𝑒</m:t>
                                </m:r>
                                <m:r>
                                  <a:rPr lang="es-PA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PA" b="0" i="1" smtClean="0">
                                    <a:latin typeface="Cambria Math" panose="02040503050406030204" pitchFamily="18" charset="0"/>
                                  </a:rPr>
                                  <m:t>𝑒𝑠𝑡𝑜𝑦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s-P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A" dirty="0"/>
                  <a:t>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PA" dirty="0"/>
                  <a:t> quiere verse en la zona#1, pero está en la zona #2.</a:t>
                </a:r>
              </a:p>
              <a:p>
                <a:pPr algn="just"/>
                <a:r>
                  <a:rPr lang="es-PA" dirty="0"/>
                  <a:t>Demuestre que: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s-P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A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P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A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P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s-PA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P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s-P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PA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011A606-BA1D-4584-9111-B167BB21A9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95" y="3229314"/>
                <a:ext cx="11419643" cy="3628686"/>
              </a:xfrm>
              <a:prstGeom prst="rect">
                <a:avLst/>
              </a:prstGeom>
              <a:blipFill>
                <a:blip r:embed="rId4"/>
                <a:stretch>
                  <a:fillRect l="-427" t="-672" r="-481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C8E32D3-0E3C-4D4B-A752-F027ADD5E2F8}"/>
                  </a:ext>
                </a:extLst>
              </p:cNvPr>
              <p:cNvSpPr/>
              <p:nvPr/>
            </p:nvSpPr>
            <p:spPr>
              <a:xfrm>
                <a:off x="9528746" y="5743977"/>
                <a:ext cx="1695529" cy="974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A" dirty="0"/>
                  <a:t>Demuestre que: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PA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PA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C8E32D3-0E3C-4D4B-A752-F027ADD5E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746" y="5743977"/>
                <a:ext cx="1695529" cy="974177"/>
              </a:xfrm>
              <a:prstGeom prst="rect">
                <a:avLst/>
              </a:prstGeom>
              <a:blipFill>
                <a:blip r:embed="rId5"/>
                <a:stretch>
                  <a:fillRect l="-2878" t="-3125" r="-2518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20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41D8F68-AFB1-4DC2-B807-94188267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5326"/>
          </a:xfrm>
        </p:spPr>
        <p:txBody>
          <a:bodyPr>
            <a:normAutofit fontScale="90000"/>
          </a:bodyPr>
          <a:lstStyle/>
          <a:p>
            <a:r>
              <a:rPr lang="es-PA" dirty="0"/>
              <a:t>Sistema con Engranes – Ejemplo #1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C66AB38-40B2-4981-B9C1-86ABFC38697C}"/>
              </a:ext>
            </a:extLst>
          </p:cNvPr>
          <p:cNvSpPr txBox="1"/>
          <p:nvPr/>
        </p:nvSpPr>
        <p:spPr>
          <a:xfrm>
            <a:off x="1198064" y="3013689"/>
            <a:ext cx="2355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/>
              <a:t>Sistema con Engranes original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2D1C668-3B74-422B-ABE0-2B2378748666}"/>
              </a:ext>
            </a:extLst>
          </p:cNvPr>
          <p:cNvSpPr txBox="1"/>
          <p:nvPr/>
        </p:nvSpPr>
        <p:spPr>
          <a:xfrm>
            <a:off x="5257800" y="3110938"/>
            <a:ext cx="1714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/>
              <a:t>Sistema referido a la salida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0875D0B-CC90-47FF-9AF5-B2A8C5F72EBF}"/>
              </a:ext>
            </a:extLst>
          </p:cNvPr>
          <p:cNvSpPr txBox="1"/>
          <p:nvPr/>
        </p:nvSpPr>
        <p:spPr>
          <a:xfrm>
            <a:off x="9055628" y="3013689"/>
            <a:ext cx="160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/>
              <a:t>Función de transferencia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1C5987-756E-4063-89C2-DE8B25AA5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11" y="1538309"/>
            <a:ext cx="3220003" cy="14357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933AC4-DE56-44B6-8240-1ECF7547A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559" y="1675229"/>
            <a:ext cx="2482181" cy="14357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A84A1A-8662-49E9-8962-C2433CA2E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416" y="1828617"/>
            <a:ext cx="2835419" cy="10115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33B8F3-5975-4093-B6E5-7C34B133EDCC}"/>
                  </a:ext>
                </a:extLst>
              </p:cNvPr>
              <p:cNvSpPr txBox="1"/>
              <p:nvPr/>
            </p:nvSpPr>
            <p:spPr>
              <a:xfrm>
                <a:off x="266330" y="768551"/>
                <a:ext cx="1180730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A" dirty="0"/>
                  <a:t>En este caso, se reflejará el sistema de la entrada (1) hacia la salida(2). Debe darse cuenta que aunque la figura de la derecha, </a:t>
                </a:r>
              </a:p>
              <a:p>
                <a:r>
                  <a:rPr lang="es-PA" dirty="0"/>
                  <a:t>representa al sistema referido a su salida, la entrada sigue siendo el torque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A" dirty="0"/>
                  <a:t> (Mire la diapositiva 27). Esto último se refleja en la figura de mas abajo, donde la función de transferencia tiene como entrada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A" dirty="0"/>
                  <a:t> y salida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PA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33B8F3-5975-4093-B6E5-7C34B133E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30" y="768551"/>
                <a:ext cx="11807301" cy="923330"/>
              </a:xfrm>
              <a:prstGeom prst="rect">
                <a:avLst/>
              </a:prstGeom>
              <a:blipFill>
                <a:blip r:embed="rId5"/>
                <a:stretch>
                  <a:fillRect l="-465" t="-3289" r="-774" b="-9211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2ACBF2-8E9A-4731-8059-138D05A16B41}"/>
                  </a:ext>
                </a:extLst>
              </p:cNvPr>
              <p:cNvSpPr txBox="1"/>
              <p:nvPr/>
            </p:nvSpPr>
            <p:spPr>
              <a:xfrm>
                <a:off x="266330" y="3843132"/>
                <a:ext cx="11443317" cy="2768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A" dirty="0"/>
                  <a:t>Referir un componente mecánico o una variable de un lado a otro de un sistema de engranes, es similar a referir un voltaje, corriente o impedancia de un lado de un transformados a otro.</a:t>
                </a:r>
              </a:p>
              <a:p>
                <a:r>
                  <a:rPr lang="es-PA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PA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A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PA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A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A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s-P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P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PA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A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P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PA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A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PA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s-PA" dirty="0"/>
                  <a:t> es similar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PA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A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P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PA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A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PA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s-PA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P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PA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A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P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PA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A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PA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s-PA" dirty="0"/>
                  <a:t> </a:t>
                </a:r>
              </a:p>
              <a:p>
                <a:r>
                  <a:rPr lang="es-PA" dirty="0"/>
                  <a:t>Por otro lado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P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PA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A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P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PA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A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PA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s-PA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P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PA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A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PA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PA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A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P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s-PA" dirty="0"/>
                  <a:t> es similar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PA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s-P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PA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s-PA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s-PA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P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PA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A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PA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PA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A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P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s-PA" dirty="0"/>
              </a:p>
              <a:p>
                <a:endParaRPr lang="es-PA" dirty="0"/>
              </a:p>
              <a:p>
                <a:r>
                  <a:rPr lang="es-PA" dirty="0"/>
                  <a:t>En sistemas eléctricos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PA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A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P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PA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A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PA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s-PA" dirty="0"/>
                  <a:t> se le conoce como relación de vueltas, mientras que en sistemas con engranes se les llama relación de dientes.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2ACBF2-8E9A-4731-8059-138D05A16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30" y="3843132"/>
                <a:ext cx="11443317" cy="2768578"/>
              </a:xfrm>
              <a:prstGeom prst="rect">
                <a:avLst/>
              </a:prstGeom>
              <a:blipFill>
                <a:blip r:embed="rId6"/>
                <a:stretch>
                  <a:fillRect l="-479" t="-1099" b="-2418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15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36FAE-EEDB-427C-9A15-22847EF1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PA" dirty="0"/>
              <a:t>Modelo Matemático</a:t>
            </a:r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A1183550-0C7F-4E2F-A66E-111BF3DE7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347" y="2769960"/>
            <a:ext cx="2012753" cy="198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86B6D4B-07AC-4639-B48F-19DA40A4E3A8}"/>
              </a:ext>
            </a:extLst>
          </p:cNvPr>
          <p:cNvSpPr/>
          <p:nvPr/>
        </p:nvSpPr>
        <p:spPr>
          <a:xfrm>
            <a:off x="126787" y="5254774"/>
            <a:ext cx="120652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dirty="0"/>
              <a:t>Un modelo matemático de un sistema dinámico se define como un conjunto de ecuaciones que representa la dinámica del sistema con precisión o,  al menos, bastante bien.</a:t>
            </a:r>
          </a:p>
          <a:p>
            <a:pPr algn="just"/>
            <a:r>
              <a:rPr lang="es-ES_tradnl" dirty="0"/>
              <a:t>La dinámica de muchos sistemas, ya sean mecánicos, eléctricos, térmicos, económicos, biológicos, etc., se definen en términos de ecuaciones algebraicas o diferenciales. Dichas ecuaciones se obtienen a partir de las leyes que gobiernan al sistema.</a:t>
            </a:r>
            <a:endParaRPr lang="es-PA" dirty="0"/>
          </a:p>
        </p:txBody>
      </p:sp>
      <p:sp>
        <p:nvSpPr>
          <p:cNvPr id="5" name="AutoShape 4" descr="Resultado de imagen para cabina de una grua portica">
            <a:extLst>
              <a:ext uri="{FF2B5EF4-FFF2-40B4-BE49-F238E27FC236}">
                <a16:creationId xmlns:a16="http://schemas.microsoft.com/office/drawing/2014/main" id="{6F11BC43-D5FC-4FF6-A4EC-6971BCF5F4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0C9441-15F3-4D15-9E16-EDCA92D01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87" y="928423"/>
            <a:ext cx="5816813" cy="38274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D6A33B-FE27-4266-AFF1-5A5FB735D134}"/>
              </a:ext>
            </a:extLst>
          </p:cNvPr>
          <p:cNvSpPr txBox="1"/>
          <p:nvPr/>
        </p:nvSpPr>
        <p:spPr>
          <a:xfrm>
            <a:off x="2372896" y="4759338"/>
            <a:ext cx="132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Modelo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54CE1-6DE3-4F3F-978F-173138EA7B77}"/>
              </a:ext>
            </a:extLst>
          </p:cNvPr>
          <p:cNvSpPr txBox="1"/>
          <p:nvPr/>
        </p:nvSpPr>
        <p:spPr>
          <a:xfrm>
            <a:off x="8235342" y="4753263"/>
            <a:ext cx="211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Modelo Simplificado</a:t>
            </a:r>
          </a:p>
        </p:txBody>
      </p:sp>
    </p:spTree>
    <p:extLst>
      <p:ext uri="{BB962C8B-B14F-4D97-AF65-F5344CB8AC3E}">
        <p14:creationId xmlns:p14="http://schemas.microsoft.com/office/powerpoint/2010/main" val="50175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211"/>
    </mc:Choice>
    <mc:Fallback xmlns="">
      <p:transition spd="slow" advTm="129211"/>
    </mc:Fallback>
  </mc:AlternateContent>
  <p:extLst>
    <p:ext uri="{3A86A75C-4F4B-4683-9AE1-C65F6400EC91}">
      <p14:laserTraceLst xmlns:p14="http://schemas.microsoft.com/office/powerpoint/2010/main">
        <p14:tracePtLst>
          <p14:tracePt t="548" x="1343025" y="4843463"/>
          <p14:tracePt t="553" x="1427163" y="5056188"/>
          <p14:tracePt t="560" x="1452563" y="5192713"/>
          <p14:tracePt t="567" x="1487488" y="5311775"/>
          <p14:tracePt t="575" x="1512888" y="5413375"/>
          <p14:tracePt t="582" x="1528763" y="5481638"/>
          <p14:tracePt t="590" x="1554163" y="5540375"/>
          <p14:tracePt t="598" x="1571625" y="5591175"/>
          <p14:tracePt t="604" x="1589088" y="5616575"/>
          <p14:tracePt t="612" x="1597025" y="5641975"/>
          <p14:tracePt t="618" x="1606550" y="5668963"/>
          <p14:tracePt t="624" x="1614488" y="5668963"/>
          <p14:tracePt t="633" x="1614488" y="5676900"/>
          <p14:tracePt t="646" x="1614488" y="5684838"/>
          <p14:tracePt t="653" x="1614488" y="5694363"/>
          <p14:tracePt t="673" x="1622425" y="5694363"/>
          <p14:tracePt t="681" x="1622425" y="5702300"/>
          <p14:tracePt t="695" x="1639888" y="5710238"/>
          <p14:tracePt t="708" x="1657350" y="5719763"/>
          <p14:tracePt t="715" x="1673225" y="5727700"/>
          <p14:tracePt t="722" x="1698625" y="5745163"/>
          <p14:tracePt t="730" x="1724025" y="5753100"/>
          <p14:tracePt t="736" x="1758950" y="5770563"/>
          <p14:tracePt t="743" x="1792288" y="5788025"/>
          <p14:tracePt t="749" x="1843088" y="5803900"/>
          <p14:tracePt t="757" x="1893888" y="5821363"/>
          <p14:tracePt t="765" x="1962150" y="5846763"/>
          <p14:tracePt t="771" x="1997075" y="5846763"/>
          <p14:tracePt t="779" x="2030413" y="5846763"/>
          <p14:tracePt t="784" x="2047875" y="5854700"/>
          <p14:tracePt t="792" x="2065338" y="5864225"/>
          <p14:tracePt t="798" x="2098675" y="5864225"/>
          <p14:tracePt t="805" x="2124075" y="5872163"/>
          <p14:tracePt t="813" x="2132013" y="5872163"/>
          <p14:tracePt t="819" x="2149475" y="5872163"/>
          <p14:tracePt t="828" x="2174875" y="5872163"/>
          <p14:tracePt t="834" x="2182813" y="5872163"/>
          <p14:tracePt t="841" x="2200275" y="5872163"/>
          <p14:tracePt t="847" x="2208213" y="5872163"/>
          <p14:tracePt t="854" x="2225675" y="5872163"/>
          <p14:tracePt t="863" x="2235200" y="5872163"/>
          <p14:tracePt t="868" x="2243138" y="5864225"/>
          <p14:tracePt t="875" x="2260600" y="5864225"/>
          <p14:tracePt t="881" x="2268538" y="5854700"/>
          <p14:tracePt t="890" x="2276475" y="5846763"/>
          <p14:tracePt t="898" x="2293938" y="5838825"/>
          <p14:tracePt t="903" x="2293938" y="5829300"/>
          <p14:tracePt t="913" x="2311400" y="5821363"/>
          <p14:tracePt t="917" x="2319338" y="5821363"/>
          <p14:tracePt t="924" x="2336800" y="5803900"/>
          <p14:tracePt t="931" x="2344738" y="5795963"/>
          <p14:tracePt t="937" x="2362200" y="5778500"/>
          <p14:tracePt t="945" x="2387600" y="5761038"/>
          <p14:tracePt t="952" x="2413000" y="5735638"/>
          <p14:tracePt t="964" x="2430463" y="5719763"/>
          <p14:tracePt t="968" x="2455863" y="5694363"/>
          <p14:tracePt t="973" x="2497138" y="5659438"/>
          <p14:tracePt t="980" x="2549525" y="5608638"/>
          <p14:tracePt t="987" x="2574925" y="5575300"/>
          <p14:tracePt t="995" x="2608263" y="5540375"/>
          <p14:tracePt t="1000" x="2676525" y="5481638"/>
          <p14:tracePt t="1007" x="2735263" y="5413375"/>
          <p14:tracePt t="1015" x="2803525" y="5327650"/>
          <p14:tracePt t="1022" x="2879725" y="5268913"/>
          <p14:tracePt t="1029" x="2955925" y="5192713"/>
          <p14:tracePt t="1035" x="3016250" y="5124450"/>
          <p14:tracePt t="1042" x="3135313" y="5030788"/>
          <p14:tracePt t="1049" x="3236913" y="4954588"/>
          <p14:tracePt t="1056" x="3305175" y="4903788"/>
          <p14:tracePt t="1063" x="3355975" y="4860925"/>
          <p14:tracePt t="1070" x="3432175" y="4818063"/>
          <p14:tracePt t="1079" x="3482975" y="4767263"/>
          <p14:tracePt t="1084" x="3525838" y="4733925"/>
          <p14:tracePt t="1091" x="3568700" y="4699000"/>
          <p14:tracePt t="1100" x="3602038" y="4657725"/>
          <p14:tracePt t="1105" x="3619500" y="4630738"/>
          <p14:tracePt t="1112" x="3652838" y="4589463"/>
          <p14:tracePt t="1119" x="3695700" y="4529138"/>
          <p14:tracePt t="1125" x="3756025" y="4427538"/>
          <p14:tracePt t="1132" x="3814763" y="4333875"/>
          <p14:tracePt t="1139" x="3865563" y="4197350"/>
          <p14:tracePt t="1149" x="3933825" y="4070350"/>
          <p14:tracePt t="1156" x="3967163" y="3951288"/>
          <p14:tracePt t="1162" x="4010025" y="3857625"/>
          <p14:tracePt t="1167" x="4035425" y="3773488"/>
          <p14:tracePt t="1174" x="4035425" y="3713163"/>
          <p14:tracePt t="1182" x="4052888" y="3654425"/>
          <p14:tracePt t="1188" x="4052888" y="3586163"/>
          <p14:tracePt t="1195" x="4052888" y="3552825"/>
          <p14:tracePt t="1203" x="4060825" y="3475038"/>
          <p14:tracePt t="1209" x="4070350" y="3263900"/>
          <p14:tracePt t="1493" x="3857625" y="3135313"/>
          <p14:tracePt t="1500" x="3533775" y="2914650"/>
          <p14:tracePt t="1507" x="3297238" y="2752725"/>
          <p14:tracePt t="1513" x="3041650" y="2574925"/>
          <p14:tracePt t="1521" x="2846388" y="2463800"/>
          <p14:tracePt t="1528" x="2524125" y="2235200"/>
          <p14:tracePt t="1534" x="2200275" y="2065338"/>
          <p14:tracePt t="1542" x="1971675" y="1903413"/>
          <p14:tracePt t="1549" x="1835150" y="1809750"/>
          <p14:tracePt t="1555" x="1606550" y="1682750"/>
          <p14:tracePt t="1563" x="1401763" y="1546225"/>
          <p14:tracePt t="1569" x="1214438" y="1427163"/>
          <p14:tracePt t="1577" x="1079500" y="1333500"/>
          <p14:tracePt t="1583" x="985838" y="1266825"/>
          <p14:tracePt t="1590" x="884238" y="1198563"/>
          <p14:tracePt t="1598" x="815975" y="1155700"/>
          <p14:tracePt t="1604" x="765175" y="1122363"/>
          <p14:tracePt t="1612" x="739775" y="1112838"/>
          <p14:tracePt t="1618" x="714375" y="1087438"/>
          <p14:tracePt t="1624" x="696913" y="1079500"/>
          <p14:tracePt t="1632" x="688975" y="1069975"/>
          <p14:tracePt t="1646" x="679450" y="1062038"/>
          <p14:tracePt t="1653" x="671513" y="1062038"/>
          <p14:tracePt t="1674" x="661988" y="1062038"/>
          <p14:tracePt t="1715" x="654050" y="1062038"/>
          <p14:tracePt t="1743" x="646113" y="1062038"/>
          <p14:tracePt t="1771" x="636588" y="1062038"/>
          <p14:tracePt t="1779" x="628650" y="1062038"/>
          <p14:tracePt t="1785" x="620713" y="1054100"/>
          <p14:tracePt t="1793" x="611188" y="1054100"/>
          <p14:tracePt t="1799" x="595313" y="1054100"/>
          <p14:tracePt t="1806" x="577850" y="1044575"/>
          <p14:tracePt t="1813" x="527050" y="1028700"/>
          <p14:tracePt t="1820" x="466725" y="1003300"/>
          <p14:tracePt t="1828" x="407988" y="977900"/>
          <p14:tracePt t="1834" x="347663" y="952500"/>
          <p14:tracePt t="1841" x="271463" y="925513"/>
          <p14:tracePt t="1849" x="212725" y="892175"/>
          <p14:tracePt t="1854" x="177800" y="874713"/>
          <p14:tracePt t="1862" x="136525" y="858838"/>
          <p14:tracePt t="1868" x="111125" y="841375"/>
          <p14:tracePt t="1875" x="93663" y="841375"/>
          <p14:tracePt t="1883" x="76200" y="833438"/>
          <p14:tracePt t="1890" x="68263" y="823913"/>
          <p14:tracePt t="1898" x="58738" y="823913"/>
          <p14:tracePt t="1903" x="33338" y="823913"/>
          <p14:tracePt t="1911" x="33338" y="815975"/>
          <p14:tracePt t="1917" x="25400" y="815975"/>
          <p14:tracePt t="1938" x="17463" y="815975"/>
          <p14:tracePt t="1966" x="7938" y="815975"/>
          <p14:tracePt t="2322" x="101600" y="815975"/>
          <p14:tracePt t="2329" x="195263" y="808038"/>
          <p14:tracePt t="2336" x="271463" y="808038"/>
          <p14:tracePt t="2345" x="390525" y="798513"/>
          <p14:tracePt t="2350" x="501650" y="790575"/>
          <p14:tracePt t="2358" x="577850" y="790575"/>
          <p14:tracePt t="2363" x="679450" y="781050"/>
          <p14:tracePt t="2371" x="781050" y="781050"/>
          <p14:tracePt t="2380" x="892175" y="781050"/>
          <p14:tracePt t="2384" x="993775" y="781050"/>
          <p14:tracePt t="2392" x="1138238" y="773113"/>
          <p14:tracePt t="2399" x="1239838" y="773113"/>
          <p14:tracePt t="2405" x="1317625" y="773113"/>
          <p14:tracePt t="2413" x="1409700" y="773113"/>
          <p14:tracePt t="2420" x="1477963" y="773113"/>
          <p14:tracePt t="2428" x="1538288" y="773113"/>
          <p14:tracePt t="2436" x="1606550" y="781050"/>
          <p14:tracePt t="2440" x="1673225" y="781050"/>
          <p14:tracePt t="2448" x="1716088" y="781050"/>
          <p14:tracePt t="2454" x="1766888" y="790575"/>
          <p14:tracePt t="2463" x="1809750" y="790575"/>
          <p14:tracePt t="2468" x="1868488" y="798513"/>
          <p14:tracePt t="2477" x="1911350" y="808038"/>
          <p14:tracePt t="2482" x="1987550" y="808038"/>
          <p14:tracePt t="2489" x="2055813" y="808038"/>
          <p14:tracePt t="2496" x="2132013" y="808038"/>
          <p14:tracePt t="2506" x="2182813" y="808038"/>
          <p14:tracePt t="2511" x="2225675" y="808038"/>
          <p14:tracePt t="2517" x="2301875" y="808038"/>
          <p14:tracePt t="2524" x="2362200" y="815975"/>
          <p14:tracePt t="2531" x="2420938" y="815975"/>
          <p14:tracePt t="2537" x="2489200" y="823913"/>
          <p14:tracePt t="2547" x="2524125" y="823913"/>
          <p14:tracePt t="2552" x="2582863" y="823913"/>
          <p14:tracePt t="2558" x="2616200" y="823913"/>
          <p14:tracePt t="2566" x="2651125" y="833438"/>
          <p14:tracePt t="2573" x="2693988" y="833438"/>
          <p14:tracePt t="2579" x="2709863" y="833438"/>
          <p14:tracePt t="2586" x="2735263" y="833438"/>
          <p14:tracePt t="2595" x="2744788" y="833438"/>
          <p14:tracePt t="2600" x="2752725" y="841375"/>
          <p14:tracePt t="2607" x="2760663" y="841375"/>
          <p14:tracePt t="2615" x="2770188" y="841375"/>
          <p14:tracePt t="2621" x="2778125" y="849313"/>
          <p14:tracePt t="2635" x="2786063" y="849313"/>
          <p14:tracePt t="2656" x="2795588" y="849313"/>
          <p14:tracePt t="2663" x="2803525" y="849313"/>
          <p14:tracePt t="2670" x="2803525" y="858838"/>
          <p14:tracePt t="2685" x="2811463" y="858838"/>
          <p14:tracePt t="2691" x="2820988" y="858838"/>
          <p14:tracePt t="2698" x="2828925" y="858838"/>
          <p14:tracePt t="2712" x="2838450" y="858838"/>
          <p14:tracePt t="2718" x="2838450" y="866775"/>
          <p14:tracePt t="2727" x="2846388" y="866775"/>
          <p14:tracePt t="2733" x="2854325" y="866775"/>
          <p14:tracePt t="2740" x="2863850" y="866775"/>
          <p14:tracePt t="2746" x="2871788" y="866775"/>
          <p14:tracePt t="2754" x="2879725" y="874713"/>
          <p14:tracePt t="2761" x="2889250" y="874713"/>
          <p14:tracePt t="2774" x="2897188" y="884238"/>
          <p14:tracePt t="2781" x="2905125" y="884238"/>
          <p14:tracePt t="2788" x="2914650" y="884238"/>
          <p14:tracePt t="2796" x="2922588" y="884238"/>
          <p14:tracePt t="3074" x="2982913" y="884238"/>
          <p14:tracePt t="3080" x="3084513" y="874713"/>
          <p14:tracePt t="3088" x="3373438" y="874713"/>
          <p14:tracePt t="3098" x="3703638" y="849313"/>
          <p14:tracePt t="3101" x="3908425" y="849313"/>
          <p14:tracePt t="3111" x="4027488" y="841375"/>
          <p14:tracePt t="3116" x="4162425" y="841375"/>
          <p14:tracePt t="3122" x="4273550" y="841375"/>
          <p14:tracePt t="3130" x="4359275" y="841375"/>
          <p14:tracePt t="3136" x="4435475" y="841375"/>
          <p14:tracePt t="3146" x="4494213" y="841375"/>
          <p14:tracePt t="3151" x="4570413" y="833438"/>
          <p14:tracePt t="3157" x="4621213" y="833438"/>
          <p14:tracePt t="3164" x="4656138" y="833438"/>
          <p14:tracePt t="3171" x="4673600" y="833438"/>
          <p14:tracePt t="3179" x="4706938" y="833438"/>
          <p14:tracePt t="3185" x="4724400" y="833438"/>
          <p14:tracePt t="3194" x="4740275" y="833438"/>
          <p14:tracePt t="3199" x="4757738" y="833438"/>
          <p14:tracePt t="3206" x="4775200" y="823913"/>
          <p14:tracePt t="3213" x="4783138" y="823913"/>
          <p14:tracePt t="3220" x="4791075" y="823913"/>
          <p14:tracePt t="3241" x="4800600" y="823913"/>
          <p14:tracePt t="3574" x="4800600" y="833438"/>
          <p14:tracePt t="3588" x="4791075" y="841375"/>
          <p14:tracePt t="3594" x="4775200" y="858838"/>
          <p14:tracePt t="3602" x="4699000" y="925513"/>
          <p14:tracePt t="3610" x="4529138" y="1087438"/>
          <p14:tracePt t="3616" x="4197350" y="1350963"/>
          <p14:tracePt t="3623" x="3959225" y="1581150"/>
          <p14:tracePt t="3630" x="3738563" y="1766888"/>
          <p14:tracePt t="3636" x="3492500" y="2014538"/>
          <p14:tracePt t="3644" x="3152775" y="2371725"/>
          <p14:tracePt t="3650" x="2854325" y="2701925"/>
          <p14:tracePt t="3660" x="2590800" y="3051175"/>
          <p14:tracePt t="3664" x="2395538" y="3373438"/>
          <p14:tracePt t="3672" x="2225675" y="3662363"/>
          <p14:tracePt t="3678" x="2090738" y="3951288"/>
          <p14:tracePt t="3685" x="2038350" y="4079875"/>
          <p14:tracePt t="3693" x="1987550" y="4171950"/>
          <p14:tracePt t="3699" x="1928813" y="4300538"/>
          <p14:tracePt t="3705" x="1868488" y="4460875"/>
          <p14:tracePt t="3713" x="1835150" y="4554538"/>
          <p14:tracePt t="3721" x="1801813" y="4630738"/>
          <p14:tracePt t="3729" x="1766888" y="4724400"/>
          <p14:tracePt t="3734" x="1741488" y="4784725"/>
          <p14:tracePt t="3743" x="1733550" y="4802188"/>
          <p14:tracePt t="3748" x="1733550" y="4810125"/>
          <p14:tracePt t="3754" x="1716088" y="4810125"/>
          <p14:tracePt t="3776" x="1708150" y="4810125"/>
          <p14:tracePt t="3993" x="1936750" y="4835525"/>
          <p14:tracePt t="4000" x="2344738" y="4919663"/>
          <p14:tracePt t="4008" x="2709863" y="4997450"/>
          <p14:tracePt t="4014" x="3033713" y="5073650"/>
          <p14:tracePt t="4020" x="3414713" y="5167313"/>
          <p14:tracePt t="4028" x="3763963" y="5260975"/>
          <p14:tracePt t="4035" x="4060825" y="5337175"/>
          <p14:tracePt t="4043" x="4562475" y="5481638"/>
          <p14:tracePt t="4049" x="5038725" y="5583238"/>
          <p14:tracePt t="4056" x="5335588" y="5626100"/>
          <p14:tracePt t="4063" x="5581650" y="5676900"/>
          <p14:tracePt t="4070" x="5956300" y="5727700"/>
          <p14:tracePt t="4078" x="6346825" y="5803900"/>
          <p14:tracePt t="4086" x="6542088" y="5829300"/>
          <p14:tracePt t="4092" x="6780213" y="5854700"/>
          <p14:tracePt t="4098" x="6975475" y="5872163"/>
          <p14:tracePt t="4105" x="7059613" y="5872163"/>
          <p14:tracePt t="4112" x="7112000" y="5872163"/>
          <p14:tracePt t="4119" x="7137400" y="5872163"/>
          <p14:tracePt t="4126" x="7153275" y="5872163"/>
          <p14:tracePt t="4133" x="7162800" y="5864225"/>
          <p14:tracePt t="4140" x="7170738" y="5864225"/>
          <p14:tracePt t="4154" x="7170738" y="5854700"/>
          <p14:tracePt t="4489" x="7170738" y="5846763"/>
          <p14:tracePt t="4502" x="7178675" y="5838825"/>
          <p14:tracePt t="4516" x="7178675" y="5829300"/>
          <p14:tracePt t="4537" x="7178675" y="5821363"/>
          <p14:tracePt t="4559" x="7178675" y="5813425"/>
          <p14:tracePt t="4565" x="7170738" y="5803900"/>
          <p14:tracePt t="4572" x="7153275" y="5803900"/>
          <p14:tracePt t="4579" x="7145338" y="5795963"/>
          <p14:tracePt t="4586" x="7137400" y="5788025"/>
          <p14:tracePt t="4594" x="7112000" y="5788025"/>
          <p14:tracePt t="4600" x="7094538" y="5778500"/>
          <p14:tracePt t="4609" x="7069138" y="5770563"/>
          <p14:tracePt t="4614" x="7026275" y="5745163"/>
          <p14:tracePt t="4621" x="6992938" y="5735638"/>
          <p14:tracePt t="4629" x="6958013" y="5727700"/>
          <p14:tracePt t="4635" x="6907213" y="5710238"/>
          <p14:tracePt t="4643" x="6864350" y="5684838"/>
          <p14:tracePt t="4648" x="6838950" y="5676900"/>
          <p14:tracePt t="4656" x="6823075" y="5668963"/>
          <p14:tracePt t="4662" x="6805613" y="5668963"/>
          <p14:tracePt t="4670" x="6780213" y="5668963"/>
          <p14:tracePt t="4678" x="6762750" y="5668963"/>
          <p14:tracePt t="4683" x="6745288" y="5668963"/>
          <p14:tracePt t="4692" x="6737350" y="5668963"/>
          <p14:tracePt t="4697" x="6729413" y="5668963"/>
          <p14:tracePt t="4711" x="6719888" y="5668963"/>
          <p14:tracePt t="4726" x="6711950" y="5668963"/>
          <p14:tracePt t="4743" x="6704013" y="5668963"/>
          <p14:tracePt t="4761" x="6694488" y="5668963"/>
          <p14:tracePt t="4942" x="6838950" y="5651500"/>
          <p14:tracePt t="4949" x="7178675" y="5583238"/>
          <p14:tracePt t="4958" x="7467600" y="5540375"/>
          <p14:tracePt t="4964" x="7740650" y="5489575"/>
          <p14:tracePt t="4969" x="7867650" y="5472113"/>
          <p14:tracePt t="4978" x="7977188" y="5456238"/>
          <p14:tracePt t="4984" x="8088313" y="5456238"/>
          <p14:tracePt t="4992" x="8174038" y="5446713"/>
          <p14:tracePt t="4998" x="8224838" y="5446713"/>
          <p14:tracePt t="5005" x="8291513" y="5438775"/>
          <p14:tracePt t="5011" x="8351838" y="5438775"/>
          <p14:tracePt t="5019" x="8402638" y="5430838"/>
          <p14:tracePt t="5026" x="8470900" y="5430838"/>
          <p14:tracePt t="5032" x="8539163" y="5430838"/>
          <p14:tracePt t="5042" x="8597900" y="5430838"/>
          <p14:tracePt t="5046" x="8648700" y="5430838"/>
          <p14:tracePt t="5053" x="8699500" y="5430838"/>
          <p14:tracePt t="5061" x="8734425" y="5430838"/>
          <p14:tracePt t="5067" x="8759825" y="5430838"/>
          <p14:tracePt t="5075" x="8785225" y="5438775"/>
          <p14:tracePt t="5082" x="8818563" y="5438775"/>
          <p14:tracePt t="5088" x="8836025" y="5446713"/>
          <p14:tracePt t="5095" x="8861425" y="5446713"/>
          <p14:tracePt t="5102" x="8878888" y="5446713"/>
          <p14:tracePt t="5111" x="8894763" y="5446713"/>
          <p14:tracePt t="5116" x="8904288" y="5446713"/>
          <p14:tracePt t="5125" x="8912225" y="5446713"/>
          <p14:tracePt t="5130" x="8921750" y="5446713"/>
          <p14:tracePt t="5137" x="8929688" y="5446713"/>
          <p14:tracePt t="5146" x="8947150" y="5446713"/>
          <p14:tracePt t="5152" x="8955088" y="5446713"/>
          <p14:tracePt t="5403" x="8972550" y="5446713"/>
          <p14:tracePt t="5409" x="9005888" y="5446713"/>
          <p14:tracePt t="5416" x="9117013" y="5464175"/>
          <p14:tracePt t="5425" x="9244013" y="5481638"/>
          <p14:tracePt t="5431" x="9353550" y="5489575"/>
          <p14:tracePt t="5437" x="9464675" y="5514975"/>
          <p14:tracePt t="5444" x="9558338" y="5514975"/>
          <p14:tracePt t="5452" x="9626600" y="5514975"/>
          <p14:tracePt t="5460" x="9685338" y="5514975"/>
          <p14:tracePt t="5464" x="9771063" y="5507038"/>
          <p14:tracePt t="5472" x="9864725" y="5507038"/>
          <p14:tracePt t="5480" x="9923463" y="5497513"/>
          <p14:tracePt t="5486" x="9966325" y="5497513"/>
          <p14:tracePt t="5494" x="10059988" y="5497513"/>
          <p14:tracePt t="5500" x="10136188" y="5497513"/>
          <p14:tracePt t="5509" x="10204450" y="5497513"/>
          <p14:tracePt t="5514" x="10255250" y="5497513"/>
          <p14:tracePt t="5521" x="10288588" y="5497513"/>
          <p14:tracePt t="5528" x="10331450" y="5497513"/>
          <p14:tracePt t="5535" x="10356850" y="5497513"/>
          <p14:tracePt t="5543" x="10374313" y="5497513"/>
          <p14:tracePt t="5549" x="10382250" y="5497513"/>
          <p14:tracePt t="5558" x="10390188" y="5497513"/>
          <p14:tracePt t="5569" x="10399713" y="5497513"/>
          <p14:tracePt t="5597" x="10407650" y="5497513"/>
          <p14:tracePt t="5633" x="10415588" y="5497513"/>
          <p14:tracePt t="5639" x="10425113" y="5497513"/>
          <p14:tracePt t="5646" x="10442575" y="5497513"/>
          <p14:tracePt t="5654" x="10450513" y="5497513"/>
          <p14:tracePt t="5660" x="10458450" y="5497513"/>
          <p14:tracePt t="5667" x="10483850" y="5497513"/>
          <p14:tracePt t="5675" x="10509250" y="5497513"/>
          <p14:tracePt t="5681" x="10526713" y="5497513"/>
          <p14:tracePt t="5687" x="10552113" y="5497513"/>
          <p14:tracePt t="5694" x="10602913" y="5497513"/>
          <p14:tracePt t="5701" x="10637838" y="5497513"/>
          <p14:tracePt t="5708" x="10663238" y="5497513"/>
          <p14:tracePt t="5715" x="10696575" y="5497513"/>
          <p14:tracePt t="5723" x="10756900" y="5497513"/>
          <p14:tracePt t="5730" x="10790238" y="5497513"/>
          <p14:tracePt t="5736" x="10823575" y="5497513"/>
          <p14:tracePt t="5743" x="10901363" y="5497513"/>
          <p14:tracePt t="5750" x="10977563" y="5497513"/>
          <p14:tracePt t="5758" x="11018838" y="5497513"/>
          <p14:tracePt t="5764" x="11071225" y="5497513"/>
          <p14:tracePt t="5772" x="11087100" y="5497513"/>
          <p14:tracePt t="5778" x="11112500" y="5497513"/>
          <p14:tracePt t="5785" x="11122025" y="5497513"/>
          <p14:tracePt t="5792" x="11137900" y="5497513"/>
          <p14:tracePt t="5799" x="11155363" y="5497513"/>
          <p14:tracePt t="5808" x="11172825" y="5497513"/>
          <p14:tracePt t="5813" x="11180763" y="5497513"/>
          <p14:tracePt t="5820" x="11206163" y="5507038"/>
          <p14:tracePt t="5826" x="11223625" y="5514975"/>
          <p14:tracePt t="5834" x="11241088" y="5514975"/>
          <p14:tracePt t="5842" x="11256963" y="5514975"/>
          <p14:tracePt t="5847" x="11307763" y="5514975"/>
          <p14:tracePt t="5857" x="11360150" y="5514975"/>
          <p14:tracePt t="5862" x="11376025" y="5514975"/>
          <p14:tracePt t="5870" x="11410950" y="5514975"/>
          <p14:tracePt t="5876" x="11436350" y="5514975"/>
          <p14:tracePt t="5882" x="11452225" y="5514975"/>
          <p14:tracePt t="6085" x="11487150" y="5514975"/>
          <p14:tracePt t="6093" x="11555413" y="5540375"/>
          <p14:tracePt t="6099" x="11664950" y="5549900"/>
          <p14:tracePt t="6107" x="11801475" y="5575300"/>
          <p14:tracePt t="6114" x="11911013" y="5583238"/>
          <p14:tracePt t="6123" x="11961813" y="5600700"/>
          <p14:tracePt t="6127" x="11996738" y="5608638"/>
          <p14:tracePt t="6134" x="12022138" y="5616575"/>
          <p14:tracePt t="6142" x="12039600" y="5616575"/>
          <p14:tracePt t="6149" x="12047538" y="5616575"/>
          <p14:tracePt t="6162" x="12055475" y="5616575"/>
          <p14:tracePt t="6176" x="12065000" y="5626100"/>
          <p14:tracePt t="6183" x="12072938" y="5626100"/>
          <p14:tracePt t="6191" x="12072938" y="5634038"/>
          <p14:tracePt t="6198" x="12080875" y="5634038"/>
          <p14:tracePt t="6219" x="12098338" y="5634038"/>
          <p14:tracePt t="6232" x="12106275" y="5634038"/>
          <p14:tracePt t="6246" x="12115800" y="5634038"/>
          <p14:tracePt t="6267" x="12123738" y="5634038"/>
          <p14:tracePt t="6308" x="12106275" y="5634038"/>
          <p14:tracePt t="6316" x="12090400" y="5634038"/>
          <p14:tracePt t="6323" x="12039600" y="5634038"/>
          <p14:tracePt t="6329" x="11801475" y="5608638"/>
          <p14:tracePt t="6335" x="11385550" y="5591175"/>
          <p14:tracePt t="6346" x="11053763" y="5575300"/>
          <p14:tracePt t="6350" x="10637838" y="5549900"/>
          <p14:tracePt t="6358" x="10126663" y="5549900"/>
          <p14:tracePt t="6364" x="9804400" y="5549900"/>
          <p14:tracePt t="6371" x="9251950" y="5565775"/>
          <p14:tracePt t="6378" x="8828088" y="5583238"/>
          <p14:tracePt t="6385" x="8385175" y="5634038"/>
          <p14:tracePt t="6392" x="8029575" y="5668963"/>
          <p14:tracePt t="6399" x="7426325" y="5753100"/>
          <p14:tracePt t="6408" x="6856413" y="5864225"/>
          <p14:tracePt t="6413" x="6270625" y="5965825"/>
          <p14:tracePt t="6420" x="5743575" y="6076950"/>
          <p14:tracePt t="6426" x="5249863" y="6161088"/>
          <p14:tracePt t="6434" x="4978400" y="6211888"/>
          <p14:tracePt t="6442" x="4791075" y="6262688"/>
          <p14:tracePt t="6448" x="4545013" y="6323013"/>
          <p14:tracePt t="6456" x="4410075" y="6348413"/>
          <p14:tracePt t="6462" x="4341813" y="6348413"/>
          <p14:tracePt t="6469" x="4281488" y="6348413"/>
          <p14:tracePt t="6476" x="4248150" y="6348413"/>
          <p14:tracePt t="6483" x="4222750" y="6348413"/>
          <p14:tracePt t="6491" x="4197350" y="6348413"/>
          <p14:tracePt t="6497" x="4171950" y="6338888"/>
          <p14:tracePt t="6741" x="4146550" y="6330950"/>
          <p14:tracePt t="6749" x="4111625" y="6323013"/>
          <p14:tracePt t="6755" x="4035425" y="6288088"/>
          <p14:tracePt t="6761" x="3763963" y="6211888"/>
          <p14:tracePt t="6770" x="3414713" y="6118225"/>
          <p14:tracePt t="6777" x="3194050" y="6067425"/>
          <p14:tracePt t="6783" x="2965450" y="6016625"/>
          <p14:tracePt t="6791" x="2760663" y="5973763"/>
          <p14:tracePt t="6796" x="2625725" y="5948363"/>
          <p14:tracePt t="6804" x="2506663" y="5940425"/>
          <p14:tracePt t="6812" x="2387600" y="5915025"/>
          <p14:tracePt t="6818" x="2311400" y="5897563"/>
          <p14:tracePt t="6828" x="2208213" y="5889625"/>
          <p14:tracePt t="6831" x="2065338" y="5872163"/>
          <p14:tracePt t="6840" x="1860550" y="5829300"/>
          <p14:tracePt t="6845" x="1758950" y="5821363"/>
          <p14:tracePt t="6853" x="1614488" y="5803900"/>
          <p14:tracePt t="6861" x="1470025" y="5788025"/>
          <p14:tracePt t="6867" x="1368425" y="5788025"/>
          <p14:tracePt t="6874" x="1300163" y="5788025"/>
          <p14:tracePt t="6880" x="1223963" y="5788025"/>
          <p14:tracePt t="6889" x="1147763" y="5795963"/>
          <p14:tracePt t="6894" x="1044575" y="5803900"/>
          <p14:tracePt t="6901" x="960438" y="5821363"/>
          <p14:tracePt t="6910" x="909638" y="5821363"/>
          <p14:tracePt t="6915" x="849313" y="5821363"/>
          <p14:tracePt t="6923" x="790575" y="5821363"/>
          <p14:tracePt t="6930" x="755650" y="5821363"/>
          <p14:tracePt t="6935" x="714375" y="5821363"/>
          <p14:tracePt t="6942" x="688975" y="5821363"/>
          <p14:tracePt t="6959" x="636588" y="5821363"/>
          <p14:tracePt t="6964" x="620713" y="5829300"/>
          <p14:tracePt t="6974" x="603250" y="5829300"/>
          <p14:tracePt t="6977" x="595313" y="5829300"/>
          <p14:tracePt t="6984" x="585788" y="5829300"/>
          <p14:tracePt t="6992" x="569913" y="5829300"/>
          <p14:tracePt t="6999" x="560388" y="5829300"/>
          <p14:tracePt t="7007" x="552450" y="5829300"/>
          <p14:tracePt t="7013" x="544513" y="5829300"/>
          <p14:tracePt t="7026" x="527050" y="5829300"/>
          <p14:tracePt t="7041" x="509588" y="5829300"/>
          <p14:tracePt t="7047" x="501650" y="5829300"/>
          <p14:tracePt t="7054" x="492125" y="5829300"/>
          <p14:tracePt t="7068" x="484188" y="5829300"/>
          <p14:tracePt t="7089" x="476250" y="5829300"/>
          <p14:tracePt t="7107" x="466725" y="5829300"/>
          <p14:tracePt t="7110" x="458788" y="5829300"/>
          <p14:tracePt t="7124" x="450850" y="5829300"/>
          <p14:tracePt t="7130" x="433388" y="5829300"/>
          <p14:tracePt t="7145" x="425450" y="5829300"/>
          <p14:tracePt t="7151" x="415925" y="5829300"/>
          <p14:tracePt t="7160" x="407988" y="5829300"/>
          <p14:tracePt t="7173" x="400050" y="5829300"/>
          <p14:tracePt t="7187" x="390525" y="5829300"/>
          <p14:tracePt t="7221" x="390525" y="5821363"/>
          <p14:tracePt t="7278" x="390525" y="5813425"/>
          <p14:tracePt t="7299" x="400050" y="5813425"/>
          <p14:tracePt t="7304" x="415925" y="5803900"/>
          <p14:tracePt t="7311" x="441325" y="5803900"/>
          <p14:tracePt t="7319" x="484188" y="5803900"/>
          <p14:tracePt t="7325" x="560388" y="5803900"/>
          <p14:tracePt t="7333" x="688975" y="5803900"/>
          <p14:tracePt t="7341" x="798513" y="5803900"/>
          <p14:tracePt t="7346" x="874713" y="5803900"/>
          <p14:tracePt t="7356" x="968375" y="5813425"/>
          <p14:tracePt t="7361" x="1069975" y="5821363"/>
          <p14:tracePt t="7368" x="1138238" y="5821363"/>
          <p14:tracePt t="7376" x="1239838" y="5829300"/>
          <p14:tracePt t="7381" x="1325563" y="5829300"/>
          <p14:tracePt t="7390" x="1358900" y="5838825"/>
          <p14:tracePt t="7395" x="1401763" y="5838825"/>
          <p14:tracePt t="7402" x="1462088" y="5838825"/>
          <p14:tracePt t="7409" x="1487488" y="5846763"/>
          <p14:tracePt t="7416" x="1512888" y="5854700"/>
          <p14:tracePt t="7424" x="1528763" y="5854700"/>
          <p14:tracePt t="7430" x="1546225" y="5854700"/>
          <p14:tracePt t="7439" x="1563688" y="5854700"/>
          <p14:tracePt t="7444" x="1571625" y="5864225"/>
          <p14:tracePt t="7451" x="1579563" y="5864225"/>
          <p14:tracePt t="7458" x="1597025" y="5864225"/>
          <p14:tracePt t="7464" x="1606550" y="5864225"/>
          <p14:tracePt t="7474" x="1614488" y="5864225"/>
          <p14:tracePt t="7479" x="1622425" y="5864225"/>
          <p14:tracePt t="7486" x="1631950" y="5864225"/>
          <p14:tracePt t="7492" x="1639888" y="5864225"/>
          <p14:tracePt t="7500" x="1657350" y="5864225"/>
          <p14:tracePt t="7507" x="1673225" y="5864225"/>
          <p14:tracePt t="7513" x="1690688" y="5864225"/>
          <p14:tracePt t="7524" x="1708150" y="5864225"/>
          <p14:tracePt t="7527" x="1716088" y="5854700"/>
          <p14:tracePt t="7534" x="1741488" y="5854700"/>
          <p14:tracePt t="7542" x="1758950" y="5846763"/>
          <p14:tracePt t="7548" x="1792288" y="5846763"/>
          <p14:tracePt t="7556" x="1809750" y="5846763"/>
          <p14:tracePt t="7563" x="1827213" y="5838825"/>
          <p14:tracePt t="7570" x="1843088" y="5838825"/>
          <p14:tracePt t="7576" x="1868488" y="5838825"/>
          <p14:tracePt t="7583" x="1893888" y="5829300"/>
          <p14:tracePt t="7591" x="1936750" y="5829300"/>
          <p14:tracePt t="7597" x="1971675" y="5821363"/>
          <p14:tracePt t="7605" x="1997075" y="5821363"/>
          <p14:tracePt t="7611" x="2038350" y="5821363"/>
          <p14:tracePt t="7619" x="2073275" y="5821363"/>
          <p14:tracePt t="7625" x="2106613" y="5821363"/>
          <p14:tracePt t="7631" x="2132013" y="5821363"/>
          <p14:tracePt t="7640" x="2149475" y="5821363"/>
          <p14:tracePt t="7645" x="2166938" y="5821363"/>
          <p14:tracePt t="7653" x="2182813" y="5821363"/>
          <p14:tracePt t="7660" x="2192338" y="5821363"/>
          <p14:tracePt t="7674" x="2200275" y="5821363"/>
          <p14:tracePt t="7690" x="2208213" y="5821363"/>
          <p14:tracePt t="7702" x="2217738" y="5821363"/>
          <p14:tracePt t="7716" x="2225675" y="5821363"/>
          <p14:tracePt t="7730" x="2235200" y="5821363"/>
          <p14:tracePt t="7757" x="2243138" y="5821363"/>
          <p14:tracePt t="7772" x="2251075" y="5821363"/>
          <p14:tracePt t="7799" x="2260600" y="5821363"/>
          <p14:tracePt t="7827" x="2268538" y="5821363"/>
          <p14:tracePt t="7862" x="2276475" y="5821363"/>
          <p14:tracePt t="7875" x="2293938" y="5821363"/>
          <p14:tracePt t="7882" x="2311400" y="5821363"/>
          <p14:tracePt t="7890" x="2319338" y="5821363"/>
          <p14:tracePt t="7896" x="2327275" y="5821363"/>
          <p14:tracePt t="7905" x="2336800" y="5821363"/>
          <p14:tracePt t="7910" x="2344738" y="5829300"/>
          <p14:tracePt t="7917" x="2352675" y="5829300"/>
          <p14:tracePt t="7924" x="2362200" y="5829300"/>
          <p14:tracePt t="7940" x="2370138" y="5829300"/>
          <p14:tracePt t="7945" x="2379663" y="5838825"/>
          <p14:tracePt t="7959" x="2387600" y="5838825"/>
          <p14:tracePt t="7975" x="2387600" y="5846763"/>
          <p14:tracePt t="7980" x="2395538" y="5846763"/>
          <p14:tracePt t="8008" x="2405063" y="5846763"/>
          <p14:tracePt t="8023" x="2413000" y="5846763"/>
          <p14:tracePt t="8084" x="2420938" y="5846763"/>
          <p14:tracePt t="8461" x="2430463" y="5846763"/>
          <p14:tracePt t="8524" x="2430463" y="5854700"/>
          <p14:tracePt t="8530" x="2438400" y="5854700"/>
          <p14:tracePt t="8544" x="2446338" y="5854700"/>
          <p14:tracePt t="8552" x="2455863" y="5854700"/>
          <p14:tracePt t="8565" x="2471738" y="5854700"/>
          <p14:tracePt t="8573" x="2497138" y="5854700"/>
          <p14:tracePt t="8580" x="2514600" y="5854700"/>
          <p14:tracePt t="8586" x="2532063" y="5854700"/>
          <p14:tracePt t="8593" x="2549525" y="5854700"/>
          <p14:tracePt t="8600" x="2582863" y="5854700"/>
          <p14:tracePt t="8607" x="2608263" y="5854700"/>
          <p14:tracePt t="8614" x="2641600" y="5854700"/>
          <p14:tracePt t="8622" x="2676525" y="5854700"/>
          <p14:tracePt t="8628" x="2701925" y="5854700"/>
          <p14:tracePt t="8635" x="2719388" y="5854700"/>
          <p14:tracePt t="8641" x="2760663" y="5854700"/>
          <p14:tracePt t="8649" x="2795588" y="5854700"/>
          <p14:tracePt t="8657" x="2803525" y="5854700"/>
          <p14:tracePt t="8663" x="2828925" y="5854700"/>
          <p14:tracePt t="8671" x="2846388" y="5854700"/>
          <p14:tracePt t="8676" x="2871788" y="5854700"/>
          <p14:tracePt t="8684" x="2889250" y="5854700"/>
          <p14:tracePt t="8690" x="2905125" y="5854700"/>
          <p14:tracePt t="8697" x="2930525" y="5854700"/>
          <p14:tracePt t="8705" x="2947988" y="5854700"/>
          <p14:tracePt t="8711" x="2982913" y="5854700"/>
          <p14:tracePt t="8718" x="3008313" y="5864225"/>
          <p14:tracePt t="8725" x="3024188" y="5864225"/>
          <p14:tracePt t="8732" x="3041650" y="5864225"/>
          <p14:tracePt t="8740" x="3074988" y="5872163"/>
          <p14:tracePt t="8745" x="3100388" y="5872163"/>
          <p14:tracePt t="8757" x="3109913" y="5872163"/>
          <p14:tracePt t="8759" x="3127375" y="5880100"/>
          <p14:tracePt t="8767" x="3143250" y="5880100"/>
          <p14:tracePt t="8774" x="3160713" y="5880100"/>
          <p14:tracePt t="8781" x="3178175" y="5880100"/>
          <p14:tracePt t="8789" x="3203575" y="5880100"/>
          <p14:tracePt t="8794" x="3219450" y="5880100"/>
          <p14:tracePt t="8802" x="3236913" y="5880100"/>
          <p14:tracePt t="8808" x="3270250" y="5880100"/>
          <p14:tracePt t="8816" x="3313113" y="5880100"/>
          <p14:tracePt t="8823" x="3381375" y="5880100"/>
          <p14:tracePt t="8830" x="3406775" y="5880100"/>
          <p14:tracePt t="8838" x="3449638" y="5880100"/>
          <p14:tracePt t="8843" x="3508375" y="5880100"/>
          <p14:tracePt t="8851" x="3576638" y="5880100"/>
          <p14:tracePt t="8857" x="3662363" y="5880100"/>
          <p14:tracePt t="8866" x="3703638" y="5880100"/>
          <p14:tracePt t="8872" x="3763963" y="5880100"/>
          <p14:tracePt t="8879" x="3797300" y="5880100"/>
          <p14:tracePt t="8885" x="3865563" y="5880100"/>
          <p14:tracePt t="8891" x="3925888" y="5880100"/>
          <p14:tracePt t="8899" x="3959225" y="5880100"/>
          <p14:tracePt t="8906" x="3976688" y="5880100"/>
          <p14:tracePt t="8913" x="4010025" y="5880100"/>
          <p14:tracePt t="8922" x="4027488" y="5880100"/>
          <p14:tracePt t="8927" x="4044950" y="5880100"/>
          <p14:tracePt t="8938" x="4052888" y="5880100"/>
          <p14:tracePt t="8940" x="4070350" y="5880100"/>
          <p14:tracePt t="8948" x="4078288" y="5880100"/>
          <p14:tracePt t="8958" x="4086225" y="5880100"/>
          <p14:tracePt t="8961" x="4103688" y="5880100"/>
          <p14:tracePt t="8969" x="4129088" y="5872163"/>
          <p14:tracePt t="8975" x="4146550" y="5872163"/>
          <p14:tracePt t="8982" x="4154488" y="5872163"/>
          <p14:tracePt t="8989" x="4179888" y="5872163"/>
          <p14:tracePt t="8996" x="4205288" y="5872163"/>
          <p14:tracePt t="9005" x="4214813" y="5872163"/>
          <p14:tracePt t="9011" x="4230688" y="5872163"/>
          <p14:tracePt t="9017" x="4248150" y="5872163"/>
          <p14:tracePt t="9028" x="4256088" y="5872163"/>
          <p14:tracePt t="9031" x="4265613" y="5872163"/>
          <p14:tracePt t="9039" x="4281488" y="5872163"/>
          <p14:tracePt t="9044" x="4298950" y="5872163"/>
          <p14:tracePt t="9054" x="4306888" y="5872163"/>
          <p14:tracePt t="9059" x="4324350" y="5872163"/>
          <p14:tracePt t="9065" x="4341813" y="5872163"/>
          <p14:tracePt t="9073" x="4359275" y="5872163"/>
          <p14:tracePt t="9081" x="4375150" y="5872163"/>
          <p14:tracePt t="9088" x="4392613" y="5872163"/>
          <p14:tracePt t="9094" x="4410075" y="5872163"/>
          <p14:tracePt t="9102" x="4425950" y="5872163"/>
          <p14:tracePt t="9108" x="4435475" y="5872163"/>
          <p14:tracePt t="9114" x="4443413" y="5872163"/>
          <p14:tracePt t="9123" x="4460875" y="5872163"/>
          <p14:tracePt t="9129" x="4468813" y="5872163"/>
          <p14:tracePt t="9137" x="4476750" y="5872163"/>
          <p14:tracePt t="9151" x="4486275" y="5872163"/>
          <p14:tracePt t="9156" x="4494213" y="5872163"/>
          <p14:tracePt t="9172" x="4503738" y="5872163"/>
          <p14:tracePt t="9178" x="4511675" y="5872163"/>
          <p14:tracePt t="9205" x="4529138" y="5872163"/>
          <p14:tracePt t="9226" x="4537075" y="5872163"/>
          <p14:tracePt t="9247" x="4545013" y="5872163"/>
          <p14:tracePt t="9261" x="4554538" y="5872163"/>
          <p14:tracePt t="9297" x="4562475" y="5872163"/>
          <p14:tracePt t="9337" x="4562475" y="5864225"/>
          <p14:tracePt t="9345" x="4570413" y="5864225"/>
          <p14:tracePt t="9400" x="4579938" y="5864225"/>
          <p14:tracePt t="9422" x="4587875" y="5854700"/>
          <p14:tracePt t="9714" x="4579938" y="5854700"/>
          <p14:tracePt t="9786" x="4579938" y="5864225"/>
          <p14:tracePt t="9805" x="4587875" y="5872163"/>
          <p14:tracePt t="9824" x="4587875" y="5880100"/>
          <p14:tracePt t="9853" x="4595813" y="5880100"/>
          <p14:tracePt t="9868" x="4595813" y="5889625"/>
          <p14:tracePt t="9908" x="4595813" y="5897563"/>
          <p14:tracePt t="9930" x="4605338" y="5897563"/>
          <p14:tracePt t="9965" x="4605338" y="5905500"/>
          <p14:tracePt t="9971" x="4605338" y="5915025"/>
          <p14:tracePt t="10596" x="4529138" y="5915025"/>
          <p14:tracePt t="10603" x="4425950" y="5905500"/>
          <p14:tracePt t="10611" x="4324350" y="5897563"/>
          <p14:tracePt t="10617" x="4222750" y="5889625"/>
          <p14:tracePt t="10623" x="4121150" y="5880100"/>
          <p14:tracePt t="10631" x="4052888" y="5864225"/>
          <p14:tracePt t="10639" x="3984625" y="5864225"/>
          <p14:tracePt t="10645" x="3916363" y="5854700"/>
          <p14:tracePt t="10653" x="3848100" y="5846763"/>
          <p14:tracePt t="10659" x="3771900" y="5838825"/>
          <p14:tracePt t="10665" x="3644900" y="5821363"/>
          <p14:tracePt t="10672" x="3568700" y="5813425"/>
          <p14:tracePt t="10680" x="3500438" y="5803900"/>
          <p14:tracePt t="10687" x="3441700" y="5795963"/>
          <p14:tracePt t="10696" x="3348038" y="5778500"/>
          <p14:tracePt t="10703" x="3279775" y="5745163"/>
          <p14:tracePt t="10708" x="3178175" y="5727700"/>
          <p14:tracePt t="10714" x="3092450" y="5719763"/>
          <p14:tracePt t="10724" x="3041650" y="5694363"/>
          <p14:tracePt t="10729" x="2965450" y="5676900"/>
          <p14:tracePt t="10736" x="2905125" y="5668963"/>
          <p14:tracePt t="10742" x="2863850" y="5641975"/>
          <p14:tracePt t="10750" x="2811463" y="5626100"/>
          <p14:tracePt t="10757" x="2786063" y="5626100"/>
          <p14:tracePt t="10764" x="2770188" y="5616575"/>
          <p14:tracePt t="10771" x="2752725" y="5608638"/>
          <p14:tracePt t="10777" x="2727325" y="5600700"/>
          <p14:tracePt t="10786" x="2709863" y="5600700"/>
          <p14:tracePt t="10791" x="2701925" y="5600700"/>
          <p14:tracePt t="10798" x="2693988" y="5591175"/>
          <p14:tracePt t="10805" x="2684463" y="5583238"/>
          <p14:tracePt t="10820" x="2676525" y="5575300"/>
          <p14:tracePt t="10826" x="2668588" y="5575300"/>
          <p14:tracePt t="10840" x="2659063" y="5575300"/>
          <p14:tracePt t="10847" x="2659063" y="5565775"/>
          <p14:tracePt t="10855" x="2651125" y="5565775"/>
          <p14:tracePt t="10870" x="2651125" y="5557838"/>
          <p14:tracePt t="10875" x="2651125" y="5549900"/>
          <p14:tracePt t="10882" x="2641600" y="5540375"/>
          <p14:tracePt t="10888" x="2641600" y="5524500"/>
          <p14:tracePt t="10896" x="2633663" y="5514975"/>
          <p14:tracePt t="10903" x="2625725" y="5489575"/>
          <p14:tracePt t="10910" x="2574925" y="5446713"/>
          <p14:tracePt t="10916" x="2506663" y="5370513"/>
          <p14:tracePt t="10923" x="2455863" y="5294313"/>
          <p14:tracePt t="10931" x="2387600" y="5235575"/>
          <p14:tracePt t="10939" x="2344738" y="5192713"/>
          <p14:tracePt t="10944" x="2311400" y="5149850"/>
          <p14:tracePt t="10954" x="2260600" y="5099050"/>
          <p14:tracePt t="10958" x="2235200" y="5073650"/>
          <p14:tracePt t="10965" x="2217738" y="5048250"/>
          <p14:tracePt t="10973" x="2192338" y="5013325"/>
          <p14:tracePt t="10980" x="2166938" y="4987925"/>
          <p14:tracePt t="10988" x="2157413" y="4979988"/>
          <p14:tracePt t="10993" x="2141538" y="4954588"/>
          <p14:tracePt t="11002" x="2132013" y="4929188"/>
          <p14:tracePt t="11007" x="2132013" y="4919663"/>
          <p14:tracePt t="11014" x="2124075" y="4903788"/>
          <p14:tracePt t="11023" x="2106613" y="4878388"/>
          <p14:tracePt t="11028" x="2106613" y="4868863"/>
          <p14:tracePt t="11037" x="2106613" y="4860925"/>
          <p14:tracePt t="11042" x="2106613" y="4852988"/>
          <p14:tracePt t="11049" x="2106613" y="4843463"/>
          <p14:tracePt t="11056" x="2106613" y="4835525"/>
          <p14:tracePt t="11063" x="2098675" y="4835525"/>
          <p14:tracePt t="11071" x="2098675" y="4827588"/>
          <p14:tracePt t="11076" x="2098675" y="4818063"/>
          <p14:tracePt t="11085" x="2098675" y="4810125"/>
          <p14:tracePt t="11090" x="2090738" y="4810125"/>
          <p14:tracePt t="11104" x="2090738" y="4802188"/>
          <p14:tracePt t="11647" x="2090738" y="4810125"/>
          <p14:tracePt t="11654" x="2090738" y="4818063"/>
          <p14:tracePt t="11669" x="2098675" y="4827588"/>
          <p14:tracePt t="11690" x="2106613" y="4835525"/>
          <p14:tracePt t="11696" x="2116138" y="4835525"/>
          <p14:tracePt t="11704" x="2116138" y="4843463"/>
          <p14:tracePt t="11719" x="2124075" y="4852988"/>
          <p14:tracePt t="11738" x="2132013" y="4860925"/>
          <p14:tracePt t="11753" x="2141538" y="4860925"/>
          <p14:tracePt t="11759" x="2149475" y="4868863"/>
          <p14:tracePt t="11765" x="2149475" y="4878388"/>
          <p14:tracePt t="11786" x="2157413" y="4886325"/>
          <p14:tracePt t="11814" x="2157413" y="4894263"/>
          <p14:tracePt t="11828" x="2166938" y="4894263"/>
          <p14:tracePt t="11850" x="2166938" y="4903788"/>
          <p14:tracePt t="11864" x="2174875" y="4903788"/>
          <p14:tracePt t="11871" x="2174875" y="4911725"/>
          <p14:tracePt t="11877" x="2182813" y="4911725"/>
          <p14:tracePt t="11891" x="2192338" y="4911725"/>
          <p14:tracePt t="11898" x="2192338" y="4919663"/>
          <p14:tracePt t="11904" x="2200275" y="4919663"/>
          <p14:tracePt t="11920" x="2208213" y="4919663"/>
          <p14:tracePt t="11926" x="2217738" y="4929188"/>
          <p14:tracePt t="11939" x="2225675" y="4929188"/>
          <p14:tracePt t="11946" x="2235200" y="4937125"/>
          <p14:tracePt t="11961" x="2243138" y="4937125"/>
          <p14:tracePt t="11969" x="2251075" y="4946650"/>
          <p14:tracePt t="11988" x="2268538" y="4946650"/>
          <p14:tracePt t="12003" x="2268538" y="4954588"/>
          <p14:tracePt t="12010" x="2276475" y="4954588"/>
          <p14:tracePt t="12051" x="2286000" y="4954588"/>
          <p14:tracePt t="12079" x="2293938" y="4954588"/>
          <p14:tracePt t="12107" x="2301875" y="4954588"/>
          <p14:tracePt t="12121" x="2301875" y="4946650"/>
          <p14:tracePt t="12135" x="2301875" y="4937125"/>
          <p14:tracePt t="12142" x="2311400" y="4937125"/>
          <p14:tracePt t="12177" x="2319338" y="4929188"/>
          <p14:tracePt t="12218" x="2327275" y="4919663"/>
          <p14:tracePt t="12233" x="2336800" y="4919663"/>
          <p14:tracePt t="12246" x="2336800" y="4911725"/>
          <p14:tracePt t="12268" x="2336800" y="4903788"/>
          <p14:tracePt t="12274" x="2344738" y="4903788"/>
          <p14:tracePt t="12302" x="2344738" y="4894263"/>
          <p14:tracePt t="12337" x="2344738" y="4886325"/>
          <p14:tracePt t="12372" x="2344738" y="4878388"/>
          <p14:tracePt t="12385" x="2344738" y="4868863"/>
          <p14:tracePt t="12434" x="2344738" y="4860925"/>
          <p14:tracePt t="12462" x="2344738" y="4852988"/>
          <p14:tracePt t="12609" x="2344738" y="4843463"/>
          <p14:tracePt t="12664" x="2336800" y="4843463"/>
          <p14:tracePt t="12692" x="2327275" y="4843463"/>
          <p14:tracePt t="12769" x="2327275" y="4835525"/>
          <p14:tracePt t="12803" x="2327275" y="4827588"/>
          <p14:tracePt t="12888" x="2336800" y="4827588"/>
          <p14:tracePt t="12908" x="2352675" y="4827588"/>
          <p14:tracePt t="12915" x="2387600" y="4827588"/>
          <p14:tracePt t="12921" x="2471738" y="4810125"/>
          <p14:tracePt t="12929" x="2684463" y="4775200"/>
          <p14:tracePt t="12937" x="3016250" y="4749800"/>
          <p14:tracePt t="12943" x="3194050" y="4749800"/>
          <p14:tracePt t="12953" x="3517900" y="4749800"/>
          <p14:tracePt t="12956" x="3687763" y="4749800"/>
          <p14:tracePt t="12964" x="3840163" y="4759325"/>
          <p14:tracePt t="12970" x="3951288" y="4759325"/>
          <p14:tracePt t="12978" x="4111625" y="4784725"/>
          <p14:tracePt t="12985" x="4205288" y="4802188"/>
          <p14:tracePt t="12991" x="4316413" y="4818063"/>
          <p14:tracePt t="13000" x="4392613" y="4827588"/>
          <p14:tracePt t="13006" x="4451350" y="4835525"/>
          <p14:tracePt t="13013" x="4503738" y="4843463"/>
          <p14:tracePt t="13021" x="4545013" y="4852988"/>
          <p14:tracePt t="13026" x="4562475" y="4860925"/>
          <p14:tracePt t="13034" x="4579938" y="4860925"/>
          <p14:tracePt t="13040" x="4587875" y="4860925"/>
          <p14:tracePt t="13047" x="4595813" y="4860925"/>
          <p14:tracePt t="13061" x="4605338" y="4860925"/>
          <p14:tracePt t="13089" x="4613275" y="4860925"/>
          <p14:tracePt t="13095" x="4613275" y="4868863"/>
          <p14:tracePt t="13110" x="4621213" y="4868863"/>
          <p14:tracePt t="13117" x="4621213" y="4878388"/>
          <p14:tracePt t="13152" x="4621213" y="4886325"/>
          <p14:tracePt t="13173" x="4613275" y="4886325"/>
          <p14:tracePt t="13181" x="4605338" y="4886325"/>
          <p14:tracePt t="13201" x="4595813" y="4886325"/>
          <p14:tracePt t="13208" x="4587875" y="4886325"/>
          <p14:tracePt t="13217" x="4570413" y="4886325"/>
          <p14:tracePt t="13221" x="4562475" y="4894263"/>
          <p14:tracePt t="13229" x="4545013" y="4894263"/>
          <p14:tracePt t="13236" x="4529138" y="4894263"/>
          <p14:tracePt t="13242" x="4503738" y="4894263"/>
          <p14:tracePt t="13251" x="4435475" y="4903788"/>
          <p14:tracePt t="13255" x="4324350" y="4903788"/>
          <p14:tracePt t="13263" x="4171950" y="4903788"/>
          <p14:tracePt t="13270" x="4044950" y="4911725"/>
          <p14:tracePt t="13278" x="3908425" y="4911725"/>
          <p14:tracePt t="13285" x="3756025" y="4937125"/>
          <p14:tracePt t="13291" x="3543300" y="4946650"/>
          <p14:tracePt t="13300" x="3398838" y="4954588"/>
          <p14:tracePt t="13304" x="3228975" y="4972050"/>
          <p14:tracePt t="13311" x="3135313" y="4979988"/>
          <p14:tracePt t="13320" x="3041650" y="4987925"/>
          <p14:tracePt t="13326" x="2930525" y="4997450"/>
          <p14:tracePt t="13334" x="2846388" y="5005388"/>
          <p14:tracePt t="13340" x="2760663" y="5005388"/>
          <p14:tracePt t="13347" x="2676525" y="5005388"/>
          <p14:tracePt t="13353" x="2625725" y="5005388"/>
          <p14:tracePt t="13360" x="2532063" y="5005388"/>
          <p14:tracePt t="13368" x="2420938" y="5005388"/>
          <p14:tracePt t="13374" x="2319338" y="5005388"/>
          <p14:tracePt t="13384" x="2251075" y="5005388"/>
          <p14:tracePt t="13389" x="2174875" y="5005388"/>
          <p14:tracePt t="13395" x="2106613" y="5005388"/>
          <p14:tracePt t="13403" x="2055813" y="5005388"/>
          <p14:tracePt t="13410" x="2012950" y="5005388"/>
          <p14:tracePt t="13417" x="1954213" y="5013325"/>
          <p14:tracePt t="13423" x="1893888" y="5013325"/>
          <p14:tracePt t="13430" x="1868488" y="5013325"/>
          <p14:tracePt t="13437" x="1852613" y="5013325"/>
          <p14:tracePt t="13444" x="1835150" y="5013325"/>
          <p14:tracePt t="13452" x="1827213" y="5013325"/>
          <p14:tracePt t="13458" x="1809750" y="5013325"/>
          <p14:tracePt t="13472" x="1801813" y="5013325"/>
          <p14:tracePt t="13486" x="1784350" y="5013325"/>
          <p14:tracePt t="13507" x="1776413" y="5013325"/>
          <p14:tracePt t="13528" x="1766888" y="5013325"/>
          <p14:tracePt t="13541" x="1758950" y="5013325"/>
          <p14:tracePt t="13563" x="1749425" y="5013325"/>
          <p14:tracePt t="13653" x="1758950" y="5022850"/>
          <p14:tracePt t="13681" x="1766888" y="5030788"/>
          <p14:tracePt t="13709" x="1766888" y="5038725"/>
          <p14:tracePt t="13716" x="1776413" y="5038725"/>
          <p14:tracePt t="13751" x="1784350" y="5048250"/>
          <p14:tracePt t="13772" x="1792288" y="5048250"/>
          <p14:tracePt t="13786" x="1801813" y="5048250"/>
          <p14:tracePt t="13793" x="1801813" y="5056188"/>
          <p14:tracePt t="13806" x="1809750" y="5064125"/>
          <p14:tracePt t="13829" x="1817688" y="5064125"/>
          <p14:tracePt t="13850" x="1827213" y="5064125"/>
          <p14:tracePt t="14065" x="1878013" y="5073650"/>
          <p14:tracePt t="14072" x="1928813" y="5081588"/>
          <p14:tracePt t="14080" x="2005013" y="5091113"/>
          <p14:tracePt t="14086" x="2055813" y="5099050"/>
          <p14:tracePt t="14093" x="2124075" y="5106988"/>
          <p14:tracePt t="14101" x="2200275" y="5124450"/>
          <p14:tracePt t="14108" x="2268538" y="5132388"/>
          <p14:tracePt t="14114" x="2327275" y="5141913"/>
          <p14:tracePt t="14120" x="2395538" y="5149850"/>
          <p14:tracePt t="14129" x="2463800" y="5149850"/>
          <p14:tracePt t="14137" x="2497138" y="5149850"/>
          <p14:tracePt t="14143" x="2532063" y="5157788"/>
          <p14:tracePt t="14150" x="2600325" y="5167313"/>
          <p14:tracePt t="14157" x="2668588" y="5167313"/>
          <p14:tracePt t="14163" x="2709863" y="5175250"/>
          <p14:tracePt t="14170" x="2752725" y="5175250"/>
          <p14:tracePt t="14177" x="2778125" y="5175250"/>
          <p14:tracePt t="14186" x="2786063" y="5175250"/>
          <p14:tracePt t="14190" x="2803525" y="5175250"/>
          <p14:tracePt t="14199" x="2811463" y="5175250"/>
          <p14:tracePt t="14204" x="2820988" y="5175250"/>
          <p14:tracePt t="14218" x="2828925" y="5175250"/>
          <p14:tracePt t="14225" x="2838450" y="5175250"/>
          <p14:tracePt t="14234" x="2846388" y="5175250"/>
          <p14:tracePt t="14240" x="2854325" y="5175250"/>
          <p14:tracePt t="14246" x="2871788" y="5175250"/>
          <p14:tracePt t="14253" x="2897188" y="5175250"/>
          <p14:tracePt t="14261" x="2914650" y="5175250"/>
          <p14:tracePt t="14268" x="2947988" y="5175250"/>
          <p14:tracePt t="14274" x="3008313" y="5175250"/>
          <p14:tracePt t="14284" x="3084513" y="5167313"/>
          <p14:tracePt t="14289" x="3127375" y="5157788"/>
          <p14:tracePt t="14295" x="3178175" y="5149850"/>
          <p14:tracePt t="14302" x="3236913" y="5141913"/>
          <p14:tracePt t="14311" x="3287713" y="5132388"/>
          <p14:tracePt t="14317" x="3330575" y="5132388"/>
          <p14:tracePt t="14323" x="3398838" y="5124450"/>
          <p14:tracePt t="14331" x="3457575" y="5116513"/>
          <p14:tracePt t="14337" x="3500438" y="5106988"/>
          <p14:tracePt t="14344" x="3568700" y="5106988"/>
          <p14:tracePt t="14353" x="3594100" y="5106988"/>
          <p14:tracePt t="14358" x="3627438" y="5106988"/>
          <p14:tracePt t="14367" x="3652838" y="5106988"/>
          <p14:tracePt t="14372" x="3687763" y="5106988"/>
          <p14:tracePt t="14379" x="3721100" y="5106988"/>
          <p14:tracePt t="14386" x="3756025" y="5106988"/>
          <p14:tracePt t="14394" x="3781425" y="5106988"/>
          <p14:tracePt t="14401" x="3822700" y="5106988"/>
          <p14:tracePt t="14406" x="3840163" y="5106988"/>
          <p14:tracePt t="14416" x="3865563" y="5106988"/>
          <p14:tracePt t="14420" x="3890963" y="5099050"/>
          <p14:tracePt t="14428" x="3908425" y="5099050"/>
          <p14:tracePt t="14437" x="3925888" y="5099050"/>
          <p14:tracePt t="14450" x="3951288" y="5099050"/>
          <p14:tracePt t="14455" x="3967163" y="5091113"/>
          <p14:tracePt t="14463" x="3976688" y="5091113"/>
          <p14:tracePt t="14469" x="3984625" y="5081588"/>
          <p14:tracePt t="14477" x="3992563" y="5081588"/>
          <p14:tracePt t="14484" x="4010025" y="5081588"/>
          <p14:tracePt t="14491" x="4017963" y="5081588"/>
          <p14:tracePt t="14499" x="4017963" y="5073650"/>
          <p14:tracePt t="14504" x="4035425" y="5073650"/>
          <p14:tracePt t="14512" x="4044950" y="5073650"/>
          <p14:tracePt t="14525" x="4052888" y="5064125"/>
          <p14:tracePt t="14534" x="4060825" y="5064125"/>
          <p14:tracePt t="14546" x="4070350" y="5064125"/>
          <p14:tracePt t="14561" x="4078288" y="5064125"/>
          <p14:tracePt t="14574" x="4078288" y="5056188"/>
          <p14:tracePt t="14616" x="4078288" y="5048250"/>
          <p14:tracePt t="14644" x="4078288" y="5038725"/>
          <p14:tracePt t="14658" x="4070350" y="5038725"/>
          <p14:tracePt t="14665" x="4052888" y="5022850"/>
          <p14:tracePt t="14672" x="4035425" y="5013325"/>
          <p14:tracePt t="14679" x="4010025" y="4997450"/>
          <p14:tracePt t="14686" x="3992563" y="4987925"/>
          <p14:tracePt t="14692" x="3959225" y="4946650"/>
          <p14:tracePt t="14700" x="3857625" y="4868863"/>
          <p14:tracePt t="14706" x="3771900" y="4802188"/>
          <p14:tracePt t="14716" x="3695700" y="4767263"/>
          <p14:tracePt t="14720" x="3627438" y="4708525"/>
          <p14:tracePt t="14727" x="3568700" y="4673600"/>
          <p14:tracePt t="14736" x="3517900" y="4648200"/>
          <p14:tracePt t="14740" x="3482975" y="4640263"/>
          <p14:tracePt t="14748" x="3449638" y="4622800"/>
          <p14:tracePt t="14754" x="3398838" y="4605338"/>
          <p14:tracePt t="14763" x="3363913" y="4589463"/>
          <p14:tracePt t="14768" x="3313113" y="4579938"/>
          <p14:tracePt t="14775" x="3287713" y="4572000"/>
          <p14:tracePt t="14784" x="3262313" y="4572000"/>
          <p14:tracePt t="14790" x="3244850" y="4572000"/>
          <p14:tracePt t="14796" x="3211513" y="4564063"/>
          <p14:tracePt t="14803" x="3168650" y="4564063"/>
          <p14:tracePt t="14812" x="3152775" y="4564063"/>
          <p14:tracePt t="14817" x="3135313" y="4554538"/>
          <p14:tracePt t="14824" x="3117850" y="4554538"/>
          <p14:tracePt t="14833" x="3084513" y="4554538"/>
          <p14:tracePt t="14839" x="3033713" y="4554538"/>
          <p14:tracePt t="14845" x="3016250" y="4554538"/>
          <p14:tracePt t="14852" x="2973388" y="4554538"/>
          <p14:tracePt t="14860" x="2947988" y="4554538"/>
          <p14:tracePt t="14866" x="2905125" y="4554538"/>
          <p14:tracePt t="14873" x="2854325" y="4564063"/>
          <p14:tracePt t="14882" x="2828925" y="4564063"/>
          <p14:tracePt t="14887" x="2803525" y="4572000"/>
          <p14:tracePt t="14894" x="2760663" y="4579938"/>
          <p14:tracePt t="14901" x="2709863" y="4589463"/>
          <p14:tracePt t="14909" x="2684463" y="4589463"/>
          <p14:tracePt t="14915" x="2651125" y="4605338"/>
          <p14:tracePt t="14922" x="2608263" y="4614863"/>
          <p14:tracePt t="14930" x="2574925" y="4622800"/>
          <p14:tracePt t="14935" x="2549525" y="4630738"/>
          <p14:tracePt t="14942" x="2497138" y="4640263"/>
          <p14:tracePt t="14950" x="2463800" y="4648200"/>
          <p14:tracePt t="14965" x="2395538" y="4673600"/>
          <p14:tracePt t="14970" x="2370138" y="4673600"/>
          <p14:tracePt t="14979" x="2344738" y="4683125"/>
          <p14:tracePt t="14986" x="2327275" y="4691063"/>
          <p14:tracePt t="14992" x="2311400" y="4699000"/>
          <p14:tracePt t="15000" x="2301875" y="4699000"/>
          <p14:tracePt t="15007" x="2301875" y="4708525"/>
          <p14:tracePt t="15013" x="2293938" y="4708525"/>
          <p14:tracePt t="15019" x="2286000" y="4708525"/>
          <p14:tracePt t="15027" x="2286000" y="4716463"/>
          <p14:tracePt t="15033" x="2276475" y="4724400"/>
          <p14:tracePt t="15055" x="2268538" y="4724400"/>
          <p14:tracePt t="15061" x="2268538" y="4733925"/>
          <p14:tracePt t="15083" x="2268538" y="4741863"/>
          <p14:tracePt t="15090" x="2268538" y="4749800"/>
          <p14:tracePt t="15098" x="2260600" y="4749800"/>
          <p14:tracePt t="15104" x="2260600" y="4759325"/>
          <p14:tracePt t="15117" x="2260600" y="4767263"/>
          <p14:tracePt t="15133" x="2260600" y="4775200"/>
          <p14:tracePt t="15145" x="2260600" y="4784725"/>
          <p14:tracePt t="15152" x="2260600" y="4792663"/>
          <p14:tracePt t="15173" x="2260600" y="4802188"/>
          <p14:tracePt t="15188" x="2268538" y="4802188"/>
          <p14:tracePt t="15201" x="2268538" y="4810125"/>
          <p14:tracePt t="15208" x="2276475" y="4810125"/>
          <p14:tracePt t="15216" x="2276475" y="4818063"/>
          <p14:tracePt t="15222" x="2286000" y="4827588"/>
          <p14:tracePt t="15229" x="2293938" y="4835525"/>
          <p14:tracePt t="15235" x="2301875" y="4843463"/>
          <p14:tracePt t="15244" x="2311400" y="4852988"/>
          <p14:tracePt t="15257" x="2319338" y="4868863"/>
          <p14:tracePt t="15268" x="2327275" y="4878388"/>
          <p14:tracePt t="15271" x="2327275" y="4886325"/>
          <p14:tracePt t="15278" x="2344738" y="4903788"/>
          <p14:tracePt t="15287" x="2344738" y="4911725"/>
          <p14:tracePt t="15293" x="2352675" y="4919663"/>
          <p14:tracePt t="15299" x="2362200" y="4929188"/>
          <p14:tracePt t="15305" x="2362200" y="4937125"/>
          <p14:tracePt t="15313" x="2370138" y="4946650"/>
          <p14:tracePt t="15326" x="2370138" y="4954588"/>
          <p14:tracePt t="15335" x="2387600" y="4962525"/>
          <p14:tracePt t="15349" x="2387600" y="4979988"/>
          <p14:tracePt t="15354" x="2395538" y="4979988"/>
          <p14:tracePt t="15369" x="2405063" y="4997450"/>
          <p14:tracePt t="15389" x="2405063" y="5005388"/>
          <p14:tracePt t="15396" x="2413000" y="5005388"/>
          <p14:tracePt t="15410" x="2413000" y="5013325"/>
          <p14:tracePt t="15417" x="2420938" y="5013325"/>
          <p14:tracePt t="15439" x="2430463" y="5013325"/>
          <p14:tracePt t="15459" x="2438400" y="5013325"/>
          <p14:tracePt t="15467" x="2446338" y="5013325"/>
          <p14:tracePt t="15481" x="2455863" y="5013325"/>
          <p14:tracePt t="15508" x="2463800" y="5013325"/>
          <p14:tracePt t="15522" x="2471738" y="5013325"/>
          <p14:tracePt t="15611" x="2471738" y="5005388"/>
          <p14:tracePt t="15618" x="2471738" y="4997450"/>
          <p14:tracePt t="15625" x="2471738" y="4987925"/>
          <p14:tracePt t="15633" x="2463800" y="4987925"/>
          <p14:tracePt t="15639" x="2463800" y="4972050"/>
          <p14:tracePt t="15648" x="2463800" y="4962525"/>
          <p14:tracePt t="15653" x="2455863" y="4954588"/>
          <p14:tracePt t="15660" x="2446338" y="4954588"/>
          <p14:tracePt t="15667" x="2446338" y="4946650"/>
          <p14:tracePt t="15673" x="2438400" y="4946650"/>
          <p14:tracePt t="15682" x="2438400" y="4937125"/>
          <p14:tracePt t="15688" x="2430463" y="4929188"/>
          <p14:tracePt t="15695" x="2420938" y="4919663"/>
          <p14:tracePt t="15702" x="2413000" y="4911725"/>
          <p14:tracePt t="15709" x="2405063" y="4894263"/>
          <p14:tracePt t="15716" x="2387600" y="4843463"/>
          <p14:tracePt t="15723" x="2336800" y="4749800"/>
          <p14:tracePt t="15731" x="2286000" y="4630738"/>
          <p14:tracePt t="15736" x="2225675" y="4460875"/>
          <p14:tracePt t="15743" x="2174875" y="4316413"/>
          <p14:tracePt t="15752" x="2141538" y="4214813"/>
          <p14:tracePt t="15757" x="2116138" y="4164013"/>
          <p14:tracePt t="15766" x="2106613" y="4130675"/>
          <p14:tracePt t="15771" x="2090738" y="4105275"/>
          <p14:tracePt t="15778" x="2081213" y="4095750"/>
          <p14:tracePt t="15786" x="2081213" y="4087813"/>
          <p14:tracePt t="15792" x="2081213" y="4079875"/>
          <p14:tracePt t="15834" x="2081213" y="4070350"/>
          <p14:tracePt t="15848" x="2073275" y="4070350"/>
          <p14:tracePt t="15869" x="2073275" y="4062413"/>
          <p14:tracePt t="15883" x="2073275" y="4052888"/>
          <p14:tracePt t="15897" x="2055813" y="4052888"/>
          <p14:tracePt t="15911" x="2055813" y="4044950"/>
          <p14:tracePt t="15924" x="2047875" y="4044950"/>
          <p14:tracePt t="15931" x="2047875" y="4037013"/>
          <p14:tracePt t="15939" x="2030413" y="4027488"/>
          <p14:tracePt t="15953" x="2022475" y="4019550"/>
          <p14:tracePt t="15967" x="1987550" y="3994150"/>
          <p14:tracePt t="15974" x="1971675" y="3976688"/>
          <p14:tracePt t="15982" x="1936750" y="3968750"/>
          <p14:tracePt t="15986" x="1911350" y="3943350"/>
          <p14:tracePt t="15994" x="1868488" y="3917950"/>
          <p14:tracePt t="16003" x="1843088" y="3900488"/>
          <p14:tracePt t="16008" x="1809750" y="3900488"/>
          <p14:tracePt t="16016" x="1776413" y="3883025"/>
          <p14:tracePt t="16022" x="1741488" y="3867150"/>
          <p14:tracePt t="16030" x="1716088" y="3857625"/>
          <p14:tracePt t="16035" x="1690688" y="3857625"/>
          <p14:tracePt t="16043" x="1647825" y="3849688"/>
          <p14:tracePt t="16051" x="1631950" y="3849688"/>
          <p14:tracePt t="16057" x="1614488" y="3849688"/>
          <p14:tracePt t="16065" x="1597025" y="3849688"/>
          <p14:tracePt t="16071" x="1589088" y="3849688"/>
          <p14:tracePt t="16078" x="1571625" y="3849688"/>
          <p14:tracePt t="16084" x="1563688" y="3849688"/>
          <p14:tracePt t="16092" x="1554163" y="3857625"/>
          <p14:tracePt t="16100" x="1528763" y="3867150"/>
          <p14:tracePt t="16105" x="1520825" y="3867150"/>
          <p14:tracePt t="16114" x="1503363" y="3875088"/>
          <p14:tracePt t="16119" x="1487488" y="3883025"/>
          <p14:tracePt t="16127" x="1477963" y="3892550"/>
          <p14:tracePt t="16135" x="1470025" y="3900488"/>
          <p14:tracePt t="16140" x="1452563" y="3900488"/>
          <p14:tracePt t="16154" x="1444625" y="3908425"/>
          <p14:tracePt t="16162" x="1435100" y="3908425"/>
          <p14:tracePt t="16168" x="1427163" y="3917950"/>
          <p14:tracePt t="16175" x="1409700" y="3917950"/>
          <p14:tracePt t="16183" x="1401763" y="3925888"/>
          <p14:tracePt t="16191" x="1393825" y="3925888"/>
          <p14:tracePt t="16197" x="1376363" y="3935413"/>
          <p14:tracePt t="16203" x="1368425" y="3935413"/>
          <p14:tracePt t="16211" x="1358900" y="3935413"/>
          <p14:tracePt t="16224" x="1350963" y="3935413"/>
          <p14:tracePt t="16232" x="1333500" y="3935413"/>
          <p14:tracePt t="16244" x="1325563" y="3935413"/>
          <p14:tracePt t="16259" x="1317625" y="3935413"/>
          <p14:tracePt t="16273" x="1308100" y="3935413"/>
          <p14:tracePt t="16287" x="1300163" y="3935413"/>
          <p14:tracePt t="16301" x="1300163" y="3925888"/>
          <p14:tracePt t="16399" x="1308100" y="3925888"/>
          <p14:tracePt t="16420" x="1317625" y="3925888"/>
          <p14:tracePt t="16448" x="1325563" y="3925888"/>
          <p14:tracePt t="16469" x="1333500" y="3925888"/>
          <p14:tracePt t="16490" x="1343025" y="3925888"/>
          <p14:tracePt t="16497" x="1350963" y="3925888"/>
          <p14:tracePt t="16525" x="1358900" y="3925888"/>
          <p14:tracePt t="16560" x="1376363" y="3925888"/>
          <p14:tracePt t="16593" x="1384300" y="3925888"/>
          <p14:tracePt t="16621" x="1384300" y="3935413"/>
          <p14:tracePt t="16636" x="1393825" y="3943350"/>
          <p14:tracePt t="16656" x="1393825" y="3951288"/>
          <p14:tracePt t="16670" x="1401763" y="3951288"/>
          <p14:tracePt t="16677" x="1401763" y="3960813"/>
          <p14:tracePt t="16691" x="1409700" y="3968750"/>
          <p14:tracePt t="16698" x="1409700" y="3976688"/>
          <p14:tracePt t="16704" x="1409700" y="3986213"/>
          <p14:tracePt t="16713" x="1419225" y="4002088"/>
          <p14:tracePt t="16718" x="1427163" y="4019550"/>
          <p14:tracePt t="16725" x="1427163" y="4037013"/>
          <p14:tracePt t="16733" x="1435100" y="4052888"/>
          <p14:tracePt t="16740" x="1444625" y="4070350"/>
          <p14:tracePt t="16748" x="1452563" y="4095750"/>
          <p14:tracePt t="16753" x="1452563" y="4105275"/>
          <p14:tracePt t="16760" x="1462088" y="4113213"/>
          <p14:tracePt t="16767" x="1462088" y="4130675"/>
          <p14:tracePt t="16788" x="1462088" y="4138613"/>
          <p14:tracePt t="16797" x="1470025" y="4146550"/>
          <p14:tracePt t="16816" x="1470025" y="4156075"/>
          <p14:tracePt t="16823" x="1477963" y="4164013"/>
          <p14:tracePt t="16844" x="1477963" y="4171950"/>
          <p14:tracePt t="16865" x="1477963" y="4181475"/>
          <p14:tracePt t="16907" x="1477963" y="4189413"/>
          <p14:tracePt t="16920" x="1477963" y="4197350"/>
          <p14:tracePt t="16962" x="1477963" y="4206875"/>
          <p14:tracePt t="16983" x="1477963" y="4214813"/>
          <p14:tracePt t="17004" x="1470025" y="4224338"/>
          <p14:tracePt t="17026" x="1462088" y="4224338"/>
          <p14:tracePt t="17040" x="1462088" y="4232275"/>
          <p14:tracePt t="17312" x="1409700" y="4181475"/>
          <p14:tracePt t="17318" x="1325563" y="4095750"/>
          <p14:tracePt t="17326" x="1265238" y="4027488"/>
          <p14:tracePt t="17332" x="1223963" y="3994150"/>
          <p14:tracePt t="17339" x="1173163" y="3943350"/>
          <p14:tracePt t="17348" x="1130300" y="3908425"/>
          <p14:tracePt t="17354" x="1104900" y="3875088"/>
          <p14:tracePt t="17363" x="1069975" y="3841750"/>
          <p14:tracePt t="17367" x="1044575" y="3824288"/>
          <p14:tracePt t="17374" x="1019175" y="3798888"/>
          <p14:tracePt t="17381" x="1003300" y="3773488"/>
          <p14:tracePt t="17389" x="976313" y="3756025"/>
          <p14:tracePt t="17397" x="960438" y="3738563"/>
          <p14:tracePt t="17402" x="942975" y="3730625"/>
          <p14:tracePt t="17409" x="925513" y="3705225"/>
          <p14:tracePt t="17416" x="909638" y="3697288"/>
          <p14:tracePt t="17423" x="892175" y="3679825"/>
          <p14:tracePt t="17430" x="866775" y="3654425"/>
          <p14:tracePt t="17437" x="858838" y="3646488"/>
          <p14:tracePt t="17444" x="849313" y="3629025"/>
          <p14:tracePt t="17450" x="841375" y="3619500"/>
          <p14:tracePt t="17458" x="831850" y="3611563"/>
          <p14:tracePt t="17467" x="815975" y="3594100"/>
          <p14:tracePt t="17472" x="806450" y="3586163"/>
          <p14:tracePt t="17480" x="798513" y="3578225"/>
          <p14:tracePt t="17486" x="798513" y="3568700"/>
          <p14:tracePt t="17492" x="781050" y="3560763"/>
          <p14:tracePt t="17499" x="781050" y="3543300"/>
          <p14:tracePt t="17507" x="773113" y="3535363"/>
          <p14:tracePt t="17515" x="773113" y="3527425"/>
          <p14:tracePt t="17520" x="765175" y="3517900"/>
          <p14:tracePt t="17529" x="765175" y="3509963"/>
          <p14:tracePt t="17534" x="755650" y="3492500"/>
          <p14:tracePt t="17541" x="747713" y="3484563"/>
          <p14:tracePt t="17548" x="747713" y="3475038"/>
          <p14:tracePt t="17555" x="747713" y="3449638"/>
          <p14:tracePt t="17563" x="747713" y="3441700"/>
          <p14:tracePt t="17570" x="747713" y="3408363"/>
          <p14:tracePt t="17583" x="747713" y="3398838"/>
          <p14:tracePt t="17914" x="747713" y="3390900"/>
          <p14:tracePt t="17920" x="747713" y="3373438"/>
          <p14:tracePt t="17929" x="747713" y="3355975"/>
          <p14:tracePt t="17934" x="739775" y="3330575"/>
          <p14:tracePt t="17941" x="739775" y="3279775"/>
          <p14:tracePt t="17948" x="714375" y="3178175"/>
          <p14:tracePt t="17965" x="696913" y="3008313"/>
          <p14:tracePt t="17969" x="679450" y="2914650"/>
          <p14:tracePt t="17976" x="679450" y="2846388"/>
          <p14:tracePt t="17983" x="661988" y="2778125"/>
          <p14:tracePt t="17990" x="661988" y="2744788"/>
          <p14:tracePt t="17999" x="654050" y="2719388"/>
          <p14:tracePt t="18004" x="654050" y="2693988"/>
          <p14:tracePt t="18013" x="646113" y="2668588"/>
          <p14:tracePt t="18019" x="646113" y="2660650"/>
          <p14:tracePt t="18025" x="646113" y="2643188"/>
          <p14:tracePt t="18032" x="646113" y="2633663"/>
          <p14:tracePt t="18040" x="646113" y="2625725"/>
          <p14:tracePt t="18061" x="646113" y="2608263"/>
          <p14:tracePt t="18067" x="646113" y="2600325"/>
          <p14:tracePt t="18081" x="646113" y="2582863"/>
          <p14:tracePt t="18088" x="646113" y="2566988"/>
          <p14:tracePt t="18097" x="646113" y="2541588"/>
          <p14:tracePt t="18102" x="646113" y="2532063"/>
          <p14:tracePt t="18109" x="646113" y="2506663"/>
          <p14:tracePt t="18115" x="646113" y="2489200"/>
          <p14:tracePt t="18123" x="646113" y="2473325"/>
          <p14:tracePt t="18131" x="646113" y="2447925"/>
          <p14:tracePt t="18136" x="646113" y="2430463"/>
          <p14:tracePt t="18150" x="654050" y="2413000"/>
          <p14:tracePt t="18165" x="654050" y="2405063"/>
          <p14:tracePt t="18172" x="654050" y="2397125"/>
          <p14:tracePt t="18180" x="654050" y="2387600"/>
          <p14:tracePt t="18185" x="661988" y="2371725"/>
          <p14:tracePt t="18196" x="671513" y="2354263"/>
          <p14:tracePt t="18202" x="671513" y="2328863"/>
          <p14:tracePt t="18205" x="679450" y="2303463"/>
          <p14:tracePt t="18215" x="679450" y="2278063"/>
          <p14:tracePt t="18220" x="679450" y="2243138"/>
          <p14:tracePt t="18229" x="688975" y="2217738"/>
          <p14:tracePt t="18233" x="688975" y="2174875"/>
          <p14:tracePt t="18242" x="696913" y="2116138"/>
          <p14:tracePt t="18248" x="704850" y="2073275"/>
          <p14:tracePt t="18255" x="704850" y="2039938"/>
          <p14:tracePt t="18263" x="714375" y="2014538"/>
          <p14:tracePt t="18270" x="722313" y="1971675"/>
          <p14:tracePt t="18275" x="730250" y="1911350"/>
          <p14:tracePt t="18282" x="739775" y="1852613"/>
          <p14:tracePt t="18290" x="747713" y="1809750"/>
          <p14:tracePt t="18297" x="747713" y="1766888"/>
          <p14:tracePt t="18304" x="765175" y="1741488"/>
          <p14:tracePt t="18312" x="773113" y="1700213"/>
          <p14:tracePt t="18319" x="781050" y="1682750"/>
          <p14:tracePt t="18324" x="790575" y="1657350"/>
          <p14:tracePt t="18333" x="798513" y="1639888"/>
          <p14:tracePt t="18339" x="806450" y="1622425"/>
          <p14:tracePt t="18346" x="806450" y="1606550"/>
          <p14:tracePt t="18352" x="815975" y="1597025"/>
          <p14:tracePt t="18360" x="823913" y="1581150"/>
          <p14:tracePt t="18367" x="831850" y="1571625"/>
          <p14:tracePt t="18374" x="831850" y="1563688"/>
          <p14:tracePt t="18381" x="831850" y="1555750"/>
          <p14:tracePt t="18396" x="841375" y="1546225"/>
          <p14:tracePt t="18415" x="849313" y="1546225"/>
          <p14:tracePt t="18422" x="849313" y="1538288"/>
          <p14:tracePt t="18436" x="849313" y="1530350"/>
          <p14:tracePt t="18443" x="858838" y="1530350"/>
          <p14:tracePt t="18450" x="866775" y="1530350"/>
          <p14:tracePt t="18457" x="874713" y="1530350"/>
          <p14:tracePt t="18464" x="874713" y="1520825"/>
          <p14:tracePt t="18471" x="892175" y="1520825"/>
          <p14:tracePt t="18479" x="917575" y="1504950"/>
          <p14:tracePt t="18485" x="942975" y="1495425"/>
          <p14:tracePt t="18492" x="950913" y="1495425"/>
          <p14:tracePt t="18498" x="985838" y="1477963"/>
          <p14:tracePt t="18505" x="1036638" y="1452563"/>
          <p14:tracePt t="18513" x="1095375" y="1436688"/>
          <p14:tracePt t="18520" x="1155700" y="1419225"/>
          <p14:tracePt t="18528" x="1239838" y="1393825"/>
          <p14:tracePt t="18534" x="1300163" y="1393825"/>
          <p14:tracePt t="18541" x="1368425" y="1385888"/>
          <p14:tracePt t="18549" x="1435100" y="1376363"/>
          <p14:tracePt t="18555" x="1462088" y="1376363"/>
          <p14:tracePt t="18563" x="1477963" y="1376363"/>
          <p14:tracePt t="18568" x="1503363" y="1376363"/>
          <p14:tracePt t="18575" x="1528763" y="1376363"/>
          <p14:tracePt t="18583" x="1554163" y="1385888"/>
          <p14:tracePt t="18590" x="1597025" y="1393825"/>
          <p14:tracePt t="18597" x="1622425" y="1401763"/>
          <p14:tracePt t="18604" x="1639888" y="1411288"/>
          <p14:tracePt t="18612" x="1657350" y="1427163"/>
          <p14:tracePt t="18618" x="1690688" y="1436688"/>
          <p14:tracePt t="18623" x="1708150" y="1452563"/>
          <p14:tracePt t="18637" x="1724025" y="1462088"/>
          <p14:tracePt t="18645" x="1741488" y="1470025"/>
          <p14:tracePt t="18652" x="1741488" y="1477963"/>
          <p14:tracePt t="18659" x="1749425" y="1487488"/>
          <p14:tracePt t="18665" x="1758950" y="1495425"/>
          <p14:tracePt t="18673" x="1766888" y="1504950"/>
          <p14:tracePt t="18679" x="1776413" y="1520825"/>
          <p14:tracePt t="18687" x="1792288" y="1538288"/>
          <p14:tracePt t="18695" x="1801813" y="1546225"/>
          <p14:tracePt t="18701" x="1817688" y="1563688"/>
          <p14:tracePt t="18708" x="1827213" y="1581150"/>
          <p14:tracePt t="18716" x="1827213" y="1589088"/>
          <p14:tracePt t="18722" x="1835150" y="1606550"/>
          <p14:tracePt t="18730" x="1843088" y="1614488"/>
          <p14:tracePt t="18735" x="1843088" y="1631950"/>
          <p14:tracePt t="18745" x="1852613" y="1639888"/>
          <p14:tracePt t="18749" x="1860550" y="1649413"/>
          <p14:tracePt t="18756" x="1878013" y="1674813"/>
          <p14:tracePt t="18765" x="1893888" y="1700213"/>
          <p14:tracePt t="18771" x="1911350" y="1725613"/>
          <p14:tracePt t="18779" x="1946275" y="1766888"/>
          <p14:tracePt t="18784" x="1979613" y="1827213"/>
          <p14:tracePt t="18792" x="2012950" y="1870075"/>
          <p14:tracePt t="18800" x="2038350" y="1911350"/>
          <p14:tracePt t="18804" x="2073275" y="1963738"/>
          <p14:tracePt t="18813" x="2106613" y="2030413"/>
          <p14:tracePt t="18819" x="2124075" y="2065338"/>
          <p14:tracePt t="18825" x="2141538" y="2108200"/>
          <p14:tracePt t="18833" x="2166938" y="2159000"/>
          <p14:tracePt t="18840" x="2182813" y="2209800"/>
          <p14:tracePt t="18847" x="2192338" y="2252663"/>
          <p14:tracePt t="18854" x="2200275" y="2293938"/>
          <p14:tracePt t="18863" x="2208213" y="2319338"/>
          <p14:tracePt t="18867" x="2217738" y="2362200"/>
          <p14:tracePt t="18875" x="2225675" y="2387600"/>
          <p14:tracePt t="18882" x="2225675" y="2413000"/>
          <p14:tracePt t="18888" x="2235200" y="2438400"/>
          <p14:tracePt t="18897" x="2243138" y="2455863"/>
          <p14:tracePt t="18902" x="2251075" y="2473325"/>
          <p14:tracePt t="18911" x="2251075" y="2498725"/>
          <p14:tracePt t="18916" x="2251075" y="2516188"/>
          <p14:tracePt t="18924" x="2260600" y="2532063"/>
          <p14:tracePt t="18931" x="2260600" y="2541588"/>
          <p14:tracePt t="18937" x="2260600" y="2557463"/>
          <p14:tracePt t="18946" x="2260600" y="2574925"/>
          <p14:tracePt t="18951" x="2260600" y="2592388"/>
          <p14:tracePt t="18966" x="2268538" y="2625725"/>
          <p14:tracePt t="18973" x="2268538" y="2651125"/>
          <p14:tracePt t="18980" x="2276475" y="2686050"/>
          <p14:tracePt t="18986" x="2276475" y="2727325"/>
          <p14:tracePt t="18995" x="2276475" y="2770188"/>
          <p14:tracePt t="19000" x="2276475" y="2805113"/>
          <p14:tracePt t="19007" x="2276475" y="2855913"/>
          <p14:tracePt t="19014" x="2276475" y="2922588"/>
          <p14:tracePt t="19022" x="2276475" y="2965450"/>
          <p14:tracePt t="19029" x="2276475" y="2990850"/>
          <p14:tracePt t="19035" x="2276475" y="3033713"/>
          <p14:tracePt t="19042" x="2276475" y="3067050"/>
          <p14:tracePt t="19049" x="2276475" y="3084513"/>
          <p14:tracePt t="19056" x="2276475" y="3094038"/>
          <p14:tracePt t="19063" x="2276475" y="3109913"/>
          <p14:tracePt t="19070" x="2276475" y="3119438"/>
          <p14:tracePt t="19079" x="2276475" y="3127375"/>
          <p14:tracePt t="19084" x="2268538" y="3144838"/>
          <p14:tracePt t="19091" x="2268538" y="3152775"/>
          <p14:tracePt t="19098" x="2268538" y="3160713"/>
          <p14:tracePt t="19105" x="2268538" y="3170238"/>
          <p14:tracePt t="19114" x="2268538" y="3178175"/>
          <p14:tracePt t="19119" x="2260600" y="3186113"/>
          <p14:tracePt t="19126" x="2260600" y="3195638"/>
          <p14:tracePt t="19140" x="2260600" y="3203575"/>
          <p14:tracePt t="19147" x="2260600" y="3211513"/>
          <p14:tracePt t="19154" x="2251075" y="3211513"/>
          <p14:tracePt t="19161" x="2251075" y="3221038"/>
          <p14:tracePt t="19181" x="2251075" y="3228975"/>
          <p14:tracePt t="19197" x="2251075" y="3238500"/>
          <p14:tracePt t="19205" x="2251075" y="3246438"/>
          <p14:tracePt t="19209" x="2243138" y="3246438"/>
          <p14:tracePt t="19216" x="2243138" y="3254375"/>
          <p14:tracePt t="19227" x="2243138" y="3263900"/>
          <p14:tracePt t="19230" x="2243138" y="3271838"/>
          <p14:tracePt t="19236" x="2243138" y="3279775"/>
          <p14:tracePt t="19245" x="2235200" y="3289300"/>
          <p14:tracePt t="19252" x="2235200" y="3297238"/>
          <p14:tracePt t="19257" x="2235200" y="3305175"/>
          <p14:tracePt t="19272" x="2225675" y="3322638"/>
          <p14:tracePt t="19280" x="2225675" y="3330575"/>
          <p14:tracePt t="19295" x="2225675" y="3348038"/>
          <p14:tracePt t="19300" x="2225675" y="3355975"/>
          <p14:tracePt t="19306" x="2225675" y="3365500"/>
          <p14:tracePt t="19315" x="2225675" y="3373438"/>
          <p14:tracePt t="19321" x="2217738" y="3373438"/>
          <p14:tracePt t="19328" x="2217738" y="3390900"/>
          <p14:tracePt t="19341" x="2217738" y="3398838"/>
          <p14:tracePt t="19349" x="2217738" y="3416300"/>
          <p14:tracePt t="19363" x="2217738" y="3433763"/>
          <p14:tracePt t="19369" x="2208213" y="3449638"/>
          <p14:tracePt t="19379" x="2208213" y="3467100"/>
          <p14:tracePt t="19383" x="2208213" y="3502025"/>
          <p14:tracePt t="19391" x="2208213" y="3517900"/>
          <p14:tracePt t="19397" x="2200275" y="3543300"/>
          <p14:tracePt t="19404" x="2192338" y="3560763"/>
          <p14:tracePt t="19412" x="2192338" y="3586163"/>
          <p14:tracePt t="19418" x="2182813" y="3619500"/>
          <p14:tracePt t="19425" x="2182813" y="3636963"/>
          <p14:tracePt t="19432" x="2182813" y="3654425"/>
          <p14:tracePt t="19439" x="2174875" y="3671888"/>
          <p14:tracePt t="19447" x="2166938" y="3687763"/>
          <p14:tracePt t="19454" x="2166938" y="3697288"/>
          <p14:tracePt t="19466" x="2157413" y="3705225"/>
          <p14:tracePt t="19474" x="2157413" y="3713163"/>
          <p14:tracePt t="19481" x="2157413" y="3722688"/>
          <p14:tracePt t="19495" x="2157413" y="3730625"/>
          <p14:tracePt t="19502" x="2157413" y="3738563"/>
          <p14:tracePt t="19509" x="2149475" y="3748088"/>
          <p14:tracePt t="19515" x="2149475" y="3756025"/>
          <p14:tracePt t="19523" x="2149475" y="3763963"/>
          <p14:tracePt t="19530" x="2149475" y="3773488"/>
          <p14:tracePt t="19537" x="2149475" y="3790950"/>
          <p14:tracePt t="19546" x="2141538" y="3798888"/>
          <p14:tracePt t="19550" x="2132013" y="3806825"/>
          <p14:tracePt t="19564" x="2132013" y="3816350"/>
          <p14:tracePt t="19572" x="2124075" y="3816350"/>
          <p14:tracePt t="19580" x="2124075" y="3832225"/>
          <p14:tracePt t="19599" x="2116138" y="3841750"/>
          <p14:tracePt t="19606" x="2106613" y="3849688"/>
          <p14:tracePt t="19627" x="2098675" y="3857625"/>
          <p14:tracePt t="19641" x="2090738" y="3867150"/>
          <p14:tracePt t="19662" x="2081213" y="3867150"/>
          <p14:tracePt t="19668" x="2073275" y="3867150"/>
          <p14:tracePt t="19675" x="2055813" y="3875088"/>
          <p14:tracePt t="19686" x="2047875" y="3883025"/>
          <p14:tracePt t="19689" x="2038350" y="3883025"/>
          <p14:tracePt t="19696" x="2012950" y="3892550"/>
          <p14:tracePt t="19704" x="1987550" y="3900488"/>
          <p14:tracePt t="19711" x="1954213" y="3908425"/>
          <p14:tracePt t="19718" x="1920875" y="3925888"/>
          <p14:tracePt t="19724" x="1878013" y="3935413"/>
          <p14:tracePt t="19732" x="1860550" y="3935413"/>
          <p14:tracePt t="19739" x="1843088" y="3943350"/>
          <p14:tracePt t="19746" x="1827213" y="3951288"/>
          <p14:tracePt t="19753" x="1817688" y="3951288"/>
          <p14:tracePt t="19761" x="1809750" y="3951288"/>
          <p14:tracePt t="19766" x="1801813" y="3951288"/>
          <p14:tracePt t="19774" x="1784350" y="3960813"/>
          <p14:tracePt t="19780" x="1776413" y="3960813"/>
          <p14:tracePt t="19787" x="1766888" y="3960813"/>
          <p14:tracePt t="19795" x="1758950" y="3960813"/>
          <p14:tracePt t="19801" x="1741488" y="3960813"/>
          <p14:tracePt t="19808" x="1733550" y="3960813"/>
          <p14:tracePt t="19815" x="1724025" y="3960813"/>
          <p14:tracePt t="19829" x="1716088" y="3960813"/>
          <p14:tracePt t="19836" x="1708150" y="3960813"/>
          <p14:tracePt t="19846" x="1698625" y="3960813"/>
          <p14:tracePt t="19849" x="1682750" y="3960813"/>
          <p14:tracePt t="19858" x="1665288" y="3960813"/>
          <p14:tracePt t="19864" x="1657350" y="3960813"/>
          <p14:tracePt t="19873" x="1647825" y="3960813"/>
          <p14:tracePt t="19878" x="1631950" y="3960813"/>
          <p14:tracePt t="19885" x="1614488" y="3960813"/>
          <p14:tracePt t="19898" x="1597025" y="3960813"/>
          <p14:tracePt t="19905" x="1589088" y="3960813"/>
          <p14:tracePt t="19920" x="1579563" y="3960813"/>
          <p14:tracePt t="19933" x="1571625" y="3951288"/>
          <p14:tracePt t="19963" x="1528763" y="3943350"/>
          <p14:tracePt t="19968" x="1503363" y="3925888"/>
          <p14:tracePt t="19975" x="1435100" y="3900488"/>
          <p14:tracePt t="19982" x="1401763" y="3883025"/>
          <p14:tracePt t="19989" x="1368425" y="3867150"/>
          <p14:tracePt t="19998" x="1325563" y="3841750"/>
          <p14:tracePt t="20003" x="1290638" y="3816350"/>
          <p14:tracePt t="20012" x="1274763" y="3806825"/>
          <p14:tracePt t="20017" x="1257300" y="3798888"/>
          <p14:tracePt t="20024" x="1249363" y="3790950"/>
          <p14:tracePt t="20031" x="1239838" y="3781425"/>
          <p14:tracePt t="20038" x="1223963" y="3763963"/>
          <p14:tracePt t="20046" x="1206500" y="3738563"/>
          <p14:tracePt t="20052" x="1181100" y="3705225"/>
          <p14:tracePt t="20061" x="1155700" y="3662363"/>
          <p14:tracePt t="20065" x="1120775" y="3594100"/>
          <p14:tracePt t="20073" x="1087438" y="3509963"/>
          <p14:tracePt t="20081" x="1044575" y="3433763"/>
          <p14:tracePt t="20087" x="1019175" y="3382963"/>
          <p14:tracePt t="20095" x="993775" y="3314700"/>
          <p14:tracePt t="20100" x="960438" y="3263900"/>
          <p14:tracePt t="20109" x="960438" y="3228975"/>
          <p14:tracePt t="20117" x="950913" y="3186113"/>
          <p14:tracePt t="20122" x="935038" y="3160713"/>
          <p14:tracePt t="20131" x="935038" y="3127375"/>
          <p14:tracePt t="20135" x="925513" y="3101975"/>
          <p14:tracePt t="20144" x="909638" y="3059113"/>
          <p14:tracePt t="20149" x="892175" y="3008313"/>
          <p14:tracePt t="20157" x="884238" y="2957513"/>
          <p14:tracePt t="20164" x="874713" y="2922588"/>
          <p14:tracePt t="20171" x="874713" y="2881313"/>
          <p14:tracePt t="20178" x="858838" y="2830513"/>
          <p14:tracePt t="20187" x="849313" y="2762250"/>
          <p14:tracePt t="20191" x="849313" y="2693988"/>
          <p14:tracePt t="20198" x="841375" y="2625725"/>
          <p14:tracePt t="20206" x="841375" y="2574925"/>
          <p14:tracePt t="20213" x="831850" y="2532063"/>
          <p14:tracePt t="20218" x="831850" y="2498725"/>
          <p14:tracePt t="20228" x="831850" y="2473325"/>
          <p14:tracePt t="20233" x="831850" y="2447925"/>
          <p14:tracePt t="20240" x="823913" y="2430463"/>
          <p14:tracePt t="20247" x="823913" y="2422525"/>
          <p14:tracePt t="20254" x="823913" y="2413000"/>
          <p14:tracePt t="20262" x="823913" y="2405063"/>
          <p14:tracePt t="20276" x="823913" y="2387600"/>
          <p14:tracePt t="20289" x="823913" y="2379663"/>
          <p14:tracePt t="20296" x="823913" y="2371725"/>
          <p14:tracePt t="20303" x="823913" y="2362200"/>
          <p14:tracePt t="20317" x="823913" y="2354263"/>
          <p14:tracePt t="20324" x="823913" y="2336800"/>
          <p14:tracePt t="20338" x="823913" y="2328863"/>
          <p14:tracePt t="20345" x="823913" y="2311400"/>
          <p14:tracePt t="20351" x="823913" y="2293938"/>
          <p14:tracePt t="20361" x="823913" y="2278063"/>
          <p14:tracePt t="20365" x="823913" y="2260600"/>
          <p14:tracePt t="20372" x="823913" y="2235200"/>
          <p14:tracePt t="20379" x="823913" y="2217738"/>
          <p14:tracePt t="20386" x="823913" y="2209800"/>
          <p14:tracePt t="20395" x="823913" y="2184400"/>
          <p14:tracePt t="20400" x="823913" y="2166938"/>
          <p14:tracePt t="20414" x="823913" y="2149475"/>
          <p14:tracePt t="20430" x="823913" y="2141538"/>
          <p14:tracePt t="20444" x="823913" y="2124075"/>
          <p14:tracePt t="20455" x="823913" y="2116138"/>
          <p14:tracePt t="20477" x="823913" y="2108200"/>
          <p14:tracePt t="20484" x="823913" y="2098675"/>
          <p14:tracePt t="20504" x="823913" y="2090738"/>
          <p14:tracePt t="20526" x="831850" y="2082800"/>
          <p14:tracePt t="20561" x="841375" y="2082800"/>
          <p14:tracePt t="20567" x="849313" y="2073275"/>
          <p14:tracePt t="20595" x="858838" y="2073275"/>
          <p14:tracePt t="20603" x="866775" y="2073275"/>
          <p14:tracePt t="20610" x="874713" y="2065338"/>
          <p14:tracePt t="20615" x="892175" y="2055813"/>
          <p14:tracePt t="20624" x="900113" y="2047875"/>
          <p14:tracePt t="20630" x="917575" y="2047875"/>
          <p14:tracePt t="20637" x="935038" y="2039938"/>
          <p14:tracePt t="20647" x="950913" y="2039938"/>
          <p14:tracePt t="20651" x="960438" y="2030413"/>
          <p14:tracePt t="20660" x="976313" y="2022475"/>
          <p14:tracePt t="20665" x="985838" y="2022475"/>
          <p14:tracePt t="20672" x="1003300" y="2014538"/>
          <p14:tracePt t="20686" x="1019175" y="2014538"/>
          <p14:tracePt t="20700" x="1028700" y="2014538"/>
          <p14:tracePt t="20714" x="1036638" y="2014538"/>
          <p14:tracePt t="20721" x="1044575" y="2014538"/>
          <p14:tracePt t="20735" x="1054100" y="2014538"/>
          <p14:tracePt t="20749" x="1062038" y="2014538"/>
          <p14:tracePt t="20770" x="1069975" y="2014538"/>
          <p14:tracePt t="20783" x="1079500" y="2014538"/>
          <p14:tracePt t="20790" x="1087438" y="2014538"/>
          <p14:tracePt t="20797" x="1095375" y="2014538"/>
          <p14:tracePt t="20811" x="1104900" y="2014538"/>
          <p14:tracePt t="20817" x="1112838" y="2014538"/>
          <p14:tracePt t="20832" x="1120775" y="2014538"/>
          <p14:tracePt t="20845" x="1130300" y="2014538"/>
          <p14:tracePt t="20853" x="1138238" y="2014538"/>
          <p14:tracePt t="20860" x="1147763" y="2014538"/>
          <p14:tracePt t="20874" x="1155700" y="2014538"/>
          <p14:tracePt t="20888" x="1163638" y="2014538"/>
          <p14:tracePt t="20894" x="1173163" y="2014538"/>
          <p14:tracePt t="20902" x="1181100" y="2014538"/>
          <p14:tracePt t="20915" x="1189038" y="2014538"/>
          <p14:tracePt t="20923" x="1198563" y="2014538"/>
          <p14:tracePt t="20929" x="1206500" y="2014538"/>
          <p14:tracePt t="20945" x="1214438" y="2014538"/>
          <p14:tracePt t="20962" x="1223963" y="2014538"/>
          <p14:tracePt t="20971" x="1239838" y="2014538"/>
          <p14:tracePt t="20985" x="1249363" y="2014538"/>
          <p14:tracePt t="20995" x="1257300" y="2014538"/>
          <p14:tracePt t="20999" x="1265238" y="2014538"/>
          <p14:tracePt t="21012" x="1274763" y="2014538"/>
          <p14:tracePt t="21028" x="1282700" y="2014538"/>
          <p14:tracePt t="21034" x="1290638" y="2022475"/>
          <p14:tracePt t="21043" x="1300163" y="2022475"/>
          <p14:tracePt t="21055" x="1308100" y="2030413"/>
          <p14:tracePt t="21070" x="1317625" y="2030413"/>
          <p14:tracePt t="21076" x="1325563" y="2030413"/>
          <p14:tracePt t="21091" x="1333500" y="2030413"/>
          <p14:tracePt t="21096" x="1343025" y="2030413"/>
          <p14:tracePt t="21111" x="1350963" y="2039938"/>
          <p14:tracePt t="21118" x="1358900" y="2039938"/>
          <p14:tracePt t="21132" x="1368425" y="2039938"/>
          <p14:tracePt t="21145" x="1376363" y="2039938"/>
          <p14:tracePt t="21152" x="1376363" y="2047875"/>
          <p14:tracePt t="21166" x="1393825" y="2055813"/>
          <p14:tracePt t="21187" x="1401763" y="2055813"/>
          <p14:tracePt t="21195" x="1409700" y="2055813"/>
          <p14:tracePt t="21201" x="1419225" y="2055813"/>
          <p14:tracePt t="21211" x="1419225" y="2065338"/>
          <p14:tracePt t="21216" x="1427163" y="2065338"/>
          <p14:tracePt t="21222" x="1444625" y="2065338"/>
          <p14:tracePt t="21236" x="1452563" y="2073275"/>
          <p14:tracePt t="21243" x="1462088" y="2082800"/>
          <p14:tracePt t="21250" x="1470025" y="2082800"/>
          <p14:tracePt t="21259" x="1477963" y="2082800"/>
          <p14:tracePt t="21263" x="1487488" y="2082800"/>
          <p14:tracePt t="21271" x="1495425" y="2090738"/>
          <p14:tracePt t="21293" x="1512888" y="2090738"/>
          <p14:tracePt t="21299" x="1512888" y="2098675"/>
          <p14:tracePt t="21305" x="1520825" y="2098675"/>
          <p14:tracePt t="21312" x="1528763" y="2108200"/>
          <p14:tracePt t="21320" x="1538288" y="2108200"/>
          <p14:tracePt t="21328" x="1546225" y="2108200"/>
          <p14:tracePt t="21333" x="1546225" y="2116138"/>
          <p14:tracePt t="21343" x="1563688" y="2116138"/>
          <p14:tracePt t="21347" x="1563688" y="2124075"/>
          <p14:tracePt t="21354" x="1571625" y="2133600"/>
          <p14:tracePt t="21368" x="1579563" y="2141538"/>
          <p14:tracePt t="21376" x="1589088" y="2141538"/>
          <p14:tracePt t="21389" x="1597025" y="2149475"/>
          <p14:tracePt t="21396" x="1606550" y="2159000"/>
          <p14:tracePt t="21404" x="1614488" y="2159000"/>
          <p14:tracePt t="21412" x="1614488" y="2166938"/>
          <p14:tracePt t="21417" x="1622425" y="2166938"/>
          <p14:tracePt t="21428" x="1622425" y="2174875"/>
          <p14:tracePt t="21430" x="1639888" y="2174875"/>
          <p14:tracePt t="21438" x="1647825" y="2192338"/>
          <p14:tracePt t="21445" x="1657350" y="2200275"/>
          <p14:tracePt t="21452" x="1657350" y="2209800"/>
          <p14:tracePt t="21460" x="1673225" y="2217738"/>
          <p14:tracePt t="21465" x="1673225" y="2235200"/>
          <p14:tracePt t="21473" x="1682750" y="2243138"/>
          <p14:tracePt t="21479" x="1690688" y="2260600"/>
          <p14:tracePt t="21487" x="1690688" y="2268538"/>
          <p14:tracePt t="21494" x="1708150" y="2278063"/>
          <p14:tracePt t="21501" x="1708150" y="2286000"/>
          <p14:tracePt t="21510" x="1716088" y="2311400"/>
          <p14:tracePt t="21514" x="1724025" y="2319338"/>
          <p14:tracePt t="21522" x="1733550" y="2328863"/>
          <p14:tracePt t="21528" x="1733550" y="2354263"/>
          <p14:tracePt t="21535" x="1741488" y="2354263"/>
          <p14:tracePt t="21543" x="1741488" y="2371725"/>
          <p14:tracePt t="21550" x="1749425" y="2379663"/>
          <p14:tracePt t="21556" x="1758950" y="2397125"/>
          <p14:tracePt t="21563" x="1758950" y="2405063"/>
          <p14:tracePt t="21571" x="1766888" y="2413000"/>
          <p14:tracePt t="21579" x="1776413" y="2430463"/>
          <p14:tracePt t="21584" x="1776413" y="2438400"/>
          <p14:tracePt t="21592" x="1784350" y="2455863"/>
          <p14:tracePt t="21598" x="1784350" y="2473325"/>
          <p14:tracePt t="21604" x="1792288" y="2489200"/>
          <p14:tracePt t="21612" x="1801813" y="2498725"/>
          <p14:tracePt t="21618" x="1809750" y="2516188"/>
          <p14:tracePt t="21628" x="1817688" y="2532063"/>
          <p14:tracePt t="21632" x="1817688" y="2541588"/>
          <p14:tracePt t="21640" x="1817688" y="2557463"/>
          <p14:tracePt t="21647" x="1835150" y="2582863"/>
          <p14:tracePt t="21654" x="1843088" y="2592388"/>
          <p14:tracePt t="21662" x="1843088" y="2608263"/>
          <p14:tracePt t="21668" x="1852613" y="2617788"/>
          <p14:tracePt t="21677" x="1860550" y="2643188"/>
          <p14:tracePt t="21681" x="1868488" y="2651125"/>
          <p14:tracePt t="21689" x="1885950" y="2676525"/>
          <p14:tracePt t="21695" x="1885950" y="2693988"/>
          <p14:tracePt t="21703" x="1885950" y="2701925"/>
          <p14:tracePt t="21710" x="1903413" y="2719388"/>
          <p14:tracePt t="21716" x="1911350" y="2727325"/>
          <p14:tracePt t="21726" x="1911350" y="2752725"/>
          <p14:tracePt t="21730" x="1920875" y="2762250"/>
          <p14:tracePt t="21737" x="1928813" y="2770188"/>
          <p14:tracePt t="21746" x="1928813" y="2795588"/>
          <p14:tracePt t="21752" x="1936750" y="2805113"/>
          <p14:tracePt t="21759" x="1946275" y="2813050"/>
          <p14:tracePt t="21764" x="1946275" y="2830513"/>
          <p14:tracePt t="21773" x="1954213" y="2846388"/>
          <p14:tracePt t="21779" x="1954213" y="2855913"/>
          <p14:tracePt t="21786" x="1971675" y="2871788"/>
          <p14:tracePt t="21794" x="1971675" y="2881313"/>
          <p14:tracePt t="21801" x="1971675" y="2889250"/>
          <p14:tracePt t="21809" x="1979613" y="2906713"/>
          <p14:tracePt t="21814" x="1979613" y="2914650"/>
          <p14:tracePt t="21821" x="1987550" y="2922588"/>
          <p14:tracePt t="21828" x="1987550" y="2940050"/>
          <p14:tracePt t="21843" x="1997075" y="2957513"/>
          <p14:tracePt t="21850" x="2005013" y="2965450"/>
          <p14:tracePt t="21856" x="2005013" y="2982913"/>
          <p14:tracePt t="21863" x="2012950" y="2990850"/>
          <p14:tracePt t="21870" x="2012950" y="3008313"/>
          <p14:tracePt t="21879" x="2022475" y="3025775"/>
          <p14:tracePt t="21883" x="2030413" y="3041650"/>
          <p14:tracePt t="21892" x="2038350" y="3067050"/>
          <p14:tracePt t="21898" x="2055813" y="3094038"/>
          <p14:tracePt t="21905" x="2055813" y="3119438"/>
          <p14:tracePt t="21911" x="2055813" y="3135313"/>
          <p14:tracePt t="21919" x="2065338" y="3152775"/>
          <p14:tracePt t="21926" x="2073275" y="3160713"/>
          <p14:tracePt t="21933" x="2073275" y="3178175"/>
          <p14:tracePt t="21940" x="2081213" y="3186113"/>
          <p14:tracePt t="21946" x="2081213" y="3195638"/>
          <p14:tracePt t="21962" x="2081213" y="3203575"/>
          <p14:tracePt t="21966" x="2090738" y="3211513"/>
          <p14:tracePt t="21981" x="2090738" y="3221038"/>
          <p14:tracePt t="21994" x="2090738" y="3228975"/>
          <p14:tracePt t="22010" x="2098675" y="3238500"/>
          <p14:tracePt t="22024" x="2098675" y="3254375"/>
          <p14:tracePt t="22037" x="2098675" y="3263900"/>
          <p14:tracePt t="22043" x="2098675" y="3271838"/>
          <p14:tracePt t="22051" x="2098675" y="3279775"/>
          <p14:tracePt t="22065" x="2106613" y="3289300"/>
          <p14:tracePt t="22071" x="2116138" y="3297238"/>
          <p14:tracePt t="22085" x="2116138" y="3305175"/>
          <p14:tracePt t="22094" x="2116138" y="3314700"/>
          <p14:tracePt t="22100" x="2116138" y="3322638"/>
          <p14:tracePt t="22121" x="2116138" y="3330575"/>
          <p14:tracePt t="22135" x="2124075" y="3330575"/>
          <p14:tracePt t="22148" x="2124075" y="3340100"/>
          <p14:tracePt t="22156" x="2124075" y="3348038"/>
          <p14:tracePt t="22162" x="2132013" y="3365500"/>
          <p14:tracePt t="22169" x="2141538" y="3382963"/>
          <p14:tracePt t="22177" x="2141538" y="3408363"/>
          <p14:tracePt t="22185" x="2157413" y="3416300"/>
          <p14:tracePt t="22192" x="2166938" y="3441700"/>
          <p14:tracePt t="22197" x="2182813" y="3492500"/>
          <p14:tracePt t="22204" x="2182813" y="3517900"/>
          <p14:tracePt t="22214" x="2182813" y="3527425"/>
          <p14:tracePt t="22218" x="2192338" y="3543300"/>
          <p14:tracePt t="22226" x="2200275" y="3552825"/>
          <p14:tracePt t="22232" x="2200275" y="3560763"/>
          <p14:tracePt t="22252" x="2200275" y="3568700"/>
          <p14:tracePt t="22266" x="2208213" y="3578225"/>
          <p14:tracePt t="22281" x="2208213" y="3586163"/>
          <p14:tracePt t="22288" x="2208213" y="3594100"/>
          <p14:tracePt t="22316" x="2208213" y="3603625"/>
          <p14:tracePt t="22336" x="2208213" y="3611563"/>
          <p14:tracePt t="22429" x="2200275" y="3611563"/>
          <p14:tracePt t="22452" x="2192338" y="3611563"/>
          <p14:tracePt t="22491" x="2182813" y="3611563"/>
          <p14:tracePt t="22546" x="2174875" y="3611563"/>
          <p14:tracePt t="22575" x="2174875" y="3619500"/>
          <p14:tracePt t="22581" x="2174875" y="3629025"/>
          <p14:tracePt t="22588" x="2166938" y="3629025"/>
          <p14:tracePt t="22616" x="2157413" y="3636963"/>
          <p14:tracePt t="22624" x="2149475" y="3636963"/>
          <p14:tracePt t="22646" x="2141538" y="3646488"/>
          <p14:tracePt t="22651" x="2141538" y="3654425"/>
          <p14:tracePt t="22665" x="2141538" y="3662363"/>
          <p14:tracePt t="22673" x="2132013" y="3662363"/>
          <p14:tracePt t="22686" x="2132013" y="3671888"/>
          <p14:tracePt t="22693" x="2124075" y="3679825"/>
          <p14:tracePt t="22700" x="2116138" y="3687763"/>
          <p14:tracePt t="22721" x="2116138" y="3697288"/>
          <p14:tracePt t="22728" x="2106613" y="3705225"/>
          <p14:tracePt t="22742" x="2106613" y="3713163"/>
          <p14:tracePt t="22749" x="2098675" y="3713163"/>
          <p14:tracePt t="22755" x="2098675" y="3722688"/>
          <p14:tracePt t="22777" x="2090738" y="3730625"/>
          <p14:tracePt t="22785" x="2081213" y="3730625"/>
          <p14:tracePt t="22792" x="2081213" y="3748088"/>
          <p14:tracePt t="22798" x="2073275" y="3748088"/>
          <p14:tracePt t="22811" x="2073275" y="3756025"/>
          <p14:tracePt t="22818" x="2055813" y="3773488"/>
          <p14:tracePt t="22832" x="2055813" y="3781425"/>
          <p14:tracePt t="22840" x="2038350" y="3798888"/>
          <p14:tracePt t="22846" x="2038350" y="3806825"/>
          <p14:tracePt t="22860" x="2030413" y="3816350"/>
          <p14:tracePt t="22866" x="2030413" y="3824288"/>
          <p14:tracePt t="22875" x="2022475" y="3832225"/>
          <p14:tracePt t="22881" x="2012950" y="3832225"/>
          <p14:tracePt t="22888" x="2012950" y="3841750"/>
          <p14:tracePt t="22894" x="2005013" y="3849688"/>
          <p14:tracePt t="22915" x="1997075" y="3857625"/>
          <p14:tracePt t="22925" x="1997075" y="3867150"/>
          <p14:tracePt t="22929" x="1987550" y="3867150"/>
          <p14:tracePt t="22936" x="1979613" y="3875088"/>
          <p14:tracePt t="22958" x="1971675" y="3883025"/>
          <p14:tracePt t="22964" x="1962150" y="3892550"/>
          <p14:tracePt t="22979" x="1954213" y="3900488"/>
          <p14:tracePt t="22985" x="1946275" y="3908425"/>
          <p14:tracePt t="23000" x="1946275" y="3917950"/>
          <p14:tracePt t="23008" x="1936750" y="3917950"/>
          <p14:tracePt t="23013" x="1928813" y="3917950"/>
          <p14:tracePt t="23020" x="1928813" y="3925888"/>
          <p14:tracePt t="23028" x="1920875" y="3925888"/>
          <p14:tracePt t="23034" x="1911350" y="3935413"/>
          <p14:tracePt t="23042" x="1903413" y="3935413"/>
          <p14:tracePt t="23049" x="1893888" y="3943350"/>
          <p14:tracePt t="23062" x="1878013" y="3951288"/>
          <p14:tracePt t="23077" x="1868488" y="3951288"/>
          <p14:tracePt t="23083" x="1868488" y="3960813"/>
          <p14:tracePt t="23092" x="1852613" y="3960813"/>
          <p14:tracePt t="23097" x="1852613" y="3968750"/>
          <p14:tracePt t="23104" x="1835150" y="3968750"/>
          <p14:tracePt t="23110" x="1827213" y="3976688"/>
          <p14:tracePt t="23118" x="1817688" y="3976688"/>
          <p14:tracePt t="23127" x="1809750" y="3986213"/>
          <p14:tracePt t="23139" x="1801813" y="3994150"/>
          <p14:tracePt t="23153" x="1784350" y="3994150"/>
          <p14:tracePt t="23167" x="1776413" y="3994150"/>
          <p14:tracePt t="23175" x="1758950" y="3994150"/>
          <p14:tracePt t="23181" x="1741488" y="3994150"/>
          <p14:tracePt t="23187" x="1741488" y="4002088"/>
          <p14:tracePt t="23195" x="1733550" y="4002088"/>
          <p14:tracePt t="23202" x="1724025" y="4002088"/>
          <p14:tracePt t="23209" x="1708150" y="4011613"/>
          <p14:tracePt t="23216" x="1690688" y="4011613"/>
          <p14:tracePt t="23225" x="1673225" y="4011613"/>
          <p14:tracePt t="23229" x="1657350" y="4011613"/>
          <p14:tracePt t="23235" x="1647825" y="4011613"/>
          <p14:tracePt t="23243" x="1631950" y="4011613"/>
          <p14:tracePt t="23251" x="1622425" y="4011613"/>
          <p14:tracePt t="23258" x="1606550" y="4019550"/>
          <p14:tracePt t="23264" x="1579563" y="4027488"/>
          <p14:tracePt t="23272" x="1571625" y="4027488"/>
          <p14:tracePt t="23278" x="1554163" y="4027488"/>
          <p14:tracePt t="23287" x="1528763" y="4027488"/>
          <p14:tracePt t="23293" x="1495425" y="4037013"/>
          <p14:tracePt t="23299" x="1470025" y="4037013"/>
          <p14:tracePt t="23305" x="1435100" y="4037013"/>
          <p14:tracePt t="23313" x="1376363" y="4037013"/>
          <p14:tracePt t="23321" x="1343025" y="4037013"/>
          <p14:tracePt t="23326" x="1300163" y="4037013"/>
          <p14:tracePt t="23334" x="1274763" y="4037013"/>
          <p14:tracePt t="23343" x="1249363" y="4037013"/>
          <p14:tracePt t="23347" x="1239838" y="4037013"/>
          <p14:tracePt t="23354" x="1214438" y="4037013"/>
          <p14:tracePt t="23361" x="1189038" y="4037013"/>
          <p14:tracePt t="23369" x="1181100" y="4037013"/>
          <p14:tracePt t="23377" x="1155700" y="4027488"/>
          <p14:tracePt t="23382" x="1130300" y="4027488"/>
          <p14:tracePt t="23391" x="1112838" y="4019550"/>
          <p14:tracePt t="23397" x="1095375" y="4011613"/>
          <p14:tracePt t="23403" x="1062038" y="3994150"/>
          <p14:tracePt t="23410" x="1019175" y="3968750"/>
          <p14:tracePt t="23418" x="976313" y="3968750"/>
          <p14:tracePt t="23425" x="942975" y="3943350"/>
          <p14:tracePt t="23430" x="917575" y="3925888"/>
          <p14:tracePt t="23441" x="900113" y="3917950"/>
          <p14:tracePt t="23446" x="892175" y="3917950"/>
          <p14:tracePt t="23452" x="866775" y="3892550"/>
          <p14:tracePt t="23461" x="849313" y="3883025"/>
          <p14:tracePt t="23466" x="831850" y="3867150"/>
          <p14:tracePt t="23475" x="823913" y="3857625"/>
          <p14:tracePt t="23480" x="806450" y="3849688"/>
          <p14:tracePt t="23488" x="790575" y="3824288"/>
          <p14:tracePt t="23495" x="781050" y="3806825"/>
          <p14:tracePt t="23501" x="773113" y="3790950"/>
          <p14:tracePt t="23508" x="755650" y="3756025"/>
          <p14:tracePt t="23515" x="747713" y="3713163"/>
          <p14:tracePt t="23522" x="722313" y="3636963"/>
          <p14:tracePt t="23528" x="714375" y="3552825"/>
          <p14:tracePt t="23536" x="704850" y="3475038"/>
          <p14:tracePt t="23545" x="696913" y="3416300"/>
          <p14:tracePt t="23549" x="696913" y="3314700"/>
          <p14:tracePt t="23557" x="696913" y="3203575"/>
          <p14:tracePt t="23564" x="696913" y="3152775"/>
          <p14:tracePt t="23570" x="696913" y="3076575"/>
          <p14:tracePt t="23577" x="696913" y="3016250"/>
          <p14:tracePt t="23585" x="704850" y="2965450"/>
          <p14:tracePt t="23592" x="704850" y="2932113"/>
          <p14:tracePt t="23598" x="714375" y="2855913"/>
          <p14:tracePt t="23605" x="714375" y="2795588"/>
          <p14:tracePt t="23613" x="722313" y="2752725"/>
          <p14:tracePt t="23620" x="730250" y="2701925"/>
          <p14:tracePt t="23627" x="739775" y="2643188"/>
          <p14:tracePt t="23634" x="747713" y="2592388"/>
          <p14:tracePt t="23642" x="765175" y="2489200"/>
          <p14:tracePt t="23646" x="773113" y="2379663"/>
          <p14:tracePt t="23655" x="773113" y="2311400"/>
          <p14:tracePt t="23661" x="781050" y="2217738"/>
          <p14:tracePt t="23667" x="798513" y="2149475"/>
          <p14:tracePt t="23676" x="806450" y="2098675"/>
          <p14:tracePt t="23681" x="806450" y="2065338"/>
          <p14:tracePt t="23691" x="815975" y="2005013"/>
          <p14:tracePt t="23695" x="815975" y="1954213"/>
          <p14:tracePt t="23708" x="823913" y="1911350"/>
          <p14:tracePt t="23712" x="823913" y="1878013"/>
          <p14:tracePt t="23716" x="823913" y="1860550"/>
          <p14:tracePt t="23725" x="831850" y="1835150"/>
          <p14:tracePt t="23731" x="831850" y="1827213"/>
          <p14:tracePt t="23738" x="841375" y="1819275"/>
          <p14:tracePt t="23744" x="841375" y="1809750"/>
          <p14:tracePt t="23752" x="841375" y="1801813"/>
          <p14:tracePt t="23780" x="849313" y="1801813"/>
          <p14:tracePt t="23786" x="849313" y="1793875"/>
          <p14:tracePt t="23822" x="858838" y="1793875"/>
          <p14:tracePt t="23835" x="866775" y="1793875"/>
          <p14:tracePt t="23849" x="874713" y="1793875"/>
          <p14:tracePt t="23858" x="900113" y="1793875"/>
          <p14:tracePt t="23863" x="909638" y="1793875"/>
          <p14:tracePt t="23870" x="935038" y="1776413"/>
          <p14:tracePt t="23877" x="960438" y="1776413"/>
          <p14:tracePt t="23885" x="968375" y="1776413"/>
          <p14:tracePt t="23892" x="1003300" y="1766888"/>
          <p14:tracePt t="23898" x="1028700" y="1766888"/>
          <p14:tracePt t="23905" x="1069975" y="1758950"/>
          <p14:tracePt t="23912" x="1104900" y="1751013"/>
          <p14:tracePt t="23919" x="1130300" y="1751013"/>
          <p14:tracePt t="23927" x="1173163" y="1751013"/>
          <p14:tracePt t="23934" x="1206500" y="1741488"/>
          <p14:tracePt t="23941" x="1265238" y="1741488"/>
          <p14:tracePt t="23962" x="1376363" y="1741488"/>
          <p14:tracePt t="23968" x="1419225" y="1751013"/>
          <p14:tracePt t="23975" x="1435100" y="1758950"/>
          <p14:tracePt t="23982" x="1462088" y="1766888"/>
          <p14:tracePt t="23990" x="1477963" y="1776413"/>
          <p14:tracePt t="23995" x="1503363" y="1793875"/>
          <p14:tracePt t="24003" x="1520825" y="1793875"/>
          <p14:tracePt t="24010" x="1538288" y="1809750"/>
          <p14:tracePt t="24016" x="1571625" y="1835150"/>
          <p14:tracePt t="24024" x="1606550" y="1852613"/>
          <p14:tracePt t="24031" x="1622425" y="1870075"/>
          <p14:tracePt t="24038" x="1647825" y="1895475"/>
          <p14:tracePt t="24044" x="1665288" y="1911350"/>
          <p14:tracePt t="24052" x="1690688" y="1946275"/>
          <p14:tracePt t="24059" x="1698625" y="1963738"/>
          <p14:tracePt t="24065" x="1708150" y="1971675"/>
          <p14:tracePt t="24074" x="1724025" y="1989138"/>
          <p14:tracePt t="24078" x="1733550" y="2005013"/>
          <p14:tracePt t="24085" x="1749425" y="2022475"/>
          <p14:tracePt t="24095" x="1758950" y="2039938"/>
          <p14:tracePt t="24099" x="1766888" y="2055813"/>
          <p14:tracePt t="24107" x="1784350" y="2073275"/>
          <p14:tracePt t="24116" x="1784350" y="2098675"/>
          <p14:tracePt t="24120" x="1801813" y="2124075"/>
          <p14:tracePt t="24127" x="1817688" y="2166938"/>
          <p14:tracePt t="24133" x="1835150" y="2217738"/>
          <p14:tracePt t="24142" x="1843088" y="2252663"/>
          <p14:tracePt t="24148" x="1878013" y="2336800"/>
          <p14:tracePt t="24156" x="1893888" y="2405063"/>
          <p14:tracePt t="24163" x="1911350" y="2463800"/>
          <p14:tracePt t="24169" x="1928813" y="2524125"/>
          <p14:tracePt t="24175" x="1946275" y="2582863"/>
          <p14:tracePt t="24184" x="1971675" y="2633663"/>
          <p14:tracePt t="24192" x="1971675" y="2651125"/>
          <p14:tracePt t="24197" x="1979613" y="2676525"/>
          <p14:tracePt t="24203" x="1997075" y="2719388"/>
          <p14:tracePt t="24211" x="2012950" y="2752725"/>
          <p14:tracePt t="24218" x="2030413" y="2795588"/>
          <p14:tracePt t="24226" x="2038350" y="2820988"/>
          <p14:tracePt t="24231" x="2047875" y="2846388"/>
          <p14:tracePt t="24240" x="2055813" y="2871788"/>
          <p14:tracePt t="24245" x="2073275" y="2914650"/>
          <p14:tracePt t="24253" x="2098675" y="2957513"/>
          <p14:tracePt t="24260" x="2098675" y="2982913"/>
          <p14:tracePt t="24267" x="2116138" y="3008313"/>
          <p14:tracePt t="24277" x="2132013" y="3051175"/>
          <p14:tracePt t="24281" x="2157413" y="3109913"/>
          <p14:tracePt t="24291" x="2166938" y="3144838"/>
          <p14:tracePt t="24294" x="2182813" y="3195638"/>
          <p14:tracePt t="24302" x="2208213" y="3263900"/>
          <p14:tracePt t="24311" x="2235200" y="3340100"/>
          <p14:tracePt t="24317" x="2243138" y="3373438"/>
          <p14:tracePt t="24324" x="2260600" y="3408363"/>
          <p14:tracePt t="24329" x="2268538" y="3459163"/>
          <p14:tracePt t="24338" x="2276475" y="3517900"/>
          <p14:tracePt t="24345" x="2286000" y="3578225"/>
          <p14:tracePt t="24351" x="2286000" y="3611563"/>
          <p14:tracePt t="24359" x="2286000" y="3662363"/>
          <p14:tracePt t="24365" x="2293938" y="3679825"/>
          <p14:tracePt t="24374" x="2301875" y="3713163"/>
          <p14:tracePt t="24378" x="2311400" y="3748088"/>
          <p14:tracePt t="24385" x="2311400" y="3763963"/>
          <p14:tracePt t="24393" x="2311400" y="3781425"/>
          <p14:tracePt t="24407" x="2311400" y="3790950"/>
          <p14:tracePt t="24414" x="2311400" y="3806825"/>
          <p14:tracePt t="24420" x="2311400" y="3816350"/>
          <p14:tracePt t="24427" x="2311400" y="3824288"/>
          <p14:tracePt t="24434" x="2311400" y="3841750"/>
          <p14:tracePt t="24448" x="2311400" y="3849688"/>
          <p14:tracePt t="24456" x="2311400" y="3867150"/>
          <p14:tracePt t="24462" x="2311400" y="3883025"/>
          <p14:tracePt t="24470" x="2311400" y="3892550"/>
          <p14:tracePt t="24476" x="2311400" y="3900488"/>
          <p14:tracePt t="24483" x="2311400" y="3917950"/>
          <p14:tracePt t="24498" x="2311400" y="3925888"/>
          <p14:tracePt t="24504" x="2311400" y="3943350"/>
          <p14:tracePt t="24510" x="2311400" y="3960813"/>
          <p14:tracePt t="24525" x="2311400" y="3976688"/>
          <p14:tracePt t="24540" x="2311400" y="3986213"/>
          <p14:tracePt t="24553" x="2311400" y="3994150"/>
          <p14:tracePt t="24559" x="2311400" y="4002088"/>
          <p14:tracePt t="24575" x="2311400" y="4011613"/>
          <p14:tracePt t="24580" x="2301875" y="4019550"/>
          <p14:tracePt t="24589" x="2293938" y="4019550"/>
          <p14:tracePt t="24597" x="2293938" y="4027488"/>
          <p14:tracePt t="24602" x="2293938" y="4037013"/>
          <p14:tracePt t="24609" x="2276475" y="4037013"/>
          <p14:tracePt t="24615" x="2268538" y="4044950"/>
          <p14:tracePt t="24624" x="2251075" y="4052888"/>
          <p14:tracePt t="24630" x="2243138" y="4052888"/>
          <p14:tracePt t="24637" x="2225675" y="4062413"/>
          <p14:tracePt t="24643" x="2208213" y="4070350"/>
          <p14:tracePt t="24650" x="2192338" y="4070350"/>
          <p14:tracePt t="24657" x="2182813" y="4070350"/>
          <p14:tracePt t="24665" x="2174875" y="4079875"/>
          <p14:tracePt t="24673" x="2166938" y="4079875"/>
          <p14:tracePt t="24678" x="2141538" y="4087813"/>
          <p14:tracePt t="24685" x="2132013" y="4087813"/>
          <p14:tracePt t="24692" x="2116138" y="4087813"/>
          <p14:tracePt t="24699" x="2106613" y="4087813"/>
          <p14:tracePt t="24707" x="2098675" y="4087813"/>
          <p14:tracePt t="24713" x="2073275" y="4087813"/>
          <p14:tracePt t="24720" x="2065338" y="4087813"/>
          <p14:tracePt t="24727" x="2055813" y="4095750"/>
          <p14:tracePt t="24734" x="2038350" y="4095750"/>
          <p14:tracePt t="24742" x="2022475" y="4095750"/>
          <p14:tracePt t="24748" x="2012950" y="4095750"/>
          <p14:tracePt t="24756" x="2005013" y="4095750"/>
          <p14:tracePt t="24762" x="1987550" y="4095750"/>
          <p14:tracePt t="24769" x="1979613" y="4095750"/>
          <p14:tracePt t="24775" x="1971675" y="4095750"/>
          <p14:tracePt t="24783" x="1954213" y="4095750"/>
          <p14:tracePt t="24791" x="1936750" y="4095750"/>
          <p14:tracePt t="24797" x="1920875" y="4095750"/>
          <p14:tracePt t="24803" x="1911350" y="4095750"/>
          <p14:tracePt t="24810" x="1893888" y="4095750"/>
          <p14:tracePt t="24818" x="1885950" y="4095750"/>
          <p14:tracePt t="24827" x="1878013" y="4095750"/>
          <p14:tracePt t="24831" x="1868488" y="4095750"/>
          <p14:tracePt t="24840" x="1860550" y="4095750"/>
          <p14:tracePt t="24846" x="1852613" y="4095750"/>
          <p14:tracePt t="24852" x="1835150" y="4095750"/>
          <p14:tracePt t="24859" x="1809750" y="4087813"/>
          <p14:tracePt t="24866" x="1792288" y="4087813"/>
          <p14:tracePt t="24874" x="1776413" y="4079875"/>
          <p14:tracePt t="24880" x="1758950" y="4079875"/>
          <p14:tracePt t="24886" x="1741488" y="4070350"/>
          <p14:tracePt t="24894" x="1724025" y="4062413"/>
          <p14:tracePt t="24901" x="1698625" y="4052888"/>
          <p14:tracePt t="24910" x="1657350" y="4044950"/>
          <p14:tracePt t="24915" x="1631950" y="4037013"/>
          <p14:tracePt t="24923" x="1614488" y="4027488"/>
          <p14:tracePt t="24929" x="1597025" y="4019550"/>
          <p14:tracePt t="24935" x="1563688" y="4011613"/>
          <p14:tracePt t="24943" x="1512888" y="3986213"/>
          <p14:tracePt t="24959" x="1452563" y="3960813"/>
          <p14:tracePt t="24964" x="1427163" y="3943350"/>
          <p14:tracePt t="24974" x="1401763" y="3935413"/>
          <p14:tracePt t="24977" x="1368425" y="3917950"/>
          <p14:tracePt t="24987" x="1325563" y="3892550"/>
          <p14:tracePt t="24994" x="1265238" y="3849688"/>
          <p14:tracePt t="24998" x="1206500" y="3798888"/>
          <p14:tracePt t="25006" x="1138238" y="3730625"/>
          <p14:tracePt t="25013" x="1079500" y="3662363"/>
          <p14:tracePt t="25020" x="1044575" y="3619500"/>
          <p14:tracePt t="25028" x="1019175" y="3568700"/>
          <p14:tracePt t="25033" x="1003300" y="3527425"/>
          <p14:tracePt t="25041" x="985838" y="3509963"/>
          <p14:tracePt t="25047" x="985838" y="3492500"/>
          <p14:tracePt t="25054" x="976313" y="3484563"/>
          <p14:tracePt t="25061" x="976313" y="3459163"/>
          <p14:tracePt t="25075" x="976313" y="3441700"/>
          <p14:tracePt t="25082" x="976313" y="3424238"/>
          <p14:tracePt t="25090" x="976313" y="3398838"/>
          <p14:tracePt t="25096" x="976313" y="3373438"/>
          <p14:tracePt t="25103" x="976313" y="3340100"/>
          <p14:tracePt t="25110" x="976313" y="3314700"/>
          <p14:tracePt t="25117" x="976313" y="3297238"/>
          <p14:tracePt t="25125" x="976313" y="3279775"/>
          <p14:tracePt t="25131" x="976313" y="3263900"/>
          <p14:tracePt t="25139" x="976313" y="3238500"/>
          <p14:tracePt t="25147" x="976313" y="3228975"/>
          <p14:tracePt t="25152" x="976313" y="3211513"/>
          <p14:tracePt t="25158" x="976313" y="3195638"/>
          <p14:tracePt t="25165" x="976313" y="3170238"/>
          <p14:tracePt t="25174" x="976313" y="3135313"/>
          <p14:tracePt t="25179" x="985838" y="3084513"/>
          <p14:tracePt t="25186" x="1011238" y="2990850"/>
          <p14:tracePt t="25194" x="1019175" y="2932113"/>
          <p14:tracePt t="25201" x="1028700" y="2846388"/>
          <p14:tracePt t="25208" x="1054100" y="2744788"/>
          <p14:tracePt t="25214" x="1069975" y="2651125"/>
          <p14:tracePt t="25223" x="1079500" y="2617788"/>
          <p14:tracePt t="25228" x="1079500" y="2600325"/>
          <p14:tracePt t="25235" x="1087438" y="2582863"/>
          <p14:tracePt t="25242" x="1095375" y="2557463"/>
          <p14:tracePt t="25249" x="1095375" y="2532063"/>
          <p14:tracePt t="25256" x="1095375" y="2524125"/>
          <p14:tracePt t="25266" x="1104900" y="2516188"/>
          <p14:tracePt t="25270" x="1104900" y="2498725"/>
          <p14:tracePt t="25277" x="1104900" y="2473325"/>
          <p14:tracePt t="25284" x="1112838" y="2447925"/>
          <p14:tracePt t="25292" x="1130300" y="2387600"/>
          <p14:tracePt t="25297" x="1147763" y="2319338"/>
          <p14:tracePt t="25306" x="1155700" y="2260600"/>
          <p14:tracePt t="25312" x="1181100" y="2200275"/>
          <p14:tracePt t="25319" x="1198563" y="2149475"/>
          <p14:tracePt t="25326" x="1214438" y="2116138"/>
          <p14:tracePt t="25333" x="1214438" y="2098675"/>
          <p14:tracePt t="25340" x="1231900" y="2082800"/>
          <p14:tracePt t="25347" x="1231900" y="2073275"/>
          <p14:tracePt t="25355" x="1231900" y="2065338"/>
          <p14:tracePt t="25360" x="1239838" y="2065338"/>
          <p14:tracePt t="25381" x="1239838" y="2055813"/>
          <p14:tracePt t="25403" x="1249363" y="2055813"/>
          <p14:tracePt t="25423" x="1257300" y="2055813"/>
          <p14:tracePt t="25439" x="1257300" y="2047875"/>
          <p14:tracePt t="25458" x="1265238" y="2039938"/>
          <p14:tracePt t="25473" x="1274763" y="2039938"/>
          <p14:tracePt t="25478" x="1282700" y="2039938"/>
          <p14:tracePt t="25486" x="1290638" y="2039938"/>
          <p14:tracePt t="25493" x="1308100" y="2030413"/>
          <p14:tracePt t="25508" x="1317625" y="2030413"/>
          <p14:tracePt t="25523" x="1333500" y="2030413"/>
          <p14:tracePt t="25528" x="1343025" y="2022475"/>
          <p14:tracePt t="25535" x="1350963" y="2022475"/>
          <p14:tracePt t="25549" x="1358900" y="2022475"/>
          <p14:tracePt t="25563" x="1368425" y="2022475"/>
          <p14:tracePt t="25570" x="1376363" y="2022475"/>
          <p14:tracePt t="25583" x="1384300" y="2022475"/>
          <p14:tracePt t="25597" x="1393825" y="2022475"/>
          <p14:tracePt t="25611" x="1401763" y="2022475"/>
          <p14:tracePt t="25632" x="1409700" y="2022475"/>
          <p14:tracePt t="25640" x="1419225" y="2022475"/>
          <p14:tracePt t="25655" x="1419225" y="2030413"/>
          <p14:tracePt t="25660" x="1427163" y="2030413"/>
          <p14:tracePt t="25674" x="1444625" y="2030413"/>
          <p14:tracePt t="25695" x="1452563" y="2039938"/>
          <p14:tracePt t="25702" x="1462088" y="2039938"/>
          <p14:tracePt t="25715" x="1470025" y="2039938"/>
          <p14:tracePt t="25731" x="1477963" y="2039938"/>
          <p14:tracePt t="25739" x="1477963" y="2047875"/>
          <p14:tracePt t="25743" x="1487488" y="2055813"/>
          <p14:tracePt t="25751" x="1495425" y="2055813"/>
          <p14:tracePt t="25757" x="1503363" y="2055813"/>
          <p14:tracePt t="25764" x="1512888" y="2055813"/>
          <p14:tracePt t="25773" x="1520825" y="2065338"/>
          <p14:tracePt t="25779" x="1528763" y="2065338"/>
          <p14:tracePt t="25785" x="1538288" y="2065338"/>
          <p14:tracePt t="25793" x="1554163" y="2073275"/>
          <p14:tracePt t="25800" x="1563688" y="2082800"/>
          <p14:tracePt t="25807" x="1571625" y="2090738"/>
          <p14:tracePt t="25815" x="1579563" y="2090738"/>
          <p14:tracePt t="25826" x="1589088" y="2090738"/>
          <p14:tracePt t="25835" x="1597025" y="2098675"/>
          <p14:tracePt t="25848" x="1606550" y="2098675"/>
          <p14:tracePt t="25856" x="1606550" y="2108200"/>
          <p14:tracePt t="25863" x="1614488" y="2108200"/>
          <p14:tracePt t="25876" x="1622425" y="2116138"/>
          <p14:tracePt t="25884" x="1631950" y="2116138"/>
          <p14:tracePt t="25891" x="1631950" y="2124075"/>
          <p14:tracePt t="25911" x="1639888" y="2133600"/>
          <p14:tracePt t="25938" x="1639888" y="2141538"/>
          <p14:tracePt t="25946" x="1647825" y="2141538"/>
          <p14:tracePt t="25960" x="1657350" y="2149475"/>
          <p14:tracePt t="25974" x="1657350" y="2159000"/>
          <p14:tracePt t="26237" x="1682750" y="2159000"/>
          <p14:tracePt t="26244" x="1878013" y="2174875"/>
          <p14:tracePt t="26251" x="2251075" y="2209800"/>
          <p14:tracePt t="26258" x="2532063" y="2227263"/>
          <p14:tracePt t="26265" x="2727325" y="2243138"/>
          <p14:tracePt t="26272" x="2955925" y="2286000"/>
          <p14:tracePt t="26279" x="3059113" y="2303463"/>
          <p14:tracePt t="26286" x="3127375" y="2319338"/>
          <p14:tracePt t="26292" x="3236913" y="2328863"/>
          <p14:tracePt t="26300" x="3338513" y="2354263"/>
          <p14:tracePt t="26308" x="3467100" y="2371725"/>
          <p14:tracePt t="26314" x="3576638" y="2387600"/>
          <p14:tracePt t="26322" x="3678238" y="2405063"/>
          <p14:tracePt t="26328" x="3781425" y="2430463"/>
          <p14:tracePt t="26334" x="3873500" y="2438400"/>
          <p14:tracePt t="26341" x="3984625" y="2455863"/>
          <p14:tracePt t="26348" x="4078288" y="2473325"/>
          <p14:tracePt t="26356" x="4171950" y="2481263"/>
          <p14:tracePt t="26362" x="4214813" y="2481263"/>
          <p14:tracePt t="26369" x="4265613" y="2489200"/>
          <p14:tracePt t="26376" x="4298950" y="2489200"/>
          <p14:tracePt t="26384" x="4349750" y="2489200"/>
          <p14:tracePt t="26390" x="4392613" y="2489200"/>
          <p14:tracePt t="26397" x="4425950" y="2498725"/>
          <p14:tracePt t="26405" x="4486275" y="2506663"/>
          <p14:tracePt t="26411" x="4545013" y="2524125"/>
          <p14:tracePt t="26418" x="4579938" y="2524125"/>
          <p14:tracePt t="26425" x="4613275" y="2532063"/>
          <p14:tracePt t="26781" x="4605338" y="2532063"/>
          <p14:tracePt t="26788" x="4595813" y="2532063"/>
          <p14:tracePt t="26795" x="4587875" y="2524125"/>
          <p14:tracePt t="26801" x="4579938" y="2524125"/>
          <p14:tracePt t="26808" x="4554538" y="2524125"/>
          <p14:tracePt t="26815" x="4545013" y="2516188"/>
          <p14:tracePt t="26823" x="4537075" y="2506663"/>
          <p14:tracePt t="26829" x="4511675" y="2506663"/>
          <p14:tracePt t="26837" x="4494213" y="2506663"/>
          <p14:tracePt t="26843" x="4486275" y="2506663"/>
          <p14:tracePt t="26850" x="4476750" y="2498725"/>
          <p14:tracePt t="26864" x="4468813" y="2498725"/>
          <p14:tracePt t="26871" x="4451350" y="2489200"/>
          <p14:tracePt t="26884" x="4443413" y="2489200"/>
          <p14:tracePt t="26899" x="4435475" y="2489200"/>
          <p14:tracePt t="26907" x="4425950" y="2489200"/>
          <p14:tracePt t="26927" x="4418013" y="2489200"/>
          <p14:tracePt t="26947" x="4410075" y="2489200"/>
          <p14:tracePt t="26961" x="4400550" y="2489200"/>
          <p14:tracePt t="26983" x="4392613" y="2489200"/>
          <p14:tracePt t="27010" x="4384675" y="2489200"/>
          <p14:tracePt t="27023" x="4367213" y="2489200"/>
          <p14:tracePt t="27031" x="4359275" y="2489200"/>
          <p14:tracePt t="27039" x="4341813" y="2489200"/>
          <p14:tracePt t="27045" x="4332288" y="2481263"/>
          <p14:tracePt t="27052" x="4324350" y="2481263"/>
          <p14:tracePt t="27059" x="4316413" y="2481263"/>
          <p14:tracePt t="27065" x="4306888" y="2481263"/>
          <p14:tracePt t="27080" x="4298950" y="2481263"/>
          <p14:tracePt t="27087" x="4281488" y="2481263"/>
          <p14:tracePt t="27101" x="4273550" y="2481263"/>
          <p14:tracePt t="27114" x="4265613" y="2481263"/>
          <p14:tracePt t="27128" x="4256088" y="2481263"/>
          <p14:tracePt t="27135" x="4248150" y="2481263"/>
          <p14:tracePt t="27156" x="4240213" y="2481263"/>
          <p14:tracePt t="27205" x="4240213" y="2473325"/>
          <p14:tracePt t="27240" x="4240213" y="2463800"/>
          <p14:tracePt t="27247" x="4240213" y="2455863"/>
          <p14:tracePt t="27268" x="4248150" y="2447925"/>
          <p14:tracePt t="27275" x="4256088" y="2447925"/>
          <p14:tracePt t="27289" x="4256088" y="2438400"/>
          <p14:tracePt t="27296" x="4265613" y="2438400"/>
          <p14:tracePt t="27305" x="4265613" y="2430463"/>
          <p14:tracePt t="27309" x="4281488" y="2422525"/>
          <p14:tracePt t="27316" x="4281488" y="2413000"/>
          <p14:tracePt t="27324" x="4291013" y="2413000"/>
          <p14:tracePt t="27331" x="4291013" y="2405063"/>
          <p14:tracePt t="27339" x="4298950" y="2397125"/>
          <p14:tracePt t="27344" x="4306888" y="2397125"/>
          <p14:tracePt t="27351" x="4316413" y="2387600"/>
          <p14:tracePt t="27358" x="4316413" y="2379663"/>
          <p14:tracePt t="27365" x="4332288" y="2379663"/>
          <p14:tracePt t="27373" x="4332288" y="2371725"/>
          <p14:tracePt t="27380" x="4341813" y="2371725"/>
          <p14:tracePt t="27393" x="4349750" y="2362200"/>
          <p14:tracePt t="27400" x="4359275" y="2354263"/>
          <p14:tracePt t="27414" x="4367213" y="2344738"/>
          <p14:tracePt t="27428" x="4375150" y="2336800"/>
          <p14:tracePt t="27437" x="4384675" y="2336800"/>
          <p14:tracePt t="27442" x="4392613" y="2336800"/>
          <p14:tracePt t="27450" x="4392613" y="2328863"/>
          <p14:tracePt t="27457" x="4400550" y="2328863"/>
          <p14:tracePt t="27463" x="4410075" y="2319338"/>
          <p14:tracePt t="27477" x="4410075" y="2311400"/>
          <p14:tracePt t="27483" x="4418013" y="2303463"/>
          <p14:tracePt t="27498" x="4418013" y="2293938"/>
          <p14:tracePt t="27506" x="4425950" y="2286000"/>
          <p14:tracePt t="27512" x="4435475" y="2278063"/>
          <p14:tracePt t="27533" x="4443413" y="2268538"/>
          <p14:tracePt t="27554" x="4443413" y="2260600"/>
          <p14:tracePt t="27574" x="4451350" y="2252663"/>
          <p14:tracePt t="27581" x="4451350" y="2243138"/>
          <p14:tracePt t="27595" x="4451350" y="2235200"/>
          <p14:tracePt t="27644" x="4451350" y="2227263"/>
          <p14:tracePt t="27672" x="4451350" y="2217738"/>
          <p14:tracePt t="27699" x="4451350" y="2209800"/>
          <p14:tracePt t="27721" x="4443413" y="2209800"/>
          <p14:tracePt t="27734" x="4435475" y="2200275"/>
          <p14:tracePt t="27741" x="4425950" y="2200275"/>
          <p14:tracePt t="27762" x="4418013" y="2200275"/>
          <p14:tracePt t="27770" x="4418013" y="2192338"/>
          <p14:tracePt t="27783" x="4410075" y="2192338"/>
          <p14:tracePt t="27804" x="4392613" y="2192338"/>
          <p14:tracePt t="27827" x="4384675" y="2192338"/>
          <p14:tracePt t="27840" x="4375150" y="2192338"/>
          <p14:tracePt t="27861" x="4367213" y="2192338"/>
          <p14:tracePt t="28084" x="4349750" y="2235200"/>
          <p14:tracePt t="28091" x="4316413" y="2319338"/>
          <p14:tracePt t="28097" x="4281488" y="2413000"/>
          <p14:tracePt t="28105" x="4248150" y="2516188"/>
          <p14:tracePt t="28112" x="4222750" y="2582863"/>
          <p14:tracePt t="28121" x="4205288" y="2668588"/>
          <p14:tracePt t="28125" x="4179888" y="2762250"/>
          <p14:tracePt t="28134" x="4162425" y="2830513"/>
          <p14:tracePt t="28141" x="4146550" y="2889250"/>
          <p14:tracePt t="28146" x="4137025" y="2949575"/>
          <p14:tracePt t="28154" x="4137025" y="2982913"/>
          <p14:tracePt t="28160" x="4129088" y="3051175"/>
          <p14:tracePt t="28167" x="4111625" y="3127375"/>
          <p14:tracePt t="28175" x="4111625" y="3170238"/>
          <p14:tracePt t="28182" x="4086225" y="3238500"/>
          <p14:tracePt t="28189" x="4078288" y="3314700"/>
          <p14:tracePt t="28195" x="4060825" y="3382963"/>
          <p14:tracePt t="28204" x="4060825" y="3408363"/>
          <p14:tracePt t="28209" x="4060825" y="3441700"/>
          <p14:tracePt t="28216" x="4052888" y="3459163"/>
          <p14:tracePt t="28224" x="4052888" y="3467100"/>
          <p14:tracePt t="28238" x="4052888" y="3475038"/>
          <p14:tracePt t="28244" x="4052888" y="3484563"/>
          <p14:tracePt t="28258" x="4052888" y="3492500"/>
          <p14:tracePt t="28279" x="4052888" y="3502025"/>
          <p14:tracePt t="28300" x="4052888" y="3509963"/>
          <p14:tracePt t="28306" x="4052888" y="3517900"/>
          <p14:tracePt t="28322" x="4052888" y="3527425"/>
          <p14:tracePt t="28355" x="4052888" y="3535363"/>
          <p14:tracePt t="28384" x="4060825" y="3535363"/>
          <p14:tracePt t="28398" x="4078288" y="3535363"/>
          <p14:tracePt t="28404" x="4086225" y="3535363"/>
          <p14:tracePt t="28434" x="4095750" y="3535363"/>
          <p14:tracePt t="28450" x="4095750" y="3543300"/>
          <p14:tracePt t="28536" x="4086225" y="3543300"/>
          <p14:tracePt t="28574" x="4078288" y="3543300"/>
          <p14:tracePt t="28588" x="4070350" y="3543300"/>
          <p14:tracePt t="28637" x="4070350" y="3552825"/>
          <p14:tracePt t="28652" x="4060825" y="3560763"/>
          <p14:tracePt t="28667" x="4060825" y="3578225"/>
          <p14:tracePt t="28672" x="4060825" y="3594100"/>
          <p14:tracePt t="28681" x="4052888" y="3611563"/>
          <p14:tracePt t="28687" x="4035425" y="3662363"/>
          <p14:tracePt t="28693" x="4027488" y="3722688"/>
          <p14:tracePt t="28702" x="4017963" y="3806825"/>
          <p14:tracePt t="28706" x="4010025" y="3892550"/>
          <p14:tracePt t="28714" x="4002088" y="3986213"/>
          <p14:tracePt t="28722" x="3992563" y="4070350"/>
          <p14:tracePt t="28728" x="3992563" y="4095750"/>
          <p14:tracePt t="28737" x="3992563" y="4121150"/>
          <p14:tracePt t="28741" x="3992563" y="4146550"/>
          <p14:tracePt t="28749" x="3992563" y="4171950"/>
          <p14:tracePt t="28755" x="3992563" y="4181475"/>
          <p14:tracePt t="28763" x="3992563" y="4189413"/>
          <p14:tracePt t="28771" x="3992563" y="4197350"/>
          <p14:tracePt t="28776" x="3992563" y="4206875"/>
          <p14:tracePt t="28787" x="3992563" y="4214813"/>
          <p14:tracePt t="28790" x="3992563" y="4224338"/>
          <p14:tracePt t="28797" x="3992563" y="4232275"/>
          <p14:tracePt t="28805" x="3992563" y="4240213"/>
          <p14:tracePt t="28811" x="3992563" y="4249738"/>
          <p14:tracePt t="28827" x="4002088" y="4257675"/>
          <p14:tracePt t="28832" x="4002088" y="4265613"/>
          <p14:tracePt t="28839" x="4002088" y="4275138"/>
          <p14:tracePt t="28846" x="4002088" y="4283075"/>
          <p14:tracePt t="28854" x="4010025" y="4291013"/>
          <p14:tracePt t="28860" x="4010025" y="4300538"/>
          <p14:tracePt t="28874" x="4027488" y="4316413"/>
          <p14:tracePt t="28881" x="4027488" y="4325938"/>
          <p14:tracePt t="28895" x="4027488" y="4333875"/>
          <p14:tracePt t="28903" x="4035425" y="4341813"/>
          <p14:tracePt t="28915" x="4035425" y="4351338"/>
          <p14:tracePt t="28923" x="4044950" y="4351338"/>
          <p14:tracePt t="28929" x="4044950" y="4359275"/>
          <p14:tracePt t="28953" x="4044950" y="4368800"/>
          <p14:tracePt t="28957" x="4052888" y="4368800"/>
          <p14:tracePt t="28969" x="4060825" y="4368800"/>
          <p14:tracePt t="28971" x="4060825" y="4376738"/>
          <p14:tracePt t="28993" x="4070350" y="4376738"/>
          <p14:tracePt t="29027" x="4078288" y="4376738"/>
          <p14:tracePt t="29036" x="4095750" y="4376738"/>
          <p14:tracePt t="29040" x="4103688" y="4376738"/>
          <p14:tracePt t="29047" x="4111625" y="4368800"/>
          <p14:tracePt t="29055" x="4146550" y="4359275"/>
          <p14:tracePt t="29062" x="4179888" y="4351338"/>
          <p14:tracePt t="29071" x="4205288" y="4341813"/>
          <p14:tracePt t="29075" x="4256088" y="4325938"/>
          <p14:tracePt t="29083" x="4291013" y="4316413"/>
          <p14:tracePt t="29089" x="4341813" y="4308475"/>
          <p14:tracePt t="29096" x="4367213" y="4300538"/>
          <p14:tracePt t="29104" x="4384675" y="4300538"/>
          <p14:tracePt t="29111" x="4400550" y="4291013"/>
          <p14:tracePt t="29119" x="4418013" y="4283075"/>
          <p14:tracePt t="29124" x="4425950" y="4283075"/>
          <p14:tracePt t="29132" x="4435475" y="4283075"/>
          <p14:tracePt t="29138" x="4451350" y="4283075"/>
          <p14:tracePt t="29145" x="4460875" y="4283075"/>
          <p14:tracePt t="29154" x="4460875" y="4275138"/>
          <p14:tracePt t="29159" x="4476750" y="4275138"/>
          <p14:tracePt t="29166" x="4486275" y="4265613"/>
          <p14:tracePt t="29173" x="4494213" y="4265613"/>
          <p14:tracePt t="29187" x="4503738" y="4265613"/>
          <p14:tracePt t="29194" x="4511675" y="4257675"/>
          <p14:tracePt t="29203" x="4519613" y="4257675"/>
          <p14:tracePt t="29208" x="4529138" y="4249738"/>
          <p14:tracePt t="29215" x="4537075" y="4232275"/>
          <p14:tracePt t="29222" x="4562475" y="4224338"/>
          <p14:tracePt t="29230" x="4579938" y="4206875"/>
          <p14:tracePt t="29237" x="4595813" y="4181475"/>
          <p14:tracePt t="29242" x="4638675" y="4164013"/>
          <p14:tracePt t="29253" x="4681538" y="4121150"/>
          <p14:tracePt t="29256" x="4757738" y="4052888"/>
          <p14:tracePt t="29264" x="4818063" y="3986213"/>
          <p14:tracePt t="29273" x="4859338" y="3960813"/>
          <p14:tracePt t="29278" x="4894263" y="3925888"/>
          <p14:tracePt t="29286" x="4902200" y="3908425"/>
          <p14:tracePt t="29292" x="4919663" y="3883025"/>
          <p14:tracePt t="29301" x="4935538" y="3875088"/>
          <p14:tracePt t="29305" x="4935538" y="3867150"/>
          <p14:tracePt t="29313" x="4945063" y="3857625"/>
          <p14:tracePt t="29320" x="4953000" y="3857625"/>
          <p14:tracePt t="29328" x="4953000" y="3841750"/>
          <p14:tracePt t="29340" x="4962525" y="3832225"/>
          <p14:tracePt t="29348" x="4970463" y="3798888"/>
          <p14:tracePt t="29354" x="5013325" y="3713163"/>
          <p14:tracePt t="29361" x="5054600" y="3646488"/>
          <p14:tracePt t="29369" x="5114925" y="3535363"/>
          <p14:tracePt t="29376" x="5148263" y="3449638"/>
          <p14:tracePt t="29383" x="5199063" y="3355975"/>
          <p14:tracePt t="29391" x="5233988" y="3279775"/>
          <p14:tracePt t="29396" x="5241925" y="3263900"/>
          <p14:tracePt t="29404" x="5249863" y="3246438"/>
          <p14:tracePt t="29411" x="5249863" y="3238500"/>
          <p14:tracePt t="29424" x="5249863" y="3228975"/>
          <p14:tracePt t="29438" x="5249863" y="3221038"/>
          <p14:tracePt t="29473" x="5249863" y="3211513"/>
          <p14:tracePt t="29480" x="5249863" y="3195638"/>
          <p14:tracePt t="29487" x="5249863" y="3160713"/>
          <p14:tracePt t="29494" x="5259388" y="3094038"/>
          <p14:tracePt t="29502" x="5267325" y="2949575"/>
          <p14:tracePt t="29508" x="5276850" y="2762250"/>
          <p14:tracePt t="29516" x="5292725" y="2592388"/>
          <p14:tracePt t="29522" x="5292725" y="2405063"/>
          <p14:tracePt t="29529" x="5292725" y="2319338"/>
          <p14:tracePt t="29537" x="5292725" y="2260600"/>
          <p14:tracePt t="29542" x="5292725" y="2227263"/>
          <p14:tracePt t="29552" x="5292725" y="2209800"/>
          <p14:tracePt t="29556" x="5292725" y="2200275"/>
          <p14:tracePt t="29564" x="5292725" y="2192338"/>
          <p14:tracePt t="29577" x="5284788" y="2192338"/>
          <p14:tracePt t="29585" x="5284788" y="2184400"/>
          <p14:tracePt t="29592" x="5276850" y="2184400"/>
          <p14:tracePt t="29599" x="5276850" y="2166938"/>
          <p14:tracePt t="29605" x="5267325" y="2166938"/>
          <p14:tracePt t="29613" x="5249863" y="2124075"/>
          <p14:tracePt t="29621" x="5233988" y="2098675"/>
          <p14:tracePt t="29626" x="5224463" y="2073275"/>
          <p14:tracePt t="29635" x="5199063" y="2022475"/>
          <p14:tracePt t="29641" x="5183188" y="2005013"/>
          <p14:tracePt t="29647" x="5157788" y="1979613"/>
          <p14:tracePt t="29655" x="5148263" y="1963738"/>
          <p14:tracePt t="29662" x="5132388" y="1954213"/>
          <p14:tracePt t="29669" x="5122863" y="1938338"/>
          <p14:tracePt t="29675" x="5106988" y="1938338"/>
          <p14:tracePt t="29683" x="5089525" y="1928813"/>
          <p14:tracePt t="29689" x="5089525" y="1920875"/>
          <p14:tracePt t="29696" x="5080000" y="1920875"/>
          <p14:tracePt t="29703" x="5064125" y="1911350"/>
          <p14:tracePt t="29718" x="5046663" y="1903413"/>
          <p14:tracePt t="29730" x="5038725" y="1903413"/>
          <p14:tracePt t="29738" x="5038725" y="1895475"/>
          <p14:tracePt t="29747" x="5029200" y="1895475"/>
          <p14:tracePt t="29753" x="5021263" y="1895475"/>
          <p14:tracePt t="29772" x="5013325" y="1895475"/>
          <p14:tracePt t="29780" x="5013325" y="1885950"/>
          <p14:tracePt t="29787" x="5003800" y="1885950"/>
          <p14:tracePt t="29794" x="4995863" y="1885950"/>
          <p14:tracePt t="29802" x="4987925" y="1885950"/>
          <p14:tracePt t="29807" x="4978400" y="1885950"/>
          <p14:tracePt t="29814" x="4962525" y="1885950"/>
          <p14:tracePt t="29821" x="4945063" y="1885950"/>
          <p14:tracePt t="29829" x="4935538" y="1885950"/>
          <p14:tracePt t="29836" x="4910138" y="1885950"/>
          <p14:tracePt t="29842" x="4876800" y="1895475"/>
          <p14:tracePt t="29849" x="4868863" y="1903413"/>
          <p14:tracePt t="29857" x="4843463" y="1911350"/>
          <p14:tracePt t="29863" x="4826000" y="1920875"/>
          <p14:tracePt t="29871" x="4800600" y="1938338"/>
          <p14:tracePt t="29877" x="4765675" y="1946275"/>
          <p14:tracePt t="29885" x="4732338" y="1963738"/>
          <p14:tracePt t="29891" x="4699000" y="1979613"/>
          <p14:tracePt t="29898" x="4681538" y="1997075"/>
          <p14:tracePt t="29905" x="4664075" y="2005013"/>
          <p14:tracePt t="29911" x="4638675" y="2030413"/>
          <p14:tracePt t="29919" x="4605338" y="2055813"/>
          <p14:tracePt t="29925" x="4587875" y="2073275"/>
          <p14:tracePt t="29934" x="4545013" y="2098675"/>
          <p14:tracePt t="29939" x="4519613" y="2141538"/>
          <p14:tracePt t="29947" x="4494213" y="2159000"/>
          <p14:tracePt t="29955" x="4460875" y="2209800"/>
          <p14:tracePt t="29960" x="4435475" y="2252663"/>
          <p14:tracePt t="29969" x="4400550" y="2303463"/>
          <p14:tracePt t="29975" x="4367213" y="2379663"/>
          <p14:tracePt t="29981" x="4332288" y="2430463"/>
          <p14:tracePt t="29988" x="4306888" y="2473325"/>
          <p14:tracePt t="29995" x="4291013" y="2516188"/>
          <p14:tracePt t="30004" x="4273550" y="2557463"/>
          <p14:tracePt t="30008" x="4256088" y="2592388"/>
          <p14:tracePt t="30017" x="4248150" y="2625725"/>
          <p14:tracePt t="30023" x="4240213" y="2668588"/>
          <p14:tracePt t="30030" x="4222750" y="2693988"/>
          <p14:tracePt t="30038" x="4214813" y="2719388"/>
          <p14:tracePt t="30044" x="4205288" y="2762250"/>
          <p14:tracePt t="30052" x="4205288" y="2778125"/>
          <p14:tracePt t="30058" x="4197350" y="2795588"/>
          <p14:tracePt t="30064" x="4187825" y="2830513"/>
          <p14:tracePt t="30072" x="4179888" y="2881313"/>
          <p14:tracePt t="30080" x="4171950" y="2906713"/>
          <p14:tracePt t="30086" x="4171950" y="2940050"/>
          <p14:tracePt t="30093" x="4171950" y="2965450"/>
          <p14:tracePt t="30101" x="4162425" y="3000375"/>
          <p14:tracePt t="30106" x="4162425" y="3051175"/>
          <p14:tracePt t="30114" x="4154488" y="3094038"/>
          <p14:tracePt t="30120" x="4146550" y="3144838"/>
          <p14:tracePt t="30129" x="4146550" y="3160713"/>
          <p14:tracePt t="30135" x="4137025" y="3186113"/>
          <p14:tracePt t="30142" x="4137025" y="3221038"/>
          <p14:tracePt t="30151" x="4137025" y="3238500"/>
          <p14:tracePt t="30156" x="4137025" y="3289300"/>
          <p14:tracePt t="30163" x="4129088" y="3314700"/>
          <p14:tracePt t="30170" x="4129088" y="3355975"/>
          <p14:tracePt t="30177" x="4129088" y="3390900"/>
          <p14:tracePt t="30187" x="4121150" y="3449638"/>
          <p14:tracePt t="30190" x="4121150" y="3509963"/>
          <p14:tracePt t="30198" x="4121150" y="3543300"/>
          <p14:tracePt t="30204" x="4111625" y="3578225"/>
          <p14:tracePt t="30212" x="4111625" y="3594100"/>
          <p14:tracePt t="30220" x="4111625" y="3619500"/>
          <p14:tracePt t="30225" x="4111625" y="3636963"/>
          <p14:tracePt t="30232" x="4103688" y="3662363"/>
          <p14:tracePt t="30240" x="4103688" y="3679825"/>
          <p14:tracePt t="30246" x="4103688" y="3705225"/>
          <p14:tracePt t="30253" x="4095750" y="3705225"/>
          <p14:tracePt t="30260" x="4095750" y="3722688"/>
          <p14:tracePt t="30268" x="4095750" y="3748088"/>
          <p14:tracePt t="30274" x="4095750" y="3756025"/>
          <p14:tracePt t="30281" x="4095750" y="3781425"/>
          <p14:tracePt t="30287" x="4095750" y="3790950"/>
          <p14:tracePt t="30295" x="4095750" y="3798888"/>
          <p14:tracePt t="30302" x="4086225" y="3824288"/>
          <p14:tracePt t="30309" x="4086225" y="3832225"/>
          <p14:tracePt t="30323" x="4086225" y="3849688"/>
          <p14:tracePt t="30330" x="4086225" y="3857625"/>
          <p14:tracePt t="30337" x="4086225" y="3867150"/>
          <p14:tracePt t="30344" x="4086225" y="3883025"/>
          <p14:tracePt t="30352" x="4086225" y="3892550"/>
          <p14:tracePt t="30357" x="4086225" y="3900488"/>
          <p14:tracePt t="30366" x="4086225" y="3908425"/>
          <p14:tracePt t="30371" x="4086225" y="3917950"/>
          <p14:tracePt t="30378" x="4086225" y="3925888"/>
          <p14:tracePt t="30385" x="4086225" y="3935413"/>
          <p14:tracePt t="30401" x="4086225" y="3943350"/>
          <p14:tracePt t="30405" x="4086225" y="3951288"/>
          <p14:tracePt t="30414" x="4086225" y="3960813"/>
          <p14:tracePt t="30427" x="4086225" y="3968750"/>
          <p14:tracePt t="30441" x="4086225" y="3976688"/>
          <p14:tracePt t="30449" x="4086225" y="3986213"/>
          <p14:tracePt t="30463" x="4086225" y="3994150"/>
          <p14:tracePt t="30475" x="4086225" y="4002088"/>
          <p14:tracePt t="30484" x="4086225" y="4011613"/>
          <p14:tracePt t="30497" x="4086225" y="4019550"/>
          <p14:tracePt t="30518" x="4086225" y="4027488"/>
          <p14:tracePt t="30533" x="4086225" y="4037013"/>
          <p14:tracePt t="30538" x="4086225" y="4044950"/>
          <p14:tracePt t="30567" x="4086225" y="4052888"/>
          <p14:tracePt t="30574" x="4095750" y="4052888"/>
          <p14:tracePt t="30587" x="4095750" y="4062413"/>
          <p14:tracePt t="30603" x="4095750" y="4070350"/>
          <p14:tracePt t="30622" x="4095750" y="4079875"/>
          <p14:tracePt t="30630" x="4103688" y="4079875"/>
          <p14:tracePt t="30636" x="4103688" y="4087813"/>
          <p14:tracePt t="30658" x="4111625" y="4087813"/>
          <p14:tracePt t="30664" x="4111625" y="4095750"/>
          <p14:tracePt t="30685" x="4121150" y="4105275"/>
          <p14:tracePt t="30692" x="4129088" y="4113213"/>
          <p14:tracePt t="30706" x="4146550" y="4121150"/>
          <p14:tracePt t="30713" x="4154488" y="4121150"/>
          <p14:tracePt t="30719" x="4171950" y="4121150"/>
          <p14:tracePt t="30727" x="4179888" y="4130675"/>
          <p14:tracePt t="30735" x="4187825" y="4130675"/>
          <p14:tracePt t="30740" x="4197350" y="4138613"/>
          <p14:tracePt t="30748" x="4205288" y="4138613"/>
          <p14:tracePt t="30762" x="4214813" y="4138613"/>
          <p14:tracePt t="30769" x="4222750" y="4138613"/>
          <p14:tracePt t="30775" x="4230688" y="4146550"/>
          <p14:tracePt t="30789" x="4248150" y="4146550"/>
          <p14:tracePt t="30803" x="4256088" y="4146550"/>
          <p14:tracePt t="30811" x="4265613" y="4146550"/>
          <p14:tracePt t="30819" x="4273550" y="4146550"/>
          <p14:tracePt t="30826" x="4281488" y="4146550"/>
          <p14:tracePt t="30833" x="4291013" y="4146550"/>
          <p14:tracePt t="30845" x="4306888" y="4146550"/>
          <p14:tracePt t="30860" x="4316413" y="4146550"/>
          <p14:tracePt t="30873" x="4332288" y="4146550"/>
          <p14:tracePt t="30887" x="4341813" y="4146550"/>
          <p14:tracePt t="30894" x="4349750" y="4146550"/>
          <p14:tracePt t="30901" x="4359275" y="4146550"/>
          <p14:tracePt t="30909" x="4367213" y="4146550"/>
          <p14:tracePt t="30916" x="4384675" y="4146550"/>
          <p14:tracePt t="30921" x="4392613" y="4146550"/>
          <p14:tracePt t="30929" x="4400550" y="4146550"/>
          <p14:tracePt t="30936" x="4418013" y="4146550"/>
          <p14:tracePt t="30942" x="4435475" y="4138613"/>
          <p14:tracePt t="30953" x="4443413" y="4138613"/>
          <p14:tracePt t="30957" x="4460875" y="4138613"/>
          <p14:tracePt t="30964" x="4468813" y="4130675"/>
          <p14:tracePt t="30970" x="4476750" y="4130675"/>
          <p14:tracePt t="30977" x="4494213" y="4130675"/>
          <p14:tracePt t="30986" x="4503738" y="4130675"/>
          <p14:tracePt t="30992" x="4511675" y="4130675"/>
          <p14:tracePt t="31000" x="4529138" y="4121150"/>
          <p14:tracePt t="31006" x="4545013" y="4121150"/>
          <p14:tracePt t="31013" x="4554538" y="4113213"/>
          <p14:tracePt t="31020" x="4562475" y="4113213"/>
          <p14:tracePt t="31025" x="4570413" y="4113213"/>
          <p14:tracePt t="31034" x="4579938" y="4105275"/>
          <p14:tracePt t="31039" x="4595813" y="4105275"/>
          <p14:tracePt t="31046" x="4605338" y="4105275"/>
          <p14:tracePt t="31061" x="4621213" y="4105275"/>
          <p14:tracePt t="31068" x="4630738" y="4095750"/>
          <p14:tracePt t="31075" x="4646613" y="4095750"/>
          <p14:tracePt t="31083" x="4664075" y="4087813"/>
          <p14:tracePt t="31089" x="4681538" y="4079875"/>
          <p14:tracePt t="31095" x="4706938" y="4079875"/>
          <p14:tracePt t="31102" x="4732338" y="4070350"/>
          <p14:tracePt t="31110" x="4749800" y="4062413"/>
          <p14:tracePt t="31118" x="4757738" y="4062413"/>
          <p14:tracePt t="31122" x="4783138" y="4052888"/>
          <p14:tracePt t="31131" x="4791075" y="4052888"/>
          <p14:tracePt t="31137" x="4800600" y="4052888"/>
          <p14:tracePt t="31144" x="4818063" y="4044950"/>
          <p14:tracePt t="31159" x="4826000" y="4037013"/>
          <p14:tracePt t="31167" x="4833938" y="4037013"/>
          <p14:tracePt t="31187" x="4851400" y="4037013"/>
          <p14:tracePt t="31201" x="4851400" y="4027488"/>
          <p14:tracePt t="31208" x="4859338" y="4027488"/>
          <p14:tracePt t="31221" x="4868863" y="4019550"/>
          <p14:tracePt t="31228" x="4876800" y="4019550"/>
          <p14:tracePt t="31236" x="4876800" y="4011613"/>
          <p14:tracePt t="31251" x="4884738" y="4011613"/>
          <p14:tracePt t="31256" x="4894263" y="4011613"/>
          <p14:tracePt t="31264" x="4894263" y="4002088"/>
          <p14:tracePt t="31270" x="4902200" y="4002088"/>
          <p14:tracePt t="31285" x="4910138" y="3994150"/>
          <p14:tracePt t="31299" x="4910138" y="3986213"/>
          <p14:tracePt t="31305" x="4919663" y="3986213"/>
          <p14:tracePt t="31312" x="4919663" y="3976688"/>
          <p14:tracePt t="31326" x="4919663" y="3968750"/>
          <p14:tracePt t="31339" x="4919663" y="3960813"/>
          <p14:tracePt t="31346" x="4927600" y="3951288"/>
          <p14:tracePt t="31361" x="4927600" y="3943350"/>
          <p14:tracePt t="31368" x="4935538" y="3943350"/>
          <p14:tracePt t="31384" x="4935538" y="3935413"/>
          <p14:tracePt t="31395" x="4935538" y="3917950"/>
          <p14:tracePt t="31402" x="4945063" y="3892550"/>
          <p14:tracePt t="31410" x="4953000" y="3849688"/>
          <p14:tracePt t="31417" x="4962525" y="3790950"/>
          <p14:tracePt t="31423" x="4970463" y="3738563"/>
          <p14:tracePt t="31432" x="4978400" y="3713163"/>
          <p14:tracePt t="31438" x="4978400" y="3697288"/>
          <p14:tracePt t="31444" x="4978400" y="3687763"/>
          <p14:tracePt t="31452" x="4978400" y="3671888"/>
          <p14:tracePt t="31466" x="4987925" y="3662363"/>
          <p14:tracePt t="31472" x="4987925" y="3654425"/>
          <p14:tracePt t="31479" x="4987925" y="3646488"/>
          <p14:tracePt t="31500" x="4987925" y="3636963"/>
          <p14:tracePt t="31507" x="4987925" y="3629025"/>
          <p14:tracePt t="31521" x="4987925" y="3619500"/>
          <p14:tracePt t="31528" x="4995863" y="3594100"/>
          <p14:tracePt t="31535" x="4995863" y="3560763"/>
          <p14:tracePt t="31542" x="5003800" y="3459163"/>
          <p14:tracePt t="31550" x="5013325" y="3373438"/>
          <p14:tracePt t="31556" x="5013325" y="3330575"/>
          <p14:tracePt t="31563" x="5021263" y="3314700"/>
          <p14:tracePt t="31569" x="5021263" y="3289300"/>
          <p14:tracePt t="31576" x="5021263" y="3279775"/>
          <p14:tracePt t="31590" x="5021263" y="3271838"/>
          <p14:tracePt t="31604" x="5021263" y="3263900"/>
          <p14:tracePt t="31612" x="5021263" y="3254375"/>
          <p14:tracePt t="31633" x="5021263" y="3246438"/>
          <p14:tracePt t="31646" x="5021263" y="3221038"/>
          <p14:tracePt t="31653" x="5021263" y="3186113"/>
          <p14:tracePt t="31661" x="5029200" y="3119438"/>
          <p14:tracePt t="31668" x="5038725" y="3051175"/>
          <p14:tracePt t="31673" x="5046663" y="2982913"/>
          <p14:tracePt t="31684" x="5064125" y="2897188"/>
          <p14:tracePt t="31688" x="5064125" y="2863850"/>
          <p14:tracePt t="31695" x="5072063" y="2830513"/>
          <p14:tracePt t="31703" x="5072063" y="2805113"/>
          <p14:tracePt t="31709" x="5072063" y="2787650"/>
          <p14:tracePt t="31716" x="5072063" y="2778125"/>
          <p14:tracePt t="31723" x="5072063" y="2770188"/>
          <p14:tracePt t="31745" x="5072063" y="2762250"/>
          <p14:tracePt t="31779" x="5072063" y="2752725"/>
          <p14:tracePt t="31786" x="5080000" y="2711450"/>
          <p14:tracePt t="31793" x="5097463" y="2651125"/>
          <p14:tracePt t="31802" x="5114925" y="2582863"/>
          <p14:tracePt t="31807" x="5132388" y="2516188"/>
          <p14:tracePt t="31813" x="5165725" y="2430463"/>
          <p14:tracePt t="31821" x="5165725" y="2371725"/>
          <p14:tracePt t="31828" x="5183188" y="2336800"/>
          <p14:tracePt t="31835" x="5191125" y="2311400"/>
          <p14:tracePt t="31842" x="5191125" y="2293938"/>
          <p14:tracePt t="31850" x="5191125" y="2286000"/>
          <p14:tracePt t="31855" x="5199063" y="2278063"/>
          <p14:tracePt t="31862" x="5199063" y="2268538"/>
          <p14:tracePt t="31884" x="5199063" y="2260600"/>
          <p14:tracePt t="31890" x="5199063" y="2252663"/>
          <p14:tracePt t="31925" x="5191125" y="2252663"/>
          <p14:tracePt t="31933" x="5191125" y="2243138"/>
          <p14:tracePt t="31939" x="5183188" y="2243138"/>
          <p14:tracePt t="31946" x="5183188" y="2235200"/>
          <p14:tracePt t="31953" x="5183188" y="2209800"/>
          <p14:tracePt t="31960" x="5173663" y="2209800"/>
          <p14:tracePt t="31968" x="5173663" y="2200275"/>
          <p14:tracePt t="31975" x="5157788" y="2174875"/>
          <p14:tracePt t="31983" x="5148263" y="2166938"/>
          <p14:tracePt t="31987" x="5140325" y="2149475"/>
          <p14:tracePt t="31995" x="5132388" y="2133600"/>
          <p14:tracePt t="32003" x="5132388" y="2124075"/>
          <p14:tracePt t="32008" x="5106988" y="2108200"/>
          <p14:tracePt t="32022" x="5089525" y="2098675"/>
          <p14:tracePt t="32029" x="5089525" y="2090738"/>
          <p14:tracePt t="32036" x="5080000" y="2082800"/>
          <p14:tracePt t="32043" x="5072063" y="2082800"/>
          <p14:tracePt t="32057" x="5064125" y="2073275"/>
          <p14:tracePt t="32065" x="5054600" y="2073275"/>
          <p14:tracePt t="32072" x="5046663" y="2065338"/>
          <p14:tracePt t="32078" x="5029200" y="2065338"/>
          <p14:tracePt t="32086" x="5013325" y="2055813"/>
          <p14:tracePt t="32092" x="4995863" y="2055813"/>
          <p14:tracePt t="32101" x="4978400" y="2055813"/>
          <p14:tracePt t="32105" x="4945063" y="2055813"/>
          <p14:tracePt t="32114" x="4910138" y="2047875"/>
          <p14:tracePt t="32120" x="4859338" y="2047875"/>
          <p14:tracePt t="32127" x="4851400" y="2047875"/>
          <p14:tracePt t="32135" x="4826000" y="2047875"/>
          <p14:tracePt t="32140" x="4808538" y="2047875"/>
          <p14:tracePt t="32150" x="4783138" y="2055813"/>
          <p14:tracePt t="32155" x="4765675" y="2065338"/>
          <p14:tracePt t="32161" x="4749800" y="2065338"/>
          <p14:tracePt t="32169" x="4740275" y="2065338"/>
          <p14:tracePt t="32176" x="4724400" y="2073275"/>
          <p14:tracePt t="32184" x="4714875" y="2073275"/>
          <p14:tracePt t="32189" x="4706938" y="2082800"/>
          <p14:tracePt t="32198" x="4699000" y="2082800"/>
          <p14:tracePt t="32211" x="4689475" y="2090738"/>
          <p14:tracePt t="32224" x="4681538" y="2090738"/>
          <p14:tracePt t="32232" x="4673600" y="2098675"/>
          <p14:tracePt t="32238" x="4664075" y="2108200"/>
          <p14:tracePt t="32249" x="4656138" y="2116138"/>
          <p14:tracePt t="32252" x="4638675" y="2124075"/>
          <p14:tracePt t="32260" x="4613275" y="2141538"/>
          <p14:tracePt t="32267" x="4605338" y="2149475"/>
          <p14:tracePt t="32273" x="4579938" y="2166938"/>
          <p14:tracePt t="32280" x="4537075" y="2209800"/>
          <p14:tracePt t="32287" x="4519613" y="2235200"/>
          <p14:tracePt t="32294" x="4476750" y="2278063"/>
          <p14:tracePt t="32303" x="4435475" y="2328863"/>
          <p14:tracePt t="32308" x="4400550" y="2397125"/>
          <p14:tracePt t="32316" x="4367213" y="2447925"/>
          <p14:tracePt t="32321" x="4332288" y="2498725"/>
          <p14:tracePt t="32329" x="4306888" y="2532063"/>
          <p14:tracePt t="32335" x="4291013" y="2566988"/>
          <p14:tracePt t="32343" x="4281488" y="2592388"/>
          <p14:tracePt t="32350" x="4273550" y="2617788"/>
          <p14:tracePt t="32356" x="4256088" y="2633663"/>
          <p14:tracePt t="32365" x="4256088" y="2660650"/>
          <p14:tracePt t="32371" x="4248150" y="2668588"/>
          <p14:tracePt t="32378" x="4240213" y="2693988"/>
          <p14:tracePt t="32387" x="4230688" y="2711450"/>
          <p14:tracePt t="32392" x="4214813" y="2719388"/>
          <p14:tracePt t="32400" x="4214813" y="2744788"/>
          <p14:tracePt t="32405" x="4214813" y="2752725"/>
          <p14:tracePt t="32413" x="4205288" y="2770188"/>
          <p14:tracePt t="32419" x="4197350" y="2787650"/>
          <p14:tracePt t="32426" x="4187825" y="2805113"/>
          <p14:tracePt t="32434" x="4187825" y="2838450"/>
          <p14:tracePt t="32442" x="4179888" y="2855913"/>
          <p14:tracePt t="32449" x="4171950" y="2871788"/>
          <p14:tracePt t="32453" x="4171950" y="2889250"/>
          <p14:tracePt t="32463" x="4171950" y="2914650"/>
          <p14:tracePt t="32469" x="4162425" y="2940050"/>
          <p14:tracePt t="32475" x="4154488" y="2957513"/>
          <p14:tracePt t="32483" x="4154488" y="2974975"/>
          <p14:tracePt t="32490" x="4146550" y="3000375"/>
          <p14:tracePt t="32496" x="4137025" y="3025775"/>
          <p14:tracePt t="32503" x="4137025" y="3041650"/>
          <p14:tracePt t="32511" x="4129088" y="3059113"/>
          <p14:tracePt t="32518" x="4121150" y="3076575"/>
          <p14:tracePt t="32524" x="4121150" y="3101975"/>
          <p14:tracePt t="32533" x="4121150" y="3109913"/>
          <p14:tracePt t="32538" x="4103688" y="3127375"/>
          <p14:tracePt t="32545" x="4103688" y="3144838"/>
          <p14:tracePt t="32551" x="4095750" y="3160713"/>
          <p14:tracePt t="32560" x="4095750" y="3178175"/>
          <p14:tracePt t="32567" x="4095750" y="3195638"/>
          <p14:tracePt t="32573" x="4086225" y="3211513"/>
          <p14:tracePt t="32580" x="4078288" y="3228975"/>
          <p14:tracePt t="32587" x="4078288" y="3246438"/>
          <p14:tracePt t="32594" x="4070350" y="3263900"/>
          <p14:tracePt t="32602" x="4070350" y="3279775"/>
          <p14:tracePt t="32608" x="4070350" y="3289300"/>
          <p14:tracePt t="32616" x="4070350" y="3305175"/>
          <p14:tracePt t="32622" x="4070350" y="3314700"/>
          <p14:tracePt t="32628" x="4070350" y="3340100"/>
          <p14:tracePt t="32636" x="4070350" y="3348038"/>
          <p14:tracePt t="32643" x="4070350" y="3355975"/>
          <p14:tracePt t="32650" x="4060825" y="3382963"/>
          <p14:tracePt t="32656" x="4060825" y="3398838"/>
          <p14:tracePt t="32665" x="4060825" y="3408363"/>
          <p14:tracePt t="32670" x="4060825" y="3424238"/>
          <p14:tracePt t="32677" x="4060825" y="3433763"/>
          <p14:tracePt t="32684" x="4060825" y="3449638"/>
          <p14:tracePt t="32691" x="4060825" y="3459163"/>
          <p14:tracePt t="32700" x="4060825" y="3467100"/>
          <p14:tracePt t="32705" x="4060825" y="3484563"/>
          <p14:tracePt t="32713" x="4060825" y="3492500"/>
          <p14:tracePt t="32734" x="4060825" y="3509963"/>
          <p14:tracePt t="32748" x="4060825" y="3517900"/>
          <p14:tracePt t="32754" x="4060825" y="3527425"/>
          <p14:tracePt t="32762" x="4060825" y="3535363"/>
          <p14:tracePt t="32775" x="4060825" y="3543300"/>
          <p14:tracePt t="32788" x="4060825" y="3560763"/>
          <p14:tracePt t="32803" x="4060825" y="3568700"/>
          <p14:tracePt t="32817" x="4060825" y="3586163"/>
          <p14:tracePt t="32833" x="4060825" y="3594100"/>
          <p14:tracePt t="32837" x="4060825" y="3603625"/>
          <p14:tracePt t="32844" x="4070350" y="3611563"/>
          <p14:tracePt t="32851" x="4070350" y="3619500"/>
          <p14:tracePt t="32859" x="4070350" y="3636963"/>
          <p14:tracePt t="32866" x="4070350" y="3646488"/>
          <p14:tracePt t="32872" x="4078288" y="3654425"/>
          <p14:tracePt t="32882" x="4078288" y="3662363"/>
          <p14:tracePt t="32885" x="4078288" y="3671888"/>
          <p14:tracePt t="32893" x="4086225" y="3687763"/>
          <p14:tracePt t="32901" x="4086225" y="3705225"/>
          <p14:tracePt t="32908" x="4095750" y="3705225"/>
          <p14:tracePt t="32915" x="4095750" y="3722688"/>
          <p14:tracePt t="32920" x="4103688" y="3738563"/>
          <p14:tracePt t="32929" x="4103688" y="3748088"/>
          <p14:tracePt t="32942" x="4111625" y="3763963"/>
          <p14:tracePt t="32951" x="4111625" y="3781425"/>
          <p14:tracePt t="32965" x="4121150" y="3798888"/>
          <p14:tracePt t="32969" x="4121150" y="3806825"/>
          <p14:tracePt t="32977" x="4121150" y="3816350"/>
          <p14:tracePt t="32984" x="4121150" y="3824288"/>
          <p14:tracePt t="32991" x="4129088" y="3824288"/>
          <p14:tracePt t="32999" x="4129088" y="3832225"/>
          <p14:tracePt t="33006" x="4129088" y="3841750"/>
          <p14:tracePt t="33018" x="4129088" y="3849688"/>
          <p14:tracePt t="33026" x="4129088" y="3857625"/>
          <p14:tracePt t="33033" x="4137025" y="3857625"/>
          <p14:tracePt t="33039" x="4146550" y="3875088"/>
          <p14:tracePt t="33048" x="4146550" y="3883025"/>
          <p14:tracePt t="33060" x="4146550" y="3900488"/>
          <p14:tracePt t="33068" x="4154488" y="3900488"/>
          <p14:tracePt t="33075" x="4154488" y="3908425"/>
          <p14:tracePt t="33089" x="4162425" y="3917950"/>
          <p14:tracePt t="33094" x="4171950" y="3925888"/>
          <p14:tracePt t="33103" x="4171950" y="3935413"/>
          <p14:tracePt t="33109" x="4171950" y="3943350"/>
          <p14:tracePt t="33122" x="4171950" y="3951288"/>
          <p14:tracePt t="33144" x="4179888" y="3960813"/>
          <p14:tracePt t="33159" x="4179888" y="3968750"/>
          <p14:tracePt t="33172" x="4187825" y="3968750"/>
          <p14:tracePt t="33180" x="4197350" y="3976688"/>
          <p14:tracePt t="33193" x="4205288" y="3986213"/>
          <p14:tracePt t="33207" x="4214813" y="3986213"/>
          <p14:tracePt t="33215" x="4222750" y="3994150"/>
          <p14:tracePt t="33220" x="4240213" y="4002088"/>
          <p14:tracePt t="33228" x="4248150" y="4002088"/>
          <p14:tracePt t="33238" x="4256088" y="4011613"/>
          <p14:tracePt t="33242" x="4273550" y="4011613"/>
          <p14:tracePt t="33255" x="4281488" y="4011613"/>
          <p14:tracePt t="33264" x="4291013" y="4019550"/>
          <p14:tracePt t="33277" x="4298950" y="4027488"/>
          <p14:tracePt t="33285" x="4306888" y="4027488"/>
          <p14:tracePt t="33290" x="4316413" y="4027488"/>
          <p14:tracePt t="33298" x="4332288" y="4027488"/>
          <p14:tracePt t="33307" x="4349750" y="4037013"/>
          <p14:tracePt t="33318" x="4375150" y="4044950"/>
          <p14:tracePt t="33325" x="4392613" y="4044950"/>
          <p14:tracePt t="33333" x="4410075" y="4044950"/>
          <p14:tracePt t="33339" x="4425950" y="4044950"/>
          <p14:tracePt t="33354" x="4435475" y="4052888"/>
          <p14:tracePt t="33367" x="4451350" y="4052888"/>
          <p14:tracePt t="33382" x="4460875" y="4052888"/>
          <p14:tracePt t="33394" x="4468813" y="4052888"/>
          <p14:tracePt t="33409" x="4476750" y="4052888"/>
          <p14:tracePt t="33423" x="4486275" y="4052888"/>
          <p14:tracePt t="33431" x="4494213" y="4052888"/>
          <p14:tracePt t="33451" x="4503738" y="4052888"/>
          <p14:tracePt t="33457" x="4511675" y="4052888"/>
          <p14:tracePt t="33472" x="4519613" y="4052888"/>
          <p14:tracePt t="33485" x="4529138" y="4052888"/>
          <p14:tracePt t="33492" x="4537075" y="4044950"/>
          <p14:tracePt t="33500" x="4545013" y="4044950"/>
          <p14:tracePt t="33505" x="4554538" y="4044950"/>
          <p14:tracePt t="33515" x="4554538" y="4037013"/>
          <p14:tracePt t="33520" x="4570413" y="4037013"/>
          <p14:tracePt t="33528" x="4579938" y="4027488"/>
          <p14:tracePt t="33534" x="4587875" y="4019550"/>
          <p14:tracePt t="33540" x="4605338" y="4019550"/>
          <p14:tracePt t="33550" x="4613275" y="4011613"/>
          <p14:tracePt t="33554" x="4621213" y="4002088"/>
          <p14:tracePt t="33562" x="4638675" y="4002088"/>
          <p14:tracePt t="33568" x="4646613" y="3986213"/>
          <p14:tracePt t="33576" x="4656138" y="3986213"/>
          <p14:tracePt t="33584" x="4664075" y="3968750"/>
          <p14:tracePt t="33589" x="4673600" y="3960813"/>
          <p14:tracePt t="33599" x="4689475" y="3943350"/>
          <p14:tracePt t="33604" x="4699000" y="3935413"/>
          <p14:tracePt t="33611" x="4706938" y="3925888"/>
          <p14:tracePt t="33619" x="4724400" y="3900488"/>
          <p14:tracePt t="33624" x="4740275" y="3892550"/>
          <p14:tracePt t="33632" x="4765675" y="3857625"/>
          <p14:tracePt t="33638" x="4783138" y="3841750"/>
          <p14:tracePt t="33646" x="4800600" y="3816350"/>
          <p14:tracePt t="33653" x="4808538" y="3798888"/>
          <p14:tracePt t="33659" x="4833938" y="3773488"/>
          <p14:tracePt t="33666" x="4851400" y="3748088"/>
          <p14:tracePt t="33674" x="4851400" y="3738563"/>
          <p14:tracePt t="33682" x="4868863" y="3722688"/>
          <p14:tracePt t="33687" x="4876800" y="3705225"/>
          <p14:tracePt t="33694" x="4894263" y="3687763"/>
          <p14:tracePt t="33701" x="4902200" y="3671888"/>
          <p14:tracePt t="33708" x="4910138" y="3654425"/>
          <p14:tracePt t="33715" x="4919663" y="3636963"/>
          <p14:tracePt t="33722" x="4927600" y="3619500"/>
          <p14:tracePt t="33732" x="4935538" y="3603625"/>
          <p14:tracePt t="33743" x="4935538" y="3594100"/>
          <p14:tracePt t="33757" x="4935538" y="3586163"/>
          <p14:tracePt t="33765" x="4953000" y="3552825"/>
          <p14:tracePt t="33771" x="4970463" y="3492500"/>
          <p14:tracePt t="33779" x="4987925" y="3433763"/>
          <p14:tracePt t="33784" x="5003800" y="3373438"/>
          <p14:tracePt t="33792" x="5013325" y="3289300"/>
          <p14:tracePt t="33799" x="5029200" y="3211513"/>
          <p14:tracePt t="33806" x="5038725" y="3170238"/>
          <p14:tracePt t="33814" x="5054600" y="3084513"/>
          <p14:tracePt t="33819" x="5072063" y="3025775"/>
          <p14:tracePt t="33826" x="5080000" y="2990850"/>
          <p14:tracePt t="33836" x="5089525" y="2974975"/>
          <p14:tracePt t="33840" x="5089525" y="2957513"/>
          <p14:tracePt t="33848" x="5089525" y="2949575"/>
          <p14:tracePt t="33855" x="5089525" y="2940050"/>
          <p14:tracePt t="33890" x="5089525" y="2932113"/>
          <p14:tracePt t="33938" x="5089525" y="2922588"/>
          <p14:tracePt t="33965" x="5089525" y="2906713"/>
          <p14:tracePt t="33973" x="5089525" y="2871788"/>
          <p14:tracePt t="33980" x="5089525" y="2838450"/>
          <p14:tracePt t="33986" x="5089525" y="2787650"/>
          <p14:tracePt t="33994" x="5089525" y="2701925"/>
          <p14:tracePt t="34001" x="5089525" y="2643188"/>
          <p14:tracePt t="34008" x="5089525" y="2617788"/>
          <p14:tracePt t="34015" x="5089525" y="2592388"/>
          <p14:tracePt t="34022" x="5089525" y="2574925"/>
          <p14:tracePt t="34028" x="5089525" y="2557463"/>
          <p14:tracePt t="34043" x="5089525" y="2541588"/>
          <p14:tracePt t="34064" x="5089525" y="2532063"/>
          <p14:tracePt t="34084" x="5089525" y="2524125"/>
          <p14:tracePt t="34092" x="5080000" y="2524125"/>
          <p14:tracePt t="34099" x="5080000" y="2516188"/>
          <p14:tracePt t="34105" x="5080000" y="2506663"/>
          <p14:tracePt t="34119" x="5064125" y="2498725"/>
          <p14:tracePt t="34126" x="5064125" y="2481263"/>
          <p14:tracePt t="34148" x="5054600" y="2473325"/>
          <p14:tracePt t="34154" x="5054600" y="2463800"/>
          <p14:tracePt t="34167" x="5046663" y="2463800"/>
          <p14:tracePt t="34175" x="5038725" y="2455863"/>
          <p14:tracePt t="34188" x="5038725" y="2447925"/>
          <p14:tracePt t="34203" x="5029200" y="2447925"/>
          <p14:tracePt t="34216" x="5029200" y="2438400"/>
          <p14:tracePt t="34224" x="5021263" y="2430463"/>
          <p14:tracePt t="34245" x="5013325" y="2422525"/>
          <p14:tracePt t="34253" x="5003800" y="2422525"/>
          <p14:tracePt t="34266" x="5003800" y="2413000"/>
          <p14:tracePt t="34271" x="4995863" y="2413000"/>
          <p14:tracePt t="34278" x="4995863" y="2405063"/>
          <p14:tracePt t="34287" x="4987925" y="2397125"/>
          <p14:tracePt t="34299" x="4970463" y="2387600"/>
          <p14:tracePt t="34314" x="4962525" y="2371725"/>
          <p14:tracePt t="34321" x="4945063" y="2371725"/>
          <p14:tracePt t="34328" x="4935538" y="2362200"/>
          <p14:tracePt t="34334" x="4919663" y="2354263"/>
          <p14:tracePt t="34350" x="4902200" y="2344738"/>
          <p14:tracePt t="34355" x="4894263" y="2336800"/>
          <p14:tracePt t="34364" x="4876800" y="2336800"/>
          <p14:tracePt t="34369" x="4876800" y="2328863"/>
          <p14:tracePt t="34376" x="4859338" y="2328863"/>
          <p14:tracePt t="34383" x="4851400" y="2328863"/>
          <p14:tracePt t="34390" x="4843463" y="2328863"/>
          <p14:tracePt t="34398" x="4826000" y="2319338"/>
          <p14:tracePt t="34404" x="4818063" y="2319338"/>
          <p14:tracePt t="34411" x="4808538" y="2319338"/>
          <p14:tracePt t="34419" x="4800600" y="2319338"/>
          <p14:tracePt t="34425" x="4765675" y="2319338"/>
          <p14:tracePt t="34433" x="4749800" y="2319338"/>
          <p14:tracePt t="34439" x="4732338" y="2319338"/>
          <p14:tracePt t="34448" x="4699000" y="2319338"/>
          <p14:tracePt t="34453" x="4681538" y="2319338"/>
          <p14:tracePt t="34460" x="4664075" y="2319338"/>
          <p14:tracePt t="34467" x="4646613" y="2319338"/>
          <p14:tracePt t="34474" x="4621213" y="2319338"/>
          <p14:tracePt t="34482" x="4613275" y="2328863"/>
          <p14:tracePt t="34488" x="4595813" y="2328863"/>
          <p14:tracePt t="34495" x="4587875" y="2336800"/>
          <p14:tracePt t="34502" x="4579938" y="2336800"/>
          <p14:tracePt t="34509" x="4570413" y="2336800"/>
          <p14:tracePt t="34517" x="4562475" y="2336800"/>
          <p14:tracePt t="34524" x="4545013" y="2344738"/>
          <p14:tracePt t="34531" x="4537075" y="2354263"/>
          <p14:tracePt t="34537" x="4519613" y="2354263"/>
          <p14:tracePt t="34544" x="4519613" y="2362200"/>
          <p14:tracePt t="34550" x="4511675" y="2371725"/>
          <p14:tracePt t="34558" x="4503738" y="2371725"/>
          <p14:tracePt t="34566" x="4494213" y="2379663"/>
          <p14:tracePt t="34572" x="4476750" y="2379663"/>
          <p14:tracePt t="34581" x="4468813" y="2397125"/>
          <p14:tracePt t="34585" x="4460875" y="2405063"/>
          <p14:tracePt t="34592" x="4443413" y="2413000"/>
          <p14:tracePt t="34601" x="4435475" y="2430463"/>
          <p14:tracePt t="34606" x="4418013" y="2447925"/>
          <p14:tracePt t="34614" x="4410075" y="2455863"/>
          <p14:tracePt t="34620" x="4400550" y="2463800"/>
          <p14:tracePt t="34628" x="4392613" y="2489200"/>
          <p14:tracePt t="34635" x="4375150" y="2506663"/>
          <p14:tracePt t="34642" x="4359275" y="2532063"/>
          <p14:tracePt t="34649" x="4341813" y="2566988"/>
          <p14:tracePt t="34656" x="4332288" y="2582863"/>
          <p14:tracePt t="34664" x="4316413" y="2600325"/>
          <p14:tracePt t="34669" x="4306888" y="2617788"/>
          <p14:tracePt t="34676" x="4306888" y="2633663"/>
          <p14:tracePt t="34684" x="4298950" y="2651125"/>
          <p14:tracePt t="34690" x="4291013" y="2668588"/>
          <p14:tracePt t="34698" x="4281488" y="2686050"/>
          <p14:tracePt t="34707" x="4273550" y="2701925"/>
          <p14:tracePt t="34711" x="4273550" y="2719388"/>
          <p14:tracePt t="34718" x="4265613" y="2736850"/>
          <p14:tracePt t="34725" x="4256088" y="2752725"/>
          <p14:tracePt t="34734" x="4256088" y="2762250"/>
          <p14:tracePt t="34739" x="4248150" y="2778125"/>
          <p14:tracePt t="34747" x="4248150" y="2787650"/>
          <p14:tracePt t="34753" x="4248150" y="2795588"/>
          <p14:tracePt t="34760" x="4248150" y="2805113"/>
          <p14:tracePt t="34766" x="4240213" y="2813050"/>
          <p14:tracePt t="34774" x="4240213" y="2830513"/>
          <p14:tracePt t="34788" x="4240213" y="2838450"/>
          <p14:tracePt t="34794" x="4240213" y="2846388"/>
          <p14:tracePt t="34802" x="4230688" y="2855913"/>
          <p14:tracePt t="34808" x="4230688" y="2863850"/>
          <p14:tracePt t="34816" x="4230688" y="2871788"/>
          <p14:tracePt t="34822" x="4230688" y="2881313"/>
          <p14:tracePt t="34831" x="4230688" y="2889250"/>
          <p14:tracePt t="34843" x="4222750" y="2906713"/>
          <p14:tracePt t="34851" x="4222750" y="2914650"/>
          <p14:tracePt t="34857" x="4222750" y="2922588"/>
          <p14:tracePt t="34871" x="4222750" y="2932113"/>
          <p14:tracePt t="34881" x="4214813" y="2940050"/>
          <p14:tracePt t="34887" x="4214813" y="2949575"/>
          <p14:tracePt t="34892" x="4214813" y="2957513"/>
          <p14:tracePt t="34899" x="4205288" y="2965450"/>
          <p14:tracePt t="34906" x="4205288" y="2974975"/>
          <p14:tracePt t="34920" x="4205288" y="2982913"/>
          <p14:tracePt t="34928" x="4205288" y="2990850"/>
          <p14:tracePt t="34933" x="4205288" y="3000375"/>
          <p14:tracePt t="34950" x="4197350" y="3008313"/>
          <p14:tracePt t="34965" x="4187825" y="3008313"/>
          <p14:tracePt t="34968" x="4187825" y="3016250"/>
          <p14:tracePt t="34976" x="4187825" y="3025775"/>
          <p14:tracePt t="34983" x="4187825" y="3033713"/>
          <p14:tracePt t="34998" x="4187825" y="3041650"/>
          <p14:tracePt t="35004" x="4187825" y="3051175"/>
          <p14:tracePt t="35011" x="4179888" y="3059113"/>
          <p14:tracePt t="35025" x="4179888" y="3067050"/>
          <p14:tracePt t="35038" x="4179888" y="3076575"/>
          <p14:tracePt t="35059" x="4179888" y="3094038"/>
          <p14:tracePt t="35066" x="4171950" y="3094038"/>
          <p14:tracePt t="35081" x="4171950" y="3101975"/>
          <p14:tracePt t="35101" x="4162425" y="3109913"/>
          <p14:tracePt t="35116" x="4162425" y="3119438"/>
          <p14:tracePt t="35135" x="4162425" y="3127375"/>
          <p14:tracePt t="35143" x="4154488" y="3127375"/>
          <p14:tracePt t="35178" x="4154488" y="3135313"/>
          <p14:tracePt t="35221" x="4154488" y="3144838"/>
          <p14:tracePt t="35415" x="4154488" y="3152775"/>
          <p14:tracePt t="35449" x="4154488" y="3160713"/>
          <p14:tracePt t="35484" x="4154488" y="3170238"/>
          <p14:tracePt t="35497" x="4154488" y="3186113"/>
          <p14:tracePt t="35513" x="4154488" y="3195638"/>
          <p14:tracePt t="35519" x="4154488" y="3203575"/>
          <p14:tracePt t="35525" x="4154488" y="3211513"/>
          <p14:tracePt t="35534" x="4154488" y="3221038"/>
          <p14:tracePt t="35540" x="4154488" y="3228975"/>
          <p14:tracePt t="35548" x="4154488" y="3246438"/>
          <p14:tracePt t="35554" x="4154488" y="3254375"/>
          <p14:tracePt t="35563" x="4154488" y="3271838"/>
          <p14:tracePt t="35567" x="4154488" y="3279775"/>
          <p14:tracePt t="35575" x="4154488" y="3289300"/>
          <p14:tracePt t="35581" x="4154488" y="3297238"/>
          <p14:tracePt t="35589" x="4154488" y="3314700"/>
          <p14:tracePt t="35597" x="4154488" y="3322638"/>
          <p14:tracePt t="35610" x="4162425" y="3340100"/>
          <p14:tracePt t="35616" x="4162425" y="3348038"/>
          <p14:tracePt t="35626" x="4162425" y="3365500"/>
          <p14:tracePt t="35631" x="4162425" y="3382963"/>
          <p14:tracePt t="35637" x="4162425" y="3398838"/>
          <p14:tracePt t="35646" x="4162425" y="3416300"/>
          <p14:tracePt t="35652" x="4171950" y="3433763"/>
          <p14:tracePt t="35658" x="4171950" y="3449638"/>
          <p14:tracePt t="35667" x="4171950" y="3467100"/>
          <p14:tracePt t="35673" x="4171950" y="3484563"/>
          <p14:tracePt t="35680" x="4171950" y="3502025"/>
          <p14:tracePt t="35686" x="4179888" y="3509963"/>
          <p14:tracePt t="35693" x="4179888" y="3517900"/>
          <p14:tracePt t="35715" x="4179888" y="3527425"/>
          <p14:tracePt t="35722" x="4179888" y="3535363"/>
          <p14:tracePt t="35729" x="4179888" y="3543300"/>
          <p14:tracePt t="35734" x="4179888" y="3552825"/>
          <p14:tracePt t="35749" x="4179888" y="3560763"/>
          <p14:tracePt t="35756" x="4187825" y="3560763"/>
          <p14:tracePt t="35764" x="4187825" y="3578225"/>
          <p14:tracePt t="35777" x="4187825" y="3586163"/>
          <p14:tracePt t="35783" x="4187825" y="3594100"/>
          <p14:tracePt t="35797" x="4187825" y="3603625"/>
          <p14:tracePt t="35813" x="4187825" y="3611563"/>
          <p14:tracePt t="35832" x="4187825" y="3619500"/>
          <p14:tracePt t="35847" x="4187825" y="3629025"/>
          <p14:tracePt t="35881" x="4187825" y="3636963"/>
          <p14:tracePt t="36089" x="4179888" y="3636963"/>
          <p14:tracePt t="36136" x="4171950" y="3636963"/>
          <p14:tracePt t="36283" x="4162425" y="3636963"/>
          <p14:tracePt t="36304" x="4154488" y="3636963"/>
          <p14:tracePt t="36325" x="4154488" y="3646488"/>
          <p14:tracePt t="36332" x="4154488" y="3654425"/>
          <p14:tracePt t="36339" x="4154488" y="3662363"/>
          <p14:tracePt t="36347" x="4154488" y="3671888"/>
          <p14:tracePt t="36363" x="4154488" y="3687763"/>
          <p14:tracePt t="36368" x="4154488" y="3705225"/>
          <p14:tracePt t="36381" x="4154488" y="3722688"/>
          <p14:tracePt t="36397" x="4154488" y="3730625"/>
          <p14:tracePt t="36402" x="4154488" y="3738563"/>
          <p14:tracePt t="36416" x="4154488" y="3748088"/>
          <p14:tracePt t="36423" x="4154488" y="3756025"/>
          <p14:tracePt t="36437" x="4154488" y="3763963"/>
          <p14:tracePt t="36446" x="4154488" y="3773488"/>
          <p14:tracePt t="36457" x="4154488" y="3781425"/>
          <p14:tracePt t="36465" x="4154488" y="3790950"/>
          <p14:tracePt t="36472" x="4154488" y="3798888"/>
          <p14:tracePt t="36493" x="4154488" y="3816350"/>
          <p14:tracePt t="36514" x="4154488" y="3824288"/>
          <p14:tracePt t="36529" x="4154488" y="3832225"/>
          <p14:tracePt t="36555" x="4154488" y="3841750"/>
          <p14:tracePt t="36563" x="4154488" y="3849688"/>
          <p14:tracePt t="36583" x="4154488" y="3857625"/>
          <p14:tracePt t="36604" x="4162425" y="3867150"/>
          <p14:tracePt t="36618" x="4162425" y="3875088"/>
          <p14:tracePt t="36632" x="4162425" y="3883025"/>
          <p14:tracePt t="36653" x="4162425" y="3892550"/>
          <p14:tracePt t="36681" x="4162425" y="3900488"/>
          <p14:tracePt t="36702" x="4162425" y="3908425"/>
          <p14:tracePt t="36708" x="4162425" y="3917950"/>
          <p14:tracePt t="36757" x="4162425" y="3925888"/>
          <p14:tracePt t="36813" x="4162425" y="3935413"/>
          <p14:tracePt t="36849" x="4162425" y="3943350"/>
          <p14:tracePt t="36910" x="4162425" y="3951288"/>
          <p14:tracePt t="36994" x="4162425" y="3960813"/>
          <p14:tracePt t="37452" x="4162425" y="3951288"/>
          <p14:tracePt t="37473" x="4162425" y="3943350"/>
          <p14:tracePt t="37507" x="4162425" y="3935413"/>
          <p14:tracePt t="37543" x="4162425" y="3925888"/>
          <p14:tracePt t="37682" x="4162425" y="3917950"/>
          <p14:tracePt t="37730" x="4162425" y="3908425"/>
          <p14:tracePt t="37765" x="4162425" y="3900488"/>
          <p14:tracePt t="37793" x="4154488" y="3900488"/>
          <p14:tracePt t="37807" x="4154488" y="3892550"/>
          <p14:tracePt t="37814" x="4146550" y="3892550"/>
          <p14:tracePt t="37828" x="4137025" y="3892550"/>
          <p14:tracePt t="37848" x="4129088" y="3883025"/>
          <p14:tracePt t="37855" x="4121150" y="3883025"/>
          <p14:tracePt t="37862" x="4121150" y="3875088"/>
          <p14:tracePt t="37870" x="4111625" y="3875088"/>
          <p14:tracePt t="37879" x="4095750" y="3875088"/>
          <p14:tracePt t="37883" x="3984625" y="3832225"/>
          <p14:tracePt t="37890" x="3662363" y="3722688"/>
          <p14:tracePt t="37897" x="3406775" y="3654425"/>
          <p14:tracePt t="37904" x="3244850" y="3603625"/>
          <p14:tracePt t="37913" x="3109913" y="3578225"/>
          <p14:tracePt t="37917" x="3024188" y="3543300"/>
          <p14:tracePt t="37927" x="2965450" y="3535363"/>
          <p14:tracePt t="37933" x="2897188" y="3517900"/>
          <p14:tracePt t="37940" x="2854325" y="3517900"/>
          <p14:tracePt t="37948" x="2803525" y="3502025"/>
          <p14:tracePt t="37953" x="2770188" y="3492500"/>
          <p14:tracePt t="37961" x="2727325" y="3492500"/>
          <p14:tracePt t="37977" x="2676525" y="3484563"/>
          <p14:tracePt t="37981" x="2659063" y="3484563"/>
          <p14:tracePt t="37988" x="2651125" y="3484563"/>
          <p14:tracePt t="37996" x="2633663" y="3484563"/>
          <p14:tracePt t="38002" x="2625725" y="3484563"/>
          <p14:tracePt t="38011" x="2608263" y="3484563"/>
          <p14:tracePt t="38016" x="2600325" y="3475038"/>
          <p14:tracePt t="38023" x="2582863" y="3475038"/>
          <p14:tracePt t="38030" x="2574925" y="3475038"/>
          <p14:tracePt t="38037" x="2565400" y="3475038"/>
          <p14:tracePt t="38051" x="2557463" y="3467100"/>
          <p14:tracePt t="38058" x="2549525" y="3467100"/>
          <p14:tracePt t="38071" x="2532063" y="3467100"/>
          <p14:tracePt t="38093" x="2524125" y="3467100"/>
          <p14:tracePt t="38100" x="2514600" y="3459163"/>
          <p14:tracePt t="38646" x="2481263" y="3467100"/>
          <p14:tracePt t="38654" x="2420938" y="3492500"/>
          <p14:tracePt t="38662" x="2344738" y="3517900"/>
          <p14:tracePt t="38670" x="2251075" y="3560763"/>
          <p14:tracePt t="38679" x="2182813" y="3594100"/>
          <p14:tracePt t="38685" x="2106613" y="3619500"/>
          <p14:tracePt t="38694" x="2055813" y="3654425"/>
          <p14:tracePt t="38701" x="2022475" y="3679825"/>
          <p14:tracePt t="38710" x="1987550" y="3697288"/>
          <p14:tracePt t="38716" x="1971675" y="3713163"/>
          <p14:tracePt t="38723" x="1954213" y="3722688"/>
          <p14:tracePt t="38738" x="1936750" y="3730625"/>
          <p14:tracePt t="38745" x="1920875" y="3748088"/>
          <p14:tracePt t="38752" x="1911350" y="3748088"/>
          <p14:tracePt t="38760" x="1911350" y="3756025"/>
          <p14:tracePt t="38765" x="1903413" y="3756025"/>
          <p14:tracePt t="38779" x="1893888" y="3756025"/>
          <p14:tracePt t="38786" x="1893888" y="3763963"/>
          <p14:tracePt t="38801" x="1885950" y="3763963"/>
          <p14:tracePt t="38814" x="1878013" y="3763963"/>
          <p14:tracePt t="38821" x="1878013" y="3773488"/>
          <p14:tracePt t="38828" x="1868488" y="3773488"/>
          <p14:tracePt t="38835" x="1868488" y="3781425"/>
          <p14:tracePt t="38856" x="1860550" y="3781425"/>
          <p14:tracePt t="38870" x="1852613" y="3781425"/>
          <p14:tracePt t="38878" x="1843088" y="3790950"/>
          <p14:tracePt t="38919" x="1835150" y="3790950"/>
          <p14:tracePt t="38946" x="1827213" y="3790950"/>
          <p14:tracePt t="38989" x="1817688" y="3790950"/>
          <p14:tracePt t="39002" x="1809750" y="3790950"/>
          <p14:tracePt t="39058" x="1809750" y="3781425"/>
          <p14:tracePt t="39064" x="1809750" y="3773488"/>
          <p14:tracePt t="39085" x="1809750" y="3763963"/>
          <p14:tracePt t="39100" x="1809750" y="3756025"/>
          <p14:tracePt t="39120" x="1809750" y="3748088"/>
          <p14:tracePt t="39134" x="1809750" y="3738563"/>
          <p14:tracePt t="39148" x="1809750" y="3730625"/>
          <p14:tracePt t="39162" x="1809750" y="3722688"/>
          <p14:tracePt t="39177" x="1809750" y="3713163"/>
          <p14:tracePt t="39183" x="1809750" y="3705225"/>
          <p14:tracePt t="39190" x="1809750" y="3697288"/>
          <p14:tracePt t="39204" x="1809750" y="3687763"/>
          <p14:tracePt t="39211" x="1817688" y="3687763"/>
          <p14:tracePt t="39226" x="1817688" y="3679825"/>
          <p14:tracePt t="39231" x="1817688" y="3671888"/>
          <p14:tracePt t="39238" x="1827213" y="3671888"/>
          <p14:tracePt t="39253" x="1835150" y="3662363"/>
          <p14:tracePt t="39267" x="1843088" y="3662363"/>
          <p14:tracePt t="39274" x="1852613" y="3662363"/>
          <p14:tracePt t="39288" x="1860550" y="3662363"/>
          <p14:tracePt t="39295" x="1878013" y="3662363"/>
          <p14:tracePt t="39302" x="1911350" y="3662363"/>
          <p14:tracePt t="39309" x="1954213" y="3662363"/>
          <p14:tracePt t="39315" x="2047875" y="3662363"/>
          <p14:tracePt t="39322" x="2217738" y="3662363"/>
          <p14:tracePt t="39329" x="2471738" y="3662363"/>
          <p14:tracePt t="39336" x="2600325" y="3671888"/>
          <p14:tracePt t="39344" x="2727325" y="3687763"/>
          <p14:tracePt t="39351" x="2838450" y="3697288"/>
          <p14:tracePt t="39359" x="2914650" y="3697288"/>
          <p14:tracePt t="39364" x="3008313" y="3705225"/>
          <p14:tracePt t="39371" x="3074988" y="3705225"/>
          <p14:tracePt t="39379" x="3143250" y="3705225"/>
          <p14:tracePt t="39384" x="3168650" y="3705225"/>
          <p14:tracePt t="39393" x="3194050" y="3705225"/>
          <p14:tracePt t="39399" x="3211513" y="3705225"/>
          <p14:tracePt t="39406" x="3228975" y="3705225"/>
          <p14:tracePt t="39413" x="3244850" y="3713163"/>
          <p14:tracePt t="39420" x="3254375" y="3713163"/>
          <p14:tracePt t="39428" x="3262313" y="3713163"/>
          <p14:tracePt t="39434" x="3279775" y="3722688"/>
          <p14:tracePt t="39448" x="3297238" y="3722688"/>
          <p14:tracePt t="39454" x="3313113" y="3730625"/>
          <p14:tracePt t="39462" x="3338513" y="3730625"/>
          <p14:tracePt t="39783" x="3414713" y="3748088"/>
          <p14:tracePt t="39789" x="3500438" y="3773488"/>
          <p14:tracePt t="39797" x="3568700" y="3790950"/>
          <p14:tracePt t="39804" x="3619500" y="3798888"/>
          <p14:tracePt t="39812" x="3652838" y="3816350"/>
          <p14:tracePt t="39817" x="3678238" y="3816350"/>
          <p14:tracePt t="39826" x="3695700" y="3832225"/>
          <p14:tracePt t="39831" x="3721100" y="3832225"/>
          <p14:tracePt t="39838" x="3738563" y="3832225"/>
          <p14:tracePt t="39845" x="3746500" y="3841750"/>
          <p14:tracePt t="39853" x="3756025" y="3841750"/>
          <p14:tracePt t="39861" x="3771900" y="3849688"/>
          <p14:tracePt t="39876" x="3781425" y="3849688"/>
          <p14:tracePt t="39880" x="3789363" y="3849688"/>
          <p14:tracePt t="39887" x="3797300" y="3849688"/>
          <p14:tracePt t="39894" x="3814763" y="3849688"/>
          <p14:tracePt t="39909" x="3832225" y="3849688"/>
          <p14:tracePt t="39922" x="3840163" y="3849688"/>
          <p14:tracePt t="39936" x="3848100" y="3849688"/>
          <p14:tracePt t="39943" x="3857625" y="3857625"/>
          <p14:tracePt t="39960" x="3865563" y="3857625"/>
          <p14:tracePt t="39970" x="3883025" y="3867150"/>
          <p14:tracePt t="39978" x="3890963" y="3867150"/>
          <p14:tracePt t="39985" x="3900488" y="3867150"/>
          <p14:tracePt t="39993" x="3916363" y="3875088"/>
          <p14:tracePt t="39999" x="3941763" y="3883025"/>
          <p14:tracePt t="40005" x="3959225" y="3883025"/>
          <p14:tracePt t="40012" x="3967163" y="3883025"/>
          <p14:tracePt t="40019" x="3976688" y="3892550"/>
          <p14:tracePt t="40029" x="3992563" y="3900488"/>
          <p14:tracePt t="40033" x="4002088" y="3900488"/>
          <p14:tracePt t="40043" x="4010025" y="3900488"/>
          <p14:tracePt t="40048" x="4017963" y="3908425"/>
          <p14:tracePt t="40061" x="4027488" y="3908425"/>
          <p14:tracePt t="40068" x="4035425" y="3917950"/>
          <p14:tracePt t="40076" x="4035425" y="3925888"/>
          <p14:tracePt t="40081" x="4044950" y="3925888"/>
          <p14:tracePt t="40096" x="4060825" y="3935413"/>
          <p14:tracePt t="40110" x="4070350" y="3935413"/>
          <p14:tracePt t="40131" x="4078288" y="3943350"/>
          <p14:tracePt t="40138" x="4086225" y="3943350"/>
          <p14:tracePt t="40145" x="4086225" y="3951288"/>
          <p14:tracePt t="40161" x="4095750" y="3951288"/>
          <p14:tracePt t="40179" x="4103688" y="3951288"/>
          <p14:tracePt t="40194" x="4111625" y="3951288"/>
          <p14:tracePt t="40208" x="4121150" y="3951288"/>
          <p14:tracePt t="40222" x="4129088" y="3951288"/>
          <p14:tracePt t="40242" x="4129088" y="3960813"/>
          <p14:tracePt t="40249" x="4137025" y="3960813"/>
          <p14:tracePt t="40291" x="4146550" y="3960813"/>
          <p14:tracePt t="40305" x="4154488" y="3960813"/>
          <p14:tracePt t="40599" x="4222750" y="3960813"/>
          <p14:tracePt t="40605" x="4281488" y="3951288"/>
          <p14:tracePt t="40613" x="4332288" y="3943350"/>
          <p14:tracePt t="40620" x="4349750" y="3935413"/>
          <p14:tracePt t="40628" x="4367213" y="3925888"/>
          <p14:tracePt t="40633" x="4384675" y="3925888"/>
          <p14:tracePt t="40642" x="4410075" y="3917950"/>
          <p14:tracePt t="40647" x="4425950" y="3908425"/>
          <p14:tracePt t="40654" x="4443413" y="3892550"/>
          <p14:tracePt t="40661" x="4460875" y="3892550"/>
          <p14:tracePt t="40669" x="4476750" y="3875088"/>
          <p14:tracePt t="40676" x="4494213" y="3875088"/>
          <p14:tracePt t="40682" x="4503738" y="3857625"/>
          <p14:tracePt t="40692" x="4511675" y="3849688"/>
          <p14:tracePt t="40696" x="4529138" y="3832225"/>
          <p14:tracePt t="40703" x="4545013" y="3832225"/>
          <p14:tracePt t="40711" x="4554538" y="3816350"/>
          <p14:tracePt t="40718" x="4562475" y="3806825"/>
          <p14:tracePt t="40725" x="4579938" y="3781425"/>
          <p14:tracePt t="40731" x="4595813" y="3773488"/>
          <p14:tracePt t="40738" x="4605338" y="3756025"/>
          <p14:tracePt t="40744" x="4621213" y="3730625"/>
          <p14:tracePt t="40752" x="4638675" y="3697288"/>
          <p14:tracePt t="40760" x="4656138" y="3654425"/>
          <p14:tracePt t="40766" x="4673600" y="3636963"/>
          <p14:tracePt t="40772" x="4673600" y="3619500"/>
          <p14:tracePt t="40780" x="4681538" y="3611563"/>
          <p14:tracePt t="40786" x="4681538" y="3603625"/>
          <p14:tracePt t="40794" x="4689475" y="3594100"/>
          <p14:tracePt t="40801" x="4689475" y="3586163"/>
          <p14:tracePt t="40815" x="4689475" y="3578225"/>
          <p14:tracePt t="40821" x="4689475" y="3568700"/>
          <p14:tracePt t="40828" x="4699000" y="3552825"/>
          <p14:tracePt t="40835" x="4706938" y="3517900"/>
          <p14:tracePt t="40844" x="4732338" y="3408363"/>
          <p14:tracePt t="40849" x="4749800" y="3305175"/>
          <p14:tracePt t="40858" x="4775200" y="3228975"/>
          <p14:tracePt t="40863" x="4800600" y="3109913"/>
          <p14:tracePt t="40870" x="4826000" y="3008313"/>
          <p14:tracePt t="40879" x="4833938" y="2932113"/>
          <p14:tracePt t="40884" x="4843463" y="2889250"/>
          <p14:tracePt t="40892" x="4843463" y="2846388"/>
          <p14:tracePt t="40898" x="4843463" y="2830513"/>
          <p14:tracePt t="40905" x="4843463" y="2805113"/>
          <p14:tracePt t="40926" x="4843463" y="2795588"/>
          <p14:tracePt t="40946" x="4843463" y="2770188"/>
          <p14:tracePt t="40962" x="4851400" y="2660650"/>
          <p14:tracePt t="40967" x="4868863" y="2541588"/>
          <p14:tracePt t="40975" x="4884738" y="2413000"/>
          <p14:tracePt t="40982" x="4894263" y="2336800"/>
          <p14:tracePt t="40990" x="4902200" y="2286000"/>
          <p14:tracePt t="40995" x="4902200" y="2252663"/>
          <p14:tracePt t="41002" x="4902200" y="2235200"/>
          <p14:tracePt t="41016" x="4902200" y="2227263"/>
          <p14:tracePt t="41025" x="4902200" y="2217738"/>
          <p14:tracePt t="41044" x="4902200" y="2209800"/>
          <p14:tracePt t="41059" x="4894263" y="2209800"/>
          <p14:tracePt t="41079" x="4884738" y="2209800"/>
          <p14:tracePt t="41087" x="4876800" y="2209800"/>
          <p14:tracePt t="41093" x="4876800" y="2200275"/>
          <p14:tracePt t="41100" x="4868863" y="2200275"/>
          <p14:tracePt t="41108" x="4859338" y="2200275"/>
          <p14:tracePt t="41114" x="4851400" y="2200275"/>
          <p14:tracePt t="41121" x="4843463" y="2192338"/>
          <p14:tracePt t="41127" x="4826000" y="2192338"/>
          <p14:tracePt t="41135" x="4808538" y="2184400"/>
          <p14:tracePt t="41143" x="4783138" y="2184400"/>
          <p14:tracePt t="41148" x="4749800" y="2174875"/>
          <p14:tracePt t="41157" x="4724400" y="2174875"/>
          <p14:tracePt t="41162" x="4706938" y="2174875"/>
          <p14:tracePt t="41170" x="4681538" y="2174875"/>
          <p14:tracePt t="41177" x="4664075" y="2174875"/>
          <p14:tracePt t="41184" x="4656138" y="2166938"/>
          <p14:tracePt t="41192" x="4638675" y="2166938"/>
          <p14:tracePt t="41197" x="4630738" y="2166938"/>
          <p14:tracePt t="41204" x="4613275" y="2166938"/>
          <p14:tracePt t="41211" x="4605338" y="2166938"/>
          <p14:tracePt t="41218" x="4595813" y="2166938"/>
          <p14:tracePt t="41226" x="4579938" y="2166938"/>
          <p14:tracePt t="41241" x="4570413" y="2166938"/>
          <p14:tracePt t="41246" x="4554538" y="2174875"/>
          <p14:tracePt t="41257" x="4554538" y="2184400"/>
          <p14:tracePt t="41260" x="4537075" y="2184400"/>
          <p14:tracePt t="41267" x="4529138" y="2200275"/>
          <p14:tracePt t="41277" x="4503738" y="2235200"/>
          <p14:tracePt t="41281" x="4468813" y="2286000"/>
          <p14:tracePt t="41288" x="4435475" y="2328863"/>
          <p14:tracePt t="41296" x="4375150" y="2387600"/>
          <p14:tracePt t="41303" x="4324350" y="2463800"/>
          <p14:tracePt t="41311" x="4291013" y="2524125"/>
          <p14:tracePt t="41315" x="4256088" y="2566988"/>
          <p14:tracePt t="41324" x="4240213" y="2600325"/>
          <p14:tracePt t="41330" x="4197350" y="2651125"/>
          <p14:tracePt t="41336" x="4179888" y="2693988"/>
          <p14:tracePt t="41344" x="4162425" y="2719388"/>
          <p14:tracePt t="41351" x="4154488" y="2736850"/>
          <p14:tracePt t="41358" x="4146550" y="2762250"/>
          <p14:tracePt t="41367" x="4137025" y="2778125"/>
          <p14:tracePt t="41371" x="4137025" y="2813050"/>
          <p14:tracePt t="41378" x="4121150" y="2838450"/>
          <p14:tracePt t="41385" x="4121150" y="2855913"/>
          <p14:tracePt t="41394" x="4111625" y="2906713"/>
          <p14:tracePt t="41399" x="4103688" y="2949575"/>
          <p14:tracePt t="41408" x="4103688" y="3000375"/>
          <p14:tracePt t="41413" x="4086225" y="3041650"/>
          <p14:tracePt t="41419" x="4086225" y="3101975"/>
          <p14:tracePt t="41427" x="4070350" y="3186113"/>
          <p14:tracePt t="41435" x="4070350" y="3228975"/>
          <p14:tracePt t="41442" x="4070350" y="3297238"/>
          <p14:tracePt t="41448" x="4070350" y="3373438"/>
          <p14:tracePt t="41456" x="4070350" y="3467100"/>
          <p14:tracePt t="41463" x="4070350" y="3502025"/>
          <p14:tracePt t="41469" x="4070350" y="3560763"/>
          <p14:tracePt t="41476" x="4070350" y="3619500"/>
          <p14:tracePt t="41483" x="4070350" y="3697288"/>
          <p14:tracePt t="41491" x="4070350" y="3730625"/>
          <p14:tracePt t="41496" x="4070350" y="3781425"/>
          <p14:tracePt t="41504" x="4070350" y="3841750"/>
          <p14:tracePt t="41511" x="4070350" y="3867150"/>
          <p14:tracePt t="41519" x="4070350" y="3900488"/>
          <p14:tracePt t="41525" x="4070350" y="3935413"/>
          <p14:tracePt t="41533" x="4070350" y="3960813"/>
          <p14:tracePt t="41540" x="4070350" y="3986213"/>
          <p14:tracePt t="41545" x="4078288" y="4002088"/>
          <p14:tracePt t="41552" x="4078288" y="4011613"/>
          <p14:tracePt t="41560" x="4078288" y="4027488"/>
          <p14:tracePt t="41566" x="4078288" y="4037013"/>
          <p14:tracePt t="41574" x="4078288" y="4044950"/>
          <p14:tracePt t="41580" x="4078288" y="4062413"/>
          <p14:tracePt t="41594" x="4078288" y="4079875"/>
          <p14:tracePt t="41601" x="4086225" y="4087813"/>
          <p14:tracePt t="41609" x="4095750" y="4095750"/>
          <p14:tracePt t="41615" x="4095750" y="4113213"/>
          <p14:tracePt t="41623" x="4095750" y="4121150"/>
          <p14:tracePt t="41629" x="4103688" y="4138613"/>
          <p14:tracePt t="41636" x="4121150" y="4164013"/>
          <p14:tracePt t="41643" x="4129088" y="4189413"/>
          <p14:tracePt t="41650" x="4137025" y="4206875"/>
          <p14:tracePt t="41658" x="4146550" y="4224338"/>
          <p14:tracePt t="41664" x="4154488" y="4240213"/>
          <p14:tracePt t="41672" x="4171950" y="4265613"/>
          <p14:tracePt t="41678" x="4179888" y="4291013"/>
          <p14:tracePt t="41684" x="4187825" y="4308475"/>
          <p14:tracePt t="41693" x="4197350" y="4308475"/>
          <p14:tracePt t="41697" x="4197350" y="4325938"/>
          <p14:tracePt t="41704" x="4214813" y="4333875"/>
          <p14:tracePt t="41713" x="4214813" y="4351338"/>
          <p14:tracePt t="41719" x="4214813" y="4359275"/>
          <p14:tracePt t="41726" x="4222750" y="4359275"/>
          <p14:tracePt t="41733" x="4230688" y="4368800"/>
          <p14:tracePt t="41741" x="4230688" y="4376738"/>
          <p14:tracePt t="41746" x="4240213" y="4384675"/>
          <p14:tracePt t="41775" x="4248150" y="4394200"/>
          <p14:tracePt t="41781" x="4248150" y="4402138"/>
          <p14:tracePt t="41791" x="4256088" y="4402138"/>
          <p14:tracePt t="41803" x="4265613" y="4402138"/>
          <p14:tracePt t="41817" x="4273550" y="4402138"/>
          <p14:tracePt t="41824" x="4281488" y="4410075"/>
          <p14:tracePt t="41831" x="4291013" y="4410075"/>
          <p14:tracePt t="41841" x="4298950" y="4410075"/>
          <p14:tracePt t="41845" x="4316413" y="4410075"/>
          <p14:tracePt t="41852" x="4341813" y="4410075"/>
          <p14:tracePt t="41859" x="4359275" y="4410075"/>
          <p14:tracePt t="41865" x="4367213" y="4402138"/>
          <p14:tracePt t="41875" x="4384675" y="4402138"/>
          <p14:tracePt t="41880" x="4400550" y="4402138"/>
          <p14:tracePt t="41887" x="4418013" y="4394200"/>
          <p14:tracePt t="41893" x="4425950" y="4384675"/>
          <p14:tracePt t="41901" x="4443413" y="4376738"/>
          <p14:tracePt t="41909" x="4476750" y="4368800"/>
          <p14:tracePt t="41914" x="4519613" y="4341813"/>
          <p14:tracePt t="41924" x="4562475" y="4316413"/>
          <p14:tracePt t="41928" x="4621213" y="4291013"/>
          <p14:tracePt t="41936" x="4673600" y="4249738"/>
          <p14:tracePt t="41944" x="4783138" y="4197350"/>
          <p14:tracePt t="41959" x="4910138" y="4113213"/>
          <p14:tracePt t="41963" x="4962525" y="4079875"/>
          <p14:tracePt t="41970" x="4978400" y="4070350"/>
          <p14:tracePt t="41978" x="4995863" y="4052888"/>
          <p14:tracePt t="41987" x="5003800" y="4044950"/>
          <p14:tracePt t="41992" x="5013325" y="4044950"/>
          <p14:tracePt t="41997" x="5021263" y="4027488"/>
          <p14:tracePt t="42006" x="5029200" y="4027488"/>
          <p14:tracePt t="42012" x="5038725" y="4011613"/>
          <p14:tracePt t="42019" x="5046663" y="4002088"/>
          <p14:tracePt t="42026" x="5064125" y="3994150"/>
          <p14:tracePt t="42034" x="5064125" y="3976688"/>
          <p14:tracePt t="42046" x="5064125" y="3960813"/>
          <p14:tracePt t="42054" x="5072063" y="3960813"/>
          <p14:tracePt t="42061" x="5072063" y="3951288"/>
          <p14:tracePt t="42075" x="5089525" y="3908425"/>
          <p14:tracePt t="42082" x="5106988" y="3832225"/>
          <p14:tracePt t="42091" x="5122863" y="3713163"/>
          <p14:tracePt t="42095" x="5140325" y="3636963"/>
          <p14:tracePt t="42103" x="5157788" y="3527425"/>
          <p14:tracePt t="42111" x="5173663" y="3441700"/>
          <p14:tracePt t="42116" x="5191125" y="3365500"/>
          <p14:tracePt t="42124" x="5199063" y="3297238"/>
          <p14:tracePt t="42130" x="5199063" y="3271838"/>
          <p14:tracePt t="42137" x="5199063" y="3254375"/>
          <p14:tracePt t="42144" x="5208588" y="3246438"/>
          <p14:tracePt t="42151" x="5208588" y="3238500"/>
          <p14:tracePt t="42173" x="5208588" y="3228975"/>
          <p14:tracePt t="42186" x="5208588" y="3221038"/>
          <p14:tracePt t="42193" x="5208588" y="3211513"/>
          <p14:tracePt t="42201" x="5208588" y="3186113"/>
          <p14:tracePt t="42208" x="5208588" y="3152775"/>
          <p14:tracePt t="42214" x="5216525" y="3109913"/>
          <p14:tracePt t="42223" x="5216525" y="3025775"/>
          <p14:tracePt t="42228" x="5216525" y="2957513"/>
          <p14:tracePt t="42234" x="5216525" y="2914650"/>
          <p14:tracePt t="42242" x="5216525" y="2889250"/>
          <p14:tracePt t="42249" x="5216525" y="2871788"/>
          <p14:tracePt t="42257" x="5216525" y="2846388"/>
          <p14:tracePt t="42263" x="5216525" y="2838450"/>
          <p14:tracePt t="42271" x="5216525" y="2830513"/>
          <p14:tracePt t="42283" x="5216525" y="2820988"/>
          <p14:tracePt t="42292" x="5208588" y="2820988"/>
          <p14:tracePt t="42297" x="5208588" y="2813050"/>
          <p14:tracePt t="42304" x="5199063" y="2795588"/>
          <p14:tracePt t="42311" x="5191125" y="2770188"/>
          <p14:tracePt t="42319" x="5183188" y="2762250"/>
          <p14:tracePt t="42327" x="5183188" y="2744788"/>
          <p14:tracePt t="42332" x="5165725" y="2693988"/>
          <p14:tracePt t="42340" x="5140325" y="2660650"/>
          <p14:tracePt t="42346" x="5132388" y="2633663"/>
          <p14:tracePt t="42353" x="5122863" y="2608263"/>
          <p14:tracePt t="42360" x="5097463" y="2592388"/>
          <p14:tracePt t="42367" x="5097463" y="2582863"/>
          <p14:tracePt t="42375" x="5089525" y="2566988"/>
          <p14:tracePt t="42381" x="5080000" y="2557463"/>
          <p14:tracePt t="42389" x="5064125" y="2549525"/>
          <p14:tracePt t="42395" x="5064125" y="2541588"/>
          <p14:tracePt t="42402" x="5064125" y="2532063"/>
          <p14:tracePt t="42409" x="5046663" y="2532063"/>
          <p14:tracePt t="42416" x="5046663" y="2516188"/>
          <p14:tracePt t="42424" x="5038725" y="2516188"/>
          <p14:tracePt t="42430" x="5029200" y="2498725"/>
          <p14:tracePt t="42436" x="5013325" y="2481263"/>
          <p14:tracePt t="42443" x="5003800" y="2463800"/>
          <p14:tracePt t="42451" x="4987925" y="2447925"/>
          <p14:tracePt t="42458" x="4987925" y="2430463"/>
          <p14:tracePt t="42464" x="4978400" y="2422525"/>
          <p14:tracePt t="42474" x="4962525" y="2413000"/>
          <p14:tracePt t="42478" x="4953000" y="2405063"/>
          <p14:tracePt t="42485" x="4953000" y="2397125"/>
          <p14:tracePt t="42493" x="4945063" y="2387600"/>
          <p14:tracePt t="42500" x="4935538" y="2379663"/>
          <p14:tracePt t="42513" x="4919663" y="2371725"/>
          <p14:tracePt t="42534" x="4910138" y="2362200"/>
          <p14:tracePt t="42542" x="4902200" y="2354263"/>
          <p14:tracePt t="42548" x="4894263" y="2354263"/>
          <p14:tracePt t="42561" x="4876800" y="2344738"/>
          <p14:tracePt t="42569" x="4859338" y="2344738"/>
          <p14:tracePt t="42576" x="4833938" y="2344738"/>
          <p14:tracePt t="42583" x="4808538" y="2344738"/>
          <p14:tracePt t="42591" x="4775200" y="2344738"/>
          <p14:tracePt t="42596" x="4732338" y="2354263"/>
          <p14:tracePt t="42603" x="4706938" y="2371725"/>
          <p14:tracePt t="42610" x="4699000" y="2379663"/>
          <p14:tracePt t="42618" x="4664075" y="2397125"/>
          <p14:tracePt t="42627" x="4646613" y="2405063"/>
          <p14:tracePt t="42631" x="4621213" y="2422525"/>
          <p14:tracePt t="42639" x="4587875" y="2438400"/>
          <p14:tracePt t="42645" x="4562475" y="2463800"/>
          <p14:tracePt t="42652" x="4545013" y="2473325"/>
          <p14:tracePt t="42659" x="4529138" y="2489200"/>
          <p14:tracePt t="42666" x="4511675" y="2506663"/>
          <p14:tracePt t="42673" x="4486275" y="2532063"/>
          <p14:tracePt t="42680" x="4468813" y="2549525"/>
          <p14:tracePt t="42688" x="4451350" y="2557463"/>
          <p14:tracePt t="42693" x="4435475" y="2582863"/>
          <p14:tracePt t="42701" x="4418013" y="2592388"/>
          <p14:tracePt t="42709" x="4410075" y="2600325"/>
          <p14:tracePt t="42714" x="4392613" y="2625725"/>
          <p14:tracePt t="42723" x="4384675" y="2625725"/>
          <p14:tracePt t="42729" x="4367213" y="2651125"/>
          <p14:tracePt t="42736" x="4359275" y="2676525"/>
          <p14:tracePt t="42742" x="4332288" y="2701925"/>
          <p14:tracePt t="42750" x="4324350" y="2727325"/>
          <p14:tracePt t="42756" x="4306888" y="2736850"/>
          <p14:tracePt t="42763" x="4298950" y="2762250"/>
          <p14:tracePt t="42772" x="4298950" y="2770188"/>
          <p14:tracePt t="42777" x="4291013" y="2787650"/>
          <p14:tracePt t="42784" x="4281488" y="2805113"/>
          <p14:tracePt t="42791" x="4265613" y="2820988"/>
          <p14:tracePt t="42807" x="4256088" y="2830513"/>
          <p14:tracePt t="42813" x="4256088" y="2838450"/>
          <p14:tracePt t="42819" x="4256088" y="2846388"/>
          <p14:tracePt t="42826" x="4256088" y="2855913"/>
          <p14:tracePt t="42841" x="4256088" y="2863850"/>
          <p14:tracePt t="42847" x="4248150" y="2863850"/>
          <p14:tracePt t="42856" x="4248150" y="2871788"/>
          <p14:tracePt t="42861" x="4248150" y="2881313"/>
          <p14:tracePt t="42868" x="4248150" y="2889250"/>
          <p14:tracePt t="42882" x="4248150" y="2897188"/>
          <p14:tracePt t="42890" x="4248150" y="2906713"/>
          <p14:tracePt t="42896" x="4248150" y="2914650"/>
          <p14:tracePt t="42904" x="4248150" y="2922588"/>
          <p14:tracePt t="42910" x="4240213" y="2932113"/>
          <p14:tracePt t="42925" x="4230688" y="2940050"/>
          <p14:tracePt t="42931" x="4230688" y="2949575"/>
          <p14:tracePt t="42939" x="4230688" y="2957513"/>
          <p14:tracePt t="42953" x="4230688" y="2965450"/>
          <p14:tracePt t="42965" x="4230688" y="2974975"/>
          <p14:tracePt t="42980" x="4230688" y="2982913"/>
          <p14:tracePt t="42993" x="4230688" y="2990850"/>
          <p14:tracePt t="43007" x="4230688" y="3000375"/>
          <p14:tracePt t="43037" x="4230688" y="3008313"/>
          <p14:tracePt t="43056" x="4230688" y="3016250"/>
          <p14:tracePt t="43070" x="4230688" y="3025775"/>
          <p14:tracePt t="43090" x="4230688" y="3033713"/>
          <p14:tracePt t="43147" x="4230688" y="3041650"/>
          <p14:tracePt t="43189" x="4230688" y="3051175"/>
          <p14:tracePt t="43438" x="4230688" y="3059113"/>
          <p14:tracePt t="43451" x="4222750" y="3059113"/>
          <p14:tracePt t="43458" x="4222750" y="3067050"/>
          <p14:tracePt t="43465" x="4214813" y="3076575"/>
          <p14:tracePt t="43474" x="4205288" y="3084513"/>
          <p14:tracePt t="43480" x="4197350" y="3094038"/>
          <p14:tracePt t="43489" x="4187825" y="3101975"/>
          <p14:tracePt t="43493" x="4187825" y="3109913"/>
          <p14:tracePt t="43501" x="4179888" y="3119438"/>
          <p14:tracePt t="43509" x="4171950" y="3135313"/>
          <p14:tracePt t="43514" x="4162425" y="3144838"/>
          <p14:tracePt t="43522" x="4154488" y="3152775"/>
          <p14:tracePt t="43528" x="4154488" y="3160713"/>
          <p14:tracePt t="43535" x="4146550" y="3170238"/>
          <p14:tracePt t="43549" x="4137025" y="3186113"/>
          <p14:tracePt t="43563" x="4129088" y="3186113"/>
          <p14:tracePt t="43572" x="4129088" y="3195638"/>
          <p14:tracePt t="43584" x="4121150" y="3203575"/>
          <p14:tracePt t="43591" x="4111625" y="3211513"/>
          <p14:tracePt t="43626" x="4103688" y="3221038"/>
          <p14:tracePt t="43640" x="4103688" y="3228975"/>
          <p14:tracePt t="43647" x="4095750" y="3228975"/>
          <p14:tracePt t="43656" x="4086225" y="3238500"/>
          <p14:tracePt t="44906" x="4086225" y="3246438"/>
          <p14:tracePt t="44914" x="4086225" y="3263900"/>
          <p14:tracePt t="44921" x="4086225" y="3279775"/>
          <p14:tracePt t="44934" x="4086225" y="3289300"/>
          <p14:tracePt t="44941" x="4086225" y="3314700"/>
          <p14:tracePt t="44948" x="4086225" y="3330575"/>
          <p14:tracePt t="44957" x="4086225" y="3348038"/>
          <p14:tracePt t="44962" x="4086225" y="3355975"/>
          <p14:tracePt t="44972" x="4086225" y="3373438"/>
          <p14:tracePt t="44983" x="4086225" y="3382963"/>
          <p14:tracePt t="44990" x="4086225" y="3398838"/>
          <p14:tracePt t="44997" x="4095750" y="3398838"/>
          <p14:tracePt t="45005" x="4095750" y="3408363"/>
          <p14:tracePt t="45011" x="4095750" y="3416300"/>
          <p14:tracePt t="45020" x="4103688" y="3416300"/>
          <p14:tracePt t="45024" x="4103688" y="3424238"/>
          <p14:tracePt t="45032" x="4103688" y="3433763"/>
          <p14:tracePt t="45040" x="4103688" y="3441700"/>
          <p14:tracePt t="45054" x="4103688" y="3449638"/>
          <p14:tracePt t="45059" x="4103688" y="3459163"/>
          <p14:tracePt t="45066" x="4111625" y="3467100"/>
          <p14:tracePt t="45082" x="4111625" y="3475038"/>
          <p14:tracePt t="45089" x="4111625" y="3484563"/>
          <p14:tracePt t="45101" x="4111625" y="3492500"/>
          <p14:tracePt t="45108" x="4111625" y="3502025"/>
          <p14:tracePt t="45122" x="4121150" y="3509963"/>
          <p14:tracePt t="45129" x="4121150" y="3517900"/>
          <p14:tracePt t="45143" x="4121150" y="3527425"/>
          <p14:tracePt t="45171" x="4121150" y="3535363"/>
          <p14:tracePt t="45178" x="4121150" y="3543300"/>
          <p14:tracePt t="45184" x="4121150" y="3552825"/>
          <p14:tracePt t="45206" x="4121150" y="3560763"/>
          <p14:tracePt t="45213" x="4121150" y="3568700"/>
          <p14:tracePt t="45236" x="4121150" y="3578225"/>
          <p14:tracePt t="45247" x="4121150" y="3586163"/>
          <p14:tracePt t="45262" x="4129088" y="3586163"/>
          <p14:tracePt t="45317" x="4137025" y="3586163"/>
          <p14:tracePt t="45330" x="4146550" y="3586163"/>
          <p14:tracePt t="45345" x="4146550" y="3578225"/>
          <p14:tracePt t="45352" x="4146550" y="3568700"/>
          <p14:tracePt t="45359" x="4154488" y="3560763"/>
          <p14:tracePt t="45366" x="4162425" y="3543300"/>
          <p14:tracePt t="45373" x="4162425" y="3527425"/>
          <p14:tracePt t="45380" x="4171950" y="3517900"/>
          <p14:tracePt t="45387" x="4179888" y="3492500"/>
          <p14:tracePt t="45393" x="4179888" y="3475038"/>
          <p14:tracePt t="45401" x="4187825" y="3459163"/>
          <p14:tracePt t="45407" x="4197350" y="3449638"/>
          <p14:tracePt t="45414" x="4197350" y="3433763"/>
          <p14:tracePt t="45423" x="4205288" y="3416300"/>
          <p14:tracePt t="45437" x="4205288" y="3398838"/>
          <p14:tracePt t="45443" x="4205288" y="3390900"/>
          <p14:tracePt t="45449" x="4214813" y="3390900"/>
          <p14:tracePt t="45456" x="4214813" y="3373438"/>
          <p14:tracePt t="45463" x="4214813" y="3365500"/>
          <p14:tracePt t="45471" x="4222750" y="3355975"/>
          <p14:tracePt t="45477" x="4240213" y="3322638"/>
          <p14:tracePt t="45484" x="4240213" y="3289300"/>
          <p14:tracePt t="45491" x="4273550" y="3228975"/>
          <p14:tracePt t="45498" x="4349750" y="3084513"/>
          <p14:tracePt t="45506" x="4410075" y="2974975"/>
          <p14:tracePt t="45512" x="4443413" y="2881313"/>
          <p14:tracePt t="45521" x="4476750" y="2820988"/>
          <p14:tracePt t="45525" x="4494213" y="2795588"/>
          <p14:tracePt t="45532" x="4511675" y="2762250"/>
          <p14:tracePt t="45540" x="4519613" y="2744788"/>
          <p14:tracePt t="45547" x="4537075" y="2736850"/>
          <p14:tracePt t="45555" x="4537075" y="2727325"/>
          <p14:tracePt t="45561" x="4545013" y="2719388"/>
          <p14:tracePt t="45574" x="4545013" y="2711450"/>
          <p14:tracePt t="45581" x="4554538" y="2711450"/>
          <p14:tracePt t="45603" x="4562475" y="2701925"/>
          <p14:tracePt t="45617" x="4570413" y="2701925"/>
          <p14:tracePt t="45637" x="4570413" y="2693988"/>
          <p14:tracePt t="45644" x="4579938" y="2693988"/>
          <p14:tracePt t="45658" x="4579938" y="2686050"/>
          <p14:tracePt t="45672" x="4587875" y="2676525"/>
          <p14:tracePt t="45686" x="4595813" y="2668588"/>
          <p14:tracePt t="45693" x="4605338" y="2643188"/>
          <p14:tracePt t="45700" x="4630738" y="2625725"/>
          <p14:tracePt t="45707" x="4638675" y="2617788"/>
          <p14:tracePt t="45714" x="4664075" y="2582863"/>
          <p14:tracePt t="45722" x="4664075" y="2574925"/>
          <p14:tracePt t="45728" x="4681538" y="2557463"/>
          <p14:tracePt t="45742" x="4689475" y="2549525"/>
          <p14:tracePt t="45748" x="4689475" y="2541588"/>
          <p14:tracePt t="45756" x="4699000" y="2541588"/>
          <p14:tracePt t="45763" x="4699000" y="2532063"/>
          <p14:tracePt t="45771" x="4699000" y="2524125"/>
          <p14:tracePt t="45784" x="4699000" y="2516188"/>
          <p14:tracePt t="45797" x="4699000" y="2506663"/>
          <p14:tracePt t="45811" x="4699000" y="2489200"/>
          <p14:tracePt t="45825" x="4699000" y="2481263"/>
          <p14:tracePt t="45833" x="4689475" y="2481263"/>
          <p14:tracePt t="45839" x="4689475" y="2473325"/>
          <p14:tracePt t="45846" x="4689475" y="2463800"/>
          <p14:tracePt t="45854" x="4689475" y="2455863"/>
          <p14:tracePt t="45860" x="4681538" y="2430463"/>
          <p14:tracePt t="45867" x="4673600" y="2413000"/>
          <p14:tracePt t="45874" x="4673600" y="2397125"/>
          <p14:tracePt t="45881" x="4664075" y="2387600"/>
          <p14:tracePt t="45890" x="4656138" y="2371725"/>
          <p14:tracePt t="45904" x="4656138" y="2362200"/>
          <p14:tracePt t="45909" x="4646613" y="2354263"/>
          <p14:tracePt t="45916" x="4638675" y="2344738"/>
          <p14:tracePt t="45930" x="4638675" y="2336800"/>
          <p14:tracePt t="45938" x="4630738" y="2336800"/>
          <p14:tracePt t="45956" x="4630738" y="2328863"/>
          <p14:tracePt t="45958" x="4630738" y="2319338"/>
          <p14:tracePt t="45980" x="4621213" y="2319338"/>
          <p14:tracePt t="45987" x="4621213" y="2311400"/>
          <p14:tracePt t="46279" x="4621213" y="2319338"/>
          <p14:tracePt t="46287" x="4605338" y="2336800"/>
          <p14:tracePt t="46292" x="4587875" y="2354263"/>
          <p14:tracePt t="46299" x="4570413" y="2371725"/>
          <p14:tracePt t="46307" x="4570413" y="2387600"/>
          <p14:tracePt t="46314" x="4554538" y="2405063"/>
          <p14:tracePt t="46322" x="4537075" y="2438400"/>
          <p14:tracePt t="46328" x="4511675" y="2473325"/>
          <p14:tracePt t="46337" x="4494213" y="2498725"/>
          <p14:tracePt t="46341" x="4486275" y="2524125"/>
          <p14:tracePt t="46349" x="4460875" y="2557463"/>
          <p14:tracePt t="46357" x="4443413" y="2582863"/>
          <p14:tracePt t="46362" x="4435475" y="2608263"/>
          <p14:tracePt t="46371" x="4410075" y="2643188"/>
          <p14:tracePt t="46376" x="4392613" y="2668588"/>
          <p14:tracePt t="46383" x="4392613" y="2686050"/>
          <p14:tracePt t="46391" x="4367213" y="2711450"/>
          <p14:tracePt t="46397" x="4359275" y="2744788"/>
          <p14:tracePt t="46404" x="4341813" y="2770188"/>
          <p14:tracePt t="46411" x="4332288" y="2795588"/>
          <p14:tracePt t="46420" x="4316413" y="2820988"/>
          <p14:tracePt t="46424" x="4306888" y="2846388"/>
          <p14:tracePt t="46433" x="4298950" y="2863850"/>
          <p14:tracePt t="46441" x="4298950" y="2881313"/>
          <p14:tracePt t="46445" x="4281488" y="2897188"/>
          <p14:tracePt t="46454" x="4281488" y="2906713"/>
          <p14:tracePt t="46459" x="4273550" y="2914650"/>
          <p14:tracePt t="46466" x="4265613" y="2922588"/>
          <p14:tracePt t="46474" x="4265613" y="2932113"/>
          <p14:tracePt t="46481" x="4256088" y="2949575"/>
          <p14:tracePt t="46495" x="4248150" y="2965450"/>
          <p14:tracePt t="46504" x="4240213" y="2965450"/>
          <p14:tracePt t="46508" x="4240213" y="2974975"/>
          <p14:tracePt t="46515" x="4230688" y="2982913"/>
          <p14:tracePt t="46522" x="4230688" y="3000375"/>
          <p14:tracePt t="46530" x="4222750" y="3008313"/>
          <p14:tracePt t="46538" x="4214813" y="3025775"/>
          <p14:tracePt t="46546" x="4214813" y="3041650"/>
          <p14:tracePt t="46550" x="4205288" y="3051175"/>
          <p14:tracePt t="46557" x="4197350" y="3067050"/>
          <p14:tracePt t="46564" x="4187825" y="3084513"/>
          <p14:tracePt t="46572" x="4187825" y="3101975"/>
          <p14:tracePt t="46578" x="4179888" y="3109913"/>
          <p14:tracePt t="46586" x="4179888" y="3127375"/>
          <p14:tracePt t="46593" x="4171950" y="3152775"/>
          <p14:tracePt t="46606" x="4162425" y="3160713"/>
          <p14:tracePt t="46613" x="4154488" y="3186113"/>
          <p14:tracePt t="46622" x="4154488" y="3203575"/>
          <p14:tracePt t="46627" x="4146550" y="3211513"/>
          <p14:tracePt t="46633" x="4137025" y="3228975"/>
          <p14:tracePt t="46641" x="4137025" y="3238500"/>
          <p14:tracePt t="46648" x="4137025" y="3254375"/>
          <p14:tracePt t="46655" x="4129088" y="3263900"/>
          <p14:tracePt t="46662" x="4121150" y="3271838"/>
          <p14:tracePt t="46669" x="4121150" y="3279775"/>
          <p14:tracePt t="46675" x="4121150" y="3289300"/>
          <p14:tracePt t="46682" x="4121150" y="3297238"/>
          <p14:tracePt t="46690" x="4111625" y="3305175"/>
          <p14:tracePt t="46696" x="4111625" y="3314700"/>
          <p14:tracePt t="46704" x="4103688" y="3322638"/>
          <p14:tracePt t="46710" x="4103688" y="3330575"/>
          <p14:tracePt t="46719" x="4103688" y="3340100"/>
          <p14:tracePt t="46723" x="4103688" y="3348038"/>
          <p14:tracePt t="46730" x="4103688" y="3365500"/>
          <p14:tracePt t="46737" x="4103688" y="3382963"/>
          <p14:tracePt t="46752" x="4103688" y="3398838"/>
          <p14:tracePt t="46759" x="4095750" y="3408363"/>
          <p14:tracePt t="46766" x="4095750" y="3416300"/>
          <p14:tracePt t="46773" x="4095750" y="3433763"/>
          <p14:tracePt t="46780" x="4095750" y="3441700"/>
          <p14:tracePt t="46786" x="4095750" y="3449638"/>
          <p14:tracePt t="46794" x="4095750" y="3459163"/>
          <p14:tracePt t="46802" x="4095750" y="3475038"/>
          <p14:tracePt t="46808" x="4095750" y="3484563"/>
          <p14:tracePt t="46815" x="4095750" y="3492500"/>
          <p14:tracePt t="46821" x="4095750" y="3502025"/>
          <p14:tracePt t="46829" x="4095750" y="3509963"/>
          <p14:tracePt t="46836" x="4095750" y="3527425"/>
          <p14:tracePt t="46844" x="4095750" y="3535363"/>
          <p14:tracePt t="46852" x="4095750" y="3560763"/>
          <p14:tracePt t="46856" x="4095750" y="3578225"/>
          <p14:tracePt t="46864" x="4095750" y="3586163"/>
          <p14:tracePt t="46871" x="4095750" y="3594100"/>
          <p14:tracePt t="46878" x="4095750" y="3611563"/>
          <p14:tracePt t="46886" x="4095750" y="3636963"/>
          <p14:tracePt t="46892" x="4095750" y="3646488"/>
          <p14:tracePt t="46899" x="4095750" y="3662363"/>
          <p14:tracePt t="46905" x="4095750" y="3679825"/>
          <p14:tracePt t="46913" x="4095750" y="3697288"/>
          <p14:tracePt t="46921" x="4095750" y="3705225"/>
          <p14:tracePt t="46926" x="4103688" y="3705225"/>
          <p14:tracePt t="46934" x="4103688" y="3722688"/>
          <p14:tracePt t="46948" x="4103688" y="3730625"/>
          <p14:tracePt t="46956" x="4111625" y="3730625"/>
          <p14:tracePt t="46962" x="4111625" y="3748088"/>
          <p14:tracePt t="46969" x="4111625" y="3756025"/>
          <p14:tracePt t="46975" x="4121150" y="3763963"/>
          <p14:tracePt t="46983" x="4121150" y="3773488"/>
          <p14:tracePt t="46989" x="4129088" y="3781425"/>
          <p14:tracePt t="46996" x="4129088" y="3790950"/>
          <p14:tracePt t="47005" x="4137025" y="3806825"/>
          <p14:tracePt t="47016" x="4146550" y="3824288"/>
          <p14:tracePt t="47031" x="4154488" y="3841750"/>
          <p14:tracePt t="47039" x="4154488" y="3849688"/>
          <p14:tracePt t="47045" x="4162425" y="3849688"/>
          <p14:tracePt t="47053" x="4162425" y="3857625"/>
          <p14:tracePt t="47059" x="4162425" y="3867150"/>
          <p14:tracePt t="47065" x="4171950" y="3875088"/>
          <p14:tracePt t="47080" x="4179888" y="3883025"/>
          <p14:tracePt t="47087" x="4187825" y="3892550"/>
          <p14:tracePt t="47094" x="4187825" y="3900488"/>
          <p14:tracePt t="47103" x="4197350" y="3900488"/>
          <p14:tracePt t="47106" x="4197350" y="3908425"/>
          <p14:tracePt t="47114" x="4205288" y="3917950"/>
          <p14:tracePt t="47121" x="4214813" y="3917950"/>
          <p14:tracePt t="47128" x="4214813" y="3925888"/>
          <p14:tracePt t="47136" x="4214813" y="3935413"/>
          <p14:tracePt t="47143" x="4222750" y="3935413"/>
          <p14:tracePt t="47150" x="4230688" y="3943350"/>
          <p14:tracePt t="47157" x="4230688" y="3951288"/>
          <p14:tracePt t="47163" x="4230688" y="3960813"/>
          <p14:tracePt t="47171" x="4240213" y="3960813"/>
          <p14:tracePt t="47176" x="4248150" y="3968750"/>
          <p14:tracePt t="47191" x="4256088" y="3976688"/>
          <p14:tracePt t="47198" x="4256088" y="3986213"/>
          <p14:tracePt t="47207" x="4273550" y="3986213"/>
          <p14:tracePt t="47212" x="4273550" y="4002088"/>
          <p14:tracePt t="47220" x="4281488" y="4002088"/>
          <p14:tracePt t="47225" x="4281488" y="4011613"/>
          <p14:tracePt t="47239" x="4298950" y="4027488"/>
          <p14:tracePt t="47246" x="4306888" y="4027488"/>
          <p14:tracePt t="47261" x="4316413" y="4037013"/>
          <p14:tracePt t="47269" x="4324350" y="4037013"/>
          <p14:tracePt t="47274" x="4324350" y="4044950"/>
          <p14:tracePt t="47281" x="4332288" y="4052888"/>
          <p14:tracePt t="47288" x="4341813" y="4052888"/>
          <p14:tracePt t="47295" x="4349750" y="4052888"/>
          <p14:tracePt t="47304" x="4349750" y="4062413"/>
          <p14:tracePt t="47309" x="4359275" y="4062413"/>
          <p14:tracePt t="47316" x="4359275" y="4070350"/>
          <p14:tracePt t="47331" x="4367213" y="4070350"/>
          <p14:tracePt t="47337" x="4367213" y="4079875"/>
          <p14:tracePt t="47344" x="4384675" y="4079875"/>
          <p14:tracePt t="47353" x="4392613" y="4079875"/>
          <p14:tracePt t="47357" x="4400550" y="4079875"/>
          <p14:tracePt t="47364" x="4418013" y="4095750"/>
          <p14:tracePt t="47371" x="4443413" y="4105275"/>
          <p14:tracePt t="47380" x="4476750" y="4105275"/>
          <p14:tracePt t="47387" x="4494213" y="4105275"/>
          <p14:tracePt t="47393" x="4519613" y="4105275"/>
          <p14:tracePt t="47401" x="4537075" y="4105275"/>
          <p14:tracePt t="47407" x="4554538" y="4105275"/>
          <p14:tracePt t="47414" x="4562475" y="4105275"/>
          <p14:tracePt t="47420" x="4570413" y="4105275"/>
          <p14:tracePt t="47428" x="4579938" y="4105275"/>
          <p14:tracePt t="47436" x="4587875" y="4105275"/>
          <p14:tracePt t="47448" x="4605338" y="4105275"/>
          <p14:tracePt t="47462" x="4613275" y="4105275"/>
          <p14:tracePt t="47476" x="4621213" y="4105275"/>
          <p14:tracePt t="47491" x="4621213" y="4095750"/>
          <p14:tracePt t="47497" x="4630738" y="4095750"/>
          <p14:tracePt t="47507" x="4638675" y="4095750"/>
          <p14:tracePt t="47525" x="4646613" y="4095750"/>
          <p14:tracePt t="47533" x="4646613" y="4087813"/>
          <p14:tracePt t="47539" x="4656138" y="4087813"/>
          <p14:tracePt t="47546" x="4664075" y="4079875"/>
          <p14:tracePt t="47554" x="4664075" y="4070350"/>
          <p14:tracePt t="47559" x="4673600" y="4070350"/>
          <p14:tracePt t="47569" x="4681538" y="4052888"/>
          <p14:tracePt t="47575" x="4689475" y="4044950"/>
          <p14:tracePt t="47582" x="4706938" y="4037013"/>
          <p14:tracePt t="47589" x="4714875" y="4011613"/>
          <p14:tracePt t="47594" x="4732338" y="3986213"/>
          <p14:tracePt t="47602" x="4740275" y="3960813"/>
          <p14:tracePt t="47609" x="4757738" y="3943350"/>
          <p14:tracePt t="47616" x="4791075" y="3900488"/>
          <p14:tracePt t="47623" x="4843463" y="3841750"/>
          <p14:tracePt t="47631" x="4859338" y="3806825"/>
          <p14:tracePt t="47637" x="4876800" y="3773488"/>
          <p14:tracePt t="47643" x="4910138" y="3738563"/>
          <p14:tracePt t="47653" x="4935538" y="3687763"/>
          <p14:tracePt t="47658" x="4945063" y="3671888"/>
          <p14:tracePt t="47664" x="4945063" y="3654425"/>
          <p14:tracePt t="47671" x="4953000" y="3654425"/>
          <p14:tracePt t="47679" x="4962525" y="3636963"/>
          <p14:tracePt t="47685" x="4970463" y="3619500"/>
          <p14:tracePt t="47692" x="4978400" y="3611563"/>
          <p14:tracePt t="47701" x="4978400" y="3594100"/>
          <p14:tracePt t="47706" x="4978400" y="3586163"/>
          <p14:tracePt t="47713" x="4995863" y="3568700"/>
          <p14:tracePt t="47721" x="5013325" y="3527425"/>
          <p14:tracePt t="47727" x="5038725" y="3449638"/>
          <p14:tracePt t="47735" x="5054600" y="3408363"/>
          <p14:tracePt t="47741" x="5072063" y="3355975"/>
          <p14:tracePt t="47748" x="5089525" y="3297238"/>
          <p14:tracePt t="47755" x="5114925" y="3221038"/>
          <p14:tracePt t="47762" x="5122863" y="3152775"/>
          <p14:tracePt t="47769" x="5140325" y="3094038"/>
          <p14:tracePt t="47776" x="5148263" y="3051175"/>
          <p14:tracePt t="47785" x="5148263" y="3016250"/>
          <p14:tracePt t="47789" x="5148263" y="2990850"/>
          <p14:tracePt t="47796" x="5157788" y="2965450"/>
          <p14:tracePt t="47805" x="5165725" y="2949575"/>
          <p14:tracePt t="47811" x="5165725" y="2940050"/>
          <p14:tracePt t="47818" x="5165725" y="2922588"/>
          <p14:tracePt t="47824" x="5165725" y="2914650"/>
          <p14:tracePt t="47832" x="5165725" y="2906713"/>
          <p14:tracePt t="47845" x="5165725" y="2897188"/>
          <p14:tracePt t="47853" x="5165725" y="2881313"/>
          <p14:tracePt t="47860" x="5165725" y="2871788"/>
          <p14:tracePt t="47867" x="5165725" y="2846388"/>
          <p14:tracePt t="47873" x="5165725" y="2813050"/>
          <p14:tracePt t="47881" x="5165725" y="2787650"/>
          <p14:tracePt t="47887" x="5165725" y="2744788"/>
          <p14:tracePt t="47894" x="5165725" y="2711450"/>
          <p14:tracePt t="47903" x="5165725" y="2668588"/>
          <p14:tracePt t="47908" x="5165725" y="2617788"/>
          <p14:tracePt t="47915" x="5157788" y="2582863"/>
          <p14:tracePt t="47922" x="5157788" y="2566988"/>
          <p14:tracePt t="47929" x="5157788" y="2549525"/>
          <p14:tracePt t="47937" x="5157788" y="2532063"/>
          <p14:tracePt t="47954" x="5157788" y="2524125"/>
          <p14:tracePt t="47957" x="5157788" y="2516188"/>
          <p14:tracePt t="47964" x="5148263" y="2506663"/>
          <p14:tracePt t="47970" x="5148263" y="2489200"/>
          <p14:tracePt t="47978" x="5140325" y="2463800"/>
          <p14:tracePt t="47985" x="5140325" y="2438400"/>
          <p14:tracePt t="47991" x="5140325" y="2422525"/>
          <p14:tracePt t="47999" x="5132388" y="2405063"/>
          <p14:tracePt t="48005" x="5132388" y="2387600"/>
          <p14:tracePt t="48012" x="5132388" y="2362200"/>
          <p14:tracePt t="48020" x="5122863" y="2354263"/>
          <p14:tracePt t="48027" x="5114925" y="2354263"/>
          <p14:tracePt t="48036" x="5114925" y="2336800"/>
          <p14:tracePt t="48046" x="5106988" y="2328863"/>
          <p14:tracePt t="48061" x="5106988" y="2319338"/>
          <p14:tracePt t="48069" x="5097463" y="2319338"/>
          <p14:tracePt t="48075" x="5089525" y="2311400"/>
          <p14:tracePt t="48082" x="5089525" y="2303463"/>
          <p14:tracePt t="48089" x="5080000" y="2293938"/>
          <p14:tracePt t="48096" x="5080000" y="2286000"/>
          <p14:tracePt t="48104" x="5064125" y="2278063"/>
          <p14:tracePt t="48110" x="5064125" y="2268538"/>
          <p14:tracePt t="48118" x="5054600" y="2260600"/>
          <p14:tracePt t="48124" x="5046663" y="2260600"/>
          <p14:tracePt t="48131" x="5046663" y="2252663"/>
          <p14:tracePt t="48137" x="5038725" y="2243138"/>
          <p14:tracePt t="48159" x="5038725" y="2235200"/>
          <p14:tracePt t="48165" x="5029200" y="2235200"/>
          <p14:tracePt t="48180" x="5021263" y="2227263"/>
          <p14:tracePt t="48187" x="5013325" y="2227263"/>
          <p14:tracePt t="48193" x="5003800" y="2227263"/>
          <p14:tracePt t="48202" x="4995863" y="2217738"/>
          <p14:tracePt t="48207" x="4987925" y="2209800"/>
          <p14:tracePt t="48214" x="4978400" y="2209800"/>
          <p14:tracePt t="48220" x="4970463" y="2200275"/>
          <p14:tracePt t="48229" x="4953000" y="2192338"/>
          <p14:tracePt t="48236" x="4945063" y="2192338"/>
          <p14:tracePt t="48242" x="4935538" y="2184400"/>
          <p14:tracePt t="48250" x="4919663" y="2174875"/>
          <p14:tracePt t="48256" x="4910138" y="2174875"/>
          <p14:tracePt t="48263" x="4902200" y="2166938"/>
          <p14:tracePt t="48271" x="4894263" y="2166938"/>
          <p14:tracePt t="48277" x="4884738" y="2166938"/>
          <p14:tracePt t="48285" x="4876800" y="2159000"/>
          <p14:tracePt t="48302" x="4868863" y="2159000"/>
          <p14:tracePt t="48306" x="4859338" y="2159000"/>
          <p14:tracePt t="48312" x="4843463" y="2159000"/>
          <p14:tracePt t="48326" x="4833938" y="2159000"/>
          <p14:tracePt t="48333" x="4818063" y="2159000"/>
          <p14:tracePt t="48339" x="4818063" y="2166938"/>
          <p14:tracePt t="48346" x="4808538" y="2166938"/>
          <p14:tracePt t="48356" x="4800600" y="2166938"/>
          <p14:tracePt t="48361" x="4791075" y="2166938"/>
          <p14:tracePt t="48368" x="4775200" y="2174875"/>
          <p14:tracePt t="48388" x="4765675" y="2184400"/>
          <p14:tracePt t="48403" x="4757738" y="2192338"/>
          <p14:tracePt t="48409" x="4749800" y="2192338"/>
          <p14:tracePt t="48417" x="4740275" y="2192338"/>
          <p14:tracePt t="48426" x="4732338" y="2209800"/>
          <p14:tracePt t="48430" x="4724400" y="2217738"/>
          <p14:tracePt t="48438" x="4699000" y="2227263"/>
          <p14:tracePt t="48444" x="4699000" y="2235200"/>
          <p14:tracePt t="48451" x="4689475" y="2235200"/>
          <p14:tracePt t="48457" x="4673600" y="2243138"/>
          <p14:tracePt t="48464" x="4664075" y="2252663"/>
          <p14:tracePt t="48470" x="4656138" y="2260600"/>
          <p14:tracePt t="48485" x="4638675" y="2268538"/>
          <p14:tracePt t="48500" x="4630738" y="2278063"/>
          <p14:tracePt t="48506" x="4630738" y="2286000"/>
          <p14:tracePt t="48514" x="4613275" y="2293938"/>
          <p14:tracePt t="48527" x="4605338" y="2303463"/>
          <p14:tracePt t="48534" x="4605338" y="2311400"/>
          <p14:tracePt t="48541" x="4587875" y="2319338"/>
          <p14:tracePt t="48549" x="4587875" y="2328863"/>
          <p14:tracePt t="48555" x="4570413" y="2344738"/>
          <p14:tracePt t="48562" x="4562475" y="2354263"/>
          <p14:tracePt t="48575" x="4554538" y="2362200"/>
          <p14:tracePt t="48585" x="4545013" y="2379663"/>
          <p14:tracePt t="48590" x="4537075" y="2379663"/>
          <p14:tracePt t="48597" x="4537075" y="2387600"/>
          <p14:tracePt t="48604" x="4529138" y="2397125"/>
          <p14:tracePt t="48621" x="4529138" y="2405063"/>
          <p14:tracePt t="48627" x="4519613" y="2405063"/>
          <p14:tracePt t="48633" x="4511675" y="2413000"/>
          <p14:tracePt t="48646" x="4511675" y="2422525"/>
          <p14:tracePt t="48653" x="4503738" y="2422525"/>
          <p14:tracePt t="48661" x="4503738" y="2430463"/>
          <p14:tracePt t="48676" x="4503738" y="2438400"/>
          <p14:tracePt t="48681" x="4494213" y="2438400"/>
          <p14:tracePt t="48694" x="4494213" y="2447925"/>
          <p14:tracePt t="48703" x="4486275" y="2447925"/>
          <p14:tracePt t="48716" x="4476750" y="2447925"/>
          <p14:tracePt t="48724" x="4476750" y="2455863"/>
          <p14:tracePt t="48736" x="4476750" y="2463800"/>
          <p14:tracePt t="48756" x="4476750" y="2473325"/>
          <p14:tracePt t="48778" x="4468813" y="2481263"/>
          <p14:tracePt t="48806" x="4468813" y="2489200"/>
          <p14:tracePt t="48819" x="4460875" y="2498725"/>
          <p14:tracePt t="48841" x="4460875" y="2506663"/>
          <p14:tracePt t="48862" x="4451350" y="2524125"/>
          <p14:tracePt t="48876" x="4443413" y="2532063"/>
          <p14:tracePt t="48883" x="4443413" y="2541588"/>
          <p14:tracePt t="48890" x="4435475" y="2557463"/>
          <p14:tracePt t="48896" x="4425950" y="2557463"/>
          <p14:tracePt t="48903" x="4425950" y="2566988"/>
          <p14:tracePt t="48910" x="4418013" y="2582863"/>
          <p14:tracePt t="48917" x="4418013" y="2592388"/>
          <p14:tracePt t="48924" x="4410075" y="2600325"/>
          <p14:tracePt t="48931" x="4410075" y="2617788"/>
          <p14:tracePt t="48938" x="4400550" y="2625725"/>
          <p14:tracePt t="48945" x="4392613" y="2643188"/>
          <p14:tracePt t="48953" x="4384675" y="2668588"/>
          <p14:tracePt t="48960" x="4384675" y="2676525"/>
          <p14:tracePt t="48967" x="4384675" y="2686050"/>
          <p14:tracePt t="48972" x="4375150" y="2693988"/>
          <p14:tracePt t="48980" x="4367213" y="2711450"/>
          <p14:tracePt t="48996" x="4367213" y="2727325"/>
          <p14:tracePt t="49001" x="4359275" y="2736850"/>
          <p14:tracePt t="49008" x="4359275" y="2744788"/>
          <p14:tracePt t="49015" x="4359275" y="2752725"/>
          <p14:tracePt t="49021" x="4349750" y="2762250"/>
          <p14:tracePt t="49029" x="4349750" y="2770188"/>
          <p14:tracePt t="49036" x="4349750" y="2778125"/>
          <p14:tracePt t="49043" x="4349750" y="2787650"/>
          <p14:tracePt t="49051" x="4349750" y="2795588"/>
          <p14:tracePt t="49057" x="4341813" y="2805113"/>
          <p14:tracePt t="49064" x="4341813" y="2813050"/>
          <p14:tracePt t="49077" x="4341813" y="2820988"/>
          <p14:tracePt t="49091" x="4332288" y="2838450"/>
          <p14:tracePt t="49105" x="4332288" y="2846388"/>
          <p14:tracePt t="49119" x="4332288" y="2855913"/>
          <p14:tracePt t="49134" x="4324350" y="2863850"/>
          <p14:tracePt t="49140" x="4324350" y="2871788"/>
          <p14:tracePt t="49157" x="4316413" y="2881313"/>
          <p14:tracePt t="49169" x="4316413" y="2889250"/>
          <p14:tracePt t="49174" x="4316413" y="2897188"/>
          <p14:tracePt t="49184" x="4316413" y="2906713"/>
          <p14:tracePt t="49188" x="4306888" y="2906713"/>
          <p14:tracePt t="49195" x="4306888" y="2914650"/>
          <p14:tracePt t="49210" x="4298950" y="2932113"/>
          <p14:tracePt t="49219" x="4291013" y="2932113"/>
          <p14:tracePt t="49223" x="4291013" y="2940050"/>
          <p14:tracePt t="49231" x="4291013" y="2949575"/>
          <p14:tracePt t="49237" x="4281488" y="2957513"/>
          <p14:tracePt t="49252" x="4281488" y="2965450"/>
          <p14:tracePt t="49259" x="4281488" y="2974975"/>
          <p14:tracePt t="49267" x="4281488" y="2982913"/>
          <p14:tracePt t="49272" x="4281488" y="2990850"/>
          <p14:tracePt t="49280" x="4273550" y="3000375"/>
          <p14:tracePt t="49286" x="4273550" y="3008313"/>
          <p14:tracePt t="49293" x="4273550" y="3025775"/>
          <p14:tracePt t="49301" x="4265613" y="3025775"/>
          <p14:tracePt t="49308" x="4265613" y="3033713"/>
          <p14:tracePt t="49314" x="4265613" y="3041650"/>
          <p14:tracePt t="49321" x="4265613" y="3051175"/>
          <p14:tracePt t="49335" x="4256088" y="3059113"/>
          <p14:tracePt t="49342" x="4256088" y="3076575"/>
          <p14:tracePt t="49356" x="4256088" y="3084513"/>
          <p14:tracePt t="49363" x="4256088" y="3094038"/>
          <p14:tracePt t="49369" x="4248150" y="3101975"/>
          <p14:tracePt t="49377" x="4248150" y="3109913"/>
          <p14:tracePt t="49385" x="4248150" y="3119438"/>
          <p14:tracePt t="49391" x="4240213" y="3127375"/>
          <p14:tracePt t="49398" x="4240213" y="3135313"/>
          <p14:tracePt t="49405" x="4240213" y="3144838"/>
          <p14:tracePt t="49419" x="4240213" y="3152775"/>
          <p14:tracePt t="49425" x="4240213" y="3170238"/>
          <p14:tracePt t="49434" x="4230688" y="3170238"/>
          <p14:tracePt t="49439" x="4230688" y="3178175"/>
          <p14:tracePt t="49445" x="4230688" y="3195638"/>
          <p14:tracePt t="49453" x="4230688" y="3203575"/>
          <p14:tracePt t="49460" x="4230688" y="3211513"/>
          <p14:tracePt t="49468" x="4222750" y="3221038"/>
          <p14:tracePt t="49474" x="4222750" y="3228975"/>
          <p14:tracePt t="49484" x="4222750" y="3238500"/>
          <p14:tracePt t="49488" x="4222750" y="3246438"/>
          <p14:tracePt t="49495" x="4214813" y="3254375"/>
          <p14:tracePt t="49509" x="4214813" y="3263900"/>
          <p14:tracePt t="49523" x="4214813" y="3271838"/>
          <p14:tracePt t="49531" x="4214813" y="3279775"/>
          <p14:tracePt t="49537" x="4205288" y="3297238"/>
          <p14:tracePt t="49544" x="4205288" y="3305175"/>
          <p14:tracePt t="49552" x="4205288" y="3322638"/>
          <p14:tracePt t="49558" x="4197350" y="3330575"/>
          <p14:tracePt t="49566" x="4197350" y="3348038"/>
          <p14:tracePt t="49572" x="4197350" y="3365500"/>
          <p14:tracePt t="49579" x="4197350" y="3373438"/>
          <p14:tracePt t="49586" x="4187825" y="3382963"/>
          <p14:tracePt t="49592" x="4187825" y="3398838"/>
          <p14:tracePt t="49601" x="4187825" y="3408363"/>
          <p14:tracePt t="49606" x="4179888" y="3424238"/>
          <p14:tracePt t="49613" x="4179888" y="3433763"/>
          <p14:tracePt t="49620" x="4179888" y="3441700"/>
          <p14:tracePt t="49627" x="4179888" y="3459163"/>
          <p14:tracePt t="49641" x="4179888" y="3467100"/>
          <p14:tracePt t="49655" x="4179888" y="3475038"/>
          <p14:tracePt t="49669" x="4179888" y="3492500"/>
          <p14:tracePt t="49675" x="4179888" y="3502025"/>
          <p14:tracePt t="49691" x="4179888" y="3517900"/>
          <p14:tracePt t="49704" x="4179888" y="3527425"/>
          <p14:tracePt t="49710" x="4179888" y="3543300"/>
          <p14:tracePt t="49725" x="4179888" y="3552825"/>
          <p14:tracePt t="49734" x="4179888" y="3560763"/>
          <p14:tracePt t="49739" x="4179888" y="3568700"/>
          <p14:tracePt t="49752" x="4179888" y="3578225"/>
          <p14:tracePt t="49760" x="4179888" y="3586163"/>
          <p14:tracePt t="49774" x="4179888" y="3594100"/>
          <p14:tracePt t="49788" x="4179888" y="3603625"/>
          <p14:tracePt t="49809" x="4179888" y="3611563"/>
          <p14:tracePt t="49829" x="4179888" y="3619500"/>
          <p14:tracePt t="49843" x="4179888" y="3629025"/>
          <p14:tracePt t="50017" x="4179888" y="3619500"/>
          <p14:tracePt t="50025" x="4179888" y="3611563"/>
          <p14:tracePt t="50032" x="4179888" y="3603625"/>
          <p14:tracePt t="50038" x="4179888" y="3594100"/>
          <p14:tracePt t="50045" x="4187825" y="3568700"/>
          <p14:tracePt t="50052" x="4187825" y="3560763"/>
          <p14:tracePt t="50059" x="4197350" y="3552825"/>
          <p14:tracePt t="50066" x="4197350" y="3535363"/>
          <p14:tracePt t="50135" x="4240213" y="3467100"/>
          <p14:tracePt t="50142" x="4306888" y="3390900"/>
          <p14:tracePt t="50150" x="4349750" y="3340100"/>
          <p14:tracePt t="50156" x="4384675" y="3297238"/>
          <p14:tracePt t="50164" x="4425950" y="3246438"/>
          <p14:tracePt t="50171" x="4468813" y="3195638"/>
          <p14:tracePt t="50178" x="4494213" y="3170238"/>
          <p14:tracePt t="50187" x="4511675" y="3135313"/>
          <p14:tracePt t="50191" x="4545013" y="3094038"/>
          <p14:tracePt t="50200" x="4587875" y="3059113"/>
          <p14:tracePt t="50205" x="4630738" y="3033713"/>
          <p14:tracePt t="50212" x="4656138" y="3000375"/>
          <p14:tracePt t="50221" x="4689475" y="2965450"/>
          <p14:tracePt t="50226" x="4706938" y="2949575"/>
          <p14:tracePt t="50233" x="4740275" y="2906713"/>
          <p14:tracePt t="50239" x="4775200" y="2881313"/>
          <p14:tracePt t="50247" x="4791075" y="2855913"/>
          <p14:tracePt t="50254" x="4800600" y="2846388"/>
          <p14:tracePt t="50261" x="4808538" y="2838450"/>
          <p14:tracePt t="50269" x="4818063" y="2830513"/>
          <p14:tracePt t="50275" x="4826000" y="2820988"/>
          <p14:tracePt t="50289" x="4833938" y="2813050"/>
          <p14:tracePt t="50295" x="4833938" y="2805113"/>
          <p14:tracePt t="50303" x="4833938" y="2795588"/>
          <p14:tracePt t="50324" x="4833938" y="2787650"/>
          <p14:tracePt t="50344" x="4833938" y="2778125"/>
          <p14:tracePt t="50352" x="4833938" y="2770188"/>
          <p14:tracePt t="50373" x="4833938" y="2762250"/>
          <p14:tracePt t="50386" x="4826000" y="2752725"/>
          <p14:tracePt t="50393" x="4818063" y="2752725"/>
          <p14:tracePt t="50401" x="4818063" y="2736850"/>
          <p14:tracePt t="50406" x="4800600" y="2727325"/>
          <p14:tracePt t="50416" x="4791075" y="2711450"/>
          <p14:tracePt t="50421" x="4775200" y="2711450"/>
          <p14:tracePt t="50428" x="4732338" y="2668588"/>
          <p14:tracePt t="50435" x="4681538" y="2617788"/>
          <p14:tracePt t="50442" x="4494213" y="2455863"/>
          <p14:tracePt t="50450" x="4197350" y="2235200"/>
          <p14:tracePt t="50455" x="3959225" y="2073275"/>
          <p14:tracePt t="50463" x="3865563" y="2005013"/>
          <p14:tracePt t="50470" x="3703638" y="1920875"/>
          <p14:tracePt t="50477" x="3576638" y="1835150"/>
          <p14:tracePt t="50487" x="3492500" y="1801813"/>
          <p14:tracePt t="50490" x="3348038" y="1741488"/>
          <p14:tracePt t="50499" x="3178175" y="1665288"/>
          <p14:tracePt t="50504" x="3008313" y="1589088"/>
          <p14:tracePt t="50512" x="2947988" y="1571625"/>
          <p14:tracePt t="50519" x="2854325" y="1546225"/>
          <p14:tracePt t="50525" x="2770188" y="1530350"/>
          <p14:tracePt t="50533" x="2668588" y="1520825"/>
          <p14:tracePt t="50539" x="2574925" y="1520825"/>
          <p14:tracePt t="50545" x="2489200" y="1520825"/>
          <p14:tracePt t="50553" x="2420938" y="1520825"/>
          <p14:tracePt t="50560" x="2352675" y="1530350"/>
          <p14:tracePt t="50568" x="2286000" y="1538288"/>
          <p14:tracePt t="50574" x="2235200" y="1555750"/>
          <p14:tracePt t="50583" x="2166938" y="1581150"/>
          <p14:tracePt t="50587" x="2081213" y="1597025"/>
          <p14:tracePt t="50595" x="1997075" y="1631950"/>
          <p14:tracePt t="50604" x="1954213" y="1639888"/>
          <p14:tracePt t="50609" x="1878013" y="1674813"/>
          <p14:tracePt t="50617" x="1809750" y="1716088"/>
          <p14:tracePt t="50623" x="1758950" y="1751013"/>
          <p14:tracePt t="50630" x="1690688" y="1784350"/>
          <p14:tracePt t="50637" x="1631950" y="1819275"/>
          <p14:tracePt t="50644" x="1538288" y="1885950"/>
          <p14:tracePt t="50650" x="1452563" y="1954213"/>
          <p14:tracePt t="50658" x="1401763" y="1989138"/>
          <p14:tracePt t="50666" x="1350963" y="2030413"/>
          <p14:tracePt t="50671" x="1282700" y="2073275"/>
          <p14:tracePt t="50679" x="1249363" y="2108200"/>
          <p14:tracePt t="50686" x="1214438" y="2124075"/>
          <p14:tracePt t="50692" x="1206500" y="2141538"/>
          <p14:tracePt t="50701" x="1198563" y="2141538"/>
          <p14:tracePt t="50706" x="1189038" y="2149475"/>
          <p14:tracePt t="50727" x="1189038" y="2159000"/>
          <p14:tracePt t="50741" x="1181100" y="2159000"/>
          <p14:tracePt t="50762" x="1181100" y="2166938"/>
          <p14:tracePt t="50775" x="1181100" y="2174875"/>
          <p14:tracePt t="50783" x="1181100" y="2184400"/>
          <p14:tracePt t="50790" x="1181100" y="2192338"/>
          <p14:tracePt t="50799" x="1181100" y="2227263"/>
          <p14:tracePt t="50803" x="1181100" y="2286000"/>
          <p14:tracePt t="50811" x="1206500" y="2371725"/>
          <p14:tracePt t="50817" x="1223963" y="2489200"/>
          <p14:tracePt t="50827" x="1257300" y="2582863"/>
          <p14:tracePt t="50833" x="1325563" y="2736850"/>
          <p14:tracePt t="50839" x="1376363" y="2830513"/>
          <p14:tracePt t="50845" x="1409700" y="2906713"/>
          <p14:tracePt t="50852" x="1462088" y="2974975"/>
          <p14:tracePt t="50860" x="1503363" y="3041650"/>
          <p14:tracePt t="50867" x="1538288" y="3094038"/>
          <p14:tracePt t="50874" x="1554163" y="3127375"/>
          <p14:tracePt t="50883" x="1597025" y="3178175"/>
          <p14:tracePt t="50887" x="1657350" y="3246438"/>
          <p14:tracePt t="50895" x="1690688" y="3289300"/>
          <p14:tracePt t="50902" x="1716088" y="3314700"/>
          <p14:tracePt t="50908" x="1766888" y="3373438"/>
          <p14:tracePt t="50916" x="1852613" y="3416300"/>
          <p14:tracePt t="50922" x="1903413" y="3449638"/>
          <p14:tracePt t="50929" x="1979613" y="3484563"/>
          <p14:tracePt t="50935" x="2065338" y="3527425"/>
          <p14:tracePt t="50946" x="2124075" y="3543300"/>
          <p14:tracePt t="50950" x="2174875" y="3568700"/>
          <p14:tracePt t="50966" x="2276475" y="3594100"/>
          <p14:tracePt t="50973" x="2301875" y="3603625"/>
          <p14:tracePt t="50977" x="2327275" y="3619500"/>
          <p14:tracePt t="50986" x="2352675" y="3619500"/>
          <p14:tracePt t="50992" x="2413000" y="3629025"/>
          <p14:tracePt t="50999" x="2481263" y="3646488"/>
          <p14:tracePt t="51005" x="2540000" y="3654425"/>
          <p14:tracePt t="51013" x="2590800" y="3662363"/>
          <p14:tracePt t="51019" x="2633663" y="3671888"/>
          <p14:tracePt t="51026" x="2693988" y="3671888"/>
          <p14:tracePt t="51034" x="2735263" y="3671888"/>
          <p14:tracePt t="51041" x="2786063" y="3671888"/>
          <p14:tracePt t="51049" x="2828925" y="3671888"/>
          <p14:tracePt t="51054" x="2854325" y="3671888"/>
          <p14:tracePt t="51061" x="2889250" y="3671888"/>
          <p14:tracePt t="51068" x="2914650" y="3671888"/>
          <p14:tracePt t="51075" x="2947988" y="3671888"/>
          <p14:tracePt t="51083" x="2990850" y="3671888"/>
          <p14:tracePt t="51089" x="3008313" y="3671888"/>
          <p14:tracePt t="51096" x="3024188" y="3671888"/>
          <p14:tracePt t="51103" x="3049588" y="3671888"/>
          <p14:tracePt t="51110" x="3074988" y="3662363"/>
          <p14:tracePt t="51117" x="3084513" y="3654425"/>
          <p14:tracePt t="51124" x="3109913" y="3654425"/>
          <p14:tracePt t="51132" x="3117850" y="3654425"/>
          <p14:tracePt t="51145" x="3135313" y="3654425"/>
          <p14:tracePt t="51159" x="3143250" y="3654425"/>
          <p14:tracePt t="51167" x="3160713" y="3654425"/>
          <p14:tracePt t="51172" x="3168650" y="3662363"/>
          <p14:tracePt t="51180" x="3178175" y="3662363"/>
          <p14:tracePt t="51186" x="3186113" y="3662363"/>
          <p14:tracePt t="51194" x="3194050" y="3662363"/>
          <p14:tracePt t="51200" x="3211513" y="3662363"/>
          <p14:tracePt t="51208" x="3211513" y="3671888"/>
          <p14:tracePt t="51215" x="3219450" y="3671888"/>
          <p14:tracePt t="51221" x="3228975" y="3671888"/>
          <p14:tracePt t="51228" x="3236913" y="3679825"/>
          <p14:tracePt t="51242" x="3244850" y="3687763"/>
          <p14:tracePt t="51256" x="3254375" y="3687763"/>
          <p14:tracePt t="51270" x="3262313" y="3697288"/>
          <p14:tracePt t="51277" x="3262313" y="3705225"/>
          <p14:tracePt t="51284" x="3270250" y="3713163"/>
          <p14:tracePt t="51305" x="3270250" y="3722688"/>
          <p14:tracePt t="51318" x="3270250" y="3730625"/>
          <p14:tracePt t="51333" x="3270250" y="3748088"/>
          <p14:tracePt t="51348" x="3270250" y="3756025"/>
          <p14:tracePt t="51361" x="3270250" y="3773488"/>
          <p14:tracePt t="51375" x="3262313" y="3773488"/>
          <p14:tracePt t="51383" x="3254375" y="3781425"/>
          <p14:tracePt t="51388" x="3244850" y="3790950"/>
          <p14:tracePt t="51403" x="3236913" y="3790950"/>
          <p14:tracePt t="51409" x="3211513" y="3798888"/>
          <p14:tracePt t="51418" x="3194050" y="3806825"/>
          <p14:tracePt t="51423" x="3178175" y="3806825"/>
          <p14:tracePt t="51432" x="3152775" y="3816350"/>
          <p14:tracePt t="51437" x="3092450" y="3824288"/>
          <p14:tracePt t="51444" x="2990850" y="3832225"/>
          <p14:tracePt t="51451" x="2889250" y="3841750"/>
          <p14:tracePt t="51458" x="2778125" y="3841750"/>
          <p14:tracePt t="51465" x="2701925" y="3841750"/>
          <p14:tracePt t="51473" x="2676525" y="3841750"/>
          <p14:tracePt t="51480" x="2651125" y="3841750"/>
          <p14:tracePt t="51486" x="2608263" y="3841750"/>
          <p14:tracePt t="51493" x="2574925" y="3824288"/>
          <p14:tracePt t="51500" x="2532063" y="3798888"/>
          <p14:tracePt t="51507" x="2489200" y="3763963"/>
          <p14:tracePt t="51515" x="2463800" y="3713163"/>
          <p14:tracePt t="51763" x="2455863" y="3713163"/>
          <p14:tracePt t="51791" x="2446338" y="3722688"/>
          <p14:tracePt t="51799" x="2438400" y="3722688"/>
          <p14:tracePt t="51804" x="2438400" y="3730625"/>
          <p14:tracePt t="51818" x="2430463" y="3738563"/>
          <p14:tracePt t="51825" x="2430463" y="3748088"/>
          <p14:tracePt t="51833" x="2430463" y="3756025"/>
          <p14:tracePt t="51839" x="2430463" y="3763963"/>
          <p14:tracePt t="51847" x="2430463" y="3781425"/>
          <p14:tracePt t="51853" x="2430463" y="3806825"/>
          <p14:tracePt t="51860" x="2430463" y="3857625"/>
          <p14:tracePt t="51866" x="2405063" y="3951288"/>
          <p14:tracePt t="51874" x="2405063" y="4002088"/>
          <p14:tracePt t="51883" x="2405063" y="4062413"/>
          <p14:tracePt t="51887" x="2395538" y="4138613"/>
          <p14:tracePt t="51894" x="2395538" y="4214813"/>
          <p14:tracePt t="51901" x="2395538" y="4249738"/>
          <p14:tracePt t="51909" x="2395538" y="4275138"/>
          <p14:tracePt t="51916" x="2395538" y="4300538"/>
          <p14:tracePt t="51923" x="2405063" y="4316413"/>
          <p14:tracePt t="51931" x="2413000" y="4333875"/>
          <p14:tracePt t="51936" x="2413000" y="4351338"/>
          <p14:tracePt t="51943" x="2413000" y="4368800"/>
          <p14:tracePt t="51957" x="2413000" y="4384675"/>
          <p14:tracePt t="51967" x="2420938" y="4394200"/>
          <p14:tracePt t="51972" x="2430463" y="4402138"/>
          <p14:tracePt t="51978" x="2430463" y="4410075"/>
          <p14:tracePt t="51992" x="2430463" y="4419600"/>
          <p14:tracePt t="51999" x="2438400" y="4427538"/>
          <p14:tracePt t="52014" x="2438400" y="4435475"/>
          <p14:tracePt t="52020" x="2455863" y="4435475"/>
          <p14:tracePt t="52026" x="2455863" y="4445000"/>
          <p14:tracePt t="52033" x="2455863" y="4452938"/>
          <p14:tracePt t="52041" x="2463800" y="4460875"/>
          <p14:tracePt t="52054" x="2471738" y="4460875"/>
          <p14:tracePt t="52062" x="2481263" y="4470400"/>
          <p14:tracePt t="52069" x="2489200" y="4478338"/>
          <p14:tracePt t="52075" x="2497138" y="4478338"/>
          <p14:tracePt t="52084" x="2506663" y="4495800"/>
          <p14:tracePt t="52090" x="2514600" y="4495800"/>
          <p14:tracePt t="52098" x="2524125" y="4503738"/>
          <p14:tracePt t="52103" x="2549525" y="4513263"/>
          <p14:tracePt t="52111" x="2565400" y="4521200"/>
          <p14:tracePt t="52119" x="2582863" y="4529138"/>
          <p14:tracePt t="52124" x="2600325" y="4529138"/>
          <p14:tracePt t="52132" x="2633663" y="4538663"/>
          <p14:tracePt t="52138" x="2719388" y="4546600"/>
          <p14:tracePt t="52145" x="2795588" y="4546600"/>
          <p14:tracePt t="52151" x="2879725" y="4564063"/>
          <p14:tracePt t="52160" x="2965450" y="4564063"/>
          <p14:tracePt t="52167" x="3041650" y="4564063"/>
          <p14:tracePt t="52173" x="3100388" y="4564063"/>
          <p14:tracePt t="52181" x="3160713" y="4564063"/>
          <p14:tracePt t="52187" x="3219450" y="4564063"/>
          <p14:tracePt t="52194" x="3279775" y="4564063"/>
          <p14:tracePt t="52201" x="3330575" y="4564063"/>
          <p14:tracePt t="52208" x="3363913" y="4564063"/>
          <p14:tracePt t="52216" x="3381375" y="4554538"/>
          <p14:tracePt t="52222" x="3398838" y="4554538"/>
          <p14:tracePt t="52228" x="3406775" y="4554538"/>
          <p14:tracePt t="52237" x="3424238" y="4554538"/>
          <p14:tracePt t="52243" x="3449638" y="4554538"/>
          <p14:tracePt t="52249" x="3467100" y="4554538"/>
          <p14:tracePt t="52256" x="3492500" y="4554538"/>
          <p14:tracePt t="52265" x="3508375" y="4554538"/>
          <p14:tracePt t="52270" x="3533775" y="4554538"/>
          <p14:tracePt t="52277" x="3568700" y="4554538"/>
          <p14:tracePt t="52284" x="3586163" y="4554538"/>
          <p14:tracePt t="52291" x="3602038" y="4554538"/>
          <p14:tracePt t="52299" x="3627438" y="4554538"/>
          <p14:tracePt t="52304" x="3652838" y="4554538"/>
          <p14:tracePt t="52317" x="3662363" y="4554538"/>
          <p14:tracePt t="52319" x="3687763" y="4554538"/>
          <p14:tracePt t="52326" x="3695700" y="4554538"/>
          <p14:tracePt t="52333" x="3703638" y="4554538"/>
          <p14:tracePt t="52341" x="3713163" y="4554538"/>
          <p14:tracePt t="52356" x="3721100" y="4554538"/>
          <p14:tracePt t="52368" x="3729038" y="4554538"/>
          <p14:tracePt t="52375" x="3738563" y="4554538"/>
          <p14:tracePt t="52389" x="3746500" y="4554538"/>
          <p14:tracePt t="52410" x="3756025" y="4554538"/>
          <p14:tracePt t="52417" x="3763963" y="4554538"/>
          <p14:tracePt t="52431" x="3771900" y="4554538"/>
          <p14:tracePt t="52444" x="3781425" y="4554538"/>
          <p14:tracePt t="52466" x="3789363" y="4554538"/>
          <p14:tracePt t="52494" x="3797300" y="4554538"/>
          <p14:tracePt t="52507" x="3806825" y="4554538"/>
          <p14:tracePt t="52529" x="3814763" y="4554538"/>
          <p14:tracePt t="52556" x="3822700" y="4554538"/>
          <p14:tracePt t="52564" x="3822700" y="4546600"/>
          <p14:tracePt t="52569" x="3832225" y="4546600"/>
          <p14:tracePt t="52591" x="3840163" y="4538663"/>
          <p14:tracePt t="52605" x="3840163" y="4529138"/>
          <p14:tracePt t="52625" x="3840163" y="4521200"/>
          <p14:tracePt t="52632" x="3848100" y="4521200"/>
          <p14:tracePt t="52689" x="3857625" y="4513263"/>
          <p14:tracePt t="52730" x="3865563" y="4503738"/>
          <p14:tracePt t="52737" x="3873500" y="4495800"/>
          <p14:tracePt t="52785" x="3883025" y="4495800"/>
          <p14:tracePt t="52793" x="3883025" y="4486275"/>
          <p14:tracePt t="52806" x="3900488" y="4478338"/>
          <p14:tracePt t="52821" x="3908425" y="4478338"/>
          <p14:tracePt t="52827" x="3916363" y="4470400"/>
          <p14:tracePt t="52834" x="3925888" y="4470400"/>
          <p14:tracePt t="52842" x="3941763" y="4470400"/>
          <p14:tracePt t="52849" x="3959225" y="4460875"/>
          <p14:tracePt t="52855" x="3967163" y="4460875"/>
          <p14:tracePt t="52864" x="3976688" y="4452938"/>
          <p14:tracePt t="52870" x="3992563" y="4452938"/>
          <p14:tracePt t="52883" x="4002088" y="4445000"/>
          <p14:tracePt t="52890" x="4027488" y="4435475"/>
          <p14:tracePt t="52899" x="4035425" y="4435475"/>
          <p14:tracePt t="52904" x="4044950" y="4435475"/>
          <p14:tracePt t="52911" x="4060825" y="4435475"/>
          <p14:tracePt t="52918" x="4070350" y="4435475"/>
          <p14:tracePt t="52925" x="4078288" y="4435475"/>
          <p14:tracePt t="52931" x="4095750" y="4435475"/>
          <p14:tracePt t="52939" x="4111625" y="4435475"/>
          <p14:tracePt t="52949" x="4121150" y="4427538"/>
          <p14:tracePt t="52952" x="4137025" y="4419600"/>
          <p14:tracePt t="52960" x="4154488" y="4419600"/>
          <p14:tracePt t="52974" x="4162425" y="4419600"/>
          <p14:tracePt t="52982" x="4171950" y="4419600"/>
          <p14:tracePt t="52994" x="4179888" y="4419600"/>
          <p14:tracePt t="53001" x="4187825" y="4419600"/>
          <p14:tracePt t="53015" x="4197350" y="4419600"/>
          <p14:tracePt t="53036" x="4205288" y="4419600"/>
          <p14:tracePt t="53057" x="4214813" y="4410075"/>
          <p14:tracePt t="53065" x="4222750" y="4402138"/>
          <p14:tracePt t="53071" x="4230688" y="4402138"/>
          <p14:tracePt t="53477" x="4230688" y="4394200"/>
          <p14:tracePt t="53498" x="4230688" y="4384675"/>
          <p14:tracePt t="53519" x="4230688" y="4376738"/>
          <p14:tracePt t="53534" x="4230688" y="4368800"/>
          <p14:tracePt t="53555" x="4230688" y="4351338"/>
          <p14:tracePt t="53575" x="4230688" y="4341813"/>
          <p14:tracePt t="53596" x="4230688" y="4333875"/>
          <p14:tracePt t="53603" x="4230688" y="4325938"/>
          <p14:tracePt t="53611" x="4230688" y="4316413"/>
          <p14:tracePt t="53631" x="4230688" y="4308475"/>
          <p14:tracePt t="53652" x="4230688" y="4300538"/>
          <p14:tracePt t="53672" x="4230688" y="4291013"/>
          <p14:tracePt t="53687" x="4230688" y="4283075"/>
          <p14:tracePt t="53708" x="4230688" y="4275138"/>
          <p14:tracePt t="53749" x="4230688" y="4265613"/>
          <p14:tracePt t="53770" x="4230688" y="4257675"/>
          <p14:tracePt t="53813" x="4230688" y="4249738"/>
          <p14:tracePt t="53855" x="4230688" y="4240213"/>
          <p14:tracePt t="53895" x="4230688" y="4232275"/>
          <p14:tracePt t="53923" x="4230688" y="4224338"/>
          <p14:tracePt t="53951" x="4222750" y="4224338"/>
          <p14:tracePt t="53972" x="4222750" y="4214813"/>
          <p14:tracePt t="54006" x="4222750" y="4206875"/>
          <p14:tracePt t="54021" x="4222750" y="4197350"/>
          <p14:tracePt t="54029" x="4222750" y="4189413"/>
          <p14:tracePt t="54035" x="4222750" y="4181475"/>
          <p14:tracePt t="54048" x="4222750" y="4164013"/>
          <p14:tracePt t="54056" x="4214813" y="4164013"/>
          <p14:tracePt t="54064" x="4214813" y="4146550"/>
          <p14:tracePt t="54079" x="4214813" y="4138613"/>
          <p14:tracePt t="54084" x="4205288" y="4121150"/>
          <p14:tracePt t="54091" x="4205288" y="4105275"/>
          <p14:tracePt t="54104" x="4205288" y="4095750"/>
          <p14:tracePt t="54113" x="4205288" y="4087813"/>
          <p14:tracePt t="54118" x="4205288" y="4070350"/>
          <p14:tracePt t="54126" x="4205288" y="4062413"/>
          <p14:tracePt t="54132" x="4197350" y="4044950"/>
          <p14:tracePt t="54140" x="4197350" y="4037013"/>
          <p14:tracePt t="54147" x="4197350" y="4019550"/>
          <p14:tracePt t="54153" x="4197350" y="4011613"/>
          <p14:tracePt t="54163" x="4187825" y="3994150"/>
          <p14:tracePt t="54166" x="4187825" y="3976688"/>
          <p14:tracePt t="54175" x="4187825" y="3968750"/>
          <p14:tracePt t="54181" x="4187825" y="3960813"/>
          <p14:tracePt t="54188" x="4187825" y="3951288"/>
          <p14:tracePt t="54196" x="4187825" y="3935413"/>
          <p14:tracePt t="54201" x="4187825" y="3917950"/>
          <p14:tracePt t="54209" x="4179888" y="3908425"/>
          <p14:tracePt t="54215" x="4179888" y="3900488"/>
          <p14:tracePt t="54223" x="4179888" y="3883025"/>
          <p14:tracePt t="54231" x="4179888" y="3875088"/>
          <p14:tracePt t="54237" x="4179888" y="3867150"/>
          <p14:tracePt t="54245" x="4179888" y="3849688"/>
          <p14:tracePt t="54250" x="4179888" y="3832225"/>
          <p14:tracePt t="54258" x="4179888" y="3816350"/>
          <p14:tracePt t="54264" x="4179888" y="3806825"/>
          <p14:tracePt t="54272" x="4179888" y="3790950"/>
          <p14:tracePt t="54280" x="4179888" y="3773488"/>
          <p14:tracePt t="54285" x="4179888" y="3756025"/>
          <p14:tracePt t="54299" x="4179888" y="3738563"/>
          <p14:tracePt t="54313" x="4179888" y="3722688"/>
          <p14:tracePt t="54329" x="4179888" y="3713163"/>
          <p14:tracePt t="54334" x="4179888" y="3697288"/>
          <p14:tracePt t="54342" x="4179888" y="3671888"/>
          <p14:tracePt t="54348" x="4179888" y="3654425"/>
          <p14:tracePt t="54355" x="4179888" y="3629025"/>
          <p14:tracePt t="54363" x="4179888" y="3611563"/>
          <p14:tracePt t="54369" x="4179888" y="3586163"/>
          <p14:tracePt t="54376" x="4179888" y="3560763"/>
          <p14:tracePt t="54382" x="4179888" y="3535363"/>
          <p14:tracePt t="54390" x="4179888" y="3527425"/>
          <p14:tracePt t="54397" x="4179888" y="3517900"/>
          <p14:tracePt t="54406" x="4179888" y="3509963"/>
          <p14:tracePt t="54412" x="4179888" y="3502025"/>
          <p14:tracePt t="54424" x="4179888" y="3492500"/>
          <p14:tracePt t="54431" x="4179888" y="3484563"/>
          <p14:tracePt t="54439" x="4179888" y="3475038"/>
          <p14:tracePt t="54452" x="4179888" y="3467100"/>
          <p14:tracePt t="54473" x="4179888" y="3459163"/>
          <p14:tracePt t="54480" x="4179888" y="3449638"/>
          <p14:tracePt t="54501" x="4179888" y="3441700"/>
          <p14:tracePt t="54515" x="4179888" y="3433763"/>
          <p14:tracePt t="54529" x="4179888" y="3424238"/>
          <p14:tracePt t="54535" x="4179888" y="3408363"/>
          <p14:tracePt t="54546" x="4179888" y="3398838"/>
          <p14:tracePt t="54550" x="4179888" y="3390900"/>
          <p14:tracePt t="54557" x="4187825" y="3365500"/>
          <p14:tracePt t="54564" x="4197350" y="3348038"/>
          <p14:tracePt t="54571" x="4197350" y="3330575"/>
          <p14:tracePt t="54579" x="4205288" y="3322638"/>
          <p14:tracePt t="54587" x="4205288" y="3305175"/>
          <p14:tracePt t="54592" x="4205288" y="3297238"/>
          <p14:tracePt t="54598" x="4205288" y="3279775"/>
          <p14:tracePt t="54605" x="4205288" y="3271838"/>
          <p14:tracePt t="54620" x="4205288" y="3263900"/>
          <p14:tracePt t="54633" x="4205288" y="3254375"/>
          <p14:tracePt t="54647" x="4214813" y="3246438"/>
          <p14:tracePt t="54654" x="4214813" y="3238500"/>
          <p14:tracePt t="54668" x="4214813" y="3228975"/>
          <p14:tracePt t="54690" x="4214813" y="3221038"/>
          <p14:tracePt t="54711" x="4214813" y="3211513"/>
          <p14:tracePt t="54737" x="4214813" y="3203575"/>
          <p14:tracePt t="54779" x="4214813" y="3195638"/>
          <p14:tracePt t="54828" x="4222750" y="3195638"/>
          <p14:tracePt t="54849" x="4230688" y="3195638"/>
          <p14:tracePt t="54905" x="4240213" y="3195638"/>
          <p14:tracePt t="54932" x="4248150" y="3195638"/>
          <p14:tracePt t="54953" x="4256088" y="3195638"/>
          <p14:tracePt t="54961" x="4265613" y="3195638"/>
          <p14:tracePt t="54982" x="4265613" y="3203575"/>
          <p14:tracePt t="54988" x="4273550" y="3203575"/>
          <p14:tracePt t="55003" x="4281488" y="3203575"/>
          <p14:tracePt t="55009" x="4291013" y="3211513"/>
          <p14:tracePt t="55016" x="4298950" y="3211513"/>
          <p14:tracePt t="55023" x="4306888" y="3211513"/>
          <p14:tracePt t="55037" x="4324350" y="3211513"/>
          <p14:tracePt t="55051" x="4332288" y="3221038"/>
          <p14:tracePt t="55064" x="4341813" y="3221038"/>
          <p14:tracePt t="55080" x="4349750" y="3221038"/>
          <p14:tracePt t="55096" x="4349750" y="3228975"/>
          <p14:tracePt t="55099" x="4359275" y="3228975"/>
          <p14:tracePt t="55106" x="4359275" y="3238500"/>
          <p14:tracePt t="55121" x="4359275" y="3246438"/>
          <p14:tracePt t="55134" x="4359275" y="3254375"/>
          <p14:tracePt t="55142" x="4359275" y="3263900"/>
          <p14:tracePt t="55148" x="4359275" y="3271838"/>
          <p14:tracePt t="55155" x="4359275" y="3279775"/>
          <p14:tracePt t="55163" x="4349750" y="3289300"/>
          <p14:tracePt t="55177" x="4341813" y="3297238"/>
          <p14:tracePt t="55183" x="4341813" y="3305175"/>
          <p14:tracePt t="55197" x="4332288" y="3314700"/>
          <p14:tracePt t="55213" x="4332288" y="3322638"/>
          <p14:tracePt t="55218" x="4324350" y="3322638"/>
          <p14:tracePt t="55224" x="4324350" y="3330575"/>
          <p14:tracePt t="55232" x="4316413" y="3330575"/>
          <p14:tracePt t="55239" x="4316413" y="3340100"/>
          <p14:tracePt t="55247" x="4306888" y="3348038"/>
          <p14:tracePt t="55274" x="4298950" y="3355975"/>
          <p14:tracePt t="55370" x="4265613" y="3398838"/>
          <p14:tracePt t="55377" x="4070350" y="3654425"/>
          <p14:tracePt t="55383" x="3797300" y="4019550"/>
          <p14:tracePt t="55391" x="3611563" y="4240213"/>
          <p14:tracePt t="55398" x="3533775" y="4341813"/>
          <p14:tracePt t="55405" x="3432175" y="4460875"/>
          <p14:tracePt t="55412" x="3338513" y="4579938"/>
          <p14:tracePt t="55419" x="3279775" y="4673600"/>
          <p14:tracePt t="55425" x="3211513" y="4749800"/>
          <p14:tracePt t="55432" x="3143250" y="4827588"/>
          <p14:tracePt t="55439" x="3084513" y="4886325"/>
          <p14:tracePt t="55449" x="3041650" y="4946650"/>
          <p14:tracePt t="55454" x="2990850" y="4987925"/>
          <p14:tracePt t="55461" x="2930525" y="5048250"/>
          <p14:tracePt t="55467" x="2889250" y="5091113"/>
          <p14:tracePt t="55474" x="2828925" y="5157788"/>
          <p14:tracePt t="55481" x="2795588" y="5192713"/>
          <p14:tracePt t="55488" x="2752725" y="5235575"/>
          <p14:tracePt t="55495" x="2727325" y="5268913"/>
          <p14:tracePt t="55502" x="2684463" y="5311775"/>
          <p14:tracePt t="55511" x="2633663" y="5345113"/>
          <p14:tracePt t="55517" x="2574925" y="5395913"/>
          <p14:tracePt t="55523" x="2524125" y="5438775"/>
          <p14:tracePt t="55532" x="2471738" y="5481638"/>
          <p14:tracePt t="55537" x="2430463" y="5514975"/>
          <p14:tracePt t="55545" x="2387600" y="5549900"/>
          <p14:tracePt t="55550" x="2362200" y="5565775"/>
          <p14:tracePt t="55560" x="2336800" y="5583238"/>
          <p14:tracePt t="55565" x="2336800" y="5591175"/>
          <p14:tracePt t="55572" x="2319338" y="5600700"/>
          <p14:tracePt t="55581" x="2301875" y="5600700"/>
          <p14:tracePt t="55585" x="2301875" y="5608638"/>
          <p14:tracePt t="55594" x="2293938" y="5608638"/>
          <p14:tracePt t="55606" x="2286000" y="5608638"/>
          <p14:tracePt t="55613" x="2276475" y="5608638"/>
          <p14:tracePt t="55634" x="2268538" y="5608638"/>
          <p14:tracePt t="55648" x="2260600" y="5608638"/>
          <p14:tracePt t="55662" x="2251075" y="5608638"/>
          <p14:tracePt t="55669" x="2251075" y="5600700"/>
          <p14:tracePt t="55677" x="2243138" y="5600700"/>
          <p14:tracePt t="55690" x="2235200" y="5591175"/>
          <p14:tracePt t="55704" x="2225675" y="5591175"/>
          <p14:tracePt t="55711" x="2225675" y="5583238"/>
          <p14:tracePt t="55718" x="2208213" y="5583238"/>
          <p14:tracePt t="55725" x="2192338" y="5575300"/>
          <p14:tracePt t="55732" x="2174875" y="5575300"/>
          <p14:tracePt t="55739" x="2157413" y="5565775"/>
          <p14:tracePt t="55747" x="2132013" y="5565775"/>
          <p14:tracePt t="55753" x="2090738" y="5565775"/>
          <p14:tracePt t="55760" x="2038350" y="5575300"/>
          <p14:tracePt t="55766" x="1971675" y="5583238"/>
          <p14:tracePt t="55774" x="1936750" y="5591175"/>
          <p14:tracePt t="55780" x="1893888" y="5600700"/>
          <p14:tracePt t="55788" x="1878013" y="5600700"/>
          <p14:tracePt t="55795" x="1835150" y="5608638"/>
          <p14:tracePt t="55802" x="1817688" y="5616575"/>
          <p14:tracePt t="55810" x="1792288" y="5626100"/>
          <p14:tracePt t="55815" x="1776413" y="5634038"/>
          <p14:tracePt t="55822" x="1749425" y="5634038"/>
          <p14:tracePt t="55830" x="1724025" y="5641975"/>
          <p14:tracePt t="55836" x="1716088" y="5651500"/>
          <p14:tracePt t="55844" x="1698625" y="5659438"/>
          <p14:tracePt t="55851" x="1665288" y="5668963"/>
          <p14:tracePt t="55857" x="1647825" y="5668963"/>
          <p14:tracePt t="55864" x="1622425" y="5684838"/>
          <p14:tracePt t="55871" x="1606550" y="5694363"/>
          <p14:tracePt t="55879" x="1589088" y="5702300"/>
          <p14:tracePt t="55885" x="1563688" y="5710238"/>
          <p14:tracePt t="55894" x="1546225" y="5710238"/>
          <p14:tracePt t="55899" x="1528763" y="5719763"/>
          <p14:tracePt t="55906" x="1520825" y="5727700"/>
          <p14:tracePt t="55920" x="1512888" y="5727700"/>
          <p14:tracePt t="55934" x="1503363" y="5727700"/>
          <p14:tracePt t="55941" x="1495425" y="5735638"/>
          <p14:tracePt t="55962" x="1487488" y="5745163"/>
          <p14:tracePt t="55968" x="1477963" y="5745163"/>
          <p14:tracePt t="55989" x="1470025" y="5745163"/>
          <p14:tracePt t="55996" x="1462088" y="5745163"/>
          <p14:tracePt t="56031" x="1452563" y="5745163"/>
          <p14:tracePt t="56101" x="1452563" y="5753100"/>
          <p14:tracePt t="56129" x="1452563" y="5761038"/>
          <p14:tracePt t="56156" x="1444625" y="5761038"/>
          <p14:tracePt t="56170" x="1444625" y="5770563"/>
          <p14:tracePt t="56178" x="1444625" y="5778500"/>
          <p14:tracePt t="56184" x="1435100" y="5778500"/>
          <p14:tracePt t="56194" x="1427163" y="5778500"/>
          <p14:tracePt t="56198" x="1427163" y="5788025"/>
          <p14:tracePt t="56212" x="1419225" y="5788025"/>
          <p14:tracePt t="56220" x="1419225" y="5795963"/>
          <p14:tracePt t="56233" x="1409700" y="5795963"/>
          <p14:tracePt t="56247" x="1401763" y="5803900"/>
          <p14:tracePt t="56254" x="1393825" y="5803900"/>
          <p14:tracePt t="56275" x="1393825" y="5813425"/>
          <p14:tracePt t="56282" x="1384300" y="5813425"/>
          <p14:tracePt t="56596" x="1393825" y="5813425"/>
          <p14:tracePt t="56603" x="1419225" y="5813425"/>
          <p14:tracePt t="56611" x="1444625" y="5813425"/>
          <p14:tracePt t="56617" x="1477963" y="5813425"/>
          <p14:tracePt t="56624" x="1503363" y="5813425"/>
          <p14:tracePt t="56632" x="1528763" y="5813425"/>
          <p14:tracePt t="56638" x="1554163" y="5813425"/>
          <p14:tracePt t="56648" x="1589088" y="5813425"/>
          <p14:tracePt t="56652" x="1622425" y="5813425"/>
          <p14:tracePt t="56660" x="1639888" y="5813425"/>
          <p14:tracePt t="56665" x="1665288" y="5813425"/>
          <p14:tracePt t="56673" x="1698625" y="5813425"/>
          <p14:tracePt t="56680" x="1733550" y="5813425"/>
          <p14:tracePt t="56686" x="1749425" y="5813425"/>
          <p14:tracePt t="56694" x="1776413" y="5813425"/>
          <p14:tracePt t="56701" x="1801813" y="5813425"/>
          <p14:tracePt t="56710" x="1809750" y="5813425"/>
          <p14:tracePt t="56714" x="1817688" y="5813425"/>
          <p14:tracePt t="56721" x="1835150" y="5813425"/>
          <p14:tracePt t="56729" x="1843088" y="5813425"/>
          <p14:tracePt t="56735" x="1852613" y="5813425"/>
          <p14:tracePt t="56750" x="1860550" y="5813425"/>
          <p14:tracePt t="56763" x="1868488" y="5813425"/>
          <p14:tracePt t="56778" x="1878013" y="5813425"/>
          <p14:tracePt t="56784" x="1885950" y="5813425"/>
          <p14:tracePt t="56798" x="1903413" y="5813425"/>
          <p14:tracePt t="56811" x="1911350" y="5813425"/>
          <p14:tracePt t="56819" x="1920875" y="5813425"/>
          <p14:tracePt t="56827" x="1928813" y="5803900"/>
          <p14:tracePt t="56840" x="1936750" y="5803900"/>
          <p14:tracePt t="56846" x="1962150" y="5803900"/>
          <p14:tracePt t="56862" x="1979613" y="5803900"/>
          <p14:tracePt t="56867" x="1987550" y="5803900"/>
          <p14:tracePt t="56876" x="1997075" y="5803900"/>
          <p14:tracePt t="56888" x="2005013" y="5803900"/>
          <p14:tracePt t="56895" x="2012950" y="5803900"/>
          <p14:tracePt t="56903" x="2022475" y="5803900"/>
          <p14:tracePt t="56916" x="2038350" y="5803900"/>
          <p14:tracePt t="56930" x="2047875" y="5803900"/>
          <p14:tracePt t="56945" x="2055813" y="5803900"/>
          <p14:tracePt t="56960" x="2065338" y="5803900"/>
          <p14:tracePt t="56965" x="2073275" y="5803900"/>
          <p14:tracePt t="56979" x="2081213" y="5803900"/>
          <p14:tracePt t="56994" x="2090738" y="5803900"/>
          <p14:tracePt t="57007" x="2098675" y="5803900"/>
          <p14:tracePt t="57022" x="2106613" y="5803900"/>
          <p14:tracePt t="57049" x="2116138" y="5803900"/>
          <p14:tracePt t="57083" x="2124075" y="5803900"/>
          <p14:tracePt t="57104" x="2124075" y="5795963"/>
          <p14:tracePt t="57125" x="2124075" y="5788025"/>
          <p14:tracePt t="57131" x="2132013" y="5788025"/>
          <p14:tracePt t="57153" x="2141538" y="5788025"/>
          <p14:tracePt t="57800" x="2149475" y="5778500"/>
          <p14:tracePt t="57834" x="2157413" y="5770563"/>
          <p14:tracePt t="57848" x="2157413" y="5761038"/>
          <p14:tracePt t="57862" x="2157413" y="5753100"/>
          <p14:tracePt t="57869" x="2166938" y="5753100"/>
          <p14:tracePt t="57876" x="2166938" y="5745163"/>
          <p14:tracePt t="57882" x="2174875" y="5745163"/>
          <p14:tracePt t="57892" x="2182813" y="5727700"/>
          <p14:tracePt t="57897" x="2200275" y="5719763"/>
          <p14:tracePt t="57904" x="2225675" y="5694363"/>
          <p14:tracePt t="57911" x="2268538" y="5651500"/>
          <p14:tracePt t="57917" x="2336800" y="5600700"/>
          <p14:tracePt t="57925" x="2379663" y="5557838"/>
          <p14:tracePt t="57931" x="2446338" y="5507038"/>
          <p14:tracePt t="57938" x="2540000" y="5387975"/>
          <p14:tracePt t="57946" x="2676525" y="5260975"/>
          <p14:tracePt t="57953" x="2735263" y="5200650"/>
          <p14:tracePt t="57975" x="2922588" y="4997450"/>
          <p14:tracePt t="57981" x="2973388" y="4946650"/>
          <p14:tracePt t="57987" x="3016250" y="4886325"/>
          <p14:tracePt t="57995" x="3059113" y="4843463"/>
          <p14:tracePt t="58001" x="3092450" y="4792663"/>
          <p14:tracePt t="58009" x="3143250" y="4733925"/>
          <p14:tracePt t="58015" x="3194050" y="4665663"/>
          <p14:tracePt t="58023" x="3236913" y="4614863"/>
          <p14:tracePt t="58030" x="3270250" y="4579938"/>
          <p14:tracePt t="58036" x="3297238" y="4554538"/>
          <p14:tracePt t="58043" x="3322638" y="4513263"/>
          <p14:tracePt t="58050" x="3363913" y="4470400"/>
          <p14:tracePt t="58060" x="3398838" y="4445000"/>
          <p14:tracePt t="58064" x="3414713" y="4410075"/>
          <p14:tracePt t="58071" x="3441700" y="4384675"/>
          <p14:tracePt t="58079" x="3449638" y="4359275"/>
          <p14:tracePt t="58085" x="3457575" y="4351338"/>
          <p14:tracePt t="58093" x="3467100" y="4341813"/>
          <p14:tracePt t="58099" x="3482975" y="4325938"/>
          <p14:tracePt t="58105" x="3482975" y="4316413"/>
          <p14:tracePt t="58112" x="3492500" y="4308475"/>
          <p14:tracePt t="58120" x="3500438" y="4291013"/>
          <p14:tracePt t="58127" x="3508375" y="4275138"/>
          <p14:tracePt t="58477" x="3508375" y="4265613"/>
          <p14:tracePt t="58484" x="3500438" y="4249738"/>
          <p14:tracePt t="58492" x="3482975" y="4232275"/>
          <p14:tracePt t="58499" x="3457575" y="4197350"/>
          <p14:tracePt t="58505" x="3424238" y="4156075"/>
          <p14:tracePt t="58512" x="3373438" y="4087813"/>
          <p14:tracePt t="58519" x="3330575" y="4052888"/>
          <p14:tracePt t="58528" x="3287713" y="4011613"/>
          <p14:tracePt t="58533" x="3262313" y="3976688"/>
          <p14:tracePt t="58542" x="3244850" y="3960813"/>
          <p14:tracePt t="58547" x="3219450" y="3943350"/>
          <p14:tracePt t="58554" x="3203575" y="3925888"/>
          <p14:tracePt t="58562" x="3186113" y="3908425"/>
          <p14:tracePt t="58568" x="3160713" y="3892550"/>
          <p14:tracePt t="58576" x="3152775" y="3875088"/>
          <p14:tracePt t="58582" x="3127375" y="3849688"/>
          <p14:tracePt t="58589" x="3117850" y="3841750"/>
          <p14:tracePt t="58595" x="3100388" y="3824288"/>
          <p14:tracePt t="58603" x="3084513" y="3816350"/>
          <p14:tracePt t="58612" x="3067050" y="3790950"/>
          <p14:tracePt t="58617" x="3059113" y="3781425"/>
          <p14:tracePt t="58624" x="3049588" y="3773488"/>
          <p14:tracePt t="58631" x="3033713" y="3748088"/>
          <p14:tracePt t="58637" x="3008313" y="3730625"/>
          <p14:tracePt t="58645" x="2990850" y="3687763"/>
          <p14:tracePt t="58651" x="2965450" y="3662363"/>
          <p14:tracePt t="58659" x="2940050" y="3629025"/>
          <p14:tracePt t="58665" x="2930525" y="3603625"/>
          <p14:tracePt t="58675" x="2905125" y="3586163"/>
          <p14:tracePt t="58679" x="2897188" y="3568700"/>
          <p14:tracePt t="58686" x="2871788" y="3543300"/>
          <p14:tracePt t="58694" x="2871788" y="3535363"/>
          <p14:tracePt t="58700" x="2854325" y="3517900"/>
          <p14:tracePt t="58708" x="2854325" y="3509963"/>
          <p14:tracePt t="58714" x="2846388" y="3502025"/>
          <p14:tracePt t="58728" x="2828925" y="3484563"/>
          <p14:tracePt t="58744" x="2820988" y="3475038"/>
          <p14:tracePt t="58749" x="2811463" y="3475038"/>
          <p14:tracePt t="58763" x="2803525" y="3459163"/>
          <p14:tracePt t="58777" x="2795588" y="3459163"/>
          <p14:tracePt t="58784" x="2795588" y="3449638"/>
          <p14:tracePt t="58798" x="2786063" y="3449638"/>
          <p14:tracePt t="58805" x="2778125" y="3449638"/>
          <p14:tracePt t="58811" x="2778125" y="3441700"/>
          <p14:tracePt t="58826" x="2770188" y="3441700"/>
          <p14:tracePt t="58841" x="2770188" y="3433763"/>
          <p14:tracePt t="58861" x="2760663" y="3433763"/>
          <p14:tracePt t="59271" x="2770188" y="3433763"/>
          <p14:tracePt t="59299" x="2778125" y="3433763"/>
          <p14:tracePt t="59313" x="2786063" y="3433763"/>
          <p14:tracePt t="59348" x="2795588" y="3441700"/>
          <p14:tracePt t="59368" x="2803525" y="3441700"/>
          <p14:tracePt t="59390" x="2803525" y="3449638"/>
          <p14:tracePt t="59396" x="2811463" y="3449638"/>
          <p14:tracePt t="59403" x="2820988" y="3449638"/>
          <p14:tracePt t="59417" x="2820988" y="3459163"/>
          <p14:tracePt t="59432" x="2828925" y="3459163"/>
          <p14:tracePt t="59438" x="2828925" y="3467100"/>
          <p14:tracePt t="59452" x="2838450" y="3475038"/>
          <p14:tracePt t="59459" x="2846388" y="3475038"/>
          <p14:tracePt t="59466" x="2854325" y="3475038"/>
          <p14:tracePt t="59475" x="2863850" y="3484563"/>
          <p14:tracePt t="59480" x="2879725" y="3492500"/>
          <p14:tracePt t="59487" x="2897188" y="3502025"/>
          <p14:tracePt t="59494" x="2914650" y="3509963"/>
          <p14:tracePt t="59501" x="2930525" y="3517900"/>
          <p14:tracePt t="59508" x="2947988" y="3527425"/>
          <p14:tracePt t="59514" x="2955925" y="3527425"/>
          <p14:tracePt t="59523" x="2965450" y="3535363"/>
          <p14:tracePt t="59529" x="2973388" y="3543300"/>
          <p14:tracePt t="59535" x="2982913" y="3543300"/>
          <p14:tracePt t="59544" x="2990850" y="3560763"/>
          <p14:tracePt t="59549" x="2998788" y="3560763"/>
          <p14:tracePt t="59564" x="3008313" y="3568700"/>
          <p14:tracePt t="59571" x="3033713" y="3578225"/>
          <p14:tracePt t="59577" x="3049588" y="3586163"/>
          <p14:tracePt t="59584" x="3074988" y="3594100"/>
          <p14:tracePt t="63658" x="3092450" y="3594100"/>
          <p14:tracePt t="63664" x="3100388" y="3594100"/>
          <p14:tracePt t="63672" x="3127375" y="3594100"/>
          <p14:tracePt t="63679" x="3152775" y="3594100"/>
          <p14:tracePt t="63686" x="3160713" y="3586163"/>
          <p14:tracePt t="63693" x="3178175" y="3586163"/>
          <p14:tracePt t="63699" x="3194050" y="3586163"/>
          <p14:tracePt t="63706" x="3211513" y="3586163"/>
          <p14:tracePt t="63714" x="3228975" y="3586163"/>
          <p14:tracePt t="63722" x="3236913" y="3586163"/>
          <p14:tracePt t="63728" x="3244850" y="3586163"/>
          <p14:tracePt t="63735" x="3254375" y="3586163"/>
          <p14:tracePt t="63742" x="3262313" y="3586163"/>
          <p14:tracePt t="63748" x="3270250" y="3586163"/>
          <p14:tracePt t="63755" x="3279775" y="3586163"/>
          <p14:tracePt t="63771" x="3287713" y="3586163"/>
          <p14:tracePt t="63777" x="3297238" y="3586163"/>
          <p14:tracePt t="63790" x="3305175" y="3586163"/>
          <p14:tracePt t="63804" x="3313113" y="3586163"/>
          <p14:tracePt t="63820" x="3322638" y="3586163"/>
          <p14:tracePt t="63839" x="3330575" y="3586163"/>
          <p14:tracePt t="63866" x="3338513" y="3586163"/>
          <p14:tracePt t="63902" x="3348038" y="3586163"/>
          <p14:tracePt t="64340" x="3338513" y="3586163"/>
          <p14:tracePt t="64354" x="3338513" y="3594100"/>
          <p14:tracePt t="64374" x="3338513" y="3603625"/>
          <p14:tracePt t="64396" x="3330575" y="3603625"/>
          <p14:tracePt t="64417" x="3322638" y="3611563"/>
          <p14:tracePt t="64452" x="3313113" y="3611563"/>
          <p14:tracePt t="64465" x="3305175" y="3611563"/>
          <p14:tracePt t="64479" x="3287713" y="3611563"/>
          <p14:tracePt t="64493" x="3279775" y="3611563"/>
          <p14:tracePt t="64501" x="3270250" y="3611563"/>
          <p14:tracePt t="64508" x="3262313" y="3611563"/>
          <p14:tracePt t="64521" x="3254375" y="3611563"/>
          <p14:tracePt t="64528" x="3236913" y="3611563"/>
          <p14:tracePt t="64536" x="3219450" y="3603625"/>
          <p14:tracePt t="64542" x="3203575" y="3603625"/>
          <p14:tracePt t="64549" x="3168650" y="3594100"/>
          <p14:tracePt t="64556" x="3117850" y="3586163"/>
          <p14:tracePt t="64563" x="3074988" y="3578225"/>
          <p14:tracePt t="64573" x="3024188" y="3552825"/>
          <p14:tracePt t="64577" x="2965450" y="3543300"/>
          <p14:tracePt t="64586" x="2930525" y="3535363"/>
          <p14:tracePt t="64590" x="2905125" y="3527425"/>
          <p14:tracePt t="64597" x="2879725" y="3527425"/>
          <p14:tracePt t="64606" x="2854325" y="3517900"/>
          <p14:tracePt t="64612" x="2846388" y="3509963"/>
          <p14:tracePt t="64620" x="2838450" y="3509963"/>
          <p14:tracePt t="64626" x="2820988" y="3509963"/>
          <p14:tracePt t="64633" x="2811463" y="3502025"/>
          <p14:tracePt t="64639" x="2803525" y="3502025"/>
          <p14:tracePt t="64646" x="2795588" y="3502025"/>
          <p14:tracePt t="64660" x="2786063" y="3502025"/>
          <p14:tracePt t="65000" x="2770188" y="3502025"/>
          <p14:tracePt t="65006" x="2752725" y="3502025"/>
          <p14:tracePt t="65013" x="2735263" y="3502025"/>
          <p14:tracePt t="65021" x="2709863" y="3509963"/>
          <p14:tracePt t="65027" x="2693988" y="3509963"/>
          <p14:tracePt t="65036" x="2676525" y="3509963"/>
          <p14:tracePt t="65042" x="2659063" y="3509963"/>
          <p14:tracePt t="65048" x="2633663" y="3517900"/>
          <p14:tracePt t="65056" x="2625725" y="3517900"/>
          <p14:tracePt t="65062" x="2608263" y="3517900"/>
          <p14:tracePt t="65069" x="2600325" y="3517900"/>
          <p14:tracePt t="65076" x="2582863" y="3527425"/>
          <p14:tracePt t="65085" x="2574925" y="3527425"/>
          <p14:tracePt t="65089" x="2565400" y="3527425"/>
          <p14:tracePt t="65097" x="2557463" y="3535363"/>
          <p14:tracePt t="65105" x="2549525" y="3535363"/>
          <p14:tracePt t="65111" x="2540000" y="3535363"/>
          <p14:tracePt t="65119" x="2532063" y="3535363"/>
          <p14:tracePt t="65132" x="2524125" y="3543300"/>
          <p14:tracePt t="65139" x="2514600" y="3543300"/>
          <p14:tracePt t="65154" x="2506663" y="3552825"/>
          <p14:tracePt t="65160" x="2497138" y="3560763"/>
          <p14:tracePt t="65174" x="2489200" y="3560763"/>
          <p14:tracePt t="65181" x="2489200" y="3568700"/>
          <p14:tracePt t="65194" x="2481263" y="3568700"/>
          <p14:tracePt t="65202" x="2481263" y="3578225"/>
          <p14:tracePt t="65208" x="2471738" y="3578225"/>
          <p14:tracePt t="65215" x="2471738" y="3586163"/>
          <p14:tracePt t="65230" x="2463800" y="3594100"/>
          <p14:tracePt t="65238" x="2455863" y="3594100"/>
          <p14:tracePt t="65251" x="2455863" y="3603625"/>
          <p14:tracePt t="65257" x="2446338" y="3603625"/>
          <p14:tracePt t="65264" x="2446338" y="3611563"/>
          <p14:tracePt t="65286" x="2446338" y="3619500"/>
          <p14:tracePt t="65292" x="2438400" y="3619500"/>
          <p14:tracePt t="65305" x="2438400" y="3629025"/>
          <p14:tracePt t="65417" x="2438400" y="3619500"/>
          <p14:tracePt t="65445" x="2438400" y="3611563"/>
          <p14:tracePt t="65480" x="2438400" y="3603625"/>
          <p14:tracePt t="65572" x="2446338" y="3603625"/>
          <p14:tracePt t="65857" x="2455863" y="3603625"/>
          <p14:tracePt t="65905" x="2463800" y="3603625"/>
          <p14:tracePt t="66003" x="2463800" y="3611563"/>
          <p14:tracePt t="66052" x="2463800" y="3619500"/>
          <p14:tracePt t="66073" x="2471738" y="3629025"/>
          <p14:tracePt t="66114" x="2481263" y="3629025"/>
          <p14:tracePt t="66122" x="2481263" y="3636963"/>
          <p14:tracePt t="66166" x="2489200" y="3636963"/>
          <p14:tracePt t="66171" x="2489200" y="3646488"/>
          <p14:tracePt t="66185" x="2497138" y="3646488"/>
          <p14:tracePt t="66219" x="2497138" y="3654425"/>
          <p14:tracePt t="66235" x="2497138" y="3662363"/>
          <p14:tracePt t="66310" x="2506663" y="3662363"/>
          <p14:tracePt t="66338" x="2506663" y="3671888"/>
          <p14:tracePt t="66609" x="2497138" y="3671888"/>
          <p14:tracePt t="66617" x="2489200" y="3671888"/>
          <p14:tracePt t="66630" x="2481263" y="3671888"/>
          <p14:tracePt t="66637" x="2481263" y="3662363"/>
          <p14:tracePt t="66646" x="2481263" y="3654425"/>
          <p14:tracePt t="66652" x="2471738" y="3654425"/>
          <p14:tracePt t="66658" x="2463800" y="3646488"/>
          <p14:tracePt t="66667" x="2446338" y="3619500"/>
          <p14:tracePt t="66672" x="2379663" y="3586163"/>
          <p14:tracePt t="66679" x="2301875" y="3552825"/>
          <p14:tracePt t="66687" x="2149475" y="3492500"/>
          <p14:tracePt t="66696" x="2022475" y="3441700"/>
          <p14:tracePt t="66701" x="1860550" y="3408363"/>
          <p14:tracePt t="66706" x="1749425" y="3382963"/>
          <p14:tracePt t="66714" x="1698625" y="3373438"/>
          <p14:tracePt t="66720" x="1665288" y="3365500"/>
          <p14:tracePt t="66728" x="1614488" y="3355975"/>
          <p14:tracePt t="66737" x="1589088" y="3348038"/>
          <p14:tracePt t="66742" x="1579563" y="3348038"/>
          <p14:tracePt t="66749" x="1571625" y="3348038"/>
          <p14:tracePt t="66755" x="1563688" y="3348038"/>
          <p14:tracePt t="66769" x="1554163" y="3348038"/>
          <p14:tracePt t="66776" x="1546225" y="3348038"/>
          <p14:tracePt t="66797" x="1538288" y="3348038"/>
          <p14:tracePt t="66818" x="1528763" y="3348038"/>
          <p14:tracePt t="66833" x="1528763" y="3355975"/>
          <p14:tracePt t="66839" x="1520825" y="3355975"/>
          <p14:tracePt t="66847" x="1520825" y="3365500"/>
          <p14:tracePt t="66853" x="1512888" y="3365500"/>
          <p14:tracePt t="66868" x="1512888" y="3373438"/>
          <p14:tracePt t="66882" x="1503363" y="3382963"/>
          <p14:tracePt t="66895" x="1503363" y="3390900"/>
          <p14:tracePt t="66902" x="1503363" y="3398838"/>
          <p14:tracePt t="66908" x="1495425" y="3398838"/>
          <p14:tracePt t="66917" x="1495425" y="3408363"/>
          <p14:tracePt t="66930" x="1495425" y="3416300"/>
          <p14:tracePt t="66936" x="1487488" y="3416300"/>
          <p14:tracePt t="66944" x="1477963" y="3424238"/>
          <p14:tracePt t="66951" x="1477963" y="3433763"/>
          <p14:tracePt t="66969" x="1470025" y="3441700"/>
          <p14:tracePt t="66986" x="1462088" y="3449638"/>
          <p14:tracePt t="67013" x="1462088" y="3459163"/>
          <p14:tracePt t="67034" x="1462088" y="3467100"/>
          <p14:tracePt t="67055" x="1462088" y="3475038"/>
          <p14:tracePt t="67075" x="1462088" y="3492500"/>
          <p14:tracePt t="67085" x="1462088" y="3502025"/>
          <p14:tracePt t="67089" x="1470025" y="3517900"/>
          <p14:tracePt t="67096" x="1477963" y="3527425"/>
          <p14:tracePt t="67103" x="1487488" y="3560763"/>
          <p14:tracePt t="67110" x="1487488" y="3586163"/>
          <p14:tracePt t="67119" x="1495425" y="3603625"/>
          <p14:tracePt t="67124" x="1503363" y="3611563"/>
          <p14:tracePt t="67133" x="1512888" y="3629025"/>
          <p14:tracePt t="67139" x="1520825" y="3654425"/>
          <p14:tracePt t="67145" x="1528763" y="3662363"/>
          <p14:tracePt t="67154" x="1538288" y="3679825"/>
          <p14:tracePt t="67160" x="1546225" y="3697288"/>
          <p14:tracePt t="67168" x="1546225" y="3705225"/>
          <p14:tracePt t="67173" x="1554163" y="3713163"/>
          <p14:tracePt t="67187" x="1563688" y="3722688"/>
          <p14:tracePt t="67208" x="1571625" y="3730625"/>
          <p14:tracePt t="67217" x="1579563" y="3730625"/>
          <p14:tracePt t="67229" x="1589088" y="3730625"/>
          <p14:tracePt t="67237" x="1589088" y="3738563"/>
          <p14:tracePt t="67243" x="1597025" y="3738563"/>
          <p14:tracePt t="67257" x="1614488" y="3738563"/>
          <p14:tracePt t="67270" x="1622425" y="3738563"/>
          <p14:tracePt t="67278" x="1631950" y="3738563"/>
          <p14:tracePt t="67285" x="1639888" y="3738563"/>
          <p14:tracePt t="67292" x="1647825" y="3738563"/>
          <p14:tracePt t="67300" x="1657350" y="3738563"/>
          <p14:tracePt t="67305" x="1673225" y="3738563"/>
          <p14:tracePt t="67319" x="1682750" y="3738563"/>
          <p14:tracePt t="67326" x="1690688" y="3738563"/>
          <p14:tracePt t="67336" x="1708150" y="3738563"/>
          <p14:tracePt t="67340" x="1724025" y="3738563"/>
          <p14:tracePt t="67347" x="1741488" y="3738563"/>
          <p14:tracePt t="67353" x="1758950" y="3730625"/>
          <p14:tracePt t="67362" x="1776413" y="3730625"/>
          <p14:tracePt t="67368" x="1792288" y="3722688"/>
          <p14:tracePt t="67375" x="1817688" y="3705225"/>
          <p14:tracePt t="67384" x="1843088" y="3697288"/>
          <p14:tracePt t="67390" x="1860550" y="3687763"/>
          <p14:tracePt t="67395" x="1878013" y="3679825"/>
          <p14:tracePt t="67403" x="1885950" y="3679825"/>
          <p14:tracePt t="67410" x="1893888" y="3671888"/>
          <p14:tracePt t="67418" x="1903413" y="3662363"/>
          <p14:tracePt t="67424" x="1920875" y="3654425"/>
          <p14:tracePt t="67432" x="1920875" y="3646488"/>
          <p14:tracePt t="67438" x="1936750" y="3636963"/>
          <p14:tracePt t="67452" x="1946275" y="3619500"/>
          <p14:tracePt t="67459" x="1946275" y="3611563"/>
          <p14:tracePt t="67467" x="1954213" y="3603625"/>
          <p14:tracePt t="67473" x="1962150" y="3594100"/>
          <p14:tracePt t="67479" x="1962150" y="3578225"/>
          <p14:tracePt t="67487" x="1971675" y="3568700"/>
          <p14:tracePt t="67496" x="1979613" y="3552825"/>
          <p14:tracePt t="67501" x="1979613" y="3543300"/>
          <p14:tracePt t="67507" x="1979613" y="3535363"/>
          <p14:tracePt t="67517" x="1987550" y="3509963"/>
          <p14:tracePt t="67529" x="1997075" y="3502025"/>
          <p14:tracePt t="67536" x="1997075" y="3484563"/>
          <p14:tracePt t="67543" x="1997075" y="3475038"/>
          <p14:tracePt t="67551" x="1997075" y="3467100"/>
          <p14:tracePt t="67555" x="1997075" y="3449638"/>
          <p14:tracePt t="67563" x="2005013" y="3424238"/>
          <p14:tracePt t="67571" x="2012950" y="3408363"/>
          <p14:tracePt t="67578" x="2022475" y="3340100"/>
          <p14:tracePt t="67585" x="2030413" y="3254375"/>
          <p14:tracePt t="67592" x="2047875" y="3178175"/>
          <p14:tracePt t="67599" x="2055813" y="3109913"/>
          <p14:tracePt t="67604" x="2065338" y="3033713"/>
          <p14:tracePt t="67612" x="2081213" y="2949575"/>
          <p14:tracePt t="67619" x="2090738" y="2897188"/>
          <p14:tracePt t="67625" x="2098675" y="2838450"/>
          <p14:tracePt t="67633" x="2106613" y="2805113"/>
          <p14:tracePt t="67640" x="2106613" y="2787650"/>
          <p14:tracePt t="67647" x="2116138" y="2762250"/>
          <p14:tracePt t="67653" x="2116138" y="2744788"/>
          <p14:tracePt t="67661" x="2116138" y="2736850"/>
          <p14:tracePt t="67669" x="2116138" y="2719388"/>
          <p14:tracePt t="67675" x="2116138" y="2701925"/>
          <p14:tracePt t="67684" x="2098675" y="2693988"/>
          <p14:tracePt t="67688" x="2098675" y="2676525"/>
          <p14:tracePt t="67695" x="2098675" y="2668588"/>
          <p14:tracePt t="67702" x="2081213" y="2643188"/>
          <p14:tracePt t="67709" x="2081213" y="2625725"/>
          <p14:tracePt t="67717" x="2073275" y="2617788"/>
          <p14:tracePt t="67724" x="2055813" y="2600325"/>
          <p14:tracePt t="67732" x="2055813" y="2574925"/>
          <p14:tracePt t="67737" x="2038350" y="2549525"/>
          <p14:tracePt t="67744" x="2022475" y="2516188"/>
          <p14:tracePt t="67752" x="1997075" y="2473325"/>
          <p14:tracePt t="67759" x="1987550" y="2447925"/>
          <p14:tracePt t="67766" x="1979613" y="2422525"/>
          <p14:tracePt t="67771" x="1962150" y="2379663"/>
          <p14:tracePt t="67780" x="1936750" y="2336800"/>
          <p14:tracePt t="67787" x="1936750" y="2311400"/>
          <p14:tracePt t="67793" x="1920875" y="2278063"/>
          <p14:tracePt t="67801" x="1903413" y="2235200"/>
          <p14:tracePt t="67807" x="1893888" y="2217738"/>
          <p14:tracePt t="67813" x="1893888" y="2200275"/>
          <p14:tracePt t="67820" x="1885950" y="2184400"/>
          <p14:tracePt t="67827" x="1878013" y="2166938"/>
          <p14:tracePt t="67836" x="1868488" y="2149475"/>
          <p14:tracePt t="67841" x="1868488" y="2141538"/>
          <p14:tracePt t="67850" x="1860550" y="2133600"/>
          <p14:tracePt t="67855" x="1852613" y="2116138"/>
          <p14:tracePt t="67863" x="1843088" y="2116138"/>
          <p14:tracePt t="67869" x="1843088" y="2108200"/>
          <p14:tracePt t="67876" x="1827213" y="2098675"/>
          <p14:tracePt t="67890" x="1809750" y="2090738"/>
          <p14:tracePt t="67897" x="1801813" y="2082800"/>
          <p14:tracePt t="67904" x="1776413" y="2082800"/>
          <p14:tracePt t="67912" x="1758950" y="2082800"/>
          <p14:tracePt t="67918" x="1724025" y="2073275"/>
          <p14:tracePt t="67925" x="1682750" y="2073275"/>
          <p14:tracePt t="67933" x="1657350" y="2073275"/>
          <p14:tracePt t="67939" x="1631950" y="2073275"/>
          <p14:tracePt t="67953" x="1597025" y="2065338"/>
          <p14:tracePt t="67954" x="1554163" y="2055813"/>
          <p14:tracePt t="67961" x="1538288" y="2055813"/>
          <p14:tracePt t="67967" x="1512888" y="2055813"/>
          <p14:tracePt t="67974" x="1487488" y="2055813"/>
          <p14:tracePt t="67983" x="1470025" y="2055813"/>
          <p14:tracePt t="67988" x="1452563" y="2055813"/>
          <p14:tracePt t="67995" x="1427163" y="2055813"/>
          <p14:tracePt t="68001" x="1401763" y="2055813"/>
          <p14:tracePt t="68009" x="1376363" y="2065338"/>
          <p14:tracePt t="68017" x="1358900" y="2065338"/>
          <p14:tracePt t="68023" x="1343025" y="2065338"/>
          <p14:tracePt t="68029" x="1325563" y="2073275"/>
          <p14:tracePt t="68036" x="1290638" y="2082800"/>
          <p14:tracePt t="68043" x="1274763" y="2090738"/>
          <p14:tracePt t="68051" x="1257300" y="2090738"/>
          <p14:tracePt t="68057" x="1239838" y="2098675"/>
          <p14:tracePt t="68066" x="1223963" y="2116138"/>
          <p14:tracePt t="68071" x="1206500" y="2116138"/>
          <p14:tracePt t="68079" x="1181100" y="2133600"/>
          <p14:tracePt t="68086" x="1173163" y="2141538"/>
          <p14:tracePt t="68100" x="1155700" y="2149475"/>
          <p14:tracePt t="68106" x="1138238" y="2159000"/>
          <p14:tracePt t="68114" x="1130300" y="2174875"/>
          <p14:tracePt t="68119" x="1112838" y="2174875"/>
          <p14:tracePt t="68128" x="1104900" y="2209800"/>
          <p14:tracePt t="68135" x="1079500" y="2217738"/>
          <p14:tracePt t="68141" x="1069975" y="2235200"/>
          <p14:tracePt t="68149" x="1044575" y="2268538"/>
          <p14:tracePt t="68155" x="1019175" y="2293938"/>
          <p14:tracePt t="68162" x="1011238" y="2311400"/>
          <p14:tracePt t="68169" x="1003300" y="2328863"/>
          <p14:tracePt t="68176" x="985838" y="2336800"/>
          <p14:tracePt t="68183" x="985838" y="2354263"/>
          <p14:tracePt t="68190" x="976313" y="2354263"/>
          <p14:tracePt t="68196" x="976313" y="2362200"/>
          <p14:tracePt t="68203" x="968375" y="2371725"/>
          <p14:tracePt t="68218" x="968375" y="2379663"/>
          <p14:tracePt t="68233" x="968375" y="2387600"/>
          <p14:tracePt t="68245" x="960438" y="2405063"/>
          <p14:tracePt t="68252" x="960438" y="2413000"/>
          <p14:tracePt t="68261" x="950913" y="2422525"/>
          <p14:tracePt t="68267" x="950913" y="2438400"/>
          <p14:tracePt t="68273" x="950913" y="2455863"/>
          <p14:tracePt t="68283" x="950913" y="2473325"/>
          <p14:tracePt t="68286" x="950913" y="2489200"/>
          <p14:tracePt t="68294" x="950913" y="2516188"/>
          <p14:tracePt t="68301" x="950913" y="2532063"/>
          <p14:tracePt t="68308" x="950913" y="2566988"/>
          <p14:tracePt t="68316" x="950913" y="2600325"/>
          <p14:tracePt t="68323" x="960438" y="2625725"/>
          <p14:tracePt t="68329" x="960438" y="2651125"/>
          <p14:tracePt t="68335" x="968375" y="2676525"/>
          <p14:tracePt t="68343" x="976313" y="2701925"/>
          <p14:tracePt t="68352" x="985838" y="2736850"/>
          <p14:tracePt t="68356" x="993775" y="2762250"/>
          <p14:tracePt t="68365" x="1003300" y="2787650"/>
          <p14:tracePt t="68371" x="1019175" y="2813050"/>
          <p14:tracePt t="68378" x="1019175" y="2846388"/>
          <p14:tracePt t="68385" x="1036638" y="2871788"/>
          <p14:tracePt t="68392" x="1054100" y="2914650"/>
          <p14:tracePt t="68400" x="1054100" y="2922588"/>
          <p14:tracePt t="68405" x="1062038" y="2957513"/>
          <p14:tracePt t="68412" x="1079500" y="2982913"/>
          <p14:tracePt t="68420" x="1087438" y="3000375"/>
          <p14:tracePt t="68426" x="1087438" y="3016250"/>
          <p14:tracePt t="68435" x="1104900" y="3033713"/>
          <p14:tracePt t="68440" x="1112838" y="3051175"/>
          <p14:tracePt t="68449" x="1112838" y="3067050"/>
          <p14:tracePt t="68454" x="1130300" y="3076575"/>
          <p14:tracePt t="68461" x="1138238" y="3101975"/>
          <p14:tracePt t="68469" x="1155700" y="3135313"/>
          <p14:tracePt t="68475" x="1163638" y="3144838"/>
          <p14:tracePt t="68483" x="1173163" y="3152775"/>
          <p14:tracePt t="68488" x="1189038" y="3178175"/>
          <p14:tracePt t="68496" x="1198563" y="3195638"/>
          <p14:tracePt t="68503" x="1214438" y="3221038"/>
          <p14:tracePt t="68510" x="1223963" y="3238500"/>
          <p14:tracePt t="68518" x="1239838" y="3263900"/>
          <p14:tracePt t="68525" x="1249363" y="3279775"/>
          <p14:tracePt t="68531" x="1265238" y="3297238"/>
          <p14:tracePt t="68537" x="1274763" y="3305175"/>
          <p14:tracePt t="68544" x="1290638" y="3340100"/>
          <p14:tracePt t="68552" x="1290638" y="3348038"/>
          <p14:tracePt t="68559" x="1300163" y="3355975"/>
          <p14:tracePt t="68566" x="1308100" y="3365500"/>
          <p14:tracePt t="68573" x="1308100" y="3382963"/>
          <p14:tracePt t="68580" x="1317625" y="3390900"/>
          <p14:tracePt t="68593" x="1325563" y="3398838"/>
          <p14:tracePt t="68602" x="1333500" y="3408363"/>
          <p14:tracePt t="68606" x="1333500" y="3416300"/>
          <p14:tracePt t="68615" x="1343025" y="3416300"/>
          <p14:tracePt t="68620" x="1343025" y="3424238"/>
          <p14:tracePt t="68634" x="1350963" y="3441700"/>
          <p14:tracePt t="68642" x="1358900" y="3449638"/>
          <p14:tracePt t="68649" x="1358900" y="3459163"/>
          <p14:tracePt t="68656" x="1368425" y="3467100"/>
          <p14:tracePt t="68663" x="1376363" y="3467100"/>
          <p14:tracePt t="68669" x="1384300" y="3484563"/>
          <p14:tracePt t="68677" x="1393825" y="3492500"/>
          <p14:tracePt t="68683" x="1401763" y="3509963"/>
          <p14:tracePt t="68690" x="1409700" y="3517900"/>
          <p14:tracePt t="68699" x="1435100" y="3535363"/>
          <p14:tracePt t="68705" x="1435100" y="3552825"/>
          <p14:tracePt t="68712" x="1462088" y="3568700"/>
          <p14:tracePt t="68718" x="1470025" y="3578225"/>
          <p14:tracePt t="68726" x="1487488" y="3594100"/>
          <p14:tracePt t="68732" x="1487488" y="3603625"/>
          <p14:tracePt t="68739" x="1495425" y="3619500"/>
          <p14:tracePt t="68747" x="1503363" y="3629025"/>
          <p14:tracePt t="68753" x="1512888" y="3636963"/>
          <p14:tracePt t="68761" x="1520825" y="3646488"/>
          <p14:tracePt t="68768" x="1528763" y="3646488"/>
          <p14:tracePt t="68774" x="1528763" y="3654425"/>
          <p14:tracePt t="68782" x="1528763" y="3662363"/>
          <p14:tracePt t="68788" x="1546225" y="3671888"/>
          <p14:tracePt t="68809" x="1554163" y="3679825"/>
          <p14:tracePt t="68817" x="1554163" y="3687763"/>
          <p14:tracePt t="68833" x="1563688" y="3687763"/>
          <p14:tracePt t="68836" x="1571625" y="3697288"/>
          <p14:tracePt t="68844" x="1579563" y="3697288"/>
          <p14:tracePt t="68858" x="1589088" y="3705225"/>
          <p14:tracePt t="68872" x="1606550" y="3705225"/>
          <p14:tracePt t="68880" x="1614488" y="3705225"/>
          <p14:tracePt t="68885" x="1622425" y="3705225"/>
          <p14:tracePt t="68893" x="1639888" y="3705225"/>
          <p14:tracePt t="68900" x="1647825" y="3705225"/>
          <p14:tracePt t="68906" x="1657350" y="3705225"/>
          <p14:tracePt t="68916" x="1665288" y="3705225"/>
          <p14:tracePt t="68921" x="1682750" y="3705225"/>
          <p14:tracePt t="68928" x="1690688" y="3705225"/>
          <p14:tracePt t="68934" x="1698625" y="3705225"/>
          <p14:tracePt t="68942" x="1716088" y="3705225"/>
          <p14:tracePt t="68951" x="1724025" y="3705225"/>
          <p14:tracePt t="68955" x="1733550" y="3697288"/>
          <p14:tracePt t="68962" x="1749425" y="3697288"/>
          <p14:tracePt t="68969" x="1758950" y="3697288"/>
          <p14:tracePt t="68976" x="1766888" y="3697288"/>
          <p14:tracePt t="68984" x="1784350" y="3687763"/>
          <p14:tracePt t="68991" x="1792288" y="3687763"/>
          <p14:tracePt t="68999" x="1801813" y="3679825"/>
          <p14:tracePt t="69004" x="1817688" y="3679825"/>
          <p14:tracePt t="69011" x="1827213" y="3671888"/>
          <p14:tracePt t="69018" x="1835150" y="3671888"/>
          <p14:tracePt t="69033" x="1843088" y="3662363"/>
          <p14:tracePt t="69046" x="1852613" y="3654425"/>
          <p14:tracePt t="69053" x="1860550" y="3654425"/>
          <p14:tracePt t="69068" x="1868488" y="3654425"/>
          <p14:tracePt t="69076" x="1868488" y="3646488"/>
          <p14:tracePt t="69082" x="1878013" y="3646488"/>
          <p14:tracePt t="69094" x="1885950" y="3636963"/>
          <p14:tracePt t="69101" x="1893888" y="3636963"/>
          <p14:tracePt t="69117" x="1903413" y="3629025"/>
          <p14:tracePt t="69129" x="1903413" y="3619500"/>
          <p14:tracePt t="69136" x="1911350" y="3611563"/>
          <p14:tracePt t="69157" x="1920875" y="3603625"/>
          <p14:tracePt t="69165" x="1928813" y="3594100"/>
          <p14:tracePt t="69171" x="1946275" y="3578225"/>
          <p14:tracePt t="69178" x="1954213" y="3568700"/>
          <p14:tracePt t="69185" x="1971675" y="3552825"/>
          <p14:tracePt t="69193" x="1979613" y="3543300"/>
          <p14:tracePt t="69200" x="1987550" y="3535363"/>
          <p14:tracePt t="69205" x="1997075" y="3527425"/>
          <p14:tracePt t="69215" x="2012950" y="3509963"/>
          <p14:tracePt t="69220" x="2022475" y="3502025"/>
          <p14:tracePt t="69226" x="2030413" y="3484563"/>
          <p14:tracePt t="69236" x="2047875" y="3467100"/>
          <p14:tracePt t="69241" x="2047875" y="3459163"/>
          <p14:tracePt t="69249" x="2055813" y="3449638"/>
          <p14:tracePt t="69256" x="2065338" y="3441700"/>
          <p14:tracePt t="69261" x="2065338" y="3433763"/>
          <p14:tracePt t="69269" x="2073275" y="3433763"/>
          <p14:tracePt t="69275" x="2073275" y="3416300"/>
          <p14:tracePt t="69290" x="2073275" y="3408363"/>
          <p14:tracePt t="69298" x="2073275" y="3398838"/>
          <p14:tracePt t="69303" x="2081213" y="3390900"/>
          <p14:tracePt t="69310" x="2081213" y="3382963"/>
          <p14:tracePt t="69318" x="2090738" y="3355975"/>
          <p14:tracePt t="69324" x="2090738" y="3340100"/>
          <p14:tracePt t="69332" x="2090738" y="3305175"/>
          <p14:tracePt t="69338" x="2098675" y="3279775"/>
          <p14:tracePt t="69345" x="2098675" y="3254375"/>
          <p14:tracePt t="69352" x="2098675" y="3221038"/>
          <p14:tracePt t="69358" x="2098675" y="3195638"/>
          <p14:tracePt t="69366" x="2098675" y="3170238"/>
          <p14:tracePt t="69372" x="2098675" y="3160713"/>
          <p14:tracePt t="69380" x="2098675" y="3152775"/>
          <p14:tracePt t="69386" x="2098675" y="3144838"/>
          <p14:tracePt t="69394" x="2098675" y="3135313"/>
          <p14:tracePt t="69400" x="2098675" y="3119438"/>
          <p14:tracePt t="69415" x="2098675" y="3109913"/>
          <p14:tracePt t="69422" x="2090738" y="3094038"/>
          <p14:tracePt t="69429" x="2090738" y="3084513"/>
          <p14:tracePt t="69435" x="2081213" y="3067050"/>
          <p14:tracePt t="69443" x="2081213" y="3051175"/>
          <p14:tracePt t="69449" x="2081213" y="3025775"/>
          <p14:tracePt t="69456" x="2065338" y="3000375"/>
          <p14:tracePt t="69464" x="2065338" y="2965450"/>
          <p14:tracePt t="69470" x="2055813" y="2940050"/>
          <p14:tracePt t="69477" x="2038350" y="2906713"/>
          <p14:tracePt t="69484" x="2030413" y="2871788"/>
          <p14:tracePt t="69492" x="2022475" y="2855913"/>
          <p14:tracePt t="69499" x="2022475" y="2830513"/>
          <p14:tracePt t="69504" x="2005013" y="2813050"/>
          <p14:tracePt t="69515" x="2005013" y="2795588"/>
          <p14:tracePt t="69519" x="1987550" y="2778125"/>
          <p14:tracePt t="69526" x="1971675" y="2744788"/>
          <p14:tracePt t="69534" x="1971675" y="2727325"/>
          <p14:tracePt t="69540" x="1954213" y="2711450"/>
          <p14:tracePt t="69548" x="1936750" y="2686050"/>
          <p14:tracePt t="69555" x="1920875" y="2643188"/>
          <p14:tracePt t="69561" x="1885950" y="2582863"/>
          <p14:tracePt t="69568" x="1835150" y="2516188"/>
          <p14:tracePt t="69575" x="1809750" y="2447925"/>
          <p14:tracePt t="69583" x="1801813" y="2422525"/>
          <p14:tracePt t="69589" x="1776413" y="2379663"/>
          <p14:tracePt t="69597" x="1758950" y="2354263"/>
          <p14:tracePt t="69603" x="1749425" y="2336800"/>
          <p14:tracePt t="69610" x="1749425" y="2328863"/>
          <p14:tracePt t="69619" x="1741488" y="2319338"/>
          <p14:tracePt t="69632" x="1741488" y="2311400"/>
          <p14:tracePt t="69637" x="1733550" y="2303463"/>
          <p14:tracePt t="69665" x="1724025" y="2303463"/>
          <p14:tracePt t="69673" x="1716088" y="2293938"/>
          <p14:tracePt t="69694" x="1708150" y="2293938"/>
          <p14:tracePt t="69700" x="1708150" y="2286000"/>
          <p14:tracePt t="69707" x="1698625" y="2286000"/>
          <p14:tracePt t="69715" x="1690688" y="2286000"/>
          <p14:tracePt t="69722" x="1690688" y="2278063"/>
          <p14:tracePt t="69728" x="1682750" y="2268538"/>
          <p14:tracePt t="69734" x="1673225" y="2268538"/>
          <p14:tracePt t="69749" x="1665288" y="2260600"/>
          <p14:tracePt t="69755" x="1657350" y="2260600"/>
          <p14:tracePt t="69765" x="1647825" y="2252663"/>
          <p14:tracePt t="69770" x="1647825" y="2243138"/>
          <p14:tracePt t="69777" x="1639888" y="2243138"/>
          <p14:tracePt t="69784" x="1631950" y="2235200"/>
          <p14:tracePt t="69792" x="1622425" y="2227263"/>
          <p14:tracePt t="69798" x="1614488" y="2217738"/>
          <p14:tracePt t="69804" x="1597025" y="2209800"/>
          <p14:tracePt t="69812" x="1589088" y="2192338"/>
          <p14:tracePt t="69819" x="1579563" y="2184400"/>
          <p14:tracePt t="69825" x="1563688" y="2174875"/>
          <p14:tracePt t="69834" x="1546225" y="2166938"/>
          <p14:tracePt t="69840" x="1538288" y="2159000"/>
          <p14:tracePt t="69848" x="1512888" y="2149475"/>
          <p14:tracePt t="69853" x="1503363" y="2141538"/>
          <p14:tracePt t="69860" x="1487488" y="2133600"/>
          <p14:tracePt t="69869" x="1470025" y="2133600"/>
          <p14:tracePt t="69874" x="1462088" y="2133600"/>
          <p14:tracePt t="69883" x="1444625" y="2133600"/>
          <p14:tracePt t="69889" x="1435100" y="2133600"/>
          <p14:tracePt t="69895" x="1419225" y="2133600"/>
          <p14:tracePt t="69902" x="1401763" y="2133600"/>
          <p14:tracePt t="69908" x="1384300" y="2133600"/>
          <p14:tracePt t="69916" x="1376363" y="2133600"/>
          <p14:tracePt t="69923" x="1358900" y="2133600"/>
          <p14:tracePt t="69931" x="1343025" y="2141538"/>
          <p14:tracePt t="69937" x="1325563" y="2141538"/>
          <p14:tracePt t="69952" x="1308100" y="2141538"/>
          <p14:tracePt t="69958" x="1300163" y="2149475"/>
          <p14:tracePt t="69965" x="1290638" y="2149475"/>
          <p14:tracePt t="69972" x="1274763" y="2159000"/>
          <p14:tracePt t="69985" x="1265238" y="2159000"/>
          <p14:tracePt t="69992" x="1257300" y="2166938"/>
          <p14:tracePt t="70001" x="1249363" y="2174875"/>
          <p14:tracePt t="70015" x="1231900" y="2184400"/>
          <p14:tracePt t="70029" x="1223963" y="2192338"/>
          <p14:tracePt t="70035" x="1214438" y="2192338"/>
          <p14:tracePt t="70041" x="1206500" y="2209800"/>
          <p14:tracePt t="70050" x="1198563" y="2209800"/>
          <p14:tracePt t="70064" x="1189038" y="2227263"/>
          <p14:tracePt t="70070" x="1181100" y="2227263"/>
          <p14:tracePt t="70076" x="1173163" y="2243138"/>
          <p14:tracePt t="70083" x="1163638" y="2243138"/>
          <p14:tracePt t="70091" x="1163638" y="2252663"/>
          <p14:tracePt t="70098" x="1155700" y="2252663"/>
          <p14:tracePt t="70104" x="1147763" y="2260600"/>
          <p14:tracePt t="70112" x="1147763" y="2268538"/>
          <p14:tracePt t="70118" x="1138238" y="2268538"/>
          <p14:tracePt t="70125" x="1120775" y="2286000"/>
          <p14:tracePt t="70133" x="1120775" y="2293938"/>
          <p14:tracePt t="70139" x="1112838" y="2293938"/>
          <p14:tracePt t="70147" x="1104900" y="2311400"/>
          <p14:tracePt t="70153" x="1095375" y="2319338"/>
          <p14:tracePt t="70160" x="1087438" y="2336800"/>
          <p14:tracePt t="70174" x="1079500" y="2344738"/>
          <p14:tracePt t="70182" x="1069975" y="2354263"/>
          <p14:tracePt t="70187" x="1062038" y="2354263"/>
          <p14:tracePt t="70201" x="1062038" y="2371725"/>
          <p14:tracePt t="70216" x="1054100" y="2379663"/>
          <p14:tracePt t="70232" x="1054100" y="2387600"/>
          <p14:tracePt t="70237" x="1044575" y="2397125"/>
          <p14:tracePt t="70251" x="1036638" y="2405063"/>
          <p14:tracePt t="70258" x="1036638" y="2422525"/>
          <p14:tracePt t="70266" x="1036638" y="2430463"/>
          <p14:tracePt t="70271" x="1028700" y="2438400"/>
          <p14:tracePt t="70281" x="1028700" y="2455863"/>
          <p14:tracePt t="70284" x="1019175" y="2473325"/>
          <p14:tracePt t="70292" x="1019175" y="2481263"/>
          <p14:tracePt t="70299" x="1019175" y="2489200"/>
          <p14:tracePt t="70305" x="1019175" y="2506663"/>
          <p14:tracePt t="70314" x="1019175" y="2524125"/>
          <p14:tracePt t="70320" x="1019175" y="2541588"/>
          <p14:tracePt t="70327" x="1011238" y="2549525"/>
          <p14:tracePt t="70333" x="1011238" y="2566988"/>
          <p14:tracePt t="70341" x="1011238" y="2582863"/>
          <p14:tracePt t="70349" x="1011238" y="2600325"/>
          <p14:tracePt t="70354" x="1011238" y="2608263"/>
          <p14:tracePt t="70363" x="1011238" y="2625725"/>
          <p14:tracePt t="70369" x="1011238" y="2643188"/>
          <p14:tracePt t="70375" x="1011238" y="2660650"/>
          <p14:tracePt t="70384" x="1011238" y="2676525"/>
          <p14:tracePt t="70390" x="1011238" y="2693988"/>
          <p14:tracePt t="70397" x="1011238" y="2701925"/>
          <p14:tracePt t="70403" x="1011238" y="2727325"/>
          <p14:tracePt t="70410" x="1011238" y="2752725"/>
          <p14:tracePt t="70418" x="1019175" y="2770188"/>
          <p14:tracePt t="70424" x="1019175" y="2787650"/>
          <p14:tracePt t="70432" x="1019175" y="2805113"/>
          <p14:tracePt t="70439" x="1028700" y="2820988"/>
          <p14:tracePt t="70448" x="1028700" y="2838450"/>
          <p14:tracePt t="70451" x="1036638" y="2855913"/>
          <p14:tracePt t="70460" x="1036638" y="2863850"/>
          <p14:tracePt t="70466" x="1036638" y="2871788"/>
          <p14:tracePt t="70473" x="1044575" y="2897188"/>
          <p14:tracePt t="70481" x="1054100" y="2914650"/>
          <p14:tracePt t="70487" x="1062038" y="2932113"/>
          <p14:tracePt t="70494" x="1062038" y="2949575"/>
          <p14:tracePt t="70501" x="1069975" y="2965450"/>
          <p14:tracePt t="70507" x="1069975" y="2982913"/>
          <p14:tracePt t="70516" x="1079500" y="3000375"/>
          <p14:tracePt t="70522" x="1079500" y="3016250"/>
          <p14:tracePt t="70531" x="1095375" y="3033713"/>
          <p14:tracePt t="70535" x="1104900" y="3051175"/>
          <p14:tracePt t="70543" x="1104900" y="3076575"/>
          <p14:tracePt t="70549" x="1112838" y="3094038"/>
          <p14:tracePt t="70556" x="1130300" y="3119438"/>
          <p14:tracePt t="70565" x="1130300" y="3127375"/>
          <p14:tracePt t="70570" x="1130300" y="3144838"/>
          <p14:tracePt t="70578" x="1147763" y="3152775"/>
          <p14:tracePt t="70584" x="1155700" y="3170238"/>
          <p14:tracePt t="70592" x="1155700" y="3186113"/>
          <p14:tracePt t="70606" x="1163638" y="3203575"/>
          <p14:tracePt t="70614" x="1173163" y="3211513"/>
          <p14:tracePt t="70619" x="1173163" y="3221038"/>
          <p14:tracePt t="70626" x="1181100" y="3238500"/>
          <p14:tracePt t="70633" x="1189038" y="3246438"/>
          <p14:tracePt t="70641" x="1189038" y="3254375"/>
          <p14:tracePt t="70648" x="1198563" y="3263900"/>
          <p14:tracePt t="70663" x="1206500" y="3279775"/>
          <p14:tracePt t="70668" x="1214438" y="3289300"/>
          <p14:tracePt t="70675" x="1214438" y="3297238"/>
          <p14:tracePt t="70683" x="1214438" y="3305175"/>
          <p14:tracePt t="70690" x="1223963" y="3314700"/>
          <p14:tracePt t="70697" x="1231900" y="3322638"/>
          <p14:tracePt t="70710" x="1239838" y="3340100"/>
          <p14:tracePt t="70717" x="1239838" y="3348038"/>
          <p14:tracePt t="70726" x="1249363" y="3348038"/>
          <p14:tracePt t="70731" x="1257300" y="3355975"/>
          <p14:tracePt t="70738" x="1265238" y="3365500"/>
          <p14:tracePt t="70744" x="1274763" y="3382963"/>
          <p14:tracePt t="70751" x="1282700" y="3390900"/>
          <p14:tracePt t="70758" x="1290638" y="3408363"/>
          <p14:tracePt t="70768" x="1308100" y="3424238"/>
          <p14:tracePt t="70772" x="1325563" y="3449638"/>
          <p14:tracePt t="70780" x="1343025" y="3467100"/>
          <p14:tracePt t="70786" x="1350963" y="3484563"/>
          <p14:tracePt t="70793" x="1358900" y="3484563"/>
          <p14:tracePt t="70800" x="1368425" y="3502025"/>
          <p14:tracePt t="70807" x="1376363" y="3517900"/>
          <p14:tracePt t="70814" x="1384300" y="3527425"/>
          <p14:tracePt t="70821" x="1401763" y="3535363"/>
          <p14:tracePt t="70829" x="1409700" y="3543300"/>
          <p14:tracePt t="70835" x="1427163" y="3552825"/>
          <p14:tracePt t="70842" x="1427163" y="3560763"/>
          <p14:tracePt t="70850" x="1435100" y="3560763"/>
          <p14:tracePt t="70856" x="1435100" y="3568700"/>
          <p14:tracePt t="70863" x="1444625" y="3568700"/>
          <p14:tracePt t="70870" x="1444625" y="3578225"/>
          <p14:tracePt t="70884" x="1452563" y="3578225"/>
          <p14:tracePt t="70891" x="1462088" y="3586163"/>
          <p14:tracePt t="70899" x="1462088" y="3594100"/>
          <p14:tracePt t="70905" x="1470025" y="3594100"/>
          <p14:tracePt t="70918" x="1477963" y="3594100"/>
          <p14:tracePt t="70925" x="1477963" y="3603625"/>
          <p14:tracePt t="70932" x="1487488" y="3603625"/>
          <p14:tracePt t="70939" x="1495425" y="3603625"/>
          <p14:tracePt t="70947" x="1495425" y="3611563"/>
          <p14:tracePt t="70968" x="1512888" y="3611563"/>
          <p14:tracePt t="70988" x="1520825" y="3619500"/>
          <p14:tracePt t="71002" x="1528763" y="3619500"/>
          <p14:tracePt t="71024" x="1538288" y="3619500"/>
          <p14:tracePt t="71043" x="1546225" y="3619500"/>
          <p14:tracePt t="71064" x="1554163" y="3619500"/>
          <p14:tracePt t="71080" x="1563688" y="3619500"/>
          <p14:tracePt t="71127" x="1571625" y="3619500"/>
          <p14:tracePt t="71169" x="1579563" y="3619500"/>
          <p14:tracePt t="71197" x="1589088" y="3619500"/>
          <p14:tracePt t="71219" x="1597025" y="3619500"/>
          <p14:tracePt t="71245" x="1606550" y="3619500"/>
          <p14:tracePt t="71266" x="1614488" y="3619500"/>
          <p14:tracePt t="71273" x="1614488" y="3611563"/>
          <p14:tracePt t="71301" x="1622425" y="3611563"/>
          <p14:tracePt t="71318" x="1631950" y="3611563"/>
          <p14:tracePt t="71336" x="1639888" y="3611563"/>
          <p14:tracePt t="71358" x="1647825" y="3611563"/>
          <p14:tracePt t="71371" x="1657350" y="3611563"/>
          <p14:tracePt t="71379" x="1665288" y="3611563"/>
          <p14:tracePt t="71398" x="1673225" y="3611563"/>
          <p14:tracePt t="71420" x="1682750" y="3603625"/>
          <p14:tracePt t="71447" x="1690688" y="3603625"/>
          <p14:tracePt t="71454" x="1698625" y="3603625"/>
          <p14:tracePt t="71488" x="1708150" y="3603625"/>
          <p14:tracePt t="71510" x="1716088" y="3603625"/>
          <p14:tracePt t="71524" x="1724025" y="3603625"/>
          <p14:tracePt t="71547" x="1733550" y="3603625"/>
          <p14:tracePt t="71566" x="1741488" y="3603625"/>
          <p14:tracePt t="71586" x="1749425" y="3603625"/>
          <p14:tracePt t="71622" x="1758950" y="3603625"/>
          <p14:tracePt t="71643" x="1766888" y="3603625"/>
          <p14:tracePt t="71663" x="1776413" y="3603625"/>
          <p14:tracePt t="71685" x="1784350" y="3603625"/>
          <p14:tracePt t="71698" x="1792288" y="3603625"/>
          <p14:tracePt t="71713" x="1801813" y="3603625"/>
          <p14:tracePt t="71719" x="1809750" y="3603625"/>
          <p14:tracePt t="71726" x="1817688" y="3603625"/>
          <p14:tracePt t="71746" x="1835150" y="3603625"/>
          <p14:tracePt t="71767" x="1843088" y="3603625"/>
          <p14:tracePt t="71782" x="1852613" y="3603625"/>
          <p14:tracePt t="71796" x="1860550" y="3603625"/>
          <p14:tracePt t="71810" x="1868488" y="3603625"/>
          <p14:tracePt t="71816" x="1868488" y="3594100"/>
          <p14:tracePt t="71831" x="1878013" y="3594100"/>
          <p14:tracePt t="71837" x="1878013" y="3586163"/>
          <p14:tracePt t="71858" x="1885950" y="3586163"/>
          <p14:tracePt t="71872" x="1893888" y="3586163"/>
          <p14:tracePt t="71881" x="1903413" y="3578225"/>
          <p14:tracePt t="71907" x="1903413" y="3568700"/>
          <p14:tracePt t="71915" x="1911350" y="3568700"/>
          <p14:tracePt t="71921" x="1911350" y="3560763"/>
          <p14:tracePt t="71942" x="1911350" y="3552825"/>
          <p14:tracePt t="71956" x="1920875" y="3552825"/>
          <p14:tracePt t="71964" x="1920875" y="3543300"/>
          <p14:tracePt t="71978" x="1928813" y="3543300"/>
          <p14:tracePt t="71991" x="1936750" y="3527425"/>
          <p14:tracePt t="72005" x="1946275" y="3527425"/>
          <p14:tracePt t="72018" x="1954213" y="3517900"/>
          <p14:tracePt t="72025" x="1962150" y="3517900"/>
          <p14:tracePt t="72032" x="1971675" y="3517900"/>
          <p14:tracePt t="72047" x="1987550" y="3502025"/>
          <p14:tracePt t="72062" x="1997075" y="3502025"/>
          <p14:tracePt t="72066" x="2005013" y="3502025"/>
          <p14:tracePt t="72074" x="2012950" y="3502025"/>
          <p14:tracePt t="72088" x="2022475" y="3492500"/>
          <p14:tracePt t="72102" x="2030413" y="3492500"/>
          <p14:tracePt t="72116" x="2038350" y="3492500"/>
          <p14:tracePt t="72130" x="2047875" y="3492500"/>
          <p14:tracePt t="72136" x="2047875" y="3484563"/>
          <p14:tracePt t="72151" x="2055813" y="3484563"/>
          <p14:tracePt t="72159" x="2055813" y="3475038"/>
          <p14:tracePt t="72179" x="2065338" y="3475038"/>
          <p14:tracePt t="72199" x="2073275" y="3475038"/>
          <p14:tracePt t="72207" x="2081213" y="3467100"/>
          <p14:tracePt t="72228" x="2090738" y="3467100"/>
          <p14:tracePt t="72262" x="2090738" y="3459163"/>
          <p14:tracePt t="72269" x="2098675" y="3459163"/>
          <p14:tracePt t="72297" x="2098675" y="3449638"/>
          <p14:tracePt t="72318" x="2106613" y="3449638"/>
          <p14:tracePt t="72345" x="2116138" y="3441700"/>
          <p14:tracePt t="72361" x="2116138" y="3433763"/>
          <p14:tracePt t="72401" x="2116138" y="3424238"/>
          <p14:tracePt t="72422" x="2116138" y="3416300"/>
          <p14:tracePt t="72436" x="2106613" y="3416300"/>
          <p14:tracePt t="72443" x="2106613" y="3408363"/>
          <p14:tracePt t="72457" x="2106613" y="3398838"/>
          <p14:tracePt t="72478" x="2098675" y="3398838"/>
          <p14:tracePt t="72485" x="2098675" y="3390900"/>
          <p14:tracePt t="72499" x="2090738" y="3382963"/>
          <p14:tracePt t="72513" x="2090738" y="3373438"/>
          <p14:tracePt t="72519" x="2081213" y="3373438"/>
          <p14:tracePt t="72529" x="2073275" y="3373438"/>
          <p14:tracePt t="72533" x="2073275" y="3365500"/>
          <p14:tracePt t="72554" x="2065338" y="3355975"/>
          <p14:tracePt t="72568" x="2055813" y="3348038"/>
          <p14:tracePt t="72575" x="2047875" y="3340100"/>
          <p14:tracePt t="72582" x="2047875" y="3314700"/>
          <p14:tracePt t="72590" x="2030413" y="3297238"/>
          <p14:tracePt t="72598" x="2005013" y="3246438"/>
          <p14:tracePt t="72603" x="1979613" y="3186113"/>
          <p14:tracePt t="72612" x="1962150" y="3144838"/>
          <p14:tracePt t="72618" x="1954213" y="3119438"/>
          <p14:tracePt t="72624" x="1936750" y="3094038"/>
          <p14:tracePt t="72632" x="1928813" y="3059113"/>
          <p14:tracePt t="72639" x="1920875" y="3051175"/>
          <p14:tracePt t="72646" x="1911350" y="3033713"/>
          <p14:tracePt t="72652" x="1911350" y="3016250"/>
          <p14:tracePt t="72666" x="1911350" y="3008313"/>
          <p14:tracePt t="72673" x="1903413" y="3008313"/>
          <p14:tracePt t="72681" x="1903413" y="3000375"/>
          <p14:tracePt t="72696" x="1893888" y="2982913"/>
          <p14:tracePt t="72701" x="1893888" y="2974975"/>
          <p14:tracePt t="72707" x="1893888" y="2957513"/>
          <p14:tracePt t="72715" x="1885950" y="2922588"/>
          <p14:tracePt t="72722" x="1885950" y="2889250"/>
          <p14:tracePt t="72730" x="1878013" y="2855913"/>
          <p14:tracePt t="72736" x="1878013" y="2830513"/>
          <p14:tracePt t="72744" x="1868488" y="2813050"/>
          <p14:tracePt t="72749" x="1868488" y="2787650"/>
          <p14:tracePt t="72756" x="1868488" y="2770188"/>
          <p14:tracePt t="72764" x="1868488" y="2762250"/>
          <p14:tracePt t="72771" x="1868488" y="2752725"/>
          <p14:tracePt t="72779" x="1860550" y="2752725"/>
          <p14:tracePt t="72787" x="1860550" y="2736850"/>
          <p14:tracePt t="72805" x="1852613" y="2727325"/>
          <p14:tracePt t="72819" x="1852613" y="2719388"/>
          <p14:tracePt t="72833" x="1852613" y="2701925"/>
          <p14:tracePt t="72840" x="1852613" y="2693988"/>
          <p14:tracePt t="72847" x="1852613" y="2676525"/>
          <p14:tracePt t="72855" x="1852613" y="2660650"/>
          <p14:tracePt t="72862" x="1852613" y="2651125"/>
          <p14:tracePt t="72868" x="1852613" y="2625725"/>
          <p14:tracePt t="72874" x="1852613" y="2600325"/>
          <p14:tracePt t="72882" x="1852613" y="2582863"/>
          <p14:tracePt t="72889" x="1852613" y="2557463"/>
          <p14:tracePt t="72896" x="1852613" y="2532063"/>
          <p14:tracePt t="72903" x="1852613" y="2524125"/>
          <p14:tracePt t="72911" x="1852613" y="2516188"/>
          <p14:tracePt t="72916" x="1843088" y="2498725"/>
          <p14:tracePt t="72924" x="1843088" y="2489200"/>
          <p14:tracePt t="72930" x="1843088" y="2481263"/>
          <p14:tracePt t="72937" x="1835150" y="2481263"/>
          <p14:tracePt t="72948" x="1835150" y="2473325"/>
          <p14:tracePt t="72951" x="1835150" y="2463800"/>
          <p14:tracePt t="72958" x="1835150" y="2455863"/>
          <p14:tracePt t="72965" x="1835150" y="2447925"/>
          <p14:tracePt t="72973" x="1827213" y="2447925"/>
          <p14:tracePt t="72980" x="1827213" y="2430463"/>
          <p14:tracePt t="72985" x="1827213" y="2422525"/>
          <p14:tracePt t="72995" x="1809750" y="2413000"/>
          <p14:tracePt t="73000" x="1809750" y="2397125"/>
          <p14:tracePt t="73014" x="1809750" y="2387600"/>
          <p14:tracePt t="73022" x="1801813" y="2387600"/>
          <p14:tracePt t="73029" x="1792288" y="2371725"/>
          <p14:tracePt t="73034" x="1784350" y="2362200"/>
          <p14:tracePt t="73042" x="1784350" y="2354263"/>
          <p14:tracePt t="73056" x="1776413" y="2344738"/>
          <p14:tracePt t="73064" x="1766888" y="2336800"/>
          <p14:tracePt t="73070" x="1758950" y="2336800"/>
          <p14:tracePt t="73078" x="1758950" y="2328863"/>
          <p14:tracePt t="73083" x="1749425" y="2319338"/>
          <p14:tracePt t="73091" x="1741488" y="2303463"/>
          <p14:tracePt t="73098" x="1741488" y="2293938"/>
          <p14:tracePt t="73104" x="1724025" y="2286000"/>
          <p14:tracePt t="73112" x="1716088" y="2278063"/>
          <p14:tracePt t="73119" x="1708150" y="2260600"/>
          <p14:tracePt t="73132" x="1708150" y="2252663"/>
          <p14:tracePt t="73139" x="1698625" y="2243138"/>
          <p14:tracePt t="73148" x="1690688" y="2235200"/>
          <p14:tracePt t="73155" x="1690688" y="2227263"/>
          <p14:tracePt t="73162" x="1682750" y="2227263"/>
          <p14:tracePt t="73167" x="1682750" y="2217738"/>
          <p14:tracePt t="73174" x="1673225" y="2217738"/>
          <p14:tracePt t="73181" x="1665288" y="2200275"/>
          <p14:tracePt t="73188" x="1647825" y="2200275"/>
          <p14:tracePt t="73196" x="1631950" y="2184400"/>
          <p14:tracePt t="73203" x="1622425" y="2174875"/>
          <p14:tracePt t="73210" x="1606550" y="2159000"/>
          <p14:tracePt t="73215" x="1589088" y="2159000"/>
          <p14:tracePt t="73224" x="1579563" y="2149475"/>
          <p14:tracePt t="73232" x="1563688" y="2133600"/>
          <p14:tracePt t="73236" x="1546225" y="2133600"/>
          <p14:tracePt t="73245" x="1528763" y="2124075"/>
          <p14:tracePt t="73251" x="1520825" y="2116138"/>
          <p14:tracePt t="73258" x="1503363" y="2116138"/>
          <p14:tracePt t="73264" x="1495425" y="2098675"/>
          <p14:tracePt t="73272" x="1477963" y="2098675"/>
          <p14:tracePt t="73280" x="1470025" y="2098675"/>
          <p14:tracePt t="73285" x="1452563" y="2098675"/>
          <p14:tracePt t="73294" x="1435100" y="2098675"/>
          <p14:tracePt t="73300" x="1419225" y="2098675"/>
          <p14:tracePt t="73306" x="1409700" y="2098675"/>
          <p14:tracePt t="73313" x="1393825" y="2098675"/>
          <p14:tracePt t="73320" x="1376363" y="2098675"/>
          <p14:tracePt t="73328" x="1358900" y="2098675"/>
          <p14:tracePt t="73334" x="1350963" y="2098675"/>
          <p14:tracePt t="73341" x="1333500" y="2108200"/>
          <p14:tracePt t="73349" x="1325563" y="2108200"/>
          <p14:tracePt t="73355" x="1308100" y="2108200"/>
          <p14:tracePt t="73363" x="1300163" y="2116138"/>
          <p14:tracePt t="73369" x="1282700" y="2124075"/>
          <p14:tracePt t="73378" x="1274763" y="2133600"/>
          <p14:tracePt t="73383" x="1265238" y="2133600"/>
          <p14:tracePt t="73390" x="1249363" y="2149475"/>
          <p14:tracePt t="73404" x="1239838" y="2159000"/>
          <p14:tracePt t="73413" x="1231900" y="2159000"/>
          <p14:tracePt t="73418" x="1223963" y="2174875"/>
          <p14:tracePt t="73425" x="1223963" y="2184400"/>
          <p14:tracePt t="73432" x="1206500" y="2184400"/>
          <p14:tracePt t="73438" x="1206500" y="2200275"/>
          <p14:tracePt t="73446" x="1198563" y="2209800"/>
          <p14:tracePt t="73452" x="1181100" y="2217738"/>
          <p14:tracePt t="73461" x="1181100" y="2235200"/>
          <p14:tracePt t="73466" x="1173163" y="2235200"/>
          <p14:tracePt t="73477" x="1173163" y="2252663"/>
          <p14:tracePt t="73481" x="1173163" y="2260600"/>
          <p14:tracePt t="73487" x="1163638" y="2260600"/>
          <p14:tracePt t="73495" x="1155700" y="2278063"/>
          <p14:tracePt t="73502" x="1155700" y="2286000"/>
          <p14:tracePt t="73508" x="1147763" y="2303463"/>
          <p14:tracePt t="73515" x="1138238" y="2319338"/>
          <p14:tracePt t="73523" x="1138238" y="2344738"/>
          <p14:tracePt t="73531" x="1120775" y="2362200"/>
          <p14:tracePt t="73536" x="1112838" y="2371725"/>
          <p14:tracePt t="73544" x="1112838" y="2387600"/>
          <p14:tracePt t="73550" x="1112838" y="2413000"/>
          <p14:tracePt t="73556" x="1095375" y="2422525"/>
          <p14:tracePt t="73564" x="1095375" y="2430463"/>
          <p14:tracePt t="73571" x="1095375" y="2438400"/>
          <p14:tracePt t="73579" x="1095375" y="2447925"/>
          <p14:tracePt t="73585" x="1095375" y="2455863"/>
          <p14:tracePt t="73598" x="1087438" y="2463800"/>
          <p14:tracePt t="73606" x="1087438" y="2473325"/>
          <p14:tracePt t="73613" x="1087438" y="2481263"/>
          <p14:tracePt t="73628" x="1087438" y="2489200"/>
          <p14:tracePt t="73635" x="1087438" y="2498725"/>
          <p14:tracePt t="73640" x="1087438" y="2516188"/>
          <p14:tracePt t="73647" x="1087438" y="2541588"/>
          <p14:tracePt t="73655" x="1087438" y="2549525"/>
          <p14:tracePt t="73662" x="1087438" y="2566988"/>
          <p14:tracePt t="73669" x="1095375" y="2592388"/>
          <p14:tracePt t="73677" x="1095375" y="2633663"/>
          <p14:tracePt t="73683" x="1104900" y="2660650"/>
          <p14:tracePt t="73689" x="1112838" y="2693988"/>
          <p14:tracePt t="73697" x="1120775" y="2744788"/>
          <p14:tracePt t="73704" x="1130300" y="2770188"/>
          <p14:tracePt t="73711" x="1130300" y="2787650"/>
          <p14:tracePt t="73717" x="1147763" y="2830513"/>
          <p14:tracePt t="73724" x="1147763" y="2855913"/>
          <p14:tracePt t="73732" x="1155700" y="2881313"/>
          <p14:tracePt t="73738" x="1155700" y="2906713"/>
          <p14:tracePt t="73747" x="1163638" y="2932113"/>
          <p14:tracePt t="73752" x="1173163" y="2957513"/>
          <p14:tracePt t="73761" x="1173163" y="2982913"/>
          <p14:tracePt t="73765" x="1181100" y="3008313"/>
          <p14:tracePt t="73773" x="1198563" y="3041650"/>
          <p14:tracePt t="73782" x="1214438" y="3084513"/>
          <p14:tracePt t="73787" x="1214438" y="3109913"/>
          <p14:tracePt t="73795" x="1223963" y="3160713"/>
          <p14:tracePt t="73800" x="1249363" y="3195638"/>
          <p14:tracePt t="73810" x="1274763" y="3254375"/>
          <p14:tracePt t="73814" x="1290638" y="3305175"/>
          <p14:tracePt t="73822" x="1308100" y="3330575"/>
          <p14:tracePt t="73829" x="1325563" y="3373438"/>
          <p14:tracePt t="73836" x="1333500" y="3398838"/>
          <p14:tracePt t="73845" x="1343025" y="3416300"/>
          <p14:tracePt t="73849" x="1358900" y="3441700"/>
          <p14:tracePt t="73863" x="1368425" y="3449638"/>
          <p14:tracePt t="73871" x="1368425" y="3459163"/>
          <p14:tracePt t="73878" x="1376363" y="3467100"/>
          <p14:tracePt t="73886" x="1376363" y="3475038"/>
          <p14:tracePt t="73892" x="1384300" y="3484563"/>
          <p14:tracePt t="73898" x="1384300" y="3492500"/>
          <p14:tracePt t="73905" x="1393825" y="3502025"/>
          <p14:tracePt t="73913" x="1393825" y="3509963"/>
          <p14:tracePt t="73919" x="1401763" y="3509963"/>
          <p14:tracePt t="73927" x="1409700" y="3517900"/>
          <p14:tracePt t="73940" x="1409700" y="3527425"/>
          <p14:tracePt t="73962" x="1419225" y="3535363"/>
          <p14:tracePt t="73967" x="1419225" y="3543300"/>
          <p14:tracePt t="73981" x="1427163" y="3552825"/>
          <p14:tracePt t="73996" x="1435100" y="3560763"/>
          <p14:tracePt t="74011" x="1444625" y="3560763"/>
          <p14:tracePt t="74016" x="1444625" y="3568700"/>
          <p14:tracePt t="74045" x="1444625" y="3578225"/>
          <p14:tracePt t="74058" x="1452563" y="3586163"/>
          <p14:tracePt t="74100" x="1462088" y="3594100"/>
          <p14:tracePt t="74135" x="1462088" y="3603625"/>
          <p14:tracePt t="74156" x="1470025" y="3603625"/>
          <p14:tracePt t="74295" x="1477963" y="3603625"/>
          <p14:tracePt t="74309" x="1477963" y="3611563"/>
          <p14:tracePt t="74337" x="1477963" y="3619500"/>
          <p14:tracePt t="74365" x="1487488" y="3619500"/>
          <p14:tracePt t="74442" x="1495425" y="3619500"/>
          <p14:tracePt t="74539" x="1503363" y="3619500"/>
          <p14:tracePt t="74740" x="1512888" y="3619500"/>
          <p14:tracePt t="74782" x="1512888" y="3611563"/>
          <p14:tracePt t="75618" x="1520825" y="3611563"/>
          <p14:tracePt t="75708" x="1520825" y="3603625"/>
          <p14:tracePt t="76028" x="1520825" y="3594100"/>
          <p14:tracePt t="76189" x="1520825" y="3586163"/>
          <p14:tracePt t="76224" x="1520825" y="3578225"/>
          <p14:tracePt t="76286" x="1528763" y="3578225"/>
          <p14:tracePt t="76355" x="1528763" y="3568700"/>
          <p14:tracePt t="76473" x="1597025" y="3527425"/>
          <p14:tracePt t="76480" x="1987550" y="3330575"/>
          <p14:tracePt t="76487" x="2565400" y="3119438"/>
          <p14:tracePt t="76494" x="3186113" y="2949575"/>
          <p14:tracePt t="76501" x="3729038" y="2846388"/>
          <p14:tracePt t="76509" x="4197350" y="2813050"/>
          <p14:tracePt t="76515" x="4486275" y="2787650"/>
          <p14:tracePt t="76522" x="4699000" y="2770188"/>
          <p14:tracePt t="76529" x="5089525" y="2752725"/>
          <p14:tracePt t="76535" x="5233988" y="2752725"/>
          <p14:tracePt t="76543" x="5343525" y="2752725"/>
          <p14:tracePt t="76549" x="5446713" y="2752725"/>
          <p14:tracePt t="76558" x="5487988" y="2752725"/>
          <p14:tracePt t="76563" x="5538788" y="2752725"/>
          <p14:tracePt t="76570" x="5556250" y="2752725"/>
          <p14:tracePt t="76577" x="5573713" y="2752725"/>
          <p14:tracePt t="76584" x="5581650" y="2752725"/>
          <p14:tracePt t="76605" x="5591175" y="2752725"/>
          <p14:tracePt t="76938" x="5624513" y="2846388"/>
          <p14:tracePt t="76945" x="5675313" y="2940050"/>
          <p14:tracePt t="76951" x="5708650" y="3016250"/>
          <p14:tracePt t="76958" x="5735638" y="3051175"/>
          <p14:tracePt t="76965" x="5761038" y="3084513"/>
          <p14:tracePt t="76973" x="5768975" y="3101975"/>
          <p14:tracePt t="76980" x="5786438" y="3109913"/>
          <p14:tracePt t="76986" x="5794375" y="3135313"/>
          <p14:tracePt t="76995" x="5811838" y="3144838"/>
          <p14:tracePt t="77000" x="5819775" y="3152775"/>
          <p14:tracePt t="77008" x="5827713" y="3160713"/>
          <p14:tracePt t="77015" x="5845175" y="3178175"/>
          <p14:tracePt t="77021" x="5862638" y="3178175"/>
          <p14:tracePt t="77027" x="5888038" y="3195638"/>
          <p14:tracePt t="77035" x="5921375" y="3221038"/>
          <p14:tracePt t="77043" x="5946775" y="3228975"/>
          <p14:tracePt t="77049" x="6015038" y="3254375"/>
          <p14:tracePt t="77057" x="6108700" y="3289300"/>
          <p14:tracePt t="77062" x="6210300" y="3314700"/>
          <p14:tracePt t="77070" x="6346825" y="3355975"/>
          <p14:tracePt t="77078" x="6415088" y="3373438"/>
          <p14:tracePt t="77083" x="6491288" y="3390900"/>
          <p14:tracePt t="77091" x="6567488" y="3408363"/>
          <p14:tracePt t="77098" x="6643688" y="3424238"/>
          <p14:tracePt t="77104" x="6686550" y="3441700"/>
          <p14:tracePt t="77112" x="6762750" y="3459163"/>
          <p14:tracePt t="77118" x="6823075" y="3475038"/>
          <p14:tracePt t="77127" x="6889750" y="3484563"/>
          <p14:tracePt t="77132" x="6950075" y="3509963"/>
          <p14:tracePt t="77140" x="7043738" y="3527425"/>
          <p14:tracePt t="77145" x="7188200" y="3552825"/>
          <p14:tracePt t="77153" x="7400925" y="3578225"/>
          <p14:tracePt t="77160" x="7518400" y="3586163"/>
          <p14:tracePt t="77167" x="7629525" y="3603625"/>
          <p14:tracePt t="77174" x="7740650" y="3603625"/>
          <p14:tracePt t="77181" x="7885113" y="3603625"/>
          <p14:tracePt t="77188" x="7969250" y="3603625"/>
          <p14:tracePt t="77195" x="8020050" y="3603625"/>
          <p14:tracePt t="77202" x="8045450" y="3603625"/>
          <p14:tracePt t="77209" x="8070850" y="3594100"/>
          <p14:tracePt t="77216" x="8088313" y="3586163"/>
          <p14:tracePt t="77224" x="8105775" y="3578225"/>
          <p14:tracePt t="77230" x="8121650" y="3568700"/>
          <p14:tracePt t="77237" x="8131175" y="3560763"/>
          <p14:tracePt t="77243" x="8147050" y="3552825"/>
          <p14:tracePt t="77258" x="8156575" y="3543300"/>
          <p14:tracePt t="77264" x="8156575" y="3535363"/>
          <p14:tracePt t="77272" x="8164513" y="3535363"/>
          <p14:tracePt t="77278" x="8164513" y="3527425"/>
          <p14:tracePt t="77285" x="8164513" y="3517900"/>
          <p14:tracePt t="77292" x="8174038" y="3509963"/>
          <p14:tracePt t="77299" x="8181975" y="3509963"/>
          <p14:tracePt t="77307" x="8181975" y="3502025"/>
          <p14:tracePt t="77315" x="8181975" y="3492500"/>
          <p14:tracePt t="77320" x="8207375" y="3441700"/>
          <p14:tracePt t="77327" x="8250238" y="3348038"/>
          <p14:tracePt t="77334" x="8343900" y="3178175"/>
          <p14:tracePt t="77342" x="8470900" y="2949575"/>
          <p14:tracePt t="77348" x="8555038" y="2813050"/>
          <p14:tracePt t="77356" x="8580438" y="2762250"/>
          <p14:tracePt t="77363" x="8597900" y="2727325"/>
          <p14:tracePt t="77369" x="8623300" y="2701925"/>
          <p14:tracePt t="77376" x="8640763" y="2676525"/>
          <p14:tracePt t="77383" x="8666163" y="2660650"/>
          <p14:tracePt t="77391" x="8674100" y="2660650"/>
          <p14:tracePt t="77396" x="8683625" y="2651125"/>
          <p14:tracePt t="77404" x="8699500" y="2643188"/>
          <p14:tracePt t="77411" x="8709025" y="2643188"/>
          <p14:tracePt t="77418" x="8716963" y="2633663"/>
          <p14:tracePt t="77431" x="8724900" y="2633663"/>
          <p14:tracePt t="77445" x="8734425" y="2633663"/>
          <p14:tracePt t="77481" x="8742363" y="2633663"/>
          <p14:tracePt t="77902" x="8716963" y="2643188"/>
          <p14:tracePt t="77909" x="8666163" y="2676525"/>
          <p14:tracePt t="77916" x="8580438" y="2719388"/>
          <p14:tracePt t="77926" x="8369300" y="2871788"/>
          <p14:tracePt t="77930" x="8199438" y="3000375"/>
          <p14:tracePt t="77937" x="8054975" y="3119438"/>
          <p14:tracePt t="77959" x="7799388" y="3355975"/>
          <p14:tracePt t="77965" x="7766050" y="3390900"/>
          <p14:tracePt t="77975" x="7731125" y="3433763"/>
          <p14:tracePt t="77978" x="7723188" y="3449638"/>
          <p14:tracePt t="77986" x="7705725" y="3459163"/>
          <p14:tracePt t="77994" x="7705725" y="3484563"/>
          <p14:tracePt t="78013" x="7697788" y="3492500"/>
          <p14:tracePt t="78034" x="7697788" y="3502025"/>
          <p14:tracePt t="78042" x="7697788" y="3509963"/>
          <p14:tracePt t="78056" x="7697788" y="3517900"/>
          <p14:tracePt t="78062" x="7697788" y="3527425"/>
          <p14:tracePt t="78069" x="7688263" y="3535363"/>
          <p14:tracePt t="78076" x="7688263" y="3568700"/>
          <p14:tracePt t="78083" x="7680325" y="3611563"/>
          <p14:tracePt t="78091" x="7662863" y="3646488"/>
          <p14:tracePt t="78098" x="7654925" y="3671888"/>
          <p14:tracePt t="78104" x="7654925" y="3705225"/>
          <p14:tracePt t="78110" x="7654925" y="3748088"/>
          <p14:tracePt t="78118" x="7646988" y="3773488"/>
          <p14:tracePt t="78126" x="7646988" y="3790950"/>
          <p14:tracePt t="78132" x="7646988" y="3824288"/>
          <p14:tracePt t="78140" x="7637463" y="3849688"/>
          <p14:tracePt t="78146" x="7637463" y="3867150"/>
          <p14:tracePt t="78153" x="7629525" y="3892550"/>
          <p14:tracePt t="78159" x="7629525" y="3917950"/>
          <p14:tracePt t="78167" x="7629525" y="3935413"/>
          <p14:tracePt t="78175" x="7629525" y="3951288"/>
          <p14:tracePt t="78181" x="7629525" y="3986213"/>
          <p14:tracePt t="78187" x="7629525" y="4037013"/>
          <p14:tracePt t="78195" x="7629525" y="4062413"/>
          <p14:tracePt t="78202" x="7629525" y="4130675"/>
          <p14:tracePt t="78208" x="7646988" y="4189413"/>
          <p14:tracePt t="78215" x="7654925" y="4257675"/>
          <p14:tracePt t="78224" x="7654925" y="4316413"/>
          <p14:tracePt t="78229" x="7662863" y="4402138"/>
          <p14:tracePt t="78237" x="7672388" y="4470400"/>
          <p14:tracePt t="78243" x="7680325" y="4495800"/>
          <p14:tracePt t="78250" x="7688263" y="4521200"/>
          <p14:tracePt t="78258" x="7697788" y="4554538"/>
          <p14:tracePt t="78267" x="7697788" y="4579938"/>
          <p14:tracePt t="78272" x="7715250" y="4614863"/>
          <p14:tracePt t="78278" x="7723188" y="4657725"/>
          <p14:tracePt t="78285" x="7731125" y="4683125"/>
          <p14:tracePt t="78293" x="7731125" y="4699000"/>
          <p14:tracePt t="78299" x="7748588" y="4724400"/>
          <p14:tracePt t="78307" x="7766050" y="4749800"/>
          <p14:tracePt t="78312" x="7766050" y="4767263"/>
          <p14:tracePt t="78320" x="7781925" y="4802188"/>
          <p14:tracePt t="78326" x="7791450" y="4810125"/>
          <p14:tracePt t="78334" x="7807325" y="4818063"/>
          <p14:tracePt t="78342" x="7816850" y="4843463"/>
          <p14:tracePt t="78347" x="7832725" y="4860925"/>
          <p14:tracePt t="78357" x="7842250" y="4868863"/>
          <p14:tracePt t="78361" x="7850188" y="4878388"/>
          <p14:tracePt t="78369" x="7859713" y="4886325"/>
          <p14:tracePt t="78377" x="7867650" y="4894263"/>
          <p14:tracePt t="78383" x="7875588" y="4903788"/>
          <p14:tracePt t="78390" x="7885113" y="4911725"/>
          <p14:tracePt t="78397" x="7893050" y="4919663"/>
          <p14:tracePt t="78413" x="7900988" y="4919663"/>
          <p14:tracePt t="78418" x="7910513" y="4929188"/>
          <p14:tracePt t="78428" x="7918450" y="4937125"/>
          <p14:tracePt t="78431" x="7935913" y="4937125"/>
          <p14:tracePt t="78440" x="7961313" y="4954588"/>
          <p14:tracePt t="78445" x="7977188" y="4962525"/>
          <p14:tracePt t="78451" x="8037513" y="4997450"/>
          <p14:tracePt t="78459" x="8105775" y="5022850"/>
          <p14:tracePt t="78466" x="8174038" y="5048250"/>
          <p14:tracePt t="78474" x="8240713" y="5073650"/>
          <p14:tracePt t="78479" x="8291513" y="5099050"/>
          <p14:tracePt t="78486" x="8334375" y="5116513"/>
          <p14:tracePt t="78494" x="8351838" y="5124450"/>
          <p14:tracePt t="78501" x="8369300" y="5132388"/>
          <p14:tracePt t="78508" x="8385175" y="5141913"/>
          <p14:tracePt t="78514" x="8394700" y="5149850"/>
          <p14:tracePt t="78523" x="8402638" y="5149850"/>
          <p14:tracePt t="78528" x="8420100" y="5157788"/>
          <p14:tracePt t="78535" x="8420100" y="5167313"/>
          <p14:tracePt t="78543" x="8428038" y="5167313"/>
          <p14:tracePt t="78550" x="8435975" y="5167313"/>
          <p14:tracePt t="78558" x="8445500" y="5167313"/>
          <p14:tracePt t="78564" x="8462963" y="5175250"/>
          <p14:tracePt t="78573" x="8470900" y="5183188"/>
          <p14:tracePt t="78577" x="8478838" y="5183188"/>
          <p14:tracePt t="78584" x="8504238" y="5183188"/>
          <p14:tracePt t="78592" x="8513763" y="5192713"/>
          <p14:tracePt t="78598" x="8521700" y="5200650"/>
          <p14:tracePt t="78607" x="8539163" y="5200650"/>
          <p14:tracePt t="78613" x="8589963" y="5208588"/>
          <p14:tracePt t="78620" x="8615363" y="5208588"/>
          <p14:tracePt t="78626" x="8658225" y="5218113"/>
          <p14:tracePt t="78633" x="8716963" y="5218113"/>
          <p14:tracePt t="78642" x="8767763" y="5218113"/>
          <p14:tracePt t="78647" x="8802688" y="5218113"/>
          <p14:tracePt t="78655" x="8861425" y="5226050"/>
          <p14:tracePt t="78661" x="8929688" y="5226050"/>
          <p14:tracePt t="78668" x="8955088" y="5226050"/>
          <p14:tracePt t="78675" x="8980488" y="5226050"/>
          <p14:tracePt t="78682" x="8997950" y="5226050"/>
          <p14:tracePt t="78691" x="9005888" y="5226050"/>
          <p14:tracePt t="78695" x="9039225" y="5226050"/>
          <p14:tracePt t="78703" x="9056688" y="5226050"/>
          <p14:tracePt t="78710" x="9082088" y="5226050"/>
          <p14:tracePt t="78717" x="9107488" y="5226050"/>
          <p14:tracePt t="78724" x="9175750" y="5226050"/>
          <p14:tracePt t="78730" x="9294813" y="5226050"/>
          <p14:tracePt t="78739" x="9380538" y="5226050"/>
          <p14:tracePt t="78744" x="9464675" y="5226050"/>
          <p14:tracePt t="78752" x="9583738" y="5226050"/>
          <p14:tracePt t="78758" x="9685338" y="5226050"/>
          <p14:tracePt t="78766" x="9745663" y="5226050"/>
          <p14:tracePt t="78773" x="9812338" y="5226050"/>
          <p14:tracePt t="78779" x="9880600" y="5226050"/>
          <p14:tracePt t="78786" x="9940925" y="5226050"/>
          <p14:tracePt t="78793" x="9956800" y="5226050"/>
          <p14:tracePt t="78800" x="9991725" y="5226050"/>
          <p14:tracePt t="78807" x="10017125" y="5218113"/>
          <p14:tracePt t="78815" x="10042525" y="5208588"/>
          <p14:tracePt t="78824" x="10059988" y="5208588"/>
          <p14:tracePt t="78827" x="10085388" y="5208588"/>
          <p14:tracePt t="78835" x="10110788" y="5200650"/>
          <p14:tracePt t="78842" x="10126663" y="5192713"/>
          <p14:tracePt t="78849" x="10153650" y="5192713"/>
          <p14:tracePt t="78856" x="10204450" y="5175250"/>
          <p14:tracePt t="78864" x="10237788" y="5175250"/>
          <p14:tracePt t="78870" x="10288588" y="5157788"/>
          <p14:tracePt t="78876" x="10356850" y="5149850"/>
          <p14:tracePt t="78884" x="10407650" y="5141913"/>
          <p14:tracePt t="78891" x="10467975" y="5132388"/>
          <p14:tracePt t="78898" x="10509250" y="5132388"/>
          <p14:tracePt t="78906" x="10577513" y="5132388"/>
          <p14:tracePt t="78912" x="10628313" y="5124450"/>
          <p14:tracePt t="78918" x="10663238" y="5124450"/>
          <p14:tracePt t="78925" x="10679113" y="5124450"/>
          <p14:tracePt t="78933" x="10688638" y="5116513"/>
          <p14:tracePt t="78941" x="10696575" y="5116513"/>
          <p14:tracePt t="78958" x="10714038" y="5116513"/>
          <p14:tracePt t="78967" x="10721975" y="5116513"/>
          <p14:tracePt t="78975" x="10729913" y="5116513"/>
          <p14:tracePt t="78982" x="10739438" y="5116513"/>
          <p14:tracePt t="78990" x="10739438" y="5106988"/>
          <p14:tracePt t="78995" x="10756900" y="5106988"/>
          <p14:tracePt t="79009" x="10764838" y="5106988"/>
          <p14:tracePt t="79023" x="10772775" y="5106988"/>
          <p14:tracePt t="79031" x="10782300" y="5106988"/>
          <p14:tracePt t="79039" x="10782300" y="5099050"/>
          <p14:tracePt t="79043" x="10790238" y="5099050"/>
          <p14:tracePt t="79065" x="10790238" y="5091113"/>
          <p14:tracePt t="79073" x="10807700" y="5081588"/>
          <p14:tracePt t="79086" x="10815638" y="5064125"/>
          <p14:tracePt t="79092" x="10833100" y="5038725"/>
          <p14:tracePt t="79100" x="10858500" y="4987925"/>
          <p14:tracePt t="79108" x="10874375" y="4919663"/>
          <p14:tracePt t="79113" x="10909300" y="4827588"/>
          <p14:tracePt t="79120" x="10934700" y="4724400"/>
          <p14:tracePt t="79127" x="10942638" y="4665663"/>
          <p14:tracePt t="79134" x="10942638" y="4597400"/>
          <p14:tracePt t="79141" x="10942638" y="4546600"/>
          <p14:tracePt t="79149" x="10942638" y="4521200"/>
          <p14:tracePt t="79156" x="10934700" y="4513263"/>
          <p14:tracePt t="79162" x="10926763" y="4495800"/>
          <p14:tracePt t="79170" x="10917238" y="4470400"/>
          <p14:tracePt t="79176" x="10917238" y="4445000"/>
          <p14:tracePt t="79183" x="10901363" y="4419600"/>
          <p14:tracePt t="79191" x="10883900" y="4384675"/>
          <p14:tracePt t="79197" x="10874375" y="4359275"/>
          <p14:tracePt t="79205" x="10858500" y="4325938"/>
          <p14:tracePt t="79211" x="10841038" y="4291013"/>
          <p14:tracePt t="79219" x="10815638" y="4240213"/>
          <p14:tracePt t="79228" x="10798175" y="4206875"/>
          <p14:tracePt t="79232" x="10782300" y="4181475"/>
          <p14:tracePt t="79239" x="10764838" y="4156075"/>
          <p14:tracePt t="79247" x="10729913" y="4121150"/>
          <p14:tracePt t="79253" x="10714038" y="4095750"/>
          <p14:tracePt t="79259" x="10696575" y="4079875"/>
          <p14:tracePt t="79267" x="10688638" y="4070350"/>
          <p14:tracePt t="79274" x="10679113" y="4062413"/>
          <p14:tracePt t="79280" x="10671175" y="4052888"/>
          <p14:tracePt t="79289" x="10663238" y="4052888"/>
          <p14:tracePt t="79294" x="10663238" y="4044950"/>
          <p14:tracePt t="79301" x="10653713" y="4044950"/>
          <p14:tracePt t="79315" x="10645775" y="4037013"/>
          <p14:tracePt t="79324" x="10637838" y="4037013"/>
          <p14:tracePt t="79329" x="10628313" y="4037013"/>
          <p14:tracePt t="79338" x="10620375" y="4027488"/>
          <p14:tracePt t="79343" x="10620375" y="4019550"/>
          <p14:tracePt t="79350" x="10602913" y="4019550"/>
          <p14:tracePt t="79364" x="10594975" y="4011613"/>
          <p14:tracePt t="79378" x="10585450" y="4011613"/>
          <p14:tracePt t="79385" x="10577513" y="4002088"/>
          <p14:tracePt t="79391" x="10560050" y="3994150"/>
          <p14:tracePt t="79399" x="10534650" y="3976688"/>
          <p14:tracePt t="79406" x="10534650" y="3968750"/>
          <p14:tracePt t="79415" x="10526713" y="3968750"/>
          <p14:tracePt t="79420" x="10509250" y="3960813"/>
          <p14:tracePt t="79434" x="10493375" y="3951288"/>
          <p14:tracePt t="79440" x="10493375" y="3943350"/>
          <p14:tracePt t="79447" x="10483850" y="3943350"/>
          <p14:tracePt t="79461" x="10483850" y="3935413"/>
          <p14:tracePt t="79469" x="10475913" y="3935413"/>
          <p14:tracePt t="79475" x="10467975" y="3935413"/>
          <p14:tracePt t="79483" x="10467975" y="3925888"/>
          <p14:tracePt t="79505" x="10467975" y="3917950"/>
          <p14:tracePt t="79510" x="10458450" y="3908425"/>
          <p14:tracePt t="79517" x="10458450" y="3900488"/>
          <p14:tracePt t="79531" x="10458450" y="3883025"/>
          <p14:tracePt t="79545" x="10458450" y="3867150"/>
          <p14:tracePt t="79552" x="10458450" y="3849688"/>
          <p14:tracePt t="79558" x="10467975" y="3816350"/>
          <p14:tracePt t="79566" x="10475913" y="3773488"/>
          <p14:tracePt t="79574" x="10493375" y="3671888"/>
          <p14:tracePt t="79580" x="10518775" y="3560763"/>
          <p14:tracePt t="79589" x="10552113" y="3449638"/>
          <p14:tracePt t="79594" x="10569575" y="3365500"/>
          <p14:tracePt t="79601" x="10585450" y="3279775"/>
          <p14:tracePt t="79608" x="10594975" y="3211513"/>
          <p14:tracePt t="79615" x="10612438" y="3127375"/>
          <p14:tracePt t="79623" x="10628313" y="3076575"/>
          <p14:tracePt t="79629" x="10628313" y="3041650"/>
          <p14:tracePt t="79635" x="10628313" y="3016250"/>
          <p14:tracePt t="79642" x="10628313" y="2982913"/>
          <p14:tracePt t="79649" x="10628313" y="2949575"/>
          <p14:tracePt t="79657" x="10628313" y="2922588"/>
          <p14:tracePt t="79666" x="10620375" y="2863850"/>
          <p14:tracePt t="79673" x="10620375" y="2830513"/>
          <p14:tracePt t="79677" x="10612438" y="2795588"/>
          <p14:tracePt t="79684" x="10612438" y="2770188"/>
          <p14:tracePt t="79691" x="10612438" y="2744788"/>
          <p14:tracePt t="79699" x="10602913" y="2727325"/>
          <p14:tracePt t="79707" x="10594975" y="2719388"/>
          <p14:tracePt t="79712" x="10594975" y="2711450"/>
          <p14:tracePt t="79719" x="10594975" y="2693988"/>
          <p14:tracePt t="79727" x="10585450" y="2693988"/>
          <p14:tracePt t="79733" x="10577513" y="2686050"/>
          <p14:tracePt t="79747" x="10569575" y="2676525"/>
          <p14:tracePt t="79756" x="10544175" y="2668588"/>
          <p14:tracePt t="79761" x="10526713" y="2651125"/>
          <p14:tracePt t="79768" x="10518775" y="2643188"/>
          <p14:tracePt t="79775" x="10501313" y="2617788"/>
          <p14:tracePt t="79782" x="10467975" y="2608263"/>
          <p14:tracePt t="79790" x="10442575" y="2582863"/>
          <p14:tracePt t="79795" x="10415588" y="2566988"/>
          <p14:tracePt t="79804" x="10399713" y="2549525"/>
          <p14:tracePt t="79810" x="10382250" y="2532063"/>
          <p14:tracePt t="79817" x="10356850" y="2516188"/>
          <p14:tracePt t="79826" x="10331450" y="2516188"/>
          <p14:tracePt t="79830" x="10298113" y="2489200"/>
          <p14:tracePt t="79839" x="10245725" y="2473325"/>
          <p14:tracePt t="79848" x="10204450" y="2455863"/>
          <p14:tracePt t="79851" x="10153650" y="2447925"/>
          <p14:tracePt t="79858" x="10085388" y="2430463"/>
          <p14:tracePt t="79866" x="9966325" y="2422525"/>
          <p14:tracePt t="79873" x="9855200" y="2413000"/>
          <p14:tracePt t="79879" x="9761538" y="2405063"/>
          <p14:tracePt t="79889" x="9677400" y="2405063"/>
          <p14:tracePt t="79893" x="9617075" y="2397125"/>
          <p14:tracePt t="79900" x="9523413" y="2397125"/>
          <p14:tracePt t="79908" x="9439275" y="2397125"/>
          <p14:tracePt t="79915" x="9380538" y="2397125"/>
          <p14:tracePt t="79922" x="9312275" y="2397125"/>
          <p14:tracePt t="79928" x="9261475" y="2397125"/>
          <p14:tracePt t="79935" x="9218613" y="2397125"/>
          <p14:tracePt t="79941" x="9167813" y="2397125"/>
          <p14:tracePt t="79958" x="9082088" y="2413000"/>
          <p14:tracePt t="79963" x="9048750" y="2413000"/>
          <p14:tracePt t="79973" x="9023350" y="2422525"/>
          <p14:tracePt t="79976" x="8972550" y="2422525"/>
          <p14:tracePt t="79988" x="8929688" y="2422525"/>
          <p14:tracePt t="79991" x="8878888" y="2430463"/>
          <p14:tracePt t="79997" x="8853488" y="2430463"/>
          <p14:tracePt t="80007" x="8828088" y="2438400"/>
          <p14:tracePt t="80012" x="8793163" y="2447925"/>
          <p14:tracePt t="80019" x="8777288" y="2455863"/>
          <p14:tracePt t="80026" x="8767763" y="2455863"/>
          <p14:tracePt t="80033" x="8750300" y="2463800"/>
          <p14:tracePt t="80041" x="8724900" y="2481263"/>
          <p14:tracePt t="80047" x="8709025" y="2489200"/>
          <p14:tracePt t="80055" x="8666163" y="2524125"/>
          <p14:tracePt t="80060" x="8632825" y="2549525"/>
          <p14:tracePt t="80067" x="8589963" y="2582863"/>
          <p14:tracePt t="80075" x="8572500" y="2600325"/>
          <p14:tracePt t="80081" x="8539163" y="2633663"/>
          <p14:tracePt t="80089" x="8521700" y="2651125"/>
          <p14:tracePt t="80095" x="8521700" y="2660650"/>
          <p14:tracePt t="80104" x="8504238" y="2668588"/>
          <p14:tracePt t="80109" x="8504238" y="2676525"/>
          <p14:tracePt t="80124" x="8496300" y="2693988"/>
          <p14:tracePt t="80130" x="8488363" y="2693988"/>
          <p14:tracePt t="80144" x="8488363" y="2701925"/>
          <p14:tracePt t="80158" x="8478838" y="2701925"/>
          <p14:tracePt t="80172" x="8478838" y="2711450"/>
          <p14:tracePt t="80179" x="8470900" y="2711450"/>
          <p14:tracePt t="80185" x="8470900" y="2736850"/>
          <p14:tracePt t="80192" x="8445500" y="2778125"/>
          <p14:tracePt t="80200" x="8394700" y="2863850"/>
          <p14:tracePt t="80207" x="8343900" y="2957513"/>
          <p14:tracePt t="80214" x="8308975" y="3041650"/>
          <p14:tracePt t="80222" x="8291513" y="3076575"/>
          <p14:tracePt t="80227" x="8266113" y="3127375"/>
          <p14:tracePt t="80234" x="8250238" y="3152775"/>
          <p14:tracePt t="80241" x="8240713" y="3178175"/>
          <p14:tracePt t="80248" x="8232775" y="3186113"/>
          <p14:tracePt t="80255" x="8232775" y="3195638"/>
          <p14:tracePt t="80262" x="8224838" y="3203575"/>
          <p14:tracePt t="80276" x="8224838" y="3221038"/>
          <p14:tracePt t="80290" x="8224838" y="3228975"/>
          <p14:tracePt t="80297" x="8215313" y="3228975"/>
          <p14:tracePt t="80305" x="8215313" y="3246438"/>
          <p14:tracePt t="80311" x="8207375" y="3263900"/>
          <p14:tracePt t="80318" x="8199438" y="3297238"/>
          <p14:tracePt t="80325" x="8199438" y="3330575"/>
          <p14:tracePt t="80332" x="8174038" y="3424238"/>
          <p14:tracePt t="80340" x="8156575" y="3527425"/>
          <p14:tracePt t="80346" x="8147050" y="3629025"/>
          <p14:tracePt t="80355" x="8131175" y="3722688"/>
          <p14:tracePt t="80359" x="8121650" y="3790950"/>
          <p14:tracePt t="80367" x="8105775" y="3841750"/>
          <p14:tracePt t="80375" x="8105775" y="3867150"/>
          <p14:tracePt t="80380" x="8096250" y="3892550"/>
          <p14:tracePt t="80388" x="8096250" y="3908425"/>
          <p14:tracePt t="80395" x="8096250" y="3917950"/>
          <p14:tracePt t="80408" x="8096250" y="3935413"/>
          <p14:tracePt t="80416" x="8096250" y="3943350"/>
          <p14:tracePt t="80429" x="8096250" y="3960813"/>
          <p14:tracePt t="80443" x="8096250" y="3968750"/>
          <p14:tracePt t="80457" x="8096250" y="3976688"/>
          <p14:tracePt t="80472" x="8096250" y="3994150"/>
          <p14:tracePt t="80485" x="8096250" y="4002088"/>
          <p14:tracePt t="80499" x="8096250" y="4011613"/>
          <p14:tracePt t="80513" x="8096250" y="4027488"/>
          <p14:tracePt t="80522" x="8105775" y="4027488"/>
          <p14:tracePt t="80526" x="8105775" y="4037013"/>
          <p14:tracePt t="80540" x="8113713" y="4044950"/>
          <p14:tracePt t="80547" x="8121650" y="4062413"/>
          <p14:tracePt t="80556" x="8139113" y="4079875"/>
          <p14:tracePt t="80571" x="8156575" y="4095750"/>
          <p14:tracePt t="80575" x="8181975" y="4113213"/>
          <p14:tracePt t="80582" x="8207375" y="4121150"/>
          <p14:tracePt t="80591" x="8224838" y="4146550"/>
          <p14:tracePt t="80595" x="8240713" y="4156075"/>
          <p14:tracePt t="80605" x="8258175" y="4164013"/>
          <p14:tracePt t="80610" x="8266113" y="4171950"/>
          <p14:tracePt t="80617" x="8291513" y="4181475"/>
          <p14:tracePt t="80625" x="8301038" y="4189413"/>
          <p14:tracePt t="80632" x="8308975" y="4189413"/>
          <p14:tracePt t="80639" x="8318500" y="4197350"/>
          <p14:tracePt t="80659" x="8326438" y="4197350"/>
          <p14:tracePt t="80665" x="8334375" y="4206875"/>
          <p14:tracePt t="80681" x="8343900" y="4206875"/>
          <p14:tracePt t="80688" x="8351838" y="4206875"/>
          <p14:tracePt t="80694" x="8359775" y="4206875"/>
          <p14:tracePt t="80708" x="8385175" y="4206875"/>
          <p14:tracePt t="80715" x="8394700" y="4206875"/>
          <p14:tracePt t="80722" x="8420100" y="4206875"/>
          <p14:tracePt t="80730" x="8445500" y="4189413"/>
          <p14:tracePt t="80738" x="8521700" y="4171950"/>
          <p14:tracePt t="80742" x="8597900" y="4146550"/>
          <p14:tracePt t="80749" x="8683625" y="4130675"/>
          <p14:tracePt t="80758" x="8750300" y="4095750"/>
          <p14:tracePt t="80763" x="8793163" y="4087813"/>
          <p14:tracePt t="80772" x="8828088" y="4070350"/>
          <p14:tracePt t="80778" x="8843963" y="4062413"/>
          <p14:tracePt t="80784" x="8869363" y="4062413"/>
          <p14:tracePt t="80791" x="8878888" y="4052888"/>
          <p14:tracePt t="80799" x="8886825" y="4052888"/>
          <p14:tracePt t="80806" x="8894763" y="4052888"/>
          <p14:tracePt t="80812" x="8904288" y="4044950"/>
          <p14:tracePt t="80821" x="8912225" y="4044950"/>
          <p14:tracePt t="80833" x="8921750" y="4044950"/>
          <p14:tracePt t="80840" x="8929688" y="4037013"/>
          <p14:tracePt t="80848" x="8937625" y="4027488"/>
          <p14:tracePt t="80855" x="8955088" y="4027488"/>
          <p14:tracePt t="80861" x="8972550" y="4027488"/>
          <p14:tracePt t="80867" x="8980488" y="4019550"/>
          <p14:tracePt t="80876" x="8997950" y="4011613"/>
          <p14:tracePt t="80882" x="9013825" y="4011613"/>
          <p14:tracePt t="80889" x="9023350" y="4002088"/>
          <p14:tracePt t="80896" x="9031288" y="4002088"/>
          <p14:tracePt t="80904" x="9048750" y="3994150"/>
          <p14:tracePt t="80923" x="9064625" y="3986213"/>
          <p14:tracePt t="80938" x="9074150" y="3986213"/>
          <p14:tracePt t="80957" x="9074150" y="3976688"/>
          <p14:tracePt t="80958" x="9082088" y="3976688"/>
          <p14:tracePt t="80973" x="9091613" y="3976688"/>
          <p14:tracePt t="80979" x="9099550" y="3968750"/>
          <p14:tracePt t="80993" x="9107488" y="3968750"/>
          <p14:tracePt t="81007" x="9117013" y="3968750"/>
          <p14:tracePt t="81036" x="9124950" y="3968750"/>
          <p14:tracePt t="81049" x="9132888" y="3968750"/>
          <p14:tracePt t="81244" x="9124950" y="3968750"/>
          <p14:tracePt t="81293" x="9117013" y="3976688"/>
          <p14:tracePt t="81328" x="9117013" y="3986213"/>
          <p14:tracePt t="81349" x="9107488" y="3986213"/>
          <p14:tracePt t="81363" x="9107488" y="3994150"/>
          <p14:tracePt t="81370" x="9099550" y="3994150"/>
          <p14:tracePt t="81387" x="9091613" y="3994150"/>
          <p14:tracePt t="81404" x="9082088" y="3994150"/>
          <p14:tracePt t="81412" x="9082088" y="4002088"/>
          <p14:tracePt t="81432" x="9074150" y="4002088"/>
          <p14:tracePt t="81439" x="9074150" y="4011613"/>
          <p14:tracePt t="81454" x="9064625" y="4011613"/>
          <p14:tracePt t="81460" x="9056688" y="4011613"/>
          <p14:tracePt t="81466" x="9056688" y="4019550"/>
          <p14:tracePt t="81475" x="9056688" y="4027488"/>
          <p14:tracePt t="81489" x="9048750" y="4037013"/>
          <p14:tracePt t="81504" x="9039225" y="4052888"/>
          <p14:tracePt t="81509" x="9031288" y="4052888"/>
          <p14:tracePt t="81515" x="9031288" y="4062413"/>
          <p14:tracePt t="81531" x="9023350" y="4070350"/>
          <p14:tracePt t="81551" x="9013825" y="4079875"/>
          <p14:tracePt t="81558" x="9013825" y="4087813"/>
          <p14:tracePt t="81564" x="9005888" y="4095750"/>
          <p14:tracePt t="81572" x="9005888" y="4105275"/>
          <p14:tracePt t="81579" x="8997950" y="4121150"/>
          <p14:tracePt t="81587" x="8988425" y="4138613"/>
          <p14:tracePt t="81592" x="8980488" y="4164013"/>
          <p14:tracePt t="81600" x="8955088" y="4214813"/>
          <p14:tracePt t="81606" x="8937625" y="4257675"/>
          <p14:tracePt t="81613" x="8912225" y="4341813"/>
          <p14:tracePt t="81621" x="8869363" y="4445000"/>
          <p14:tracePt t="81628" x="8836025" y="4554538"/>
          <p14:tracePt t="81634" x="8785225" y="4648200"/>
          <p14:tracePt t="81640" x="8759825" y="4716463"/>
          <p14:tracePt t="81649" x="8742363" y="4759325"/>
          <p14:tracePt t="81655" x="8742363" y="4775200"/>
          <p14:tracePt t="81662" x="8734425" y="4792663"/>
          <p14:tracePt t="81671" x="8724900" y="4818063"/>
          <p14:tracePt t="81676" x="8724900" y="4835525"/>
          <p14:tracePt t="81689" x="8716963" y="4843463"/>
          <p14:tracePt t="81697" x="8709025" y="4852988"/>
          <p14:tracePt t="81704" x="8709025" y="4860925"/>
          <p14:tracePt t="81710" x="8699500" y="4878388"/>
          <p14:tracePt t="81718" x="8691563" y="4886325"/>
          <p14:tracePt t="81725" x="8683625" y="4903788"/>
          <p14:tracePt t="81732" x="8674100" y="4919663"/>
          <p14:tracePt t="81740" x="8666163" y="4919663"/>
          <p14:tracePt t="81745" x="8658225" y="4937125"/>
          <p14:tracePt t="81753" x="8648700" y="4954588"/>
          <p14:tracePt t="81759" x="8640763" y="4954588"/>
          <p14:tracePt t="81766" x="8632825" y="4972050"/>
          <p14:tracePt t="81780" x="8623300" y="4979988"/>
          <p14:tracePt t="81788" x="8615363" y="4979988"/>
          <p14:tracePt t="81807" x="8605838" y="4997450"/>
          <p14:tracePt t="81815" x="8597900" y="4997450"/>
          <p14:tracePt t="81835" x="8589963" y="4997450"/>
          <p14:tracePt t="81843" x="8572500" y="4997450"/>
          <p14:tracePt t="81852" x="8572500" y="5005388"/>
          <p14:tracePt t="81856" x="8555038" y="5005388"/>
          <p14:tracePt t="81863" x="8547100" y="5005388"/>
          <p14:tracePt t="81871" x="8529638" y="5013325"/>
          <p14:tracePt t="81877" x="8521700" y="5013325"/>
          <p14:tracePt t="81886" x="8504238" y="5013325"/>
          <p14:tracePt t="81892" x="8488363" y="5013325"/>
          <p14:tracePt t="81898" x="8478838" y="5013325"/>
          <p14:tracePt t="81905" x="8470900" y="5013325"/>
          <p14:tracePt t="81912" x="8453438" y="5013325"/>
          <p14:tracePt t="81921" x="8435975" y="5013325"/>
          <p14:tracePt t="81926" x="8420100" y="5013325"/>
          <p14:tracePt t="81934" x="8410575" y="5013325"/>
          <p14:tracePt t="81940" x="8402638" y="5013325"/>
          <p14:tracePt t="81947" x="8394700" y="5005388"/>
          <p14:tracePt t="81969" x="8369300" y="5005388"/>
          <p14:tracePt t="81975" x="8351838" y="4997450"/>
          <p14:tracePt t="81982" x="8334375" y="4997450"/>
          <p14:tracePt t="81989" x="8308975" y="4987925"/>
          <p14:tracePt t="81996" x="8301038" y="4987925"/>
          <p14:tracePt t="82003" x="8283575" y="4987925"/>
          <p14:tracePt t="82011" x="8266113" y="4979988"/>
          <p14:tracePt t="82017" x="8250238" y="4979988"/>
          <p14:tracePt t="82023" x="8215313" y="4972050"/>
          <p14:tracePt t="82031" x="8199438" y="4972050"/>
          <p14:tracePt t="82038" x="8189913" y="4972050"/>
          <p14:tracePt t="82044" x="8181975" y="4972050"/>
          <p14:tracePt t="82053" x="8164513" y="4972050"/>
          <p14:tracePt t="82059" x="8164513" y="4962525"/>
          <p14:tracePt t="82065" x="8156575" y="4962525"/>
          <p14:tracePt t="82072" x="8147050" y="4962525"/>
          <p14:tracePt t="82087" x="8139113" y="4962525"/>
          <p14:tracePt t="82093" x="8131175" y="4962525"/>
          <p14:tracePt t="82114" x="8121650" y="4962525"/>
          <p14:tracePt t="82156" x="8113713" y="4972050"/>
          <p14:tracePt t="82177" x="8105775" y="4972050"/>
          <p14:tracePt t="82226" x="8096250" y="4972050"/>
          <p14:tracePt t="82267" x="8088313" y="4972050"/>
          <p14:tracePt t="82323" x="8088313" y="4962525"/>
          <p14:tracePt t="82337" x="8088313" y="4954588"/>
          <p14:tracePt t="82344" x="8088313" y="4946650"/>
          <p14:tracePt t="82358" x="8088313" y="4937125"/>
          <p14:tracePt t="82372" x="8088313" y="4929188"/>
          <p14:tracePt t="82379" x="8088313" y="4919663"/>
          <p14:tracePt t="82387" x="8088313" y="4911725"/>
          <p14:tracePt t="82402" x="8088313" y="4903788"/>
          <p14:tracePt t="82406" x="8088313" y="4894263"/>
          <p14:tracePt t="82421" x="8088313" y="4886325"/>
          <p14:tracePt t="82436" x="8088313" y="4878388"/>
          <p14:tracePt t="82455" x="8080375" y="4868863"/>
          <p14:tracePt t="82476" x="8070850" y="4868863"/>
          <p14:tracePt t="82491" x="8062913" y="4860925"/>
          <p14:tracePt t="82497" x="8054975" y="4860925"/>
          <p14:tracePt t="82504" x="8029575" y="4843463"/>
          <p14:tracePt t="82512" x="7951788" y="4810125"/>
          <p14:tracePt t="82519" x="7680325" y="4708525"/>
          <p14:tracePt t="82525" x="7307263" y="4546600"/>
          <p14:tracePt t="82532" x="6958013" y="4419600"/>
          <p14:tracePt t="82540" x="6694488" y="4316413"/>
          <p14:tracePt t="82545" x="6456363" y="4232275"/>
          <p14:tracePt t="82554" x="6194425" y="4095750"/>
          <p14:tracePt t="82561" x="5921375" y="3943350"/>
          <p14:tracePt t="82569" x="5735638" y="3816350"/>
          <p14:tracePt t="82573" x="5538788" y="3662363"/>
          <p14:tracePt t="82581" x="5368925" y="3517900"/>
          <p14:tracePt t="82590" x="5259388" y="3441700"/>
          <p14:tracePt t="82594" x="5148263" y="3340100"/>
          <p14:tracePt t="82603" x="5029200" y="3211513"/>
          <p14:tracePt t="82930" x="5021263" y="3211513"/>
          <p14:tracePt t="82936" x="5003800" y="3211513"/>
          <p14:tracePt t="82943" x="4970463" y="3211513"/>
          <p14:tracePt t="82954" x="4927600" y="3203575"/>
          <p14:tracePt t="82957" x="4851400" y="3186113"/>
          <p14:tracePt t="82972" x="4664075" y="3152775"/>
          <p14:tracePt t="82977" x="4468813" y="3127375"/>
          <p14:tracePt t="82986" x="4359275" y="3119438"/>
          <p14:tracePt t="82991" x="4281488" y="3109913"/>
          <p14:tracePt t="82998" x="4197350" y="3109913"/>
          <p14:tracePt t="83006" x="4103688" y="3109913"/>
          <p14:tracePt t="83013" x="4060825" y="3109913"/>
          <p14:tracePt t="83020" x="4010025" y="3109913"/>
          <p14:tracePt t="83026" x="3951288" y="3119438"/>
          <p14:tracePt t="83036" x="3900488" y="3127375"/>
          <p14:tracePt t="83040" x="3814763" y="3135313"/>
          <p14:tracePt t="83047" x="3703638" y="3152775"/>
          <p14:tracePt t="83054" x="3586163" y="3178175"/>
          <p14:tracePt t="83061" x="3508375" y="3195638"/>
          <p14:tracePt t="83069" x="3389313" y="3211513"/>
          <p14:tracePt t="83074" x="3287713" y="3238500"/>
          <p14:tracePt t="83083" x="3211513" y="3263900"/>
          <p14:tracePt t="83089" x="3143250" y="3279775"/>
          <p14:tracePt t="83095" x="3117850" y="3305175"/>
          <p14:tracePt t="83106" x="3092450" y="3322638"/>
          <p14:tracePt t="83109" x="3084513" y="3322638"/>
          <p14:tracePt t="83119" x="3074988" y="3322638"/>
          <p14:tracePt t="83123" x="3067050" y="3322638"/>
          <p14:tracePt t="83152" x="3067050" y="3330575"/>
          <p14:tracePt t="83165" x="3059113" y="3330575"/>
          <p14:tracePt t="83201" x="3059113" y="3340100"/>
          <p14:tracePt t="83215" x="3059113" y="3348038"/>
          <p14:tracePt t="83271" x="3059113" y="3355975"/>
          <p14:tracePt t="83313" x="3067050" y="3355975"/>
          <p14:tracePt t="83367" x="3074988" y="3355975"/>
          <p14:tracePt t="83395" x="3084513" y="3355975"/>
          <p14:tracePt t="83437" x="3092450" y="3355975"/>
          <p14:tracePt t="83444" x="3092450" y="3365500"/>
          <p14:tracePt t="83493" x="3100388" y="3365500"/>
          <p14:tracePt t="83542" x="3109913" y="3365500"/>
          <p14:tracePt t="83584" x="3117850" y="3365500"/>
          <p14:tracePt t="83653" x="3127375" y="3365500"/>
          <p14:tracePt t="83708" x="3135313" y="3365500"/>
          <p14:tracePt t="83737" x="3135313" y="3355975"/>
          <p14:tracePt t="83744" x="3143250" y="3355975"/>
          <p14:tracePt t="83751" x="3152775" y="3355975"/>
          <p14:tracePt t="83765" x="3152775" y="3348038"/>
          <p14:tracePt t="83771" x="3160713" y="3340100"/>
          <p14:tracePt t="83786" x="3168650" y="3330575"/>
          <p14:tracePt t="83793" x="3178175" y="3330575"/>
          <p14:tracePt t="83801" x="3186113" y="3322638"/>
          <p14:tracePt t="83806" x="3194050" y="3314700"/>
          <p14:tracePt t="83814" x="3211513" y="3305175"/>
          <p14:tracePt t="83822" x="3254375" y="3279775"/>
          <p14:tracePt t="83827" x="3305175" y="3254375"/>
          <p14:tracePt t="83835" x="3373438" y="3228975"/>
          <p14:tracePt t="83842" x="3467100" y="3203575"/>
          <p14:tracePt t="83848" x="3636963" y="3144838"/>
          <p14:tracePt t="83856" x="3806825" y="3084513"/>
          <p14:tracePt t="83863" x="3873500" y="3059113"/>
          <p14:tracePt t="83869" x="3933825" y="3033713"/>
          <p14:tracePt t="83875" x="4027488" y="3008313"/>
          <p14:tracePt t="83885" x="4121150" y="2974975"/>
          <p14:tracePt t="83891" x="4187825" y="2957513"/>
          <p14:tracePt t="83896" x="4306888" y="2932113"/>
          <p14:tracePt t="83905" x="4392613" y="2914650"/>
          <p14:tracePt t="83911" x="4468813" y="2906713"/>
          <p14:tracePt t="83919" x="4554538" y="2871788"/>
          <p14:tracePt t="83926" x="4613275" y="2855913"/>
          <p14:tracePt t="83932" x="4689475" y="2838450"/>
          <p14:tracePt t="83939" x="4775200" y="2813050"/>
          <p14:tracePt t="83955" x="4945063" y="2778125"/>
          <p14:tracePt t="83960" x="4987925" y="2762250"/>
          <p14:tracePt t="83969" x="5013325" y="2752725"/>
          <p14:tracePt t="83973" x="5054600" y="2744788"/>
          <p14:tracePt t="83980" x="5106988" y="2727325"/>
          <p14:tracePt t="83988" x="5122863" y="2727325"/>
          <p14:tracePt t="83994" x="5148263" y="2727325"/>
          <p14:tracePt t="84001" x="5173663" y="2719388"/>
          <p14:tracePt t="84009" x="5191125" y="2711450"/>
          <p14:tracePt t="84017" x="5208588" y="2701925"/>
          <p14:tracePt t="84033" x="5224463" y="2701925"/>
          <p14:tracePt t="84036" x="5259388" y="2686050"/>
          <p14:tracePt t="84043" x="5292725" y="2660650"/>
          <p14:tracePt t="84051" x="5310188" y="2660650"/>
          <p14:tracePt t="84056" x="5327650" y="2651125"/>
          <p14:tracePt t="84063" x="5353050" y="2633663"/>
          <p14:tracePt t="84070" x="5386388" y="2633663"/>
          <p14:tracePt t="84078" x="5394325" y="2617788"/>
          <p14:tracePt t="84086" x="5411788" y="2608263"/>
          <p14:tracePt t="84091" x="5429250" y="2600325"/>
          <p14:tracePt t="84099" x="5437188" y="2592388"/>
          <p14:tracePt t="84105" x="5446713" y="2582863"/>
          <p14:tracePt t="84111" x="5462588" y="2574925"/>
          <p14:tracePt t="84125" x="5472113" y="2574925"/>
          <p14:tracePt t="84134" x="5472113" y="2566988"/>
          <p14:tracePt t="84147" x="5480050" y="2566988"/>
          <p14:tracePt t="84161" x="5487988" y="2557463"/>
          <p14:tracePt t="84168" x="5487988" y="2549525"/>
          <p14:tracePt t="84174" x="5497513" y="2549525"/>
          <p14:tracePt t="84183" x="5505450" y="2549525"/>
          <p14:tracePt t="84188" x="5513388" y="2541588"/>
          <p14:tracePt t="84195" x="5530850" y="2532063"/>
          <p14:tracePt t="84202" x="5538788" y="2524125"/>
          <p14:tracePt t="84209" x="5556250" y="2516188"/>
          <p14:tracePt t="84218" x="5565775" y="2498725"/>
          <p14:tracePt t="84224" x="5573713" y="2489200"/>
          <p14:tracePt t="84230" x="5607050" y="2473325"/>
          <p14:tracePt t="84237" x="5616575" y="2463800"/>
          <p14:tracePt t="84244" x="5624513" y="2455863"/>
          <p14:tracePt t="84251" x="5632450" y="2447925"/>
          <p14:tracePt t="84259" x="5632450" y="2438400"/>
          <p14:tracePt t="84267" x="5649913" y="2430463"/>
          <p14:tracePt t="84280" x="5657850" y="2422525"/>
          <p14:tracePt t="84294" x="5667375" y="2405063"/>
          <p14:tracePt t="84302" x="5675313" y="2405063"/>
          <p14:tracePt t="84307" x="5683250" y="2397125"/>
          <p14:tracePt t="84315" x="5700713" y="2397125"/>
          <p14:tracePt t="84321" x="5700713" y="2387600"/>
          <p14:tracePt t="84328" x="5708650" y="2379663"/>
          <p14:tracePt t="84342" x="5708650" y="2371725"/>
          <p14:tracePt t="84351" x="5718175" y="2371725"/>
          <p14:tracePt t="84355" x="5718175" y="2362200"/>
          <p14:tracePt t="84363" x="5726113" y="2362200"/>
          <p14:tracePt t="84376" x="5735638" y="2362200"/>
          <p14:tracePt t="84385" x="5735638" y="2354263"/>
          <p14:tracePt t="84398" x="5735638" y="2344738"/>
          <p14:tracePt t="84405" x="5743575" y="2344738"/>
          <p14:tracePt t="84426" x="5743575" y="2336800"/>
          <p14:tracePt t="84439" x="5751513" y="2336800"/>
          <p14:tracePt t="84468" x="5751513" y="2328863"/>
          <p14:tracePt t="84516" x="5751513" y="2319338"/>
          <p14:tracePt t="84537" x="5761038" y="2311400"/>
          <p14:tracePt t="84586" x="5768975" y="2311400"/>
          <p14:tracePt t="84621" x="5776913" y="2311400"/>
          <p14:tracePt t="84642" x="5776913" y="2303463"/>
          <p14:tracePt t="84671" x="5786438" y="2303463"/>
          <p14:tracePt t="84676" x="5786438" y="2293938"/>
          <p14:tracePt t="84691" x="5794375" y="2293938"/>
          <p14:tracePt t="84704" x="5802313" y="2286000"/>
          <p14:tracePt t="84718" x="5802313" y="2278063"/>
          <p14:tracePt t="84735" x="5811838" y="2278063"/>
          <p14:tracePt t="84745" x="5811838" y="2268538"/>
          <p14:tracePt t="84753" x="5819775" y="2268538"/>
          <p14:tracePt t="84781" x="5827713" y="2268538"/>
          <p14:tracePt t="84788" x="5827713" y="2260600"/>
          <p14:tracePt t="84803" x="5837238" y="2260600"/>
          <p14:tracePt t="84837" x="5845175" y="2260600"/>
          <p14:tracePt t="84843" x="5845175" y="2252663"/>
          <p14:tracePt t="84871" x="5845175" y="2243138"/>
          <p14:tracePt t="84893" x="5853113" y="2243138"/>
          <p14:tracePt t="84942" x="5862638" y="2243138"/>
          <p14:tracePt t="85081" x="5853113" y="2243138"/>
          <p14:tracePt t="85108" x="5845175" y="2243138"/>
          <p14:tracePt t="85129" x="5837238" y="2243138"/>
          <p14:tracePt t="85145" x="5827713" y="2243138"/>
          <p14:tracePt t="85198" x="5827713" y="2252663"/>
          <p14:tracePt t="85268" x="5819775" y="2252663"/>
          <p14:tracePt t="85295" x="5819775" y="2260600"/>
          <p14:tracePt t="85617" x="5827713" y="2260600"/>
          <p14:tracePt t="85631" x="5837238" y="2260600"/>
          <p14:tracePt t="85686" x="5827713" y="2260600"/>
          <p14:tracePt t="85714" x="5819775" y="2260600"/>
          <p14:tracePt t="85735" x="5802313" y="2260600"/>
          <p14:tracePt t="85748" x="5794375" y="2260600"/>
          <p14:tracePt t="85763" x="5776913" y="2260600"/>
          <p14:tracePt t="85769" x="5768975" y="2260600"/>
          <p14:tracePt t="85776" x="5743575" y="2243138"/>
          <p14:tracePt t="85784" x="5726113" y="2235200"/>
          <p14:tracePt t="85791" x="5692775" y="2227263"/>
          <p14:tracePt t="85799" x="5649913" y="2217738"/>
          <p14:tracePt t="85805" x="5632450" y="2200275"/>
          <p14:tracePt t="85811" x="5607050" y="2192338"/>
          <p14:tracePt t="85819" x="5591175" y="2184400"/>
          <p14:tracePt t="85825" x="5573713" y="2174875"/>
          <p14:tracePt t="85833" x="5565775" y="2174875"/>
          <p14:tracePt t="85838" x="5548313" y="2166938"/>
          <p14:tracePt t="85845" x="5530850" y="2159000"/>
          <p14:tracePt t="85854" x="5513388" y="2159000"/>
          <p14:tracePt t="85860" x="5505450" y="2149475"/>
          <p14:tracePt t="85868" x="5487988" y="2149475"/>
          <p14:tracePt t="85876" x="5462588" y="2141538"/>
          <p14:tracePt t="85883" x="5429250" y="2133600"/>
          <p14:tracePt t="85887" x="5394325" y="2124075"/>
          <p14:tracePt t="85894" x="5378450" y="2124075"/>
          <p14:tracePt t="85903" x="5360988" y="2116138"/>
          <p14:tracePt t="85909" x="5343525" y="2116138"/>
          <p14:tracePt t="85916" x="5327650" y="2098675"/>
          <p14:tracePt t="85923" x="5318125" y="2098675"/>
          <p14:tracePt t="85930" x="5310188" y="2098675"/>
          <p14:tracePt t="85943" x="5302250" y="2098675"/>
          <p14:tracePt t="85957" x="5292725" y="2090738"/>
          <p14:tracePt t="85967" x="5284788" y="2090738"/>
          <p14:tracePt t="85987" x="5276850" y="2090738"/>
          <p14:tracePt t="86005" x="5267325" y="2090738"/>
          <p14:tracePt t="86013" x="5259388" y="2082800"/>
          <p14:tracePt t="86020" x="5249863" y="2082800"/>
          <p14:tracePt t="86027" x="5241925" y="2073275"/>
          <p14:tracePt t="86034" x="5233988" y="2065338"/>
          <p14:tracePt t="86041" x="5216525" y="2055813"/>
          <p14:tracePt t="86054" x="5199063" y="2039938"/>
          <p14:tracePt t="86062" x="5173663" y="2030413"/>
          <p14:tracePt t="86069" x="5157788" y="2022475"/>
          <p14:tracePt t="86075" x="5132388" y="2014538"/>
          <p14:tracePt t="86083" x="5106988" y="1997075"/>
          <p14:tracePt t="86089" x="5089525" y="1989138"/>
          <p14:tracePt t="86097" x="5054600" y="1979613"/>
          <p14:tracePt t="86103" x="5029200" y="1963738"/>
          <p14:tracePt t="86110" x="5003800" y="1954213"/>
          <p14:tracePt t="86120" x="4995863" y="1954213"/>
          <p14:tracePt t="86124" x="4970463" y="1946275"/>
          <p14:tracePt t="86133" x="4945063" y="1928813"/>
          <p14:tracePt t="86138" x="4927600" y="1928813"/>
          <p14:tracePt t="86152" x="4910138" y="1920875"/>
          <p14:tracePt t="86159" x="4894263" y="1920875"/>
          <p14:tracePt t="86168" x="4876800" y="1911350"/>
          <p14:tracePt t="86173" x="4859338" y="1911350"/>
          <p14:tracePt t="86180" x="4843463" y="1911350"/>
          <p14:tracePt t="86187" x="4833938" y="1911350"/>
          <p14:tracePt t="86194" x="4826000" y="1911350"/>
          <p14:tracePt t="86201" x="4818063" y="1903413"/>
          <p14:tracePt t="86208" x="4800600" y="1903413"/>
          <p14:tracePt t="86222" x="4791075" y="1903413"/>
          <p14:tracePt t="86236" x="4775200" y="1903413"/>
          <p14:tracePt t="86250" x="4765675" y="1903413"/>
          <p14:tracePt t="86257" x="4749800" y="1903413"/>
          <p14:tracePt t="86270" x="4732338" y="1903413"/>
          <p14:tracePt t="86277" x="4724400" y="1903413"/>
          <p14:tracePt t="86285" x="4714875" y="1903413"/>
          <p14:tracePt t="86291" x="4706938" y="1903413"/>
          <p14:tracePt t="86299" x="4689475" y="1903413"/>
          <p14:tracePt t="86305" x="4673600" y="1903413"/>
          <p14:tracePt t="86319" x="4664075" y="1903413"/>
          <p14:tracePt t="86326" x="4646613" y="1903413"/>
          <p14:tracePt t="86333" x="4638675" y="1903413"/>
          <p14:tracePt t="86340" x="4630738" y="1903413"/>
          <p14:tracePt t="86347" x="4621213" y="1903413"/>
          <p14:tracePt t="86354" x="4613275" y="1903413"/>
          <p14:tracePt t="86367" x="4595813" y="1903413"/>
          <p14:tracePt t="86377" x="4587875" y="1903413"/>
          <p14:tracePt t="86384" x="4579938" y="1903413"/>
          <p14:tracePt t="86388" x="4562475" y="1903413"/>
          <p14:tracePt t="86396" x="4545013" y="1903413"/>
          <p14:tracePt t="86403" x="4529138" y="1920875"/>
          <p14:tracePt t="86410" x="4511675" y="1920875"/>
          <p14:tracePt t="86417" x="4494213" y="1928813"/>
          <p14:tracePt t="86424" x="4460875" y="1938338"/>
          <p14:tracePt t="86433" x="4418013" y="1963738"/>
          <p14:tracePt t="86437" x="4349750" y="1989138"/>
          <p14:tracePt t="86444" x="4291013" y="2014538"/>
          <p14:tracePt t="86452" x="4230688" y="2039938"/>
          <p14:tracePt t="86458" x="4179888" y="2082800"/>
          <p14:tracePt t="86466" x="4121150" y="2124075"/>
          <p14:tracePt t="86473" x="4070350" y="2149475"/>
          <p14:tracePt t="86479" x="4027488" y="2184400"/>
          <p14:tracePt t="86486" x="3984625" y="2227263"/>
          <p14:tracePt t="86494" x="3933825" y="2268538"/>
          <p14:tracePt t="86501" x="3873500" y="2328863"/>
          <p14:tracePt t="86506" x="3832225" y="2371725"/>
          <p14:tracePt t="86516" x="3806825" y="2405063"/>
          <p14:tracePt t="86521" x="3763963" y="2438400"/>
          <p14:tracePt t="86528" x="3738563" y="2481263"/>
          <p14:tracePt t="86536" x="3729038" y="2489200"/>
          <p14:tracePt t="86542" x="3713163" y="2506663"/>
          <p14:tracePt t="86549" x="3713163" y="2516188"/>
          <p14:tracePt t="86556" x="3695700" y="2532063"/>
          <p14:tracePt t="86563" x="3695700" y="2541588"/>
          <p14:tracePt t="86569" x="3678238" y="2549525"/>
          <p14:tracePt t="86577" x="3678238" y="2557463"/>
          <p14:tracePt t="86584" x="3670300" y="2582863"/>
          <p14:tracePt t="86591" x="3652838" y="2608263"/>
          <p14:tracePt t="86600" x="3644900" y="2625725"/>
          <p14:tracePt t="86604" x="3636963" y="2668588"/>
          <p14:tracePt t="86611" x="3619500" y="2711450"/>
          <p14:tracePt t="86620" x="3602038" y="2752725"/>
          <p14:tracePt t="86625" x="3586163" y="2795588"/>
          <p14:tracePt t="86633" x="3568700" y="2846388"/>
          <p14:tracePt t="86640" x="3559175" y="2897188"/>
          <p14:tracePt t="86648" x="3551238" y="2922588"/>
          <p14:tracePt t="86653" x="3543300" y="2957513"/>
          <p14:tracePt t="86660" x="3533775" y="2990850"/>
          <p14:tracePt t="86669" x="3525838" y="3033713"/>
          <p14:tracePt t="86674" x="3517900" y="3059113"/>
          <p14:tracePt t="86682" x="3517900" y="3094038"/>
          <p14:tracePt t="86688" x="3517900" y="3127375"/>
          <p14:tracePt t="86695" x="3517900" y="3144838"/>
          <p14:tracePt t="86702" x="3508375" y="3170238"/>
          <p14:tracePt t="86709" x="3508375" y="3195638"/>
          <p14:tracePt t="86717" x="3500438" y="3221038"/>
          <p14:tracePt t="86725" x="3500438" y="3228975"/>
          <p14:tracePt t="86731" x="3500438" y="3246438"/>
          <p14:tracePt t="86737" x="3500438" y="3263900"/>
          <p14:tracePt t="86744" x="3500438" y="3289300"/>
          <p14:tracePt t="86751" x="3500438" y="3330575"/>
          <p14:tracePt t="86758" x="3500438" y="3348038"/>
          <p14:tracePt t="86765" x="3500438" y="3382963"/>
          <p14:tracePt t="86772" x="3500438" y="3424238"/>
          <p14:tracePt t="86779" x="3500438" y="3467100"/>
          <p14:tracePt t="86785" x="3500438" y="3517900"/>
          <p14:tracePt t="86792" x="3500438" y="3552825"/>
          <p14:tracePt t="86800" x="3508375" y="3594100"/>
          <p14:tracePt t="86805" x="3508375" y="3619500"/>
          <p14:tracePt t="86815" x="3517900" y="3654425"/>
          <p14:tracePt t="86820" x="3517900" y="3679825"/>
          <p14:tracePt t="86827" x="3525838" y="3713163"/>
          <p14:tracePt t="86834" x="3533775" y="3738563"/>
          <p14:tracePt t="86841" x="3543300" y="3756025"/>
          <p14:tracePt t="86848" x="3543300" y="3763963"/>
          <p14:tracePt t="86854" x="3543300" y="3781425"/>
          <p14:tracePt t="86862" x="3543300" y="3790950"/>
          <p14:tracePt t="86868" x="3551238" y="3798888"/>
          <p14:tracePt t="86876" x="3559175" y="3816350"/>
          <p14:tracePt t="86890" x="3559175" y="3832225"/>
          <p14:tracePt t="86911" x="3568700" y="3841750"/>
          <p14:tracePt t="86924" x="3576638" y="3841750"/>
          <p14:tracePt t="86933" x="3576638" y="3849688"/>
          <p14:tracePt t="86953" x="3586163" y="3857625"/>
          <p14:tracePt t="86960" x="3594100" y="3867150"/>
          <p14:tracePt t="86968" x="3602038" y="3867150"/>
          <p14:tracePt t="86973" x="3619500" y="3883025"/>
          <p14:tracePt t="86982" x="3644900" y="3883025"/>
          <p14:tracePt t="86987" x="3662363" y="3892550"/>
          <p14:tracePt t="86993" x="3687763" y="3908425"/>
          <p14:tracePt t="87001" x="3713163" y="3908425"/>
          <p14:tracePt t="87009" x="3746500" y="3917950"/>
          <p14:tracePt t="87016" x="3789363" y="3925888"/>
          <p14:tracePt t="87022" x="3822700" y="3943350"/>
          <p14:tracePt t="87031" x="3848100" y="3943350"/>
          <p14:tracePt t="87035" x="3873500" y="3960813"/>
          <p14:tracePt t="87043" x="3916363" y="3960813"/>
          <p14:tracePt t="87052" x="3941763" y="3968750"/>
          <p14:tracePt t="87057" x="3959225" y="3968750"/>
          <p14:tracePt t="87065" x="3976688" y="3976688"/>
          <p14:tracePt t="87071" x="3992563" y="3976688"/>
          <p14:tracePt t="87079" x="4010025" y="3986213"/>
          <p14:tracePt t="87085" x="4027488" y="3986213"/>
          <p14:tracePt t="87092" x="4044950" y="3986213"/>
          <p14:tracePt t="87100" x="4052888" y="3986213"/>
          <p14:tracePt t="87105" x="4078288" y="3994150"/>
          <p14:tracePt t="87113" x="4103688" y="3994150"/>
          <p14:tracePt t="87120" x="4129088" y="3994150"/>
          <p14:tracePt t="87126" x="4154488" y="3994150"/>
          <p14:tracePt t="87133" x="4187825" y="3994150"/>
          <p14:tracePt t="87140" x="4230688" y="3994150"/>
          <p14:tracePt t="87150" x="4298950" y="3994150"/>
          <p14:tracePt t="87154" x="4359275" y="3986213"/>
          <p14:tracePt t="87161" x="4410075" y="3976688"/>
          <p14:tracePt t="87169" x="4435475" y="3976688"/>
          <p14:tracePt t="87175" x="4468813" y="3968750"/>
          <p14:tracePt t="87182" x="4503738" y="3960813"/>
          <p14:tracePt t="87189" x="4537075" y="3960813"/>
          <p14:tracePt t="87198" x="4562475" y="3960813"/>
          <p14:tracePt t="87203" x="4579938" y="3951288"/>
          <p14:tracePt t="87210" x="4595813" y="3943350"/>
          <p14:tracePt t="87217" x="4613275" y="3935413"/>
          <p14:tracePt t="87224" x="4630738" y="3935413"/>
          <p14:tracePt t="87232" x="4646613" y="3925888"/>
          <p14:tracePt t="87238" x="4681538" y="3908425"/>
          <p14:tracePt t="87245" x="4689475" y="3908425"/>
          <p14:tracePt t="87251" x="4699000" y="3900488"/>
          <p14:tracePt t="87259" x="4714875" y="3892550"/>
          <p14:tracePt t="87266" x="4732338" y="3883025"/>
          <p14:tracePt t="87273" x="4757738" y="3857625"/>
          <p14:tracePt t="87280" x="4800600" y="3824288"/>
          <p14:tracePt t="87286" x="4843463" y="3790950"/>
          <p14:tracePt t="87294" x="4876800" y="3756025"/>
          <p14:tracePt t="87301" x="4894263" y="3722688"/>
          <p14:tracePt t="87307" x="4919663" y="3687763"/>
          <p14:tracePt t="87315" x="4945063" y="3636963"/>
          <p14:tracePt t="87321" x="4978400" y="3603625"/>
          <p14:tracePt t="87328" x="4987925" y="3578225"/>
          <p14:tracePt t="87335" x="5003800" y="3560763"/>
          <p14:tracePt t="87343" x="5003800" y="3543300"/>
          <p14:tracePt t="87351" x="5029200" y="3517900"/>
          <p14:tracePt t="87356" x="5046663" y="3467100"/>
          <p14:tracePt t="87367" x="5064125" y="3441700"/>
          <p14:tracePt t="87369" x="5072063" y="3408363"/>
          <p14:tracePt t="87377" x="5089525" y="3355975"/>
          <p14:tracePt t="87383" x="5122863" y="3289300"/>
          <p14:tracePt t="87391" x="5140325" y="3246438"/>
          <p14:tracePt t="87398" x="5165725" y="3170238"/>
          <p14:tracePt t="87404" x="5199063" y="3109913"/>
          <p14:tracePt t="87414" x="5199063" y="3067050"/>
          <p14:tracePt t="87418" x="5216525" y="3025775"/>
          <p14:tracePt t="87425" x="5224463" y="2990850"/>
          <p14:tracePt t="87433" x="5241925" y="2965450"/>
          <p14:tracePt t="87440" x="5241925" y="2957513"/>
          <p14:tracePt t="87453" x="5241925" y="2940050"/>
          <p14:tracePt t="87468" x="5241925" y="2932113"/>
          <p14:tracePt t="87483" x="5241925" y="2914650"/>
          <p14:tracePt t="87489" x="5241925" y="2897188"/>
          <p14:tracePt t="87495" x="5241925" y="2889250"/>
          <p14:tracePt t="87503" x="5241925" y="2871788"/>
          <p14:tracePt t="87509" x="5241925" y="2846388"/>
          <p14:tracePt t="87516" x="5233988" y="2830513"/>
          <p14:tracePt t="87523" x="5233988" y="2795588"/>
          <p14:tracePt t="87531" x="5224463" y="2770188"/>
          <p14:tracePt t="87537" x="5224463" y="2719388"/>
          <p14:tracePt t="87544" x="5216525" y="2676525"/>
          <p14:tracePt t="87551" x="5216525" y="2651125"/>
          <p14:tracePt t="87558" x="5208588" y="2608263"/>
          <p14:tracePt t="87566" x="5191125" y="2574925"/>
          <p14:tracePt t="87572" x="5173663" y="2549525"/>
          <p14:tracePt t="87580" x="5173663" y="2516188"/>
          <p14:tracePt t="87586" x="5148263" y="2463800"/>
          <p14:tracePt t="87593" x="5122863" y="2397125"/>
          <p14:tracePt t="87600" x="5097463" y="2336800"/>
          <p14:tracePt t="87607" x="5072063" y="2303463"/>
          <p14:tracePt t="87615" x="5064125" y="2260600"/>
          <p14:tracePt t="87621" x="5038725" y="2209800"/>
          <p14:tracePt t="87628" x="5021263" y="2184400"/>
          <p14:tracePt t="87635" x="5013325" y="2166938"/>
          <p14:tracePt t="87641" x="4995863" y="2124075"/>
          <p14:tracePt t="87649" x="4978400" y="2098675"/>
          <p14:tracePt t="87655" x="4970463" y="2090738"/>
          <p14:tracePt t="87664" x="4962525" y="2073275"/>
          <p14:tracePt t="87669" x="4935538" y="2047875"/>
          <p14:tracePt t="87676" x="4935538" y="2039938"/>
          <p14:tracePt t="87683" x="4927600" y="2030413"/>
          <p14:tracePt t="87691" x="4927600" y="2022475"/>
          <p14:tracePt t="87698" x="4910138" y="2005013"/>
          <p14:tracePt t="87712" x="4902200" y="1997075"/>
          <p14:tracePt t="87717" x="4894263" y="1997075"/>
          <p14:tracePt t="87725" x="4894263" y="1979613"/>
          <p14:tracePt t="87733" x="4876800" y="1979613"/>
          <p14:tracePt t="87748" x="4868863" y="1971675"/>
          <p14:tracePt t="87760" x="4859338" y="1963738"/>
          <p14:tracePt t="87774" x="4851400" y="1954213"/>
          <p14:tracePt t="87787" x="4843463" y="1954213"/>
          <p14:tracePt t="87797" x="4843463" y="1946275"/>
          <p14:tracePt t="87801" x="4833938" y="1946275"/>
          <p14:tracePt t="87823" x="4818063" y="1938338"/>
          <p14:tracePt t="87837" x="4800600" y="1938338"/>
          <p14:tracePt t="87844" x="4791075" y="1938338"/>
          <p14:tracePt t="87850" x="4765675" y="1938338"/>
          <p14:tracePt t="87857" x="4749800" y="1938338"/>
          <p14:tracePt t="87865" x="4732338" y="1938338"/>
          <p14:tracePt t="87871" x="4714875" y="1946275"/>
          <p14:tracePt t="87879" x="4699000" y="1946275"/>
          <p14:tracePt t="87885" x="4681538" y="1954213"/>
          <p14:tracePt t="87891" x="4664075" y="1963738"/>
          <p14:tracePt t="87900" x="4646613" y="1971675"/>
          <p14:tracePt t="87906" x="4621213" y="1997075"/>
          <p14:tracePt t="87914" x="4579938" y="2030413"/>
          <p14:tracePt t="87919" x="4503738" y="2090738"/>
          <p14:tracePt t="87927" x="4425950" y="2159000"/>
          <p14:tracePt t="87934" x="4324350" y="2278063"/>
          <p14:tracePt t="87941" x="4214813" y="2422525"/>
          <p14:tracePt t="87948" x="4162425" y="2489200"/>
          <p14:tracePt t="87955" x="4111625" y="2557463"/>
          <p14:tracePt t="87966" x="4086225" y="2608263"/>
          <p14:tracePt t="87969" x="4070350" y="2643188"/>
          <p14:tracePt t="87975" x="4044950" y="2693988"/>
          <p14:tracePt t="87983" x="4027488" y="2736850"/>
          <p14:tracePt t="87990" x="4002088" y="2795588"/>
          <p14:tracePt t="87997" x="3959225" y="2863850"/>
          <p14:tracePt t="88003" x="3933825" y="2940050"/>
          <p14:tracePt t="88010" x="3925888" y="2982913"/>
          <p14:tracePt t="88017" x="3916363" y="3025775"/>
          <p14:tracePt t="88024" x="3908425" y="3067050"/>
          <p14:tracePt t="88032" x="3900488" y="3109913"/>
          <p14:tracePt t="88039" x="3900488" y="3135313"/>
          <p14:tracePt t="88047" x="3890963" y="3152775"/>
          <p14:tracePt t="88052" x="3890963" y="3178175"/>
          <p14:tracePt t="88060" x="3890963" y="3186113"/>
          <p14:tracePt t="88066" x="3890963" y="3203575"/>
          <p14:tracePt t="88073" x="3890963" y="3221038"/>
          <p14:tracePt t="88081" x="3890963" y="3238500"/>
          <p14:tracePt t="88088" x="3890963" y="3263900"/>
          <p14:tracePt t="88101" x="3890963" y="3289300"/>
          <p14:tracePt t="88108" x="3890963" y="3314700"/>
          <p14:tracePt t="88116" x="3890963" y="3330575"/>
          <p14:tracePt t="88122" x="3890963" y="3340100"/>
          <p14:tracePt t="88131" x="3890963" y="3355975"/>
          <p14:tracePt t="88136" x="3890963" y="3382963"/>
          <p14:tracePt t="88143" x="3890963" y="3408363"/>
          <p14:tracePt t="88149" x="3890963" y="3416300"/>
          <p14:tracePt t="88157" x="3890963" y="3433763"/>
          <p14:tracePt t="88165" x="3890963" y="3449638"/>
          <p14:tracePt t="88171" x="3890963" y="3467100"/>
          <p14:tracePt t="88185" x="3900488" y="3484563"/>
          <p14:tracePt t="88192" x="3900488" y="3492500"/>
          <p14:tracePt t="88206" x="3900488" y="3502025"/>
          <p14:tracePt t="88220" x="3900488" y="3509963"/>
          <p14:tracePt t="88226" x="3900488" y="3517900"/>
          <p14:tracePt t="88233" x="3908425" y="3517900"/>
          <p14:tracePt t="88248" x="3908425" y="3527425"/>
          <p14:tracePt t="88283" x="3908425" y="3535363"/>
          <p14:tracePt t="88296" x="3916363" y="3535363"/>
          <p14:tracePt t="88337" x="3925888" y="3535363"/>
          <p14:tracePt t="88623" x="3933825" y="3535363"/>
          <p14:tracePt t="88665" x="3941763" y="3535363"/>
          <p14:tracePt t="88672" x="3941763" y="3527425"/>
          <p14:tracePt t="88693" x="3951288" y="3527425"/>
          <p14:tracePt t="88699" x="3951288" y="3517900"/>
          <p14:tracePt t="88714" x="3959225" y="3509963"/>
          <p14:tracePt t="88721" x="3967163" y="3509963"/>
          <p14:tracePt t="88728" x="3967163" y="3502025"/>
          <p14:tracePt t="88735" x="3976688" y="3492500"/>
          <p14:tracePt t="88742" x="3984625" y="3475038"/>
          <p14:tracePt t="88749" x="4002088" y="3459163"/>
          <p14:tracePt t="88755" x="4010025" y="3441700"/>
          <p14:tracePt t="88764" x="4070350" y="3398838"/>
          <p14:tracePt t="88769" x="4154488" y="3330575"/>
          <p14:tracePt t="88776" x="4273550" y="3238500"/>
          <p14:tracePt t="88784" x="4400550" y="3178175"/>
          <p14:tracePt t="88791" x="4519613" y="3084513"/>
          <p14:tracePt t="88799" x="4579938" y="3051175"/>
          <p14:tracePt t="88804" x="4638675" y="3016250"/>
          <p14:tracePt t="88813" x="4681538" y="2990850"/>
          <p14:tracePt t="88818" x="4714875" y="2965450"/>
          <p14:tracePt t="88825" x="4749800" y="2949575"/>
          <p14:tracePt t="88833" x="4775200" y="2932113"/>
          <p14:tracePt t="88839" x="4826000" y="2906713"/>
          <p14:tracePt t="88847" x="4851400" y="2889250"/>
          <p14:tracePt t="88854" x="4859338" y="2881313"/>
          <p14:tracePt t="88861" x="4884738" y="2871788"/>
          <p14:tracePt t="88869" x="4902200" y="2855913"/>
          <p14:tracePt t="88874" x="4910138" y="2855913"/>
          <p14:tracePt t="88882" x="4927600" y="2838450"/>
          <p14:tracePt t="88888" x="4945063" y="2838450"/>
          <p14:tracePt t="88896" x="4945063" y="2830513"/>
          <p14:tracePt t="88901" x="4962525" y="2820988"/>
          <p14:tracePt t="88916" x="4978400" y="2813050"/>
          <p14:tracePt t="88923" x="4987925" y="2805113"/>
          <p14:tracePt t="88931" x="4995863" y="2805113"/>
          <p14:tracePt t="88936" x="5003800" y="2795588"/>
          <p14:tracePt t="88943" x="5021263" y="2787650"/>
          <p14:tracePt t="88963" x="5029200" y="2778125"/>
          <p14:tracePt t="88970" x="5038725" y="2778125"/>
          <p14:tracePt t="88980" x="5046663" y="2770188"/>
          <p14:tracePt t="88985" x="5054600" y="2762250"/>
          <p14:tracePt t="88999" x="5064125" y="2762250"/>
          <p14:tracePt t="89006" x="5064125" y="2752725"/>
          <p14:tracePt t="89021" x="5072063" y="2744788"/>
          <p14:tracePt t="89034" x="5072063" y="2736850"/>
          <p14:tracePt t="89041" x="5080000" y="2736850"/>
          <p14:tracePt t="89055" x="5080000" y="2727325"/>
          <p14:tracePt t="89069" x="5089525" y="2727325"/>
          <p14:tracePt t="89083" x="5089525" y="2719388"/>
          <p14:tracePt t="89112" x="5080000" y="2711450"/>
          <p14:tracePt t="89132" x="5072063" y="2711450"/>
          <p14:tracePt t="89146" x="5054600" y="2701925"/>
          <p14:tracePt t="89152" x="5046663" y="2701925"/>
          <p14:tracePt t="89160" x="5021263" y="2701925"/>
          <p14:tracePt t="89166" x="4987925" y="2701925"/>
          <p14:tracePt t="89173" x="4894263" y="2744788"/>
          <p14:tracePt t="89181" x="4757738" y="2787650"/>
          <p14:tracePt t="89187" x="4545013" y="2881313"/>
          <p14:tracePt t="89196" x="4349750" y="2957513"/>
          <p14:tracePt t="89201" x="4179888" y="3025775"/>
          <p14:tracePt t="89209" x="4086225" y="3067050"/>
          <p14:tracePt t="89217" x="4002088" y="3101975"/>
          <p14:tracePt t="89222" x="3916363" y="3144838"/>
          <p14:tracePt t="89229" x="3865563" y="3170238"/>
          <p14:tracePt t="89236" x="3848100" y="3178175"/>
          <p14:tracePt t="89243" x="3832225" y="3186113"/>
          <p14:tracePt t="89249" x="3814763" y="3195638"/>
          <p14:tracePt t="89257" x="3806825" y="3195638"/>
          <p14:tracePt t="89266" x="3797300" y="3203575"/>
          <p14:tracePt t="89292" x="3789363" y="3211513"/>
          <p14:tracePt t="89375" x="3789363" y="3203575"/>
          <p14:tracePt t="89389" x="3789363" y="3195638"/>
          <p14:tracePt t="89396" x="3797300" y="3186113"/>
          <p14:tracePt t="89403" x="3806825" y="3186113"/>
          <p14:tracePt t="89410" x="3806825" y="3178175"/>
          <p14:tracePt t="89417" x="3814763" y="3178175"/>
          <p14:tracePt t="89426" x="3814763" y="3160713"/>
          <p14:tracePt t="89431" x="3822700" y="3152775"/>
          <p14:tracePt t="89438" x="3832225" y="3152775"/>
          <p14:tracePt t="89446" x="3832225" y="3144838"/>
          <p14:tracePt t="89455" x="3840163" y="3135313"/>
          <p14:tracePt t="89465" x="3840163" y="3119438"/>
          <p14:tracePt t="89481" x="3840163" y="3109913"/>
          <p14:tracePt t="89493" x="3832225" y="3094038"/>
          <p14:tracePt t="89501" x="3763963" y="3076575"/>
          <p14:tracePt t="89507" x="3508375" y="3059113"/>
          <p14:tracePt t="89515" x="3186113" y="3059113"/>
          <p14:tracePt t="89522" x="2947988" y="3076575"/>
          <p14:tracePt t="89530" x="2608263" y="3135313"/>
          <p14:tracePt t="89535" x="2344738" y="3178175"/>
          <p14:tracePt t="89543" x="2141538" y="3221038"/>
          <p14:tracePt t="89549" x="1979613" y="3263900"/>
          <p14:tracePt t="89555" x="1868488" y="3305175"/>
          <p14:tracePt t="89566" x="1724025" y="3348038"/>
          <p14:tracePt t="89569" x="1589088" y="3382963"/>
          <p14:tracePt t="89579" x="1495425" y="3398838"/>
          <p14:tracePt t="89587" x="1462088" y="3398838"/>
          <p14:tracePt t="89590" x="1409700" y="3408363"/>
          <p14:tracePt t="89599" x="1401763" y="3408363"/>
          <p14:tracePt t="89605" x="1393825" y="3408363"/>
          <p14:tracePt t="89618" x="1384300" y="3408363"/>
          <p14:tracePt t="89828" x="1384300" y="3398838"/>
          <p14:tracePt t="89834" x="1401763" y="3373438"/>
          <p14:tracePt t="89842" x="1435100" y="3314700"/>
          <p14:tracePt t="89849" x="1495425" y="3228975"/>
          <p14:tracePt t="89856" x="1589088" y="3101975"/>
          <p14:tracePt t="89863" x="1749425" y="2889250"/>
          <p14:tracePt t="89870" x="1885950" y="2676525"/>
          <p14:tracePt t="89876" x="1979613" y="2574925"/>
          <p14:tracePt t="89883" x="2012950" y="2524125"/>
          <p14:tracePt t="89892" x="2055813" y="2473325"/>
          <p14:tracePt t="89898" x="2081213" y="2430463"/>
          <p14:tracePt t="89906" x="2124075" y="2379663"/>
          <p14:tracePt t="89913" x="2141538" y="2362200"/>
          <p14:tracePt t="89918" x="2141538" y="2344738"/>
          <p14:tracePt t="89925" x="2157413" y="2328863"/>
          <p14:tracePt t="89939" x="2166938" y="2328863"/>
          <p14:tracePt t="89949" x="2174875" y="2319338"/>
          <p14:tracePt t="89952" x="2174875" y="2311400"/>
          <p14:tracePt t="89973" x="2174875" y="2303463"/>
          <p14:tracePt t="90016" x="2174875" y="2293938"/>
          <p14:tracePt t="90050" x="2174875" y="2286000"/>
          <p14:tracePt t="90092" x="2174875" y="2278063"/>
          <p14:tracePt t="90134" x="2174875" y="2268538"/>
          <p14:tracePt t="90140" x="2182813" y="2268538"/>
          <p14:tracePt t="90147" x="2182813" y="2260600"/>
          <p14:tracePt t="90175" x="2182813" y="2252663"/>
          <p14:tracePt t="90190" x="2182813" y="2243138"/>
          <p14:tracePt t="90245" x="2182813" y="2235200"/>
          <p14:tracePt t="90496" x="2182813" y="2243138"/>
          <p14:tracePt t="90503" x="2182813" y="2252663"/>
          <p14:tracePt t="90516" x="2182813" y="2260600"/>
          <p14:tracePt t="90530" x="2182813" y="2278063"/>
          <p14:tracePt t="90537" x="2174875" y="2293938"/>
          <p14:tracePt t="90546" x="2166938" y="2303463"/>
          <p14:tracePt t="90551" x="2166938" y="2319338"/>
          <p14:tracePt t="90559" x="2157413" y="2344738"/>
          <p14:tracePt t="90565" x="2141538" y="2379663"/>
          <p14:tracePt t="90572" x="2124075" y="2447925"/>
          <p14:tracePt t="90580" x="2098675" y="2541588"/>
          <p14:tracePt t="90586" x="2055813" y="2633663"/>
          <p14:tracePt t="90595" x="2005013" y="2770188"/>
          <p14:tracePt t="90600" x="1971675" y="2863850"/>
          <p14:tracePt t="90607" x="1936750" y="2949575"/>
          <p14:tracePt t="90616" x="1911350" y="3016250"/>
          <p14:tracePt t="90621" x="1878013" y="3076575"/>
          <p14:tracePt t="90629" x="1843088" y="3160713"/>
          <p14:tracePt t="90635" x="1817688" y="3228975"/>
          <p14:tracePt t="90642" x="1792288" y="3279775"/>
          <p14:tracePt t="90649" x="1766888" y="3330575"/>
          <p14:tracePt t="90656" x="1749425" y="3355975"/>
          <p14:tracePt t="90666" x="1733550" y="3390900"/>
          <p14:tracePt t="90678" x="1724025" y="3398838"/>
          <p14:tracePt t="90683" x="1724025" y="3408363"/>
          <p14:tracePt t="90691" x="1716088" y="3416300"/>
          <p14:tracePt t="90712" x="1708150" y="3424238"/>
          <p14:tracePt t="90739" x="1708150" y="3433763"/>
          <p14:tracePt t="90746" x="1708150" y="3441700"/>
          <p14:tracePt t="90768" x="1698625" y="3449638"/>
          <p14:tracePt t="90781" x="1698625" y="3467100"/>
          <p14:tracePt t="90795" x="1698625" y="3475038"/>
          <p14:tracePt t="90802" x="1698625" y="3492500"/>
          <p14:tracePt t="90810" x="1698625" y="3502025"/>
          <p14:tracePt t="90816" x="1698625" y="3509963"/>
          <p14:tracePt t="90836" x="1698625" y="3517900"/>
          <p14:tracePt t="90858" x="1698625" y="3527425"/>
          <p14:tracePt t="90872" x="1698625" y="3535363"/>
          <p14:tracePt t="90885" x="1698625" y="3543300"/>
          <p14:tracePt t="90955" x="1708150" y="3543300"/>
          <p14:tracePt t="90962" x="1716088" y="3543300"/>
          <p14:tracePt t="90976" x="1724025" y="3535363"/>
          <p14:tracePt t="90983" x="1749425" y="3527425"/>
          <p14:tracePt t="90990" x="1792288" y="3492500"/>
          <p14:tracePt t="90998" x="1954213" y="3408363"/>
          <p14:tracePt t="91004" x="2174875" y="3279775"/>
          <p14:tracePt t="91012" x="2420938" y="3160713"/>
          <p14:tracePt t="91018" x="2641600" y="3051175"/>
          <p14:tracePt t="91025" x="2897188" y="2965450"/>
          <p14:tracePt t="91031" x="3041650" y="2922588"/>
          <p14:tracePt t="91039" x="3186113" y="2881313"/>
          <p14:tracePt t="91046" x="3389313" y="2813050"/>
          <p14:tracePt t="91053" x="3559175" y="2752725"/>
          <p14:tracePt t="91061" x="3670300" y="2727325"/>
          <p14:tracePt t="91067" x="3789363" y="2686050"/>
          <p14:tracePt t="91074" x="3873500" y="2668588"/>
          <p14:tracePt t="91081" x="4017963" y="2633663"/>
          <p14:tracePt t="91087" x="4154488" y="2608263"/>
          <p14:tracePt t="91095" x="4256088" y="2574925"/>
          <p14:tracePt t="91101" x="4375150" y="2541588"/>
          <p14:tracePt t="91110" x="4460875" y="2506663"/>
          <p14:tracePt t="91115" x="4529138" y="2489200"/>
          <p14:tracePt t="91122" x="4595813" y="2473325"/>
          <p14:tracePt t="91130" x="4656138" y="2455863"/>
          <p14:tracePt t="91136" x="4699000" y="2447925"/>
          <p14:tracePt t="91144" x="4724400" y="2438400"/>
          <p14:tracePt t="91150" x="4740275" y="2430463"/>
          <p14:tracePt t="91157" x="4749800" y="2430463"/>
          <p14:tracePt t="91165" x="4757738" y="2430463"/>
          <p14:tracePt t="91170" x="4765675" y="2430463"/>
          <p14:tracePt t="91179" x="4765675" y="2422525"/>
          <p14:tracePt t="91192" x="4775200" y="2422525"/>
          <p14:tracePt t="91227" x="4783138" y="2422525"/>
          <p14:tracePt t="91241" x="4791075" y="2422525"/>
          <p14:tracePt t="91262" x="4791075" y="2430463"/>
          <p14:tracePt t="91283" x="4800600" y="2430463"/>
          <p14:tracePt t="91324" x="4800600" y="2438400"/>
          <p14:tracePt t="91345" x="4800600" y="2447925"/>
          <p14:tracePt t="91352" x="4800600" y="2455863"/>
          <p14:tracePt t="91359" x="4800600" y="2463800"/>
          <p14:tracePt t="91366" x="4800600" y="2473325"/>
          <p14:tracePt t="91373" x="4800600" y="2489200"/>
          <p14:tracePt t="91380" x="4783138" y="2506663"/>
          <p14:tracePt t="91387" x="4765675" y="2557463"/>
          <p14:tracePt t="91395" x="4714875" y="2676525"/>
          <p14:tracePt t="91401" x="4587875" y="2982913"/>
          <p14:tracePt t="91408" x="4443413" y="3355975"/>
          <p14:tracePt t="91415" x="4392613" y="3484563"/>
          <p14:tracePt t="91422" x="4341813" y="3578225"/>
          <p14:tracePt t="91431" x="4306888" y="3687763"/>
          <p14:tracePt t="91436" x="4256088" y="3790950"/>
          <p14:tracePt t="91445" x="4197350" y="3900488"/>
          <p14:tracePt t="91449" x="4137025" y="3986213"/>
          <p14:tracePt t="91465" x="4052888" y="4095750"/>
          <p14:tracePt t="91470" x="4035425" y="4113213"/>
          <p14:tracePt t="91478" x="4027488" y="4138613"/>
          <p14:tracePt t="91484" x="4017963" y="4138613"/>
          <p14:tracePt t="91492" x="4010025" y="4138613"/>
          <p14:tracePt t="91513" x="4010025" y="4146550"/>
          <p14:tracePt t="91575" x="4010025" y="4138613"/>
          <p14:tracePt t="91596" x="4010025" y="4130675"/>
          <p14:tracePt t="91638" x="4017963" y="4121150"/>
          <p14:tracePt t="91659" x="4027488" y="4105275"/>
          <p14:tracePt t="91672" x="4035425" y="4095750"/>
          <p14:tracePt t="91687" x="4044950" y="4079875"/>
          <p14:tracePt t="91693" x="4044950" y="4070350"/>
          <p14:tracePt t="91700" x="4060825" y="4062413"/>
          <p14:tracePt t="91707" x="4060825" y="4052888"/>
          <p14:tracePt t="91714" x="4070350" y="4044950"/>
          <p14:tracePt t="91721" x="4078288" y="4027488"/>
          <p14:tracePt t="91730" x="4095750" y="4011613"/>
          <p14:tracePt t="91744" x="4103688" y="4002088"/>
          <p14:tracePt t="91748" x="4111625" y="3986213"/>
          <p14:tracePt t="91756" x="4121150" y="3986213"/>
          <p14:tracePt t="91763" x="4137025" y="3960813"/>
          <p14:tracePt t="91770" x="4146550" y="3951288"/>
          <p14:tracePt t="91777" x="4162425" y="3943350"/>
          <p14:tracePt t="91784" x="4179888" y="3917950"/>
          <p14:tracePt t="91792" x="4248150" y="3875088"/>
          <p14:tracePt t="91799" x="4332288" y="3806825"/>
          <p14:tracePt t="91805" x="4392613" y="3763963"/>
          <p14:tracePt t="91812" x="4435475" y="3730625"/>
          <p14:tracePt t="91818" x="4503738" y="3671888"/>
          <p14:tracePt t="91826" x="4579938" y="3629025"/>
          <p14:tracePt t="91833" x="4638675" y="3594100"/>
          <p14:tracePt t="91839" x="4732338" y="3535363"/>
          <p14:tracePt t="91847" x="4808538" y="3492500"/>
          <p14:tracePt t="91854" x="4859338" y="3467100"/>
          <p14:tracePt t="91861" x="4919663" y="3441700"/>
          <p14:tracePt t="91867" x="4945063" y="3424238"/>
          <p14:tracePt t="91875" x="4995863" y="3398838"/>
          <p14:tracePt t="91881" x="5029200" y="3390900"/>
          <p14:tracePt t="91890" x="5072063" y="3382963"/>
          <p14:tracePt t="91895" x="5097463" y="3365500"/>
          <p14:tracePt t="91902" x="5114925" y="3355975"/>
          <p14:tracePt t="91910" x="5140325" y="3355975"/>
          <p14:tracePt t="91915" x="5148263" y="3348038"/>
          <p14:tracePt t="91923" x="5165725" y="3348038"/>
          <p14:tracePt t="91930" x="5165725" y="3340100"/>
          <p14:tracePt t="91936" x="5173663" y="3340100"/>
          <p14:tracePt t="91944" x="5191125" y="3340100"/>
          <p14:tracePt t="91959" x="5199063" y="3340100"/>
          <p14:tracePt t="91971" x="5208588" y="3340100"/>
          <p14:tracePt t="91985" x="5216525" y="3340100"/>
          <p14:tracePt t="92000" x="5224463" y="3340100"/>
          <p14:tracePt t="92006" x="5224463" y="3330575"/>
          <p14:tracePt t="92034" x="5233988" y="3322638"/>
          <p14:tracePt t="92062" x="5233988" y="3314700"/>
          <p14:tracePt t="92104" x="5233988" y="3305175"/>
          <p14:tracePt t="92110" x="5224463" y="3305175"/>
          <p14:tracePt t="92132" x="5216525" y="3297238"/>
          <p14:tracePt t="92139" x="5208588" y="3297238"/>
          <p14:tracePt t="92146" x="5199063" y="3289300"/>
          <p14:tracePt t="92153" x="5173663" y="3271838"/>
          <p14:tracePt t="92161" x="5140325" y="3246438"/>
          <p14:tracePt t="92167" x="5106988" y="3221038"/>
          <p14:tracePt t="92174" x="5064125" y="3186113"/>
          <p14:tracePt t="92180" x="5013325" y="3144838"/>
          <p14:tracePt t="92188" x="4970463" y="3109913"/>
          <p14:tracePt t="92195" x="4935538" y="3076575"/>
          <p14:tracePt t="92201" x="4910138" y="3067050"/>
          <p14:tracePt t="92210" x="4902200" y="3059113"/>
          <p14:tracePt t="92215" x="4884738" y="3051175"/>
          <p14:tracePt t="92222" x="4876800" y="3033713"/>
          <p14:tracePt t="92231" x="4868863" y="3033713"/>
          <p14:tracePt t="92237" x="4868863" y="3025775"/>
          <p14:tracePt t="92244" x="4851400" y="3025775"/>
          <p14:tracePt t="92250" x="4851400" y="3016250"/>
          <p14:tracePt t="92257" x="4843463" y="3008313"/>
          <p14:tracePt t="92272" x="4833938" y="3008313"/>
          <p14:tracePt t="92279" x="4826000" y="3008313"/>
          <p14:tracePt t="92285" x="4826000" y="3000375"/>
          <p14:tracePt t="92294" x="4818063" y="3000375"/>
          <p14:tracePt t="92305" x="4808538" y="3000375"/>
          <p14:tracePt t="92314" x="4808538" y="2990850"/>
          <p14:tracePt t="92327" x="4800600" y="2990850"/>
          <p14:tracePt t="92335" x="4791075" y="2990850"/>
          <p14:tracePt t="92343" x="4791075" y="2982913"/>
          <p14:tracePt t="92347" x="4783138" y="2982913"/>
          <p14:tracePt t="92369" x="4765675" y="2982913"/>
          <p14:tracePt t="92377" x="4757738" y="2974975"/>
          <p14:tracePt t="92383" x="4740275" y="2974975"/>
          <p14:tracePt t="92389" x="4732338" y="2974975"/>
          <p14:tracePt t="92397" x="4706938" y="2974975"/>
          <p14:tracePt t="92403" x="4681538" y="2974975"/>
          <p14:tracePt t="92411" x="4656138" y="2965450"/>
          <p14:tracePt t="92418" x="4621213" y="2957513"/>
          <p14:tracePt t="92424" x="4587875" y="2957513"/>
          <p14:tracePt t="92431" x="4554538" y="2957513"/>
          <p14:tracePt t="92439" x="4519613" y="2957513"/>
          <p14:tracePt t="92446" x="4460875" y="2957513"/>
          <p14:tracePt t="92452" x="4418013" y="2957513"/>
          <p14:tracePt t="92463" x="4367213" y="2965450"/>
          <p14:tracePt t="92464" x="4298950" y="2965450"/>
          <p14:tracePt t="92472" x="4240213" y="2990850"/>
          <p14:tracePt t="92480" x="4187825" y="3000375"/>
          <p14:tracePt t="92486" x="4103688" y="3033713"/>
          <p14:tracePt t="92494" x="4035425" y="3067050"/>
          <p14:tracePt t="92501" x="3959225" y="3109913"/>
          <p14:tracePt t="92506" x="3890963" y="3160713"/>
          <p14:tracePt t="92515" x="3822700" y="3195638"/>
          <p14:tracePt t="92521" x="3756025" y="3254375"/>
          <p14:tracePt t="92528" x="3713163" y="3289300"/>
          <p14:tracePt t="92535" x="3670300" y="3314700"/>
          <p14:tracePt t="92543" x="3627438" y="3348038"/>
          <p14:tracePt t="92550" x="3611563" y="3373438"/>
          <p14:tracePt t="92556" x="3594100" y="3390900"/>
          <p14:tracePt t="92563" x="3568700" y="3416300"/>
          <p14:tracePt t="92571" x="3551238" y="3441700"/>
          <p14:tracePt t="92578" x="3543300" y="3449638"/>
          <p14:tracePt t="92587" x="3533775" y="3467100"/>
          <p14:tracePt t="92593" x="3517900" y="3475038"/>
          <p14:tracePt t="92599" x="3508375" y="3484563"/>
          <p14:tracePt t="92605" x="3492500" y="3502025"/>
          <p14:tracePt t="92614" x="3482975" y="3509963"/>
          <p14:tracePt t="92619" x="3467100" y="3527425"/>
          <p14:tracePt t="92627" x="3467100" y="3535363"/>
          <p14:tracePt t="92633" x="3449638" y="3543300"/>
          <p14:tracePt t="92647" x="3432175" y="3560763"/>
          <p14:tracePt t="92654" x="3424238" y="3560763"/>
          <p14:tracePt t="92662" x="3406775" y="3568700"/>
          <p14:tracePt t="92668" x="3398838" y="3578225"/>
          <p14:tracePt t="92676" x="3381375" y="3594100"/>
          <p14:tracePt t="92682" x="3330575" y="3611563"/>
          <p14:tracePt t="92689" x="3254375" y="3654425"/>
          <p14:tracePt t="92696" x="3178175" y="3679825"/>
          <p14:tracePt t="92703" x="3117850" y="3705225"/>
          <p14:tracePt t="92710" x="3049588" y="3730625"/>
          <p14:tracePt t="92717" x="2955925" y="3756025"/>
          <p14:tracePt t="92723" x="2897188" y="3773488"/>
          <p14:tracePt t="92730" x="2803525" y="3806825"/>
          <p14:tracePt t="92738" x="2735263" y="3816350"/>
          <p14:tracePt t="92745" x="2684463" y="3824288"/>
          <p14:tracePt t="92751" x="2616200" y="3832225"/>
          <p14:tracePt t="92760" x="2532063" y="3841750"/>
          <p14:tracePt t="92766" x="2471738" y="3849688"/>
          <p14:tracePt t="92772" x="2405063" y="3857625"/>
          <p14:tracePt t="92780" x="2370138" y="3867150"/>
          <p14:tracePt t="92786" x="2327275" y="3867150"/>
          <p14:tracePt t="92795" x="2301875" y="3867150"/>
          <p14:tracePt t="92800" x="2276475" y="3875088"/>
          <p14:tracePt t="92807" x="2251075" y="3875088"/>
          <p14:tracePt t="92815" x="2235200" y="3875088"/>
          <p14:tracePt t="92821" x="2225675" y="3875088"/>
          <p14:tracePt t="92828" x="2208213" y="3875088"/>
          <p14:tracePt t="92843" x="2200275" y="3875088"/>
          <p14:tracePt t="92864" x="2192338" y="3875088"/>
          <p14:tracePt t="92878" x="2182813" y="3875088"/>
          <p14:tracePt t="92905" x="2174875" y="3875088"/>
          <p14:tracePt t="92946" x="2174875" y="3867150"/>
          <p14:tracePt t="92975" x="2174875" y="3857625"/>
          <p14:tracePt t="92988" x="2174875" y="3849688"/>
          <p14:tracePt t="93002" x="2174875" y="3841750"/>
          <p14:tracePt t="93023" x="2174875" y="3832225"/>
          <p14:tracePt t="93043" x="2174875" y="3824288"/>
          <p14:tracePt t="93064" x="2174875" y="3816350"/>
          <p14:tracePt t="93085" x="2174875" y="3806825"/>
          <p14:tracePt t="93100" x="2174875" y="3798888"/>
          <p14:tracePt t="93120" x="2174875" y="3790950"/>
          <p14:tracePt t="93142" x="2174875" y="3781425"/>
          <p14:tracePt t="93149" x="2174875" y="3773488"/>
          <p14:tracePt t="93161" x="2174875" y="3763963"/>
          <p14:tracePt t="93176" x="2174875" y="3748088"/>
          <p14:tracePt t="93192" x="2174875" y="3738563"/>
          <p14:tracePt t="93204" x="2174875" y="3730625"/>
          <p14:tracePt t="93211" x="2174875" y="3722688"/>
          <p14:tracePt t="93226" x="2174875" y="3713163"/>
          <p14:tracePt t="93238" x="2174875" y="3705225"/>
          <p14:tracePt t="93260" x="2174875" y="3697288"/>
          <p14:tracePt t="93266" x="2166938" y="3697288"/>
          <p14:tracePt t="93275" x="2166938" y="3687763"/>
          <p14:tracePt t="93287" x="2166938" y="3679825"/>
          <p14:tracePt t="93309" x="2157413" y="3671888"/>
          <p14:tracePt t="93336" x="2149475" y="3662363"/>
          <p14:tracePt t="93357" x="2141538" y="3662363"/>
          <p14:tracePt t="93366" x="2141538" y="3654425"/>
          <p14:tracePt t="93384" x="2132013" y="3654425"/>
          <p14:tracePt t="93399" x="2132013" y="3646488"/>
          <p14:tracePt t="93413" x="2124075" y="3646488"/>
          <p14:tracePt t="93421" x="2116138" y="3646488"/>
          <p14:tracePt t="93470" x="2106613" y="3646488"/>
          <p14:tracePt t="93510" x="2098675" y="3646488"/>
          <p14:tracePt t="93538" x="2090738" y="3646488"/>
          <p14:tracePt t="93560" x="2081213" y="3646488"/>
          <p14:tracePt t="93573" x="2073275" y="3646488"/>
          <p14:tracePt t="93608" x="2073275" y="3636963"/>
          <p14:tracePt t="93628" x="2065338" y="3636963"/>
          <p14:tracePt t="93657" x="2055813" y="3636963"/>
          <p14:tracePt t="93671" x="2055813" y="3629025"/>
          <p14:tracePt t="93747" x="2065338" y="3629025"/>
          <p14:tracePt t="93761" x="2065338" y="3619500"/>
          <p14:tracePt t="93776" x="2073275" y="3619500"/>
          <p14:tracePt t="93781" x="2081213" y="3619500"/>
          <p14:tracePt t="93803" x="2090738" y="3619500"/>
          <p14:tracePt t="93816" x="2098675" y="3619500"/>
          <p14:tracePt t="93826" x="2106613" y="3619500"/>
          <p14:tracePt t="93830" x="2116138" y="3619500"/>
          <p14:tracePt t="93844" x="2124075" y="3619500"/>
          <p14:tracePt t="93860" x="2132013" y="3611563"/>
          <p14:tracePt t="93865" x="2141538" y="3611563"/>
          <p14:tracePt t="93874" x="2149475" y="3611563"/>
          <p14:tracePt t="93879" x="2166938" y="3611563"/>
          <p14:tracePt t="93886" x="2182813" y="3611563"/>
          <p14:tracePt t="93896" x="2192338" y="3611563"/>
          <p14:tracePt t="93900" x="2208213" y="3611563"/>
          <p14:tracePt t="93908" x="2225675" y="3611563"/>
          <p14:tracePt t="93915" x="2243138" y="3611563"/>
          <p14:tracePt t="93921" x="2260600" y="3603625"/>
          <p14:tracePt t="93928" x="2276475" y="3603625"/>
          <p14:tracePt t="93935" x="2293938" y="3603625"/>
          <p14:tracePt t="93943" x="2301875" y="3603625"/>
          <p14:tracePt t="93960" x="2327275" y="3594100"/>
          <p14:tracePt t="93962" x="2344738" y="3594100"/>
          <p14:tracePt t="93969" x="2352675" y="3594100"/>
          <p14:tracePt t="93977" x="2362200" y="3594100"/>
          <p14:tracePt t="93984" x="2370138" y="3594100"/>
          <p14:tracePt t="93992" x="2379663" y="3594100"/>
          <p14:tracePt t="94004" x="2387600" y="3594100"/>
          <p14:tracePt t="94019" x="2395538" y="3594100"/>
          <p14:tracePt t="94026" x="2405063" y="3594100"/>
          <p14:tracePt t="94046" x="2413000" y="3594100"/>
          <p14:tracePt t="94067" x="2420938" y="3603625"/>
          <p14:tracePt t="94094" x="2420938" y="3611563"/>
          <p14:tracePt t="94103" x="2430463" y="3611563"/>
          <p14:tracePt t="94151" x="2430463" y="3619500"/>
          <p14:tracePt t="94165" x="2430463" y="3629025"/>
          <p14:tracePt t="94179" x="2430463" y="3636963"/>
          <p14:tracePt t="94207" x="2420938" y="3636963"/>
          <p14:tracePt t="94213" x="2420938" y="3646488"/>
          <p14:tracePt t="94243" x="2420938" y="3654425"/>
          <p14:tracePt t="94269" x="2420938" y="3662363"/>
          <p14:tracePt t="94275" x="2420938" y="3671888"/>
          <p14:tracePt t="94305" x="2420938" y="3679825"/>
          <p14:tracePt t="94332" x="2420938" y="3687763"/>
          <p14:tracePt t="94353" x="2420938" y="3697288"/>
          <p14:tracePt t="94394" x="2420938" y="3705225"/>
          <p14:tracePt t="94436" x="2430463" y="3705225"/>
          <p14:tracePt t="94443" x="2430463" y="3713163"/>
          <p14:tracePt t="94492" x="2438400" y="3713163"/>
          <p14:tracePt t="94540" x="2446338" y="3713163"/>
          <p14:tracePt t="94582" x="2455863" y="3713163"/>
          <p14:tracePt t="94638" x="2463800" y="3713163"/>
          <p14:tracePt t="94687" x="2471738" y="3713163"/>
          <p14:tracePt t="94778" x="2463800" y="3713163"/>
          <p14:tracePt t="94799" x="2455863" y="3713163"/>
          <p14:tracePt t="94805" x="2446338" y="3713163"/>
          <p14:tracePt t="94812" x="2438400" y="3722688"/>
          <p14:tracePt t="94819" x="2430463" y="3722688"/>
          <p14:tracePt t="94833" x="2420938" y="3722688"/>
          <p14:tracePt t="94842" x="2413000" y="3730625"/>
          <p14:tracePt t="94847" x="2405063" y="3730625"/>
          <p14:tracePt t="94854" x="2405063" y="3738563"/>
          <p14:tracePt t="94861" x="2395538" y="3738563"/>
          <p14:tracePt t="94868" x="2387600" y="3748088"/>
          <p14:tracePt t="94877" x="2379663" y="3748088"/>
          <p14:tracePt t="94890" x="2370138" y="3763963"/>
          <p14:tracePt t="94895" x="2362200" y="3763963"/>
          <p14:tracePt t="94910" x="2362200" y="3773488"/>
          <p14:tracePt t="94916" x="2352675" y="3773488"/>
          <p14:tracePt t="94930" x="2352675" y="3781425"/>
          <p14:tracePt t="94937" x="2352675" y="3790950"/>
          <p14:tracePt t="94944" x="2344738" y="3790950"/>
          <p14:tracePt t="94979" x="2344738" y="3798888"/>
          <p14:tracePt t="94993" x="2344738" y="3806825"/>
          <p14:tracePt t="95014" x="2344738" y="3816350"/>
          <p14:tracePt t="95028" x="2344738" y="3824288"/>
          <p14:tracePt t="95049" x="2344738" y="3832225"/>
          <p14:tracePt t="95063" x="2344738" y="3841750"/>
          <p14:tracePt t="95076" x="2344738" y="3857625"/>
          <p14:tracePt t="95083" x="2344738" y="3867150"/>
          <p14:tracePt t="95097" x="2344738" y="3883025"/>
          <p14:tracePt t="95111" x="2344738" y="3892550"/>
          <p14:tracePt t="95118" x="2344738" y="3900488"/>
          <p14:tracePt t="95126" x="2344738" y="3908425"/>
          <p14:tracePt t="95141" x="2344738" y="3917950"/>
          <p14:tracePt t="95153" x="2352675" y="3925888"/>
          <p14:tracePt t="95174" x="2352675" y="3935413"/>
          <p14:tracePt t="95181" x="2352675" y="3943350"/>
          <p14:tracePt t="95202" x="2362200" y="3951288"/>
          <p14:tracePt t="95217" x="2370138" y="3960813"/>
          <p14:tracePt t="95251" x="2379663" y="3968750"/>
          <p14:tracePt t="95258" x="2379663" y="3976688"/>
          <p14:tracePt t="95279" x="2387600" y="3976688"/>
          <p14:tracePt t="95300" x="2395538" y="3976688"/>
          <p14:tracePt t="95306" x="2395538" y="3986213"/>
          <p14:tracePt t="95313" x="2405063" y="3986213"/>
          <p14:tracePt t="95342" x="2413000" y="3986213"/>
          <p14:tracePt t="95362" x="2420938" y="3986213"/>
          <p14:tracePt t="95390" x="2438400" y="3986213"/>
          <p14:tracePt t="95411" x="2446338" y="3986213"/>
          <p14:tracePt t="95418" x="2455863" y="3986213"/>
          <p14:tracePt t="95425" x="2463800" y="3986213"/>
          <p14:tracePt t="95441" x="2471738" y="3986213"/>
          <p14:tracePt t="95452" x="2481263" y="3986213"/>
          <p14:tracePt t="95460" x="2489200" y="3986213"/>
          <p14:tracePt t="95466" x="2497138" y="3986213"/>
          <p14:tracePt t="95481" x="2506663" y="3986213"/>
          <p14:tracePt t="95494" x="2524125" y="3986213"/>
          <p14:tracePt t="95515" x="2532063" y="3986213"/>
          <p14:tracePt t="95530" x="2540000" y="3986213"/>
          <p14:tracePt t="95550" x="2549525" y="3986213"/>
          <p14:tracePt t="95558" x="2549525" y="3994150"/>
          <p14:tracePt t="95565" x="2557463" y="3994150"/>
          <p14:tracePt t="95592" x="2565400" y="3994150"/>
          <p14:tracePt t="95606" x="2565400" y="4002088"/>
          <p14:tracePt t="95621" x="2565400" y="4011613"/>
          <p14:tracePt t="95641" x="2565400" y="4019550"/>
          <p14:tracePt t="95647" x="2574925" y="4019550"/>
          <p14:tracePt t="95656" x="2574925" y="4027488"/>
          <p14:tracePt t="95675" x="2574925" y="4044950"/>
          <p14:tracePt t="95690" x="2582863" y="4052888"/>
          <p14:tracePt t="95697" x="2582863" y="4062413"/>
          <p14:tracePt t="95703" x="2590800" y="4070350"/>
          <p14:tracePt t="95710" x="2590800" y="4079875"/>
          <p14:tracePt t="95717" x="2590800" y="4087813"/>
          <p14:tracePt t="95726" x="2600325" y="4095750"/>
          <p14:tracePt t="95730" x="2600325" y="4105275"/>
          <p14:tracePt t="95745" x="2600325" y="4121150"/>
          <p14:tracePt t="95752" x="2600325" y="4130675"/>
          <p14:tracePt t="95766" x="2600325" y="4138613"/>
          <p14:tracePt t="95774" x="2600325" y="4146550"/>
          <p14:tracePt t="95780" x="2608263" y="4156075"/>
          <p14:tracePt t="95787" x="2608263" y="4164013"/>
          <p14:tracePt t="95801" x="2616200" y="4171950"/>
          <p14:tracePt t="95815" x="2616200" y="4181475"/>
          <p14:tracePt t="95823" x="2616200" y="4189413"/>
          <p14:tracePt t="95828" x="2616200" y="4197350"/>
          <p14:tracePt t="95842" x="2625725" y="4206875"/>
          <p14:tracePt t="95859" x="2625725" y="4224338"/>
          <p14:tracePt t="95877" x="2625725" y="4232275"/>
          <p14:tracePt t="95893" x="2625725" y="4240213"/>
          <p14:tracePt t="95907" x="2625725" y="4249738"/>
          <p14:tracePt t="95912" x="2633663" y="4249738"/>
          <p14:tracePt t="95919" x="2633663" y="4257675"/>
          <p14:tracePt t="95926" x="2633663" y="4265613"/>
          <p14:tracePt t="95956" x="2633663" y="4283075"/>
          <p14:tracePt t="95961" x="2641600" y="4283075"/>
          <p14:tracePt t="95968" x="2641600" y="4291013"/>
          <p14:tracePt t="95990" x="2641600" y="4308475"/>
          <p14:tracePt t="96009" x="2651125" y="4316413"/>
          <p14:tracePt t="96031" x="2651125" y="4325938"/>
          <p14:tracePt t="96045" x="2659063" y="4325938"/>
          <p14:tracePt t="96051" x="2659063" y="4333875"/>
          <p14:tracePt t="96065" x="2659063" y="4341813"/>
          <p14:tracePt t="96074" x="2668588" y="4341813"/>
          <p14:tracePt t="96093" x="2668588" y="4351338"/>
          <p14:tracePt t="96100" x="2676525" y="4351338"/>
          <p14:tracePt t="96107" x="2676525" y="4359275"/>
          <p14:tracePt t="96128" x="2684463" y="4359275"/>
          <p14:tracePt t="96142" x="2684463" y="4368800"/>
          <p14:tracePt t="96184" x="2693988" y="4368800"/>
          <p14:tracePt t="96197" x="2693988" y="4376738"/>
          <p14:tracePt t="96260" x="2701925" y="4376738"/>
          <p14:tracePt t="96281" x="2701925" y="4384675"/>
          <p14:tracePt t="96412" x="2693988" y="4384675"/>
          <p14:tracePt t="96447" x="2684463" y="4384675"/>
          <p14:tracePt t="96461" x="2676525" y="4384675"/>
          <p14:tracePt t="96503" x="2668588" y="4384675"/>
          <p14:tracePt t="96544" x="2659063" y="4384675"/>
          <p14:tracePt t="96595" x="2659063" y="4394200"/>
          <p14:tracePt t="96608" x="2659063" y="4402138"/>
          <p14:tracePt t="96623" x="2651125" y="4402138"/>
          <p14:tracePt t="96630" x="2651125" y="4410075"/>
          <p14:tracePt t="96637" x="2651125" y="4419600"/>
          <p14:tracePt t="96665" x="2641600" y="4427538"/>
          <p14:tracePt t="96685" x="2633663" y="4435475"/>
          <p14:tracePt t="96714" x="2633663" y="4445000"/>
          <p14:tracePt t="96727" x="2633663" y="4452938"/>
          <p14:tracePt t="96769" x="2633663" y="4460875"/>
          <p14:tracePt t="96811" x="2633663" y="4470400"/>
          <p14:tracePt t="96873" x="2633663" y="4478338"/>
          <p14:tracePt t="96935" x="2641600" y="4478338"/>
          <p14:tracePt t="96971" x="2651125" y="4478338"/>
          <p14:tracePt t="96998" x="2659063" y="4478338"/>
          <p14:tracePt t="97006" x="2668588" y="4478338"/>
          <p14:tracePt t="97012" x="2676525" y="4478338"/>
          <p14:tracePt t="97020" x="2684463" y="4478338"/>
          <p14:tracePt t="97026" x="2701925" y="4478338"/>
          <p14:tracePt t="97040" x="2709863" y="4478338"/>
          <p14:tracePt t="97046" x="2719388" y="4478338"/>
          <p14:tracePt t="97056" x="2727325" y="4486275"/>
          <p14:tracePt t="97061" x="2735263" y="4486275"/>
          <p14:tracePt t="97068" x="2744788" y="4486275"/>
          <p14:tracePt t="97083" x="2752725" y="4486275"/>
          <p14:tracePt t="97090" x="2760663" y="4486275"/>
          <p14:tracePt t="97095" x="2770188" y="4486275"/>
          <p14:tracePt t="97107" x="2778125" y="4495800"/>
          <p14:tracePt t="97117" x="2786063" y="4495800"/>
          <p14:tracePt t="97125" x="2795588" y="4495800"/>
          <p14:tracePt t="97132" x="2811463" y="4495800"/>
          <p14:tracePt t="97140" x="2828925" y="4503738"/>
          <p14:tracePt t="97144" x="2846388" y="4503738"/>
          <p14:tracePt t="97152" x="2854325" y="4503738"/>
          <p14:tracePt t="97158" x="2871788" y="4503738"/>
          <p14:tracePt t="97166" x="2897188" y="4503738"/>
          <p14:tracePt t="97173" x="2922588" y="4503738"/>
          <p14:tracePt t="97180" x="2947988" y="4503738"/>
          <p14:tracePt t="97188" x="2973388" y="4503738"/>
          <p14:tracePt t="97193" x="2998788" y="4513263"/>
          <p14:tracePt t="97201" x="3008313" y="4513263"/>
          <p14:tracePt t="97207" x="3024188" y="4513263"/>
          <p14:tracePt t="97214" x="3033713" y="4513263"/>
          <p14:tracePt t="97223" x="3059113" y="4513263"/>
          <p14:tracePt t="97228" x="3074988" y="4513263"/>
          <p14:tracePt t="97235" x="3100388" y="4513263"/>
          <p14:tracePt t="97242" x="3117850" y="4513263"/>
          <p14:tracePt t="97250" x="3135313" y="4513263"/>
          <p14:tracePt t="97256" x="3160713" y="4513263"/>
          <p14:tracePt t="97263" x="3178175" y="4521200"/>
          <p14:tracePt t="97273" x="3186113" y="4521200"/>
          <p14:tracePt t="97277" x="3203575" y="4521200"/>
          <p14:tracePt t="97284" x="3211513" y="4529138"/>
          <p14:tracePt t="97292" x="3219450" y="4529138"/>
          <p14:tracePt t="97299" x="3228975" y="4529138"/>
          <p14:tracePt t="97306" x="3244850" y="4529138"/>
          <p14:tracePt t="97321" x="3262313" y="4529138"/>
          <p14:tracePt t="97325" x="3270250" y="4529138"/>
          <p14:tracePt t="97340" x="3287713" y="4529138"/>
          <p14:tracePt t="97347" x="3297238" y="4529138"/>
          <p14:tracePt t="97354" x="3313113" y="4529138"/>
          <p14:tracePt t="97361" x="3322638" y="4529138"/>
          <p14:tracePt t="97368" x="3338513" y="4529138"/>
          <p14:tracePt t="97374" x="3348038" y="4529138"/>
          <p14:tracePt t="97381" x="3363913" y="4529138"/>
          <p14:tracePt t="97389" x="3373438" y="4529138"/>
          <p14:tracePt t="97395" x="3389313" y="4529138"/>
          <p14:tracePt t="97402" x="3414713" y="4529138"/>
          <p14:tracePt t="97409" x="3432175" y="4529138"/>
          <p14:tracePt t="97416" x="3449638" y="4529138"/>
          <p14:tracePt t="97424" x="3457575" y="4529138"/>
          <p14:tracePt t="97430" x="3467100" y="4529138"/>
          <p14:tracePt t="97439" x="3492500" y="4529138"/>
          <p14:tracePt t="97446" x="3508375" y="4529138"/>
          <p14:tracePt t="97451" x="3533775" y="4521200"/>
          <p14:tracePt t="97458" x="3559175" y="4521200"/>
          <p14:tracePt t="97465" x="3576638" y="4521200"/>
          <p14:tracePt t="97472" x="3586163" y="4521200"/>
          <p14:tracePt t="97482" x="3602038" y="4513263"/>
          <p14:tracePt t="97488" x="3619500" y="4513263"/>
          <p14:tracePt t="97493" x="3627438" y="4513263"/>
          <p14:tracePt t="97500" x="3636963" y="4513263"/>
          <p14:tracePt t="97507" x="3652838" y="4513263"/>
          <p14:tracePt t="97522" x="3662363" y="4513263"/>
          <p14:tracePt t="97527" x="3670300" y="4513263"/>
          <p14:tracePt t="97536" x="3678238" y="4513263"/>
          <p14:tracePt t="97541" x="3687763" y="4513263"/>
          <p14:tracePt t="97556" x="3695700" y="4513263"/>
          <p14:tracePt t="97569" x="3713163" y="4513263"/>
          <p14:tracePt t="97590" x="3721100" y="4513263"/>
          <p14:tracePt t="97611" x="3729038" y="4513263"/>
          <p14:tracePt t="97617" x="3738563" y="4513263"/>
          <p14:tracePt t="97645" x="3746500" y="4513263"/>
          <p14:tracePt t="97695" x="3756025" y="4513263"/>
          <p14:tracePt t="97736" x="3763963" y="4513263"/>
          <p14:tracePt t="97973" x="3771900" y="4513263"/>
          <p14:tracePt t="98154" x="3771900" y="4521200"/>
          <p14:tracePt t="98189" x="3771900" y="4529138"/>
          <p14:tracePt t="98386" x="3789363" y="4529138"/>
          <p14:tracePt t="98394" x="3840163" y="4529138"/>
          <p14:tracePt t="98403" x="4002088" y="4554538"/>
          <p14:tracePt t="98410" x="4273550" y="4614863"/>
          <p14:tracePt t="98418" x="4451350" y="4648200"/>
          <p14:tracePt t="98425" x="4545013" y="4683125"/>
          <p14:tracePt t="98433" x="4656138" y="4733925"/>
          <p14:tracePt t="98441" x="4714875" y="4759325"/>
          <p14:tracePt t="98449" x="4765675" y="4784725"/>
          <p14:tracePt t="98457" x="4783138" y="4792663"/>
          <p14:tracePt t="98464" x="4800600" y="4802188"/>
          <p14:tracePt t="98472" x="4818063" y="4818063"/>
          <p14:tracePt t="98480" x="4833938" y="4818063"/>
          <p14:tracePt t="98488" x="4851400" y="4818063"/>
          <p14:tracePt t="98495" x="4868863" y="4835525"/>
          <p14:tracePt t="98511" x="4902200" y="4860925"/>
          <p14:tracePt t="98520" x="4919663" y="4860925"/>
          <p14:tracePt t="98526" x="4927600" y="4868863"/>
          <p14:tracePt t="98534" x="4945063" y="4878388"/>
          <p14:tracePt t="98541" x="4945063" y="4886325"/>
          <p14:tracePt t="98550" x="4953000" y="4894263"/>
          <p14:tracePt t="98557" x="4962525" y="4894263"/>
          <p14:tracePt t="98565" x="4962525" y="4903788"/>
          <p14:tracePt t="98573" x="4970463" y="4903788"/>
          <p14:tracePt t="98589" x="4978400" y="4911725"/>
          <p14:tracePt t="98605" x="4987925" y="4911725"/>
          <p14:tracePt t="98635" x="4995863" y="4911725"/>
          <p14:tracePt t="99088" x="4876800" y="4979988"/>
          <p14:tracePt t="99102" x="4630738" y="5124450"/>
          <p14:tracePt t="99109" x="4418013" y="5260975"/>
          <p14:tracePt t="99116" x="4265613" y="5362575"/>
          <p14:tracePt t="99123" x="4162425" y="5438775"/>
          <p14:tracePt t="99131" x="4086225" y="5497513"/>
          <p14:tracePt t="99137" x="4044950" y="5524500"/>
          <p14:tracePt t="99145" x="4010025" y="5557838"/>
          <p14:tracePt t="99151" x="3976688" y="5583238"/>
          <p14:tracePt t="99157" x="3933825" y="5616575"/>
          <p14:tracePt t="99165" x="3900488" y="5641975"/>
          <p14:tracePt t="99172" x="3865563" y="5668963"/>
          <p14:tracePt t="99178" x="3848100" y="5684838"/>
          <p14:tracePt t="99187" x="3822700" y="5702300"/>
          <p14:tracePt t="99192" x="3806825" y="5719763"/>
          <p14:tracePt t="99199" x="3781425" y="5719763"/>
          <p14:tracePt t="99208" x="3763963" y="5735638"/>
          <p14:tracePt t="99213" x="3746500" y="5745163"/>
          <p14:tracePt t="99221" x="3729038" y="5753100"/>
          <p14:tracePt t="99227" x="3713163" y="5770563"/>
          <p14:tracePt t="99234" x="3695700" y="5788025"/>
          <p14:tracePt t="99241" x="3670300" y="5795963"/>
          <p14:tracePt t="99248" x="3636963" y="5813425"/>
          <p14:tracePt t="99255" x="3611563" y="5838825"/>
          <p14:tracePt t="99262" x="3559175" y="5872163"/>
          <p14:tracePt t="99270" x="3508375" y="5905500"/>
          <p14:tracePt t="99276" x="3441700" y="5948363"/>
          <p14:tracePt t="99283" x="3381375" y="5983288"/>
          <p14:tracePt t="99291" x="3313113" y="6016625"/>
          <p14:tracePt t="99296" x="3262313" y="6049963"/>
          <p14:tracePt t="99303" x="3203575" y="6084888"/>
          <p14:tracePt t="99310" x="3143250" y="6127750"/>
          <p14:tracePt t="99319" x="3084513" y="6153150"/>
          <p14:tracePt t="99325" x="3059113" y="6161088"/>
          <p14:tracePt t="99332" x="3024188" y="6178550"/>
          <p14:tracePt t="99341" x="3016250" y="6186488"/>
          <p14:tracePt t="99345" x="2998788" y="6194425"/>
          <p14:tracePt t="99354" x="2990850" y="6203950"/>
          <p14:tracePt t="99359" x="2973388" y="6211888"/>
          <p14:tracePt t="99366" x="2965450" y="6211888"/>
          <p14:tracePt t="99373" x="2947988" y="6221413"/>
          <p14:tracePt t="99380" x="2930525" y="6229350"/>
          <p14:tracePt t="99388" x="2914650" y="6229350"/>
          <p14:tracePt t="99394" x="2897188" y="6229350"/>
          <p14:tracePt t="99401" x="2879725" y="6237288"/>
          <p14:tracePt t="99408" x="2854325" y="6246813"/>
          <p14:tracePt t="99415" x="2803525" y="6254750"/>
          <p14:tracePt t="99423" x="2744788" y="6272213"/>
          <p14:tracePt t="99429" x="2651125" y="6280150"/>
          <p14:tracePt t="99437" x="2574925" y="6297613"/>
          <p14:tracePt t="99443" x="2524125" y="6297613"/>
          <p14:tracePt t="99451" x="2463800" y="6305550"/>
          <p14:tracePt t="99456" x="2413000" y="6313488"/>
          <p14:tracePt t="99464" x="2352675" y="6323013"/>
          <p14:tracePt t="99471" x="2311400" y="6330950"/>
          <p14:tracePt t="99477" x="2286000" y="6338888"/>
          <p14:tracePt t="99489" x="2251075" y="6338888"/>
          <p14:tracePt t="99493" x="2217738" y="6338888"/>
          <p14:tracePt t="99498" x="2141538" y="6348413"/>
          <p14:tracePt t="99505" x="2038350" y="6348413"/>
          <p14:tracePt t="99512" x="1936750" y="6348413"/>
          <p14:tracePt t="99520" x="1716088" y="6348413"/>
          <p14:tracePt t="99526" x="1571625" y="6348413"/>
          <p14:tracePt t="99533" x="1444625" y="6348413"/>
          <p14:tracePt t="99540" x="1325563" y="6330950"/>
          <p14:tracePt t="99547" x="1231900" y="6323013"/>
          <p14:tracePt t="99555" x="1104900" y="6305550"/>
          <p14:tracePt t="99561" x="1003300" y="6288088"/>
          <p14:tracePt t="99570" x="942975" y="6288088"/>
          <p14:tracePt t="99574" x="909638" y="6272213"/>
          <p14:tracePt t="99582" x="866775" y="6262688"/>
          <p14:tracePt t="99590" x="849313" y="6254750"/>
          <p14:tracePt t="99596" x="841375" y="6254750"/>
          <p14:tracePt t="99604" x="831850" y="6254750"/>
          <p14:tracePt t="99610" x="823913" y="6246813"/>
          <p14:tracePt t="99617" x="815975" y="6246813"/>
          <p14:tracePt t="99631" x="806450" y="6246813"/>
          <p14:tracePt t="99644" x="806450" y="6237288"/>
          <p14:tracePt t="99653" x="806450" y="6229350"/>
          <p14:tracePt t="99964" x="798513" y="6229350"/>
          <p14:tracePt t="99970" x="765175" y="6229350"/>
          <p14:tracePt t="99977" x="722313" y="6229350"/>
          <p14:tracePt t="99985" x="636588" y="6229350"/>
          <p14:tracePt t="99991" x="569913" y="6221413"/>
          <p14:tracePt t="99998" x="509588" y="6211888"/>
          <p14:tracePt t="100006" x="466725" y="6211888"/>
          <p14:tracePt t="100013" x="450850" y="6203950"/>
          <p14:tracePt t="100020" x="425450" y="6203950"/>
          <p14:tracePt t="100026" x="407988" y="6194425"/>
          <p14:tracePt t="100040" x="390525" y="6194425"/>
          <p14:tracePt t="100054" x="382588" y="6194425"/>
          <p14:tracePt t="100061" x="373063" y="6194425"/>
          <p14:tracePt t="100070" x="365125" y="6194425"/>
          <p14:tracePt t="100075" x="357188" y="6194425"/>
          <p14:tracePt t="100082" x="347663" y="6194425"/>
          <p14:tracePt t="100088" x="339725" y="6194425"/>
          <p14:tracePt t="100103" x="331788" y="6194425"/>
          <p14:tracePt t="100116" x="322263" y="6194425"/>
          <p14:tracePt t="100124" x="314325" y="6194425"/>
          <p14:tracePt t="100132" x="306388" y="6194425"/>
          <p14:tracePt t="100137" x="296863" y="6194425"/>
          <p14:tracePt t="100153" x="280988" y="6194425"/>
          <p14:tracePt t="100165" x="271463" y="6194425"/>
          <p14:tracePt t="100171" x="263525" y="6194425"/>
          <p14:tracePt t="100187" x="255588" y="6194425"/>
          <p14:tracePt t="100193" x="246063" y="6194425"/>
          <p14:tracePt t="100207" x="238125" y="6194425"/>
          <p14:tracePt t="100221" x="230188" y="6194425"/>
          <p14:tracePt t="100242" x="220663" y="6194425"/>
          <p14:tracePt t="100249" x="212725" y="6194425"/>
          <p14:tracePt t="100276" x="203200" y="6194425"/>
          <p14:tracePt t="100373" x="212725" y="6194425"/>
          <p14:tracePt t="100388" x="220663" y="6194425"/>
          <p14:tracePt t="100409" x="230188" y="6194425"/>
          <p14:tracePt t="100422" x="238125" y="6194425"/>
          <p14:tracePt t="100436" x="238125" y="6186488"/>
          <p14:tracePt t="100443" x="246063" y="6186488"/>
          <p14:tracePt t="100451" x="255588" y="6186488"/>
          <p14:tracePt t="100458" x="263525" y="6186488"/>
          <p14:tracePt t="100471" x="263525" y="6178550"/>
          <p14:tracePt t="100478" x="280988" y="6178550"/>
          <p14:tracePt t="100493" x="288925" y="6169025"/>
          <p14:tracePt t="100507" x="296863" y="6169025"/>
          <p14:tracePt t="100514" x="306388" y="6169025"/>
          <p14:tracePt t="100709" x="450850" y="6143625"/>
          <p14:tracePt t="100716" x="585788" y="6110288"/>
          <p14:tracePt t="100723" x="704850" y="6102350"/>
          <p14:tracePt t="100729" x="849313" y="6076950"/>
          <p14:tracePt t="100738" x="960438" y="6076950"/>
          <p14:tracePt t="100744" x="1044575" y="6076950"/>
          <p14:tracePt t="100753" x="1120775" y="6067425"/>
          <p14:tracePt t="100757" x="1206500" y="6059488"/>
          <p14:tracePt t="100765" x="1282700" y="6059488"/>
          <p14:tracePt t="100771" x="1343025" y="6059488"/>
          <p14:tracePt t="100778" x="1376363" y="6049963"/>
          <p14:tracePt t="100786" x="1419225" y="6049963"/>
          <p14:tracePt t="100793" x="1462088" y="6049963"/>
          <p14:tracePt t="100799" x="1528763" y="6042025"/>
          <p14:tracePt t="100806" x="1606550" y="6042025"/>
          <p14:tracePt t="100814" x="1665288" y="6042025"/>
          <p14:tracePt t="100820" x="1716088" y="6042025"/>
          <p14:tracePt t="100827" x="1843088" y="6042025"/>
          <p14:tracePt t="100835" x="1997075" y="6042025"/>
          <p14:tracePt t="100842" x="2098675" y="6042025"/>
          <p14:tracePt t="100848" x="2192338" y="6049963"/>
          <p14:tracePt t="100855" x="2276475" y="6049963"/>
          <p14:tracePt t="100863" x="2344738" y="6049963"/>
          <p14:tracePt t="100870" x="2370138" y="6049963"/>
          <p14:tracePt t="100875" x="2395538" y="6049963"/>
          <p14:tracePt t="100885" x="2413000" y="6059488"/>
          <p14:tracePt t="100906" x="2420938" y="6059488"/>
          <p14:tracePt t="101213" x="2463800" y="6059488"/>
          <p14:tracePt t="101220" x="2590800" y="6042025"/>
          <p14:tracePt t="101227" x="2770188" y="6008688"/>
          <p14:tracePt t="101238" x="2914650" y="5991225"/>
          <p14:tracePt t="101240" x="3033713" y="5983288"/>
          <p14:tracePt t="101248" x="3178175" y="5983288"/>
          <p14:tracePt t="101257" x="3279775" y="5973763"/>
          <p14:tracePt t="101261" x="3389313" y="5973763"/>
          <p14:tracePt t="101271" x="3457575" y="5973763"/>
          <p14:tracePt t="101275" x="3500438" y="5973763"/>
          <p14:tracePt t="101282" x="3551238" y="5973763"/>
          <p14:tracePt t="101289" x="3586163" y="5973763"/>
          <p14:tracePt t="101297" x="3619500" y="5973763"/>
          <p14:tracePt t="101303" x="3652838" y="5973763"/>
          <p14:tracePt t="101310" x="3687763" y="5973763"/>
          <p14:tracePt t="101318" x="3721100" y="5973763"/>
          <p14:tracePt t="101324" x="3746500" y="5973763"/>
          <p14:tracePt t="101331" x="3806825" y="5973763"/>
          <p14:tracePt t="101338" x="3848100" y="5973763"/>
          <p14:tracePt t="101345" x="3883025" y="5973763"/>
          <p14:tracePt t="101353" x="3933825" y="5965825"/>
          <p14:tracePt t="101358" x="3984625" y="5965825"/>
          <p14:tracePt t="101367" x="4027488" y="5965825"/>
          <p14:tracePt t="101373" x="4070350" y="5965825"/>
          <p14:tracePt t="101380" x="4129088" y="5965825"/>
          <p14:tracePt t="101386" x="4162425" y="5965825"/>
          <p14:tracePt t="101394" x="4197350" y="5973763"/>
          <p14:tracePt t="101402" x="4222750" y="5973763"/>
          <p14:tracePt t="101408" x="4248150" y="5973763"/>
          <p14:tracePt t="101415" x="4265613" y="5973763"/>
          <p14:tracePt t="101421" x="4273550" y="5973763"/>
          <p14:tracePt t="101428" x="4291013" y="5973763"/>
          <p14:tracePt t="101436" x="4298950" y="5973763"/>
          <p14:tracePt t="101442" x="4306888" y="5973763"/>
          <p14:tracePt t="101456" x="4316413" y="5973763"/>
          <p14:tracePt t="101463" x="4324350" y="5973763"/>
          <p14:tracePt t="101470" x="4332288" y="5973763"/>
          <p14:tracePt t="101485" x="4341813" y="5973763"/>
          <p14:tracePt t="101505" x="4359275" y="5973763"/>
          <p14:tracePt t="101519" x="4367213" y="5973763"/>
          <p14:tracePt t="101784" x="4375150" y="5983288"/>
          <p14:tracePt t="101791" x="4384675" y="5983288"/>
          <p14:tracePt t="101797" x="4384675" y="5991225"/>
          <p14:tracePt t="101811" x="4392613" y="5991225"/>
          <p14:tracePt t="101820" x="4392613" y="5999163"/>
          <p14:tracePt t="101825" x="4392613" y="6008688"/>
          <p14:tracePt t="101834" x="4400550" y="6008688"/>
          <p14:tracePt t="101839" x="4400550" y="6016625"/>
          <p14:tracePt t="101860" x="4400550" y="6024563"/>
          <p14:tracePt t="101880" x="4410075" y="6024563"/>
          <p14:tracePt t="101887" x="4410075" y="6034088"/>
          <p14:tracePt t="101893" x="4418013" y="6034088"/>
          <p14:tracePt t="101908" x="4425950" y="6042025"/>
          <p14:tracePt t="101922" x="4425950" y="6049963"/>
          <p14:tracePt t="101936" x="4435475" y="6049963"/>
          <p14:tracePt t="101943" x="4435475" y="6059488"/>
          <p14:tracePt t="101956" x="4451350" y="6059488"/>
          <p14:tracePt t="101970" x="4451350" y="6067425"/>
          <p14:tracePt t="101977" x="4460875" y="6067425"/>
          <p14:tracePt t="101992" x="4468813" y="6076950"/>
          <p14:tracePt t="102002" x="4476750" y="6076950"/>
          <p14:tracePt t="102013" x="4486275" y="6084888"/>
          <p14:tracePt t="102021" x="4494213" y="6084888"/>
          <p14:tracePt t="102026" x="4503738" y="6084888"/>
          <p14:tracePt t="102035" x="4511675" y="6084888"/>
          <p14:tracePt t="102041" x="4511675" y="6092825"/>
          <p14:tracePt t="102047" x="4519613" y="6092825"/>
          <p14:tracePt t="102068" x="4537075" y="6092825"/>
          <p14:tracePt t="102084" x="4537075" y="6102350"/>
          <p14:tracePt t="102089" x="4545013" y="6102350"/>
          <p14:tracePt t="102096" x="4545013" y="6110288"/>
          <p14:tracePt t="102111" x="4554538" y="6110288"/>
          <p14:tracePt t="102124" x="4562475" y="6110288"/>
          <p14:tracePt t="102138" x="4570413" y="6110288"/>
          <p14:tracePt t="102152" x="4579938" y="6110288"/>
          <p14:tracePt t="102172" x="4587875" y="6118225"/>
          <p14:tracePt t="102187" x="4595813" y="6118225"/>
          <p14:tracePt t="102194" x="4605338" y="6118225"/>
          <p14:tracePt t="102202" x="4621213" y="6118225"/>
          <p14:tracePt t="102208" x="4630738" y="6127750"/>
          <p14:tracePt t="102218" x="4646613" y="6135688"/>
          <p14:tracePt t="102221" x="4664075" y="6135688"/>
          <p14:tracePt t="102229" x="4689475" y="6143625"/>
          <p14:tracePt t="102237" x="4714875" y="6143625"/>
          <p14:tracePt t="102242" x="4749800" y="6143625"/>
          <p14:tracePt t="102251" x="4808538" y="6143625"/>
          <p14:tracePt t="102256" x="4851400" y="6143625"/>
          <p14:tracePt t="102263" x="4902200" y="6143625"/>
          <p14:tracePt t="102270" x="4927600" y="6143625"/>
          <p14:tracePt t="102278" x="4953000" y="6143625"/>
          <p14:tracePt t="102285" x="4978400" y="6153150"/>
          <p14:tracePt t="102291" x="4995863" y="6153150"/>
          <p14:tracePt t="102298" x="5013325" y="6153150"/>
          <p14:tracePt t="102305" x="5029200" y="6153150"/>
          <p14:tracePt t="102312" x="5054600" y="6153150"/>
          <p14:tracePt t="102319" x="5072063" y="6153150"/>
          <p14:tracePt t="102326" x="5080000" y="6153150"/>
          <p14:tracePt t="102334" x="5097463" y="6153150"/>
          <p14:tracePt t="102340" x="5106988" y="6153150"/>
          <p14:tracePt t="102346" x="5132388" y="6153150"/>
          <p14:tracePt t="102357" x="5140325" y="6153150"/>
          <p14:tracePt t="102361" x="5148263" y="6153150"/>
          <p14:tracePt t="102368" x="5173663" y="6153150"/>
          <p14:tracePt t="102375" x="5191125" y="6153150"/>
          <p14:tracePt t="102383" x="5199063" y="6153150"/>
          <p14:tracePt t="102389" x="5208588" y="6153150"/>
          <p14:tracePt t="102395" x="5224463" y="6153150"/>
          <p14:tracePt t="102403" x="5241925" y="6143625"/>
          <p14:tracePt t="102409" x="5259388" y="6143625"/>
          <p14:tracePt t="102418" x="5276850" y="6135688"/>
          <p14:tracePt t="102423" x="5292725" y="6135688"/>
          <p14:tracePt t="102431" x="5310188" y="6135688"/>
          <p14:tracePt t="102437" x="5327650" y="6135688"/>
          <p14:tracePt t="102444" x="5343525" y="6135688"/>
          <p14:tracePt t="102452" x="5360988" y="6135688"/>
          <p14:tracePt t="102458" x="5368925" y="6135688"/>
          <p14:tracePt t="102468" x="5386388" y="6127750"/>
          <p14:tracePt t="102472" x="5403850" y="6127750"/>
          <p14:tracePt t="102480" x="5421313" y="6127750"/>
          <p14:tracePt t="102493" x="5429250" y="6127750"/>
          <p14:tracePt t="102504" x="5446713" y="6127750"/>
          <p14:tracePt t="102514" x="5454650" y="6127750"/>
          <p14:tracePt t="102529" x="5462588" y="6127750"/>
          <p14:tracePt t="102536" x="5472113" y="6127750"/>
          <p14:tracePt t="102541" x="5480050" y="6127750"/>
          <p14:tracePt t="102556" x="5487988" y="6127750"/>
          <p14:tracePt t="102569" x="5497513" y="6127750"/>
          <p14:tracePt t="102584" x="5505450" y="6127750"/>
          <p14:tracePt t="102604" x="5513388" y="6127750"/>
          <p14:tracePt t="102639" x="5522913" y="6127750"/>
          <p14:tracePt t="102653" x="5530850" y="6127750"/>
          <p14:tracePt t="102778" x="5522913" y="6127750"/>
          <p14:tracePt t="103404" x="5530850" y="6127750"/>
          <p14:tracePt t="103439" x="5538788" y="6127750"/>
          <p14:tracePt t="103460" x="5548313" y="6127750"/>
          <p14:tracePt t="103467" x="5548313" y="6135688"/>
          <p14:tracePt t="103473" x="5556250" y="6135688"/>
          <p14:tracePt t="103482" x="5565775" y="6135688"/>
          <p14:tracePt t="103495" x="5573713" y="6135688"/>
          <p14:tracePt t="103506" x="5591175" y="6135688"/>
          <p14:tracePt t="103508" x="5599113" y="6135688"/>
          <p14:tracePt t="103516" x="5624513" y="6143625"/>
          <p14:tracePt t="103523" x="5641975" y="6143625"/>
          <p14:tracePt t="103529" x="5675313" y="6143625"/>
          <p14:tracePt t="103536" x="5726113" y="6153150"/>
          <p14:tracePt t="103544" x="5786438" y="6161088"/>
          <p14:tracePt t="103551" x="5888038" y="6161088"/>
          <p14:tracePt t="103556" x="5964238" y="6161088"/>
          <p14:tracePt t="103566" x="6057900" y="6169025"/>
          <p14:tracePt t="103572" x="6108700" y="6169025"/>
          <p14:tracePt t="103578" x="6167438" y="6169025"/>
          <p14:tracePt t="103585" x="6227763" y="6169025"/>
          <p14:tracePt t="103593" x="6303963" y="6169025"/>
          <p14:tracePt t="103600" x="6380163" y="6169025"/>
          <p14:tracePt t="103606" x="6440488" y="6178550"/>
          <p14:tracePt t="103613" x="6499225" y="6178550"/>
          <p14:tracePt t="103620" x="6516688" y="6178550"/>
          <p14:tracePt t="103627" x="6534150" y="6178550"/>
          <p14:tracePt t="103635" x="6559550" y="6186488"/>
          <p14:tracePt t="103641" x="6575425" y="6186488"/>
          <p14:tracePt t="103654" x="6584950" y="6186488"/>
          <p14:tracePt t="103676" x="6600825" y="6186488"/>
          <p14:tracePt t="103724" x="6610350" y="6186488"/>
          <p14:tracePt t="103773" x="6618288" y="6186488"/>
          <p14:tracePt t="103815" x="6626225" y="6186488"/>
          <p14:tracePt t="103885" x="6635750" y="6186488"/>
          <p14:tracePt t="103919" x="6643688" y="6186488"/>
          <p14:tracePt t="103940" x="6653213" y="6186488"/>
          <p14:tracePt t="103946" x="6669088" y="6186488"/>
          <p14:tracePt t="103958" x="6694488" y="6186488"/>
          <p14:tracePt t="103962" x="6704013" y="6186488"/>
          <p14:tracePt t="103968" x="6729413" y="6186488"/>
          <p14:tracePt t="103975" x="6762750" y="6186488"/>
          <p14:tracePt t="103983" x="6805613" y="6186488"/>
          <p14:tracePt t="103989" x="6856413" y="6186488"/>
          <p14:tracePt t="103996" x="6889750" y="6186488"/>
          <p14:tracePt t="104002" x="6932613" y="6186488"/>
          <p14:tracePt t="104010" x="7018338" y="6186488"/>
          <p14:tracePt t="104018" x="7085013" y="6186488"/>
          <p14:tracePt t="104024" x="7137400" y="6186488"/>
          <p14:tracePt t="104032" x="7196138" y="6186488"/>
          <p14:tracePt t="104038" x="7221538" y="6186488"/>
          <p14:tracePt t="104045" x="7272338" y="6186488"/>
          <p14:tracePt t="104051" x="7323138" y="6186488"/>
          <p14:tracePt t="104059" x="7358063" y="6186488"/>
          <p14:tracePt t="104066" x="7391400" y="6186488"/>
          <p14:tracePt t="104072" x="7434263" y="6186488"/>
          <p14:tracePt t="104079" x="7493000" y="6186488"/>
          <p14:tracePt t="104086" x="7510463" y="6186488"/>
          <p14:tracePt t="104093" x="7535863" y="6186488"/>
          <p14:tracePt t="104101" x="7561263" y="6186488"/>
          <p14:tracePt t="104107" x="7586663" y="6186488"/>
          <p14:tracePt t="104116" x="7612063" y="6186488"/>
          <p14:tracePt t="104121" x="7629525" y="6186488"/>
          <p14:tracePt t="104128" x="7646988" y="6186488"/>
          <p14:tracePt t="104135" x="7672388" y="6186488"/>
          <p14:tracePt t="104142" x="7688263" y="6186488"/>
          <p14:tracePt t="104149" x="7697788" y="6186488"/>
          <p14:tracePt t="104156" x="7715250" y="6186488"/>
          <p14:tracePt t="104163" x="7731125" y="6186488"/>
          <p14:tracePt t="104170" x="7756525" y="6186488"/>
          <p14:tracePt t="104176" x="7781925" y="6186488"/>
          <p14:tracePt t="104183" x="7799388" y="6186488"/>
          <p14:tracePt t="104191" x="7807325" y="6186488"/>
          <p14:tracePt t="104199" x="7824788" y="6186488"/>
          <p14:tracePt t="104204" x="7832725" y="6186488"/>
          <p14:tracePt t="104212" x="7850188" y="6186488"/>
          <p14:tracePt t="104564" x="7859713" y="6178550"/>
          <p14:tracePt t="104571" x="7875588" y="6178550"/>
          <p14:tracePt t="104580" x="7885113" y="6178550"/>
          <p14:tracePt t="104585" x="7900988" y="6178550"/>
          <p14:tracePt t="104592" x="7935913" y="6169025"/>
          <p14:tracePt t="104600" x="7961313" y="6169025"/>
          <p14:tracePt t="104606" x="7994650" y="6169025"/>
          <p14:tracePt t="104612" x="8054975" y="6161088"/>
          <p14:tracePt t="104620" x="8139113" y="6153150"/>
          <p14:tracePt t="104627" x="8181975" y="6153150"/>
          <p14:tracePt t="104634" x="8207375" y="6143625"/>
          <p14:tracePt t="104640" x="8232775" y="6143625"/>
          <p14:tracePt t="104649" x="8275638" y="6143625"/>
          <p14:tracePt t="104654" x="8291513" y="6143625"/>
          <p14:tracePt t="104661" x="8308975" y="6143625"/>
          <p14:tracePt t="104668" x="8326438" y="6143625"/>
          <p14:tracePt t="104676" x="8343900" y="6143625"/>
          <p14:tracePt t="104683" x="8359775" y="6143625"/>
          <p14:tracePt t="104689" x="8385175" y="6143625"/>
          <p14:tracePt t="104698" x="8402638" y="6143625"/>
          <p14:tracePt t="104706" x="8420100" y="6143625"/>
          <p14:tracePt t="104717" x="8435975" y="6143625"/>
          <p14:tracePt t="104725" x="8445500" y="6143625"/>
          <p14:tracePt t="104732" x="8462963" y="6143625"/>
          <p14:tracePt t="104738" x="8470900" y="6143625"/>
          <p14:tracePt t="104745" x="8488363" y="6143625"/>
          <p14:tracePt t="104752" x="8496300" y="6143625"/>
          <p14:tracePt t="104759" x="8504238" y="6143625"/>
          <p14:tracePt t="104767" x="8513763" y="6143625"/>
          <p14:tracePt t="104773" x="8529638" y="6143625"/>
          <p14:tracePt t="104782" x="8539163" y="6143625"/>
          <p14:tracePt t="104786" x="8547100" y="6143625"/>
          <p14:tracePt t="104800" x="8555038" y="6143625"/>
          <p14:tracePt t="104815" x="8572500" y="6143625"/>
          <p14:tracePt t="104835" x="8580438" y="6143625"/>
          <p14:tracePt t="104843" x="8589963" y="6143625"/>
          <p14:tracePt t="104850" x="8597900" y="6143625"/>
          <p14:tracePt t="104856" x="8605838" y="6143625"/>
          <p14:tracePt t="104865" x="8615363" y="6143625"/>
          <p14:tracePt t="104871" x="8623300" y="6143625"/>
          <p14:tracePt t="104878" x="8632825" y="6143625"/>
          <p14:tracePt t="104884" x="8648700" y="6143625"/>
          <p14:tracePt t="104892" x="8658225" y="6143625"/>
          <p14:tracePt t="104899" x="8674100" y="6143625"/>
          <p14:tracePt t="104904" x="8683625" y="6143625"/>
          <p14:tracePt t="104912" x="8691563" y="6143625"/>
          <p14:tracePt t="104919" x="8699500" y="6143625"/>
          <p14:tracePt t="104926" x="8716963" y="6143625"/>
          <p14:tracePt t="104933" x="8742363" y="6153150"/>
          <p14:tracePt t="104948" x="8750300" y="6153150"/>
          <p14:tracePt t="104954" x="8767763" y="6161088"/>
          <p14:tracePt t="104969" x="8785225" y="6161088"/>
          <p14:tracePt t="104974" x="8802688" y="6161088"/>
          <p14:tracePt t="104982" x="8810625" y="6161088"/>
          <p14:tracePt t="104989" x="8818563" y="6169025"/>
          <p14:tracePt t="104996" x="8828088" y="6169025"/>
          <p14:tracePt t="105002" x="8836025" y="6169025"/>
          <p14:tracePt t="105009" x="8843963" y="6169025"/>
          <p14:tracePt t="105017" x="8861425" y="6169025"/>
          <p14:tracePt t="105032" x="8869363" y="6169025"/>
          <p14:tracePt t="105037" x="8886825" y="6178550"/>
          <p14:tracePt t="105051" x="8904288" y="6178550"/>
          <p14:tracePt t="105067" x="8912225" y="6178550"/>
          <p14:tracePt t="105072" x="8929688" y="6186488"/>
          <p14:tracePt t="105081" x="8937625" y="6186488"/>
          <p14:tracePt t="105085" x="8947150" y="6186488"/>
          <p14:tracePt t="105098" x="8963025" y="6186488"/>
          <p14:tracePt t="105101" x="8988425" y="6186488"/>
          <p14:tracePt t="105106" x="9005888" y="6186488"/>
          <p14:tracePt t="105116" x="9013825" y="6186488"/>
          <p14:tracePt t="105121" x="9023350" y="6186488"/>
          <p14:tracePt t="105128" x="9048750" y="6186488"/>
          <p14:tracePt t="105134" x="9074150" y="6186488"/>
          <p14:tracePt t="105142" x="9091613" y="6186488"/>
          <p14:tracePt t="105149" x="9117013" y="6194425"/>
          <p14:tracePt t="105155" x="9142413" y="6194425"/>
          <p14:tracePt t="105165" x="9158288" y="6194425"/>
          <p14:tracePt t="105169" x="9167813" y="6194425"/>
          <p14:tracePt t="105176" x="9193213" y="6194425"/>
          <p14:tracePt t="105183" x="9218613" y="6194425"/>
          <p14:tracePt t="105191" x="9236075" y="6194425"/>
          <p14:tracePt t="105199" x="9244013" y="6194425"/>
          <p14:tracePt t="105204" x="9269413" y="6194425"/>
          <p14:tracePt t="105212" x="9294813" y="6194425"/>
          <p14:tracePt t="105218" x="9312275" y="6194425"/>
          <p14:tracePt t="105225" x="9328150" y="6194425"/>
          <p14:tracePt t="105240" x="9345613" y="6194425"/>
          <p14:tracePt t="105248" x="9353550" y="6194425"/>
          <p14:tracePt t="105260" x="9363075" y="6194425"/>
          <p14:tracePt t="105267" x="9371013" y="6194425"/>
          <p14:tracePt t="105282" x="9380538" y="6194425"/>
          <p14:tracePt t="105295" x="9388475" y="6194425"/>
          <p14:tracePt t="105301" x="9388475" y="6203950"/>
          <p14:tracePt t="105331" x="9388475" y="6211888"/>
          <p14:tracePt t="105632" x="9405938" y="6203950"/>
          <p14:tracePt t="105637" x="9413875" y="6203950"/>
          <p14:tracePt t="105643" x="9439275" y="6194425"/>
          <p14:tracePt t="105651" x="9464675" y="6194425"/>
          <p14:tracePt t="105658" x="9515475" y="6178550"/>
          <p14:tracePt t="105665" x="9550400" y="6169025"/>
          <p14:tracePt t="105671" x="9583738" y="6169025"/>
          <p14:tracePt t="105682" x="9642475" y="6161088"/>
          <p14:tracePt t="105685" x="9710738" y="6153150"/>
          <p14:tracePt t="105692" x="9779000" y="6143625"/>
          <p14:tracePt t="105701" x="9829800" y="6143625"/>
          <p14:tracePt t="105706" x="9872663" y="6143625"/>
          <p14:tracePt t="105714" x="9890125" y="6143625"/>
          <p14:tracePt t="105720" x="9915525" y="6143625"/>
          <p14:tracePt t="105728" x="9940925" y="6143625"/>
          <p14:tracePt t="105738" x="9974263" y="6143625"/>
          <p14:tracePt t="105740" x="10009188" y="6143625"/>
          <p14:tracePt t="105749" x="10025063" y="6143625"/>
          <p14:tracePt t="105755" x="10050463" y="6143625"/>
          <p14:tracePt t="105764" x="10067925" y="6143625"/>
          <p14:tracePt t="105768" x="10085388" y="6143625"/>
          <p14:tracePt t="105776" x="10101263" y="6143625"/>
          <p14:tracePt t="105783" x="10126663" y="6143625"/>
          <p14:tracePt t="105789" x="10136188" y="6143625"/>
          <p14:tracePt t="105798" x="10161588" y="6143625"/>
          <p14:tracePt t="105804" x="10179050" y="6143625"/>
          <p14:tracePt t="105810" x="10186988" y="6143625"/>
          <p14:tracePt t="105817" x="10194925" y="6153150"/>
          <p14:tracePt t="105824" x="10204450" y="6153150"/>
          <p14:tracePt t="105831" x="10212388" y="6153150"/>
          <p14:tracePt t="105838" x="10220325" y="6153150"/>
          <p14:tracePt t="105852" x="10229850" y="6161088"/>
          <p14:tracePt t="105865" x="10237788" y="6161088"/>
          <p14:tracePt t="105887" x="10245725" y="6161088"/>
          <p14:tracePt t="105893" x="10255250" y="6161088"/>
          <p14:tracePt t="105907" x="10255250" y="6169025"/>
          <p14:tracePt t="105915" x="10271125" y="6169025"/>
          <p14:tracePt t="105930" x="10280650" y="6169025"/>
          <p14:tracePt t="105943" x="10288588" y="6169025"/>
          <p14:tracePt t="105949" x="10298113" y="6169025"/>
          <p14:tracePt t="105956" x="10306050" y="6169025"/>
          <p14:tracePt t="105966" x="10313988" y="6178550"/>
          <p14:tracePt t="105970" x="10323513" y="6178550"/>
          <p14:tracePt t="105980" x="10331450" y="6178550"/>
          <p14:tracePt t="105984" x="10339388" y="6178550"/>
          <p14:tracePt t="105991" x="10348913" y="6178550"/>
          <p14:tracePt t="105999" x="10356850" y="6178550"/>
          <p14:tracePt t="106014" x="10364788" y="6178550"/>
          <p14:tracePt t="106026" x="10382250" y="6178550"/>
          <p14:tracePt t="106033" x="10382250" y="6186488"/>
          <p14:tracePt t="106040" x="10390188" y="6186488"/>
          <p14:tracePt t="106054" x="10399713" y="6186488"/>
          <p14:tracePt t="106061" x="10407650" y="6194425"/>
          <p14:tracePt t="106068" x="10415588" y="6194425"/>
          <p14:tracePt t="106083" x="10425113" y="6194425"/>
          <p14:tracePt t="106089" x="10433050" y="6194425"/>
          <p14:tracePt t="106097" x="10442575" y="6194425"/>
          <p14:tracePt t="106110" x="10450513" y="6194425"/>
          <p14:tracePt t="106124" x="10458450" y="6194425"/>
          <p14:tracePt t="106132" x="10467975" y="6194425"/>
          <p14:tracePt t="106144" x="10475913" y="6194425"/>
          <p14:tracePt t="106159" x="10483850" y="6194425"/>
          <p14:tracePt t="106165" x="10493375" y="6194425"/>
          <p14:tracePt t="106173" x="10501313" y="6194425"/>
          <p14:tracePt t="106186" x="10509250" y="6194425"/>
          <p14:tracePt t="106201" x="10518775" y="6194425"/>
          <p14:tracePt t="106208" x="10526713" y="6194425"/>
          <p14:tracePt t="106215" x="10534650" y="6194425"/>
          <p14:tracePt t="106222" x="10544175" y="6194425"/>
          <p14:tracePt t="106230" x="10552113" y="6194425"/>
          <p14:tracePt t="106235" x="10560050" y="6194425"/>
          <p14:tracePt t="106242" x="10569575" y="6194425"/>
          <p14:tracePt t="106249" x="10577513" y="6194425"/>
          <p14:tracePt t="106264" x="10585450" y="6194425"/>
          <p14:tracePt t="106270" x="10602913" y="6194425"/>
          <p14:tracePt t="106283" x="10620375" y="6186488"/>
          <p14:tracePt t="106291" x="10628313" y="6186488"/>
          <p14:tracePt t="106299" x="10645775" y="6186488"/>
          <p14:tracePt t="106305" x="10653713" y="6186488"/>
          <p14:tracePt t="106313" x="10671175" y="6186488"/>
          <p14:tracePt t="106318" x="10688638" y="6186488"/>
          <p14:tracePt t="106326" x="10696575" y="6186488"/>
          <p14:tracePt t="106332" x="10714038" y="6178550"/>
          <p14:tracePt t="106340" x="10729913" y="6178550"/>
          <p14:tracePt t="106348" x="10747375" y="6178550"/>
          <p14:tracePt t="106353" x="10756900" y="6178550"/>
          <p14:tracePt t="106361" x="10772775" y="6169025"/>
          <p14:tracePt t="106367" x="10790238" y="6169025"/>
          <p14:tracePt t="106374" x="10798175" y="6169025"/>
          <p14:tracePt t="106382" x="10807700" y="6169025"/>
          <p14:tracePt t="106389" x="10823575" y="6169025"/>
          <p14:tracePt t="106396" x="10841038" y="6169025"/>
          <p14:tracePt t="106403" x="10841038" y="6161088"/>
          <p14:tracePt t="106409" x="10848975" y="6161088"/>
          <p14:tracePt t="106423" x="10866438" y="6161088"/>
          <p14:tracePt t="106437" x="10874375" y="6161088"/>
          <p14:tracePt t="106444" x="10891838" y="6143625"/>
          <p14:tracePt t="106451" x="10901363" y="6135688"/>
          <p14:tracePt t="106734" x="10917238" y="6135688"/>
          <p14:tracePt t="106741" x="10934700" y="6135688"/>
          <p14:tracePt t="106748" x="10968038" y="6127750"/>
          <p14:tracePt t="106755" x="11002963" y="6118225"/>
          <p14:tracePt t="106764" x="11061700" y="6110288"/>
          <p14:tracePt t="106768" x="11129963" y="6102350"/>
          <p14:tracePt t="106775" x="11223625" y="6092825"/>
          <p14:tracePt t="106782" x="11333163" y="6084888"/>
          <p14:tracePt t="106791" x="11461750" y="6084888"/>
          <p14:tracePt t="106797" x="11580813" y="6076950"/>
          <p14:tracePt t="106803" x="11699875" y="6076950"/>
          <p14:tracePt t="106813" x="11741150" y="6076950"/>
          <p14:tracePt t="106817" x="11801475" y="6076950"/>
          <p14:tracePt t="106824" x="11860213" y="6084888"/>
          <p14:tracePt t="106832" x="11903075" y="6084888"/>
          <p14:tracePt t="106839" x="11920538" y="6084888"/>
          <p14:tracePt t="106846" x="11936413" y="6084888"/>
          <p14:tracePt t="106859" x="11945938" y="6084888"/>
          <p14:tracePt t="106873" x="11953875" y="6084888"/>
          <p14:tracePt t="106888" x="11961813" y="6084888"/>
          <p14:tracePt t="106929" x="11971338" y="6084888"/>
          <p14:tracePt t="106949" x="11971338" y="6092825"/>
          <p14:tracePt t="107013" x="11971338" y="6102350"/>
          <p14:tracePt t="107047" x="11971338" y="6110288"/>
          <p14:tracePt t="107054" x="11961813" y="6110288"/>
          <p14:tracePt t="107063" x="11953875" y="6110288"/>
          <p14:tracePt t="107068" x="11945938" y="6118225"/>
          <p14:tracePt t="107075" x="11928475" y="6118225"/>
          <p14:tracePt t="107082" x="11911013" y="6118225"/>
          <p14:tracePt t="107088" x="11844338" y="6135688"/>
          <p14:tracePt t="107097" x="11606213" y="6161088"/>
          <p14:tracePt t="107103" x="11198225" y="6211888"/>
          <p14:tracePt t="107112" x="10874375" y="6237288"/>
          <p14:tracePt t="107117" x="10382250" y="6272213"/>
          <p14:tracePt t="107124" x="9872663" y="6323013"/>
          <p14:tracePt t="107132" x="9380538" y="6338888"/>
          <p14:tracePt t="107138" x="9056688" y="6356350"/>
          <p14:tracePt t="107146" x="8547100" y="6373813"/>
          <p14:tracePt t="107152" x="8080375" y="6407150"/>
          <p14:tracePt t="107160" x="7715250" y="6407150"/>
          <p14:tracePt t="107165" x="7366000" y="6424613"/>
          <p14:tracePt t="107173" x="7034213" y="6450013"/>
          <p14:tracePt t="107181" x="6823075" y="6450013"/>
          <p14:tracePt t="107186" x="6704013" y="6450013"/>
          <p14:tracePt t="107193" x="6499225" y="6450013"/>
          <p14:tracePt t="107200" x="6261100" y="6450013"/>
          <p14:tracePt t="107208" x="6116638" y="6450013"/>
          <p14:tracePt t="107214" x="5930900" y="6450013"/>
          <p14:tracePt t="107221" x="5913438" y="6450013"/>
          <p14:tracePt t="107538" x="5905500" y="6450013"/>
          <p14:tracePt t="107545" x="5888038" y="6450013"/>
          <p14:tracePt t="107551" x="5853113" y="6450013"/>
          <p14:tracePt t="107561" x="5761038" y="6450013"/>
          <p14:tracePt t="107566" x="5522913" y="6442075"/>
          <p14:tracePt t="107573" x="5241925" y="6424613"/>
          <p14:tracePt t="107582" x="4978400" y="6416675"/>
          <p14:tracePt t="107587" x="4791075" y="6399213"/>
          <p14:tracePt t="107596" x="4511675" y="6391275"/>
          <p14:tracePt t="107600" x="4162425" y="6391275"/>
          <p14:tracePt t="107609" x="3925888" y="6373813"/>
          <p14:tracePt t="107615" x="3713163" y="6365875"/>
          <p14:tracePt t="107622" x="3297238" y="6348413"/>
          <p14:tracePt t="107630" x="2922588" y="6348413"/>
          <p14:tracePt t="107636" x="2744788" y="6348413"/>
          <p14:tracePt t="107644" x="2438400" y="6330950"/>
          <p14:tracePt t="107649" x="2225675" y="6330950"/>
          <p14:tracePt t="107656" x="2055813" y="6330950"/>
          <p14:tracePt t="107664" x="1946275" y="6330950"/>
          <p14:tracePt t="107671" x="1809750" y="6348413"/>
          <p14:tracePt t="107680" x="1690688" y="6348413"/>
          <p14:tracePt t="107684" x="1639888" y="6356350"/>
          <p14:tracePt t="107692" x="1546225" y="6365875"/>
          <p14:tracePt t="107698" x="1477963" y="6373813"/>
          <p14:tracePt t="107705" x="1419225" y="6391275"/>
          <p14:tracePt t="107713" x="1393825" y="6391275"/>
          <p14:tracePt t="107719" x="1358900" y="6399213"/>
          <p14:tracePt t="107726" x="1343025" y="6407150"/>
          <p14:tracePt t="107739" x="1333500" y="6416675"/>
          <p14:tracePt t="107775" x="1325563" y="6416675"/>
          <p14:tracePt t="107789" x="1325563" y="6424613"/>
          <p14:tracePt t="107838" x="1317625" y="6424613"/>
          <p14:tracePt t="107858" x="1317625" y="6432550"/>
          <p14:tracePt t="107872" x="1308100" y="6432550"/>
          <p14:tracePt t="107896" x="1300163" y="6432550"/>
          <p14:tracePt t="107921" x="1290638" y="6432550"/>
          <p14:tracePt t="107998" x="1300163" y="6432550"/>
          <p14:tracePt t="108004" x="1308100" y="6432550"/>
          <p14:tracePt t="108019" x="1325563" y="6432550"/>
          <p14:tracePt t="108025" x="1333500" y="6432550"/>
          <p14:tracePt t="108032" x="1350963" y="6424613"/>
          <p14:tracePt t="108040" x="1368425" y="6424613"/>
          <p14:tracePt t="108047" x="1401763" y="6424613"/>
          <p14:tracePt t="108053" x="1477963" y="6416675"/>
          <p14:tracePt t="108062" x="1563688" y="6416675"/>
          <p14:tracePt t="108068" x="1657350" y="6416675"/>
          <p14:tracePt t="108073" x="1893888" y="6416675"/>
          <p14:tracePt t="108080" x="2174875" y="6407150"/>
          <p14:tracePt t="108089" x="2327275" y="6391275"/>
          <p14:tracePt t="108096" x="2532063" y="6391275"/>
          <p14:tracePt t="108101" x="2659063" y="6381750"/>
          <p14:tracePt t="108109" x="2760663" y="6381750"/>
          <p14:tracePt t="108115" x="2828925" y="6373813"/>
          <p14:tracePt t="108123" x="2889250" y="6373813"/>
          <p14:tracePt t="108130" x="2905125" y="6373813"/>
          <p14:tracePt t="108137" x="2922588" y="6373813"/>
          <p14:tracePt t="108145" x="2930525" y="6381750"/>
          <p14:tracePt t="108158" x="2940050" y="6381750"/>
          <p14:tracePt t="108185" x="2947988" y="6381750"/>
          <p14:tracePt t="108199" x="2947988" y="6391275"/>
          <p14:tracePt t="108227" x="2955925" y="6391275"/>
          <p14:tracePt t="108262" x="2965450" y="6391275"/>
          <p14:tracePt t="108310" x="2973388" y="6391275"/>
          <p14:tracePt t="108318" x="2982913" y="6391275"/>
          <p14:tracePt t="108328" x="2998788" y="6391275"/>
          <p14:tracePt t="108332" x="3024188" y="6391275"/>
          <p14:tracePt t="108339" x="3067050" y="6399213"/>
          <p14:tracePt t="108346" x="3135313" y="6399213"/>
          <p14:tracePt t="108352" x="3244850" y="6381750"/>
          <p14:tracePt t="108361" x="3373438" y="6373813"/>
          <p14:tracePt t="108367" x="3441700" y="6365875"/>
          <p14:tracePt t="108376" x="3482975" y="6365875"/>
          <p14:tracePt t="108381" x="3533775" y="6365875"/>
          <p14:tracePt t="108386" x="3559175" y="6365875"/>
          <p14:tracePt t="108401" x="3568700" y="6365875"/>
          <p14:tracePt t="108408" x="3586163" y="6365875"/>
          <p14:tracePt t="108422" x="3594100" y="6365875"/>
          <p14:tracePt t="108430" x="3602038" y="6365875"/>
          <p14:tracePt t="108435" x="3611563" y="6365875"/>
          <p14:tracePt t="108445" x="3619500" y="6365875"/>
          <p14:tracePt t="108450" x="3627438" y="6365875"/>
          <p14:tracePt t="108456" x="3636963" y="6365875"/>
          <p14:tracePt t="108463" x="3652838" y="6373813"/>
          <p14:tracePt t="108471" x="3662363" y="6373813"/>
          <p14:tracePt t="108479" x="3678238" y="6373813"/>
          <p14:tracePt t="108485" x="3687763" y="6373813"/>
          <p14:tracePt t="108492" x="3695700" y="6373813"/>
          <p14:tracePt t="108505" x="3703638" y="6373813"/>
          <p14:tracePt t="108521" x="3713163" y="6381750"/>
          <p14:tracePt t="108533" x="3721100" y="6381750"/>
          <p14:tracePt t="108540" x="3729038" y="6381750"/>
          <p14:tracePt t="108554" x="3738563" y="6381750"/>
          <p14:tracePt t="108562" x="3746500" y="6391275"/>
          <p14:tracePt t="108568" x="3756025" y="6391275"/>
          <p14:tracePt t="108576" x="3763963" y="6391275"/>
          <p14:tracePt t="108582" x="3781425" y="6399213"/>
          <p14:tracePt t="108588" x="3797300" y="6399213"/>
          <p14:tracePt t="108598" x="3806825" y="6399213"/>
          <p14:tracePt t="108603" x="3814763" y="6399213"/>
          <p14:tracePt t="108612" x="3814763" y="6407150"/>
          <p14:tracePt t="108616" x="3822700" y="6407150"/>
          <p14:tracePt t="108624" x="3832225" y="6407150"/>
          <p14:tracePt t="108631" x="3832225" y="6416675"/>
          <p14:tracePt t="108637" x="3840163" y="6416675"/>
          <p14:tracePt t="108659" x="3848100" y="6416675"/>
          <p14:tracePt t="108679" x="3857625" y="6424613"/>
          <p14:tracePt t="108686" x="3865563" y="6424613"/>
          <p14:tracePt t="108722" x="3873500" y="6432550"/>
          <p14:tracePt t="108749" x="3883025" y="6432550"/>
          <p14:tracePt t="108790" x="3890963" y="6432550"/>
          <p14:tracePt t="108812" x="3900488" y="6432550"/>
          <p14:tracePt t="109208" x="3908425" y="6432550"/>
          <p14:tracePt t="109251" x="3925888" y="6432550"/>
          <p14:tracePt t="109256" x="3941763" y="6432550"/>
          <p14:tracePt t="109266" x="4017963" y="6432550"/>
          <p14:tracePt t="109271" x="4154488" y="6432550"/>
          <p14:tracePt t="109279" x="4410075" y="6432550"/>
          <p14:tracePt t="109287" x="4689475" y="6442075"/>
          <p14:tracePt t="109291" x="4902200" y="6450013"/>
          <p14:tracePt t="109297" x="4987925" y="6457950"/>
          <p14:tracePt t="109304" x="5132388" y="6483350"/>
          <p14:tracePt t="109312" x="5267325" y="6518275"/>
          <p14:tracePt t="109319" x="5343525" y="6543675"/>
          <p14:tracePt t="109327" x="5421313" y="6561138"/>
          <p14:tracePt t="109333" x="5513388" y="6594475"/>
          <p14:tracePt t="109340" x="5616575" y="6627813"/>
          <p14:tracePt t="109347" x="5641975" y="6627813"/>
          <p14:tracePt t="109354" x="5675313" y="6637338"/>
          <p14:tracePt t="109361" x="5718175" y="6637338"/>
          <p14:tracePt t="109369" x="5726113" y="6637338"/>
          <p14:tracePt t="109377" x="5751513" y="6637338"/>
          <p14:tracePt t="109382" x="5761038" y="6637338"/>
          <p14:tracePt t="109389" x="5776913" y="6637338"/>
          <p14:tracePt t="109396" x="5794375" y="6637338"/>
          <p14:tracePt t="109403" x="5819775" y="6637338"/>
          <p14:tracePt t="109411" x="5827713" y="6637338"/>
          <p14:tracePt t="109417" x="5837238" y="6637338"/>
          <p14:tracePt t="109424" x="5845175" y="6637338"/>
          <p14:tracePt t="109431" x="5853113" y="6637338"/>
          <p14:tracePt t="109438" x="5853113" y="6627813"/>
          <p14:tracePt t="109606" x="5845175" y="6627813"/>
          <p14:tracePt t="109628" x="5837238" y="6627813"/>
          <p14:tracePt t="109677" x="5827713" y="6627813"/>
          <p14:tracePt t="109754" x="5853113" y="6627813"/>
          <p14:tracePt t="109761" x="5913438" y="6619875"/>
          <p14:tracePt t="109767" x="5964238" y="6602413"/>
          <p14:tracePt t="109775" x="6065838" y="6586538"/>
          <p14:tracePt t="109781" x="6176963" y="6561138"/>
          <p14:tracePt t="109789" x="6253163" y="6551613"/>
          <p14:tracePt t="109797" x="6338888" y="6535738"/>
          <p14:tracePt t="109802" x="6405563" y="6535738"/>
          <p14:tracePt t="109811" x="6456363" y="6526213"/>
          <p14:tracePt t="109816" x="6491288" y="6518275"/>
          <p14:tracePt t="109827" x="6542088" y="6518275"/>
          <p14:tracePt t="109830" x="6575425" y="6510338"/>
          <p14:tracePt t="109838" x="6600825" y="6510338"/>
          <p14:tracePt t="109845" x="6618288" y="6510338"/>
          <p14:tracePt t="109850" x="6653213" y="6510338"/>
          <p14:tracePt t="109861" x="6678613" y="6510338"/>
          <p14:tracePt t="109865" x="6704013" y="6510338"/>
          <p14:tracePt t="109873" x="6745288" y="6510338"/>
          <p14:tracePt t="109879" x="6813550" y="6510338"/>
          <p14:tracePt t="109887" x="6848475" y="6510338"/>
          <p14:tracePt t="109896" x="6907213" y="6500813"/>
          <p14:tracePt t="109899" x="6958013" y="6500813"/>
          <p14:tracePt t="109908" x="6983413" y="6500813"/>
          <p14:tracePt t="109913" x="7008813" y="6500813"/>
          <p14:tracePt t="109921" x="7034213" y="6500813"/>
          <p14:tracePt t="109929" x="7059613" y="6500813"/>
          <p14:tracePt t="109944" x="7077075" y="6500813"/>
          <p14:tracePt t="109960" x="7102475" y="6500813"/>
          <p14:tracePt t="109963" x="7112000" y="6500813"/>
          <p14:tracePt t="109970" x="7127875" y="6500813"/>
          <p14:tracePt t="109977" x="7145338" y="6500813"/>
          <p14:tracePt t="109991" x="7153275" y="6500813"/>
          <p14:tracePt t="109997" x="7162800" y="6500813"/>
          <p14:tracePt t="110004" x="7170738" y="6500813"/>
          <p14:tracePt t="110012" x="7178675" y="6500813"/>
          <p14:tracePt t="110026" x="7188200" y="6500813"/>
          <p14:tracePt t="110033" x="7196138" y="6500813"/>
          <p14:tracePt t="110046" x="7204075" y="6500813"/>
          <p14:tracePt t="110062" x="7213600" y="6500813"/>
          <p14:tracePt t="110067" x="7221538" y="6500813"/>
          <p14:tracePt t="110081" x="7229475" y="6500813"/>
          <p14:tracePt t="110243" x="7221538" y="6500813"/>
          <p14:tracePt t="110252" x="7213600" y="6500813"/>
          <p14:tracePt t="110295" x="7204075" y="6500813"/>
          <p14:tracePt t="110358" x="7196138" y="6500813"/>
          <p14:tracePt t="110421" x="7204075" y="6500813"/>
          <p14:tracePt t="110427" x="7213600" y="6500813"/>
          <p14:tracePt t="110434" x="7221538" y="6500813"/>
          <p14:tracePt t="110443" x="7229475" y="6500813"/>
          <p14:tracePt t="110449" x="7239000" y="6500813"/>
          <p14:tracePt t="110455" x="7256463" y="6500813"/>
          <p14:tracePt t="110463" x="7272338" y="6500813"/>
          <p14:tracePt t="110469" x="7297738" y="6510338"/>
          <p14:tracePt t="110477" x="7323138" y="6510338"/>
          <p14:tracePt t="110483" x="7340600" y="6518275"/>
          <p14:tracePt t="110493" x="7358063" y="6518275"/>
          <p14:tracePt t="110497" x="7373938" y="6518275"/>
          <p14:tracePt t="110504" x="7391400" y="6518275"/>
          <p14:tracePt t="110512" x="7408863" y="6518275"/>
          <p14:tracePt t="110518" x="7426325" y="6518275"/>
          <p14:tracePt t="110532" x="7442200" y="6518275"/>
          <p14:tracePt t="110540" x="7459663" y="6518275"/>
          <p14:tracePt t="110546" x="7467600" y="6526213"/>
          <p14:tracePt t="110553" x="7477125" y="6526213"/>
          <p14:tracePt t="110561" x="7493000" y="6526213"/>
          <p14:tracePt t="110566" x="7502525" y="6526213"/>
          <p14:tracePt t="110574" x="7510463" y="6526213"/>
          <p14:tracePt t="110581" x="7527925" y="6526213"/>
          <p14:tracePt t="110588" x="7545388" y="6526213"/>
          <p14:tracePt t="110595" x="7561263" y="6526213"/>
          <p14:tracePt t="110602" x="7578725" y="6526213"/>
          <p14:tracePt t="110611" x="7596188" y="6526213"/>
          <p14:tracePt t="110615" x="7604125" y="6526213"/>
          <p14:tracePt t="110622" x="7629525" y="6526213"/>
          <p14:tracePt t="110630" x="7646988" y="6535738"/>
          <p14:tracePt t="110637" x="7662863" y="6535738"/>
          <p14:tracePt t="110644" x="7680325" y="6535738"/>
          <p14:tracePt t="110650" x="7688263" y="6535738"/>
          <p14:tracePt t="110660" x="7715250" y="6535738"/>
          <p14:tracePt t="110663" x="7723188" y="6543675"/>
          <p14:tracePt t="110671" x="7731125" y="6543675"/>
          <p14:tracePt t="110678" x="7748588" y="6551613"/>
          <p14:tracePt t="110685" x="7756525" y="6551613"/>
          <p14:tracePt t="110693" x="7766050" y="6551613"/>
          <p14:tracePt t="110699" x="7781925" y="6551613"/>
          <p14:tracePt t="110707" x="7791450" y="6551613"/>
          <p14:tracePt t="110713" x="7799388" y="6551613"/>
          <p14:tracePt t="110721" x="7807325" y="6551613"/>
          <p14:tracePt t="110727" x="7824788" y="6561138"/>
          <p14:tracePt t="110734" x="7832725" y="6561138"/>
          <p14:tracePt t="110743" x="7850188" y="6561138"/>
          <p14:tracePt t="110747" x="7867650" y="6569075"/>
          <p14:tracePt t="110755" x="7885113" y="6569075"/>
          <p14:tracePt t="110762" x="7910513" y="6569075"/>
          <p14:tracePt t="110769" x="7951788" y="6569075"/>
          <p14:tracePt t="110776" x="8004175" y="6569075"/>
          <p14:tracePt t="110783" x="8045450" y="6569075"/>
          <p14:tracePt t="110790" x="8088313" y="6569075"/>
          <p14:tracePt t="110796" x="8131175" y="6569075"/>
          <p14:tracePt t="110804" x="8174038" y="6577013"/>
          <p14:tracePt t="110811" x="8189913" y="6577013"/>
          <p14:tracePt t="110818" x="8224838" y="6577013"/>
          <p14:tracePt t="110826" x="8250238" y="6577013"/>
          <p14:tracePt t="110832" x="8275638" y="6577013"/>
          <p14:tracePt t="110838" x="8318500" y="6577013"/>
          <p14:tracePt t="110845" x="8377238" y="6577013"/>
          <p14:tracePt t="110853" x="8410575" y="6577013"/>
          <p14:tracePt t="110861" x="8445500" y="6577013"/>
          <p14:tracePt t="110865" x="8529638" y="6577013"/>
          <p14:tracePt t="110873" x="8605838" y="6577013"/>
          <p14:tracePt t="110881" x="8674100" y="6577013"/>
          <p14:tracePt t="110887" x="8734425" y="6577013"/>
          <p14:tracePt t="110894" x="8836025" y="6569075"/>
          <p14:tracePt t="110901" x="8904288" y="6569075"/>
          <p14:tracePt t="110909" x="8937625" y="6569075"/>
          <p14:tracePt t="110917" x="8947150" y="6569075"/>
          <p14:tracePt t="110922" x="8955088" y="6569075"/>
          <p14:tracePt t="110929" x="8972550" y="6569075"/>
          <p14:tracePt t="110935" x="8980488" y="6569075"/>
          <p14:tracePt t="110943" x="8988425" y="6569075"/>
          <p14:tracePt t="111057" x="8980488" y="6569075"/>
          <p14:tracePt t="111096" x="8972550" y="6569075"/>
          <p14:tracePt t="111113" x="8963025" y="6569075"/>
          <p14:tracePt t="111142" x="8955088" y="6569075"/>
          <p14:tracePt t="111163" x="8947150" y="6569075"/>
          <p14:tracePt t="111205" x="8937625" y="6569075"/>
          <p14:tracePt t="111240" x="8947150" y="6569075"/>
          <p14:tracePt t="111247" x="8963025" y="6561138"/>
          <p14:tracePt t="111254" x="8997950" y="6543675"/>
          <p14:tracePt t="111262" x="9031288" y="6526213"/>
          <p14:tracePt t="111268" x="9082088" y="6510338"/>
          <p14:tracePt t="111276" x="9124950" y="6500813"/>
          <p14:tracePt t="111282" x="9158288" y="6475413"/>
          <p14:tracePt t="111290" x="9201150" y="6467475"/>
          <p14:tracePt t="111296" x="9218613" y="6457950"/>
          <p14:tracePt t="111303" x="9244013" y="6457950"/>
          <p14:tracePt t="111310" x="9269413" y="6457950"/>
          <p14:tracePt t="111316" x="9277350" y="6450013"/>
          <p14:tracePt t="111325" x="9294813" y="6450013"/>
          <p14:tracePt t="111331" x="9320213" y="6442075"/>
          <p14:tracePt t="111337" x="9345613" y="6442075"/>
          <p14:tracePt t="111344" x="9371013" y="6432550"/>
          <p14:tracePt t="111351" x="9413875" y="6432550"/>
          <p14:tracePt t="111359" x="9482138" y="6416675"/>
          <p14:tracePt t="111365" x="9532938" y="6416675"/>
          <p14:tracePt t="111372" x="9591675" y="6416675"/>
          <p14:tracePt t="111379" x="9659938" y="6416675"/>
          <p14:tracePt t="111385" x="9710738" y="6416675"/>
          <p14:tracePt t="111394" x="9761538" y="6416675"/>
          <p14:tracePt t="111400" x="9804400" y="6416675"/>
          <p14:tracePt t="111409" x="9855200" y="6416675"/>
          <p14:tracePt t="111416" x="9880600" y="6416675"/>
          <p14:tracePt t="111421" x="9898063" y="6424613"/>
          <p14:tracePt t="111428" x="9923463" y="6424613"/>
          <p14:tracePt t="111434" x="9956800" y="6432550"/>
          <p14:tracePt t="111444" x="9974263" y="6432550"/>
          <p14:tracePt t="111449" x="9991725" y="6432550"/>
          <p14:tracePt t="111456" x="10017125" y="6450013"/>
          <p14:tracePt t="111462" x="10042525" y="6450013"/>
          <p14:tracePt t="111471" x="10059988" y="6450013"/>
          <p14:tracePt t="111477" x="10075863" y="6450013"/>
          <p14:tracePt t="111483" x="10093325" y="6450013"/>
          <p14:tracePt t="111493" x="10101263" y="6450013"/>
          <p14:tracePt t="111496" x="10118725" y="6450013"/>
          <p14:tracePt t="111504" x="10126663" y="6457950"/>
          <p14:tracePt t="111511" x="10136188" y="6457950"/>
          <p14:tracePt t="111519" x="10144125" y="6457950"/>
          <p14:tracePt t="111525" x="10161588" y="6457950"/>
          <p14:tracePt t="111531" x="10169525" y="6457950"/>
          <p14:tracePt t="111539" x="10179050" y="6457950"/>
          <p14:tracePt t="111546" x="10194925" y="6457950"/>
          <p14:tracePt t="111553" x="10204450" y="6467475"/>
          <p14:tracePt t="111560" x="10220325" y="6467475"/>
          <p14:tracePt t="111568" x="10237788" y="6467475"/>
          <p14:tracePt t="111577" x="10255250" y="6467475"/>
          <p14:tracePt t="111580" x="10280650" y="6475413"/>
          <p14:tracePt t="111588" x="10288588" y="6475413"/>
          <p14:tracePt t="111595" x="10313988" y="6475413"/>
          <p14:tracePt t="111602" x="10348913" y="6475413"/>
          <p14:tracePt t="111610" x="10382250" y="6475413"/>
          <p14:tracePt t="111616" x="10415588" y="6475413"/>
          <p14:tracePt t="111623" x="10467975" y="6475413"/>
          <p14:tracePt t="111629" x="10501313" y="6475413"/>
          <p14:tracePt t="111637" x="10526713" y="6475413"/>
          <p14:tracePt t="111643" x="10569575" y="6475413"/>
          <p14:tracePt t="111651" x="10602913" y="6475413"/>
          <p14:tracePt t="111659" x="10637838" y="6475413"/>
          <p14:tracePt t="111664" x="10671175" y="6475413"/>
          <p14:tracePt t="111671" x="10721975" y="6475413"/>
          <p14:tracePt t="111678" x="10764838" y="6475413"/>
          <p14:tracePt t="111685" x="10815638" y="6475413"/>
          <p14:tracePt t="111693" x="10833100" y="6475413"/>
          <p14:tracePt t="111699" x="10848975" y="6475413"/>
          <p14:tracePt t="111706" x="10866438" y="6475413"/>
          <p14:tracePt t="111713" x="10891838" y="6475413"/>
          <p14:tracePt t="111720" x="10917238" y="6475413"/>
          <p14:tracePt t="111727" x="10934700" y="6475413"/>
          <p14:tracePt t="111736" x="10952163" y="6475413"/>
          <p14:tracePt t="111743" x="10977563" y="6475413"/>
          <p14:tracePt t="111748" x="10993438" y="6475413"/>
          <p14:tracePt t="111755" x="11002963" y="6475413"/>
          <p14:tracePt t="111762" x="11010900" y="6475413"/>
          <p14:tracePt t="111769" x="11018838" y="6475413"/>
          <p14:tracePt t="111783" x="11028363" y="6475413"/>
          <p14:tracePt t="111796" x="11044238" y="6475413"/>
          <p14:tracePt t="111803" x="11053763" y="6467475"/>
          <p14:tracePt t="111811" x="11071225" y="6467475"/>
          <p14:tracePt t="111817" x="11079163" y="6467475"/>
          <p14:tracePt t="111825" x="11096625" y="6467475"/>
          <p14:tracePt t="111831" x="11104563" y="6467475"/>
          <p14:tracePt t="111839" x="11112500" y="6467475"/>
          <p14:tracePt t="111845" x="11129963" y="6457950"/>
          <p14:tracePt t="111860" x="11137900" y="6457950"/>
          <p14:tracePt t="111865" x="11155363" y="6457950"/>
          <p14:tracePt t="111874" x="11163300" y="6450013"/>
          <p14:tracePt t="111880" x="11172825" y="6450013"/>
          <p14:tracePt t="111896" x="11180763" y="6450013"/>
          <p14:tracePt t="111901" x="11188700" y="6450013"/>
          <p14:tracePt t="111909" x="11198225" y="6450013"/>
          <p14:tracePt t="111921" x="11206163" y="6442075"/>
          <p14:tracePt t="111936" x="11215688" y="6442075"/>
          <p14:tracePt t="111943" x="11223625" y="6442075"/>
          <p14:tracePt t="111959" x="11231563" y="6442075"/>
          <p14:tracePt t="111984" x="11241088" y="6442075"/>
          <p14:tracePt t="112040" x="11249025" y="6432550"/>
          <p14:tracePt t="112068" x="11256963" y="6432550"/>
          <p14:tracePt t="112110" x="11266488" y="6424613"/>
          <p14:tracePt t="112116" x="11266488" y="6416675"/>
          <p14:tracePt t="112173" x="11266488" y="6407150"/>
          <p14:tracePt t="112216" x="11266488" y="6399213"/>
          <p14:tracePt t="112235" x="11266488" y="6391275"/>
          <p14:tracePt t="112242" x="11266488" y="6381750"/>
          <p14:tracePt t="112270" x="11266488" y="6373813"/>
          <p14:tracePt t="112283" x="11274425" y="6365875"/>
          <p14:tracePt t="112291" x="11282363" y="6356350"/>
          <p14:tracePt t="112297" x="11282363" y="6338888"/>
          <p14:tracePt t="112304" x="11291888" y="6330950"/>
          <p14:tracePt t="112311" x="11291888" y="6323013"/>
          <p14:tracePt t="112319" x="11291888" y="6313488"/>
          <p14:tracePt t="112326" x="11291888" y="6305550"/>
          <p14:tracePt t="112332" x="11291888" y="6297613"/>
          <p14:tracePt t="112353" x="11299825" y="6288088"/>
          <p14:tracePt t="112367" x="11307763" y="6280150"/>
          <p14:tracePt t="112375" x="11307763" y="6272213"/>
          <p14:tracePt t="112422" x="11307763" y="6262688"/>
          <p14:tracePt t="112464" x="11307763" y="6254750"/>
          <p14:tracePt t="112521" x="11307763" y="6246813"/>
          <p14:tracePt t="112569" x="11307763" y="6237288"/>
          <p14:tracePt t="112687" x="11299825" y="6237288"/>
          <p14:tracePt t="112729" x="11299825" y="6229350"/>
          <p14:tracePt t="112771" x="11291888" y="6229350"/>
          <p14:tracePt t="112792" x="11291888" y="6221413"/>
          <p14:tracePt t="112875" x="11291888" y="6211888"/>
          <p14:tracePt t="112946" x="11282363" y="6211888"/>
          <p14:tracePt t="113028" x="11282363" y="6203950"/>
          <p14:tracePt t="113050" x="11274425" y="6203950"/>
          <p14:tracePt t="113168" x="11274425" y="6194425"/>
          <p14:tracePt t="113230" x="11274425" y="6186488"/>
          <p14:tracePt t="113314" x="11274425" y="6178550"/>
          <p14:tracePt t="113731" x="11274425" y="6186488"/>
          <p14:tracePt t="113739" x="11266488" y="6186488"/>
          <p14:tracePt t="113758" x="11266488" y="6194425"/>
          <p14:tracePt t="113779" x="11256963" y="6203950"/>
          <p14:tracePt t="113801" x="11249025" y="6203950"/>
          <p14:tracePt t="113807" x="11172825" y="6178550"/>
          <p14:tracePt t="113816" x="10942638" y="6110288"/>
          <p14:tracePt t="113823" x="10569575" y="5983288"/>
          <p14:tracePt t="113828" x="10263188" y="5880100"/>
          <p14:tracePt t="113834" x="9906000" y="5735638"/>
          <p14:tracePt t="113842" x="9667875" y="5634038"/>
          <p14:tracePt t="113849" x="9498013" y="5557838"/>
          <p14:tracePt t="113857" x="9345613" y="5481638"/>
          <p14:tracePt t="113863" x="9167813" y="5387975"/>
          <p14:tracePt t="113870" x="9013825" y="5319713"/>
          <p14:tracePt t="113878" x="8843963" y="5243513"/>
          <p14:tracePt t="113884" x="8632825" y="5167313"/>
          <p14:tracePt t="113893" x="8385175" y="5048250"/>
          <p14:tracePt t="113897" x="8189913" y="4962525"/>
          <p14:tracePt t="113906" x="8088313" y="4911725"/>
          <p14:tracePt t="113912" x="7986713" y="4852988"/>
          <p14:tracePt t="113918" x="7885113" y="4810125"/>
          <p14:tracePt t="113925" x="7799388" y="4767263"/>
          <p14:tracePt t="113932" x="7705725" y="4724400"/>
          <p14:tracePt t="113940" x="7646988" y="4699000"/>
          <p14:tracePt t="113958" x="7535863" y="4673600"/>
          <p14:tracePt t="113961" x="7502525" y="4657725"/>
          <p14:tracePt t="113967" x="7434263" y="4640263"/>
          <p14:tracePt t="114950" x="7416800" y="4640263"/>
          <p14:tracePt t="114957" x="7391400" y="4622800"/>
          <p14:tracePt t="114964" x="7366000" y="4622800"/>
          <p14:tracePt t="114973" x="7323138" y="4614863"/>
          <p14:tracePt t="114979" x="7272338" y="4605338"/>
          <p14:tracePt t="114985" x="7239000" y="4589463"/>
          <p14:tracePt t="114992" x="7188200" y="4572000"/>
          <p14:tracePt t="114999" x="7153275" y="4554538"/>
          <p14:tracePt t="115008" x="7112000" y="4538663"/>
          <p14:tracePt t="115013" x="7085013" y="4521200"/>
          <p14:tracePt t="115023" x="7043738" y="4521200"/>
          <p14:tracePt t="115027" x="7026275" y="4503738"/>
          <p14:tracePt t="115034" x="7018338" y="4503738"/>
          <p14:tracePt t="115041" x="7000875" y="4495800"/>
          <p14:tracePt t="115048" x="6975475" y="4486275"/>
          <p14:tracePt t="115056" x="6958013" y="4478338"/>
          <p14:tracePt t="115062" x="6950075" y="4478338"/>
          <p14:tracePt t="115069" x="6942138" y="4478338"/>
          <p14:tracePt t="115076" x="6924675" y="4470400"/>
          <p14:tracePt t="115083" x="6907213" y="4470400"/>
          <p14:tracePt t="115091" x="6889750" y="4460875"/>
          <p14:tracePt t="115097" x="6881813" y="4460875"/>
          <p14:tracePt t="115105" x="6864350" y="4452938"/>
          <p14:tracePt t="115110" x="6848475" y="4452938"/>
          <p14:tracePt t="115118" x="6838950" y="4445000"/>
          <p14:tracePt t="115124" x="6831013" y="4445000"/>
          <p14:tracePt t="115132" x="6813550" y="4445000"/>
          <p14:tracePt t="115139" x="6805613" y="4445000"/>
          <p14:tracePt t="115145" x="6797675" y="4435475"/>
          <p14:tracePt t="115159" x="6788150" y="4435475"/>
          <p14:tracePt t="115173" x="6770688" y="4427538"/>
          <p14:tracePt t="115194" x="6762750" y="4427538"/>
          <p14:tracePt t="115208" x="6762750" y="4419600"/>
          <p14:tracePt t="115215" x="6754813" y="4419600"/>
          <p14:tracePt t="115236" x="6754813" y="4410075"/>
          <p14:tracePt t="115243" x="6745288" y="4410075"/>
          <p14:tracePt t="115263" x="6737350" y="4410075"/>
          <p14:tracePt t="115292" x="6729413" y="4410075"/>
          <p14:tracePt t="115334" x="6719888" y="4402138"/>
          <p14:tracePt t="115355" x="6719888" y="4394200"/>
          <p14:tracePt t="115375" x="6704013" y="4394200"/>
          <p14:tracePt t="115382" x="6704013" y="4384675"/>
          <p14:tracePt t="115389" x="6686550" y="4368800"/>
          <p14:tracePt t="115396" x="6653213" y="4359275"/>
          <p14:tracePt t="115405" x="6559550" y="4291013"/>
          <p14:tracePt t="115410" x="6465888" y="4206875"/>
          <p14:tracePt t="115417" x="6397625" y="4156075"/>
          <p14:tracePt t="115425" x="6321425" y="4087813"/>
          <p14:tracePt t="115431" x="6194425" y="3976688"/>
          <p14:tracePt t="115439" x="6065838" y="3875088"/>
          <p14:tracePt t="115444" x="5989638" y="3806825"/>
          <p14:tracePt t="115452" x="5921375" y="3748088"/>
          <p14:tracePt t="115459" x="5888038" y="3705225"/>
          <p14:tracePt t="115466" x="5853113" y="3687763"/>
          <p14:tracePt t="115473" x="5819775" y="3646488"/>
          <p14:tracePt t="115480" x="5786438" y="3611563"/>
          <p14:tracePt t="115489" x="5768975" y="3594100"/>
          <p14:tracePt t="115493" x="5761038" y="3586163"/>
          <p14:tracePt t="115500" x="5751513" y="3578225"/>
          <p14:tracePt t="115509" x="5735638" y="3560763"/>
          <p14:tracePt t="115515" x="5726113" y="3552825"/>
          <p14:tracePt t="115522" x="5718175" y="3552825"/>
          <p14:tracePt t="115528" x="5708650" y="3535363"/>
          <p14:tracePt t="115535" x="5700713" y="3535363"/>
          <p14:tracePt t="115543" x="5700713" y="3517900"/>
          <p14:tracePt t="115549" x="5692775" y="3517900"/>
          <p14:tracePt t="115557" x="5692775" y="3509963"/>
          <p14:tracePt t="115578" x="5683250" y="3502025"/>
          <p14:tracePt t="115591" x="5683250" y="3492500"/>
          <p14:tracePt t="115605" x="5683250" y="3484563"/>
          <p14:tracePt t="115621" x="5683250" y="3475038"/>
          <p14:tracePt t="115640" x="5683250" y="3467100"/>
          <p14:tracePt t="115661" x="5683250" y="3459163"/>
          <p14:tracePt t="115674" x="5683250" y="3449638"/>
          <p14:tracePt t="115690" x="5692775" y="3449638"/>
          <p14:tracePt t="115716" x="5692775" y="3441700"/>
          <p14:tracePt t="115723" x="5700713" y="3441700"/>
          <p14:tracePt t="115731" x="5708650" y="3441700"/>
          <p14:tracePt t="115758" x="5718175" y="3433763"/>
          <p14:tracePt t="115779" x="5718175" y="3424238"/>
          <p14:tracePt t="115786" x="5726113" y="3424238"/>
          <p14:tracePt t="115807" x="5735638" y="3424238"/>
          <p14:tracePt t="115813" x="5743575" y="3424238"/>
          <p14:tracePt t="115828" x="5751513" y="3424238"/>
          <p14:tracePt t="115849" x="5761038" y="3424238"/>
          <p14:tracePt t="115870" x="5776913" y="3424238"/>
          <p14:tracePt t="115883" x="5786438" y="3433763"/>
          <p14:tracePt t="115890" x="5794375" y="3433763"/>
          <p14:tracePt t="115897" x="5802313" y="3441700"/>
          <p14:tracePt t="115905" x="5811838" y="3459163"/>
          <p14:tracePt t="115912" x="5827713" y="3475038"/>
          <p14:tracePt t="115919" x="5845175" y="3484563"/>
          <p14:tracePt t="115925" x="5862638" y="3509963"/>
          <p14:tracePt t="115932" x="5895975" y="3552825"/>
          <p14:tracePt t="115939" x="5930900" y="3586163"/>
          <p14:tracePt t="115957" x="5972175" y="3636963"/>
          <p14:tracePt t="115960" x="5989638" y="3662363"/>
          <p14:tracePt t="115968" x="6007100" y="3679825"/>
          <p14:tracePt t="115974" x="6015038" y="3697288"/>
          <p14:tracePt t="115981" x="6024563" y="3705225"/>
          <p14:tracePt t="115988" x="6032500" y="3713163"/>
          <p14:tracePt t="115995" x="6032500" y="3730625"/>
          <p14:tracePt t="116009" x="6032500" y="3748088"/>
          <p14:tracePt t="116023" x="6040438" y="3756025"/>
          <p14:tracePt t="116030" x="6040438" y="3763963"/>
          <p14:tracePt t="116038" x="6040438" y="3773488"/>
          <p14:tracePt t="116044" x="6040438" y="3790950"/>
          <p14:tracePt t="116050" x="6040438" y="3816350"/>
          <p14:tracePt t="116057" x="6049963" y="3841750"/>
          <p14:tracePt t="116064" x="6049963" y="3867150"/>
          <p14:tracePt t="116072" x="6057900" y="3892550"/>
          <p14:tracePt t="116078" x="6065838" y="3917950"/>
          <p14:tracePt t="116086" x="6075363" y="3943350"/>
          <p14:tracePt t="116092" x="6075363" y="3960813"/>
          <p14:tracePt t="116099" x="6083300" y="4011613"/>
          <p14:tracePt t="116108" x="6083300" y="4044950"/>
          <p14:tracePt t="116113" x="6091238" y="4070350"/>
          <p14:tracePt t="116122" x="6091238" y="4105275"/>
          <p14:tracePt t="116127" x="6100763" y="4121150"/>
          <p14:tracePt t="116134" x="6100763" y="4146550"/>
          <p14:tracePt t="116141" x="6108700" y="4181475"/>
          <p14:tracePt t="116149" x="6116638" y="4206875"/>
          <p14:tracePt t="116156" x="6116638" y="4232275"/>
          <p14:tracePt t="116162" x="6126163" y="4249738"/>
          <p14:tracePt t="116170" x="6126163" y="4275138"/>
          <p14:tracePt t="116176" x="6134100" y="4291013"/>
          <p14:tracePt t="116183" x="6142038" y="4325938"/>
          <p14:tracePt t="116190" x="6142038" y="4333875"/>
          <p14:tracePt t="116196" x="6151563" y="4341813"/>
          <p14:tracePt t="116205" x="6151563" y="4359275"/>
          <p14:tracePt t="116211" x="6151563" y="4368800"/>
          <p14:tracePt t="116218" x="6159500" y="4376738"/>
          <p14:tracePt t="116224" x="6167438" y="4394200"/>
          <p14:tracePt t="116239" x="6176963" y="4402138"/>
          <p14:tracePt t="116245" x="6176963" y="4419600"/>
          <p14:tracePt t="116254" x="6184900" y="4427538"/>
          <p14:tracePt t="116259" x="6184900" y="4435475"/>
          <p14:tracePt t="116266" x="6194425" y="4445000"/>
          <p14:tracePt t="116273" x="6202363" y="4452938"/>
          <p14:tracePt t="116281" x="6202363" y="4470400"/>
          <p14:tracePt t="116288" x="6227763" y="4495800"/>
          <p14:tracePt t="116294" x="6235700" y="4521200"/>
          <p14:tracePt t="116300" x="6245225" y="4546600"/>
          <p14:tracePt t="116308" x="6270625" y="4597400"/>
          <p14:tracePt t="116315" x="6296025" y="4657725"/>
          <p14:tracePt t="116324" x="6311900" y="4699000"/>
          <p14:tracePt t="116330" x="6321425" y="4733925"/>
          <p14:tracePt t="116338" x="6329363" y="4749800"/>
          <p14:tracePt t="116343" x="6329363" y="4775200"/>
          <p14:tracePt t="116350" x="6329363" y="4792663"/>
          <p14:tracePt t="116357" x="6338888" y="4792663"/>
          <p14:tracePt t="116364" x="6338888" y="4802188"/>
          <p14:tracePt t="116371" x="6338888" y="4818063"/>
          <p14:tracePt t="116385" x="6338888" y="4827588"/>
          <p14:tracePt t="116392" x="6338888" y="4835525"/>
          <p14:tracePt t="116406" x="6338888" y="4843463"/>
          <p14:tracePt t="116421" x="6338888" y="4852988"/>
          <p14:tracePt t="116433" x="6338888" y="4860925"/>
          <p14:tracePt t="116441" x="6338888" y="4868863"/>
          <p14:tracePt t="116455" x="6329363" y="4868863"/>
          <p14:tracePt t="116461" x="6321425" y="4868863"/>
          <p14:tracePt t="116471" x="6311900" y="4868863"/>
          <p14:tracePt t="116475" x="6303963" y="4868863"/>
          <p14:tracePt t="116482" x="6278563" y="4868863"/>
          <p14:tracePt t="116489" x="6235700" y="4868863"/>
          <p14:tracePt t="116497" x="6194425" y="4868863"/>
          <p14:tracePt t="116504" x="6126163" y="4868863"/>
          <p14:tracePt t="116510" x="6075363" y="4868863"/>
          <p14:tracePt t="116517" x="6049963" y="4868863"/>
          <p14:tracePt t="116523" x="6032500" y="4868863"/>
          <p14:tracePt t="116531" x="6015038" y="4868863"/>
          <p14:tracePt t="116539" x="6007100" y="4868863"/>
          <p14:tracePt t="116548" x="5997575" y="4868863"/>
          <p14:tracePt t="116554" x="5989638" y="4868863"/>
          <p14:tracePt t="116558" x="5981700" y="4868863"/>
          <p14:tracePt t="116573" x="5972175" y="4868863"/>
          <p14:tracePt t="116580" x="5964238" y="4860925"/>
          <p14:tracePt t="116601" x="5956300" y="4852988"/>
          <p14:tracePt t="116621" x="5946775" y="4852988"/>
          <p14:tracePt t="116629" x="5946775" y="4843463"/>
          <p14:tracePt t="116656" x="5946775" y="4835525"/>
          <p14:tracePt t="116671" x="5938838" y="4835525"/>
          <p14:tracePt t="116677" x="5938838" y="4827588"/>
          <p14:tracePt t="116691" x="5938838" y="4818063"/>
          <p14:tracePt t="116705" x="5938838" y="4810125"/>
          <p14:tracePt t="116733" x="5938838" y="4802188"/>
          <p14:tracePt t="116768" x="5938838" y="4792663"/>
          <p14:tracePt t="116789" x="5938838" y="4784725"/>
          <p14:tracePt t="117201" x="5735638" y="4622800"/>
          <p14:tracePt t="117208" x="5429250" y="4384675"/>
          <p14:tracePt t="117214" x="5038725" y="4113213"/>
          <p14:tracePt t="117222" x="4775200" y="3892550"/>
          <p14:tracePt t="117229" x="4562475" y="3738563"/>
          <p14:tracePt t="117236" x="4298950" y="3527425"/>
          <p14:tracePt t="117242" x="4111625" y="3373438"/>
          <p14:tracePt t="117250" x="3976688" y="3246438"/>
          <p14:tracePt t="117258" x="3832225" y="3109913"/>
          <p14:tracePt t="117263" x="3721100" y="3008313"/>
          <p14:tracePt t="117272" x="3652838" y="2957513"/>
          <p14:tracePt t="117277" x="3586163" y="2914650"/>
          <p14:tracePt t="117284" x="3525838" y="2863850"/>
          <p14:tracePt t="117291" x="3467100" y="2813050"/>
          <p14:tracePt t="117298" x="3398838" y="2770188"/>
          <p14:tracePt t="117307" x="3348038" y="2736850"/>
          <p14:tracePt t="117313" x="3330575" y="2719388"/>
          <p14:tracePt t="117320" x="3313113" y="2711450"/>
          <p14:tracePt t="117326" x="3297238" y="2701925"/>
          <p14:tracePt t="117340" x="3287713" y="2693988"/>
          <p14:tracePt t="117346" x="3287713" y="2686050"/>
          <p14:tracePt t="117669" x="3270250" y="2676525"/>
          <p14:tracePt t="117676" x="3236913" y="2668588"/>
          <p14:tracePt t="117683" x="3152775" y="2617788"/>
          <p14:tracePt t="117690" x="2982913" y="2524125"/>
          <p14:tracePt t="117697" x="2752725" y="2397125"/>
          <p14:tracePt t="117705" x="2600325" y="2311400"/>
          <p14:tracePt t="117710" x="2446338" y="2227263"/>
          <p14:tracePt t="117720" x="2286000" y="2149475"/>
          <p14:tracePt t="117724" x="2217738" y="2090738"/>
          <p14:tracePt t="117732" x="2132013" y="2047875"/>
          <p14:tracePt t="117740" x="2047875" y="1989138"/>
          <p14:tracePt t="117745" x="1971675" y="1954213"/>
          <p14:tracePt t="117753" x="1878013" y="1885950"/>
          <p14:tracePt t="117760" x="1809750" y="1844675"/>
          <p14:tracePt t="117766" x="1741488" y="1801813"/>
          <p14:tracePt t="117773" x="1647825" y="1751013"/>
          <p14:tracePt t="117780" x="1579563" y="1700213"/>
          <p14:tracePt t="117790" x="1495425" y="1649413"/>
          <p14:tracePt t="117794" x="1401763" y="1597025"/>
          <p14:tracePt t="117804" x="1325563" y="1555750"/>
          <p14:tracePt t="117808" x="1274763" y="1530350"/>
          <p14:tracePt t="117815" x="1214438" y="1495425"/>
          <p14:tracePt t="117823" x="1163638" y="1477963"/>
          <p14:tracePt t="117829" x="1138238" y="1452563"/>
          <p14:tracePt t="117837" x="1087438" y="1436688"/>
          <p14:tracePt t="117843" x="1054100" y="1419225"/>
          <p14:tracePt t="117852" x="1036638" y="1401763"/>
          <p14:tracePt t="117856" x="1019175" y="1393825"/>
          <p14:tracePt t="117864" x="1003300" y="1393825"/>
          <p14:tracePt t="117872" x="993775" y="1385888"/>
          <p14:tracePt t="117878" x="985838" y="1385888"/>
          <p14:tracePt t="117887" x="976313" y="1376363"/>
          <p14:tracePt t="117892" x="968375" y="1368425"/>
          <p14:tracePt t="117898" x="960438" y="1368425"/>
          <p14:tracePt t="117905" x="950913" y="1360488"/>
          <p14:tracePt t="118199" x="935038" y="1360488"/>
          <p14:tracePt t="118206" x="925513" y="1350963"/>
          <p14:tracePt t="118213" x="909638" y="1350963"/>
          <p14:tracePt t="118221" x="874713" y="1333500"/>
          <p14:tracePt t="118226" x="815975" y="1317625"/>
          <p14:tracePt t="118236" x="755650" y="1300163"/>
          <p14:tracePt t="118242" x="679450" y="1282700"/>
          <p14:tracePt t="118248" x="636588" y="1266825"/>
          <p14:tracePt t="118255" x="595313" y="1249363"/>
          <p14:tracePt t="118262" x="560388" y="1241425"/>
          <p14:tracePt t="118269" x="517525" y="1231900"/>
          <p14:tracePt t="118275" x="484188" y="1223963"/>
          <p14:tracePt t="118283" x="466725" y="1216025"/>
          <p14:tracePt t="118290" x="450850" y="1206500"/>
          <p14:tracePt t="118296" x="433388" y="1206500"/>
          <p14:tracePt t="118304" x="415925" y="1206500"/>
          <p14:tracePt t="118311" x="407988" y="1198563"/>
          <p14:tracePt t="118319" x="390525" y="1189038"/>
          <p14:tracePt t="118324" x="382588" y="1189038"/>
          <p14:tracePt t="118332" x="365125" y="1181100"/>
          <p14:tracePt t="118338" x="357188" y="1173163"/>
          <p14:tracePt t="118345" x="347663" y="1173163"/>
          <p14:tracePt t="118354" x="331788" y="1163638"/>
          <p14:tracePt t="118359" x="322263" y="1163638"/>
          <p14:tracePt t="118366" x="306388" y="1147763"/>
          <p14:tracePt t="118373" x="296863" y="1147763"/>
          <p14:tracePt t="118381" x="280988" y="1138238"/>
          <p14:tracePt t="118387" x="263525" y="1130300"/>
          <p14:tracePt t="118395" x="255588" y="1130300"/>
          <p14:tracePt t="118403" x="238125" y="1112838"/>
          <p14:tracePt t="118407" x="220663" y="1112838"/>
          <p14:tracePt t="118415" x="212725" y="1112838"/>
          <p14:tracePt t="118421" x="203200" y="1096963"/>
          <p14:tracePt t="118429" x="195263" y="1096963"/>
          <p14:tracePt t="118438" x="187325" y="1096963"/>
          <p14:tracePt t="118452" x="177800" y="1087438"/>
          <p14:tracePt t="118464" x="169863" y="1087438"/>
          <p14:tracePt t="118478" x="169863" y="1079500"/>
          <p14:tracePt t="118486" x="161925" y="1069975"/>
          <p14:tracePt t="118499" x="152400" y="1069975"/>
          <p14:tracePt t="118519" x="152400" y="1062038"/>
          <p14:tracePt t="118528" x="144463" y="1062038"/>
          <p14:tracePt t="118540" x="144463" y="1054100"/>
          <p14:tracePt t="118561" x="144463" y="1044575"/>
          <p14:tracePt t="118582" x="144463" y="1036638"/>
          <p14:tracePt t="118596" x="136525" y="1028700"/>
          <p14:tracePt t="118638" x="136525" y="1019175"/>
          <p14:tracePt t="118693" x="136525" y="1011238"/>
          <p14:tracePt t="118714" x="136525" y="1003300"/>
          <p14:tracePt t="118777" x="136525" y="993775"/>
          <p14:tracePt t="118819" x="136525" y="985838"/>
          <p14:tracePt t="119048" x="136525" y="977900"/>
          <p14:tracePt t="119202" x="144463" y="977900"/>
          <p14:tracePt t="119244" x="152400" y="977900"/>
          <p14:tracePt t="119271" x="161925" y="977900"/>
          <p14:tracePt t="119316" x="169863" y="977900"/>
          <p14:tracePt t="119328" x="177800" y="977900"/>
          <p14:tracePt t="119355" x="187325" y="977900"/>
          <p14:tracePt t="119369" x="195263" y="977900"/>
          <p14:tracePt t="119390" x="203200" y="977900"/>
          <p14:tracePt t="119403" x="212725" y="977900"/>
          <p14:tracePt t="119426" x="220663" y="977900"/>
          <p14:tracePt t="119431" x="230188" y="977900"/>
          <p14:tracePt t="119445" x="238125" y="977900"/>
          <p14:tracePt t="119460" x="246063" y="977900"/>
          <p14:tracePt t="119466" x="255588" y="977900"/>
          <p14:tracePt t="119473" x="263525" y="977900"/>
          <p14:tracePt t="119481" x="288925" y="977900"/>
          <p14:tracePt t="119487" x="331788" y="968375"/>
          <p14:tracePt t="119496" x="382588" y="968375"/>
          <p14:tracePt t="119503" x="492125" y="968375"/>
          <p14:tracePt t="119508" x="595313" y="968375"/>
          <p14:tracePt t="119515" x="773113" y="968375"/>
          <p14:tracePt t="119522" x="935038" y="968375"/>
          <p14:tracePt t="119529" x="1019175" y="968375"/>
          <p14:tracePt t="119537" x="1095375" y="985838"/>
          <p14:tracePt t="119543" x="1138238" y="985838"/>
          <p14:tracePt t="119552" x="1181100" y="993775"/>
          <p14:tracePt t="119557" x="1206500" y="1003300"/>
          <p14:tracePt t="119563" x="1239838" y="1011238"/>
          <p14:tracePt t="119571" x="1274763" y="1019175"/>
          <p14:tracePt t="119577" x="1333500" y="1019175"/>
          <p14:tracePt t="119585" x="1393825" y="1028700"/>
          <p14:tracePt t="119592" x="1444625" y="1036638"/>
          <p14:tracePt t="119598" x="1512888" y="1044575"/>
          <p14:tracePt t="119605" x="1579563" y="1062038"/>
          <p14:tracePt t="119613" x="1639888" y="1062038"/>
          <p14:tracePt t="119621" x="1708150" y="1069975"/>
          <p14:tracePt t="119626" x="1749425" y="1079500"/>
          <p14:tracePt t="119634" x="1801813" y="1087438"/>
          <p14:tracePt t="119640" x="1860550" y="1096963"/>
          <p14:tracePt t="119647" x="1920875" y="1104900"/>
          <p14:tracePt t="119656" x="1954213" y="1104900"/>
          <p14:tracePt t="119661" x="1997075" y="1112838"/>
          <p14:tracePt t="119669" x="2022475" y="1122363"/>
          <p14:tracePt t="119675" x="2055813" y="1130300"/>
          <p14:tracePt t="119682" x="2090738" y="1138238"/>
          <p14:tracePt t="119689" x="2141538" y="1147763"/>
          <p14:tracePt t="119696" x="2192338" y="1155700"/>
          <p14:tracePt t="119706" x="2217738" y="1155700"/>
          <p14:tracePt t="119710" x="2251075" y="1155700"/>
          <p14:tracePt t="119718" x="2276475" y="1155700"/>
          <p14:tracePt t="119724" x="2293938" y="1155700"/>
          <p14:tracePt t="119731" x="2319338" y="1155700"/>
          <p14:tracePt t="119737" x="2344738" y="1155700"/>
          <p14:tracePt t="120044" x="2395538" y="1147763"/>
          <p14:tracePt t="120051" x="2471738" y="1122363"/>
          <p14:tracePt t="120058" x="2608263" y="1062038"/>
          <p14:tracePt t="120065" x="2752725" y="1019175"/>
          <p14:tracePt t="120071" x="2889250" y="993775"/>
          <p14:tracePt t="120080" x="3049588" y="960438"/>
          <p14:tracePt t="120087" x="3203575" y="925513"/>
          <p14:tracePt t="120092" x="3330575" y="909638"/>
          <p14:tracePt t="120100" x="3406775" y="909638"/>
          <p14:tracePt t="120106" x="3475038" y="900113"/>
          <p14:tracePt t="120114" x="3559175" y="900113"/>
          <p14:tracePt t="120120" x="3644900" y="874713"/>
          <p14:tracePt t="120128" x="3721100" y="874713"/>
          <p14:tracePt t="120135" x="3789363" y="866775"/>
          <p14:tracePt t="120141" x="3840163" y="866775"/>
          <p14:tracePt t="120151" x="3900488" y="858838"/>
          <p14:tracePt t="120155" x="3959225" y="858838"/>
          <p14:tracePt t="120162" x="4027488" y="858838"/>
          <p14:tracePt t="120169" x="4095750" y="858838"/>
          <p14:tracePt t="120176" x="4162425" y="858838"/>
          <p14:tracePt t="120184" x="4248150" y="858838"/>
          <p14:tracePt t="120191" x="4298950" y="858838"/>
          <p14:tracePt t="120197" x="4349750" y="858838"/>
          <p14:tracePt t="120204" x="4418013" y="858838"/>
          <p14:tracePt t="120212" x="4476750" y="866775"/>
          <p14:tracePt t="120219" x="4545013" y="866775"/>
          <p14:tracePt t="120225" x="4613275" y="866775"/>
          <p14:tracePt t="120234" x="4646613" y="866775"/>
          <p14:tracePt t="120239" x="4689475" y="874713"/>
          <p14:tracePt t="120245" x="4732338" y="884238"/>
          <p14:tracePt t="120253" x="4765675" y="884238"/>
          <p14:tracePt t="120260" x="4783138" y="884238"/>
          <p14:tracePt t="120268" x="4808538" y="884238"/>
          <p14:tracePt t="120276" x="4826000" y="892175"/>
          <p14:tracePt t="120281" x="4851400" y="892175"/>
          <p14:tracePt t="120288" x="4884738" y="892175"/>
          <p14:tracePt t="120294" x="4919663" y="892175"/>
          <p14:tracePt t="120303" x="4945063" y="892175"/>
          <p14:tracePt t="120309" x="4978400" y="892175"/>
          <p14:tracePt t="120317" x="5013325" y="892175"/>
          <p14:tracePt t="120324" x="5054600" y="892175"/>
          <p14:tracePt t="120330" x="5132388" y="900113"/>
          <p14:tracePt t="120336" x="5183188" y="900113"/>
          <p14:tracePt t="120344" x="5233988" y="900113"/>
          <p14:tracePt t="120352" x="5310188" y="900113"/>
          <p14:tracePt t="120357" x="5368925" y="900113"/>
          <p14:tracePt t="120367" x="5429250" y="900113"/>
          <p14:tracePt t="120371" x="5462588" y="900113"/>
          <p14:tracePt t="120378" x="5487988" y="900113"/>
          <p14:tracePt t="120385" x="5505450" y="900113"/>
          <p14:tracePt t="120392" x="5513388" y="892175"/>
          <p14:tracePt t="120401" x="5530850" y="884238"/>
          <p14:tracePt t="120413" x="5538788" y="884238"/>
          <p14:tracePt t="120672" x="5556250" y="884238"/>
          <p14:tracePt t="120677" x="5599113" y="884238"/>
          <p14:tracePt t="120684" x="5649913" y="884238"/>
          <p14:tracePt t="120692" x="5718175" y="874713"/>
          <p14:tracePt t="120700" x="5776913" y="874713"/>
          <p14:tracePt t="120705" x="5811838" y="874713"/>
          <p14:tracePt t="120713" x="5845175" y="866775"/>
          <p14:tracePt t="120720" x="5862638" y="866775"/>
          <p14:tracePt t="120726" x="5870575" y="866775"/>
          <p14:tracePt t="120734" x="5880100" y="866775"/>
          <p14:tracePt t="120740" x="5888038" y="866775"/>
          <p14:tracePt t="120747" x="5895975" y="866775"/>
          <p14:tracePt t="120760" x="5905500" y="866775"/>
          <p14:tracePt t="120767" x="5913438" y="866775"/>
          <p14:tracePt t="120795" x="5921375" y="866775"/>
          <p14:tracePt t="120809" x="5921375" y="874713"/>
          <p14:tracePt t="120829" x="5930900" y="874713"/>
          <p14:tracePt t="120887" x="5930900" y="884238"/>
          <p14:tracePt t="120893" x="5938838" y="884238"/>
          <p14:tracePt t="120900" x="5946775" y="884238"/>
          <p14:tracePt t="120948" x="5956300" y="892175"/>
          <p14:tracePt t="120997" x="5956300" y="900113"/>
          <p14:tracePt t="121018" x="5956300" y="909638"/>
          <p14:tracePt t="121039" x="5956300" y="917575"/>
          <p14:tracePt t="121053" x="5956300" y="925513"/>
          <p14:tracePt t="121074" x="5956300" y="935038"/>
          <p14:tracePt t="121081" x="5956300" y="942975"/>
          <p14:tracePt t="121095" x="5946775" y="942975"/>
          <p14:tracePt t="121102" x="5946775" y="952500"/>
          <p14:tracePt t="121123" x="5938838" y="960438"/>
          <p14:tracePt t="121137" x="5938838" y="968375"/>
          <p14:tracePt t="121151" x="5930900" y="977900"/>
          <p14:tracePt t="121158" x="5930900" y="985838"/>
          <p14:tracePt t="121171" x="5913438" y="993775"/>
          <p14:tracePt t="121178" x="5913438" y="1003300"/>
          <p14:tracePt t="121185" x="5905500" y="1011238"/>
          <p14:tracePt t="121192" x="5895975" y="1011238"/>
          <p14:tracePt t="121200" x="5880100" y="1036638"/>
          <p14:tracePt t="121206" x="5862638" y="1044575"/>
          <p14:tracePt t="121213" x="5845175" y="1069975"/>
          <p14:tracePt t="121220" x="5776913" y="1130300"/>
          <p14:tracePt t="121227" x="5700713" y="1206500"/>
          <p14:tracePt t="121235" x="5522913" y="1333500"/>
          <p14:tracePt t="121241" x="5386388" y="1427163"/>
          <p14:tracePt t="121250" x="5140325" y="1546225"/>
          <p14:tracePt t="121255" x="4987925" y="1622425"/>
          <p14:tracePt t="121262" x="4826000" y="1725613"/>
          <p14:tracePt t="121269" x="4646613" y="1809750"/>
          <p14:tracePt t="121276" x="4554538" y="1860550"/>
          <p14:tracePt t="121284" x="4418013" y="1928813"/>
          <p14:tracePt t="121290" x="4222750" y="2014538"/>
          <p14:tracePt t="121299" x="4070350" y="2090738"/>
          <p14:tracePt t="121303" x="3941763" y="2141538"/>
          <p14:tracePt t="121310" x="3771900" y="2209800"/>
          <p14:tracePt t="121319" x="3678238" y="2252663"/>
          <p14:tracePt t="121325" x="3611563" y="2278063"/>
          <p14:tracePt t="121333" x="3543300" y="2311400"/>
          <p14:tracePt t="121338" x="3508375" y="2319338"/>
          <p14:tracePt t="121345" x="3482975" y="2328863"/>
          <p14:tracePt t="121353" x="3467100" y="2328863"/>
          <p14:tracePt t="121359" x="3441700" y="2336800"/>
          <p14:tracePt t="121369" x="3432175" y="2344738"/>
          <p14:tracePt t="121373" x="3424238" y="2354263"/>
          <p14:tracePt t="121380" x="3406775" y="2354263"/>
          <p14:tracePt t="121394" x="3398838" y="2354263"/>
          <p14:tracePt t="121401" x="3398838" y="2362200"/>
          <p14:tracePt t="121408" x="3389313" y="2362200"/>
          <p14:tracePt t="121422" x="3389313" y="2371725"/>
          <p14:tracePt t="121429" x="3381375" y="2371725"/>
          <p14:tracePt t="121768" x="3373438" y="2379663"/>
          <p14:tracePt t="121782" x="3373438" y="2387600"/>
          <p14:tracePt t="121789" x="3363913" y="2397125"/>
          <p14:tracePt t="121802" x="3348038" y="2413000"/>
          <p14:tracePt t="121810" x="3338513" y="2438400"/>
          <p14:tracePt t="121818" x="3305175" y="2473325"/>
          <p14:tracePt t="121823" x="3244850" y="2549525"/>
          <p14:tracePt t="121833" x="3178175" y="2633663"/>
          <p14:tracePt t="121837" x="3100388" y="2727325"/>
          <p14:tracePt t="121844" x="2973388" y="2897188"/>
          <p14:tracePt t="121853" x="2854325" y="3025775"/>
          <p14:tracePt t="121858" x="2795588" y="3101975"/>
          <p14:tracePt t="121866" x="2752725" y="3160713"/>
          <p14:tracePt t="121872" x="2684463" y="3246438"/>
          <p14:tracePt t="121880" x="2633663" y="3322638"/>
          <p14:tracePt t="121886" x="2600325" y="3348038"/>
          <p14:tracePt t="121896" x="2574925" y="3390900"/>
          <p14:tracePt t="121900" x="2549525" y="3416300"/>
          <p14:tracePt t="121908" x="2506663" y="3441700"/>
          <p14:tracePt t="121916" x="2471738" y="3475038"/>
          <p14:tracePt t="121920" x="2463800" y="3484563"/>
          <p14:tracePt t="121928" x="2455863" y="3502025"/>
          <p14:tracePt t="121935" x="2430463" y="3509963"/>
          <p14:tracePt t="121941" x="2413000" y="3535363"/>
          <p14:tracePt t="121949" x="2395538" y="3560763"/>
          <p14:tracePt t="121956" x="2370138" y="3578225"/>
          <p14:tracePt t="121971" x="2311400" y="3636963"/>
          <p14:tracePt t="121976" x="2243138" y="3687763"/>
          <p14:tracePt t="121985" x="2166938" y="3756025"/>
          <p14:tracePt t="121991" x="2073275" y="3816350"/>
          <p14:tracePt t="121999" x="1987550" y="3875088"/>
          <p14:tracePt t="122004" x="1920875" y="3935413"/>
          <p14:tracePt t="122012" x="1878013" y="3968750"/>
          <p14:tracePt t="122019" x="1827213" y="3994150"/>
          <p14:tracePt t="122025" x="1792288" y="4011613"/>
          <p14:tracePt t="122033" x="1776413" y="4037013"/>
          <p14:tracePt t="122039" x="1758950" y="4044950"/>
          <p14:tracePt t="122046" x="1741488" y="4052888"/>
          <p14:tracePt t="122053" x="1724025" y="4070350"/>
          <p14:tracePt t="122060" x="1716088" y="4079875"/>
          <p14:tracePt t="122067" x="1698625" y="4087813"/>
          <p14:tracePt t="122074" x="1690688" y="4095750"/>
          <p14:tracePt t="122083" x="1673225" y="4105275"/>
          <p14:tracePt t="122087" x="1665288" y="4113213"/>
          <p14:tracePt t="122094" x="1657350" y="4121150"/>
          <p14:tracePt t="122102" x="1647825" y="4130675"/>
          <p14:tracePt t="122109" x="1622425" y="4138613"/>
          <p14:tracePt t="122116" x="1606550" y="4156075"/>
          <p14:tracePt t="122122" x="1597025" y="4156075"/>
          <p14:tracePt t="122370" x="1589088" y="4164013"/>
          <p14:tracePt t="122384" x="1571625" y="4164013"/>
          <p14:tracePt t="122392" x="1563688" y="4171950"/>
          <p14:tracePt t="122399" x="1546225" y="4171950"/>
          <p14:tracePt t="122404" x="1520825" y="4181475"/>
          <p14:tracePt t="122413" x="1477963" y="4206875"/>
          <p14:tracePt t="122418" x="1444625" y="4214813"/>
          <p14:tracePt t="122425" x="1358900" y="4232275"/>
          <p14:tracePt t="122433" x="1300163" y="4257675"/>
          <p14:tracePt t="122440" x="1231900" y="4291013"/>
          <p14:tracePt t="122448" x="1173163" y="4308475"/>
          <p14:tracePt t="122453" x="1138238" y="4325938"/>
          <p14:tracePt t="122462" x="1120775" y="4333875"/>
          <p14:tracePt t="122469" x="1112838" y="4341813"/>
          <p14:tracePt t="122474" x="1087438" y="4351338"/>
          <p14:tracePt t="122482" x="1062038" y="4359275"/>
          <p14:tracePt t="122488" x="1044575" y="4376738"/>
          <p14:tracePt t="122495" x="1028700" y="4384675"/>
          <p14:tracePt t="122502" x="1011238" y="4394200"/>
          <p14:tracePt t="122510" x="1011238" y="4402138"/>
          <p14:tracePt t="122517" x="1003300" y="4402138"/>
          <p14:tracePt t="122523" x="985838" y="4419600"/>
          <p14:tracePt t="122532" x="976313" y="4419600"/>
          <p14:tracePt t="122537" x="968375" y="4419600"/>
          <p14:tracePt t="122544" x="950913" y="4435475"/>
          <p14:tracePt t="122558" x="935038" y="4445000"/>
          <p14:tracePt t="122569" x="909638" y="4460875"/>
          <p14:tracePt t="122572" x="892175" y="4478338"/>
          <p14:tracePt t="122579" x="884238" y="4478338"/>
          <p14:tracePt t="122585" x="841375" y="4513263"/>
          <p14:tracePt t="122593" x="806450" y="4538663"/>
          <p14:tracePt t="122602" x="773113" y="4554538"/>
          <p14:tracePt t="122607" x="747713" y="4579938"/>
          <p14:tracePt t="122616" x="730250" y="4589463"/>
          <p14:tracePt t="122621" x="704850" y="4614863"/>
          <p14:tracePt t="122628" x="688975" y="4630738"/>
          <p14:tracePt t="122635" x="661988" y="4648200"/>
          <p14:tracePt t="122641" x="636588" y="4665663"/>
          <p14:tracePt t="122650" x="628650" y="4665663"/>
          <p14:tracePt t="122655" x="620713" y="4673600"/>
          <p14:tracePt t="122662" x="595313" y="4683125"/>
          <p14:tracePt t="122670" x="585788" y="4691063"/>
          <p14:tracePt t="122676" x="569913" y="4699000"/>
          <p14:tracePt t="122684" x="552450" y="4699000"/>
          <p14:tracePt t="122690" x="544513" y="4708525"/>
          <p14:tracePt t="122704" x="534988" y="4708525"/>
          <p14:tracePt t="122711" x="527050" y="4716463"/>
          <p14:tracePt t="122718" x="517525" y="4716463"/>
          <p14:tracePt t="122733" x="517525" y="4724400"/>
          <p14:tracePt t="122739" x="509588" y="4724400"/>
          <p14:tracePt t="122760" x="501650" y="4724400"/>
          <p14:tracePt t="122776" x="492125" y="4724400"/>
          <p14:tracePt t="122802" x="484188" y="4724400"/>
          <p14:tracePt t="122822" x="476250" y="4724400"/>
          <p14:tracePt t="122836" x="466725" y="4724400"/>
          <p14:tracePt t="122857" x="458788" y="4724400"/>
          <p14:tracePt t="122885" x="450850" y="4724400"/>
          <p14:tracePt t="122899" x="441325" y="4724400"/>
          <p14:tracePt t="122905" x="433388" y="4724400"/>
          <p14:tracePt t="122927" x="425450" y="4724400"/>
          <p14:tracePt t="122941" x="415925" y="4724400"/>
          <p14:tracePt t="122955" x="415925" y="4716463"/>
          <p14:tracePt t="122965" x="407988" y="4716463"/>
          <p14:tracePt t="122969" x="400050" y="4716463"/>
          <p14:tracePt t="122975" x="400050" y="4708525"/>
          <p14:tracePt t="122983" x="390525" y="4708525"/>
          <p14:tracePt t="122990" x="373063" y="4708525"/>
          <p14:tracePt t="122997" x="365125" y="4699000"/>
          <p14:tracePt t="123003" x="347663" y="4691063"/>
          <p14:tracePt t="123011" x="331788" y="4691063"/>
          <p14:tracePt t="123017" x="322263" y="4691063"/>
          <p14:tracePt t="123024" x="306388" y="4691063"/>
          <p14:tracePt t="123033" x="288925" y="4683125"/>
          <p14:tracePt t="123038" x="280988" y="4683125"/>
          <p14:tracePt t="123044" x="255588" y="4673600"/>
          <p14:tracePt t="123051" x="246063" y="4673600"/>
          <p14:tracePt t="123060" x="238125" y="4673600"/>
          <p14:tracePt t="123067" x="230188" y="4673600"/>
          <p14:tracePt t="123082" x="220663" y="4673600"/>
          <p14:tracePt t="123094" x="212725" y="4673600"/>
          <p14:tracePt t="123108" x="203200" y="4673600"/>
          <p14:tracePt t="123121" x="195263" y="4673600"/>
          <p14:tracePt t="123135" x="187325" y="4673600"/>
          <p14:tracePt t="123191" x="177800" y="4673600"/>
          <p14:tracePt t="123198" x="169863" y="4673600"/>
          <p14:tracePt t="123225" x="161925" y="4673600"/>
          <p14:tracePt t="123236" x="152400" y="4673600"/>
          <p14:tracePt t="123247" x="152400" y="4683125"/>
          <p14:tracePt t="123274" x="136525" y="4683125"/>
          <p14:tracePt t="123302" x="136525" y="4691063"/>
          <p14:tracePt t="123310" x="127000" y="4691063"/>
          <p14:tracePt t="123337" x="127000" y="4699000"/>
          <p14:tracePt t="123379" x="127000" y="4708525"/>
          <p14:tracePt t="123427" x="127000" y="4716463"/>
          <p14:tracePt t="123463" x="127000" y="4724400"/>
          <p14:tracePt t="123483" x="127000" y="4733925"/>
          <p14:tracePt t="123491" x="136525" y="4733925"/>
          <p14:tracePt t="123504" x="136525" y="4741863"/>
          <p14:tracePt t="123546" x="136525" y="4749800"/>
          <p14:tracePt t="123602" x="136525" y="4759325"/>
          <p14:tracePt t="123622" x="136525" y="4767263"/>
          <p14:tracePt t="123747" x="136525" y="4759325"/>
          <p14:tracePt t="123768" x="136525" y="4749800"/>
          <p14:tracePt t="123782" x="136525" y="4741863"/>
          <p14:tracePt t="123796" x="136525" y="4724400"/>
          <p14:tracePt t="123803" x="136525" y="4716463"/>
          <p14:tracePt t="123811" x="136525" y="4708525"/>
          <p14:tracePt t="123817" x="136525" y="4691063"/>
          <p14:tracePt t="123824" x="136525" y="4665663"/>
          <p14:tracePt t="123831" x="136525" y="4630738"/>
          <p14:tracePt t="123838" x="136525" y="4614863"/>
          <p14:tracePt t="123845" x="136525" y="4521200"/>
          <p14:tracePt t="123852" x="127000" y="4308475"/>
          <p14:tracePt t="123859" x="111125" y="4002088"/>
          <p14:tracePt t="123866" x="93663" y="3773488"/>
          <p14:tracePt t="123873" x="68263" y="3390900"/>
          <p14:tracePt t="123881" x="50800" y="3094038"/>
          <p14:tracePt t="123888" x="42863" y="2965450"/>
          <p14:tracePt t="123899" x="33338" y="2863850"/>
          <p14:tracePt t="123901" x="25400" y="2736850"/>
          <p14:tracePt t="123908" x="25400" y="2600325"/>
          <p14:tracePt t="123916" x="25400" y="2498725"/>
          <p14:tracePt t="123921" x="25400" y="2430463"/>
          <p14:tracePt t="123930" x="7938" y="2362200"/>
          <p14:tracePt t="123936" x="0" y="2336800"/>
          <p14:tracePt t="124367" x="68263" y="1419225"/>
          <p14:tracePt t="124373" x="127000" y="1411288"/>
          <p14:tracePt t="124382" x="195263" y="1401763"/>
          <p14:tracePt t="124388" x="263525" y="1393825"/>
          <p14:tracePt t="124397" x="357188" y="1385888"/>
          <p14:tracePt t="124401" x="466725" y="1385888"/>
          <p14:tracePt t="124409" x="534988" y="1385888"/>
          <p14:tracePt t="124417" x="603250" y="1393825"/>
          <p14:tracePt t="124422" x="679450" y="1393825"/>
          <p14:tracePt t="124430" x="765175" y="1411288"/>
          <p14:tracePt t="124436" x="815975" y="1419225"/>
          <p14:tracePt t="124443" x="841375" y="1419225"/>
          <p14:tracePt t="124450" x="892175" y="1436688"/>
          <p14:tracePt t="124457" x="925513" y="1444625"/>
          <p14:tracePt t="124464" x="942975" y="1452563"/>
          <p14:tracePt t="124471" x="960438" y="1462088"/>
          <p14:tracePt t="124481" x="976313" y="1470025"/>
          <p14:tracePt t="124486" x="993775" y="1477963"/>
          <p14:tracePt t="124492" x="1019175" y="1487488"/>
          <p14:tracePt t="124501" x="1062038" y="1504950"/>
          <p14:tracePt t="124505" x="1104900" y="1520825"/>
          <p14:tracePt t="124514" x="1155700" y="1538288"/>
          <p14:tracePt t="124521" x="1181100" y="1555750"/>
          <p14:tracePt t="124527" x="1231900" y="1571625"/>
          <p14:tracePt t="124535" x="1274763" y="1589088"/>
          <p14:tracePt t="124541" x="1325563" y="1606550"/>
          <p14:tracePt t="124549" x="1350963" y="1622425"/>
          <p14:tracePt t="124554" x="1401763" y="1649413"/>
          <p14:tracePt t="124563" x="1435100" y="1674813"/>
          <p14:tracePt t="124569" x="1470025" y="1682750"/>
          <p14:tracePt t="124577" x="1495425" y="1700213"/>
          <p14:tracePt t="124584" x="1520825" y="1716088"/>
          <p14:tracePt t="124589" x="1554163" y="1733550"/>
          <p14:tracePt t="124598" x="1563688" y="1758950"/>
          <p14:tracePt t="124603" x="1589088" y="1766888"/>
          <p14:tracePt t="124610" x="1606550" y="1784350"/>
          <p14:tracePt t="124617" x="1622425" y="1793875"/>
          <p14:tracePt t="124624" x="1647825" y="1819275"/>
          <p14:tracePt t="124632" x="1673225" y="1827213"/>
          <p14:tracePt t="124638" x="1690688" y="1844675"/>
          <p14:tracePt t="124646" x="1708150" y="1870075"/>
          <p14:tracePt t="124651" x="1741488" y="1895475"/>
          <p14:tracePt t="124659" x="1766888" y="1928813"/>
          <p14:tracePt t="124666" x="1792288" y="1938338"/>
          <p14:tracePt t="124674" x="1801813" y="1963738"/>
          <p14:tracePt t="124680" x="1827213" y="1989138"/>
          <p14:tracePt t="124686" x="1843088" y="2014538"/>
          <p14:tracePt t="124694" x="1878013" y="2047875"/>
          <p14:tracePt t="124700" x="1920875" y="2108200"/>
          <p14:tracePt t="124708" x="1962150" y="2149475"/>
          <p14:tracePt t="124715" x="2022475" y="2235200"/>
          <p14:tracePt t="124721" x="2073275" y="2319338"/>
          <p14:tracePt t="124730" x="2124075" y="2405063"/>
          <p14:tracePt t="124735" x="2157413" y="2455863"/>
          <p14:tracePt t="124742" x="2208213" y="2549525"/>
          <p14:tracePt t="124751" x="2276475" y="2676525"/>
          <p14:tracePt t="124756" x="2311400" y="2744788"/>
          <p14:tracePt t="124763" x="2336800" y="2820988"/>
          <p14:tracePt t="124770" x="2370138" y="2897188"/>
          <p14:tracePt t="124778" x="2420938" y="3008313"/>
          <p14:tracePt t="124783" x="2463800" y="3067050"/>
          <p14:tracePt t="124791" x="2514600" y="3152775"/>
          <p14:tracePt t="124798" x="2565400" y="3228975"/>
          <p14:tracePt t="124804" x="2600325" y="3279775"/>
          <p14:tracePt t="124812" x="2633663" y="3330575"/>
          <p14:tracePt t="124818" x="2668588" y="3390900"/>
          <p14:tracePt t="124825" x="2719388" y="3441700"/>
          <p14:tracePt t="124833" x="2727325" y="3475038"/>
          <p14:tracePt t="124840" x="2744788" y="3502025"/>
          <p14:tracePt t="124846" x="2770188" y="3535363"/>
          <p14:tracePt t="124855" x="2795588" y="3586163"/>
          <p14:tracePt t="124862" x="2820988" y="3611563"/>
          <p14:tracePt t="124867" x="2846388" y="3654425"/>
          <p14:tracePt t="124874" x="2879725" y="3697288"/>
          <p14:tracePt t="124884" x="2905125" y="3730625"/>
          <p14:tracePt t="124887" x="2930525" y="3756025"/>
          <p14:tracePt t="124895" x="2940050" y="3763963"/>
          <p14:tracePt t="124901" x="2947988" y="3790950"/>
          <p14:tracePt t="124909" x="2955925" y="3798888"/>
          <p14:tracePt t="124915" x="2973388" y="3806825"/>
          <p14:tracePt t="124929" x="2982913" y="3816350"/>
          <p14:tracePt t="124945" x="2982913" y="3824288"/>
          <p14:tracePt t="124962" x="2990850" y="3832225"/>
          <p14:tracePt t="124971" x="2998788" y="3832225"/>
          <p14:tracePt t="124993" x="3008313" y="3841750"/>
          <p14:tracePt t="125020" x="3016250" y="3841750"/>
          <p14:tracePt t="125027" x="3024188" y="3841750"/>
          <p14:tracePt t="125035" x="3041650" y="3841750"/>
          <p14:tracePt t="125041" x="3109913" y="3806825"/>
          <p14:tracePt t="125047" x="3203575" y="3763963"/>
          <p14:tracePt t="125055" x="3373438" y="3671888"/>
          <p14:tracePt t="125063" x="3644900" y="3527425"/>
          <p14:tracePt t="125069" x="3916363" y="3373438"/>
          <p14:tracePt t="125075" x="4103688" y="3254375"/>
          <p14:tracePt t="125083" x="4171950" y="3211513"/>
          <p14:tracePt t="125090" x="4214813" y="3178175"/>
          <p14:tracePt t="125098" x="4248150" y="3152775"/>
          <p14:tracePt t="125103" x="4256088" y="3144838"/>
          <p14:tracePt t="125113" x="4265613" y="3135313"/>
          <p14:tracePt t="125124" x="4273550" y="3135313"/>
          <p14:tracePt t="125131" x="4273550" y="3127375"/>
          <p14:tracePt t="125152" x="4273550" y="3119438"/>
          <p14:tracePt t="125166" x="4291013" y="3084513"/>
          <p14:tracePt t="125173" x="4324350" y="2990850"/>
          <p14:tracePt t="125181" x="4425950" y="2805113"/>
          <p14:tracePt t="125188" x="4460875" y="2686050"/>
          <p14:tracePt t="125196" x="4494213" y="2600325"/>
          <p14:tracePt t="125201" x="4494213" y="2582863"/>
          <p14:tracePt t="125209" x="4494213" y="2566988"/>
          <p14:tracePt t="125229" x="4494213" y="2557463"/>
          <p14:tracePt t="125292" x="4494213" y="2541588"/>
          <p14:tracePt t="125298" x="4494213" y="2489200"/>
          <p14:tracePt t="125305" x="4494213" y="2371725"/>
          <p14:tracePt t="125314" x="4494213" y="2184400"/>
          <p14:tracePt t="125320" x="4486275" y="2065338"/>
          <p14:tracePt t="125330" x="4468813" y="2014538"/>
          <p14:tracePt t="125333" x="4468813" y="1997075"/>
          <p14:tracePt t="125341" x="4460875" y="1971675"/>
          <p14:tracePt t="125348" x="4451350" y="1971675"/>
          <p14:tracePt t="125355" x="4451350" y="1963738"/>
          <p14:tracePt t="125362" x="4443413" y="1963738"/>
          <p14:tracePt t="125375" x="4443413" y="1954213"/>
          <p14:tracePt t="125382" x="4425950" y="1954213"/>
          <p14:tracePt t="125389" x="4410075" y="1938338"/>
          <p14:tracePt t="125398" x="4392613" y="1920875"/>
          <p14:tracePt t="125403" x="4349750" y="1895475"/>
          <p14:tracePt t="125412" x="4324350" y="1860550"/>
          <p14:tracePt t="125417" x="4291013" y="1844675"/>
          <p14:tracePt t="125424" x="4273550" y="1819275"/>
          <p14:tracePt t="125433" x="4230688" y="1801813"/>
          <p14:tracePt t="125438" x="4187825" y="1766888"/>
          <p14:tracePt t="125446" x="4171950" y="1741488"/>
          <p14:tracePt t="125451" x="4154488" y="1741488"/>
          <p14:tracePt t="125458" x="4146550" y="1725613"/>
          <p14:tracePt t="125466" x="4121150" y="1725613"/>
          <p14:tracePt t="125473" x="4111625" y="1716088"/>
          <p14:tracePt t="125480" x="4095750" y="1708150"/>
          <p14:tracePt t="125487" x="4078288" y="1700213"/>
          <p14:tracePt t="125496" x="4052888" y="1700213"/>
          <p14:tracePt t="125500" x="4052888" y="1690688"/>
          <p14:tracePt t="125507" x="4017963" y="1682750"/>
          <p14:tracePt t="125515" x="3976688" y="1674813"/>
          <p14:tracePt t="125522" x="3941763" y="1665288"/>
          <p14:tracePt t="125529" x="3900488" y="1665288"/>
          <p14:tracePt t="125535" x="3840163" y="1665288"/>
          <p14:tracePt t="125543" x="3763963" y="1657350"/>
          <p14:tracePt t="125549" x="3636963" y="1657350"/>
          <p14:tracePt t="125556" x="3559175" y="1674813"/>
          <p14:tracePt t="125564" x="3508375" y="1682750"/>
          <p14:tracePt t="125570" x="3449638" y="1708150"/>
          <p14:tracePt t="125580" x="3424238" y="1725613"/>
          <p14:tracePt t="125586" x="3398838" y="1733550"/>
          <p14:tracePt t="125591" x="3373438" y="1758950"/>
          <p14:tracePt t="125599" x="3363913" y="1758950"/>
          <p14:tracePt t="125605" x="3363913" y="1766888"/>
          <p14:tracePt t="125613" x="3348038" y="1776413"/>
          <p14:tracePt t="125618" x="3338513" y="1776413"/>
          <p14:tracePt t="125626" x="3330575" y="1801813"/>
          <p14:tracePt t="125632" x="3287713" y="1819275"/>
          <p14:tracePt t="125639" x="3254375" y="1852613"/>
          <p14:tracePt t="125648" x="3194050" y="1895475"/>
          <p14:tracePt t="125653" x="3127375" y="1946275"/>
          <p14:tracePt t="125662" x="3059113" y="2005013"/>
          <p14:tracePt t="125668" x="2998788" y="2055813"/>
          <p14:tracePt t="125675" x="2930525" y="2116138"/>
          <p14:tracePt t="125683" x="2897188" y="2166938"/>
          <p14:tracePt t="125689" x="2879725" y="2184400"/>
          <p14:tracePt t="125696" x="2863850" y="2200275"/>
          <p14:tracePt t="125701" x="2846388" y="2227263"/>
          <p14:tracePt t="125710" x="2820988" y="2252663"/>
          <p14:tracePt t="125716" x="2803525" y="2278063"/>
          <p14:tracePt t="125723" x="2786063" y="2311400"/>
          <p14:tracePt t="125731" x="2770188" y="2336800"/>
          <p14:tracePt t="125738" x="2744788" y="2371725"/>
          <p14:tracePt t="125745" x="2735263" y="2405063"/>
          <p14:tracePt t="125751" x="2719388" y="2422525"/>
          <p14:tracePt t="125759" x="2709863" y="2447925"/>
          <p14:tracePt t="125767" x="2701925" y="2447925"/>
          <p14:tracePt t="125772" x="2693988" y="2463800"/>
          <p14:tracePt t="125780" x="2684463" y="2481263"/>
          <p14:tracePt t="125786" x="2684463" y="2489200"/>
          <p14:tracePt t="125794" x="2676525" y="2498725"/>
          <p14:tracePt t="125807" x="2668588" y="2516188"/>
          <p14:tracePt t="125815" x="2668588" y="2532063"/>
          <p14:tracePt t="125820" x="2659063" y="2541588"/>
          <p14:tracePt t="125835" x="2659063" y="2557463"/>
          <p14:tracePt t="125842" x="2651125" y="2557463"/>
          <p14:tracePt t="125848" x="2651125" y="2566988"/>
          <p14:tracePt t="125856" x="2651125" y="2574925"/>
          <p14:tracePt t="125863" x="2651125" y="2582863"/>
          <p14:tracePt t="125876" x="2651125" y="2592388"/>
          <p14:tracePt t="125884" x="2641600" y="2592388"/>
          <p14:tracePt t="125890" x="2641600" y="2600325"/>
          <p14:tracePt t="125904" x="2641600" y="2608263"/>
          <p14:tracePt t="125912" x="2641600" y="2617788"/>
          <p14:tracePt t="125918" x="2641600" y="2625725"/>
          <p14:tracePt t="125925" x="2633663" y="2633663"/>
          <p14:tracePt t="125932" x="2633663" y="2651125"/>
          <p14:tracePt t="125939" x="2633663" y="2660650"/>
          <p14:tracePt t="125962" x="2625725" y="2693988"/>
          <p14:tracePt t="125973" x="2625725" y="2701925"/>
          <p14:tracePt t="125981" x="2625725" y="2711450"/>
          <p14:tracePt t="125996" x="2625725" y="2719388"/>
          <p14:tracePt t="126009" x="2625725" y="2727325"/>
          <p14:tracePt t="126015" x="2625725" y="2736850"/>
          <p14:tracePt t="126044" x="2625725" y="2744788"/>
          <p14:tracePt t="126071" x="2625725" y="2752725"/>
          <p14:tracePt t="126355" x="2625725" y="2744788"/>
          <p14:tracePt t="128228" x="2344738" y="2430463"/>
          <p14:tracePt t="128234" x="1817688" y="1885950"/>
          <p14:tracePt t="128242" x="1343025" y="1368425"/>
          <p14:tracePt t="128248" x="1028700" y="1062038"/>
          <p14:tracePt t="128255" x="722313" y="704850"/>
          <p14:tracePt t="128262" x="425450" y="390525"/>
          <p14:tracePt t="128269" x="169863" y="10160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A3C8239-131A-4342-BAB1-90BB19EB2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835" y="1775344"/>
            <a:ext cx="6128452" cy="259452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5993172-8E55-4FEC-AA65-C1592420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A" dirty="0"/>
              <a:t>Sistema con Engranes – Ejemplo #2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E400FEA-9A5F-4C31-9569-3A430B8AB548}"/>
              </a:ext>
            </a:extLst>
          </p:cNvPr>
          <p:cNvSpPr/>
          <p:nvPr/>
        </p:nvSpPr>
        <p:spPr>
          <a:xfrm>
            <a:off x="62477" y="6488668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A" dirty="0">
                <a:highlight>
                  <a:srgbClr val="FFFF00"/>
                </a:highlight>
              </a:rPr>
              <a:t>¿Qué pasaría si J6=0?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4">
                <a:extLst>
                  <a:ext uri="{FF2B5EF4-FFF2-40B4-BE49-F238E27FC236}">
                    <a16:creationId xmlns:a16="http://schemas.microsoft.com/office/drawing/2014/main" id="{3F839262-57EB-411C-B746-8B09025A7FD3}"/>
                  </a:ext>
                </a:extLst>
              </p:cNvPr>
              <p:cNvSpPr txBox="1"/>
              <p:nvPr/>
            </p:nvSpPr>
            <p:spPr>
              <a:xfrm>
                <a:off x="4034963" y="5011340"/>
                <a:ext cx="663895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A" dirty="0"/>
                  <a:t>Encuentre la función de transferencia si la salida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P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P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A" dirty="0"/>
                  <a:t>.</a:t>
                </a:r>
              </a:p>
              <a:p>
                <a:r>
                  <a:rPr lang="es-PA" dirty="0"/>
                  <a:t>Este problema se encuentra resuelto en la dispositiva:</a:t>
                </a:r>
              </a:p>
              <a:p>
                <a:r>
                  <a:rPr lang="es-PA" b="1" dirty="0"/>
                  <a:t>Parte 2 – </a:t>
                </a:r>
                <a:r>
                  <a:rPr lang="es-PA" b="1" dirty="0" err="1"/>
                  <a:t>Funcion</a:t>
                </a:r>
                <a:r>
                  <a:rPr lang="es-PA" b="1" dirty="0"/>
                  <a:t> de Transferencia_Meng.pptx</a:t>
                </a:r>
              </a:p>
              <a:p>
                <a:r>
                  <a:rPr lang="es-PA" dirty="0"/>
                  <a:t>Debido a su peso será enviado por un método externo.</a:t>
                </a:r>
              </a:p>
              <a:p>
                <a:endParaRPr lang="es-PA" dirty="0"/>
              </a:p>
            </p:txBody>
          </p:sp>
        </mc:Choice>
        <mc:Fallback xmlns="">
          <p:sp>
            <p:nvSpPr>
              <p:cNvPr id="7" name="CuadroTexto 4">
                <a:extLst>
                  <a:ext uri="{FF2B5EF4-FFF2-40B4-BE49-F238E27FC236}">
                    <a16:creationId xmlns:a16="http://schemas.microsoft.com/office/drawing/2014/main" id="{3F839262-57EB-411C-B746-8B09025A7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963" y="5011340"/>
                <a:ext cx="6638956" cy="1477328"/>
              </a:xfrm>
              <a:prstGeom prst="rect">
                <a:avLst/>
              </a:prstGeom>
              <a:blipFill>
                <a:blip r:embed="rId3"/>
                <a:stretch>
                  <a:fillRect l="-826" t="-2066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876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349C3-2907-4409-8A4A-D0A4798F4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Practica#1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F6A50CB-E80C-4A1D-9398-8C4A13826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06" y="2151769"/>
            <a:ext cx="5612636" cy="2505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0945B62-A173-46F8-899F-7C889BD151D3}"/>
                  </a:ext>
                </a:extLst>
              </p:cNvPr>
              <p:cNvSpPr txBox="1"/>
              <p:nvPr/>
            </p:nvSpPr>
            <p:spPr>
              <a:xfrm>
                <a:off x="993913" y="1628743"/>
                <a:ext cx="4863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A" dirty="0"/>
                  <a:t>La salida será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Ɵ</m:t>
                        </m:r>
                      </m:e>
                      <m:sub>
                        <m:r>
                          <a:rPr lang="es-P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P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s-PA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0945B62-A173-46F8-899F-7C889BD15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13" y="1628743"/>
                <a:ext cx="4863548" cy="369332"/>
              </a:xfrm>
              <a:prstGeom prst="rect">
                <a:avLst/>
              </a:prstGeom>
              <a:blipFill>
                <a:blip r:embed="rId3"/>
                <a:stretch>
                  <a:fillRect l="-1003" t="-11475" b="-24590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17F14751-440E-42A7-AFE1-4443720C2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388" y="4656844"/>
            <a:ext cx="3290146" cy="88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55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D516-45EE-4C5B-9D3F-66744CF1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9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PA" dirty="0"/>
              <a:t>Al examinar esta presentación detenidamente, quizás se haya dado cuenta de: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82CA81-ED8B-4927-B63A-E2EACF256E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s-PA" dirty="0"/>
                  <a:t>Hasta ahora se ha explicado sistemas con una entrada y una o mas salidas pero, ¿Qué pasaría si el sistema presenta 2 o mas entradas?. Piense en el circuito eléctrico explicado en la diapositiva 10, ¿Cómo afectaría el análisis y los resultados, si en serie a la inductancia superior de 1H, se coloca una fuente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s-P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s-PA" dirty="0"/>
                  <a:t>?.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82CA81-ED8B-4927-B63A-E2EACF256E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217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282031A-989F-4693-B2F2-678C98F24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823" y="4288531"/>
            <a:ext cx="3305175" cy="220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37CA0-A49F-4FBD-8EF3-6F23D54F6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537400" y="4579027"/>
            <a:ext cx="371475" cy="381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8A0B724-DA2E-4DAB-A9A9-F476A30C2E81}"/>
                  </a:ext>
                </a:extLst>
              </p:cNvPr>
              <p:cNvSpPr/>
              <p:nvPr/>
            </p:nvSpPr>
            <p:spPr>
              <a:xfrm>
                <a:off x="5362826" y="4288531"/>
                <a:ext cx="747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PA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8A0B724-DA2E-4DAB-A9A9-F476A30C2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826" y="4288531"/>
                <a:ext cx="7471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B2544EB-E1A7-45E7-81FB-AB4F3386E561}"/>
                  </a:ext>
                </a:extLst>
              </p:cNvPr>
              <p:cNvSpPr/>
              <p:nvPr/>
            </p:nvSpPr>
            <p:spPr>
              <a:xfrm rot="16200000">
                <a:off x="3138586" y="5498819"/>
                <a:ext cx="7418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PA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B2544EB-E1A7-45E7-81FB-AB4F3386E5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38586" y="5498819"/>
                <a:ext cx="741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99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709F-C675-4999-BD83-B2ABA589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552"/>
            <a:ext cx="10515600" cy="797850"/>
          </a:xfrm>
        </p:spPr>
        <p:txBody>
          <a:bodyPr>
            <a:normAutofit fontScale="90000"/>
          </a:bodyPr>
          <a:lstStyle/>
          <a:p>
            <a:r>
              <a:rPr lang="es-PA" dirty="0"/>
              <a:t>Solución de sistemas de ecuaciones mediante la regla de Cramer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167195-BC9C-40FA-A071-53380E86CFE9}"/>
                  </a:ext>
                </a:extLst>
              </p:cNvPr>
              <p:cNvSpPr txBox="1"/>
              <p:nvPr/>
            </p:nvSpPr>
            <p:spPr>
              <a:xfrm>
                <a:off x="328473" y="1095884"/>
                <a:ext cx="11638626" cy="6352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A" dirty="0"/>
                  <a:t>La regla de Cramer es un método matricial de solución de sistemas de ecuaciones algebraicas, utilizando determinantes.</a:t>
                </a:r>
              </a:p>
              <a:p>
                <a:r>
                  <a:rPr lang="es-PA" dirty="0"/>
                  <a:t> </a:t>
                </a:r>
              </a:p>
              <a:p>
                <a:r>
                  <a:rPr lang="es-PA" dirty="0"/>
                  <a:t>Supongamos que existe un sistema  de ecuaciones con incógnitas “x”, “y” y “z”. Encuentre cada incógnita.</a:t>
                </a:r>
              </a:p>
              <a:p>
                <a:r>
                  <a:rPr lang="es-PA" dirty="0"/>
                  <a:t>Paso1. Encontrar el sistema de ecuaciones en el dominio de “s” para el problema en particular.  Supongamos que ya se ha realizado este paso, y es:</a:t>
                </a:r>
              </a:p>
              <a:p>
                <a:r>
                  <a:rPr lang="es-PA" dirty="0"/>
                  <a:t>(1) </a:t>
                </a:r>
                <a14:m>
                  <m:oMath xmlns:m="http://schemas.openxmlformats.org/officeDocument/2006/math">
                    <m:r>
                      <a:rPr lang="es-P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A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PA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PA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PA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P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PA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s-PA" dirty="0"/>
              </a:p>
              <a:p>
                <a:r>
                  <a:rPr lang="es-PA" dirty="0"/>
                  <a:t>(2) </a:t>
                </a:r>
                <a14:m>
                  <m:oMath xmlns:m="http://schemas.openxmlformats.org/officeDocument/2006/math">
                    <m:r>
                      <a:rPr lang="es-PA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PA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A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PA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PA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PA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PA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PA" dirty="0"/>
              </a:p>
              <a:p>
                <a:r>
                  <a:rPr lang="es-PA" dirty="0"/>
                  <a:t>(3) </a:t>
                </a:r>
                <a14:m>
                  <m:oMath xmlns:m="http://schemas.openxmlformats.org/officeDocument/2006/math">
                    <m:r>
                      <a:rPr lang="es-PA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PA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A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s-PA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PA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s-PA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PA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PA" dirty="0"/>
              </a:p>
              <a:p>
                <a:endParaRPr lang="es-PA" dirty="0"/>
              </a:p>
              <a:p>
                <a:r>
                  <a:rPr lang="es-PA" dirty="0"/>
                  <a:t>Paso2. Convertir a matrices. (</a:t>
                </a:r>
                <a:r>
                  <a:rPr lang="es-PA" b="1" dirty="0"/>
                  <a:t>Demuestre que esta matriz es correcta</a:t>
                </a:r>
                <a:r>
                  <a:rPr lang="es-PA" dirty="0"/>
                  <a:t>):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A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mr>
                          <m:mr>
                            <m:e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s-P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A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A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A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A" dirty="0"/>
              </a:p>
              <a:p>
                <a:endParaRPr lang="es-PA" dirty="0"/>
              </a:p>
              <a:p>
                <a:r>
                  <a:rPr lang="es-PA" dirty="0"/>
                  <a:t>Paso 3: Se despeja para cada incógnita: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PA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⁡(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A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PA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PA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PA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PA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A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P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PA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⁡(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A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PA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PA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PA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PA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⁡(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A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P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P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PA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⁡(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A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PA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PA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PA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PA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⁡(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A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P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P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−6</m:t>
                          </m:r>
                        </m:den>
                      </m:f>
                    </m:oMath>
                  </m:oMathPara>
                </a14:m>
                <a:endParaRPr lang="es-PA" dirty="0"/>
              </a:p>
              <a:p>
                <a:endParaRPr lang="es-PA" dirty="0"/>
              </a:p>
              <a:p>
                <a:endParaRPr lang="es-P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167195-BC9C-40FA-A071-53380E86C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3" y="1095884"/>
                <a:ext cx="11638626" cy="6352060"/>
              </a:xfrm>
              <a:prstGeom prst="rect">
                <a:avLst/>
              </a:prstGeom>
              <a:blipFill>
                <a:blip r:embed="rId4"/>
                <a:stretch>
                  <a:fillRect l="-471" t="-576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2D7405D-D6C3-4B9E-AB05-3583AF70DC2B}"/>
              </a:ext>
            </a:extLst>
          </p:cNvPr>
          <p:cNvSpPr txBox="1"/>
          <p:nvPr/>
        </p:nvSpPr>
        <p:spPr>
          <a:xfrm>
            <a:off x="7732450" y="3429000"/>
            <a:ext cx="37907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b="1" dirty="0"/>
              <a:t>1. ¿Cómo cambia el determinante en el denominador en cada incógnita?</a:t>
            </a:r>
          </a:p>
          <a:p>
            <a:endParaRPr lang="es-PA" b="1" dirty="0"/>
          </a:p>
          <a:p>
            <a:r>
              <a:rPr lang="es-PA" b="1" dirty="0"/>
              <a:t>2. ¿Cómo cambia el determinante en el numerador en cada incógnita?</a:t>
            </a:r>
          </a:p>
        </p:txBody>
      </p:sp>
    </p:spTree>
    <p:extLst>
      <p:ext uri="{BB962C8B-B14F-4D97-AF65-F5344CB8AC3E}">
        <p14:creationId xmlns:p14="http://schemas.microsoft.com/office/powerpoint/2010/main" val="57115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735"/>
    </mc:Choice>
    <mc:Fallback xmlns="">
      <p:transition spd="slow" advTm="360735"/>
    </mc:Fallback>
  </mc:AlternateContent>
  <p:extLst>
    <p:ext uri="{3A86A75C-4F4B-4683-9AE1-C65F6400EC91}">
      <p14:laserTraceLst xmlns:p14="http://schemas.microsoft.com/office/powerpoint/2010/main">
        <p14:tracePtLst>
          <p14:tracePt t="4687" x="9583738" y="4673600"/>
          <p14:tracePt t="5027" x="9236075" y="4452938"/>
          <p14:tracePt t="5035" x="8716963" y="4206875"/>
          <p14:tracePt t="5043" x="8131175" y="3951288"/>
          <p14:tracePt t="5051" x="7596188" y="3756025"/>
          <p14:tracePt t="5059" x="7043738" y="3578225"/>
          <p14:tracePt t="5066" x="6423025" y="3355975"/>
          <p14:tracePt t="5073" x="5735638" y="3135313"/>
          <p14:tracePt t="5083" x="5021263" y="2889250"/>
          <p14:tracePt t="5090" x="4324350" y="2668588"/>
          <p14:tracePt t="5098" x="3678238" y="2422525"/>
          <p14:tracePt t="5111" x="3127375" y="2227263"/>
          <p14:tracePt t="5119" x="2659063" y="2039938"/>
          <p14:tracePt t="5125" x="2370138" y="1920875"/>
          <p14:tracePt t="5132" x="2192338" y="1870075"/>
          <p14:tracePt t="5138" x="2073275" y="1852613"/>
          <p14:tracePt t="5145" x="1979613" y="1827213"/>
          <p14:tracePt t="5152" x="1928813" y="1827213"/>
          <p14:tracePt t="5160" x="1885950" y="1827213"/>
          <p14:tracePt t="5168" x="1852613" y="1835150"/>
          <p14:tracePt t="5173" x="1827213" y="1852613"/>
          <p14:tracePt t="5182" x="1817688" y="1860550"/>
          <p14:tracePt t="5187" x="1809750" y="1870075"/>
          <p14:tracePt t="5475" x="1733550" y="1809750"/>
          <p14:tracePt t="5482" x="1563688" y="1657350"/>
          <p14:tracePt t="5488" x="1444625" y="1563688"/>
          <p14:tracePt t="5495" x="1290638" y="1427163"/>
          <p14:tracePt t="5502" x="1206500" y="1350963"/>
          <p14:tracePt t="5509" x="1130300" y="1282700"/>
          <p14:tracePt t="5516" x="1062038" y="1231900"/>
          <p14:tracePt t="5524" x="1019175" y="1189038"/>
          <p14:tracePt t="5533" x="985838" y="1155700"/>
          <p14:tracePt t="5537" x="960438" y="1130300"/>
          <p14:tracePt t="5545" x="942975" y="1122363"/>
          <p14:tracePt t="5553" x="935038" y="1112838"/>
          <p14:tracePt t="5566" x="917575" y="1096963"/>
          <p14:tracePt t="5586" x="917575" y="1087438"/>
          <p14:tracePt t="5601" x="909638" y="1087438"/>
          <p14:tracePt t="5620" x="909638" y="1079500"/>
          <p14:tracePt t="5634" x="900113" y="1079500"/>
          <p14:tracePt t="5642" x="900113" y="1069975"/>
          <p14:tracePt t="5676" x="900113" y="1062038"/>
          <p14:tracePt t="5732" x="892175" y="1062038"/>
          <p14:tracePt t="5809" x="900113" y="1062038"/>
          <p14:tracePt t="5822" x="909638" y="1062038"/>
          <p14:tracePt t="5844" x="917575" y="1069975"/>
          <p14:tracePt t="5857" x="925513" y="1079500"/>
          <p14:tracePt t="5865" x="935038" y="1079500"/>
          <p14:tracePt t="5878" x="942975" y="1079500"/>
          <p14:tracePt t="5892" x="950913" y="1079500"/>
          <p14:tracePt t="5899" x="960438" y="1079500"/>
          <p14:tracePt t="5906" x="960438" y="1087438"/>
          <p14:tracePt t="5915" x="968375" y="1087438"/>
          <p14:tracePt t="5920" x="976313" y="1087438"/>
          <p14:tracePt t="5941" x="985838" y="1087438"/>
          <p14:tracePt t="5949" x="993775" y="1087438"/>
          <p14:tracePt t="5965" x="1003300" y="1087438"/>
          <p14:tracePt t="5969" x="1019175" y="1087438"/>
          <p14:tracePt t="5976" x="1028700" y="1087438"/>
          <p14:tracePt t="5983" x="1054100" y="1087438"/>
          <p14:tracePt t="5990" x="1087438" y="1087438"/>
          <p14:tracePt t="5998" x="1130300" y="1087438"/>
          <p14:tracePt t="6003" x="1223963" y="1087438"/>
          <p14:tracePt t="6011" x="1384300" y="1079500"/>
          <p14:tracePt t="6017" x="1546225" y="1079500"/>
          <p14:tracePt t="6025" x="1657350" y="1079500"/>
          <p14:tracePt t="6032" x="1784350" y="1069975"/>
          <p14:tracePt t="6038" x="1893888" y="1069975"/>
          <p14:tracePt t="6045" x="1962150" y="1069975"/>
          <p14:tracePt t="6052" x="2022475" y="1069975"/>
          <p14:tracePt t="6059" x="2047875" y="1069975"/>
          <p14:tracePt t="6067" x="2073275" y="1069975"/>
          <p14:tracePt t="6073" x="2090738" y="1069975"/>
          <p14:tracePt t="6082" x="2106613" y="1069975"/>
          <p14:tracePt t="6087" x="2116138" y="1069975"/>
          <p14:tracePt t="6094" x="2124075" y="1069975"/>
          <p14:tracePt t="6101" x="2132013" y="1069975"/>
          <p14:tracePt t="6108" x="2141538" y="1069975"/>
          <p14:tracePt t="6116" x="2149475" y="1069975"/>
          <p14:tracePt t="6129" x="2157413" y="1069975"/>
          <p14:tracePt t="6143" x="2166938" y="1069975"/>
          <p14:tracePt t="6157" x="2174875" y="1069975"/>
          <p14:tracePt t="6165" x="2182813" y="1069975"/>
          <p14:tracePt t="6177" x="2200275" y="1069975"/>
          <p14:tracePt t="6184" x="2208213" y="1069975"/>
          <p14:tracePt t="6192" x="2225675" y="1069975"/>
          <p14:tracePt t="6199" x="2243138" y="1069975"/>
          <p14:tracePt t="6205" x="2260600" y="1069975"/>
          <p14:tracePt t="6215" x="2276475" y="1069975"/>
          <p14:tracePt t="6220" x="2311400" y="1069975"/>
          <p14:tracePt t="6226" x="2336800" y="1069975"/>
          <p14:tracePt t="6233" x="2379663" y="1069975"/>
          <p14:tracePt t="6240" x="2413000" y="1069975"/>
          <p14:tracePt t="6248" x="2471738" y="1069975"/>
          <p14:tracePt t="6254" x="2524125" y="1069975"/>
          <p14:tracePt t="6261" x="2582863" y="1069975"/>
          <p14:tracePt t="6268" x="2625725" y="1069975"/>
          <p14:tracePt t="6275" x="2651125" y="1069975"/>
          <p14:tracePt t="6283" x="2676525" y="1069975"/>
          <p14:tracePt t="6289" x="2693988" y="1069975"/>
          <p14:tracePt t="6297" x="2709863" y="1069975"/>
          <p14:tracePt t="6303" x="2719388" y="1069975"/>
          <p14:tracePt t="6310" x="2727325" y="1069975"/>
          <p14:tracePt t="6316" x="2735263" y="1069975"/>
          <p14:tracePt t="6324" x="2744788" y="1069975"/>
          <p14:tracePt t="6338" x="2752725" y="1069975"/>
          <p14:tracePt t="6352" x="2760663" y="1069975"/>
          <p14:tracePt t="6373" x="2770188" y="1069975"/>
          <p14:tracePt t="6435" x="2760663" y="1069975"/>
          <p14:tracePt t="6450" x="2752725" y="1069975"/>
          <p14:tracePt t="6463" x="2735263" y="1069975"/>
          <p14:tracePt t="6470" x="2727325" y="1069975"/>
          <p14:tracePt t="6477" x="2709863" y="1062038"/>
          <p14:tracePt t="6484" x="2668588" y="1054100"/>
          <p14:tracePt t="6491" x="2616200" y="1044575"/>
          <p14:tracePt t="6498" x="2524125" y="1028700"/>
          <p14:tracePt t="6507" x="2362200" y="993775"/>
          <p14:tracePt t="6514" x="2174875" y="942975"/>
          <p14:tracePt t="6519" x="2073275" y="925513"/>
          <p14:tracePt t="6526" x="1997075" y="909638"/>
          <p14:tracePt t="6533" x="1911350" y="900113"/>
          <p14:tracePt t="6540" x="1860550" y="900113"/>
          <p14:tracePt t="6547" x="1817688" y="892175"/>
          <p14:tracePt t="6553" x="1792288" y="892175"/>
          <p14:tracePt t="6560" x="1758950" y="884238"/>
          <p14:tracePt t="6567" x="1724025" y="884238"/>
          <p14:tracePt t="6575" x="1690688" y="884238"/>
          <p14:tracePt t="6583" x="1665288" y="884238"/>
          <p14:tracePt t="6588" x="1639888" y="884238"/>
          <p14:tracePt t="6597" x="1622425" y="892175"/>
          <p14:tracePt t="6602" x="1589088" y="892175"/>
          <p14:tracePt t="6609" x="1546225" y="909638"/>
          <p14:tracePt t="6616" x="1520825" y="909638"/>
          <p14:tracePt t="6623" x="1503363" y="909638"/>
          <p14:tracePt t="6631" x="1477963" y="917575"/>
          <p14:tracePt t="6637" x="1470025" y="925513"/>
          <p14:tracePt t="6651" x="1452563" y="925513"/>
          <p14:tracePt t="6666" x="1452563" y="935038"/>
          <p14:tracePt t="6672" x="1444625" y="935038"/>
          <p14:tracePt t="6685" x="1435100" y="935038"/>
          <p14:tracePt t="6700" x="1427163" y="942975"/>
          <p14:tracePt t="6714" x="1419225" y="942975"/>
          <p14:tracePt t="6721" x="1419225" y="952500"/>
          <p14:tracePt t="6727" x="1409700" y="952500"/>
          <p14:tracePt t="6741" x="1401763" y="952500"/>
          <p14:tracePt t="6755" x="1393825" y="960438"/>
          <p14:tracePt t="6765" x="1384300" y="960438"/>
          <p14:tracePt t="6776" x="1376363" y="960438"/>
          <p14:tracePt t="6783" x="1368425" y="960438"/>
          <p14:tracePt t="6790" x="1368425" y="968375"/>
          <p14:tracePt t="6798" x="1358900" y="968375"/>
          <p14:tracePt t="6811" x="1343025" y="968375"/>
          <p14:tracePt t="6818" x="1333500" y="977900"/>
          <p14:tracePt t="6825" x="1317625" y="985838"/>
          <p14:tracePt t="6834" x="1300163" y="993775"/>
          <p14:tracePt t="6839" x="1274763" y="1019175"/>
          <p14:tracePt t="6847" x="1249363" y="1019175"/>
          <p14:tracePt t="6853" x="1206500" y="1036638"/>
          <p14:tracePt t="6860" x="1189038" y="1054100"/>
          <p14:tracePt t="6867" x="1163638" y="1054100"/>
          <p14:tracePt t="6874" x="1138238" y="1069975"/>
          <p14:tracePt t="6882" x="1112838" y="1087438"/>
          <p14:tracePt t="6888" x="1087438" y="1087438"/>
          <p14:tracePt t="6895" x="1079500" y="1096963"/>
          <p14:tracePt t="6902" x="1069975" y="1104900"/>
          <p14:tracePt t="6909" x="1062038" y="1104900"/>
          <p14:tracePt t="6923" x="1054100" y="1104900"/>
          <p14:tracePt t="6931" x="1044575" y="1104900"/>
          <p14:tracePt t="6945" x="1036638" y="1104900"/>
          <p14:tracePt t="7139" x="1112838" y="1104900"/>
          <p14:tracePt t="7148" x="1274763" y="1096963"/>
          <p14:tracePt t="7153" x="1528763" y="1096963"/>
          <p14:tracePt t="7160" x="1716088" y="1096963"/>
          <p14:tracePt t="7167" x="1852613" y="1096963"/>
          <p14:tracePt t="7175" x="1946275" y="1096963"/>
          <p14:tracePt t="7182" x="2047875" y="1096963"/>
          <p14:tracePt t="7188" x="2166938" y="1096963"/>
          <p14:tracePt t="7197" x="2243138" y="1104900"/>
          <p14:tracePt t="7202" x="2319338" y="1104900"/>
          <p14:tracePt t="7209" x="2430463" y="1112838"/>
          <p14:tracePt t="7217" x="2540000" y="1130300"/>
          <p14:tracePt t="7223" x="2625725" y="1147763"/>
          <p14:tracePt t="7231" x="2693988" y="1155700"/>
          <p14:tracePt t="7236" x="2778125" y="1155700"/>
          <p14:tracePt t="7244" x="2889250" y="1155700"/>
          <p14:tracePt t="7250" x="2965450" y="1155700"/>
          <p14:tracePt t="7258" x="3033713" y="1155700"/>
          <p14:tracePt t="7265" x="3117850" y="1155700"/>
          <p14:tracePt t="7272" x="3152775" y="1147763"/>
          <p14:tracePt t="7281" x="3211513" y="1138238"/>
          <p14:tracePt t="7285" x="3244850" y="1138238"/>
          <p14:tracePt t="7293" x="3279775" y="1122363"/>
          <p14:tracePt t="7300" x="3305175" y="1122363"/>
          <p14:tracePt t="7306" x="3338513" y="1122363"/>
          <p14:tracePt t="7314" x="3389313" y="1122363"/>
          <p14:tracePt t="7321" x="3424238" y="1112838"/>
          <p14:tracePt t="7327" x="3482975" y="1104900"/>
          <p14:tracePt t="7335" x="3508375" y="1087438"/>
          <p14:tracePt t="7341" x="3543300" y="1087438"/>
          <p14:tracePt t="7350" x="3576638" y="1087438"/>
          <p14:tracePt t="7355" x="3602038" y="1079500"/>
          <p14:tracePt t="7363" x="3627438" y="1069975"/>
          <p14:tracePt t="7370" x="3636963" y="1069975"/>
          <p14:tracePt t="7376" x="3652838" y="1062038"/>
          <p14:tracePt t="7384" x="3670300" y="1062038"/>
          <p14:tracePt t="7391" x="3678238" y="1062038"/>
          <p14:tracePt t="7404" x="3695700" y="1062038"/>
          <p14:tracePt t="7411" x="3703638" y="1062038"/>
          <p14:tracePt t="7418" x="3713163" y="1062038"/>
          <p14:tracePt t="7424" x="3721100" y="1062038"/>
          <p14:tracePt t="7432" x="3746500" y="1062038"/>
          <p14:tracePt t="7440" x="3756025" y="1062038"/>
          <p14:tracePt t="7447" x="3763963" y="1054100"/>
          <p14:tracePt t="7453" x="3781425" y="1054100"/>
          <p14:tracePt t="7461" x="3797300" y="1054100"/>
          <p14:tracePt t="7466" x="3806825" y="1054100"/>
          <p14:tracePt t="7474" x="3814763" y="1054100"/>
          <p14:tracePt t="7482" x="3822700" y="1054100"/>
          <p14:tracePt t="7498" x="3832225" y="1054100"/>
          <p14:tracePt t="7509" x="3840163" y="1054100"/>
          <p14:tracePt t="7515" x="3848100" y="1054100"/>
          <p14:tracePt t="7530" x="3857625" y="1044575"/>
          <p14:tracePt t="7536" x="3865563" y="1044575"/>
          <p14:tracePt t="7544" x="3873500" y="1044575"/>
          <p14:tracePt t="7557" x="3883025" y="1044575"/>
          <p14:tracePt t="7571" x="3890963" y="1044575"/>
          <p14:tracePt t="7585" x="3900488" y="1044575"/>
          <p14:tracePt t="7592" x="3908425" y="1044575"/>
          <p14:tracePt t="7628" x="3916363" y="1044575"/>
          <p14:tracePt t="7641" x="3925888" y="1044575"/>
          <p14:tracePt t="7662" x="3925888" y="1036638"/>
          <p14:tracePt t="7689" x="3933825" y="1036638"/>
          <p14:tracePt t="7718" x="3933825" y="1028700"/>
          <p14:tracePt t="7766" x="3933825" y="1019175"/>
          <p14:tracePt t="7794" x="3933825" y="1011238"/>
          <p14:tracePt t="7822" x="3925888" y="1011238"/>
          <p14:tracePt t="7844" x="3925888" y="1003300"/>
          <p14:tracePt t="7856" x="3916363" y="1003300"/>
          <p14:tracePt t="7877" x="3908425" y="1003300"/>
          <p14:tracePt t="7891" x="3908425" y="993775"/>
          <p14:tracePt t="7898" x="3900488" y="993775"/>
          <p14:tracePt t="7919" x="3890963" y="993775"/>
          <p14:tracePt t="7961" x="3883025" y="993775"/>
          <p14:tracePt t="8016" x="3873500" y="993775"/>
          <p14:tracePt t="8031" x="3865563" y="993775"/>
          <p14:tracePt t="8588" x="3729038" y="968375"/>
          <p14:tracePt t="8596" x="3576638" y="935038"/>
          <p14:tracePt t="8602" x="3457575" y="917575"/>
          <p14:tracePt t="8609" x="3363913" y="900113"/>
          <p14:tracePt t="8615" x="3287713" y="884238"/>
          <p14:tracePt t="8623" x="3211513" y="866775"/>
          <p14:tracePt t="8632" x="3143250" y="858838"/>
          <p14:tracePt t="8637" x="3084513" y="849313"/>
          <p14:tracePt t="8646" x="3016250" y="823913"/>
          <p14:tracePt t="8651" x="2955925" y="815975"/>
          <p14:tracePt t="8658" x="2897188" y="798513"/>
          <p14:tracePt t="8666" x="2838450" y="790575"/>
          <p14:tracePt t="8671" x="2803525" y="790575"/>
          <p14:tracePt t="8679" x="2744788" y="773113"/>
          <p14:tracePt t="8686" x="2684463" y="755650"/>
          <p14:tracePt t="8693" x="2582863" y="730250"/>
          <p14:tracePt t="8700" x="2514600" y="722313"/>
          <p14:tracePt t="8706" x="2463800" y="704850"/>
          <p14:tracePt t="8714" x="2430463" y="704850"/>
          <p14:tracePt t="8720" x="2379663" y="696913"/>
          <p14:tracePt t="8728" x="2327275" y="679450"/>
          <p14:tracePt t="8734" x="2293938" y="679450"/>
          <p14:tracePt t="8741" x="2276475" y="679450"/>
          <p14:tracePt t="8748" x="2268538" y="679450"/>
          <p14:tracePt t="8763" x="2260600" y="679450"/>
          <p14:tracePt t="8782" x="2251075" y="679450"/>
          <p14:tracePt t="8790" x="2243138" y="679450"/>
          <p14:tracePt t="8828" x="2235200" y="679450"/>
          <p14:tracePt t="8860" x="2225675" y="679450"/>
          <p14:tracePt t="8902" x="2217738" y="679450"/>
          <p14:tracePt t="8908" x="2217738" y="671513"/>
          <p14:tracePt t="8929" x="2208213" y="671513"/>
          <p14:tracePt t="8936" x="2200275" y="663575"/>
          <p14:tracePt t="8944" x="2200275" y="654050"/>
          <p14:tracePt t="8962" x="2166938" y="636588"/>
          <p14:tracePt t="8965" x="2149475" y="620713"/>
          <p14:tracePt t="8971" x="2132013" y="611188"/>
          <p14:tracePt t="8979" x="2124075" y="603250"/>
          <p14:tracePt t="8985" x="2106613" y="595313"/>
          <p14:tracePt t="8992" x="2098675" y="595313"/>
          <p14:tracePt t="8999" x="2090738" y="595313"/>
          <p14:tracePt t="9006" x="2090738" y="585788"/>
          <p14:tracePt t="9014" x="2081213" y="585788"/>
          <p14:tracePt t="9020" x="2073275" y="585788"/>
          <p14:tracePt t="9028" x="2073275" y="577850"/>
          <p14:tracePt t="9033" x="2065338" y="577850"/>
          <p14:tracePt t="9041" x="2055813" y="569913"/>
          <p14:tracePt t="9069" x="2047875" y="569913"/>
          <p14:tracePt t="9077" x="2038350" y="569913"/>
          <p14:tracePt t="9083" x="2038350" y="560388"/>
          <p14:tracePt t="9286" x="2174875" y="527050"/>
          <p14:tracePt t="9292" x="2379663" y="466725"/>
          <p14:tracePt t="9299" x="2582863" y="415925"/>
          <p14:tracePt t="9307" x="2719388" y="390525"/>
          <p14:tracePt t="9315" x="2820988" y="374650"/>
          <p14:tracePt t="9320" x="2947988" y="357188"/>
          <p14:tracePt t="9329" x="3127375" y="339725"/>
          <p14:tracePt t="9335" x="3305175" y="339725"/>
          <p14:tracePt t="9341" x="3525838" y="322263"/>
          <p14:tracePt t="9347" x="3703638" y="322263"/>
          <p14:tracePt t="9355" x="3832225" y="322263"/>
          <p14:tracePt t="9364" x="4035425" y="322263"/>
          <p14:tracePt t="9368" x="4230688" y="331788"/>
          <p14:tracePt t="9378" x="4332288" y="339725"/>
          <p14:tracePt t="9383" x="4418013" y="339725"/>
          <p14:tracePt t="9390" x="4545013" y="357188"/>
          <p14:tracePt t="9398" x="4699000" y="365125"/>
          <p14:tracePt t="9404" x="4765675" y="374650"/>
          <p14:tracePt t="9413" x="4843463" y="374650"/>
          <p14:tracePt t="9417" x="4935538" y="374650"/>
          <p14:tracePt t="9425" x="5013325" y="365125"/>
          <p14:tracePt t="9432" x="5064125" y="357188"/>
          <p14:tracePt t="9438" x="5132388" y="339725"/>
          <p14:tracePt t="9446" x="5173663" y="306388"/>
          <p14:tracePt t="9452" x="5216525" y="288925"/>
          <p14:tracePt t="9462" x="5224463" y="263525"/>
          <p14:tracePt t="9469" x="5233988" y="246063"/>
          <p14:tracePt t="9712" x="5249863" y="255588"/>
          <p14:tracePt t="9720" x="5284788" y="255588"/>
          <p14:tracePt t="9727" x="5386388" y="288925"/>
          <p14:tracePt t="9734" x="5692775" y="347663"/>
          <p14:tracePt t="9740" x="6100763" y="433388"/>
          <p14:tracePt t="9748" x="6253163" y="466725"/>
          <p14:tracePt t="9755" x="6483350" y="519113"/>
          <p14:tracePt t="9764" x="6610350" y="544513"/>
          <p14:tracePt t="9769" x="6686550" y="569913"/>
          <p14:tracePt t="9778" x="6745288" y="577850"/>
          <p14:tracePt t="9782" x="6805613" y="595313"/>
          <p14:tracePt t="9790" x="6864350" y="611188"/>
          <p14:tracePt t="9799" x="6915150" y="620713"/>
          <p14:tracePt t="9804" x="6975475" y="636588"/>
          <p14:tracePt t="9812" x="7059613" y="646113"/>
          <p14:tracePt t="9817" x="7119938" y="663575"/>
          <p14:tracePt t="9824" x="7178675" y="671513"/>
          <p14:tracePt t="9831" x="7272338" y="679450"/>
          <p14:tracePt t="9838" x="7348538" y="704850"/>
          <p14:tracePt t="9846" x="7408863" y="704850"/>
          <p14:tracePt t="9852" x="7493000" y="722313"/>
          <p14:tracePt t="9859" x="7578725" y="739775"/>
          <p14:tracePt t="9866" x="7629525" y="747713"/>
          <p14:tracePt t="9873" x="7680325" y="755650"/>
          <p14:tracePt t="9881" x="7731125" y="765175"/>
          <p14:tracePt t="9886" x="7799388" y="765175"/>
          <p14:tracePt t="9896" x="7824788" y="765175"/>
          <p14:tracePt t="9900" x="7859713" y="765175"/>
          <p14:tracePt t="9908" x="7900988" y="765175"/>
          <p14:tracePt t="9915" x="7943850" y="765175"/>
          <p14:tracePt t="9922" x="8004175" y="765175"/>
          <p14:tracePt t="9929" x="8029575" y="765175"/>
          <p14:tracePt t="9936" x="8062913" y="765175"/>
          <p14:tracePt t="9945" x="8088313" y="765175"/>
          <p14:tracePt t="9950" x="8121650" y="765175"/>
          <p14:tracePt t="9964" x="8174038" y="755650"/>
          <p14:tracePt t="9971" x="8181975" y="755650"/>
          <p14:tracePt t="9979" x="8189913" y="755650"/>
          <p14:tracePt t="9985" x="8199438" y="755650"/>
          <p14:tracePt t="9993" x="8207375" y="755650"/>
          <p14:tracePt t="9998" x="8215313" y="755650"/>
          <p14:tracePt t="10013" x="8224838" y="755650"/>
          <p14:tracePt t="10282" x="8232775" y="747713"/>
          <p14:tracePt t="10296" x="8232775" y="739775"/>
          <p14:tracePt t="10319" x="8232775" y="730250"/>
          <p14:tracePt t="10324" x="8232775" y="722313"/>
          <p14:tracePt t="10330" x="8232775" y="714375"/>
          <p14:tracePt t="10338" x="8232775" y="704850"/>
          <p14:tracePt t="10353" x="8232775" y="696913"/>
          <p14:tracePt t="10360" x="8240713" y="696913"/>
          <p14:tracePt t="10365" x="8240713" y="688975"/>
          <p14:tracePt t="10380" x="8240713" y="679450"/>
          <p14:tracePt t="10395" x="8240713" y="671513"/>
          <p14:tracePt t="10402" x="8250238" y="663575"/>
          <p14:tracePt t="10414" x="8250238" y="654050"/>
          <p14:tracePt t="10443" x="8250238" y="646113"/>
          <p14:tracePt t="10462" x="8258175" y="636588"/>
          <p14:tracePt t="10479" x="8258175" y="628650"/>
          <p14:tracePt t="10512" x="8258175" y="620713"/>
          <p14:tracePt t="10547" x="8258175" y="611188"/>
          <p14:tracePt t="10603" x="8258175" y="603250"/>
          <p14:tracePt t="10617" x="8258175" y="595313"/>
          <p14:tracePt t="10672" x="8258175" y="585788"/>
          <p14:tracePt t="10720" x="8258175" y="577850"/>
          <p14:tracePt t="10756" x="8258175" y="569913"/>
          <p14:tracePt t="10790" x="8258175" y="560388"/>
          <p14:tracePt t="10819" x="8258175" y="552450"/>
          <p14:tracePt t="10825" x="8258175" y="544513"/>
          <p14:tracePt t="10832" x="8258175" y="519113"/>
          <p14:tracePt t="10840" x="8258175" y="501650"/>
          <p14:tracePt t="10846" x="8258175" y="458788"/>
          <p14:tracePt t="10853" x="8258175" y="425450"/>
          <p14:tracePt t="10861" x="8250238" y="400050"/>
          <p14:tracePt t="10866" x="8250238" y="365125"/>
          <p14:tracePt t="10873" x="8250238" y="339725"/>
          <p14:tracePt t="10881" x="8240713" y="331788"/>
          <p14:tracePt t="10887" x="8240713" y="322263"/>
          <p14:tracePt t="10896" x="8240713" y="306388"/>
          <p14:tracePt t="10902" x="8232775" y="306388"/>
          <p14:tracePt t="10910" x="8232775" y="296863"/>
          <p14:tracePt t="10929" x="8232775" y="288925"/>
          <p14:tracePt t="10945" x="8232775" y="280988"/>
          <p14:tracePt t="10950" x="8224838" y="280988"/>
          <p14:tracePt t="10964" x="8224838" y="271463"/>
          <p14:tracePt t="10992" x="8224838" y="263525"/>
          <p14:tracePt t="10998" x="8215313" y="263525"/>
          <p14:tracePt t="11027" x="8215313" y="255588"/>
          <p14:tracePt t="11040" x="8207375" y="255588"/>
          <p14:tracePt t="11062" x="8199438" y="255588"/>
          <p14:tracePt t="11124" x="8189913" y="255588"/>
          <p14:tracePt t="11258" x="8189913" y="263525"/>
          <p14:tracePt t="11263" x="8189913" y="271463"/>
          <p14:tracePt t="11270" x="8189913" y="280988"/>
          <p14:tracePt t="11279" x="8181975" y="280988"/>
          <p14:tracePt t="11284" x="8181975" y="288925"/>
          <p14:tracePt t="11291" x="8181975" y="306388"/>
          <p14:tracePt t="11305" x="8174038" y="314325"/>
          <p14:tracePt t="11312" x="8174038" y="331788"/>
          <p14:tracePt t="11320" x="8174038" y="339725"/>
          <p14:tracePt t="11327" x="8174038" y="347663"/>
          <p14:tracePt t="11333" x="8174038" y="365125"/>
          <p14:tracePt t="11340" x="8174038" y="374650"/>
          <p14:tracePt t="11346" x="8174038" y="382588"/>
          <p14:tracePt t="11354" x="8164513" y="400050"/>
          <p14:tracePt t="11367" x="8164513" y="407988"/>
          <p14:tracePt t="11376" x="8156575" y="425450"/>
          <p14:tracePt t="11381" x="8156575" y="433388"/>
          <p14:tracePt t="11389" x="8156575" y="441325"/>
          <p14:tracePt t="11396" x="8156575" y="450850"/>
          <p14:tracePt t="11403" x="8156575" y="458788"/>
          <p14:tracePt t="11418" x="8147050" y="466725"/>
          <p14:tracePt t="11430" x="8147050" y="476250"/>
          <p14:tracePt t="11437" x="8147050" y="484188"/>
          <p14:tracePt t="11445" x="8139113" y="492125"/>
          <p14:tracePt t="11465" x="8131175" y="501650"/>
          <p14:tracePt t="11472" x="8131175" y="509588"/>
          <p14:tracePt t="11479" x="8121650" y="509588"/>
          <p14:tracePt t="11486" x="8121650" y="519113"/>
          <p14:tracePt t="11494" x="8113713" y="519113"/>
          <p14:tracePt t="11500" x="8113713" y="527050"/>
          <p14:tracePt t="11508" x="8105775" y="527050"/>
          <p14:tracePt t="11520" x="8088313" y="534988"/>
          <p14:tracePt t="11535" x="8080375" y="534988"/>
          <p14:tracePt t="11544" x="8070850" y="534988"/>
          <p14:tracePt t="11548" x="8062913" y="534988"/>
          <p14:tracePt t="11556" x="8054975" y="534988"/>
          <p14:tracePt t="11562" x="8045450" y="534988"/>
          <p14:tracePt t="11569" x="8020050" y="534988"/>
          <p14:tracePt t="11578" x="7977188" y="534988"/>
          <p14:tracePt t="11584" x="7910513" y="544513"/>
          <p14:tracePt t="11591" x="7816850" y="552450"/>
          <p14:tracePt t="11598" x="7621588" y="560388"/>
          <p14:tracePt t="11604" x="7477125" y="577850"/>
          <p14:tracePt t="11612" x="7358063" y="577850"/>
          <p14:tracePt t="11619" x="7178675" y="585788"/>
          <p14:tracePt t="11627" x="7059613" y="585788"/>
          <p14:tracePt t="11632" x="6942138" y="585788"/>
          <p14:tracePt t="11643" x="6889750" y="585788"/>
          <p14:tracePt t="11649" x="6797675" y="595313"/>
          <p14:tracePt t="11653" x="6704013" y="611188"/>
          <p14:tracePt t="11662" x="6626225" y="620713"/>
          <p14:tracePt t="11667" x="6499225" y="636588"/>
          <p14:tracePt t="11676" x="6380163" y="663575"/>
          <p14:tracePt t="11681" x="6270625" y="679450"/>
          <p14:tracePt t="11688" x="6108700" y="696913"/>
          <p14:tracePt t="11695" x="5956300" y="722313"/>
          <p14:tracePt t="11703" x="5802313" y="747713"/>
          <p14:tracePt t="11710" x="5607050" y="765175"/>
          <p14:tracePt t="11716" x="5454650" y="790575"/>
          <p14:tracePt t="11723" x="5335588" y="798513"/>
          <p14:tracePt t="11730" x="5191125" y="823913"/>
          <p14:tracePt t="11736" x="5097463" y="841375"/>
          <p14:tracePt t="11744" x="5029200" y="849313"/>
          <p14:tracePt t="11751" x="4945063" y="866775"/>
          <p14:tracePt t="11757" x="4894263" y="884238"/>
          <p14:tracePt t="11764" x="4868863" y="884238"/>
          <p14:tracePt t="11771" x="4843463" y="892175"/>
          <p14:tracePt t="11780" x="4826000" y="892175"/>
          <p14:tracePt t="11786" x="4808538" y="892175"/>
          <p14:tracePt t="11794" x="4800600" y="892175"/>
          <p14:tracePt t="11799" x="4775200" y="874713"/>
          <p14:tracePt t="11806" x="4765675" y="874713"/>
          <p14:tracePt t="12064" x="4749800" y="866775"/>
          <p14:tracePt t="12070" x="4740275" y="866775"/>
          <p14:tracePt t="12076" x="4689475" y="858838"/>
          <p14:tracePt t="12082" x="4613275" y="841375"/>
          <p14:tracePt t="12091" x="4451350" y="808038"/>
          <p14:tracePt t="12096" x="4265613" y="755650"/>
          <p14:tracePt t="12103" x="4086225" y="722313"/>
          <p14:tracePt t="12112" x="3984625" y="696913"/>
          <p14:tracePt t="12118" x="3900488" y="671513"/>
          <p14:tracePt t="12127" x="3781425" y="628650"/>
          <p14:tracePt t="12131" x="3687763" y="611188"/>
          <p14:tracePt t="12139" x="3652838" y="595313"/>
          <p14:tracePt t="12145" x="3611563" y="585788"/>
          <p14:tracePt t="12152" x="3576638" y="560388"/>
          <p14:tracePt t="12161" x="3543300" y="552450"/>
          <p14:tracePt t="12166" x="3508375" y="544513"/>
          <p14:tracePt t="12172" x="3492500" y="534988"/>
          <p14:tracePt t="12180" x="3441700" y="519113"/>
          <p14:tracePt t="12186" x="3389313" y="501650"/>
          <p14:tracePt t="12194" x="3348038" y="492125"/>
          <p14:tracePt t="12202" x="3322638" y="492125"/>
          <p14:tracePt t="12209" x="3287713" y="484188"/>
          <p14:tracePt t="12215" x="3262313" y="476250"/>
          <p14:tracePt t="12223" x="3203575" y="458788"/>
          <p14:tracePt t="12229" x="3168650" y="458788"/>
          <p14:tracePt t="12235" x="3117850" y="450850"/>
          <p14:tracePt t="12244" x="3074988" y="450850"/>
          <p14:tracePt t="12249" x="3016250" y="441325"/>
          <p14:tracePt t="12257" x="2982913" y="441325"/>
          <p14:tracePt t="12263" x="2947988" y="441325"/>
          <p14:tracePt t="12271" x="2922588" y="433388"/>
          <p14:tracePt t="12278" x="2905125" y="433388"/>
          <p14:tracePt t="12285" x="2879725" y="433388"/>
          <p14:tracePt t="12299" x="2863850" y="433388"/>
          <p14:tracePt t="12305" x="2846388" y="433388"/>
          <p14:tracePt t="12312" x="2838450" y="433388"/>
          <p14:tracePt t="12319" x="2820988" y="441325"/>
          <p14:tracePt t="12329" x="2811463" y="441325"/>
          <p14:tracePt t="12334" x="2803525" y="441325"/>
          <p14:tracePt t="12342" x="2786063" y="441325"/>
          <p14:tracePt t="12347" x="2770188" y="441325"/>
          <p14:tracePt t="12355" x="2760663" y="441325"/>
          <p14:tracePt t="12361" x="2744788" y="450850"/>
          <p14:tracePt t="12377" x="2735263" y="458788"/>
          <p14:tracePt t="12382" x="2727325" y="458788"/>
          <p14:tracePt t="12396" x="2719388" y="458788"/>
          <p14:tracePt t="12425" x="2719388" y="466725"/>
          <p14:tracePt t="12430" x="2709863" y="466725"/>
          <p14:tracePt t="12451" x="2701925" y="466725"/>
          <p14:tracePt t="12473" x="2701925" y="476250"/>
          <p14:tracePt t="12513" x="2701925" y="484188"/>
          <p14:tracePt t="12598" x="2709863" y="484188"/>
          <p14:tracePt t="12611" x="2719388" y="484188"/>
          <p14:tracePt t="12626" x="2727325" y="484188"/>
          <p14:tracePt t="12640" x="2735263" y="484188"/>
          <p14:tracePt t="12654" x="2744788" y="484188"/>
          <p14:tracePt t="12660" x="2752725" y="476250"/>
          <p14:tracePt t="12668" x="2760663" y="476250"/>
          <p14:tracePt t="12675" x="2770188" y="476250"/>
          <p14:tracePt t="12681" x="2803525" y="466725"/>
          <p14:tracePt t="12688" x="2879725" y="466725"/>
          <p14:tracePt t="12695" x="3041650" y="458788"/>
          <p14:tracePt t="12702" x="3236913" y="433388"/>
          <p14:tracePt t="12711" x="3449638" y="425450"/>
          <p14:tracePt t="12718" x="3559175" y="425450"/>
          <p14:tracePt t="12723" x="3703638" y="415925"/>
          <p14:tracePt t="12730" x="3814763" y="415925"/>
          <p14:tracePt t="12737" x="3865563" y="407988"/>
          <p14:tracePt t="12745" x="3908425" y="407988"/>
          <p14:tracePt t="12751" x="3959225" y="407988"/>
          <p14:tracePt t="12759" x="4002088" y="407988"/>
          <p14:tracePt t="12767" x="4070350" y="407988"/>
          <p14:tracePt t="12772" x="4129088" y="407988"/>
          <p14:tracePt t="12779" x="4187825" y="407988"/>
          <p14:tracePt t="12786" x="4256088" y="407988"/>
          <p14:tracePt t="12793" x="4306888" y="407988"/>
          <p14:tracePt t="12800" x="4332288" y="407988"/>
          <p14:tracePt t="12808" x="4359275" y="407988"/>
          <p14:tracePt t="12813" x="4384675" y="407988"/>
          <p14:tracePt t="12821" x="4410075" y="407988"/>
          <p14:tracePt t="12827" x="4425950" y="407988"/>
          <p14:tracePt t="12835" x="4451350" y="407988"/>
          <p14:tracePt t="12842" x="4460875" y="407988"/>
          <p14:tracePt t="12859" x="4468813" y="407988"/>
          <p14:tracePt t="12862" x="4476750" y="407988"/>
          <p14:tracePt t="12876" x="4486275" y="407988"/>
          <p14:tracePt t="12911" x="4494213" y="407988"/>
          <p14:tracePt t="12960" x="4503738" y="407988"/>
          <p14:tracePt t="12987" x="4511675" y="407988"/>
          <p14:tracePt t="13016" x="4519613" y="407988"/>
          <p14:tracePt t="13057" x="4519613" y="415925"/>
          <p14:tracePt t="13078" x="4529138" y="425450"/>
          <p14:tracePt t="13113" x="4537075" y="425450"/>
          <p14:tracePt t="13120" x="4545013" y="433388"/>
          <p14:tracePt t="13133" x="4554538" y="433388"/>
          <p14:tracePt t="13141" x="4562475" y="433388"/>
          <p14:tracePt t="13147" x="4570413" y="433388"/>
          <p14:tracePt t="13154" x="4579938" y="433388"/>
          <p14:tracePt t="13162" x="4587875" y="433388"/>
          <p14:tracePt t="13168" x="4595813" y="433388"/>
          <p14:tracePt t="13176" x="4613275" y="441325"/>
          <p14:tracePt t="13182" x="4621213" y="441325"/>
          <p14:tracePt t="13192" x="4630738" y="441325"/>
          <p14:tracePt t="13196" x="4638675" y="441325"/>
          <p14:tracePt t="13203" x="4646613" y="441325"/>
          <p14:tracePt t="13211" x="4664075" y="450850"/>
          <p14:tracePt t="13217" x="4681538" y="450850"/>
          <p14:tracePt t="13226" x="4689475" y="450850"/>
          <p14:tracePt t="13232" x="4699000" y="450850"/>
          <p14:tracePt t="13239" x="4706938" y="450850"/>
          <p14:tracePt t="13247" x="4724400" y="450850"/>
          <p14:tracePt t="13252" x="4732338" y="450850"/>
          <p14:tracePt t="13259" x="4740275" y="450850"/>
          <p14:tracePt t="13266" x="4757738" y="450850"/>
          <p14:tracePt t="13275" x="4765675" y="450850"/>
          <p14:tracePt t="13280" x="4775200" y="450850"/>
          <p14:tracePt t="13286" x="4783138" y="450850"/>
          <p14:tracePt t="13293" x="4800600" y="450850"/>
          <p14:tracePt t="13301" x="4808538" y="450850"/>
          <p14:tracePt t="13308" x="4818063" y="450850"/>
          <p14:tracePt t="13314" x="4833938" y="450850"/>
          <p14:tracePt t="13324" x="4843463" y="450850"/>
          <p14:tracePt t="13335" x="4859338" y="450850"/>
          <p14:tracePt t="13350" x="4868863" y="450850"/>
          <p14:tracePt t="13363" x="4884738" y="450850"/>
          <p14:tracePt t="13377" x="4894263" y="450850"/>
          <p14:tracePt t="13392" x="4902200" y="450850"/>
          <p14:tracePt t="13406" x="4910138" y="450850"/>
          <p14:tracePt t="13420" x="4919663" y="450850"/>
          <p14:tracePt t="13434" x="4927600" y="450850"/>
          <p14:tracePt t="13454" x="4935538" y="450850"/>
          <p14:tracePt t="13475" x="4945063" y="450850"/>
          <p14:tracePt t="15640" x="4935538" y="450850"/>
          <p14:tracePt t="15646" x="4884738" y="466725"/>
          <p14:tracePt t="15653" x="4783138" y="476250"/>
          <p14:tracePt t="15661" x="4681538" y="484188"/>
          <p14:tracePt t="15667" x="4570413" y="484188"/>
          <p14:tracePt t="15675" x="4460875" y="484188"/>
          <p14:tracePt t="15682" x="4367213" y="484188"/>
          <p14:tracePt t="15689" x="4291013" y="484188"/>
          <p14:tracePt t="15695" x="4222750" y="492125"/>
          <p14:tracePt t="15702" x="4154488" y="492125"/>
          <p14:tracePt t="15709" x="4086225" y="492125"/>
          <p14:tracePt t="15716" x="4035425" y="492125"/>
          <p14:tracePt t="15724" x="3992563" y="492125"/>
          <p14:tracePt t="15730" x="3959225" y="492125"/>
          <p14:tracePt t="15739" x="3925888" y="492125"/>
          <p14:tracePt t="15744" x="3900488" y="492125"/>
          <p14:tracePt t="15751" x="3857625" y="492125"/>
          <p14:tracePt t="15758" x="3832225" y="492125"/>
          <p14:tracePt t="15765" x="3797300" y="492125"/>
          <p14:tracePt t="15773" x="3756025" y="492125"/>
          <p14:tracePt t="15779" x="3678238" y="501650"/>
          <p14:tracePt t="15786" x="3619500" y="501650"/>
          <p14:tracePt t="15793" x="3586163" y="501650"/>
          <p14:tracePt t="15800" x="3551238" y="501650"/>
          <p14:tracePt t="15808" x="3517900" y="501650"/>
          <p14:tracePt t="15814" x="3492500" y="501650"/>
          <p14:tracePt t="15823" x="3482975" y="501650"/>
          <p14:tracePt t="15828" x="3457575" y="501650"/>
          <p14:tracePt t="15838" x="3449638" y="501650"/>
          <p14:tracePt t="15841" x="3441700" y="501650"/>
          <p14:tracePt t="15849" x="3424238" y="492125"/>
          <p14:tracePt t="15857" x="3414713" y="492125"/>
          <p14:tracePt t="15870" x="3406775" y="492125"/>
          <p14:tracePt t="15876" x="3398838" y="492125"/>
          <p14:tracePt t="15890" x="3389313" y="492125"/>
          <p14:tracePt t="15911" x="3381375" y="492125"/>
          <p14:tracePt t="15918" x="3373438" y="492125"/>
          <p14:tracePt t="15939" x="3363913" y="492125"/>
          <p14:tracePt t="15974" x="3363913" y="501650"/>
          <p14:tracePt t="16057" x="3373438" y="501650"/>
          <p14:tracePt t="16065" x="3381375" y="501650"/>
          <p14:tracePt t="16092" x="3389313" y="501650"/>
          <p14:tracePt t="16128" x="3398838" y="501650"/>
          <p14:tracePt t="16351" x="3441700" y="501650"/>
          <p14:tracePt t="16358" x="3482975" y="501650"/>
          <p14:tracePt t="16365" x="3568700" y="501650"/>
          <p14:tracePt t="16373" x="3644900" y="509588"/>
          <p14:tracePt t="16380" x="3703638" y="509588"/>
          <p14:tracePt t="16385" x="3763963" y="509588"/>
          <p14:tracePt t="16393" x="3832225" y="519113"/>
          <p14:tracePt t="16399" x="3900488" y="519113"/>
          <p14:tracePt t="16406" x="3941763" y="519113"/>
          <p14:tracePt t="16412" x="4002088" y="519113"/>
          <p14:tracePt t="16421" x="4070350" y="519113"/>
          <p14:tracePt t="16427" x="4111625" y="519113"/>
          <p14:tracePt t="16434" x="4137025" y="519113"/>
          <p14:tracePt t="16440" x="4187825" y="519113"/>
          <p14:tracePt t="16447" x="4240213" y="527050"/>
          <p14:tracePt t="16455" x="4291013" y="527050"/>
          <p14:tracePt t="16461" x="4306888" y="527050"/>
          <p14:tracePt t="16468" x="4332288" y="527050"/>
          <p14:tracePt t="16476" x="4375150" y="527050"/>
          <p14:tracePt t="16482" x="4410075" y="527050"/>
          <p14:tracePt t="16490" x="4468813" y="527050"/>
          <p14:tracePt t="16496" x="4537075" y="534988"/>
          <p14:tracePt t="16506" x="4587875" y="544513"/>
          <p14:tracePt t="16511" x="4638675" y="544513"/>
          <p14:tracePt t="16518" x="4673600" y="544513"/>
          <p14:tracePt t="16526" x="4699000" y="544513"/>
          <p14:tracePt t="16532" x="4714875" y="544513"/>
          <p14:tracePt t="16539" x="4732338" y="544513"/>
          <p14:tracePt t="16545" x="4749800" y="544513"/>
          <p14:tracePt t="16555" x="4757738" y="544513"/>
          <p14:tracePt t="16566" x="4765675" y="544513"/>
          <p14:tracePt t="16574" x="4783138" y="544513"/>
          <p14:tracePt t="16589" x="4791075" y="544513"/>
          <p14:tracePt t="16605" x="4800600" y="544513"/>
          <p14:tracePt t="16616" x="4818063" y="544513"/>
          <p14:tracePt t="16630" x="4826000" y="544513"/>
          <p14:tracePt t="16643" x="4833938" y="544513"/>
          <p14:tracePt t="16651" x="4843463" y="544513"/>
          <p14:tracePt t="16657" x="4851400" y="544513"/>
          <p14:tracePt t="16664" x="4859338" y="544513"/>
          <p14:tracePt t="16672" x="4868863" y="544513"/>
          <p14:tracePt t="16679" x="4876800" y="544513"/>
          <p14:tracePt t="16692" x="4884738" y="544513"/>
          <p14:tracePt t="16700" x="4894263" y="544513"/>
          <p14:tracePt t="16707" x="4910138" y="544513"/>
          <p14:tracePt t="16722" x="4919663" y="544513"/>
          <p14:tracePt t="16734" x="4927600" y="544513"/>
          <p14:tracePt t="16741" x="4935538" y="544513"/>
          <p14:tracePt t="16756" x="4945063" y="544513"/>
          <p14:tracePt t="16768" x="4953000" y="544513"/>
          <p14:tracePt t="16789" x="4962525" y="544513"/>
          <p14:tracePt t="16797" x="4970463" y="544513"/>
          <p14:tracePt t="16818" x="4978400" y="544513"/>
          <p14:tracePt t="16859" x="4987925" y="544513"/>
          <p14:tracePt t="17478" x="4995863" y="544513"/>
          <p14:tracePt t="17506" x="5003800" y="544513"/>
          <p14:tracePt t="17548" x="5013325" y="544513"/>
          <p14:tracePt t="17590" x="5021263" y="544513"/>
          <p14:tracePt t="17617" x="5029200" y="544513"/>
          <p14:tracePt t="17631" x="5038725" y="544513"/>
          <p14:tracePt t="17659" x="5046663" y="544513"/>
          <p14:tracePt t="17708" x="5054600" y="544513"/>
          <p14:tracePt t="17854" x="5029200" y="534988"/>
          <p14:tracePt t="17860" x="4962525" y="519113"/>
          <p14:tracePt t="17866" x="4884738" y="484188"/>
          <p14:tracePt t="17873" x="4851400" y="476250"/>
          <p14:tracePt t="17881" x="4826000" y="466725"/>
          <p14:tracePt t="17889" x="4808538" y="450850"/>
          <p14:tracePt t="17894" x="4800600" y="450850"/>
          <p14:tracePt t="17903" x="4791075" y="441325"/>
          <p14:tracePt t="17909" x="4775200" y="441325"/>
          <p14:tracePt t="17916" x="4765675" y="441325"/>
          <p14:tracePt t="17923" x="4749800" y="433388"/>
          <p14:tracePt t="17929" x="4724400" y="425450"/>
          <p14:tracePt t="17937" x="4699000" y="425450"/>
          <p14:tracePt t="17943" x="4664075" y="425450"/>
          <p14:tracePt t="17950" x="4638675" y="415925"/>
          <p14:tracePt t="17957" x="4613275" y="415925"/>
          <p14:tracePt t="17973" x="4545013" y="407988"/>
          <p14:tracePt t="17979" x="4529138" y="407988"/>
          <p14:tracePt t="17988" x="4511675" y="407988"/>
          <p14:tracePt t="17991" x="4503738" y="407988"/>
          <p14:tracePt t="17999" x="4494213" y="407988"/>
          <p14:tracePt t="18006" x="4476750" y="407988"/>
          <p14:tracePt t="18021" x="4468813" y="407988"/>
          <p14:tracePt t="18034" x="4460875" y="407988"/>
          <p14:tracePt t="18041" x="4451350" y="407988"/>
          <p14:tracePt t="18055" x="4443413" y="407988"/>
          <p14:tracePt t="18062" x="4443413" y="415925"/>
          <p14:tracePt t="18075" x="4435475" y="415925"/>
          <p14:tracePt t="18089" x="4425950" y="415925"/>
          <p14:tracePt t="18097" x="4418013" y="415925"/>
          <p14:tracePt t="18105" x="4418013" y="425450"/>
          <p14:tracePt t="18111" x="4410075" y="425450"/>
          <p14:tracePt t="18117" x="4400550" y="425450"/>
          <p14:tracePt t="18124" x="4392613" y="425450"/>
          <p14:tracePt t="18131" x="4384675" y="433388"/>
          <p14:tracePt t="18139" x="4375150" y="441325"/>
          <p14:tracePt t="18145" x="4367213" y="441325"/>
          <p14:tracePt t="18153" x="4359275" y="441325"/>
          <p14:tracePt t="18159" x="4349750" y="441325"/>
          <p14:tracePt t="18167" x="4332288" y="441325"/>
          <p14:tracePt t="18172" x="4324350" y="450850"/>
          <p14:tracePt t="18180" x="4316413" y="450850"/>
          <p14:tracePt t="18188" x="4306888" y="450850"/>
          <p14:tracePt t="18194" x="4298950" y="450850"/>
          <p14:tracePt t="18201" x="4281488" y="450850"/>
          <p14:tracePt t="18208" x="4273550" y="450850"/>
          <p14:tracePt t="18215" x="4265613" y="458788"/>
          <p14:tracePt t="18222" x="4256088" y="458788"/>
          <p14:tracePt t="18229" x="4248150" y="466725"/>
          <p14:tracePt t="18237" x="4240213" y="466725"/>
          <p14:tracePt t="18243" x="4222750" y="466725"/>
          <p14:tracePt t="18250" x="4214813" y="466725"/>
          <p14:tracePt t="18256" x="4205288" y="466725"/>
          <p14:tracePt t="18264" x="4197350" y="466725"/>
          <p14:tracePt t="18272" x="4187825" y="466725"/>
          <p14:tracePt t="18278" x="4179888" y="466725"/>
          <p14:tracePt t="18286" x="4171950" y="466725"/>
          <p14:tracePt t="18298" x="4154488" y="466725"/>
          <p14:tracePt t="18312" x="4137025" y="466725"/>
          <p14:tracePt t="18320" x="4111625" y="466725"/>
          <p14:tracePt t="18326" x="4095750" y="466725"/>
          <p14:tracePt t="18333" x="4060825" y="466725"/>
          <p14:tracePt t="18340" x="4010025" y="458788"/>
          <p14:tracePt t="18347" x="3941763" y="458788"/>
          <p14:tracePt t="18355" x="3865563" y="450850"/>
          <p14:tracePt t="18361" x="3746500" y="441325"/>
          <p14:tracePt t="18369" x="3644900" y="433388"/>
          <p14:tracePt t="18375" x="3568700" y="433388"/>
          <p14:tracePt t="18382" x="3492500" y="433388"/>
          <p14:tracePt t="18389" x="3432175" y="433388"/>
          <p14:tracePt t="18395" x="3373438" y="433388"/>
          <p14:tracePt t="18403" x="3297238" y="433388"/>
          <p14:tracePt t="18410" x="3244850" y="433388"/>
          <p14:tracePt t="18417" x="3211513" y="425450"/>
          <p14:tracePt t="18423" x="3178175" y="425450"/>
          <p14:tracePt t="18431" x="3152775" y="425450"/>
          <p14:tracePt t="18439" x="3143250" y="425450"/>
          <p14:tracePt t="18445" x="3127375" y="425450"/>
          <p14:tracePt t="18454" x="3109913" y="425450"/>
          <p14:tracePt t="18465" x="3092450" y="425450"/>
          <p14:tracePt t="18479" x="3084513" y="425450"/>
          <p14:tracePt t="18795" x="3100388" y="425450"/>
          <p14:tracePt t="18802" x="3117850" y="425450"/>
          <p14:tracePt t="18809" x="3127375" y="425450"/>
          <p14:tracePt t="18815" x="3143250" y="425450"/>
          <p14:tracePt t="18822" x="3152775" y="425450"/>
          <p14:tracePt t="18829" x="3160713" y="433388"/>
          <p14:tracePt t="18837" x="3186113" y="433388"/>
          <p14:tracePt t="18843" x="3186113" y="441325"/>
          <p14:tracePt t="18852" x="3194050" y="441325"/>
          <p14:tracePt t="18857" x="3211513" y="441325"/>
          <p14:tracePt t="18864" x="3219450" y="441325"/>
          <p14:tracePt t="18871" x="3228975" y="441325"/>
          <p14:tracePt t="18878" x="3254375" y="450850"/>
          <p14:tracePt t="18886" x="3262313" y="450850"/>
          <p14:tracePt t="18892" x="3270250" y="450850"/>
          <p14:tracePt t="18899" x="3287713" y="450850"/>
          <p14:tracePt t="18906" x="3305175" y="458788"/>
          <p14:tracePt t="18913" x="3322638" y="458788"/>
          <p14:tracePt t="18921" x="3330575" y="458788"/>
          <p14:tracePt t="18926" x="3338513" y="458788"/>
          <p14:tracePt t="18935" x="3355975" y="458788"/>
          <p14:tracePt t="18941" x="3363913" y="458788"/>
          <p14:tracePt t="18947" x="3373438" y="458788"/>
          <p14:tracePt t="18955" x="3389313" y="458788"/>
          <p14:tracePt t="18972" x="3398838" y="458788"/>
          <p14:tracePt t="18976" x="3406775" y="458788"/>
          <p14:tracePt t="18983" x="3414713" y="458788"/>
          <p14:tracePt t="18990" x="3424238" y="458788"/>
          <p14:tracePt t="18997" x="3432175" y="458788"/>
          <p14:tracePt t="19004" x="3441700" y="458788"/>
          <p14:tracePt t="19010" x="3449638" y="458788"/>
          <p14:tracePt t="19017" x="3457575" y="458788"/>
          <p14:tracePt t="19024" x="3467100" y="458788"/>
          <p14:tracePt t="19032" x="3475038" y="458788"/>
          <p14:tracePt t="19045" x="3482975" y="458788"/>
          <p14:tracePt t="19053" x="3492500" y="458788"/>
          <p14:tracePt t="19066" x="3500438" y="458788"/>
          <p14:tracePt t="19087" x="3508375" y="466725"/>
          <p14:tracePt t="19115" x="3508375" y="476250"/>
          <p14:tracePt t="19121" x="3517900" y="476250"/>
          <p14:tracePt t="19135" x="3525838" y="476250"/>
          <p14:tracePt t="19492" x="3636963" y="476250"/>
          <p14:tracePt t="19498" x="3756025" y="476250"/>
          <p14:tracePt t="19506" x="3840163" y="466725"/>
          <p14:tracePt t="19512" x="3941763" y="458788"/>
          <p14:tracePt t="19520" x="3992563" y="458788"/>
          <p14:tracePt t="19526" x="4052888" y="458788"/>
          <p14:tracePt t="19533" x="4103688" y="450850"/>
          <p14:tracePt t="19539" x="4146550" y="450850"/>
          <p14:tracePt t="19547" x="4179888" y="450850"/>
          <p14:tracePt t="19554" x="4205288" y="450850"/>
          <p14:tracePt t="19561" x="4248150" y="450850"/>
          <p14:tracePt t="19569" x="4291013" y="450850"/>
          <p14:tracePt t="19575" x="4316413" y="450850"/>
          <p14:tracePt t="19582" x="4367213" y="450850"/>
          <p14:tracePt t="19589" x="4400550" y="450850"/>
          <p14:tracePt t="19596" x="4435475" y="450850"/>
          <p14:tracePt t="19604" x="4460875" y="458788"/>
          <p14:tracePt t="19610" x="4486275" y="458788"/>
          <p14:tracePt t="19618" x="4529138" y="466725"/>
          <p14:tracePt t="19623" x="4570413" y="466725"/>
          <p14:tracePt t="19631" x="4587875" y="466725"/>
          <p14:tracePt t="19638" x="4605338" y="466725"/>
          <p14:tracePt t="19645" x="4613275" y="466725"/>
          <p14:tracePt t="19653" x="4621213" y="466725"/>
          <p14:tracePt t="19659" x="4630738" y="466725"/>
          <p14:tracePt t="19666" x="4630738" y="476250"/>
          <p14:tracePt t="19673" x="4638675" y="476250"/>
          <p14:tracePt t="19680" x="4646613" y="476250"/>
          <p14:tracePt t="19687" x="4656138" y="476250"/>
          <p14:tracePt t="19703" x="4673600" y="476250"/>
          <p14:tracePt t="19714" x="4681538" y="476250"/>
          <p14:tracePt t="19721" x="4689475" y="476250"/>
          <p14:tracePt t="19729" x="4699000" y="476250"/>
          <p14:tracePt t="19736" x="4714875" y="476250"/>
          <p14:tracePt t="19752" x="4732338" y="476250"/>
          <p14:tracePt t="19763" x="4740275" y="476250"/>
          <p14:tracePt t="19777" x="4749800" y="476250"/>
          <p14:tracePt t="19792" x="4757738" y="476250"/>
          <p14:tracePt t="19798" x="4765675" y="476250"/>
          <p14:tracePt t="19819" x="4775200" y="476250"/>
          <p14:tracePt t="19840" x="4783138" y="476250"/>
          <p14:tracePt t="19853" x="4791075" y="476250"/>
          <p14:tracePt t="19868" x="4800600" y="476250"/>
          <p14:tracePt t="20309" x="4808538" y="476250"/>
          <p14:tracePt t="20316" x="4808538" y="484188"/>
          <p14:tracePt t="20323" x="4826000" y="484188"/>
          <p14:tracePt t="20345" x="4833938" y="484188"/>
          <p14:tracePt t="20359" x="4843463" y="492125"/>
          <p14:tracePt t="20372" x="4851400" y="501650"/>
          <p14:tracePt t="20379" x="4859338" y="501650"/>
          <p14:tracePt t="20393" x="4868863" y="501650"/>
          <p14:tracePt t="20402" x="4868863" y="509588"/>
          <p14:tracePt t="20407" x="4876800" y="509588"/>
          <p14:tracePt t="20427" x="4894263" y="509588"/>
          <p14:tracePt t="20449" x="4910138" y="519113"/>
          <p14:tracePt t="20470" x="4919663" y="519113"/>
          <p14:tracePt t="20490" x="4927600" y="527050"/>
          <p14:tracePt t="20504" x="4935538" y="534988"/>
          <p14:tracePt t="20519" x="4945063" y="544513"/>
          <p14:tracePt t="20532" x="4953000" y="544513"/>
          <p14:tracePt t="20553" x="4962525" y="544513"/>
          <p14:tracePt t="20560" x="4962525" y="552450"/>
          <p14:tracePt t="20581" x="4970463" y="552450"/>
          <p14:tracePt t="20595" x="4978400" y="552450"/>
          <p14:tracePt t="20609" x="4987925" y="560388"/>
          <p14:tracePt t="20637" x="4995863" y="569913"/>
          <p14:tracePt t="20678" x="5003800" y="569913"/>
          <p14:tracePt t="20754" x="4987925" y="560388"/>
          <p14:tracePt t="20776" x="4953000" y="552450"/>
          <p14:tracePt t="20783" x="4927600" y="527050"/>
          <p14:tracePt t="20790" x="4910138" y="519113"/>
          <p14:tracePt t="20796" x="4894263" y="509588"/>
          <p14:tracePt t="20811" x="4894263" y="501650"/>
          <p14:tracePt t="20818" x="4876800" y="501650"/>
          <p14:tracePt t="20823" x="4868863" y="484188"/>
          <p14:tracePt t="20830" x="4859338" y="484188"/>
          <p14:tracePt t="20845" x="4851400" y="476250"/>
          <p14:tracePt t="20852" x="4851400" y="466725"/>
          <p14:tracePt t="20859" x="4843463" y="466725"/>
          <p14:tracePt t="20872" x="4843463" y="458788"/>
          <p14:tracePt t="20915" x="4843463" y="450850"/>
          <p14:tracePt t="21018" x="4843463" y="458788"/>
          <p14:tracePt t="21053" x="4843463" y="466725"/>
          <p14:tracePt t="21067" x="4843463" y="476250"/>
          <p14:tracePt t="21102" x="4833938" y="484188"/>
          <p14:tracePt t="21109" x="4826000" y="484188"/>
          <p14:tracePt t="21116" x="4818063" y="484188"/>
          <p14:tracePt t="21122" x="4775200" y="501650"/>
          <p14:tracePt t="21130" x="4689475" y="509588"/>
          <p14:tracePt t="21137" x="4545013" y="534988"/>
          <p14:tracePt t="21144" x="4418013" y="534988"/>
          <p14:tracePt t="21151" x="4281488" y="534988"/>
          <p14:tracePt t="21157" x="4171950" y="527050"/>
          <p14:tracePt t="21165" x="4052888" y="519113"/>
          <p14:tracePt t="21171" x="3976688" y="519113"/>
          <p14:tracePt t="21178" x="3900488" y="509588"/>
          <p14:tracePt t="21186" x="3840163" y="501650"/>
          <p14:tracePt t="21192" x="3789363" y="501650"/>
          <p14:tracePt t="21201" x="3746500" y="492125"/>
          <p14:tracePt t="21206" x="3678238" y="492125"/>
          <p14:tracePt t="21213" x="3619500" y="492125"/>
          <p14:tracePt t="21220" x="3594100" y="492125"/>
          <p14:tracePt t="21227" x="3559175" y="492125"/>
          <p14:tracePt t="21235" x="3533775" y="492125"/>
          <p14:tracePt t="21240" x="3500438" y="492125"/>
          <p14:tracePt t="21248" x="3482975" y="492125"/>
          <p14:tracePt t="21255" x="3475038" y="492125"/>
          <p14:tracePt t="21262" x="3449638" y="492125"/>
          <p14:tracePt t="21269" x="3432175" y="492125"/>
          <p14:tracePt t="21275" x="3424238" y="492125"/>
          <p14:tracePt t="21284" x="3414713" y="492125"/>
          <p14:tracePt t="21289" x="3398838" y="492125"/>
          <p14:tracePt t="21296" x="3389313" y="492125"/>
          <p14:tracePt t="21311" x="3373438" y="492125"/>
          <p14:tracePt t="21324" x="3363913" y="492125"/>
          <p14:tracePt t="21332" x="3363913" y="484188"/>
          <p14:tracePt t="21338" x="3355975" y="484188"/>
          <p14:tracePt t="21345" x="3348038" y="484188"/>
          <p14:tracePt t="21352" x="3348038" y="476250"/>
          <p14:tracePt t="21359" x="3338513" y="476250"/>
          <p14:tracePt t="21380" x="3330575" y="476250"/>
          <p14:tracePt t="21394" x="3322638" y="476250"/>
          <p14:tracePt t="21422" x="3313113" y="476250"/>
          <p14:tracePt t="21498" x="3322638" y="476250"/>
          <p14:tracePt t="21512" x="3330575" y="476250"/>
          <p14:tracePt t="21534" x="3338513" y="476250"/>
          <p14:tracePt t="21547" x="3348038" y="476250"/>
          <p14:tracePt t="21553" x="3355975" y="476250"/>
          <p14:tracePt t="21568" x="3363913" y="476250"/>
          <p14:tracePt t="21589" x="3373438" y="476250"/>
          <p14:tracePt t="21603" x="3381375" y="476250"/>
          <p14:tracePt t="21609" x="3389313" y="476250"/>
          <p14:tracePt t="21631" x="3398838" y="476250"/>
          <p14:tracePt t="21645" x="3406775" y="476250"/>
          <p14:tracePt t="21658" x="3414713" y="476250"/>
          <p14:tracePt t="21688" x="3424238" y="476250"/>
          <p14:tracePt t="21701" x="3432175" y="476250"/>
          <p14:tracePt t="21716" x="3432175" y="466725"/>
          <p14:tracePt t="21729" x="3441700" y="466725"/>
          <p14:tracePt t="21931" x="3475038" y="466725"/>
          <p14:tracePt t="21937" x="3543300" y="466725"/>
          <p14:tracePt t="21944" x="3611563" y="466725"/>
          <p14:tracePt t="21952" x="3678238" y="458788"/>
          <p14:tracePt t="21967" x="3814763" y="458788"/>
          <p14:tracePt t="21972" x="3883025" y="458788"/>
          <p14:tracePt t="21980" x="3967163" y="458788"/>
          <p14:tracePt t="21986" x="4060825" y="458788"/>
          <p14:tracePt t="21993" x="4146550" y="458788"/>
          <p14:tracePt t="22001" x="4205288" y="458788"/>
          <p14:tracePt t="22007" x="4265613" y="458788"/>
          <p14:tracePt t="22016" x="4332288" y="466725"/>
          <p14:tracePt t="22022" x="4400550" y="476250"/>
          <p14:tracePt t="22028" x="4435475" y="484188"/>
          <p14:tracePt t="22037" x="4503738" y="484188"/>
          <p14:tracePt t="22042" x="4554538" y="492125"/>
          <p14:tracePt t="22051" x="4587875" y="501650"/>
          <p14:tracePt t="22058" x="4638675" y="501650"/>
          <p14:tracePt t="22063" x="4673600" y="509588"/>
          <p14:tracePt t="22070" x="4689475" y="519113"/>
          <p14:tracePt t="22078" x="4699000" y="519113"/>
          <p14:tracePt t="22084" x="4706938" y="519113"/>
          <p14:tracePt t="22091" x="4724400" y="519113"/>
          <p14:tracePt t="22100" x="4732338" y="519113"/>
          <p14:tracePt t="22105" x="4740275" y="519113"/>
          <p14:tracePt t="22112" x="4749800" y="519113"/>
          <p14:tracePt t="22118" x="4757738" y="519113"/>
          <p14:tracePt t="22126" x="4775200" y="519113"/>
          <p14:tracePt t="22133" x="4800600" y="519113"/>
          <p14:tracePt t="22140" x="4833938" y="519113"/>
          <p14:tracePt t="22147" x="4868863" y="519113"/>
          <p14:tracePt t="22153" x="4919663" y="519113"/>
          <p14:tracePt t="22161" x="4953000" y="519113"/>
          <p14:tracePt t="22168" x="4987925" y="519113"/>
          <p14:tracePt t="22175" x="5046663" y="519113"/>
          <p14:tracePt t="22183" x="5089525" y="519113"/>
          <p14:tracePt t="22187" x="5148263" y="519113"/>
          <p14:tracePt t="22196" x="5165725" y="519113"/>
          <p14:tracePt t="22202" x="5183188" y="519113"/>
          <p14:tracePt t="22209" x="5208588" y="519113"/>
          <p14:tracePt t="22217" x="5224463" y="519113"/>
          <p14:tracePt t="22231" x="5233988" y="519113"/>
          <p14:tracePt t="22236" x="5241925" y="519113"/>
          <p14:tracePt t="22251" x="5249863" y="519113"/>
          <p14:tracePt t="22273" x="5259388" y="519113"/>
          <p14:tracePt t="22300" x="5267325" y="519113"/>
          <p14:tracePt t="22306" x="5276850" y="519113"/>
          <p14:tracePt t="22474" x="5267325" y="519113"/>
          <p14:tracePt t="22509" x="5259388" y="519113"/>
          <p14:tracePt t="22516" x="5249863" y="519113"/>
          <p14:tracePt t="22536" x="5241925" y="519113"/>
          <p14:tracePt t="22550" x="5233988" y="519113"/>
          <p14:tracePt t="22571" x="5224463" y="519113"/>
          <p14:tracePt t="22606" x="5216525" y="519113"/>
          <p14:tracePt t="22627" x="5216525" y="509588"/>
          <p14:tracePt t="22662" x="5224463" y="509588"/>
          <p14:tracePt t="22675" x="5233988" y="501650"/>
          <p14:tracePt t="22690" x="5241925" y="501650"/>
          <p14:tracePt t="22703" x="5249863" y="492125"/>
          <p14:tracePt t="22711" x="5267325" y="492125"/>
          <p14:tracePt t="22718" x="5276850" y="492125"/>
          <p14:tracePt t="22725" x="5327650" y="476250"/>
          <p14:tracePt t="22733" x="5421313" y="466725"/>
          <p14:tracePt t="22739" x="5530850" y="450850"/>
          <p14:tracePt t="22749" x="5624513" y="441325"/>
          <p14:tracePt t="22753" x="5718175" y="433388"/>
          <p14:tracePt t="22759" x="5811838" y="415925"/>
          <p14:tracePt t="22766" x="5888038" y="415925"/>
          <p14:tracePt t="22773" x="5946775" y="415925"/>
          <p14:tracePt t="22780" x="5989638" y="415925"/>
          <p14:tracePt t="22787" x="6015038" y="415925"/>
          <p14:tracePt t="22794" x="6032500" y="415925"/>
          <p14:tracePt t="22800" x="6057900" y="415925"/>
          <p14:tracePt t="22807" x="6083300" y="415925"/>
          <p14:tracePt t="22817" x="6091238" y="415925"/>
          <p14:tracePt t="22821" x="6100763" y="415925"/>
          <p14:tracePt t="22828" x="6116638" y="415925"/>
          <p14:tracePt t="22836" x="6134100" y="415925"/>
          <p14:tracePt t="22843" x="6159500" y="415925"/>
          <p14:tracePt t="22851" x="6167438" y="415925"/>
          <p14:tracePt t="22856" x="6184900" y="415925"/>
          <p14:tracePt t="22866" x="6210300" y="415925"/>
          <p14:tracePt t="22870" x="6219825" y="415925"/>
          <p14:tracePt t="22877" x="6245225" y="415925"/>
          <p14:tracePt t="22884" x="6261100" y="425450"/>
          <p14:tracePt t="22892" x="6270625" y="425450"/>
          <p14:tracePt t="22900" x="6278563" y="425450"/>
          <p14:tracePt t="22904" x="6286500" y="433388"/>
          <p14:tracePt t="23225" x="6303963" y="433388"/>
          <p14:tracePt t="23233" x="6321425" y="433388"/>
          <p14:tracePt t="23240" x="6329363" y="433388"/>
          <p14:tracePt t="23249" x="6346825" y="433388"/>
          <p14:tracePt t="23253" x="6380163" y="441325"/>
          <p14:tracePt t="23261" x="6440488" y="441325"/>
          <p14:tracePt t="23267" x="6499225" y="450850"/>
          <p14:tracePt t="23274" x="6567488" y="450850"/>
          <p14:tracePt t="23282" x="6626225" y="458788"/>
          <p14:tracePt t="23287" x="6661150" y="466725"/>
          <p14:tracePt t="23295" x="6729413" y="476250"/>
          <p14:tracePt t="23301" x="6780213" y="484188"/>
          <p14:tracePt t="23309" x="6813550" y="492125"/>
          <p14:tracePt t="23317" x="6838950" y="492125"/>
          <p14:tracePt t="23322" x="6881813" y="492125"/>
          <p14:tracePt t="23332" x="6924675" y="501650"/>
          <p14:tracePt t="23337" x="6958013" y="509588"/>
          <p14:tracePt t="23344" x="6983413" y="509588"/>
          <p14:tracePt t="23352" x="7008813" y="519113"/>
          <p14:tracePt t="23358" x="7034213" y="527050"/>
          <p14:tracePt t="23369" x="7059613" y="534988"/>
          <p14:tracePt t="23371" x="7077075" y="534988"/>
          <p14:tracePt t="23378" x="7102475" y="534988"/>
          <p14:tracePt t="23386" x="7119938" y="544513"/>
          <p14:tracePt t="23393" x="7162800" y="552450"/>
          <p14:tracePt t="23401" x="7221538" y="560388"/>
          <p14:tracePt t="23406" x="7264400" y="569913"/>
          <p14:tracePt t="23416" x="7281863" y="569913"/>
          <p14:tracePt t="23420" x="7315200" y="577850"/>
          <p14:tracePt t="23427" x="7332663" y="577850"/>
          <p14:tracePt t="23434" x="7348538" y="577850"/>
          <p14:tracePt t="23441" x="7358063" y="577850"/>
          <p14:tracePt t="23449" x="7366000" y="585788"/>
          <p14:tracePt t="23456" x="7373938" y="585788"/>
          <p14:tracePt t="23476" x="7383463" y="585788"/>
          <p14:tracePt t="23497" x="7391400" y="585788"/>
          <p14:tracePt t="23504" x="7400925" y="585788"/>
          <p14:tracePt t="23517" x="7408863" y="585788"/>
          <p14:tracePt t="23533" x="7416800" y="585788"/>
          <p14:tracePt t="23539" x="7426325" y="585788"/>
          <p14:tracePt t="23545" x="7434263" y="585788"/>
          <p14:tracePt t="23552" x="7451725" y="585788"/>
          <p14:tracePt t="23559" x="7467600" y="585788"/>
          <p14:tracePt t="23567" x="7477125" y="585788"/>
          <p14:tracePt t="23573" x="7493000" y="585788"/>
          <p14:tracePt t="23583" x="7502525" y="585788"/>
          <p14:tracePt t="23587" x="7518400" y="585788"/>
          <p14:tracePt t="23594" x="7545388" y="585788"/>
          <p14:tracePt t="23601" x="7578725" y="585788"/>
          <p14:tracePt t="23608" x="7596188" y="585788"/>
          <p14:tracePt t="23616" x="7621588" y="585788"/>
          <p14:tracePt t="23622" x="7637463" y="585788"/>
          <p14:tracePt t="23628" x="7654925" y="585788"/>
          <p14:tracePt t="23636" x="7672388" y="585788"/>
          <p14:tracePt t="23643" x="7705725" y="585788"/>
          <p14:tracePt t="23650" x="7731125" y="585788"/>
          <p14:tracePt t="23657" x="7748588" y="585788"/>
          <p14:tracePt t="23665" x="7766050" y="585788"/>
          <p14:tracePt t="23671" x="7791450" y="585788"/>
          <p14:tracePt t="23677" x="7816850" y="585788"/>
          <p14:tracePt t="23689" x="7832725" y="585788"/>
          <p14:tracePt t="23691" x="7842250" y="585788"/>
          <p14:tracePt t="23700" x="7850188" y="577850"/>
          <p14:tracePt t="23706" x="7875588" y="577850"/>
          <p14:tracePt t="23714" x="7893050" y="577850"/>
          <p14:tracePt t="23719" x="7900988" y="577850"/>
          <p14:tracePt t="23726" x="7910513" y="577850"/>
          <p14:tracePt t="23734" x="7926388" y="577850"/>
          <p14:tracePt t="23741" x="7961313" y="577850"/>
          <p14:tracePt t="23749" x="7986713" y="577850"/>
          <p14:tracePt t="23754" x="8012113" y="569913"/>
          <p14:tracePt t="23762" x="8029575" y="569913"/>
          <p14:tracePt t="23768" x="8045450" y="560388"/>
          <p14:tracePt t="23775" x="8062913" y="560388"/>
          <p14:tracePt t="23783" x="8080375" y="560388"/>
          <p14:tracePt t="23788" x="8096250" y="560388"/>
          <p14:tracePt t="23803" x="8105775" y="560388"/>
          <p14:tracePt t="23817" x="8113713" y="560388"/>
          <p14:tracePt t="23832" x="8131175" y="560388"/>
          <p14:tracePt t="23844" x="8139113" y="560388"/>
          <p14:tracePt t="23865" x="8147050" y="560388"/>
          <p14:tracePt t="23872" x="8156575" y="560388"/>
          <p14:tracePt t="23886" x="8164513" y="560388"/>
          <p14:tracePt t="23900" x="8174038" y="560388"/>
          <p14:tracePt t="23915" x="8181975" y="560388"/>
          <p14:tracePt t="23935" x="8189913" y="560388"/>
          <p14:tracePt t="23965" x="8199438" y="552450"/>
          <p14:tracePt t="23970" x="8199438" y="544513"/>
          <p14:tracePt t="23999" x="8207375" y="544513"/>
          <p14:tracePt t="24018" x="8215313" y="544513"/>
          <p14:tracePt t="24046" x="8215313" y="534988"/>
          <p14:tracePt t="24095" x="8215313" y="527050"/>
          <p14:tracePt t="24137" x="8215313" y="519113"/>
          <p14:tracePt t="24150" x="8215313" y="509588"/>
          <p14:tracePt t="24165" x="8215313" y="501650"/>
          <p14:tracePt t="24193" x="8215313" y="492125"/>
          <p14:tracePt t="24227" x="8215313" y="484188"/>
          <p14:tracePt t="24241" x="8215313" y="476250"/>
          <p14:tracePt t="24262" x="8215313" y="466725"/>
          <p14:tracePt t="24283" x="8215313" y="458788"/>
          <p14:tracePt t="24312" x="8215313" y="450850"/>
          <p14:tracePt t="24317" x="8207375" y="441325"/>
          <p14:tracePt t="24345" x="8207375" y="433388"/>
          <p14:tracePt t="24381" x="8207375" y="425450"/>
          <p14:tracePt t="24415" x="8199438" y="415925"/>
          <p14:tracePt t="24429" x="8199438" y="400050"/>
          <p14:tracePt t="24436" x="8199438" y="390525"/>
          <p14:tracePt t="24443" x="8199438" y="374650"/>
          <p14:tracePt t="24450" x="8199438" y="357188"/>
          <p14:tracePt t="24457" x="8199438" y="339725"/>
          <p14:tracePt t="24465" x="8199438" y="331788"/>
          <p14:tracePt t="24472" x="8199438" y="322263"/>
          <p14:tracePt t="24478" x="8199438" y="306388"/>
          <p14:tracePt t="24493" x="8199438" y="296863"/>
          <p14:tracePt t="24502" x="8199438" y="288925"/>
          <p14:tracePt t="24515" x="8199438" y="280988"/>
          <p14:tracePt t="24520" x="8199438" y="271463"/>
          <p14:tracePt t="24533" x="8199438" y="263525"/>
          <p14:tracePt t="24541" x="8199438" y="246063"/>
          <p14:tracePt t="24548" x="8189913" y="238125"/>
          <p14:tracePt t="24555" x="8189913" y="220663"/>
          <p14:tracePt t="24561" x="8181975" y="203200"/>
          <p14:tracePt t="24568" x="8181975" y="177800"/>
          <p14:tracePt t="24575" x="8181975" y="169863"/>
          <p14:tracePt t="24589" x="8181975" y="161925"/>
          <p14:tracePt t="24603" x="8181975" y="144463"/>
          <p14:tracePt t="24617" x="8181975" y="127000"/>
          <p14:tracePt t="24632" x="8181975" y="119063"/>
          <p14:tracePt t="24651" x="8181975" y="111125"/>
          <p14:tracePt t="24666" x="8181975" y="101600"/>
          <p14:tracePt t="24673" x="8181975" y="93663"/>
          <p14:tracePt t="24681" x="8181975" y="85725"/>
          <p14:tracePt t="24686" x="8181975" y="68263"/>
          <p14:tracePt t="24700" x="8181975" y="58738"/>
          <p14:tracePt t="24709" x="8181975" y="50800"/>
          <p14:tracePt t="24715" x="8181975" y="42863"/>
          <p14:tracePt t="24728" x="8174038" y="33338"/>
          <p14:tracePt t="24735" x="8174038" y="25400"/>
          <p14:tracePt t="24750" x="8164513" y="17463"/>
          <p14:tracePt t="24764" x="8164513" y="7938"/>
          <p14:tracePt t="24777" x="8164513" y="0"/>
          <p14:tracePt t="25722" x="5735638" y="7938"/>
          <p14:tracePt t="25729" x="5735638" y="17463"/>
          <p14:tracePt t="25735" x="5735638" y="25400"/>
          <p14:tracePt t="25743" x="5735638" y="42863"/>
          <p14:tracePt t="25749" x="5735638" y="50800"/>
          <p14:tracePt t="25757" x="5735638" y="68263"/>
          <p14:tracePt t="25765" x="5726113" y="76200"/>
          <p14:tracePt t="25771" x="5726113" y="101600"/>
          <p14:tracePt t="25779" x="5726113" y="127000"/>
          <p14:tracePt t="25784" x="5718175" y="152400"/>
          <p14:tracePt t="25791" x="5718175" y="169863"/>
          <p14:tracePt t="25798" x="5718175" y="187325"/>
          <p14:tracePt t="25805" x="5708650" y="203200"/>
          <p14:tracePt t="25813" x="5708650" y="212725"/>
          <p14:tracePt t="25820" x="5700713" y="220663"/>
          <p14:tracePt t="25826" x="5700713" y="230188"/>
          <p14:tracePt t="25833" x="5700713" y="238125"/>
          <p14:tracePt t="25848" x="5700713" y="246063"/>
          <p14:tracePt t="25863" x="5692775" y="255588"/>
          <p14:tracePt t="25868" x="5692775" y="263525"/>
          <p14:tracePt t="25882" x="5692775" y="271463"/>
          <p14:tracePt t="25896" x="5683250" y="271463"/>
          <p14:tracePt t="25910" x="5683250" y="280988"/>
          <p14:tracePt t="25951" x="5675313" y="280988"/>
          <p14:tracePt t="25973" x="5667375" y="280988"/>
          <p14:tracePt t="26015" x="5657850" y="280988"/>
          <p14:tracePt t="26070" x="5657850" y="271463"/>
          <p14:tracePt t="26415" x="5599113" y="271463"/>
          <p14:tracePt t="26422" x="5497513" y="263525"/>
          <p14:tracePt t="26430" x="5403850" y="263525"/>
          <p14:tracePt t="26438" x="5327650" y="255588"/>
          <p14:tracePt t="26447" x="5249863" y="255588"/>
          <p14:tracePt t="26453" x="5183188" y="255588"/>
          <p14:tracePt t="26463" x="5132388" y="255588"/>
          <p14:tracePt t="26469" x="5089525" y="255588"/>
          <p14:tracePt t="26477" x="5029200" y="255588"/>
          <p14:tracePt t="26485" x="4995863" y="255588"/>
          <p14:tracePt t="26493" x="4962525" y="255588"/>
          <p14:tracePt t="26501" x="4919663" y="255588"/>
          <p14:tracePt t="26509" x="4884738" y="263525"/>
          <p14:tracePt t="26515" x="4868863" y="263525"/>
          <p14:tracePt t="26524" x="4843463" y="263525"/>
          <p14:tracePt t="26531" x="4826000" y="263525"/>
          <p14:tracePt t="26540" x="4808538" y="263525"/>
          <p14:tracePt t="26547" x="4791075" y="263525"/>
          <p14:tracePt t="26555" x="4765675" y="263525"/>
          <p14:tracePt t="26564" x="4749800" y="271463"/>
          <p14:tracePt t="26571" x="4724400" y="271463"/>
          <p14:tracePt t="26580" x="4689475" y="280988"/>
          <p14:tracePt t="26595" x="4656138" y="280988"/>
          <p14:tracePt t="26601" x="4630738" y="288925"/>
          <p14:tracePt t="26607" x="4613275" y="288925"/>
          <p14:tracePt t="26615" x="4595813" y="296863"/>
          <p14:tracePt t="26621" x="4579938" y="296863"/>
          <p14:tracePt t="26629" x="4570413" y="296863"/>
          <p14:tracePt t="26634" x="4562475" y="296863"/>
          <p14:tracePt t="26642" x="4554538" y="296863"/>
          <p14:tracePt t="26656" x="4537075" y="296863"/>
          <p14:tracePt t="26670" x="4529138" y="296863"/>
          <p14:tracePt t="26678" x="4519613" y="296863"/>
          <p14:tracePt t="26690" x="4511675" y="296863"/>
          <p14:tracePt t="26699" x="4494213" y="296863"/>
          <p14:tracePt t="26705" x="4476750" y="296863"/>
          <p14:tracePt t="26713" x="4468813" y="296863"/>
          <p14:tracePt t="26718" x="4443413" y="296863"/>
          <p14:tracePt t="26726" x="4418013" y="296863"/>
          <p14:tracePt t="26732" x="4392613" y="296863"/>
          <p14:tracePt t="26739" x="4367213" y="296863"/>
          <p14:tracePt t="26747" x="4332288" y="296863"/>
          <p14:tracePt t="26753" x="4316413" y="296863"/>
          <p14:tracePt t="26762" x="4298950" y="296863"/>
          <p14:tracePt t="26767" x="4281488" y="296863"/>
          <p14:tracePt t="26775" x="4256088" y="306388"/>
          <p14:tracePt t="26781" x="4230688" y="306388"/>
          <p14:tracePt t="26788" x="4205288" y="314325"/>
          <p14:tracePt t="26796" x="4171950" y="314325"/>
          <p14:tracePt t="26801" x="4154488" y="314325"/>
          <p14:tracePt t="26809" x="4129088" y="314325"/>
          <p14:tracePt t="26816" x="4095750" y="322263"/>
          <p14:tracePt t="26823" x="4044950" y="331788"/>
          <p14:tracePt t="26831" x="3967163" y="339725"/>
          <p14:tracePt t="26837" x="3873500" y="347663"/>
          <p14:tracePt t="26845" x="3806825" y="357188"/>
          <p14:tracePt t="26850" x="3713163" y="365125"/>
          <p14:tracePt t="26857" x="3670300" y="374650"/>
          <p14:tracePt t="26866" x="3619500" y="382588"/>
          <p14:tracePt t="26871" x="3568700" y="390525"/>
          <p14:tracePt t="26880" x="3533775" y="390525"/>
          <p14:tracePt t="26886" x="3500438" y="400050"/>
          <p14:tracePt t="26893" x="3482975" y="407988"/>
          <p14:tracePt t="26899" x="3467100" y="415925"/>
          <p14:tracePt t="26906" x="3457575" y="415925"/>
          <p14:tracePt t="26915" x="3432175" y="415925"/>
          <p14:tracePt t="26920" x="3414713" y="425450"/>
          <p14:tracePt t="26929" x="3398838" y="433388"/>
          <p14:tracePt t="26934" x="3381375" y="433388"/>
          <p14:tracePt t="26941" x="3373438" y="441325"/>
          <p14:tracePt t="26949" x="3355975" y="441325"/>
          <p14:tracePt t="26965" x="3338513" y="450850"/>
          <p14:tracePt t="26976" x="3330575" y="458788"/>
          <p14:tracePt t="26983" x="3330575" y="466725"/>
          <p14:tracePt t="26997" x="3322638" y="466725"/>
          <p14:tracePt t="27012" x="3322638" y="476250"/>
          <p14:tracePt t="27031" x="3322638" y="484188"/>
          <p14:tracePt t="27066" x="3322638" y="492125"/>
          <p14:tracePt t="27095" x="3322638" y="501650"/>
          <p14:tracePt t="27177" x="3330575" y="501650"/>
          <p14:tracePt t="27213" x="3338513" y="501650"/>
          <p14:tracePt t="27240" x="3348038" y="501650"/>
          <p14:tracePt t="27269" x="3355975" y="501650"/>
          <p14:tracePt t="27282" x="3355975" y="492125"/>
          <p14:tracePt t="27289" x="3363913" y="492125"/>
          <p14:tracePt t="27310" x="3373438" y="492125"/>
          <p14:tracePt t="27324" x="3381375" y="484188"/>
          <p14:tracePt t="27345" x="3389313" y="484188"/>
          <p14:tracePt t="27373" x="3398838" y="484188"/>
          <p14:tracePt t="27379" x="3406775" y="484188"/>
          <p14:tracePt t="27395" x="3414713" y="484188"/>
          <p14:tracePt t="27414" x="3424238" y="484188"/>
          <p14:tracePt t="27437" x="3432175" y="484188"/>
          <p14:tracePt t="27448" x="3449638" y="484188"/>
          <p14:tracePt t="27463" x="3457575" y="484188"/>
          <p14:tracePt t="27470" x="3467100" y="484188"/>
          <p14:tracePt t="27478" x="3482975" y="484188"/>
          <p14:tracePt t="27484" x="3500438" y="492125"/>
          <p14:tracePt t="27490" x="3508375" y="492125"/>
          <p14:tracePt t="27498" x="3525838" y="492125"/>
          <p14:tracePt t="27504" x="3543300" y="492125"/>
          <p14:tracePt t="27512" x="3568700" y="492125"/>
          <p14:tracePt t="27518" x="3602038" y="492125"/>
          <p14:tracePt t="27528" x="3644900" y="501650"/>
          <p14:tracePt t="27533" x="3678238" y="501650"/>
          <p14:tracePt t="27540" x="3746500" y="509588"/>
          <p14:tracePt t="27547" x="3806825" y="509588"/>
          <p14:tracePt t="27553" x="3900488" y="509588"/>
          <p14:tracePt t="27562" x="3992563" y="527050"/>
          <p14:tracePt t="27567" x="4044950" y="534988"/>
          <p14:tracePt t="27574" x="4121150" y="544513"/>
          <p14:tracePt t="27581" x="4171950" y="544513"/>
          <p14:tracePt t="27589" x="4222750" y="544513"/>
          <p14:tracePt t="27596" x="4273550" y="552450"/>
          <p14:tracePt t="27602" x="4316413" y="552450"/>
          <p14:tracePt t="27609" x="4367213" y="560388"/>
          <p14:tracePt t="27615" x="4392613" y="560388"/>
          <p14:tracePt t="27623" x="4410075" y="560388"/>
          <p14:tracePt t="27630" x="4418013" y="560388"/>
          <p14:tracePt t="27637" x="4425950" y="560388"/>
          <p14:tracePt t="27645" x="4443413" y="560388"/>
          <p14:tracePt t="27651" x="4460875" y="560388"/>
          <p14:tracePt t="27658" x="4468813" y="560388"/>
          <p14:tracePt t="27664" x="4486275" y="560388"/>
          <p14:tracePt t="27672" x="4503738" y="560388"/>
          <p14:tracePt t="27679" x="4519613" y="560388"/>
          <p14:tracePt t="27685" x="4562475" y="552450"/>
          <p14:tracePt t="27692" x="4621213" y="534988"/>
          <p14:tracePt t="28056" x="4638675" y="534988"/>
          <p14:tracePt t="28063" x="4656138" y="534988"/>
          <p14:tracePt t="28070" x="4681538" y="534988"/>
          <p14:tracePt t="28078" x="4706938" y="534988"/>
          <p14:tracePt t="28084" x="4732338" y="534988"/>
          <p14:tracePt t="28091" x="4765675" y="534988"/>
          <p14:tracePt t="28098" x="4800600" y="534988"/>
          <p14:tracePt t="28104" x="4826000" y="534988"/>
          <p14:tracePt t="28112" x="4843463" y="534988"/>
          <p14:tracePt t="28119" x="4859338" y="534988"/>
          <p14:tracePt t="28127" x="4876800" y="534988"/>
          <p14:tracePt t="28133" x="4894263" y="534988"/>
          <p14:tracePt t="28147" x="4902200" y="534988"/>
          <p14:tracePt t="28154" x="4910138" y="534988"/>
          <p14:tracePt t="28161" x="4919663" y="534988"/>
          <p14:tracePt t="28167" x="4927600" y="534988"/>
          <p14:tracePt t="28181" x="4935538" y="534988"/>
          <p14:tracePt t="28189" x="4945063" y="534988"/>
          <p14:tracePt t="28210" x="4953000" y="534988"/>
          <p14:tracePt t="28223" x="4962525" y="534988"/>
          <p14:tracePt t="28265" x="4970463" y="534988"/>
          <p14:tracePt t="28286" x="4970463" y="527050"/>
          <p14:tracePt t="28349" x="4970463" y="519113"/>
          <p14:tracePt t="28663" x="5013325" y="519113"/>
          <p14:tracePt t="28669" x="5046663" y="519113"/>
          <p14:tracePt t="28677" x="5089525" y="527050"/>
          <p14:tracePt t="28683" x="5114925" y="527050"/>
          <p14:tracePt t="28690" x="5173663" y="527050"/>
          <p14:tracePt t="28697" x="5241925" y="534988"/>
          <p14:tracePt t="28706" x="5302250" y="534988"/>
          <p14:tracePt t="28712" x="5335588" y="534988"/>
          <p14:tracePt t="28718" x="5394325" y="544513"/>
          <p14:tracePt t="28728" x="5429250" y="544513"/>
          <p14:tracePt t="28733" x="5446713" y="544513"/>
          <p14:tracePt t="28739" x="5454650" y="544513"/>
          <p14:tracePt t="28746" x="5462588" y="544513"/>
          <p14:tracePt t="28753" x="5480050" y="544513"/>
          <p14:tracePt t="28766" x="5497513" y="552450"/>
          <p14:tracePt t="28774" x="5505450" y="552450"/>
          <p14:tracePt t="28782" x="5513388" y="552450"/>
          <p14:tracePt t="28788" x="5513388" y="560388"/>
          <p14:tracePt t="28801" x="5522913" y="560388"/>
          <p14:tracePt t="28816" x="5530850" y="560388"/>
          <p14:tracePt t="28843" x="5538788" y="560388"/>
          <p14:tracePt t="28962" x="5538788" y="569913"/>
          <p14:tracePt t="28969" x="5530850" y="569913"/>
          <p14:tracePt t="28976" x="5513388" y="569913"/>
          <p14:tracePt t="28990" x="5505450" y="569913"/>
          <p14:tracePt t="28996" x="5497513" y="569913"/>
          <p14:tracePt t="29004" x="5487988" y="569913"/>
          <p14:tracePt t="29012" x="5472113" y="569913"/>
          <p14:tracePt t="29017" x="5462588" y="569913"/>
          <p14:tracePt t="29032" x="5446713" y="569913"/>
          <p14:tracePt t="29038" x="5429250" y="569913"/>
          <p14:tracePt t="29045" x="5411788" y="569913"/>
          <p14:tracePt t="29052" x="5386388" y="577850"/>
          <p14:tracePt t="29061" x="5343525" y="577850"/>
          <p14:tracePt t="29066" x="5310188" y="577850"/>
          <p14:tracePt t="29073" x="5249863" y="585788"/>
          <p14:tracePt t="29080" x="5165725" y="595313"/>
          <p14:tracePt t="29087" x="5080000" y="603250"/>
          <p14:tracePt t="29094" x="4962525" y="611188"/>
          <p14:tracePt t="29101" x="4851400" y="620713"/>
          <p14:tracePt t="29110" x="4783138" y="628650"/>
          <p14:tracePt t="29117" x="4689475" y="646113"/>
          <p14:tracePt t="29121" x="4562475" y="654050"/>
          <p14:tracePt t="29131" x="4460875" y="663575"/>
          <p14:tracePt t="29137" x="4392613" y="671513"/>
          <p14:tracePt t="29144" x="4291013" y="671513"/>
          <p14:tracePt t="29149" x="4179888" y="679450"/>
          <p14:tracePt t="29157" x="4103688" y="688975"/>
          <p14:tracePt t="29164" x="4035425" y="688975"/>
          <p14:tracePt t="29171" x="3916363" y="688975"/>
          <p14:tracePt t="29179" x="3814763" y="688975"/>
          <p14:tracePt t="29185" x="3746500" y="688975"/>
          <p14:tracePt t="29194" x="3678238" y="688975"/>
          <p14:tracePt t="29198" x="3576638" y="688975"/>
          <p14:tracePt t="29205" x="3475038" y="679450"/>
          <p14:tracePt t="29214" x="3414713" y="671513"/>
          <p14:tracePt t="29219" x="3348038" y="663575"/>
          <p14:tracePt t="29229" x="3279775" y="663575"/>
          <p14:tracePt t="29234" x="3228975" y="663575"/>
          <p14:tracePt t="29242" x="3186113" y="663575"/>
          <p14:tracePt t="29247" x="3135313" y="663575"/>
          <p14:tracePt t="29254" x="3084513" y="663575"/>
          <p14:tracePt t="29262" x="3059113" y="663575"/>
          <p14:tracePt t="29268" x="3033713" y="663575"/>
          <p14:tracePt t="29278" x="3016250" y="663575"/>
          <p14:tracePt t="29282" x="3008313" y="663575"/>
          <p14:tracePt t="29288" x="2990850" y="663575"/>
          <p14:tracePt t="29295" x="2982913" y="663575"/>
          <p14:tracePt t="29324" x="2973388" y="671513"/>
          <p14:tracePt t="29560" x="2965450" y="671513"/>
          <p14:tracePt t="29572" x="2955925" y="671513"/>
          <p14:tracePt t="29587" x="2947988" y="671513"/>
          <p14:tracePt t="29594" x="2940050" y="671513"/>
          <p14:tracePt t="29599" x="2930525" y="679450"/>
          <p14:tracePt t="29607" x="2922588" y="679450"/>
          <p14:tracePt t="29614" x="2905125" y="679450"/>
          <p14:tracePt t="29621" x="2863850" y="679450"/>
          <p14:tracePt t="29628" x="2795588" y="679450"/>
          <p14:tracePt t="29635" x="2709863" y="671513"/>
          <p14:tracePt t="29643" x="2540000" y="654050"/>
          <p14:tracePt t="29648" x="2260600" y="646113"/>
          <p14:tracePt t="29656" x="2116138" y="646113"/>
          <p14:tracePt t="29662" x="1997075" y="636588"/>
          <p14:tracePt t="29669" x="1903413" y="620713"/>
          <p14:tracePt t="29678" x="1792288" y="603250"/>
          <p14:tracePt t="29683" x="1708150" y="595313"/>
          <p14:tracePt t="29690" x="1579563" y="569913"/>
          <p14:tracePt t="29697" x="1470025" y="534988"/>
          <p14:tracePt t="29709" x="1419225" y="534988"/>
          <p14:tracePt t="29713" x="1358900" y="534988"/>
          <p14:tracePt t="29718" x="1300163" y="527050"/>
          <p14:tracePt t="29726" x="1239838" y="527050"/>
          <p14:tracePt t="29733" x="1206500" y="527050"/>
          <p14:tracePt t="29739" x="1181100" y="527050"/>
          <p14:tracePt t="29746" x="1155700" y="534988"/>
          <p14:tracePt t="29754" x="1130300" y="544513"/>
          <p14:tracePt t="29761" x="1079500" y="552450"/>
          <p14:tracePt t="29767" x="1044575" y="560388"/>
          <p14:tracePt t="29773" x="993775" y="569913"/>
          <p14:tracePt t="29781" x="968375" y="569913"/>
          <p14:tracePt t="29787" x="925513" y="577850"/>
          <p14:tracePt t="29796" x="884238" y="577850"/>
          <p14:tracePt t="29802" x="866775" y="585788"/>
          <p14:tracePt t="29810" x="815975" y="595313"/>
          <p14:tracePt t="29815" x="790575" y="603250"/>
          <p14:tracePt t="29823" x="765175" y="603250"/>
          <p14:tracePt t="29830" x="747713" y="611188"/>
          <p14:tracePt t="29836" x="730250" y="620713"/>
          <p14:tracePt t="29844" x="714375" y="620713"/>
          <p14:tracePt t="29850" x="688975" y="628650"/>
          <p14:tracePt t="29859" x="671513" y="628650"/>
          <p14:tracePt t="29865" x="661988" y="628650"/>
          <p14:tracePt t="29871" x="654050" y="628650"/>
          <p14:tracePt t="29878" x="646113" y="628650"/>
          <p14:tracePt t="29894" x="646113" y="636588"/>
          <p14:tracePt t="29899" x="636588" y="636588"/>
          <p14:tracePt t="29906" x="628650" y="636588"/>
          <p14:tracePt t="29926" x="620713" y="636588"/>
          <p14:tracePt t="29934" x="620713" y="646113"/>
          <p14:tracePt t="29943" x="620713" y="654050"/>
          <p14:tracePt t="29968" x="620713" y="663575"/>
          <p14:tracePt t="29990" x="620713" y="671513"/>
          <p14:tracePt t="30010" x="620713" y="688975"/>
          <p14:tracePt t="30017" x="628650" y="696913"/>
          <p14:tracePt t="30026" x="628650" y="704850"/>
          <p14:tracePt t="30031" x="636588" y="739775"/>
          <p14:tracePt t="30039" x="636588" y="755650"/>
          <p14:tracePt t="30045" x="654050" y="798513"/>
          <p14:tracePt t="30052" x="671513" y="849313"/>
          <p14:tracePt t="30060" x="688975" y="884238"/>
          <p14:tracePt t="30067" x="696913" y="900113"/>
          <p14:tracePt t="30073" x="704850" y="935038"/>
          <p14:tracePt t="30080" x="722313" y="960438"/>
          <p14:tracePt t="30087" x="739775" y="1011238"/>
          <p14:tracePt t="30095" x="773113" y="1054100"/>
          <p14:tracePt t="30101" x="798513" y="1079500"/>
          <p14:tracePt t="30109" x="831850" y="1122363"/>
          <p14:tracePt t="30115" x="866775" y="1163638"/>
          <p14:tracePt t="30122" x="909638" y="1206500"/>
          <p14:tracePt t="30129" x="935038" y="1231900"/>
          <p14:tracePt t="30135" x="985838" y="1266825"/>
          <p14:tracePt t="30143" x="1003300" y="1282700"/>
          <p14:tracePt t="30149" x="1028700" y="1300163"/>
          <p14:tracePt t="30156" x="1054100" y="1308100"/>
          <p14:tracePt t="30163" x="1062038" y="1317625"/>
          <p14:tracePt t="30171" x="1069975" y="1317625"/>
          <p14:tracePt t="30179" x="1087438" y="1325563"/>
          <p14:tracePt t="30185" x="1095375" y="1325563"/>
          <p14:tracePt t="30193" x="1112838" y="1343025"/>
          <p14:tracePt t="30198" x="1120775" y="1343025"/>
          <p14:tracePt t="30205" x="1138238" y="1350963"/>
          <p14:tracePt t="30213" x="1155700" y="1350963"/>
          <p14:tracePt t="30220" x="1173163" y="1350963"/>
          <p14:tracePt t="30227" x="1189038" y="1360488"/>
          <p14:tracePt t="30233" x="1198563" y="1368425"/>
          <p14:tracePt t="30241" x="1206500" y="1368425"/>
          <p14:tracePt t="30247" x="1223963" y="1368425"/>
          <p14:tracePt t="30254" x="1231900" y="1368425"/>
          <p14:tracePt t="30262" x="1239838" y="1368425"/>
          <p14:tracePt t="30268" x="1249363" y="1368425"/>
          <p14:tracePt t="30282" x="1265238" y="1376363"/>
          <p14:tracePt t="30295" x="1274763" y="1376363"/>
          <p14:tracePt t="30311" x="1290638" y="1376363"/>
          <p14:tracePt t="30316" x="1300163" y="1376363"/>
          <p14:tracePt t="30326" x="1308100" y="1376363"/>
          <p14:tracePt t="30330" x="1317625" y="1376363"/>
          <p14:tracePt t="30338" x="1343025" y="1376363"/>
          <p14:tracePt t="30344" x="1368425" y="1376363"/>
          <p14:tracePt t="30352" x="1393825" y="1376363"/>
          <p14:tracePt t="30359" x="1427163" y="1376363"/>
          <p14:tracePt t="30365" x="1503363" y="1360488"/>
          <p14:tracePt t="30372" x="1571625" y="1350963"/>
          <p14:tracePt t="30380" x="1647825" y="1343025"/>
          <p14:tracePt t="30386" x="1724025" y="1325563"/>
          <p14:tracePt t="30394" x="1792288" y="1308100"/>
          <p14:tracePt t="30401" x="1868488" y="1292225"/>
          <p14:tracePt t="30408" x="1903413" y="1274763"/>
          <p14:tracePt t="30413" x="1954213" y="1266825"/>
          <p14:tracePt t="30421" x="1987550" y="1257300"/>
          <p14:tracePt t="30430" x="2030413" y="1249363"/>
          <p14:tracePt t="30434" x="2047875" y="1249363"/>
          <p14:tracePt t="30443" x="2073275" y="1241425"/>
          <p14:tracePt t="30448" x="2098675" y="1231900"/>
          <p14:tracePt t="30460" x="2116138" y="1231900"/>
          <p14:tracePt t="30464" x="2124075" y="1223963"/>
          <p14:tracePt t="30469" x="2149475" y="1223963"/>
          <p14:tracePt t="30477" x="2174875" y="1223963"/>
          <p14:tracePt t="30484" x="2182813" y="1216025"/>
          <p14:tracePt t="30493" x="2200275" y="1216025"/>
          <p14:tracePt t="30497" x="2225675" y="1206500"/>
          <p14:tracePt t="30505" x="2286000" y="1198563"/>
          <p14:tracePt t="30511" x="2311400" y="1198563"/>
          <p14:tracePt t="30518" x="2362200" y="1181100"/>
          <p14:tracePt t="30526" x="2446338" y="1181100"/>
          <p14:tracePt t="30532" x="2524125" y="1163638"/>
          <p14:tracePt t="30539" x="2625725" y="1163638"/>
          <p14:tracePt t="30546" x="2693988" y="1163638"/>
          <p14:tracePt t="30553" x="2760663" y="1163638"/>
          <p14:tracePt t="30560" x="2811463" y="1163638"/>
          <p14:tracePt t="30566" x="2879725" y="1163638"/>
          <p14:tracePt t="30576" x="2922588" y="1163638"/>
          <p14:tracePt t="30581" x="2965450" y="1163638"/>
          <p14:tracePt t="30588" x="2990850" y="1163638"/>
          <p14:tracePt t="30594" x="3016250" y="1163638"/>
          <p14:tracePt t="30602" x="3033713" y="1163638"/>
          <p14:tracePt t="30610" x="3041650" y="1163638"/>
          <p14:tracePt t="30616" x="3049588" y="1163638"/>
          <p14:tracePt t="30625" x="3067050" y="1163638"/>
          <p14:tracePt t="30629" x="3074988" y="1163638"/>
          <p14:tracePt t="30637" x="3084513" y="1163638"/>
          <p14:tracePt t="30643" x="3092450" y="1163638"/>
          <p14:tracePt t="30651" x="3117850" y="1163638"/>
          <p14:tracePt t="30658" x="3160713" y="1163638"/>
          <p14:tracePt t="30668" x="3186113" y="1163638"/>
          <p14:tracePt t="30671" x="3236913" y="1155700"/>
          <p14:tracePt t="30678" x="3270250" y="1155700"/>
          <p14:tracePt t="30686" x="3322638" y="1147763"/>
          <p14:tracePt t="30694" x="3330575" y="1147763"/>
          <p14:tracePt t="30699" x="3355975" y="1147763"/>
          <p14:tracePt t="30710" x="3373438" y="1147763"/>
          <p14:tracePt t="30715" x="3381375" y="1147763"/>
          <p14:tracePt t="30720" x="3389313" y="1147763"/>
          <p14:tracePt t="30727" x="3398838" y="1147763"/>
          <p14:tracePt t="30734" x="3406775" y="1147763"/>
          <p14:tracePt t="30755" x="3414713" y="1147763"/>
          <p14:tracePt t="30769" x="3432175" y="1147763"/>
          <p14:tracePt t="30776" x="3432175" y="1138238"/>
          <p14:tracePt t="30782" x="3441700" y="1138238"/>
          <p14:tracePt t="30792" x="3457575" y="1138238"/>
          <p14:tracePt t="30796" x="3467100" y="1138238"/>
          <p14:tracePt t="30804" x="3482975" y="1130300"/>
          <p14:tracePt t="30811" x="3492500" y="1130300"/>
          <p14:tracePt t="30818" x="3500438" y="1130300"/>
          <p14:tracePt t="30828" x="3508375" y="1130300"/>
          <p14:tracePt t="30831" x="3525838" y="1130300"/>
          <p14:tracePt t="30853" x="3533775" y="1130300"/>
          <p14:tracePt t="30859" x="3543300" y="1130300"/>
          <p14:tracePt t="30875" x="3551238" y="1130300"/>
          <p14:tracePt t="30880" x="3559175" y="1130300"/>
          <p14:tracePt t="30887" x="3576638" y="1130300"/>
          <p14:tracePt t="30901" x="3594100" y="1130300"/>
          <p14:tracePt t="30908" x="3602038" y="1130300"/>
          <p14:tracePt t="30915" x="3627438" y="1130300"/>
          <p14:tracePt t="30922" x="3627438" y="1122363"/>
          <p14:tracePt t="30929" x="3644900" y="1122363"/>
          <p14:tracePt t="30935" x="3662363" y="1122363"/>
          <p14:tracePt t="30944" x="3670300" y="1122363"/>
          <p14:tracePt t="30950" x="3678238" y="1112838"/>
          <p14:tracePt t="30960" x="3687763" y="1112838"/>
          <p14:tracePt t="30971" x="3695700" y="1112838"/>
          <p14:tracePt t="30977" x="3703638" y="1112838"/>
          <p14:tracePt t="30984" x="3713163" y="1112838"/>
          <p14:tracePt t="30993" x="3721100" y="1112838"/>
          <p14:tracePt t="31006" x="3738563" y="1112838"/>
          <p14:tracePt t="31012" x="3756025" y="1112838"/>
          <p14:tracePt t="31020" x="3763963" y="1112838"/>
          <p14:tracePt t="31026" x="3771900" y="1112838"/>
          <p14:tracePt t="31033" x="3806825" y="1112838"/>
          <p14:tracePt t="31041" x="3822700" y="1112838"/>
          <p14:tracePt t="31048" x="3840163" y="1104900"/>
          <p14:tracePt t="31054" x="3857625" y="1104900"/>
          <p14:tracePt t="31060" x="3873500" y="1096963"/>
          <p14:tracePt t="31068" x="3890963" y="1096963"/>
          <p14:tracePt t="31076" x="3908425" y="1096963"/>
          <p14:tracePt t="31082" x="3933825" y="1096963"/>
          <p14:tracePt t="31088" x="3941763" y="1096963"/>
          <p14:tracePt t="31095" x="3959225" y="1096963"/>
          <p14:tracePt t="31102" x="3967163" y="1096963"/>
          <p14:tracePt t="31109" x="3984625" y="1087438"/>
          <p14:tracePt t="31116" x="4002088" y="1079500"/>
          <p14:tracePt t="31130" x="4010025" y="1079500"/>
          <p14:tracePt t="31137" x="4017963" y="1079500"/>
          <p14:tracePt t="31151" x="4027488" y="1079500"/>
          <p14:tracePt t="31159" x="4035425" y="1079500"/>
          <p14:tracePt t="31175" x="4044950" y="1079500"/>
          <p14:tracePt t="31179" x="4052888" y="1079500"/>
          <p14:tracePt t="31186" x="4060825" y="1079500"/>
          <p14:tracePt t="31214" x="4070350" y="1079500"/>
          <p14:tracePt t="31221" x="4078288" y="1079500"/>
          <p14:tracePt t="31242" x="4086225" y="1079500"/>
          <p14:tracePt t="31270" x="4095750" y="1079500"/>
          <p14:tracePt t="31312" x="4103688" y="1079500"/>
          <p14:tracePt t="31354" x="4095750" y="1079500"/>
          <p14:tracePt t="31360" x="4086225" y="1079500"/>
          <p14:tracePt t="31367" x="4070350" y="1079500"/>
          <p14:tracePt t="31376" x="4060825" y="1079500"/>
          <p14:tracePt t="31381" x="4044950" y="1079500"/>
          <p14:tracePt t="31388" x="4027488" y="1079500"/>
          <p14:tracePt t="31395" x="4010025" y="1079500"/>
          <p14:tracePt t="31409" x="3984625" y="1079500"/>
          <p14:tracePt t="31416" x="3908425" y="1079500"/>
          <p14:tracePt t="31425" x="3781425" y="1079500"/>
          <p14:tracePt t="31430" x="3543300" y="1079500"/>
          <p14:tracePt t="31437" x="3287713" y="1079500"/>
          <p14:tracePt t="31444" x="3117850" y="1079500"/>
          <p14:tracePt t="31451" x="3008313" y="1079500"/>
          <p14:tracePt t="31459" x="2863850" y="1087438"/>
          <p14:tracePt t="31465" x="2795588" y="1096963"/>
          <p14:tracePt t="31474" x="2786063" y="1096963"/>
          <p14:tracePt t="31478" x="2778125" y="1096963"/>
          <p14:tracePt t="31485" x="2770188" y="1096963"/>
          <p14:tracePt t="31507" x="2760663" y="1096963"/>
          <p14:tracePt t="31535" x="2752725" y="1096963"/>
          <p14:tracePt t="31542" x="2744788" y="1096963"/>
          <p14:tracePt t="31548" x="2727325" y="1096963"/>
          <p14:tracePt t="31557" x="2693988" y="1096963"/>
          <p14:tracePt t="31562" x="2651125" y="1096963"/>
          <p14:tracePt t="31570" x="2616200" y="1087438"/>
          <p14:tracePt t="31577" x="2608263" y="1087438"/>
          <p14:tracePt t="31583" x="2590800" y="1087438"/>
          <p14:tracePt t="31591" x="2582863" y="1087438"/>
          <p14:tracePt t="31598" x="2574925" y="1087438"/>
          <p14:tracePt t="31611" x="2565400" y="1087438"/>
          <p14:tracePt t="31618" x="2549525" y="1087438"/>
          <p14:tracePt t="31626" x="2540000" y="1087438"/>
          <p14:tracePt t="31632" x="2524125" y="1087438"/>
          <p14:tracePt t="31641" x="2497138" y="1087438"/>
          <p14:tracePt t="31646" x="2455863" y="1087438"/>
          <p14:tracePt t="31653" x="2352675" y="1087438"/>
          <p14:tracePt t="31659" x="2268538" y="1087438"/>
          <p14:tracePt t="31667" x="2157413" y="1087438"/>
          <p14:tracePt t="31676" x="2081213" y="1096963"/>
          <p14:tracePt t="31681" x="1987550" y="1096963"/>
          <p14:tracePt t="31687" x="1920875" y="1104900"/>
          <p14:tracePt t="31695" x="1878013" y="1112838"/>
          <p14:tracePt t="31702" x="1860550" y="1112838"/>
          <p14:tracePt t="31710" x="1817688" y="1122363"/>
          <p14:tracePt t="31716" x="1792288" y="1122363"/>
          <p14:tracePt t="31725" x="1784350" y="1122363"/>
          <p14:tracePt t="31729" x="1766888" y="1122363"/>
          <p14:tracePt t="31736" x="1749425" y="1122363"/>
          <p14:tracePt t="31743" x="1724025" y="1122363"/>
          <p14:tracePt t="31751" x="1698625" y="1122363"/>
          <p14:tracePt t="31758" x="1647825" y="1122363"/>
          <p14:tracePt t="31764" x="1589088" y="1130300"/>
          <p14:tracePt t="31772" x="1538288" y="1130300"/>
          <p14:tracePt t="31778" x="1503363" y="1130300"/>
          <p14:tracePt t="31785" x="1462088" y="1130300"/>
          <p14:tracePt t="31793" x="1444625" y="1130300"/>
          <p14:tracePt t="31800" x="1393825" y="1130300"/>
          <p14:tracePt t="31808" x="1368425" y="1130300"/>
          <p14:tracePt t="31813" x="1350963" y="1130300"/>
          <p14:tracePt t="31820" x="1333500" y="1130300"/>
          <p14:tracePt t="31827" x="1325563" y="1130300"/>
          <p14:tracePt t="31834" x="1308100" y="1130300"/>
          <p14:tracePt t="31841" x="1290638" y="1130300"/>
          <p14:tracePt t="31855" x="1282700" y="1130300"/>
          <p14:tracePt t="31868" x="1274763" y="1130300"/>
          <p14:tracePt t="31883" x="1265238" y="1130300"/>
          <p14:tracePt t="31891" x="1257300" y="1130300"/>
          <p14:tracePt t="31910" x="1249363" y="1130300"/>
          <p14:tracePt t="31939" x="1239838" y="1130300"/>
          <p14:tracePt t="31966" x="1231900" y="1130300"/>
          <p14:tracePt t="32015" x="1223963" y="1130300"/>
          <p14:tracePt t="32042" x="1231900" y="1130300"/>
          <p14:tracePt t="32057" x="1239838" y="1130300"/>
          <p14:tracePt t="32064" x="1249363" y="1122363"/>
          <p14:tracePt t="32070" x="1257300" y="1122363"/>
          <p14:tracePt t="32078" x="1265238" y="1122363"/>
          <p14:tracePt t="32085" x="1274763" y="1122363"/>
          <p14:tracePt t="32092" x="1282700" y="1112838"/>
          <p14:tracePt t="32099" x="1290638" y="1104900"/>
          <p14:tracePt t="32108" x="1308100" y="1104900"/>
          <p14:tracePt t="32112" x="1325563" y="1096963"/>
          <p14:tracePt t="32119" x="1358900" y="1087438"/>
          <p14:tracePt t="32127" x="1427163" y="1069975"/>
          <p14:tracePt t="32132" x="1512888" y="1054100"/>
          <p14:tracePt t="32141" x="1614488" y="1036638"/>
          <p14:tracePt t="32146" x="1716088" y="1019175"/>
          <p14:tracePt t="32154" x="1817688" y="1019175"/>
          <p14:tracePt t="32161" x="1893888" y="1011238"/>
          <p14:tracePt t="32168" x="1954213" y="1011238"/>
          <p14:tracePt t="32176" x="1997075" y="1011238"/>
          <p14:tracePt t="32182" x="2047875" y="1011238"/>
          <p14:tracePt t="32190" x="2106613" y="1011238"/>
          <p14:tracePt t="32195" x="2149475" y="1011238"/>
          <p14:tracePt t="32202" x="2208213" y="1011238"/>
          <p14:tracePt t="32210" x="2243138" y="1011238"/>
          <p14:tracePt t="32216" x="2311400" y="1019175"/>
          <p14:tracePt t="32225" x="2395538" y="1028700"/>
          <p14:tracePt t="32231" x="2506663" y="1044575"/>
          <p14:tracePt t="32238" x="2574925" y="1054100"/>
          <p14:tracePt t="32244" x="2668588" y="1062038"/>
          <p14:tracePt t="32251" x="2778125" y="1079500"/>
          <p14:tracePt t="32260" x="2871788" y="1087438"/>
          <p14:tracePt t="32268" x="2973388" y="1096963"/>
          <p14:tracePt t="32274" x="3041650" y="1104900"/>
          <p14:tracePt t="32279" x="3109913" y="1112838"/>
          <p14:tracePt t="32287" x="3127375" y="1112838"/>
          <p14:tracePt t="32293" x="3168650" y="1122363"/>
          <p14:tracePt t="32301" x="3194050" y="1130300"/>
          <p14:tracePt t="32310" x="3203575" y="1130300"/>
          <p14:tracePt t="32321" x="3211513" y="1130300"/>
          <p14:tracePt t="32328" x="3228975" y="1130300"/>
          <p14:tracePt t="32336" x="3236913" y="1130300"/>
          <p14:tracePt t="32342" x="3262313" y="1130300"/>
          <p14:tracePt t="32349" x="3279775" y="1130300"/>
          <p14:tracePt t="32358" x="3287713" y="1130300"/>
          <p14:tracePt t="32364" x="3305175" y="1130300"/>
          <p14:tracePt t="32370" x="3330575" y="1130300"/>
          <p14:tracePt t="32377" x="3355975" y="1130300"/>
          <p14:tracePt t="32385" x="3373438" y="1130300"/>
          <p14:tracePt t="32392" x="3398838" y="1130300"/>
          <p14:tracePt t="32398" x="3414713" y="1130300"/>
          <p14:tracePt t="32406" x="3432175" y="1130300"/>
          <p14:tracePt t="32413" x="3441700" y="1130300"/>
          <p14:tracePt t="32419" x="3449638" y="1130300"/>
          <p14:tracePt t="32426" x="3449638" y="1122363"/>
          <p14:tracePt t="32433" x="3457575" y="1122363"/>
          <p14:tracePt t="32454" x="3467100" y="1122363"/>
          <p14:tracePt t="32461" x="3482975" y="1122363"/>
          <p14:tracePt t="32467" x="3492500" y="1122363"/>
          <p14:tracePt t="32475" x="3500438" y="1122363"/>
          <p14:tracePt t="32481" x="3525838" y="1112838"/>
          <p14:tracePt t="32491" x="3551238" y="1104900"/>
          <p14:tracePt t="32496" x="3559175" y="1104900"/>
          <p14:tracePt t="32590" x="3551238" y="1104900"/>
          <p14:tracePt t="32605" x="3551238" y="1112838"/>
          <p14:tracePt t="32613" x="3551238" y="1122363"/>
          <p14:tracePt t="32621" x="3543300" y="1130300"/>
          <p14:tracePt t="32635" x="3543300" y="1138238"/>
          <p14:tracePt t="32643" x="3543300" y="1147763"/>
          <p14:tracePt t="32659" x="3543300" y="1155700"/>
          <p14:tracePt t="32668" x="3533775" y="1155700"/>
          <p14:tracePt t="32675" x="3533775" y="1163638"/>
          <p14:tracePt t="32697" x="3525838" y="1163638"/>
          <p14:tracePt t="32719" x="3525838" y="1173163"/>
          <p14:tracePt t="32795" x="3559175" y="1163638"/>
          <p14:tracePt t="32802" x="3644900" y="1163638"/>
          <p14:tracePt t="32809" x="3746500" y="1147763"/>
          <p14:tracePt t="32817" x="3857625" y="1138238"/>
          <p14:tracePt t="32824" x="4010025" y="1138238"/>
          <p14:tracePt t="32829" x="4121150" y="1138238"/>
          <p14:tracePt t="32837" x="4205288" y="1138238"/>
          <p14:tracePt t="32843" x="4256088" y="1138238"/>
          <p14:tracePt t="32851" x="4324350" y="1138238"/>
          <p14:tracePt t="32858" x="4375150" y="1138238"/>
          <p14:tracePt t="32865" x="4400550" y="1138238"/>
          <p14:tracePt t="32874" x="4425950" y="1138238"/>
          <p14:tracePt t="32878" x="4435475" y="1138238"/>
          <p14:tracePt t="32885" x="4443413" y="1138238"/>
          <p14:tracePt t="32941" x="4451350" y="1138238"/>
          <p14:tracePt t="32962" x="4460875" y="1138238"/>
          <p14:tracePt t="33032" x="4451350" y="1138238"/>
          <p14:tracePt t="33046" x="4443413" y="1138238"/>
          <p14:tracePt t="33059" x="4425950" y="1138238"/>
          <p14:tracePt t="33066" x="4410075" y="1138238"/>
          <p14:tracePt t="33074" x="4400550" y="1138238"/>
          <p14:tracePt t="33081" x="4392613" y="1138238"/>
          <p14:tracePt t="33087" x="4375150" y="1138238"/>
          <p14:tracePt t="33095" x="4349750" y="1130300"/>
          <p14:tracePt t="33102" x="4306888" y="1130300"/>
          <p14:tracePt t="33108" x="4248150" y="1112838"/>
          <p14:tracePt t="33115" x="4070350" y="1104900"/>
          <p14:tracePt t="33123" x="3806825" y="1079500"/>
          <p14:tracePt t="33129" x="3687763" y="1069975"/>
          <p14:tracePt t="33136" x="3551238" y="1069975"/>
          <p14:tracePt t="33142" x="3449638" y="1069975"/>
          <p14:tracePt t="33150" x="3355975" y="1069975"/>
          <p14:tracePt t="33159" x="3297238" y="1069975"/>
          <p14:tracePt t="33164" x="3219450" y="1069975"/>
          <p14:tracePt t="33172" x="3092450" y="1087438"/>
          <p14:tracePt t="33177" x="2973388" y="1104900"/>
          <p14:tracePt t="33186" x="2889250" y="1104900"/>
          <p14:tracePt t="33192" x="2744788" y="1130300"/>
          <p14:tracePt t="33198" x="2600325" y="1130300"/>
          <p14:tracePt t="33209" x="2489200" y="1147763"/>
          <p14:tracePt t="33213" x="2362200" y="1147763"/>
          <p14:tracePt t="33219" x="2286000" y="1155700"/>
          <p14:tracePt t="33226" x="2208213" y="1163638"/>
          <p14:tracePt t="33234" x="2141538" y="1163638"/>
          <p14:tracePt t="33242" x="2055813" y="1163638"/>
          <p14:tracePt t="33246" x="1971675" y="1163638"/>
          <p14:tracePt t="33257" x="1903413" y="1163638"/>
          <p14:tracePt t="33262" x="1860550" y="1163638"/>
          <p14:tracePt t="33268" x="1817688" y="1163638"/>
          <p14:tracePt t="33275" x="1776413" y="1163638"/>
          <p14:tracePt t="33283" x="1749425" y="1163638"/>
          <p14:tracePt t="33290" x="1733550" y="1163638"/>
          <p14:tracePt t="33296" x="1708150" y="1163638"/>
          <p14:tracePt t="33303" x="1690688" y="1163638"/>
          <p14:tracePt t="33310" x="1682750" y="1163638"/>
          <p14:tracePt t="33317" x="1665288" y="1163638"/>
          <p14:tracePt t="33324" x="1647825" y="1163638"/>
          <p14:tracePt t="33331" x="1639888" y="1163638"/>
          <p14:tracePt t="33340" x="1631950" y="1163638"/>
          <p14:tracePt t="33345" x="1622425" y="1163638"/>
          <p14:tracePt t="33352" x="1614488" y="1163638"/>
          <p14:tracePt t="33366" x="1606550" y="1163638"/>
          <p14:tracePt t="33380" x="1597025" y="1163638"/>
          <p14:tracePt t="33393" x="1589088" y="1163638"/>
          <p14:tracePt t="33415" x="1579563" y="1163638"/>
          <p14:tracePt t="33450" x="1571625" y="1163638"/>
          <p14:tracePt t="33477" x="1563688" y="1163638"/>
          <p14:tracePt t="33513" x="1554163" y="1163638"/>
          <p14:tracePt t="33533" x="1538288" y="1163638"/>
          <p14:tracePt t="33540" x="1528763" y="1163638"/>
          <p14:tracePt t="33547" x="1520825" y="1163638"/>
          <p14:tracePt t="33556" x="1503363" y="1155700"/>
          <p14:tracePt t="33561" x="1477963" y="1155700"/>
          <p14:tracePt t="33568" x="1462088" y="1155700"/>
          <p14:tracePt t="33575" x="1435100" y="1147763"/>
          <p14:tracePt t="33581" x="1401763" y="1147763"/>
          <p14:tracePt t="33590" x="1384300" y="1147763"/>
          <p14:tracePt t="33596" x="1368425" y="1147763"/>
          <p14:tracePt t="33603" x="1343025" y="1147763"/>
          <p14:tracePt t="33610" x="1317625" y="1138238"/>
          <p14:tracePt t="33616" x="1282700" y="1138238"/>
          <p14:tracePt t="33624" x="1257300" y="1130300"/>
          <p14:tracePt t="33630" x="1214438" y="1130300"/>
          <p14:tracePt t="33640" x="1198563" y="1130300"/>
          <p14:tracePt t="33644" x="1181100" y="1130300"/>
          <p14:tracePt t="33651" x="1147763" y="1130300"/>
          <p14:tracePt t="33659" x="1112838" y="1130300"/>
          <p14:tracePt t="33666" x="1095375" y="1130300"/>
          <p14:tracePt t="33673" x="1079500" y="1130300"/>
          <p14:tracePt t="33679" x="1062038" y="1130300"/>
          <p14:tracePt t="33686" x="1036638" y="1130300"/>
          <p14:tracePt t="33693" x="1019175" y="1130300"/>
          <p14:tracePt t="33700" x="1011238" y="1130300"/>
          <p14:tracePt t="33708" x="1003300" y="1130300"/>
          <p14:tracePt t="33715" x="985838" y="1130300"/>
          <p14:tracePt t="33727" x="968375" y="1130300"/>
          <p14:tracePt t="33735" x="960438" y="1130300"/>
          <p14:tracePt t="33748" x="950913" y="1130300"/>
          <p14:tracePt t="33770" x="942975" y="1130300"/>
          <p14:tracePt t="33784" x="935038" y="1130300"/>
          <p14:tracePt t="33797" x="925513" y="1130300"/>
          <p14:tracePt t="33818" x="917575" y="1130300"/>
          <p14:tracePt t="33854" x="909638" y="1130300"/>
          <p14:tracePt t="33930" x="909638" y="1122363"/>
          <p14:tracePt t="33958" x="917575" y="1122363"/>
          <p14:tracePt t="33978" x="925513" y="1122363"/>
          <p14:tracePt t="33993" x="935038" y="1112838"/>
          <p14:tracePt t="33999" x="950913" y="1112838"/>
          <p14:tracePt t="34006" x="968375" y="1104900"/>
          <p14:tracePt t="34013" x="1003300" y="1104900"/>
          <p14:tracePt t="34020" x="1054100" y="1104900"/>
          <p14:tracePt t="34027" x="1138238" y="1104900"/>
          <p14:tracePt t="34035" x="1239838" y="1104900"/>
          <p14:tracePt t="34040" x="1358900" y="1104900"/>
          <p14:tracePt t="34048" x="1462088" y="1104900"/>
          <p14:tracePt t="34056" x="1554163" y="1096963"/>
          <p14:tracePt t="34062" x="1657350" y="1096963"/>
          <p14:tracePt t="34068" x="1724025" y="1087438"/>
          <p14:tracePt t="34076" x="1784350" y="1087438"/>
          <p14:tracePt t="34083" x="1852613" y="1079500"/>
          <p14:tracePt t="34090" x="1954213" y="1069975"/>
          <p14:tracePt t="34097" x="2055813" y="1062038"/>
          <p14:tracePt t="34105" x="2132013" y="1054100"/>
          <p14:tracePt t="34111" x="2225675" y="1044575"/>
          <p14:tracePt t="34118" x="2311400" y="1036638"/>
          <p14:tracePt t="34127" x="2362200" y="1036638"/>
          <p14:tracePt t="34131" x="2395538" y="1036638"/>
          <p14:tracePt t="34139" x="2463800" y="1036638"/>
          <p14:tracePt t="34145" x="2506663" y="1036638"/>
          <p14:tracePt t="34153" x="2532063" y="1036638"/>
          <p14:tracePt t="34159" x="2565400" y="1036638"/>
          <p14:tracePt t="34166" x="2582863" y="1036638"/>
          <p14:tracePt t="34173" x="2600325" y="1036638"/>
          <p14:tracePt t="34181" x="2608263" y="1036638"/>
          <p14:tracePt t="34189" x="2625725" y="1036638"/>
          <p14:tracePt t="34201" x="2641600" y="1044575"/>
          <p14:tracePt t="34209" x="2659063" y="1044575"/>
          <p14:tracePt t="34215" x="2668588" y="1044575"/>
          <p14:tracePt t="34222" x="2676525" y="1054100"/>
          <p14:tracePt t="34230" x="2693988" y="1054100"/>
          <p14:tracePt t="34238" x="2709863" y="1054100"/>
          <p14:tracePt t="34243" x="2727325" y="1054100"/>
          <p14:tracePt t="34250" x="2744788" y="1054100"/>
          <p14:tracePt t="34257" x="2770188" y="1054100"/>
          <p14:tracePt t="34264" x="2795588" y="1054100"/>
          <p14:tracePt t="34272" x="2828925" y="1054100"/>
          <p14:tracePt t="34278" x="2846388" y="1054100"/>
          <p14:tracePt t="34286" x="2871788" y="1054100"/>
          <p14:tracePt t="34291" x="2897188" y="1054100"/>
          <p14:tracePt t="34298" x="2922588" y="1054100"/>
          <p14:tracePt t="34306" x="2947988" y="1054100"/>
          <p14:tracePt t="34313" x="2965450" y="1054100"/>
          <p14:tracePt t="34319" x="2982913" y="1054100"/>
          <p14:tracePt t="34326" x="2998788" y="1054100"/>
          <p14:tracePt t="34334" x="3024188" y="1054100"/>
          <p14:tracePt t="34341" x="3033713" y="1054100"/>
          <p14:tracePt t="34347" x="3067050" y="1054100"/>
          <p14:tracePt t="34355" x="3100388" y="1054100"/>
          <p14:tracePt t="34362" x="3117850" y="1054100"/>
          <p14:tracePt t="34368" x="3143250" y="1054100"/>
          <p14:tracePt t="34375" x="3168650" y="1054100"/>
          <p14:tracePt t="34382" x="3203575" y="1054100"/>
          <p14:tracePt t="34390" x="3219450" y="1054100"/>
          <p14:tracePt t="34398" x="3244850" y="1054100"/>
          <p14:tracePt t="34405" x="3270250" y="1054100"/>
          <p14:tracePt t="34410" x="3287713" y="1054100"/>
          <p14:tracePt t="34418" x="3305175" y="1054100"/>
          <p14:tracePt t="34424" x="3313113" y="1054100"/>
          <p14:tracePt t="34431" x="3322638" y="1054100"/>
          <p14:tracePt t="34439" x="3338513" y="1054100"/>
          <p14:tracePt t="34452" x="3355975" y="1054100"/>
          <p14:tracePt t="34458" x="3363913" y="1054100"/>
          <p14:tracePt t="34466" x="3373438" y="1054100"/>
          <p14:tracePt t="34473" x="3389313" y="1054100"/>
          <p14:tracePt t="34480" x="3398838" y="1054100"/>
          <p14:tracePt t="34488" x="3414713" y="1062038"/>
          <p14:tracePt t="34501" x="3432175" y="1062038"/>
          <p14:tracePt t="34507" x="3449638" y="1062038"/>
          <p14:tracePt t="34515" x="3457575" y="1069975"/>
          <p14:tracePt t="34525" x="3467100" y="1069975"/>
          <p14:tracePt t="34528" x="3475038" y="1069975"/>
          <p14:tracePt t="34535" x="3500438" y="1069975"/>
          <p14:tracePt t="34543" x="3517900" y="1069975"/>
          <p14:tracePt t="34549" x="3525838" y="1069975"/>
          <p14:tracePt t="34557" x="3543300" y="1079500"/>
          <p14:tracePt t="34563" x="3551238" y="1079500"/>
          <p14:tracePt t="34572" x="3568700" y="1079500"/>
          <p14:tracePt t="34584" x="3586163" y="1079500"/>
          <p14:tracePt t="34591" x="3602038" y="1079500"/>
          <p14:tracePt t="34599" x="3611563" y="1079500"/>
          <p14:tracePt t="34606" x="3619500" y="1079500"/>
          <p14:tracePt t="34611" x="3627438" y="1079500"/>
          <p14:tracePt t="34621" x="3644900" y="1079500"/>
          <p14:tracePt t="34626" x="3652838" y="1079500"/>
          <p14:tracePt t="34634" x="3662363" y="1079500"/>
          <p14:tracePt t="34640" x="3670300" y="1079500"/>
          <p14:tracePt t="34647" x="3687763" y="1079500"/>
          <p14:tracePt t="34655" x="3703638" y="1079500"/>
          <p14:tracePt t="34661" x="3713163" y="1079500"/>
          <p14:tracePt t="34667" x="3721100" y="1079500"/>
          <p14:tracePt t="34675" x="3746500" y="1079500"/>
          <p14:tracePt t="34682" x="3763963" y="1079500"/>
          <p14:tracePt t="34689" x="3781425" y="1079500"/>
          <p14:tracePt t="34695" x="3814763" y="1079500"/>
          <p14:tracePt t="34705" x="3822700" y="1079500"/>
          <p14:tracePt t="34709" x="3848100" y="1079500"/>
          <p14:tracePt t="34716" x="3857625" y="1079500"/>
          <p14:tracePt t="34725" x="3883025" y="1079500"/>
          <p14:tracePt t="34731" x="3900488" y="1079500"/>
          <p14:tracePt t="34739" x="3908425" y="1079500"/>
          <p14:tracePt t="34744" x="3925888" y="1079500"/>
          <p14:tracePt t="34752" x="3941763" y="1079500"/>
          <p14:tracePt t="34758" x="3959225" y="1079500"/>
          <p14:tracePt t="34766" x="3984625" y="1079500"/>
          <p14:tracePt t="34773" x="4027488" y="1079500"/>
          <p14:tracePt t="34780" x="4052888" y="1079500"/>
          <p14:tracePt t="34788" x="4078288" y="1079500"/>
          <p14:tracePt t="34793" x="4111625" y="1079500"/>
          <p14:tracePt t="34800" x="4146550" y="1079500"/>
          <p14:tracePt t="34808" x="4162425" y="1079500"/>
          <p14:tracePt t="34814" x="4179888" y="1079500"/>
          <p14:tracePt t="34822" x="4187825" y="1079500"/>
          <p14:tracePt t="34827" x="4197350" y="1079500"/>
          <p14:tracePt t="34842" x="4214813" y="1079500"/>
          <p14:tracePt t="34856" x="4222750" y="1079500"/>
          <p14:tracePt t="34885" x="4230688" y="1079500"/>
          <p14:tracePt t="34907" x="4240213" y="1079500"/>
          <p14:tracePt t="34939" x="4240213" y="1087438"/>
          <p14:tracePt t="34961" x="4230688" y="1087438"/>
          <p14:tracePt t="34974" x="4214813" y="1096963"/>
          <p14:tracePt t="34981" x="4171950" y="1104900"/>
          <p14:tracePt t="34989" x="4103688" y="1112838"/>
          <p14:tracePt t="34994" x="3984625" y="1122363"/>
          <p14:tracePt t="35004" x="3857625" y="1138238"/>
          <p14:tracePt t="35009" x="3576638" y="1155700"/>
          <p14:tracePt t="35018" x="3467100" y="1163638"/>
          <p14:tracePt t="35024" x="3322638" y="1181100"/>
          <p14:tracePt t="35029" x="3203575" y="1189038"/>
          <p14:tracePt t="35038" x="3127375" y="1206500"/>
          <p14:tracePt t="35044" x="3059113" y="1206500"/>
          <p14:tracePt t="35051" x="2965450" y="1216025"/>
          <p14:tracePt t="35057" x="2879725" y="1216025"/>
          <p14:tracePt t="35065" x="2820988" y="1216025"/>
          <p14:tracePt t="35072" x="2744788" y="1216025"/>
          <p14:tracePt t="35078" x="2625725" y="1216025"/>
          <p14:tracePt t="35087" x="2540000" y="1216025"/>
          <p14:tracePt t="35093" x="2471738" y="1216025"/>
          <p14:tracePt t="35100" x="2344738" y="1198563"/>
          <p14:tracePt t="35106" x="2217738" y="1189038"/>
          <p14:tracePt t="35114" x="2141538" y="1181100"/>
          <p14:tracePt t="35122" x="2047875" y="1181100"/>
          <p14:tracePt t="35127" x="1987550" y="1173163"/>
          <p14:tracePt t="35134" x="1946275" y="1173163"/>
          <p14:tracePt t="35142" x="1903413" y="1173163"/>
          <p14:tracePt t="35148" x="1878013" y="1173163"/>
          <p14:tracePt t="35156" x="1852613" y="1173163"/>
          <p14:tracePt t="35163" x="1835150" y="1173163"/>
          <p14:tracePt t="35172" x="1827213" y="1173163"/>
          <p14:tracePt t="35176" x="1817688" y="1173163"/>
          <p14:tracePt t="35183" x="1801813" y="1173163"/>
          <p14:tracePt t="35197" x="1792288" y="1173163"/>
          <p14:tracePt t="35219" x="1784350" y="1173163"/>
          <p14:tracePt t="35225" x="1776413" y="1173163"/>
          <p14:tracePt t="35231" x="1766888" y="1173163"/>
          <p14:tracePt t="35239" x="1758950" y="1173163"/>
          <p14:tracePt t="35246" x="1749425" y="1173163"/>
          <p14:tracePt t="35255" x="1741488" y="1173163"/>
          <p14:tracePt t="35259" x="1724025" y="1173163"/>
          <p14:tracePt t="35267" x="1708150" y="1173163"/>
          <p14:tracePt t="35273" x="1698625" y="1173163"/>
          <p14:tracePt t="35281" x="1673225" y="1173163"/>
          <p14:tracePt t="35288" x="1647825" y="1173163"/>
          <p14:tracePt t="35295" x="1622425" y="1173163"/>
          <p14:tracePt t="35302" x="1606550" y="1173163"/>
          <p14:tracePt t="35308" x="1571625" y="1173163"/>
          <p14:tracePt t="35316" x="1546225" y="1173163"/>
          <p14:tracePt t="35323" x="1520825" y="1173163"/>
          <p14:tracePt t="35329" x="1470025" y="1173163"/>
          <p14:tracePt t="35338" x="1393825" y="1181100"/>
          <p14:tracePt t="35344" x="1368425" y="1181100"/>
          <p14:tracePt t="35351" x="1333500" y="1181100"/>
          <p14:tracePt t="35357" x="1290638" y="1181100"/>
          <p14:tracePt t="35365" x="1257300" y="1181100"/>
          <p14:tracePt t="35372" x="1249363" y="1181100"/>
          <p14:tracePt t="35378" x="1223963" y="1181100"/>
          <p14:tracePt t="35385" x="1206500" y="1181100"/>
          <p14:tracePt t="35392" x="1198563" y="1181100"/>
          <p14:tracePt t="35399" x="1189038" y="1181100"/>
          <p14:tracePt t="35408" x="1181100" y="1181100"/>
          <p14:tracePt t="35421" x="1163638" y="1181100"/>
          <p14:tracePt t="35427" x="1155700" y="1181100"/>
          <p14:tracePt t="35433" x="1147763" y="1181100"/>
          <p14:tracePt t="35441" x="1138238" y="1181100"/>
          <p14:tracePt t="35447" x="1120775" y="1181100"/>
          <p14:tracePt t="35455" x="1112838" y="1181100"/>
          <p14:tracePt t="35461" x="1104900" y="1181100"/>
          <p14:tracePt t="35469" x="1087438" y="1181100"/>
          <p14:tracePt t="35475" x="1079500" y="1181100"/>
          <p14:tracePt t="35482" x="1062038" y="1181100"/>
          <p14:tracePt t="35489" x="1054100" y="1181100"/>
          <p14:tracePt t="35496" x="1044575" y="1181100"/>
          <p14:tracePt t="35510" x="1036638" y="1181100"/>
          <p14:tracePt t="35517" x="1028700" y="1181100"/>
          <p14:tracePt t="35524" x="1019175" y="1181100"/>
          <p14:tracePt t="35538" x="1011238" y="1181100"/>
          <p14:tracePt t="35558" x="993775" y="1181100"/>
          <p14:tracePt t="35587" x="985838" y="1181100"/>
          <p14:tracePt t="35602" x="976313" y="1181100"/>
          <p14:tracePt t="35656" x="976313" y="1173163"/>
          <p14:tracePt t="35705" x="985838" y="1173163"/>
          <p14:tracePt t="35719" x="993775" y="1163638"/>
          <p14:tracePt t="35729" x="1003300" y="1163638"/>
          <p14:tracePt t="35733" x="1011238" y="1163638"/>
          <p14:tracePt t="35747" x="1054100" y="1155700"/>
          <p14:tracePt t="35755" x="1147763" y="1147763"/>
          <p14:tracePt t="35761" x="1274763" y="1122363"/>
          <p14:tracePt t="35768" x="1512888" y="1112838"/>
          <p14:tracePt t="35775" x="1817688" y="1079500"/>
          <p14:tracePt t="35782" x="2090738" y="1079500"/>
          <p14:tracePt t="35791" x="2182813" y="1079500"/>
          <p14:tracePt t="35796" x="2293938" y="1079500"/>
          <p14:tracePt t="35805" x="2387600" y="1079500"/>
          <p14:tracePt t="35810" x="2446338" y="1079500"/>
          <p14:tracePt t="35817" x="2471738" y="1079500"/>
          <p14:tracePt t="35823" x="2524125" y="1079500"/>
          <p14:tracePt t="35830" x="2565400" y="1087438"/>
          <p14:tracePt t="35839" x="2625725" y="1087438"/>
          <p14:tracePt t="35845" x="2659063" y="1087438"/>
          <p14:tracePt t="35853" x="2727325" y="1087438"/>
          <p14:tracePt t="35858" x="2795588" y="1087438"/>
          <p14:tracePt t="35869" x="2838450" y="1087438"/>
          <p14:tracePt t="35872" x="2871788" y="1096963"/>
          <p14:tracePt t="35879" x="2889250" y="1096963"/>
          <p14:tracePt t="35888" x="2905125" y="1096963"/>
          <p14:tracePt t="35894" x="2914650" y="1096963"/>
          <p14:tracePt t="35900" x="2930525" y="1096963"/>
          <p14:tracePt t="35914" x="2940050" y="1096963"/>
          <p14:tracePt t="35928" x="2955925" y="1096963"/>
          <p14:tracePt t="35942" x="2965450" y="1096963"/>
          <p14:tracePt t="35956" x="2973388" y="1096963"/>
          <p14:tracePt t="35962" x="2982913" y="1096963"/>
          <p14:tracePt t="35972" x="2990850" y="1096963"/>
          <p14:tracePt t="35976" x="2998788" y="1096963"/>
          <p14:tracePt t="35984" x="3008313" y="1096963"/>
          <p14:tracePt t="36005" x="3016250" y="1096963"/>
          <p14:tracePt t="36021" x="3024188" y="1096963"/>
          <p14:tracePt t="36026" x="3033713" y="1096963"/>
          <p14:tracePt t="36033" x="3041650" y="1096963"/>
          <p14:tracePt t="36039" x="3059113" y="1096963"/>
          <p14:tracePt t="36046" x="3067050" y="1096963"/>
          <p14:tracePt t="36059" x="3084513" y="1096963"/>
          <p14:tracePt t="36074" x="3092450" y="1096963"/>
          <p14:tracePt t="36088" x="3100388" y="1096963"/>
          <p14:tracePt t="36095" x="3109913" y="1096963"/>
          <p14:tracePt t="36104" x="3117850" y="1096963"/>
          <p14:tracePt t="36116" x="3127375" y="1104900"/>
          <p14:tracePt t="36123" x="3135313" y="1104900"/>
          <p14:tracePt t="36130" x="3143250" y="1104900"/>
          <p14:tracePt t="36151" x="3152775" y="1104900"/>
          <p14:tracePt t="36178" x="3160713" y="1104900"/>
          <p14:tracePt t="36187" x="3168650" y="1104900"/>
          <p14:tracePt t="36221" x="3178175" y="1104900"/>
          <p14:tracePt t="36269" x="3186113" y="1104900"/>
          <p14:tracePt t="36311" x="3194050" y="1104900"/>
          <p14:tracePt t="36437" x="3194050" y="1112838"/>
          <p14:tracePt t="36762" x="3186113" y="1122363"/>
          <p14:tracePt t="36776" x="3186113" y="1130300"/>
          <p14:tracePt t="36790" x="3186113" y="1138238"/>
          <p14:tracePt t="36797" x="3178175" y="1138238"/>
          <p14:tracePt t="36812" x="3178175" y="1147763"/>
          <p14:tracePt t="36832" x="3178175" y="1155700"/>
          <p14:tracePt t="36839" x="3168650" y="1163638"/>
          <p14:tracePt t="36860" x="3168650" y="1173163"/>
          <p14:tracePt t="36869" x="3160713" y="1181100"/>
          <p14:tracePt t="36881" x="3160713" y="1189038"/>
          <p14:tracePt t="36888" x="3160713" y="1198563"/>
          <p14:tracePt t="36894" x="3152775" y="1216025"/>
          <p14:tracePt t="36903" x="3143250" y="1241425"/>
          <p14:tracePt t="36909" x="3135313" y="1274763"/>
          <p14:tracePt t="36915" x="3117850" y="1325563"/>
          <p14:tracePt t="36923" x="3100388" y="1376363"/>
          <p14:tracePt t="36930" x="3067050" y="1444625"/>
          <p14:tracePt t="36937" x="3059113" y="1504950"/>
          <p14:tracePt t="36943" x="3033713" y="1571625"/>
          <p14:tracePt t="36955" x="3016250" y="1622425"/>
          <p14:tracePt t="36959" x="3016250" y="1665288"/>
          <p14:tracePt t="36964" x="3008313" y="1690688"/>
          <p14:tracePt t="36972" x="2998788" y="1708150"/>
          <p14:tracePt t="36978" x="2990850" y="1716088"/>
          <p14:tracePt t="36987" x="2990850" y="1733550"/>
          <p14:tracePt t="36999" x="2982913" y="1741488"/>
          <p14:tracePt t="37006" x="2973388" y="1751013"/>
          <p14:tracePt t="37020" x="2973388" y="1758950"/>
          <p14:tracePt t="37037" x="2955925" y="1776413"/>
          <p14:tracePt t="37048" x="2940050" y="1784350"/>
          <p14:tracePt t="37056" x="2930525" y="1793875"/>
          <p14:tracePt t="37062" x="2905125" y="1793875"/>
          <p14:tracePt t="37070" x="2889250" y="1793875"/>
          <p14:tracePt t="37076" x="2854325" y="1801813"/>
          <p14:tracePt t="37083" x="2811463" y="1801813"/>
          <p14:tracePt t="37090" x="2760663" y="1801813"/>
          <p14:tracePt t="37097" x="2709863" y="1801813"/>
          <p14:tracePt t="37106" x="2590800" y="1801813"/>
          <p14:tracePt t="37111" x="2471738" y="1793875"/>
          <p14:tracePt t="37119" x="2370138" y="1784350"/>
          <p14:tracePt t="37124" x="2192338" y="1758950"/>
          <p14:tracePt t="37131" x="1997075" y="1733550"/>
          <p14:tracePt t="37140" x="1801813" y="1725613"/>
          <p14:tracePt t="37145" x="1698625" y="1716088"/>
          <p14:tracePt t="37154" x="1597025" y="1708150"/>
          <p14:tracePt t="37159" x="1495425" y="1700213"/>
          <p14:tracePt t="37166" x="1401763" y="1690688"/>
          <p14:tracePt t="37173" x="1358900" y="1682750"/>
          <p14:tracePt t="37180" x="1308100" y="1674813"/>
          <p14:tracePt t="37187" x="1249363" y="1674813"/>
          <p14:tracePt t="37194" x="1181100" y="1665288"/>
          <p14:tracePt t="37203" x="1147763" y="1657350"/>
          <p14:tracePt t="37208" x="1120775" y="1657350"/>
          <p14:tracePt t="37215" x="1095375" y="1657350"/>
          <p14:tracePt t="37222" x="1062038" y="1657350"/>
          <p14:tracePt t="37229" x="1036638" y="1649413"/>
          <p14:tracePt t="37237" x="1003300" y="1649413"/>
          <p14:tracePt t="37243" x="968375" y="1649413"/>
          <p14:tracePt t="37252" x="917575" y="1649413"/>
          <p14:tracePt t="37257" x="884238" y="1649413"/>
          <p14:tracePt t="37264" x="866775" y="1649413"/>
          <p14:tracePt t="37271" x="849313" y="1649413"/>
          <p14:tracePt t="37278" x="831850" y="1649413"/>
          <p14:tracePt t="37288" x="815975" y="1649413"/>
          <p14:tracePt t="37291" x="806450" y="1649413"/>
          <p14:tracePt t="37298" x="798513" y="1649413"/>
          <p14:tracePt t="37306" x="781050" y="1649413"/>
          <p14:tracePt t="37321" x="773113" y="1649413"/>
          <p14:tracePt t="37340" x="765175" y="1649413"/>
          <p14:tracePt t="37369" x="755650" y="1649413"/>
          <p14:tracePt t="37679" x="747713" y="1639888"/>
          <p14:tracePt t="37694" x="747713" y="1631950"/>
          <p14:tracePt t="37703" x="739775" y="1631950"/>
          <p14:tracePt t="37710" x="739775" y="1622425"/>
          <p14:tracePt t="37738" x="730250" y="1614488"/>
          <p14:tracePt t="37745" x="730250" y="1606550"/>
          <p14:tracePt t="37766" x="730250" y="1597025"/>
          <p14:tracePt t="37794" x="730250" y="1589088"/>
          <p14:tracePt t="37822" x="730250" y="1581150"/>
          <p14:tracePt t="37836" x="730250" y="1571625"/>
          <p14:tracePt t="37864" x="739775" y="1571625"/>
          <p14:tracePt t="37870" x="739775" y="1563688"/>
          <p14:tracePt t="37885" x="747713" y="1563688"/>
          <p14:tracePt t="37899" x="755650" y="1555750"/>
          <p14:tracePt t="37912" x="765175" y="1555750"/>
          <p14:tracePt t="37926" x="773113" y="1555750"/>
          <p14:tracePt t="37940" x="781050" y="1555750"/>
          <p14:tracePt t="37947" x="790575" y="1555750"/>
          <p14:tracePt t="37954" x="798513" y="1555750"/>
          <p14:tracePt t="37971" x="806450" y="1555750"/>
          <p14:tracePt t="37975" x="815975" y="1555750"/>
          <p14:tracePt t="37989" x="823913" y="1555750"/>
          <p14:tracePt t="38010" x="831850" y="1555750"/>
          <p14:tracePt t="38024" x="841375" y="1555750"/>
          <p14:tracePt t="38038" x="841375" y="1563688"/>
          <p14:tracePt t="38045" x="849313" y="1563688"/>
          <p14:tracePt t="38052" x="858838" y="1563688"/>
          <p14:tracePt t="38095" x="866775" y="1563688"/>
          <p14:tracePt t="38102" x="866775" y="1571625"/>
          <p14:tracePt t="38268" x="976313" y="1555750"/>
          <p14:tracePt t="38275" x="1223963" y="1512888"/>
          <p14:tracePt t="38282" x="1462088" y="1487488"/>
          <p14:tracePt t="38290" x="1589088" y="1477963"/>
          <p14:tracePt t="38299" x="1708150" y="1470025"/>
          <p14:tracePt t="38305" x="1852613" y="1462088"/>
          <p14:tracePt t="38311" x="1946275" y="1462088"/>
          <p14:tracePt t="38318" x="2022475" y="1462088"/>
          <p14:tracePt t="38325" x="2149475" y="1462088"/>
          <p14:tracePt t="38331" x="2301875" y="1462088"/>
          <p14:tracePt t="38339" x="2395538" y="1462088"/>
          <p14:tracePt t="38348" x="2471738" y="1477963"/>
          <p14:tracePt t="38353" x="2625725" y="1477963"/>
          <p14:tracePt t="38359" x="2803525" y="1504950"/>
          <p14:tracePt t="38368" x="2897188" y="1520825"/>
          <p14:tracePt t="38373" x="2973388" y="1530350"/>
          <p14:tracePt t="38380" x="3074988" y="1546225"/>
          <p14:tracePt t="38389" x="3194050" y="1555750"/>
          <p14:tracePt t="38394" x="3297238" y="1563688"/>
          <p14:tracePt t="38402" x="3338513" y="1563688"/>
          <p14:tracePt t="38408" x="3363913" y="1563688"/>
          <p14:tracePt t="38417" x="3389313" y="1563688"/>
          <p14:tracePt t="38422" x="3406775" y="1563688"/>
          <p14:tracePt t="38428" x="3414713" y="1563688"/>
          <p14:tracePt t="38436" x="3414713" y="1555750"/>
          <p14:tracePt t="38443" x="3414713" y="1546225"/>
          <p14:tracePt t="38452" x="3414713" y="1530350"/>
          <p14:tracePt t="38774" x="3424238" y="1530350"/>
          <p14:tracePt t="38781" x="3449638" y="1520825"/>
          <p14:tracePt t="38788" x="3594100" y="1495425"/>
          <p14:tracePt t="38795" x="3746500" y="1477963"/>
          <p14:tracePt t="38803" x="3900488" y="1452563"/>
          <p14:tracePt t="38808" x="4027488" y="1444625"/>
          <p14:tracePt t="38817" x="4222750" y="1411288"/>
          <p14:tracePt t="38823" x="4367213" y="1401763"/>
          <p14:tracePt t="38830" x="4435475" y="1393825"/>
          <p14:tracePt t="38838" x="4486275" y="1393825"/>
          <p14:tracePt t="38843" x="4529138" y="1393825"/>
          <p14:tracePt t="38853" x="4562475" y="1393825"/>
          <p14:tracePt t="38857" x="4587875" y="1393825"/>
          <p14:tracePt t="38865" x="4646613" y="1393825"/>
          <p14:tracePt t="38887" x="4775200" y="1393825"/>
          <p14:tracePt t="38888" x="4902200" y="1393825"/>
          <p14:tracePt t="38896" x="4970463" y="1393825"/>
          <p14:tracePt t="38902" x="5038725" y="1393825"/>
          <p14:tracePt t="38910" x="5106988" y="1401763"/>
          <p14:tracePt t="38919" x="5165725" y="1401763"/>
          <p14:tracePt t="38924" x="5208588" y="1401763"/>
          <p14:tracePt t="38930" x="5259388" y="1401763"/>
          <p14:tracePt t="38938" x="5284788" y="1401763"/>
          <p14:tracePt t="38944" x="5292725" y="1401763"/>
          <p14:tracePt t="38952" x="5310188" y="1401763"/>
          <p14:tracePt t="38967" x="5327650" y="1401763"/>
          <p14:tracePt t="38979" x="5335588" y="1401763"/>
          <p14:tracePt t="38987" x="5343525" y="1401763"/>
          <p14:tracePt t="39007" x="5353050" y="1401763"/>
          <p14:tracePt t="39311" x="5360988" y="1411288"/>
          <p14:tracePt t="39318" x="5378450" y="1411288"/>
          <p14:tracePt t="39324" x="5394325" y="1427163"/>
          <p14:tracePt t="39331" x="5421313" y="1427163"/>
          <p14:tracePt t="39338" x="5446713" y="1444625"/>
          <p14:tracePt t="39345" x="5487988" y="1452563"/>
          <p14:tracePt t="39353" x="5522913" y="1477963"/>
          <p14:tracePt t="39358" x="5565775" y="1487488"/>
          <p14:tracePt t="39371" x="5624513" y="1504950"/>
          <p14:tracePt t="39373" x="5683250" y="1520825"/>
          <p14:tracePt t="39380" x="5708650" y="1538288"/>
          <p14:tracePt t="39388" x="5743575" y="1555750"/>
          <p14:tracePt t="39394" x="5761038" y="1555750"/>
          <p14:tracePt t="39402" x="5786438" y="1571625"/>
          <p14:tracePt t="39407" x="5802313" y="1589088"/>
          <p14:tracePt t="39414" x="5819775" y="1589088"/>
          <p14:tracePt t="39421" x="5837238" y="1589088"/>
          <p14:tracePt t="39428" x="5853113" y="1597025"/>
          <p14:tracePt t="39434" x="5870575" y="1606550"/>
          <p14:tracePt t="39443" x="5888038" y="1606550"/>
          <p14:tracePt t="39451" x="5905500" y="1614488"/>
          <p14:tracePt t="39456" x="5905500" y="1622425"/>
          <p14:tracePt t="39463" x="5913438" y="1622425"/>
          <p14:tracePt t="39477" x="5921375" y="1622425"/>
          <p14:tracePt t="39486" x="5930900" y="1631950"/>
          <p14:tracePt t="39498" x="5930900" y="1639888"/>
          <p14:tracePt t="39505" x="5938838" y="1639888"/>
          <p14:tracePt t="39533" x="5946775" y="1639888"/>
          <p14:tracePt t="39540" x="5956300" y="1639888"/>
          <p14:tracePt t="39554" x="5956300" y="1649413"/>
          <p14:tracePt t="39561" x="5964238" y="1649413"/>
          <p14:tracePt t="39582" x="5972175" y="1649413"/>
          <p14:tracePt t="39609" x="5981700" y="1649413"/>
          <p14:tracePt t="39617" x="5989638" y="1649413"/>
          <p14:tracePt t="39630" x="5997575" y="1649413"/>
          <p14:tracePt t="39637" x="6015038" y="1649413"/>
          <p14:tracePt t="39647" x="6024563" y="1639888"/>
          <p14:tracePt t="39652" x="6065838" y="1639888"/>
          <p14:tracePt t="39657" x="6151563" y="1622425"/>
          <p14:tracePt t="39667" x="6253163" y="1606550"/>
          <p14:tracePt t="39672" x="6397625" y="1589088"/>
          <p14:tracePt t="39679" x="6661150" y="1555750"/>
          <p14:tracePt t="39688" x="6899275" y="1530350"/>
          <p14:tracePt t="39694" x="6975475" y="1530350"/>
          <p14:tracePt t="39701" x="7059613" y="1520825"/>
          <p14:tracePt t="39706" x="7127875" y="1520825"/>
          <p14:tracePt t="39715" x="7204075" y="1520825"/>
          <p14:tracePt t="39721" x="7239000" y="1520825"/>
          <p14:tracePt t="39728" x="7281863" y="1520825"/>
          <p14:tracePt t="39735" x="7323138" y="1520825"/>
          <p14:tracePt t="39744" x="7358063" y="1520825"/>
          <p14:tracePt t="39751" x="7373938" y="1530350"/>
          <p14:tracePt t="39758" x="7416800" y="1530350"/>
          <p14:tracePt t="39763" x="7467600" y="1538288"/>
          <p14:tracePt t="39770" x="7493000" y="1538288"/>
          <p14:tracePt t="39777" x="7518400" y="1538288"/>
          <p14:tracePt t="39784" x="7561263" y="1538288"/>
          <p14:tracePt t="39791" x="7596188" y="1538288"/>
          <p14:tracePt t="39800" x="7612063" y="1538288"/>
          <p14:tracePt t="39804" x="7629525" y="1538288"/>
          <p14:tracePt t="39811" x="7654925" y="1538288"/>
          <p14:tracePt t="39819" x="7662863" y="1538288"/>
          <p14:tracePt t="39825" x="7672388" y="1538288"/>
          <p14:tracePt t="39834" x="7688263" y="1538288"/>
          <p14:tracePt t="39846" x="7697788" y="1538288"/>
          <p14:tracePt t="39860" x="7705725" y="1538288"/>
          <p14:tracePt t="39882" x="7715250" y="1538288"/>
          <p14:tracePt t="39901" x="7723188" y="1538288"/>
          <p14:tracePt t="39924" x="7731125" y="1538288"/>
          <p14:tracePt t="40221" x="7748588" y="1538288"/>
          <p14:tracePt t="40227" x="7756525" y="1530350"/>
          <p14:tracePt t="40234" x="7807325" y="1512888"/>
          <p14:tracePt t="40242" x="7885113" y="1477963"/>
          <p14:tracePt t="40249" x="7986713" y="1452563"/>
          <p14:tracePt t="40255" x="8164513" y="1411288"/>
          <p14:tracePt t="40262" x="8351838" y="1376363"/>
          <p14:tracePt t="40270" x="8435975" y="1360488"/>
          <p14:tracePt t="40276" x="8504238" y="1350963"/>
          <p14:tracePt t="40283" x="8564563" y="1333500"/>
          <p14:tracePt t="40290" x="8623300" y="1333500"/>
          <p14:tracePt t="40297" x="8658225" y="1333500"/>
          <p14:tracePt t="40304" x="8674100" y="1333500"/>
          <p14:tracePt t="40310" x="8683625" y="1333500"/>
          <p14:tracePt t="40318" x="8691563" y="1333500"/>
          <p14:tracePt t="40326" x="8699500" y="1333500"/>
          <p14:tracePt t="40340" x="8709025" y="1333500"/>
          <p14:tracePt t="40353" x="8716963" y="1333500"/>
          <p14:tracePt t="40388" x="8724900" y="1333500"/>
          <p14:tracePt t="40417" x="8734425" y="1333500"/>
          <p14:tracePt t="40430" x="8742363" y="1333500"/>
          <p14:tracePt t="40437" x="8750300" y="1343025"/>
          <p14:tracePt t="40451" x="8759825" y="1343025"/>
          <p14:tracePt t="40457" x="8777288" y="1343025"/>
          <p14:tracePt t="40471" x="8785225" y="1343025"/>
          <p14:tracePt t="40479" x="8793163" y="1343025"/>
          <p14:tracePt t="40489" x="8802688" y="1343025"/>
          <p14:tracePt t="40501" x="8810625" y="1343025"/>
          <p14:tracePt t="40507" x="8818563" y="1343025"/>
          <p14:tracePt t="40517" x="8828088" y="1343025"/>
          <p14:tracePt t="40521" x="8836025" y="1343025"/>
          <p14:tracePt t="40528" x="8843963" y="1343025"/>
          <p14:tracePt t="40535" x="8853488" y="1343025"/>
          <p14:tracePt t="40543" x="8861425" y="1343025"/>
          <p14:tracePt t="40551" x="8878888" y="1343025"/>
          <p14:tracePt t="40555" x="8894763" y="1350963"/>
          <p14:tracePt t="40564" x="8904288" y="1350963"/>
          <p14:tracePt t="40570" x="8912225" y="1350963"/>
          <p14:tracePt t="40577" x="8929688" y="1360488"/>
          <p14:tracePt t="40584" x="8955088" y="1360488"/>
          <p14:tracePt t="40591" x="8972550" y="1360488"/>
          <p14:tracePt t="40600" x="8980488" y="1360488"/>
          <p14:tracePt t="40604" x="9005888" y="1368425"/>
          <p14:tracePt t="40612" x="9023350" y="1376363"/>
          <p14:tracePt t="40620" x="9039225" y="1385888"/>
          <p14:tracePt t="40625" x="9048750" y="1385888"/>
          <p14:tracePt t="40633" x="9056688" y="1393825"/>
          <p14:tracePt t="40639" x="9082088" y="1401763"/>
          <p14:tracePt t="40646" x="9091613" y="1401763"/>
          <p14:tracePt t="40653" x="9091613" y="1411288"/>
          <p14:tracePt t="40660" x="9117013" y="1411288"/>
          <p14:tracePt t="40669" x="9124950" y="1419225"/>
          <p14:tracePt t="40674" x="9142413" y="1427163"/>
          <p14:tracePt t="40683" x="9158288" y="1427163"/>
          <p14:tracePt t="40688" x="9175750" y="1436688"/>
          <p14:tracePt t="40700" x="9183688" y="1444625"/>
          <p14:tracePt t="40703" x="9209088" y="1444625"/>
          <p14:tracePt t="40709" x="9226550" y="1462088"/>
          <p14:tracePt t="40719" x="9251950" y="1462088"/>
          <p14:tracePt t="40722" x="9269413" y="1462088"/>
          <p14:tracePt t="40730" x="9294813" y="1470025"/>
          <p14:tracePt t="40736" x="9320213" y="1477963"/>
          <p14:tracePt t="40748" x="9337675" y="1487488"/>
          <p14:tracePt t="40751" x="9388475" y="1504950"/>
          <p14:tracePt t="40757" x="9464675" y="1512888"/>
          <p14:tracePt t="40766" x="9498013" y="1520825"/>
          <p14:tracePt t="40771" x="9566275" y="1530350"/>
          <p14:tracePt t="40778" x="9609138" y="1538288"/>
          <p14:tracePt t="40787" x="9652000" y="1538288"/>
          <p14:tracePt t="40792" x="9677400" y="1546225"/>
          <p14:tracePt t="40800" x="9694863" y="1546225"/>
          <p14:tracePt t="40805" x="9720263" y="1555750"/>
          <p14:tracePt t="40815" x="9736138" y="1563688"/>
          <p14:tracePt t="40827" x="9753600" y="1563688"/>
          <p14:tracePt t="40834" x="9761538" y="1563688"/>
          <p14:tracePt t="40849" x="9771063" y="1563688"/>
          <p14:tracePt t="40857" x="9779000" y="1563688"/>
          <p14:tracePt t="40862" x="9779000" y="1571625"/>
          <p14:tracePt t="40875" x="9786938" y="1571625"/>
          <p14:tracePt t="40898" x="9796463" y="1571625"/>
          <p14:tracePt t="41210" x="9812338" y="1571625"/>
          <p14:tracePt t="41216" x="9821863" y="1571625"/>
          <p14:tracePt t="41225" x="9839325" y="1555750"/>
          <p14:tracePt t="41232" x="9872663" y="1538288"/>
          <p14:tracePt t="41237" x="9880600" y="1538288"/>
          <p14:tracePt t="41244" x="9898063" y="1530350"/>
          <p14:tracePt t="41252" x="9915525" y="1530350"/>
          <p14:tracePt t="41258" x="9931400" y="1520825"/>
          <p14:tracePt t="41266" x="9940925" y="1520825"/>
          <p14:tracePt t="41273" x="9956800" y="1520825"/>
          <p14:tracePt t="41287" x="9966325" y="1512888"/>
          <p14:tracePt t="41294" x="9983788" y="1512888"/>
          <p14:tracePt t="41307" x="9991725" y="1512888"/>
          <p14:tracePt t="41316" x="9999663" y="1512888"/>
          <p14:tracePt t="41321" x="10017125" y="1512888"/>
          <p14:tracePt t="41329" x="10034588" y="1512888"/>
          <p14:tracePt t="41335" x="10050463" y="1512888"/>
          <p14:tracePt t="41343" x="10067925" y="1504950"/>
          <p14:tracePt t="41351" x="10085388" y="1495425"/>
          <p14:tracePt t="41355" x="10101263" y="1495425"/>
          <p14:tracePt t="41363" x="10136188" y="1495425"/>
          <p14:tracePt t="41370" x="10179050" y="1487488"/>
          <p14:tracePt t="41377" x="10194925" y="1477963"/>
          <p14:tracePt t="41386" x="10229850" y="1477963"/>
          <p14:tracePt t="41391" x="10255250" y="1477963"/>
          <p14:tracePt t="41399" x="10280650" y="1477963"/>
          <p14:tracePt t="41405" x="10298113" y="1477963"/>
          <p14:tracePt t="41412" x="10323513" y="1477963"/>
          <p14:tracePt t="41418" x="10348913" y="1477963"/>
          <p14:tracePt t="41427" x="10364788" y="1477963"/>
          <p14:tracePt t="41434" x="10390188" y="1477963"/>
          <p14:tracePt t="41440" x="10415588" y="1477963"/>
          <p14:tracePt t="41448" x="10442575" y="1477963"/>
          <p14:tracePt t="41453" x="10458450" y="1477963"/>
          <p14:tracePt t="41461" x="10483850" y="1477963"/>
          <p14:tracePt t="41467" x="10509250" y="1477963"/>
          <p14:tracePt t="41475" x="10518775" y="1477963"/>
          <p14:tracePt t="41483" x="10534650" y="1477963"/>
          <p14:tracePt t="41488" x="10544175" y="1477963"/>
          <p14:tracePt t="41496" x="10560050" y="1477963"/>
          <p14:tracePt t="41503" x="10569575" y="1477963"/>
          <p14:tracePt t="41509" x="10577513" y="1477963"/>
          <p14:tracePt t="41517" x="10585450" y="1477963"/>
          <p14:tracePt t="41524" x="10594975" y="1477963"/>
          <p14:tracePt t="41532" x="10602913" y="1477963"/>
          <p14:tracePt t="41537" x="10612438" y="1477963"/>
          <p14:tracePt t="41544" x="10628313" y="1477963"/>
          <p14:tracePt t="41552" x="10637838" y="1477963"/>
          <p14:tracePt t="41566" x="10663238" y="1477963"/>
          <p14:tracePt t="41572" x="10671175" y="1477963"/>
          <p14:tracePt t="41581" x="10688638" y="1477963"/>
          <p14:tracePt t="41586" x="10688638" y="1487488"/>
          <p14:tracePt t="41593" x="10696575" y="1487488"/>
          <p14:tracePt t="41600" x="10704513" y="1487488"/>
          <p14:tracePt t="41607" x="10714038" y="1487488"/>
          <p14:tracePt t="41621" x="10721975" y="1487488"/>
          <p14:tracePt t="41634" x="10729913" y="1487488"/>
          <p14:tracePt t="41642" x="10729913" y="1495425"/>
          <p14:tracePt t="41650" x="10739438" y="1495425"/>
          <p14:tracePt t="41658" x="10747375" y="1495425"/>
          <p14:tracePt t="41669" x="10756900" y="1495425"/>
          <p14:tracePt t="41691" x="10764838" y="1495425"/>
          <p14:tracePt t="41711" x="10772775" y="1495425"/>
          <p14:tracePt t="41748" x="10764838" y="1495425"/>
          <p14:tracePt t="41760" x="10756900" y="1495425"/>
          <p14:tracePt t="41767" x="10747375" y="1495425"/>
          <p14:tracePt t="41774" x="10729913" y="1495425"/>
          <p14:tracePt t="41782" x="10714038" y="1495425"/>
          <p14:tracePt t="41788" x="10696575" y="1495425"/>
          <p14:tracePt t="41795" x="10671175" y="1495425"/>
          <p14:tracePt t="41803" x="10653713" y="1495425"/>
          <p14:tracePt t="41809" x="10628313" y="1495425"/>
          <p14:tracePt t="41817" x="10612438" y="1495425"/>
          <p14:tracePt t="41823" x="10577513" y="1487488"/>
          <p14:tracePt t="41832" x="10544175" y="1487488"/>
          <p14:tracePt t="41836" x="10483850" y="1477963"/>
          <p14:tracePt t="41844" x="10415588" y="1470025"/>
          <p14:tracePt t="41851" x="10323513" y="1452563"/>
          <p14:tracePt t="41858" x="10220325" y="1444625"/>
          <p14:tracePt t="41866" x="10126663" y="1427163"/>
          <p14:tracePt t="41872" x="10101263" y="1427163"/>
          <p14:tracePt t="41878" x="10085388" y="1419225"/>
          <p14:tracePt t="41885" x="10067925" y="1419225"/>
          <p14:tracePt t="41892" x="10059988" y="1419225"/>
          <p14:tracePt t="41907" x="10042525" y="1419225"/>
          <p14:tracePt t="41927" x="10034588" y="1419225"/>
          <p14:tracePt t="41976" x="10025063" y="1427163"/>
          <p14:tracePt t="42004" x="10017125" y="1427163"/>
          <p14:tracePt t="42025" x="10017125" y="1436688"/>
          <p14:tracePt t="42031" x="10009188" y="1444625"/>
          <p14:tracePt t="42094" x="10017125" y="1452563"/>
          <p14:tracePt t="42109" x="10025063" y="1452563"/>
          <p14:tracePt t="42122" x="10034588" y="1452563"/>
          <p14:tracePt t="42129" x="10042525" y="1452563"/>
          <p14:tracePt t="42136" x="10059988" y="1452563"/>
          <p14:tracePt t="42143" x="10067925" y="1452563"/>
          <p14:tracePt t="42150" x="10085388" y="1444625"/>
          <p14:tracePt t="42157" x="10110788" y="1444625"/>
          <p14:tracePt t="42166" x="10136188" y="1444625"/>
          <p14:tracePt t="42171" x="10179050" y="1444625"/>
          <p14:tracePt t="42178" x="10306050" y="1436688"/>
          <p14:tracePt t="42185" x="10458450" y="1427163"/>
          <p14:tracePt t="42193" x="10560050" y="1427163"/>
          <p14:tracePt t="42200" x="10671175" y="1427163"/>
          <p14:tracePt t="42205" x="10756900" y="1427163"/>
          <p14:tracePt t="42215" x="10815638" y="1436688"/>
          <p14:tracePt t="42220" x="10866438" y="1436688"/>
          <p14:tracePt t="42227" x="10891838" y="1444625"/>
          <p14:tracePt t="42233" x="10926763" y="1452563"/>
          <p14:tracePt t="42241" x="10942638" y="1452563"/>
          <p14:tracePt t="42249" x="10960100" y="1452563"/>
          <p14:tracePt t="42254" x="10977563" y="1452563"/>
          <p14:tracePt t="42264" x="10985500" y="1452563"/>
          <p14:tracePt t="42268" x="11002963" y="1462088"/>
          <p14:tracePt t="42276" x="11010900" y="1470025"/>
          <p14:tracePt t="42284" x="11018838" y="1470025"/>
          <p14:tracePt t="42290" x="11036300" y="1470025"/>
          <p14:tracePt t="42298" x="11053763" y="1470025"/>
          <p14:tracePt t="42303" x="11061700" y="1470025"/>
          <p14:tracePt t="42311" x="11079163" y="1470025"/>
          <p14:tracePt t="42317" x="11096625" y="1470025"/>
          <p14:tracePt t="42325" x="11122025" y="1477963"/>
          <p14:tracePt t="42332" x="11147425" y="1487488"/>
          <p14:tracePt t="42339" x="11155363" y="1487488"/>
          <p14:tracePt t="42345" x="11172825" y="1487488"/>
          <p14:tracePt t="42352" x="11198225" y="1487488"/>
          <p14:tracePt t="42358" x="11223625" y="1487488"/>
          <p14:tracePt t="42366" x="11249025" y="1495425"/>
          <p14:tracePt t="42373" x="11256963" y="1495425"/>
          <p14:tracePt t="42380" x="11274425" y="1495425"/>
          <p14:tracePt t="42387" x="11299825" y="1495425"/>
          <p14:tracePt t="42394" x="11317288" y="1495425"/>
          <p14:tracePt t="42400" x="11333163" y="1495425"/>
          <p14:tracePt t="42407" x="11360150" y="1504950"/>
          <p14:tracePt t="42415" x="11376025" y="1504950"/>
          <p14:tracePt t="42421" x="11385550" y="1504950"/>
          <p14:tracePt t="42429" x="11401425" y="1504950"/>
          <p14:tracePt t="42435" x="11418888" y="1504950"/>
          <p14:tracePt t="42443" x="11426825" y="1504950"/>
          <p14:tracePt t="42449" x="11436350" y="1504950"/>
          <p14:tracePt t="42456" x="11444288" y="1504950"/>
          <p14:tracePt t="42465" x="11461750" y="1504950"/>
          <p14:tracePt t="42471" x="11469688" y="1504950"/>
          <p14:tracePt t="42484" x="11487150" y="1504950"/>
          <p14:tracePt t="42498" x="11495088" y="1512888"/>
          <p14:tracePt t="42515" x="11503025" y="1512888"/>
          <p14:tracePt t="42547" x="11512550" y="1512888"/>
          <p14:tracePt t="42562" x="11520488" y="1504950"/>
          <p14:tracePt t="42575" x="11520488" y="1495425"/>
          <p14:tracePt t="42590" x="11530013" y="1495425"/>
          <p14:tracePt t="42598" x="11530013" y="1487488"/>
          <p14:tracePt t="42603" x="11530013" y="1470025"/>
          <p14:tracePt t="42610" x="11545888" y="1452563"/>
          <p14:tracePt t="42617" x="11555413" y="1436688"/>
          <p14:tracePt t="42624" x="11580813" y="1411288"/>
          <p14:tracePt t="42632" x="11596688" y="1376363"/>
          <p14:tracePt t="42638" x="11606213" y="1360488"/>
          <p14:tracePt t="42649" x="11614150" y="1350963"/>
          <p14:tracePt t="42652" x="11614150" y="1333500"/>
          <p14:tracePt t="42657" x="11614150" y="1325563"/>
          <p14:tracePt t="42667" x="11622088" y="1325563"/>
          <p14:tracePt t="42672" x="11631613" y="1325563"/>
          <p14:tracePt t="42681" x="11631613" y="1317625"/>
          <p14:tracePt t="42686" x="11631613" y="1308100"/>
          <p14:tracePt t="42700" x="11631613" y="1300163"/>
          <p14:tracePt t="42715" x="11631613" y="1292225"/>
          <p14:tracePt t="42728" x="11631613" y="1282700"/>
          <p14:tracePt t="42742" x="11631613" y="1274763"/>
          <p14:tracePt t="42755" x="11631613" y="1266825"/>
          <p14:tracePt t="42784" x="11631613" y="1249363"/>
          <p14:tracePt t="42798" x="11622088" y="1249363"/>
          <p14:tracePt t="42804" x="11622088" y="1241425"/>
          <p14:tracePt t="42814" x="11614150" y="1241425"/>
          <p14:tracePt t="42818" x="11614150" y="1223963"/>
          <p14:tracePt t="42826" x="11606213" y="1223963"/>
          <p14:tracePt t="42833" x="11596688" y="1223963"/>
          <p14:tracePt t="42839" x="11588750" y="1216025"/>
          <p14:tracePt t="42847" x="11588750" y="1206500"/>
          <p14:tracePt t="42854" x="11571288" y="1198563"/>
          <p14:tracePt t="42860" x="11555413" y="1189038"/>
          <p14:tracePt t="42867" x="11520488" y="1173163"/>
          <p14:tracePt t="42875" x="11461750" y="1147763"/>
          <p14:tracePt t="42883" x="11368088" y="1122363"/>
          <p14:tracePt t="42888" x="11274425" y="1104900"/>
          <p14:tracePt t="42898" x="11198225" y="1104900"/>
          <p14:tracePt t="42902" x="11112500" y="1087438"/>
          <p14:tracePt t="42909" x="11044238" y="1087438"/>
          <p14:tracePt t="42918" x="11010900" y="1087438"/>
          <p14:tracePt t="42923" x="10952163" y="1087438"/>
          <p14:tracePt t="42931" x="10917238" y="1087438"/>
          <p14:tracePt t="42937" x="10866438" y="1096963"/>
          <p14:tracePt t="42944" x="10823575" y="1096963"/>
          <p14:tracePt t="42950" x="10764838" y="1112838"/>
          <p14:tracePt t="42967" x="10594975" y="1181100"/>
          <p14:tracePt t="42972" x="10450513" y="1266825"/>
          <p14:tracePt t="42981" x="10348913" y="1317625"/>
          <p14:tracePt t="42986" x="10255250" y="1385888"/>
          <p14:tracePt t="42993" x="10169525" y="1427163"/>
          <p14:tracePt t="43001" x="10110788" y="1470025"/>
          <p14:tracePt t="43007" x="10075863" y="1477963"/>
          <p14:tracePt t="43015" x="10067925" y="1487488"/>
          <p14:tracePt t="43020" x="10059988" y="1495425"/>
          <p14:tracePt t="43027" x="10050463" y="1495425"/>
          <p14:tracePt t="43042" x="10050463" y="1504950"/>
          <p14:tracePt t="43049" x="10042525" y="1504950"/>
          <p14:tracePt t="43069" x="10034588" y="1504950"/>
          <p14:tracePt t="43076" x="10034588" y="1512888"/>
          <p14:tracePt t="43113" x="10034588" y="1520825"/>
          <p14:tracePt t="43154" x="10042525" y="1520825"/>
          <p14:tracePt t="43160" x="10042525" y="1530350"/>
          <p14:tracePt t="43187" x="10050463" y="1530350"/>
          <p14:tracePt t="43209" x="10059988" y="1538288"/>
          <p14:tracePt t="43251" x="10067925" y="1538288"/>
          <p14:tracePt t="43388" x="9812338" y="1546225"/>
          <p14:tracePt t="43396" x="9099550" y="1606550"/>
          <p14:tracePt t="43402" x="8504238" y="1725613"/>
          <p14:tracePt t="43409" x="7935913" y="1852613"/>
          <p14:tracePt t="43416" x="7434263" y="1954213"/>
          <p14:tracePt t="43423" x="7077075" y="2030413"/>
          <p14:tracePt t="43431" x="6592888" y="2133600"/>
          <p14:tracePt t="43437" x="6126163" y="2217738"/>
          <p14:tracePt t="43446" x="5649913" y="2303463"/>
          <p14:tracePt t="43451" x="5191125" y="2387600"/>
          <p14:tracePt t="43458" x="4740275" y="2473325"/>
          <p14:tracePt t="43465" x="4384675" y="2524125"/>
          <p14:tracePt t="43472" x="4052888" y="2566988"/>
          <p14:tracePt t="43480" x="3840163" y="2574925"/>
          <p14:tracePt t="43485" x="3662363" y="2600325"/>
          <p14:tracePt t="43493" x="3492500" y="2625725"/>
          <p14:tracePt t="43499" x="3363913" y="2633663"/>
          <p14:tracePt t="43507" x="3297238" y="2643188"/>
          <p14:tracePt t="43514" x="3211513" y="2668588"/>
          <p14:tracePt t="43520" x="3143250" y="2711450"/>
          <p14:tracePt t="43957" x="3109913" y="2711450"/>
          <p14:tracePt t="43966" x="3074988" y="2711450"/>
          <p14:tracePt t="43971" x="3033713" y="2711450"/>
          <p14:tracePt t="43980" x="2998788" y="2711450"/>
          <p14:tracePt t="43985" x="2965450" y="2711450"/>
          <p14:tracePt t="43992" x="2940050" y="2711450"/>
          <p14:tracePt t="43999" x="2905125" y="2711450"/>
          <p14:tracePt t="44006" x="2871788" y="2711450"/>
          <p14:tracePt t="44014" x="2838450" y="2711450"/>
          <p14:tracePt t="44020" x="2786063" y="2711450"/>
          <p14:tracePt t="44029" x="2744788" y="2711450"/>
          <p14:tracePt t="44034" x="2709863" y="2719388"/>
          <p14:tracePt t="44040" x="2676525" y="2719388"/>
          <p14:tracePt t="44048" x="2625725" y="2719388"/>
          <p14:tracePt t="44056" x="2582863" y="2719388"/>
          <p14:tracePt t="44063" x="2557463" y="2719388"/>
          <p14:tracePt t="44069" x="2540000" y="2719388"/>
          <p14:tracePt t="44076" x="2514600" y="2727325"/>
          <p14:tracePt t="44083" x="2489200" y="2727325"/>
          <p14:tracePt t="44090" x="2463800" y="2727325"/>
          <p14:tracePt t="44097" x="2455863" y="2727325"/>
          <p14:tracePt t="44103" x="2446338" y="2736850"/>
          <p14:tracePt t="44112" x="2438400" y="2736850"/>
          <p14:tracePt t="44117" x="2430463" y="2736850"/>
          <p14:tracePt t="44124" x="2413000" y="2736850"/>
          <p14:tracePt t="44132" x="2405063" y="2736850"/>
          <p14:tracePt t="44139" x="2395538" y="2736850"/>
          <p14:tracePt t="44146" x="2387600" y="2744788"/>
          <p14:tracePt t="44152" x="2370138" y="2744788"/>
          <p14:tracePt t="44158" x="2362200" y="2752725"/>
          <p14:tracePt t="44166" x="2352675" y="2752725"/>
          <p14:tracePt t="44173" x="2336800" y="2752725"/>
          <p14:tracePt t="44181" x="2327275" y="2752725"/>
          <p14:tracePt t="44196" x="2319338" y="2752725"/>
          <p14:tracePt t="44200" x="2311400" y="2752725"/>
          <p14:tracePt t="44215" x="2301875" y="2752725"/>
          <p14:tracePt t="44229" x="2293938" y="2752725"/>
          <p14:tracePt t="44243" x="2286000" y="2752725"/>
          <p14:tracePt t="44257" x="2276475" y="2752725"/>
          <p14:tracePt t="44277" x="2268538" y="2752725"/>
          <p14:tracePt t="44306" x="2260600" y="2752725"/>
          <p14:tracePt t="44312" x="2260600" y="2762250"/>
          <p14:tracePt t="44340" x="2251075" y="2762250"/>
          <p14:tracePt t="44362" x="2243138" y="2762250"/>
          <p14:tracePt t="44640" x="2243138" y="2770188"/>
          <p14:tracePt t="44646" x="2251075" y="2770188"/>
          <p14:tracePt t="44667" x="2260600" y="2770188"/>
          <p14:tracePt t="44681" x="2268538" y="2770188"/>
          <p14:tracePt t="44702" x="2276475" y="2770188"/>
          <p14:tracePt t="44709" x="2286000" y="2770188"/>
          <p14:tracePt t="44730" x="2293938" y="2770188"/>
          <p14:tracePt t="44751" x="2301875" y="2770188"/>
          <p14:tracePt t="44764" x="2311400" y="2770188"/>
          <p14:tracePt t="44780" x="2319338" y="2770188"/>
          <p14:tracePt t="44800" x="2327275" y="2770188"/>
          <p14:tracePt t="44814" x="2336800" y="2770188"/>
          <p14:tracePt t="44835" x="2344738" y="2770188"/>
          <p14:tracePt t="44855" x="2352675" y="2770188"/>
          <p14:tracePt t="44862" x="2362200" y="2770188"/>
          <p14:tracePt t="44876" x="2370138" y="2770188"/>
          <p14:tracePt t="44890" x="2387600" y="2770188"/>
          <p14:tracePt t="44905" x="2395538" y="2770188"/>
          <p14:tracePt t="44912" x="2395538" y="2778125"/>
          <p14:tracePt t="44918" x="2405063" y="2778125"/>
          <p14:tracePt t="44925" x="2420938" y="2778125"/>
          <p14:tracePt t="44931" x="2420938" y="2787650"/>
          <p14:tracePt t="44939" x="2438400" y="2787650"/>
          <p14:tracePt t="44947" x="2455863" y="2795588"/>
          <p14:tracePt t="44953" x="2471738" y="2805113"/>
          <p14:tracePt t="44964" x="2489200" y="2805113"/>
          <p14:tracePt t="44966" x="2514600" y="2813050"/>
          <p14:tracePt t="44974" x="2557463" y="2830513"/>
          <p14:tracePt t="44983" x="2590800" y="2855913"/>
          <p14:tracePt t="44987" x="2676525" y="2889250"/>
          <p14:tracePt t="44996" x="2770188" y="2932113"/>
          <p14:tracePt t="45001" x="2889250" y="2974975"/>
          <p14:tracePt t="45009" x="2982913" y="3016250"/>
          <p14:tracePt t="45015" x="3049588" y="3051175"/>
          <p14:tracePt t="45023" x="3092450" y="3076575"/>
          <p14:tracePt t="45031" x="3160713" y="3109913"/>
          <p14:tracePt t="45036" x="3211513" y="3152775"/>
          <p14:tracePt t="45045" x="3236913" y="3178175"/>
          <p14:tracePt t="45050" x="3270250" y="3195638"/>
          <p14:tracePt t="45057" x="3287713" y="3211513"/>
          <p14:tracePt t="45066" x="3297238" y="3221038"/>
          <p14:tracePt t="45071" x="3305175" y="3228975"/>
          <p14:tracePt t="45079" x="3313113" y="3238500"/>
          <p14:tracePt t="45085" x="3313113" y="3246438"/>
          <p14:tracePt t="45092" x="3322638" y="3246438"/>
          <p14:tracePt t="45106" x="3330575" y="3254375"/>
          <p14:tracePt t="45127" x="3338513" y="3263900"/>
          <p14:tracePt t="45134" x="3348038" y="3271838"/>
          <p14:tracePt t="45141" x="3355975" y="3279775"/>
          <p14:tracePt t="45148" x="3373438" y="3289300"/>
          <p14:tracePt t="45155" x="3389313" y="3305175"/>
          <p14:tracePt t="45422" x="3389313" y="3322638"/>
          <p14:tracePt t="45429" x="3381375" y="3355975"/>
          <p14:tracePt t="45436" x="3355975" y="3408363"/>
          <p14:tracePt t="45446" x="3330575" y="3484563"/>
          <p14:tracePt t="45450" x="3305175" y="3552825"/>
          <p14:tracePt t="45457" x="3262313" y="3619500"/>
          <p14:tracePt t="45464" x="3228975" y="3705225"/>
          <p14:tracePt t="45471" x="3211513" y="3763963"/>
          <p14:tracePt t="45478" x="3194050" y="3816350"/>
          <p14:tracePt t="45485" x="3178175" y="3867150"/>
          <p14:tracePt t="45492" x="3160713" y="3925888"/>
          <p14:tracePt t="45500" x="3143250" y="3960813"/>
          <p14:tracePt t="45506" x="3135313" y="4011613"/>
          <p14:tracePt t="45513" x="3117850" y="4052888"/>
          <p14:tracePt t="45520" x="3100388" y="4087813"/>
          <p14:tracePt t="45528" x="3092450" y="4146550"/>
          <p14:tracePt t="45533" x="3074988" y="4197350"/>
          <p14:tracePt t="45541" x="3074988" y="4232275"/>
          <p14:tracePt t="45548" x="3067050" y="4257675"/>
          <p14:tracePt t="45555" x="3049588" y="4308475"/>
          <p14:tracePt t="45563" x="3049588" y="4333875"/>
          <p14:tracePt t="45568" x="3049588" y="4351338"/>
          <p14:tracePt t="45575" x="3041650" y="4376738"/>
          <p14:tracePt t="45582" x="3041650" y="4384675"/>
          <p14:tracePt t="45589" x="3024188" y="4410075"/>
          <p14:tracePt t="45597" x="3024188" y="4419600"/>
          <p14:tracePt t="45603" x="3024188" y="4435475"/>
          <p14:tracePt t="45611" x="3024188" y="4445000"/>
          <p14:tracePt t="45617" x="3024188" y="4452938"/>
          <p14:tracePt t="45631" x="3016250" y="4470400"/>
          <p14:tracePt t="45645" x="3008313" y="4478338"/>
          <p14:tracePt t="45659" x="3008313" y="4486275"/>
          <p14:tracePt t="45665" x="3008313" y="4495800"/>
          <p14:tracePt t="45694" x="2998788" y="4495800"/>
          <p14:tracePt t="45707" x="2998788" y="4503738"/>
          <p14:tracePt t="45840" x="2998788" y="4495800"/>
          <p14:tracePt t="45854" x="2998788" y="4486275"/>
          <p14:tracePt t="45861" x="2990850" y="4486275"/>
          <p14:tracePt t="45896" x="2990850" y="4478338"/>
          <p14:tracePt t="45910" x="2982913" y="4478338"/>
          <p14:tracePt t="45938" x="2982913" y="4470400"/>
          <p14:tracePt t="45979" x="2982913" y="4460875"/>
          <p14:tracePt t="46006" x="2982913" y="4452938"/>
          <p14:tracePt t="46035" x="2973388" y="4445000"/>
          <p14:tracePt t="46069" x="2965450" y="4435475"/>
          <p14:tracePt t="46112" x="2955925" y="4435475"/>
          <p14:tracePt t="46128" x="2955925" y="4427538"/>
          <p14:tracePt t="46139" x="2955925" y="4419600"/>
          <p14:tracePt t="46154" x="2947988" y="4419600"/>
          <p14:tracePt t="46167" x="2940050" y="4419600"/>
          <p14:tracePt t="46181" x="2940050" y="4410075"/>
          <p14:tracePt t="46216" x="2940050" y="4402138"/>
          <p14:tracePt t="46243" x="2930525" y="4402138"/>
          <p14:tracePt t="46265" x="2930525" y="4394200"/>
          <p14:tracePt t="46912" x="2930525" y="4384675"/>
          <p14:tracePt t="46926" x="2930525" y="4368800"/>
          <p14:tracePt t="46932" x="2940050" y="4359275"/>
          <p14:tracePt t="46943" x="2940050" y="4351338"/>
          <p14:tracePt t="46948" x="2947988" y="4341813"/>
          <p14:tracePt t="46954" x="2947988" y="4333875"/>
          <p14:tracePt t="46962" x="2965450" y="4333875"/>
          <p14:tracePt t="46967" x="2965450" y="4325938"/>
          <p14:tracePt t="46976" x="2965450" y="4316413"/>
          <p14:tracePt t="46981" x="2973388" y="4308475"/>
          <p14:tracePt t="46988" x="2982913" y="4308475"/>
          <p14:tracePt t="46995" x="2982913" y="4300538"/>
          <p14:tracePt t="47002" x="2990850" y="4300538"/>
          <p14:tracePt t="47011" x="3008313" y="4291013"/>
          <p14:tracePt t="47016" x="3016250" y="4291013"/>
          <p14:tracePt t="47024" x="3041650" y="4283075"/>
          <p14:tracePt t="47030" x="3067050" y="4283075"/>
          <p14:tracePt t="47037" x="3092450" y="4283075"/>
          <p14:tracePt t="47045" x="3127375" y="4283075"/>
          <p14:tracePt t="47050" x="3178175" y="4283075"/>
          <p14:tracePt t="47060" x="3219450" y="4283075"/>
          <p14:tracePt t="47066" x="3254375" y="4283075"/>
          <p14:tracePt t="47072" x="3279775" y="4283075"/>
          <p14:tracePt t="47079" x="3322638" y="4291013"/>
          <p14:tracePt t="47086" x="3348038" y="4308475"/>
          <p14:tracePt t="47094" x="3373438" y="4316413"/>
          <p14:tracePt t="47100" x="3389313" y="4316413"/>
          <p14:tracePt t="47107" x="3414713" y="4316413"/>
          <p14:tracePt t="47114" x="3441700" y="4333875"/>
          <p14:tracePt t="47121" x="3457575" y="4341813"/>
          <p14:tracePt t="47127" x="3467100" y="4341813"/>
          <p14:tracePt t="47135" x="3475038" y="4341813"/>
          <p14:tracePt t="47143" x="3482975" y="4351338"/>
          <p14:tracePt t="47149" x="3492500" y="4351338"/>
          <p14:tracePt t="47156" x="3492500" y="4359275"/>
          <p14:tracePt t="47162" x="3500438" y="4359275"/>
          <p14:tracePt t="47169" x="3500438" y="4368800"/>
          <p14:tracePt t="47177" x="3508375" y="4368800"/>
          <p14:tracePt t="47183" x="3517900" y="4368800"/>
          <p14:tracePt t="47190" x="3517900" y="4376738"/>
          <p14:tracePt t="47205" x="3525838" y="4384675"/>
          <p14:tracePt t="47232" x="3525838" y="4394200"/>
          <p14:tracePt t="47246" x="3533775" y="4394200"/>
          <p14:tracePt t="47267" x="3533775" y="4402138"/>
          <p14:tracePt t="47629" x="3533775" y="4410075"/>
          <p14:tracePt t="47636" x="3525838" y="4410075"/>
          <p14:tracePt t="47671" x="3517900" y="4419600"/>
          <p14:tracePt t="47685" x="3508375" y="4419600"/>
          <p14:tracePt t="47692" x="3508375" y="4427538"/>
          <p14:tracePt t="47698" x="3500438" y="4427538"/>
          <p14:tracePt t="47712" x="3492500" y="4427538"/>
          <p14:tracePt t="47720" x="3482975" y="4427538"/>
          <p14:tracePt t="47728" x="3482975" y="4435475"/>
          <p14:tracePt t="47734" x="3475038" y="4435475"/>
          <p14:tracePt t="47742" x="3467100" y="4435475"/>
          <p14:tracePt t="47754" x="3457575" y="4435475"/>
          <p14:tracePt t="47761" x="3449638" y="4445000"/>
          <p14:tracePt t="47776" x="3441700" y="4445000"/>
          <p14:tracePt t="47782" x="3432175" y="4445000"/>
          <p14:tracePt t="47790" x="3424238" y="4445000"/>
          <p14:tracePt t="47803" x="3414713" y="4445000"/>
          <p14:tracePt t="47811" x="3406775" y="4452938"/>
          <p14:tracePt t="47817" x="3398838" y="4460875"/>
          <p14:tracePt t="47826" x="3381375" y="4460875"/>
          <p14:tracePt t="47831" x="3363913" y="4460875"/>
          <p14:tracePt t="47837" x="3355975" y="4460875"/>
          <p14:tracePt t="47845" x="3330575" y="4470400"/>
          <p14:tracePt t="47852" x="3305175" y="4478338"/>
          <p14:tracePt t="47860" x="3279775" y="4478338"/>
          <p14:tracePt t="47866" x="3236913" y="4486275"/>
          <p14:tracePt t="47873" x="3194050" y="4495800"/>
          <p14:tracePt t="47879" x="3160713" y="4503738"/>
          <p14:tracePt t="47886" x="3127375" y="4503738"/>
          <p14:tracePt t="47894" x="3100388" y="4503738"/>
          <p14:tracePt t="47900" x="3074988" y="4513263"/>
          <p14:tracePt t="47909" x="3041650" y="4521200"/>
          <p14:tracePt t="47915" x="3024188" y="4521200"/>
          <p14:tracePt t="47922" x="3016250" y="4521200"/>
          <p14:tracePt t="47928" x="2998788" y="4529138"/>
          <p14:tracePt t="47935" x="2990850" y="4529138"/>
          <p14:tracePt t="47959" x="2965450" y="4529138"/>
          <p14:tracePt t="47970" x="2955925" y="4529138"/>
          <p14:tracePt t="47978" x="2947988" y="4529138"/>
          <p14:tracePt t="47992" x="2940050" y="4529138"/>
          <p14:tracePt t="48012" x="2930525" y="4529138"/>
          <p14:tracePt t="48033" x="2922588" y="4529138"/>
          <p14:tracePt t="48046" x="2914650" y="4529138"/>
          <p14:tracePt t="48089" x="2905125" y="4529138"/>
          <p14:tracePt t="48124" x="2897188" y="4529138"/>
          <p14:tracePt t="48152" x="2897188" y="4538663"/>
          <p14:tracePt t="48159" x="2889250" y="4538663"/>
          <p14:tracePt t="48179" x="2879725" y="4538663"/>
          <p14:tracePt t="48185" x="2879725" y="4546600"/>
          <p14:tracePt t="48193" x="2871788" y="4546600"/>
          <p14:tracePt t="48200" x="2854325" y="4554538"/>
          <p14:tracePt t="48209" x="2846388" y="4554538"/>
          <p14:tracePt t="48214" x="2828925" y="4564063"/>
          <p14:tracePt t="48221" x="2811463" y="4572000"/>
          <p14:tracePt t="48229" x="2803525" y="4572000"/>
          <p14:tracePt t="48234" x="2786063" y="4579938"/>
          <p14:tracePt t="48243" x="2770188" y="4589463"/>
          <p14:tracePt t="48248" x="2752725" y="4597400"/>
          <p14:tracePt t="48256" x="2744788" y="4597400"/>
          <p14:tracePt t="48280" x="2693988" y="4622800"/>
          <p14:tracePt t="48286" x="2676525" y="4630738"/>
          <p14:tracePt t="48295" x="2659063" y="4640263"/>
          <p14:tracePt t="48300" x="2641600" y="4640263"/>
          <p14:tracePt t="48309" x="2633663" y="4657725"/>
          <p14:tracePt t="48315" x="2625725" y="4657725"/>
          <p14:tracePt t="48321" x="2608263" y="4665663"/>
          <p14:tracePt t="48328" x="2590800" y="4683125"/>
          <p14:tracePt t="48335" x="2574925" y="4691063"/>
          <p14:tracePt t="48343" x="2557463" y="4699000"/>
          <p14:tracePt t="48358" x="2540000" y="4708525"/>
          <p14:tracePt t="48363" x="2540000" y="4716463"/>
          <p14:tracePt t="48370" x="2532063" y="4724400"/>
          <p14:tracePt t="48384" x="2514600" y="4724400"/>
          <p14:tracePt t="48392" x="2514600" y="4733925"/>
          <p14:tracePt t="48398" x="2506663" y="4741863"/>
          <p14:tracePt t="48412" x="2497138" y="4741863"/>
          <p14:tracePt t="48419" x="2497138" y="4749800"/>
          <p14:tracePt t="48433" x="2489200" y="4759325"/>
          <p14:tracePt t="48446" x="2481263" y="4759325"/>
          <p14:tracePt t="48453" x="2463800" y="4767263"/>
          <p14:tracePt t="48461" x="2446338" y="4767263"/>
          <p14:tracePt t="48467" x="2430463" y="4775200"/>
          <p14:tracePt t="48476" x="2405063" y="4784725"/>
          <p14:tracePt t="48481" x="2387600" y="4784725"/>
          <p14:tracePt t="48488" x="2370138" y="4784725"/>
          <p14:tracePt t="48495" x="2352675" y="4784725"/>
          <p14:tracePt t="48504" x="2336800" y="4784725"/>
          <p14:tracePt t="48510" x="2327275" y="4784725"/>
          <p14:tracePt t="48516" x="2319338" y="4784725"/>
          <p14:tracePt t="48525" x="2311400" y="4784725"/>
          <p14:tracePt t="48531" x="2293938" y="4784725"/>
          <p14:tracePt t="48551" x="2276475" y="4784725"/>
          <p14:tracePt t="48565" x="2268538" y="4767263"/>
          <p14:tracePt t="48579" x="2251075" y="4749800"/>
          <p14:tracePt t="48586" x="2243138" y="4724400"/>
          <p14:tracePt t="48594" x="2235200" y="4708525"/>
          <p14:tracePt t="48600" x="2225675" y="4691063"/>
          <p14:tracePt t="48608" x="2217738" y="4665663"/>
          <p14:tracePt t="48613" x="2208213" y="4640263"/>
          <p14:tracePt t="48621" x="2192338" y="4597400"/>
          <p14:tracePt t="48627" x="2182813" y="4579938"/>
          <p14:tracePt t="48635" x="2182813" y="4546600"/>
          <p14:tracePt t="48642" x="2166938" y="4513263"/>
          <p14:tracePt t="48648" x="2149475" y="4470400"/>
          <p14:tracePt t="48656" x="2141538" y="4419600"/>
          <p14:tracePt t="48662" x="2132013" y="4402138"/>
          <p14:tracePt t="48669" x="2124075" y="4368800"/>
          <p14:tracePt t="48679" x="2124075" y="4351338"/>
          <p14:tracePt t="48683" x="2116138" y="4333875"/>
          <p14:tracePt t="48691" x="2116138" y="4316413"/>
          <p14:tracePt t="48697" x="2106613" y="4291013"/>
          <p14:tracePt t="48704" x="2106613" y="4265613"/>
          <p14:tracePt t="48711" x="2106613" y="4249738"/>
          <p14:tracePt t="48718" x="2106613" y="4232275"/>
          <p14:tracePt t="48726" x="2106613" y="4206875"/>
          <p14:tracePt t="48732" x="2106613" y="4189413"/>
          <p14:tracePt t="48741" x="2106613" y="4156075"/>
          <p14:tracePt t="48746" x="2106613" y="4130675"/>
          <p14:tracePt t="48753" x="2106613" y="4105275"/>
          <p14:tracePt t="48760" x="2116138" y="4070350"/>
          <p14:tracePt t="48766" x="2124075" y="4027488"/>
          <p14:tracePt t="48775" x="2124075" y="4002088"/>
          <p14:tracePt t="48781" x="2124075" y="3994150"/>
          <p14:tracePt t="48788" x="2124075" y="3976688"/>
          <p14:tracePt t="48795" x="2124075" y="3968750"/>
          <p14:tracePt t="48802" x="2124075" y="3951288"/>
          <p14:tracePt t="48816" x="2124075" y="3943350"/>
          <p14:tracePt t="48824" x="2132013" y="3935413"/>
          <p14:tracePt t="48837" x="2132013" y="3925888"/>
          <p14:tracePt t="48851" x="2132013" y="3917950"/>
          <p14:tracePt t="48858" x="2141538" y="3917950"/>
          <p14:tracePt t="48871" x="2149475" y="3908425"/>
          <p14:tracePt t="48878" x="2182813" y="3857625"/>
          <p14:tracePt t="49133" x="2251075" y="3671888"/>
          <p14:tracePt t="49141" x="2352675" y="3408363"/>
          <p14:tracePt t="49148" x="2420938" y="3254375"/>
          <p14:tracePt t="49162" x="2455863" y="3160713"/>
          <p14:tracePt t="49169" x="2481263" y="3101975"/>
          <p14:tracePt t="49178" x="2497138" y="3076575"/>
          <p14:tracePt t="49183" x="2514600" y="3059113"/>
          <p14:tracePt t="49192" x="2514600" y="3051175"/>
          <p14:tracePt t="49196" x="2514600" y="3041650"/>
          <p14:tracePt t="49210" x="2514600" y="3033713"/>
          <p14:tracePt t="49226" x="2524125" y="3033713"/>
          <p14:tracePt t="49238" x="2524125" y="3025775"/>
          <p14:tracePt t="49301" x="2524125" y="3016250"/>
          <p14:tracePt t="49336" x="2524125" y="3008313"/>
          <p14:tracePt t="49392" x="2514600" y="3008313"/>
          <p14:tracePt t="49399" x="2506663" y="3008313"/>
          <p14:tracePt t="49412" x="2497138" y="3008313"/>
          <p14:tracePt t="49434" x="2489200" y="3008313"/>
          <p14:tracePt t="49440" x="2489200" y="3000375"/>
          <p14:tracePt t="49446" x="2481263" y="3000375"/>
          <p14:tracePt t="49455" x="2481263" y="2982913"/>
          <p14:tracePt t="49461" x="2471738" y="2974975"/>
          <p14:tracePt t="49468" x="2471738" y="2949575"/>
          <p14:tracePt t="49476" x="2455863" y="2922588"/>
          <p14:tracePt t="49482" x="2438400" y="2897188"/>
          <p14:tracePt t="49490" x="2438400" y="2871788"/>
          <p14:tracePt t="49495" x="2430463" y="2838450"/>
          <p14:tracePt t="49503" x="2430463" y="2813050"/>
          <p14:tracePt t="49510" x="2420938" y="2795588"/>
          <p14:tracePt t="49517" x="2405063" y="2770188"/>
          <p14:tracePt t="49524" x="2405063" y="2752725"/>
          <p14:tracePt t="49538" x="2395538" y="2744788"/>
          <p14:tracePt t="49547" x="2395538" y="2736850"/>
          <p14:tracePt t="49559" x="2395538" y="2727325"/>
          <p14:tracePt t="49579" x="2395538" y="2719388"/>
          <p14:tracePt t="49586" x="2387600" y="2719388"/>
          <p14:tracePt t="49593" x="2387600" y="2711450"/>
          <p14:tracePt t="49608" x="2387600" y="2701925"/>
          <p14:tracePt t="49621" x="2387600" y="2693988"/>
          <p14:tracePt t="49642" x="2387600" y="2686050"/>
          <p14:tracePt t="49663" x="2387600" y="2676525"/>
          <p14:tracePt t="49677" x="2387600" y="2668588"/>
          <p14:tracePt t="49720" x="2387600" y="2660650"/>
          <p14:tracePt t="49757" x="2387600" y="2651125"/>
          <p14:tracePt t="49825" x="2387600" y="2643188"/>
          <p14:tracePt t="49873" x="2387600" y="2633663"/>
          <p14:tracePt t="49880" x="2387600" y="2625725"/>
          <p14:tracePt t="49901" x="2395538" y="2625725"/>
          <p14:tracePt t="49956" x="2405063" y="2625725"/>
          <p14:tracePt t="49969" x="2413000" y="2625725"/>
          <p14:tracePt t="49997" x="2420938" y="2625725"/>
          <p14:tracePt t="50018" x="2430463" y="2625725"/>
          <p14:tracePt t="50032" x="2438400" y="2625725"/>
          <p14:tracePt t="50040" x="2446338" y="2625725"/>
          <p14:tracePt t="50052" x="2455863" y="2625725"/>
          <p14:tracePt t="50066" x="2463800" y="2625725"/>
          <p14:tracePt t="50081" x="2471738" y="2625725"/>
          <p14:tracePt t="50088" x="2481263" y="2625725"/>
          <p14:tracePt t="50101" x="2489200" y="2625725"/>
          <p14:tracePt t="50124" x="2497138" y="2625725"/>
          <p14:tracePt t="50437" x="2497138" y="2633663"/>
          <p14:tracePt t="50451" x="2497138" y="2643188"/>
          <p14:tracePt t="50465" x="2497138" y="2651125"/>
          <p14:tracePt t="50479" x="2497138" y="2668588"/>
          <p14:tracePt t="50492" x="2497138" y="2676525"/>
          <p14:tracePt t="50499" x="2489200" y="2686050"/>
          <p14:tracePt t="50508" x="2481263" y="2693988"/>
          <p14:tracePt t="50514" x="2481263" y="2711450"/>
          <p14:tracePt t="50523" x="2471738" y="2711450"/>
          <p14:tracePt t="50527" x="2471738" y="2719388"/>
          <p14:tracePt t="50535" x="2463800" y="2727325"/>
          <p14:tracePt t="50543" x="2463800" y="2736850"/>
          <p14:tracePt t="50549" x="2455863" y="2752725"/>
          <p14:tracePt t="50563" x="2446338" y="2752725"/>
          <p14:tracePt t="50569" x="2446338" y="2762250"/>
          <p14:tracePt t="50576" x="2446338" y="2770188"/>
          <p14:tracePt t="50584" x="2438400" y="2778125"/>
          <p14:tracePt t="50591" x="2438400" y="2787650"/>
          <p14:tracePt t="50604" x="2430463" y="2787650"/>
          <p14:tracePt t="50611" x="2430463" y="2795588"/>
          <p14:tracePt t="50618" x="2430463" y="2805113"/>
          <p14:tracePt t="50632" x="2420938" y="2813050"/>
          <p14:tracePt t="50654" x="2420938" y="2820988"/>
          <p14:tracePt t="50666" x="2420938" y="2830513"/>
          <p14:tracePt t="50674" x="2413000" y="2830513"/>
          <p14:tracePt t="50680" x="2413000" y="2838450"/>
          <p14:tracePt t="50688" x="2413000" y="2846388"/>
          <p14:tracePt t="50702" x="2413000" y="2855913"/>
          <p14:tracePt t="50722" x="2413000" y="2863850"/>
          <p14:tracePt t="50758" x="2413000" y="2871788"/>
          <p14:tracePt t="50772" x="2413000" y="2881313"/>
          <p14:tracePt t="50813" x="2420938" y="2881313"/>
          <p14:tracePt t="50826" x="2420938" y="2889250"/>
          <p14:tracePt t="50841" x="2430463" y="2889250"/>
          <p14:tracePt t="50847" x="2438400" y="2889250"/>
          <p14:tracePt t="50855" x="2446338" y="2889250"/>
          <p14:tracePt t="50861" x="2455863" y="2889250"/>
          <p14:tracePt t="50869" x="2463800" y="2889250"/>
          <p14:tracePt t="50876" x="2481263" y="2897188"/>
          <p14:tracePt t="50883" x="2506663" y="2906713"/>
          <p14:tracePt t="50897" x="2524125" y="2906713"/>
          <p14:tracePt t="50903" x="2532063" y="2914650"/>
          <p14:tracePt t="50911" x="2549525" y="2922588"/>
          <p14:tracePt t="50925" x="2565400" y="2922588"/>
          <p14:tracePt t="50940" x="2574925" y="2922588"/>
          <p14:tracePt t="50960" x="2608263" y="2932113"/>
          <p14:tracePt t="50966" x="2616200" y="2932113"/>
          <p14:tracePt t="50974" x="2616200" y="2940050"/>
          <p14:tracePt t="50981" x="2625725" y="2940050"/>
          <p14:tracePt t="50987" x="2633663" y="2940050"/>
          <p14:tracePt t="50993" x="2641600" y="2940050"/>
          <p14:tracePt t="51015" x="2651125" y="2949575"/>
          <p14:tracePt t="51029" x="2659063" y="2949575"/>
          <p14:tracePt t="51042" x="2668588" y="2949575"/>
          <p14:tracePt t="51058" x="2668588" y="2957513"/>
          <p14:tracePt t="51063" x="2676525" y="2965450"/>
          <p14:tracePt t="51085" x="2684463" y="2965450"/>
          <p14:tracePt t="51091" x="2684463" y="2974975"/>
          <p14:tracePt t="51107" x="2684463" y="2982913"/>
          <p14:tracePt t="51112" x="2684463" y="2990850"/>
          <p14:tracePt t="51120" x="2684463" y="3000375"/>
          <p14:tracePt t="51133" x="2684463" y="3008313"/>
          <p14:tracePt t="51142" x="2684463" y="3025775"/>
          <p14:tracePt t="51156" x="2684463" y="3033713"/>
          <p14:tracePt t="51161" x="2684463" y="3041650"/>
          <p14:tracePt t="51168" x="2684463" y="3051175"/>
          <p14:tracePt t="51175" x="2684463" y="3067050"/>
          <p14:tracePt t="51183" x="2684463" y="3076575"/>
          <p14:tracePt t="51196" x="2684463" y="3084513"/>
          <p14:tracePt t="51203" x="2684463" y="3094038"/>
          <p14:tracePt t="51210" x="2684463" y="3101975"/>
          <p14:tracePt t="51224" x="2684463" y="3109913"/>
          <p14:tracePt t="51231" x="2676525" y="3109913"/>
          <p14:tracePt t="51245" x="2676525" y="3119438"/>
          <p14:tracePt t="51252" x="2668588" y="3127375"/>
          <p14:tracePt t="51265" x="2668588" y="3135313"/>
          <p14:tracePt t="51287" x="2668588" y="3144838"/>
          <p14:tracePt t="51321" x="2668588" y="3152775"/>
          <p14:tracePt t="51342" x="2668588" y="3160713"/>
          <p14:tracePt t="51391" x="2668588" y="3170238"/>
          <p14:tracePt t="51412" x="2668588" y="3178175"/>
          <p14:tracePt t="51418" x="2676525" y="3178175"/>
          <p14:tracePt t="51433" x="2684463" y="3186113"/>
          <p14:tracePt t="51447" x="2684463" y="3195638"/>
          <p14:tracePt t="51454" x="2684463" y="3203575"/>
          <p14:tracePt t="51461" x="2693988" y="3203575"/>
          <p14:tracePt t="51467" x="2701925" y="3221038"/>
          <p14:tracePt t="51482" x="2701925" y="3228975"/>
          <p14:tracePt t="51490" x="2701925" y="3238500"/>
          <p14:tracePt t="51502" x="2701925" y="3246438"/>
          <p14:tracePt t="51509" x="2709863" y="3254375"/>
          <p14:tracePt t="51524" x="2709863" y="3263900"/>
          <p14:tracePt t="51531" x="2709863" y="3271838"/>
          <p14:tracePt t="51539" x="2709863" y="3289300"/>
          <p14:tracePt t="51545" x="2709863" y="3305175"/>
          <p14:tracePt t="51551" x="2709863" y="3322638"/>
          <p14:tracePt t="51558" x="2701925" y="3330575"/>
          <p14:tracePt t="51567" x="2701925" y="3348038"/>
          <p14:tracePt t="51579" x="2701925" y="3355975"/>
          <p14:tracePt t="51586" x="2693988" y="3365500"/>
          <p14:tracePt t="51593" x="2684463" y="3373438"/>
          <p14:tracePt t="51608" x="2676525" y="3382963"/>
          <p14:tracePt t="51627" x="2659063" y="3390900"/>
          <p14:tracePt t="51649" x="2651125" y="3398838"/>
          <p14:tracePt t="51664" x="2641600" y="3398838"/>
          <p14:tracePt t="51670" x="2633663" y="3398838"/>
          <p14:tracePt t="51676" x="2633663" y="3408363"/>
          <p14:tracePt t="51691" x="2625725" y="3408363"/>
          <p14:tracePt t="51711" x="2616200" y="3408363"/>
          <p14:tracePt t="51718" x="2600325" y="3408363"/>
          <p14:tracePt t="51725" x="2590800" y="3408363"/>
          <p14:tracePt t="51733" x="2574925" y="3408363"/>
          <p14:tracePt t="51740" x="2557463" y="3408363"/>
          <p14:tracePt t="51746" x="2524125" y="3408363"/>
          <p14:tracePt t="51756" x="2481263" y="3408363"/>
          <p14:tracePt t="51760" x="2463800" y="3408363"/>
          <p14:tracePt t="51767" x="2438400" y="3408363"/>
          <p14:tracePt t="51774" x="2405063" y="3408363"/>
          <p14:tracePt t="51781" x="2379663" y="3408363"/>
          <p14:tracePt t="51789" x="2352675" y="3408363"/>
          <p14:tracePt t="51795" x="2344738" y="3408363"/>
          <p14:tracePt t="51803" x="2327275" y="3408363"/>
          <p14:tracePt t="51809" x="2301875" y="3408363"/>
          <p14:tracePt t="51815" x="2286000" y="3408363"/>
          <p14:tracePt t="51824" x="2268538" y="3408363"/>
          <p14:tracePt t="51830" x="2251075" y="3408363"/>
          <p14:tracePt t="51836" x="2225675" y="3408363"/>
          <p14:tracePt t="51844" x="2192338" y="3408363"/>
          <p14:tracePt t="51851" x="2166938" y="3408363"/>
          <p14:tracePt t="51858" x="2149475" y="3408363"/>
          <p14:tracePt t="51864" x="2116138" y="3408363"/>
          <p14:tracePt t="51873" x="2090738" y="3408363"/>
          <p14:tracePt t="51879" x="2055813" y="3408363"/>
          <p14:tracePt t="51885" x="2022475" y="3408363"/>
          <p14:tracePt t="51893" x="1987550" y="3408363"/>
          <p14:tracePt t="51900" x="1946275" y="3408363"/>
          <p14:tracePt t="51907" x="1885950" y="3408363"/>
          <p14:tracePt t="51914" x="1835150" y="3416300"/>
          <p14:tracePt t="51922" x="1792288" y="3416300"/>
          <p14:tracePt t="51926" x="1741488" y="3416300"/>
          <p14:tracePt t="51934" x="1708150" y="3416300"/>
          <p14:tracePt t="51941" x="1690688" y="3416300"/>
          <p14:tracePt t="51958" x="1589088" y="3416300"/>
          <p14:tracePt t="51963" x="1563688" y="3416300"/>
          <p14:tracePt t="51969" x="1528763" y="3424238"/>
          <p14:tracePt t="51978" x="1487488" y="3424238"/>
          <p14:tracePt t="51983" x="1452563" y="3424238"/>
          <p14:tracePt t="51991" x="1419225" y="3424238"/>
          <p14:tracePt t="51997" x="1358900" y="3424238"/>
          <p14:tracePt t="52007" x="1300163" y="3424238"/>
          <p14:tracePt t="52011" x="1282700" y="3424238"/>
          <p14:tracePt t="52018" x="1249363" y="3424238"/>
          <p14:tracePt t="52024" x="1214438" y="3424238"/>
          <p14:tracePt t="52033" x="1147763" y="3433763"/>
          <p14:tracePt t="52039" x="1062038" y="3449638"/>
          <p14:tracePt t="52045" x="1003300" y="3459163"/>
          <p14:tracePt t="52055" x="968375" y="3467100"/>
          <p14:tracePt t="52059" x="935038" y="3467100"/>
          <p14:tracePt t="52066" x="900113" y="3467100"/>
          <p14:tracePt t="52075" x="874713" y="3467100"/>
          <p14:tracePt t="52080" x="858838" y="3467100"/>
          <p14:tracePt t="52089" x="841375" y="3467100"/>
          <p14:tracePt t="52095" x="831850" y="3467100"/>
          <p14:tracePt t="52101" x="823913" y="3467100"/>
          <p14:tracePt t="52108" x="815975" y="3467100"/>
          <p14:tracePt t="52115" x="815975" y="3475038"/>
          <p14:tracePt t="52124" x="798513" y="3475038"/>
          <p14:tracePt t="52136" x="790575" y="3475038"/>
          <p14:tracePt t="52150" x="781050" y="3475038"/>
          <p14:tracePt t="52163" x="773113" y="3475038"/>
          <p14:tracePt t="52173" x="765175" y="3475038"/>
          <p14:tracePt t="52188" x="755650" y="3475038"/>
          <p14:tracePt t="52191" x="755650" y="3467100"/>
          <p14:tracePt t="52231" x="747713" y="3467100"/>
          <p14:tracePt t="52239" x="739775" y="3467100"/>
          <p14:tracePt t="52255" x="730250" y="3467100"/>
          <p14:tracePt t="52293" x="722313" y="3467100"/>
          <p14:tracePt t="52316" x="714375" y="3467100"/>
          <p14:tracePt t="52355" x="704850" y="3467100"/>
          <p14:tracePt t="52369" x="696913" y="3467100"/>
          <p14:tracePt t="52390" x="688975" y="3467100"/>
          <p14:tracePt t="52438" x="679450" y="3459163"/>
          <p14:tracePt t="52473" x="671513" y="3459163"/>
          <p14:tracePt t="52487" x="661988" y="3459163"/>
          <p14:tracePt t="52494" x="646113" y="3441700"/>
          <p14:tracePt t="52501" x="611188" y="3433763"/>
          <p14:tracePt t="52509" x="595313" y="3424238"/>
          <p14:tracePt t="52515" x="560388" y="3390900"/>
          <p14:tracePt t="52523" x="509588" y="3365500"/>
          <p14:tracePt t="52529" x="484188" y="3355975"/>
          <p14:tracePt t="52539" x="450850" y="3340100"/>
          <p14:tracePt t="52543" x="425450" y="3330575"/>
          <p14:tracePt t="52550" x="407988" y="3314700"/>
          <p14:tracePt t="52559" x="400050" y="3314700"/>
          <p14:tracePt t="52563" x="373063" y="3305175"/>
          <p14:tracePt t="52571" x="365125" y="3297238"/>
          <p14:tracePt t="52577" x="347663" y="3279775"/>
          <p14:tracePt t="52586" x="339725" y="3271838"/>
          <p14:tracePt t="52592" x="322263" y="3263900"/>
          <p14:tracePt t="52598" x="306388" y="3246438"/>
          <p14:tracePt t="52613" x="306388" y="3228975"/>
          <p14:tracePt t="52622" x="288925" y="3228975"/>
          <p14:tracePt t="52626" x="288925" y="3211513"/>
          <p14:tracePt t="52634" x="271463" y="3211513"/>
          <p14:tracePt t="52640" x="271463" y="3195638"/>
          <p14:tracePt t="52647" x="263525" y="3186113"/>
          <p14:tracePt t="52656" x="255588" y="3170238"/>
          <p14:tracePt t="52662" x="246063" y="3170238"/>
          <p14:tracePt t="52668" x="238125" y="3160713"/>
          <p14:tracePt t="52675" x="230188" y="3135313"/>
          <p14:tracePt t="52682" x="220663" y="3127375"/>
          <p14:tracePt t="52692" x="220663" y="3119438"/>
          <p14:tracePt t="52696" x="212725" y="3101975"/>
          <p14:tracePt t="52705" x="203200" y="3094038"/>
          <p14:tracePt t="52710" x="195263" y="3084513"/>
          <p14:tracePt t="52717" x="195263" y="3067050"/>
          <p14:tracePt t="52724" x="187325" y="3051175"/>
          <p14:tracePt t="52731" x="177800" y="3033713"/>
          <p14:tracePt t="52740" x="177800" y="3025775"/>
          <p14:tracePt t="52745" x="177800" y="3000375"/>
          <p14:tracePt t="52752" x="169863" y="2982913"/>
          <p14:tracePt t="52758" x="161925" y="2965450"/>
          <p14:tracePt t="52766" x="161925" y="2949575"/>
          <p14:tracePt t="52774" x="161925" y="2940050"/>
          <p14:tracePt t="52779" x="161925" y="2922588"/>
          <p14:tracePt t="52791" x="161925" y="2906713"/>
          <p14:tracePt t="52794" x="152400" y="2889250"/>
          <p14:tracePt t="52800" x="152400" y="2871788"/>
          <p14:tracePt t="52807" x="152400" y="2855913"/>
          <p14:tracePt t="52814" x="152400" y="2846388"/>
          <p14:tracePt t="52822" x="152400" y="2820988"/>
          <p14:tracePt t="52828" x="161925" y="2805113"/>
          <p14:tracePt t="52837" x="169863" y="2787650"/>
          <p14:tracePt t="52842" x="177800" y="2744788"/>
          <p14:tracePt t="52848" x="203200" y="2701925"/>
          <p14:tracePt t="52859" x="230188" y="2643188"/>
          <p14:tracePt t="52863" x="271463" y="2566988"/>
          <p14:tracePt t="52872" x="306388" y="2516188"/>
          <p14:tracePt t="52877" x="322263" y="2481263"/>
          <p14:tracePt t="52885" x="347663" y="2447925"/>
          <p14:tracePt t="52892" x="357188" y="2430463"/>
          <p14:tracePt t="52899" x="365125" y="2422525"/>
          <p14:tracePt t="52905" x="382588" y="2405063"/>
          <p14:tracePt t="52922" x="382588" y="2397125"/>
          <p14:tracePt t="52925" x="390525" y="2397125"/>
          <p14:tracePt t="52933" x="400050" y="2397125"/>
          <p14:tracePt t="52955" x="407988" y="2387600"/>
          <p14:tracePt t="52961" x="415925" y="2387600"/>
          <p14:tracePt t="52981" x="425450" y="2387600"/>
          <p14:tracePt t="53009" x="433388" y="2387600"/>
          <p14:tracePt t="53023" x="441325" y="2387600"/>
          <p14:tracePt t="53031" x="450850" y="2397125"/>
          <p14:tracePt t="53038" x="458788" y="2397125"/>
          <p14:tracePt t="53044" x="466725" y="2397125"/>
          <p14:tracePt t="53052" x="484188" y="2405063"/>
          <p14:tracePt t="53058" x="501650" y="2413000"/>
          <p14:tracePt t="53067" x="517525" y="2413000"/>
          <p14:tracePt t="53073" x="527050" y="2422525"/>
          <p14:tracePt t="53079" x="552450" y="2430463"/>
          <p14:tracePt t="53088" x="577850" y="2438400"/>
          <p14:tracePt t="53093" x="595313" y="2447925"/>
          <p14:tracePt t="53100" x="620713" y="2455863"/>
          <p14:tracePt t="53108" x="654050" y="2473325"/>
          <p14:tracePt t="53114" x="671513" y="2473325"/>
          <p14:tracePt t="53122" x="704850" y="2489200"/>
          <p14:tracePt t="53127" x="722313" y="2498725"/>
          <p14:tracePt t="53138" x="739775" y="2506663"/>
          <p14:tracePt t="53141" x="755650" y="2506663"/>
          <p14:tracePt t="53148" x="781050" y="2516188"/>
          <p14:tracePt t="53158" x="831850" y="2532063"/>
          <p14:tracePt t="53163" x="866775" y="2541588"/>
          <p14:tracePt t="53171" x="892175" y="2549525"/>
          <p14:tracePt t="53176" x="917575" y="2557463"/>
          <p14:tracePt t="53184" x="960438" y="2566988"/>
          <p14:tracePt t="53190" x="1003300" y="2574925"/>
          <p14:tracePt t="53197" x="1044575" y="2582863"/>
          <p14:tracePt t="53209" x="1069975" y="2592388"/>
          <p14:tracePt t="53211" x="1095375" y="2592388"/>
          <p14:tracePt t="53220" x="1130300" y="2600325"/>
          <p14:tracePt t="53228" x="1163638" y="2600325"/>
          <p14:tracePt t="53233" x="1181100" y="2608263"/>
          <p14:tracePt t="53240" x="1189038" y="2608263"/>
          <p14:tracePt t="53246" x="1214438" y="2617788"/>
          <p14:tracePt t="53254" x="1231900" y="2625725"/>
          <p14:tracePt t="53260" x="1249363" y="2625725"/>
          <p14:tracePt t="53267" x="1265238" y="2625725"/>
          <p14:tracePt t="53274" x="1300163" y="2633663"/>
          <p14:tracePt t="53281" x="1317625" y="2633663"/>
          <p14:tracePt t="53289" x="1333500" y="2643188"/>
          <p14:tracePt t="53295" x="1358900" y="2643188"/>
          <p14:tracePt t="53305" x="1368425" y="2651125"/>
          <p14:tracePt t="53309" x="1384300" y="2651125"/>
          <p14:tracePt t="53316" x="1393825" y="2660650"/>
          <p14:tracePt t="53324" x="1401763" y="2660650"/>
          <p14:tracePt t="53330" x="1419225" y="2660650"/>
          <p14:tracePt t="53343" x="1427163" y="2660650"/>
          <p14:tracePt t="53351" x="1435100" y="2660650"/>
          <p14:tracePt t="53365" x="1444625" y="2660650"/>
          <p14:tracePt t="53372" x="1452563" y="2660650"/>
          <p14:tracePt t="53379" x="1462088" y="2660650"/>
          <p14:tracePt t="53387" x="1470025" y="2660650"/>
          <p14:tracePt t="53392" x="1477963" y="2660650"/>
          <p14:tracePt t="53399" x="1487488" y="2660650"/>
          <p14:tracePt t="53407" x="1495425" y="2660650"/>
          <p14:tracePt t="53413" x="1503363" y="2660650"/>
          <p14:tracePt t="53421" x="1520825" y="2660650"/>
          <p14:tracePt t="53428" x="1528763" y="2660650"/>
          <p14:tracePt t="53434" x="1538288" y="2660650"/>
          <p14:tracePt t="53441" x="1554163" y="2660650"/>
          <p14:tracePt t="53448" x="1563688" y="2660650"/>
          <p14:tracePt t="53456" x="1571625" y="2660650"/>
          <p14:tracePt t="53462" x="1589088" y="2660650"/>
          <p14:tracePt t="53470" x="1606550" y="2660650"/>
          <p14:tracePt t="53476" x="1614488" y="2660650"/>
          <p14:tracePt t="53490" x="1631950" y="2651125"/>
          <p14:tracePt t="53496" x="1647825" y="2651125"/>
          <p14:tracePt t="53506" x="1657350" y="2651125"/>
          <p14:tracePt t="53511" x="1673225" y="2651125"/>
          <p14:tracePt t="53517" x="1682750" y="2643188"/>
          <p14:tracePt t="53527" x="1690688" y="2643188"/>
          <p14:tracePt t="53532" x="1698625" y="2643188"/>
          <p14:tracePt t="53539" x="1716088" y="2643188"/>
          <p14:tracePt t="53545" x="1724025" y="2643188"/>
          <p14:tracePt t="53554" x="1733550" y="2643188"/>
          <p14:tracePt t="53560" x="1741488" y="2643188"/>
          <p14:tracePt t="53566" x="1741488" y="2633663"/>
          <p14:tracePt t="53574" x="1758950" y="2633663"/>
          <p14:tracePt t="53588" x="1766888" y="2633663"/>
          <p14:tracePt t="53603" x="1776413" y="2633663"/>
          <p14:tracePt t="53608" x="1792288" y="2625725"/>
          <p14:tracePt t="53615" x="1801813" y="2625725"/>
          <p14:tracePt t="53629" x="1817688" y="2625725"/>
          <p14:tracePt t="53638" x="1827213" y="2625725"/>
          <p14:tracePt t="53644" x="1835150" y="2617788"/>
          <p14:tracePt t="53650" x="1843088" y="2617788"/>
          <p14:tracePt t="53657" x="1868488" y="2608263"/>
          <p14:tracePt t="53664" x="1878013" y="2608263"/>
          <p14:tracePt t="53672" x="1885950" y="2608263"/>
          <p14:tracePt t="53678" x="1903413" y="2600325"/>
          <p14:tracePt t="53687" x="1928813" y="2600325"/>
          <p14:tracePt t="53692" x="1946275" y="2592388"/>
          <p14:tracePt t="53698" x="1954213" y="2582863"/>
          <p14:tracePt t="53706" x="1962150" y="2582863"/>
          <p14:tracePt t="53713" x="1971675" y="2582863"/>
          <p14:tracePt t="53721" x="1979613" y="2582863"/>
          <p14:tracePt t="53727" x="1987550" y="2582863"/>
          <p14:tracePt t="53734" x="1997075" y="2582863"/>
          <p14:tracePt t="53740" x="2005013" y="2582863"/>
          <p14:tracePt t="53756" x="2012950" y="2574925"/>
          <p14:tracePt t="53761" x="2030413" y="2574925"/>
          <p14:tracePt t="53775" x="2038350" y="2574925"/>
          <p14:tracePt t="53782" x="2047875" y="2574925"/>
          <p14:tracePt t="53792" x="2055813" y="2574925"/>
          <p14:tracePt t="53796" x="2065338" y="2566988"/>
          <p14:tracePt t="53804" x="2073275" y="2566988"/>
          <p14:tracePt t="53810" x="2081213" y="2566988"/>
          <p14:tracePt t="53817" x="2090738" y="2566988"/>
          <p14:tracePt t="53824" x="2098675" y="2566988"/>
          <p14:tracePt t="53831" x="2106613" y="2566988"/>
          <p14:tracePt t="53839" x="2124075" y="2566988"/>
          <p14:tracePt t="53853" x="2132013" y="2566988"/>
          <p14:tracePt t="53866" x="2141538" y="2566988"/>
          <p14:tracePt t="53873" x="2149475" y="2566988"/>
          <p14:tracePt t="53880" x="2157413" y="2566988"/>
          <p14:tracePt t="53888" x="2166938" y="2566988"/>
          <p14:tracePt t="53894" x="2174875" y="2566988"/>
          <p14:tracePt t="53900" x="2200275" y="2566988"/>
          <p14:tracePt t="53908" x="2208213" y="2566988"/>
          <p14:tracePt t="53915" x="2235200" y="2582863"/>
          <p14:tracePt t="53922" x="2251075" y="2582863"/>
          <p14:tracePt t="53929" x="2268538" y="2592388"/>
          <p14:tracePt t="53938" x="2286000" y="2592388"/>
          <p14:tracePt t="53958" x="2319338" y="2608263"/>
          <p14:tracePt t="53963" x="2336800" y="2608263"/>
          <p14:tracePt t="53978" x="2352675" y="2617788"/>
          <p14:tracePt t="53985" x="2362200" y="2617788"/>
          <p14:tracePt t="53998" x="2362200" y="2625725"/>
          <p14:tracePt t="54006" x="2370138" y="2625725"/>
          <p14:tracePt t="54013" x="2379663" y="2625725"/>
          <p14:tracePt t="54020" x="2379663" y="2633663"/>
          <p14:tracePt t="54026" x="2387600" y="2633663"/>
          <p14:tracePt t="54033" x="2387600" y="2643188"/>
          <p14:tracePt t="54040" x="2405063" y="2651125"/>
          <p14:tracePt t="54047" x="2413000" y="2660650"/>
          <p14:tracePt t="54054" x="2420938" y="2660650"/>
          <p14:tracePt t="54061" x="2430463" y="2676525"/>
          <p14:tracePt t="54069" x="2446338" y="2686050"/>
          <p14:tracePt t="54076" x="2463800" y="2693988"/>
          <p14:tracePt t="54082" x="2471738" y="2711450"/>
          <p14:tracePt t="54090" x="2481263" y="2711450"/>
          <p14:tracePt t="54096" x="2481263" y="2719388"/>
          <p14:tracePt t="54103" x="2489200" y="2727325"/>
          <p14:tracePt t="54110" x="2489200" y="2736850"/>
          <p14:tracePt t="54116" x="2497138" y="2736850"/>
          <p14:tracePt t="54124" x="2506663" y="2744788"/>
          <p14:tracePt t="54139" x="2506663" y="2752725"/>
          <p14:tracePt t="54144" x="2514600" y="2752725"/>
          <p14:tracePt t="54153" x="2514600" y="2762250"/>
          <p14:tracePt t="54165" x="2514600" y="2770188"/>
          <p14:tracePt t="54172" x="2524125" y="2770188"/>
          <p14:tracePt t="54179" x="2524125" y="2778125"/>
          <p14:tracePt t="54187" x="2524125" y="2787650"/>
          <p14:tracePt t="54206" x="2524125" y="2795588"/>
          <p14:tracePt t="54222" x="2524125" y="2805113"/>
          <p14:tracePt t="54229" x="2524125" y="2813050"/>
          <p14:tracePt t="54242" x="2524125" y="2820988"/>
          <p14:tracePt t="54263" x="2524125" y="2830513"/>
          <p14:tracePt t="54284" x="2524125" y="2838450"/>
          <p14:tracePt t="54297" x="2524125" y="2846388"/>
          <p14:tracePt t="54312" x="2524125" y="2855913"/>
          <p14:tracePt t="54320" x="2524125" y="2863850"/>
          <p14:tracePt t="54326" x="2532063" y="2871788"/>
          <p14:tracePt t="54332" x="2532063" y="2881313"/>
          <p14:tracePt t="54346" x="2540000" y="2889250"/>
          <p14:tracePt t="54360" x="2540000" y="2906713"/>
          <p14:tracePt t="54367" x="2549525" y="2906713"/>
          <p14:tracePt t="54381" x="2549525" y="2914650"/>
          <p14:tracePt t="54388" x="2557463" y="2914650"/>
          <p14:tracePt t="54397" x="2557463" y="2922588"/>
          <p14:tracePt t="54404" x="2574925" y="2932113"/>
          <p14:tracePt t="54409" x="2574925" y="2949575"/>
          <p14:tracePt t="54416" x="2582863" y="2949575"/>
          <p14:tracePt t="54423" x="2600325" y="2965450"/>
          <p14:tracePt t="54429" x="2608263" y="2982913"/>
          <p14:tracePt t="54439" x="2625725" y="3000375"/>
          <p14:tracePt t="54444" x="2633663" y="3008313"/>
          <p14:tracePt t="54452" x="2651125" y="3033713"/>
          <p14:tracePt t="54457" x="2651125" y="3041650"/>
          <p14:tracePt t="54465" x="2668588" y="3051175"/>
          <p14:tracePt t="54473" x="2668588" y="3059113"/>
          <p14:tracePt t="54478" x="2668588" y="3067050"/>
          <p14:tracePt t="54487" x="2676525" y="3076575"/>
          <p14:tracePt t="54493" x="2684463" y="3076575"/>
          <p14:tracePt t="54500" x="2684463" y="3101975"/>
          <p14:tracePt t="54509" x="2701925" y="3119438"/>
          <p14:tracePt t="54514" x="2701925" y="3127375"/>
          <p14:tracePt t="54522" x="2701925" y="3135313"/>
          <p14:tracePt t="54527" x="2709863" y="3144838"/>
          <p14:tracePt t="54537" x="2719388" y="3152775"/>
          <p14:tracePt t="54541" x="2719388" y="3170238"/>
          <p14:tracePt t="54548" x="2719388" y="3178175"/>
          <p14:tracePt t="54558" x="2727325" y="3186113"/>
          <p14:tracePt t="54563" x="2727325" y="3203575"/>
          <p14:tracePt t="54570" x="2735263" y="3211513"/>
          <p14:tracePt t="54576" x="2735263" y="3228975"/>
          <p14:tracePt t="54584" x="2735263" y="3238500"/>
          <p14:tracePt t="54590" x="2735263" y="3254375"/>
          <p14:tracePt t="54604" x="2735263" y="3271838"/>
          <p14:tracePt t="54611" x="2735263" y="3279775"/>
          <p14:tracePt t="54620" x="2735263" y="3297238"/>
          <p14:tracePt t="54632" x="2735263" y="3314700"/>
          <p14:tracePt t="54645" x="2735263" y="3330575"/>
          <p14:tracePt t="54653" x="2727325" y="3348038"/>
          <p14:tracePt t="54660" x="2719388" y="3355975"/>
          <p14:tracePt t="54666" x="2701925" y="3373438"/>
          <p14:tracePt t="54673" x="2684463" y="3398838"/>
          <p14:tracePt t="54681" x="2651125" y="3416300"/>
          <p14:tracePt t="54689" x="2625725" y="3441700"/>
          <p14:tracePt t="54695" x="2574925" y="3475038"/>
          <p14:tracePt t="54704" x="2514600" y="3502025"/>
          <p14:tracePt t="54708" x="2463800" y="3517900"/>
          <p14:tracePt t="54715" x="2446338" y="3527425"/>
          <p14:tracePt t="54722" x="2395538" y="3527425"/>
          <p14:tracePt t="54731" x="2370138" y="3543300"/>
          <p14:tracePt t="54738" x="2362200" y="3543300"/>
          <p14:tracePt t="54743" x="2344738" y="3552825"/>
          <p14:tracePt t="54749" x="2327275" y="3552825"/>
          <p14:tracePt t="54758" x="2311400" y="3552825"/>
          <p14:tracePt t="54765" x="2301875" y="3552825"/>
          <p14:tracePt t="54771" x="2286000" y="3552825"/>
          <p14:tracePt t="54778" x="2260600" y="3552825"/>
          <p14:tracePt t="54787" x="2251075" y="3552825"/>
          <p14:tracePt t="54795" x="2225675" y="3552825"/>
          <p14:tracePt t="54798" x="2217738" y="3552825"/>
          <p14:tracePt t="54806" x="2200275" y="3552825"/>
          <p14:tracePt t="54813" x="2182813" y="3552825"/>
          <p14:tracePt t="54821" x="2157413" y="3552825"/>
          <p14:tracePt t="54827" x="2141538" y="3543300"/>
          <p14:tracePt t="54836" x="2124075" y="3543300"/>
          <p14:tracePt t="54841" x="2090738" y="3535363"/>
          <p14:tracePt t="54847" x="2073275" y="3535363"/>
          <p14:tracePt t="54855" x="2055813" y="3535363"/>
          <p14:tracePt t="54862" x="2038350" y="3535363"/>
          <p14:tracePt t="54870" x="2012950" y="3527425"/>
          <p14:tracePt t="54875" x="1997075" y="3527425"/>
          <p14:tracePt t="54883" x="1987550" y="3527425"/>
          <p14:tracePt t="54889" x="1962150" y="3527425"/>
          <p14:tracePt t="54896" x="1936750" y="3527425"/>
          <p14:tracePt t="54905" x="1920875" y="3527425"/>
          <p14:tracePt t="54910" x="1893888" y="3517900"/>
          <p14:tracePt t="54920" x="1878013" y="3517900"/>
          <p14:tracePt t="54925" x="1852613" y="3517900"/>
          <p14:tracePt t="54931" x="1835150" y="3517900"/>
          <p14:tracePt t="54938" x="1809750" y="3509963"/>
          <p14:tracePt t="54954" x="1758950" y="3509963"/>
          <p14:tracePt t="54959" x="1708150" y="3509963"/>
          <p14:tracePt t="54966" x="1657350" y="3509963"/>
          <p14:tracePt t="54974" x="1622425" y="3502025"/>
          <p14:tracePt t="54980" x="1589088" y="3492500"/>
          <p14:tracePt t="54988" x="1503363" y="3492500"/>
          <p14:tracePt t="54994" x="1427163" y="3475038"/>
          <p14:tracePt t="55003" x="1376363" y="3459163"/>
          <p14:tracePt t="55007" x="1317625" y="3449638"/>
          <p14:tracePt t="55019" x="1249363" y="3433763"/>
          <p14:tracePt t="55022" x="1189038" y="3416300"/>
          <p14:tracePt t="55029" x="1112838" y="3398838"/>
          <p14:tracePt t="55037" x="1044575" y="3382963"/>
          <p14:tracePt t="55043" x="1011238" y="3365500"/>
          <p14:tracePt t="55050" x="960438" y="3355975"/>
          <p14:tracePt t="55056" x="900113" y="3348038"/>
          <p14:tracePt t="55064" x="841375" y="3340100"/>
          <p14:tracePt t="55072" x="806450" y="3322638"/>
          <p14:tracePt t="55077" x="765175" y="3314700"/>
          <p14:tracePt t="55086" x="730250" y="3305175"/>
          <p14:tracePt t="55092" x="704850" y="3305175"/>
          <p14:tracePt t="55098" x="688975" y="3305175"/>
          <p14:tracePt t="55105" x="654050" y="3297238"/>
          <p14:tracePt t="55113" x="628650" y="3297238"/>
          <p14:tracePt t="55121" x="611188" y="3297238"/>
          <p14:tracePt t="55126" x="577850" y="3297238"/>
          <p14:tracePt t="55136" x="527050" y="3297238"/>
          <p14:tracePt t="55141" x="492125" y="3297238"/>
          <p14:tracePt t="55147" x="458788" y="3297238"/>
          <p14:tracePt t="55154" x="425450" y="3297238"/>
          <p14:tracePt t="55161" x="390525" y="3297238"/>
          <p14:tracePt t="55169" x="373063" y="3297238"/>
          <p14:tracePt t="55175" x="357188" y="3297238"/>
          <p14:tracePt t="55182" x="347663" y="3297238"/>
          <p14:tracePt t="55189" x="339725" y="3297238"/>
          <p14:tracePt t="55196" x="331788" y="3297238"/>
          <p14:tracePt t="55219" x="322263" y="3297238"/>
          <p14:tracePt t="55252" x="314325" y="3297238"/>
          <p14:tracePt t="55259" x="306388" y="3297238"/>
          <p14:tracePt t="55280" x="296863" y="3297238"/>
          <p14:tracePt t="55293" x="288925" y="3297238"/>
          <p14:tracePt t="55301" x="280988" y="3297238"/>
          <p14:tracePt t="55314" x="271463" y="3297238"/>
          <p14:tracePt t="55328" x="263525" y="3297238"/>
          <p14:tracePt t="55349" x="255588" y="3297238"/>
          <p14:tracePt t="55370" x="246063" y="3289300"/>
          <p14:tracePt t="55391" x="238125" y="3289300"/>
          <p14:tracePt t="55412" x="238125" y="3279775"/>
          <p14:tracePt t="55426" x="238125" y="3271838"/>
          <p14:tracePt t="55434" x="238125" y="3263900"/>
          <p14:tracePt t="55439" x="238125" y="3246438"/>
          <p14:tracePt t="55447" x="238125" y="3238500"/>
          <p14:tracePt t="55454" x="238125" y="3228975"/>
          <p14:tracePt t="55461" x="238125" y="3221038"/>
          <p14:tracePt t="55469" x="238125" y="3211513"/>
          <p14:tracePt t="55474" x="238125" y="3203575"/>
          <p14:tracePt t="55488" x="238125" y="3195638"/>
          <p14:tracePt t="55497" x="238125" y="3186113"/>
          <p14:tracePt t="55509" x="238125" y="3178175"/>
          <p14:tracePt t="55516" x="238125" y="3170238"/>
          <p14:tracePt t="55531" x="238125" y="3152775"/>
          <p14:tracePt t="55545" x="246063" y="3144838"/>
          <p14:tracePt t="55552" x="246063" y="3119438"/>
          <p14:tracePt t="55558" x="246063" y="3101975"/>
          <p14:tracePt t="55569" x="263525" y="3051175"/>
          <p14:tracePt t="55572" x="280988" y="2957513"/>
          <p14:tracePt t="55579" x="314325" y="2871788"/>
          <p14:tracePt t="55586" x="339725" y="2787650"/>
          <p14:tracePt t="55593" x="347663" y="2727325"/>
          <p14:tracePt t="55599" x="357188" y="2701925"/>
          <p14:tracePt t="55607" x="357188" y="2686050"/>
          <p14:tracePt t="55614" x="365125" y="2668588"/>
          <p14:tracePt t="55622" x="365125" y="2660650"/>
          <p14:tracePt t="55641" x="365125" y="2651125"/>
          <p14:tracePt t="55677" x="365125" y="2643188"/>
          <p14:tracePt t="55712" x="365125" y="2633663"/>
          <p14:tracePt t="55754" x="365125" y="2625725"/>
          <p14:tracePt t="55767" x="365125" y="2617788"/>
          <p14:tracePt t="55815" x="373063" y="2608263"/>
          <p14:tracePt t="55837" x="373063" y="2592388"/>
          <p14:tracePt t="55853" x="382588" y="2582863"/>
          <p14:tracePt t="55859" x="382588" y="2574925"/>
          <p14:tracePt t="55864" x="390525" y="2566988"/>
          <p14:tracePt t="55872" x="390525" y="2549525"/>
          <p14:tracePt t="55879" x="390525" y="2541588"/>
          <p14:tracePt t="55886" x="400050" y="2532063"/>
          <p14:tracePt t="55892" x="407988" y="2516188"/>
          <p14:tracePt t="55906" x="407988" y="2506663"/>
          <p14:tracePt t="55913" x="407988" y="2498725"/>
          <p14:tracePt t="55920" x="415925" y="2498725"/>
          <p14:tracePt t="55926" x="415925" y="2489200"/>
          <p14:tracePt t="55935" x="415925" y="2481263"/>
          <p14:tracePt t="55956" x="433388" y="2481263"/>
          <p14:tracePt t="55962" x="433388" y="2473325"/>
          <p14:tracePt t="55976" x="441325" y="2473325"/>
          <p14:tracePt t="55990" x="441325" y="2463800"/>
          <p14:tracePt t="55997" x="450850" y="2463800"/>
          <p14:tracePt t="56003" x="458788" y="2463800"/>
          <p14:tracePt t="56011" x="466725" y="2463800"/>
          <p14:tracePt t="56019" x="476250" y="2463800"/>
          <p14:tracePt t="56024" x="492125" y="2463800"/>
          <p14:tracePt t="56032" x="501650" y="2463800"/>
          <p14:tracePt t="56039" x="527050" y="2463800"/>
          <p14:tracePt t="56045" x="560388" y="2473325"/>
          <p14:tracePt t="56053" x="611188" y="2473325"/>
          <p14:tracePt t="56060" x="636588" y="2473325"/>
          <p14:tracePt t="56069" x="661988" y="2473325"/>
          <p14:tracePt t="56073" x="696913" y="2473325"/>
          <p14:tracePt t="56082" x="730250" y="2473325"/>
          <p14:tracePt t="56087" x="765175" y="2473325"/>
          <p14:tracePt t="56094" x="798513" y="2473325"/>
          <p14:tracePt t="56102" x="823913" y="2473325"/>
          <p14:tracePt t="56109" x="841375" y="2481263"/>
          <p14:tracePt t="56116" x="874713" y="2489200"/>
          <p14:tracePt t="56122" x="900113" y="2489200"/>
          <p14:tracePt t="56130" x="925513" y="2489200"/>
          <p14:tracePt t="56138" x="950913" y="2489200"/>
          <p14:tracePt t="56142" x="976313" y="2489200"/>
          <p14:tracePt t="56152" x="1003300" y="2498725"/>
          <p14:tracePt t="56157" x="1019175" y="2506663"/>
          <p14:tracePt t="56164" x="1044575" y="2516188"/>
          <p14:tracePt t="56171" x="1079500" y="2516188"/>
          <p14:tracePt t="56178" x="1095375" y="2516188"/>
          <p14:tracePt t="56185" x="1130300" y="2516188"/>
          <p14:tracePt t="56192" x="1181100" y="2516188"/>
          <p14:tracePt t="56199" x="1223963" y="2524125"/>
          <p14:tracePt t="56205" x="1249363" y="2524125"/>
          <p14:tracePt t="56212" x="1290638" y="2524125"/>
          <p14:tracePt t="56220" x="1333500" y="2532063"/>
          <p14:tracePt t="56227" x="1358900" y="2532063"/>
          <p14:tracePt t="56235" x="1376363" y="2532063"/>
          <p14:tracePt t="56240" x="1401763" y="2541588"/>
          <p14:tracePt t="56247" x="1435100" y="2541588"/>
          <p14:tracePt t="56254" x="1452563" y="2541588"/>
          <p14:tracePt t="56262" x="1477963" y="2541588"/>
          <p14:tracePt t="56270" x="1495425" y="2541588"/>
          <p14:tracePt t="56276" x="1520825" y="2541588"/>
          <p14:tracePt t="56284" x="1538288" y="2541588"/>
          <p14:tracePt t="56288" x="1589088" y="2541588"/>
          <p14:tracePt t="56296" x="1631950" y="2532063"/>
          <p14:tracePt t="56303" x="1665288" y="2532063"/>
          <p14:tracePt t="56310" x="1716088" y="2532063"/>
          <p14:tracePt t="56319" x="1749425" y="2532063"/>
          <p14:tracePt t="56325" x="1776413" y="2532063"/>
          <p14:tracePt t="56331" x="1784350" y="2532063"/>
          <p14:tracePt t="56338" x="1809750" y="2532063"/>
          <p14:tracePt t="56345" x="1835150" y="2532063"/>
          <p14:tracePt t="56353" x="1843088" y="2532063"/>
          <p14:tracePt t="56359" x="1868488" y="2532063"/>
          <p14:tracePt t="56368" x="1893888" y="2532063"/>
          <p14:tracePt t="56373" x="1911350" y="2532063"/>
          <p14:tracePt t="56380" x="1928813" y="2532063"/>
          <p14:tracePt t="56386" x="1936750" y="2524125"/>
          <p14:tracePt t="56394" x="1962150" y="2524125"/>
          <p14:tracePt t="56402" x="1979613" y="2524125"/>
          <p14:tracePt t="56407" x="2005013" y="2524125"/>
          <p14:tracePt t="56415" x="2022475" y="2524125"/>
          <p14:tracePt t="56422" x="2047875" y="2524125"/>
          <p14:tracePt t="56429" x="2073275" y="2524125"/>
          <p14:tracePt t="56436" x="2090738" y="2524125"/>
          <p14:tracePt t="56443" x="2106613" y="2524125"/>
          <p14:tracePt t="56456" x="2124075" y="2524125"/>
          <p14:tracePt t="56464" x="2141538" y="2524125"/>
          <p14:tracePt t="56471" x="2149475" y="2524125"/>
          <p14:tracePt t="56477" x="2157413" y="2524125"/>
          <p14:tracePt t="56486" x="2174875" y="2524125"/>
          <p14:tracePt t="56498" x="2182813" y="2524125"/>
          <p14:tracePt t="56508" x="2182813" y="2532063"/>
          <p14:tracePt t="56512" x="2200275" y="2532063"/>
          <p14:tracePt t="56526" x="2208213" y="2532063"/>
          <p14:tracePt t="56535" x="2235200" y="2532063"/>
          <p14:tracePt t="56547" x="2243138" y="2541588"/>
          <p14:tracePt t="56554" x="2260600" y="2541588"/>
          <p14:tracePt t="56569" x="2268538" y="2549525"/>
          <p14:tracePt t="56575" x="2286000" y="2549525"/>
          <p14:tracePt t="56582" x="2293938" y="2557463"/>
          <p14:tracePt t="56588" x="2301875" y="2557463"/>
          <p14:tracePt t="56596" x="2327275" y="2566988"/>
          <p14:tracePt t="56604" x="2336800" y="2574925"/>
          <p14:tracePt t="56610" x="2352675" y="2582863"/>
          <p14:tracePt t="56618" x="2370138" y="2592388"/>
          <p14:tracePt t="56624" x="2379663" y="2600325"/>
          <p14:tracePt t="56630" x="2387600" y="2600325"/>
          <p14:tracePt t="56638" x="2405063" y="2608263"/>
          <p14:tracePt t="56644" x="2405063" y="2617788"/>
          <p14:tracePt t="56652" x="2420938" y="2617788"/>
          <p14:tracePt t="56659" x="2420938" y="2633663"/>
          <p14:tracePt t="56672" x="2430463" y="2633663"/>
          <p14:tracePt t="56679" x="2430463" y="2643188"/>
          <p14:tracePt t="56693" x="2438400" y="2643188"/>
          <p14:tracePt t="56701" x="2438400" y="2660650"/>
          <p14:tracePt t="56728" x="2446338" y="2660650"/>
          <p14:tracePt t="56736" x="2446338" y="2668588"/>
          <p14:tracePt t="56743" x="2446338" y="2676525"/>
          <p14:tracePt t="56750" x="2455863" y="2676525"/>
          <p14:tracePt t="56756" x="2455863" y="2686050"/>
          <p14:tracePt t="56770" x="2455863" y="2693988"/>
          <p14:tracePt t="56784" x="2455863" y="2701925"/>
          <p14:tracePt t="56797" x="2463800" y="2701925"/>
          <p14:tracePt t="56807" x="2463800" y="2711450"/>
          <p14:tracePt t="56812" x="2463800" y="2719388"/>
          <p14:tracePt t="56819" x="2463800" y="2727325"/>
          <p14:tracePt t="56826" x="2463800" y="2736850"/>
          <p14:tracePt t="56840" x="2471738" y="2752725"/>
          <p14:tracePt t="56846" x="2481263" y="2762250"/>
          <p14:tracePt t="56853" x="2481263" y="2770188"/>
          <p14:tracePt t="56868" x="2481263" y="2778125"/>
          <p14:tracePt t="56874" x="2481263" y="2787650"/>
          <p14:tracePt t="56881" x="2481263" y="2795588"/>
          <p14:tracePt t="56888" x="2489200" y="2795588"/>
          <p14:tracePt t="56895" x="2489200" y="2805113"/>
          <p14:tracePt t="56917" x="2489200" y="2813050"/>
          <p14:tracePt t="56922" x="2497138" y="2820988"/>
          <p14:tracePt t="56930" x="2497138" y="2830513"/>
          <p14:tracePt t="56944" x="2506663" y="2838450"/>
          <p14:tracePt t="56953" x="2514600" y="2846388"/>
          <p14:tracePt t="56967" x="2524125" y="2855913"/>
          <p14:tracePt t="56971" x="2532063" y="2871788"/>
          <p14:tracePt t="56979" x="2540000" y="2881313"/>
          <p14:tracePt t="56988" x="2549525" y="2889250"/>
          <p14:tracePt t="56992" x="2565400" y="2906713"/>
          <p14:tracePt t="57001" x="2574925" y="2906713"/>
          <p14:tracePt t="57006" x="2582863" y="2914650"/>
          <p14:tracePt t="57014" x="2600325" y="2922588"/>
          <p14:tracePt t="57021" x="2600325" y="2932113"/>
          <p14:tracePt t="57028" x="2616200" y="2940050"/>
          <p14:tracePt t="57041" x="2633663" y="2949575"/>
          <p14:tracePt t="57051" x="2641600" y="2957513"/>
          <p14:tracePt t="57055" x="2651125" y="2974975"/>
          <p14:tracePt t="57062" x="2668588" y="2974975"/>
          <p14:tracePt t="57070" x="2693988" y="2990850"/>
          <p14:tracePt t="57076" x="2701925" y="3000375"/>
          <p14:tracePt t="57084" x="2727325" y="3016250"/>
          <p14:tracePt t="57090" x="2744788" y="3025775"/>
          <p14:tracePt t="57097" x="2760663" y="3033713"/>
          <p14:tracePt t="57103" x="2770188" y="3041650"/>
          <p14:tracePt t="57111" x="2786063" y="3051175"/>
          <p14:tracePt t="57118" x="2803525" y="3067050"/>
          <p14:tracePt t="57126" x="2820988" y="3076575"/>
          <p14:tracePt t="57134" x="2828925" y="3084513"/>
          <p14:tracePt t="57138" x="2846388" y="3101975"/>
          <p14:tracePt t="57148" x="2854325" y="3109913"/>
          <p14:tracePt t="57153" x="2871788" y="3127375"/>
          <p14:tracePt t="57161" x="2879725" y="3135313"/>
          <p14:tracePt t="57167" x="2889250" y="3152775"/>
          <p14:tracePt t="57174" x="2897188" y="3160713"/>
          <p14:tracePt t="57180" x="2914650" y="3178175"/>
          <p14:tracePt t="57187" x="2922588" y="3203575"/>
          <p14:tracePt t="57195" x="2940050" y="3228975"/>
          <p14:tracePt t="57453" x="2940050" y="3238500"/>
          <p14:tracePt t="57459" x="2930525" y="3238500"/>
          <p14:tracePt t="57466" x="2930525" y="3246438"/>
          <p14:tracePt t="57473" x="2922588" y="3246438"/>
          <p14:tracePt t="57481" x="2914650" y="3263900"/>
          <p14:tracePt t="57487" x="2905125" y="3263900"/>
          <p14:tracePt t="57494" x="2897188" y="3279775"/>
          <p14:tracePt t="57503" x="2889250" y="3279775"/>
          <p14:tracePt t="57507" x="2879725" y="3289300"/>
          <p14:tracePt t="57519" x="2871788" y="3297238"/>
          <p14:tracePt t="57522" x="2863850" y="3297238"/>
          <p14:tracePt t="57529" x="2863850" y="3305175"/>
          <p14:tracePt t="57536" x="2846388" y="3305175"/>
          <p14:tracePt t="57543" x="2828925" y="3314700"/>
          <p14:tracePt t="57551" x="2820988" y="3330575"/>
          <p14:tracePt t="57556" x="2803525" y="3330575"/>
          <p14:tracePt t="57563" x="2795588" y="3340100"/>
          <p14:tracePt t="57571" x="2786063" y="3348038"/>
          <p14:tracePt t="57577" x="2778125" y="3348038"/>
          <p14:tracePt t="57586" x="2770188" y="3348038"/>
          <p14:tracePt t="57591" x="2760663" y="3355975"/>
          <p14:tracePt t="57605" x="2752725" y="3355975"/>
          <p14:tracePt t="57612" x="2744788" y="3355975"/>
          <p14:tracePt t="57619" x="2735263" y="3355975"/>
          <p14:tracePt t="57626" x="2727325" y="3365500"/>
          <p14:tracePt t="57635" x="2719388" y="3365500"/>
          <p14:tracePt t="57641" x="2701925" y="3373438"/>
          <p14:tracePt t="57649" x="2693988" y="3373438"/>
          <p14:tracePt t="57654" x="2676525" y="3373438"/>
          <p14:tracePt t="57661" x="2651125" y="3382963"/>
          <p14:tracePt t="57669" x="2633663" y="3390900"/>
          <p14:tracePt t="57675" x="2608263" y="3398838"/>
          <p14:tracePt t="57684" x="2582863" y="3398838"/>
          <p14:tracePt t="57688" x="2540000" y="3408363"/>
          <p14:tracePt t="57697" x="2506663" y="3424238"/>
          <p14:tracePt t="57703" x="2446338" y="3433763"/>
          <p14:tracePt t="57709" x="2387600" y="3449638"/>
          <p14:tracePt t="57718" x="2336800" y="3449638"/>
          <p14:tracePt t="57723" x="2276475" y="3467100"/>
          <p14:tracePt t="57733" x="2243138" y="3475038"/>
          <p14:tracePt t="57737" x="2192338" y="3484563"/>
          <p14:tracePt t="57745" x="2166938" y="3484563"/>
          <p14:tracePt t="57753" x="2132013" y="3492500"/>
          <p14:tracePt t="57758" x="2098675" y="3502025"/>
          <p14:tracePt t="57767" x="2073275" y="3502025"/>
          <p14:tracePt t="57773" x="2065338" y="3502025"/>
          <p14:tracePt t="57780" x="2038350" y="3502025"/>
          <p14:tracePt t="57788" x="2012950" y="3502025"/>
          <p14:tracePt t="57794" x="1987550" y="3502025"/>
          <p14:tracePt t="57801" x="1954213" y="3509963"/>
          <p14:tracePt t="57808" x="1911350" y="3509963"/>
          <p14:tracePt t="57818" x="1878013" y="3517900"/>
          <p14:tracePt t="57821" x="1835150" y="3527425"/>
          <p14:tracePt t="57828" x="1784350" y="3535363"/>
          <p14:tracePt t="57837" x="1724025" y="3543300"/>
          <p14:tracePt t="57843" x="1682750" y="3543300"/>
          <p14:tracePt t="57850" x="1631950" y="3552825"/>
          <p14:tracePt t="57856" x="1589088" y="3560763"/>
          <p14:tracePt t="57864" x="1528763" y="3560763"/>
          <p14:tracePt t="57870" x="1452563" y="3560763"/>
          <p14:tracePt t="57877" x="1401763" y="3560763"/>
          <p14:tracePt t="57885" x="1333500" y="3560763"/>
          <p14:tracePt t="57892" x="1300163" y="3560763"/>
          <p14:tracePt t="57900" x="1239838" y="3560763"/>
          <p14:tracePt t="57905" x="1198563" y="3560763"/>
          <p14:tracePt t="57912" x="1173163" y="3560763"/>
          <p14:tracePt t="57918" x="1163638" y="3560763"/>
          <p14:tracePt t="57926" x="1138238" y="3560763"/>
          <p14:tracePt t="57934" x="1130300" y="3560763"/>
          <p14:tracePt t="57947" x="1120775" y="3560763"/>
          <p14:tracePt t="57954" x="1112838" y="3560763"/>
          <p14:tracePt t="57969" x="1104900" y="3552825"/>
          <p14:tracePt t="57975" x="1087438" y="3552825"/>
          <p14:tracePt t="57984" x="1079500" y="3552825"/>
          <p14:tracePt t="57989" x="1062038" y="3552825"/>
          <p14:tracePt t="57995" x="1054100" y="3552825"/>
          <p14:tracePt t="58002" x="1028700" y="3552825"/>
          <p14:tracePt t="58010" x="1011238" y="3552825"/>
          <p14:tracePt t="58017" x="976313" y="3543300"/>
          <p14:tracePt t="58023" x="960438" y="3543300"/>
          <p14:tracePt t="58030" x="935038" y="3543300"/>
          <p14:tracePt t="58037" x="925513" y="3543300"/>
          <p14:tracePt t="58044" x="917575" y="3543300"/>
          <p14:tracePt t="58052" x="892175" y="3543300"/>
          <p14:tracePt t="58067" x="884238" y="3543300"/>
          <p14:tracePt t="58072" x="874713" y="3543300"/>
          <p14:tracePt t="58079" x="866775" y="3543300"/>
          <p14:tracePt t="58093" x="858838" y="3543300"/>
          <p14:tracePt t="58101" x="849313" y="3543300"/>
          <p14:tracePt t="58107" x="841375" y="3543300"/>
          <p14:tracePt t="58114" x="831850" y="3543300"/>
          <p14:tracePt t="58121" x="806450" y="3543300"/>
          <p14:tracePt t="58127" x="790575" y="3543300"/>
          <p14:tracePt t="58135" x="765175" y="3543300"/>
          <p14:tracePt t="58142" x="747713" y="3543300"/>
          <p14:tracePt t="58149" x="722313" y="3543300"/>
          <p14:tracePt t="58156" x="714375" y="3543300"/>
          <p14:tracePt t="58163" x="704850" y="3543300"/>
          <p14:tracePt t="58169" x="679450" y="3543300"/>
          <p14:tracePt t="58176" x="671513" y="3543300"/>
          <p14:tracePt t="58190" x="654050" y="3543300"/>
          <p14:tracePt t="58198" x="646113" y="3543300"/>
          <p14:tracePt t="58211" x="636588" y="3543300"/>
          <p14:tracePt t="58218" x="628650" y="3543300"/>
          <p14:tracePt t="58225" x="611188" y="3543300"/>
          <p14:tracePt t="58234" x="595313" y="3543300"/>
          <p14:tracePt t="58239" x="577850" y="3543300"/>
          <p14:tracePt t="58246" x="560388" y="3543300"/>
          <p14:tracePt t="58253" x="552450" y="3543300"/>
          <p14:tracePt t="58260" x="534988" y="3543300"/>
          <p14:tracePt t="58268" x="517525" y="3543300"/>
          <p14:tracePt t="58274" x="509588" y="3543300"/>
          <p14:tracePt t="58283" x="501650" y="3543300"/>
          <p14:tracePt t="58287" x="484188" y="3543300"/>
          <p14:tracePt t="58295" x="476250" y="3543300"/>
          <p14:tracePt t="58309" x="458788" y="3535363"/>
          <p14:tracePt t="58316" x="441325" y="3527425"/>
          <p14:tracePt t="58322" x="433388" y="3527425"/>
          <p14:tracePt t="58332" x="425450" y="3517900"/>
          <p14:tracePt t="58337" x="425450" y="3509963"/>
          <p14:tracePt t="58343" x="407988" y="3492500"/>
          <p14:tracePt t="58351" x="400050" y="3484563"/>
          <p14:tracePt t="58358" x="400050" y="3475038"/>
          <p14:tracePt t="58366" x="390525" y="3467100"/>
          <p14:tracePt t="58371" x="382588" y="3449638"/>
          <p14:tracePt t="58379" x="382588" y="3441700"/>
          <p14:tracePt t="58385" x="365125" y="3416300"/>
          <p14:tracePt t="58392" x="365125" y="3390900"/>
          <p14:tracePt t="58401" x="357188" y="3373438"/>
          <p14:tracePt t="58406" x="339725" y="3355975"/>
          <p14:tracePt t="58413" x="339725" y="3340100"/>
          <p14:tracePt t="58421" x="339725" y="3322638"/>
          <p14:tracePt t="58427" x="339725" y="3305175"/>
          <p14:tracePt t="58435" x="331788" y="3297238"/>
          <p14:tracePt t="58441" x="331788" y="3289300"/>
          <p14:tracePt t="58449" x="331788" y="3279775"/>
          <p14:tracePt t="58455" x="322263" y="3279775"/>
          <p14:tracePt t="58462" x="322263" y="3271838"/>
          <p14:tracePt t="58475" x="322263" y="3263900"/>
          <p14:tracePt t="58506" x="314325" y="3254375"/>
          <p14:tracePt t="58517" x="314325" y="3246438"/>
          <p14:tracePt t="58533" x="314325" y="3238500"/>
          <p14:tracePt t="58538" x="314325" y="3228975"/>
          <p14:tracePt t="58559" x="314325" y="3221038"/>
          <p14:tracePt t="58567" x="314325" y="3211513"/>
          <p14:tracePt t="58583" x="314325" y="3203575"/>
          <p14:tracePt t="58587" x="314325" y="3195638"/>
          <p14:tracePt t="58594" x="314325" y="3186113"/>
          <p14:tracePt t="58608" x="314325" y="3178175"/>
          <p14:tracePt t="58618" x="314325" y="3170238"/>
          <p14:tracePt t="58622" x="314325" y="3160713"/>
          <p14:tracePt t="58643" x="314325" y="3152775"/>
          <p14:tracePt t="58650" x="314325" y="3144838"/>
          <p14:tracePt t="58657" x="314325" y="3135313"/>
          <p14:tracePt t="58666" x="314325" y="3127375"/>
          <p14:tracePt t="58670" x="314325" y="3109913"/>
          <p14:tracePt t="58678" x="314325" y="3101975"/>
          <p14:tracePt t="58687" x="314325" y="3084513"/>
          <p14:tracePt t="58692" x="314325" y="3076575"/>
          <p14:tracePt t="58699" x="314325" y="3059113"/>
          <p14:tracePt t="58706" x="314325" y="3051175"/>
          <p14:tracePt t="58713" x="314325" y="3033713"/>
          <p14:tracePt t="58719" x="322263" y="3025775"/>
          <p14:tracePt t="58727" x="322263" y="3008313"/>
          <p14:tracePt t="58734" x="322263" y="2990850"/>
          <p14:tracePt t="58740" x="331788" y="2974975"/>
          <p14:tracePt t="58750" x="339725" y="2949575"/>
          <p14:tracePt t="58754" x="347663" y="2932113"/>
          <p14:tracePt t="58761" x="347663" y="2914650"/>
          <p14:tracePt t="58768" x="357188" y="2897188"/>
          <p14:tracePt t="58775" x="357188" y="2881313"/>
          <p14:tracePt t="58783" x="365125" y="2863850"/>
          <p14:tracePt t="58790" x="365125" y="2846388"/>
          <p14:tracePt t="58800" x="365125" y="2838450"/>
          <p14:tracePt t="58803" x="373063" y="2820988"/>
          <p14:tracePt t="58812" x="373063" y="2813050"/>
          <p14:tracePt t="58818" x="373063" y="2805113"/>
          <p14:tracePt t="58824" x="382588" y="2795588"/>
          <p14:tracePt t="58833" x="382588" y="2787650"/>
          <p14:tracePt t="58844" x="382588" y="2770188"/>
          <p14:tracePt t="58851" x="382588" y="2762250"/>
          <p14:tracePt t="58859" x="382588" y="2752725"/>
          <p14:tracePt t="58867" x="382588" y="2736850"/>
          <p14:tracePt t="58873" x="390525" y="2736850"/>
          <p14:tracePt t="58883" x="390525" y="2727325"/>
          <p14:tracePt t="58886" x="390525" y="2711450"/>
          <p14:tracePt t="58900" x="390525" y="2701925"/>
          <p14:tracePt t="58916" x="390525" y="2693988"/>
          <p14:tracePt t="58922" x="390525" y="2686050"/>
          <p14:tracePt t="58928" x="390525" y="2676525"/>
          <p14:tracePt t="58942" x="390525" y="2668588"/>
          <p14:tracePt t="58957" x="390525" y="2651125"/>
          <p14:tracePt t="58970" x="390525" y="2643188"/>
          <p14:tracePt t="58985" x="390525" y="2633663"/>
          <p14:tracePt t="59000" x="400050" y="2633663"/>
          <p14:tracePt t="59005" x="400050" y="2625725"/>
          <p14:tracePt t="59026" x="407988" y="2617788"/>
          <p14:tracePt t="59054" x="415925" y="2608263"/>
          <p14:tracePt t="59061" x="415925" y="2600325"/>
          <p14:tracePt t="59081" x="425450" y="2600325"/>
          <p14:tracePt t="59096" x="425450" y="2592388"/>
          <p14:tracePt t="59102" x="433388" y="2592388"/>
          <p14:tracePt t="59110" x="441325" y="2592388"/>
          <p14:tracePt t="59130" x="450850" y="2592388"/>
          <p14:tracePt t="59158" x="458788" y="2592388"/>
          <p14:tracePt t="59179" x="476250" y="2592388"/>
          <p14:tracePt t="59186" x="484188" y="2592388"/>
          <p14:tracePt t="59193" x="492125" y="2592388"/>
          <p14:tracePt t="59200" x="501650" y="2592388"/>
          <p14:tracePt t="59206" x="517525" y="2592388"/>
          <p14:tracePt t="59216" x="527050" y="2592388"/>
          <p14:tracePt t="59221" x="544513" y="2592388"/>
          <p14:tracePt t="59227" x="560388" y="2592388"/>
          <p14:tracePt t="59235" x="577850" y="2592388"/>
          <p14:tracePt t="59242" x="603250" y="2592388"/>
          <p14:tracePt t="59249" x="611188" y="2592388"/>
          <p14:tracePt t="59255" x="620713" y="2592388"/>
          <p14:tracePt t="59266" x="636588" y="2592388"/>
          <p14:tracePt t="59269" x="654050" y="2592388"/>
          <p14:tracePt t="59276" x="679450" y="2592388"/>
          <p14:tracePt t="59284" x="688975" y="2592388"/>
          <p14:tracePt t="59290" x="696913" y="2592388"/>
          <p14:tracePt t="59299" x="704850" y="2592388"/>
          <p14:tracePt t="59304" x="722313" y="2592388"/>
          <p14:tracePt t="59312" x="747713" y="2592388"/>
          <p14:tracePt t="59318" x="755650" y="2592388"/>
          <p14:tracePt t="59325" x="773113" y="2592388"/>
          <p14:tracePt t="59333" x="781050" y="2592388"/>
          <p14:tracePt t="59340" x="798513" y="2592388"/>
          <p14:tracePt t="59348" x="806450" y="2592388"/>
          <p14:tracePt t="59353" x="823913" y="2592388"/>
          <p14:tracePt t="59361" x="841375" y="2592388"/>
          <p14:tracePt t="59367" x="849313" y="2592388"/>
          <p14:tracePt t="59374" x="874713" y="2592388"/>
          <p14:tracePt t="59383" x="900113" y="2592388"/>
          <p14:tracePt t="59388" x="917575" y="2592388"/>
          <p14:tracePt t="59402" x="942975" y="2592388"/>
          <p14:tracePt t="59408" x="960438" y="2592388"/>
          <p14:tracePt t="59416" x="976313" y="2592388"/>
          <p14:tracePt t="59423" x="1011238" y="2592388"/>
          <p14:tracePt t="59432" x="1044575" y="2592388"/>
          <p14:tracePt t="59437" x="1079500" y="2592388"/>
          <p14:tracePt t="59444" x="1104900" y="2600325"/>
          <p14:tracePt t="59450" x="1155700" y="2600325"/>
          <p14:tracePt t="59458" x="1198563" y="2600325"/>
          <p14:tracePt t="59465" x="1223963" y="2600325"/>
          <p14:tracePt t="59472" x="1257300" y="2600325"/>
          <p14:tracePt t="59478" x="1282700" y="2608263"/>
          <p14:tracePt t="59488" x="1300163" y="2608263"/>
          <p14:tracePt t="59492" x="1308100" y="2608263"/>
          <p14:tracePt t="59500" x="1325563" y="2608263"/>
          <p14:tracePt t="59506" x="1350963" y="2608263"/>
          <p14:tracePt t="59516" x="1358900" y="2608263"/>
          <p14:tracePt t="59520" x="1376363" y="2608263"/>
          <p14:tracePt t="59527" x="1393825" y="2608263"/>
          <p14:tracePt t="59541" x="1419225" y="2608263"/>
          <p14:tracePt t="59549" x="1427163" y="2608263"/>
          <p14:tracePt t="59555" x="1444625" y="2608263"/>
          <p14:tracePt t="59562" x="1470025" y="2608263"/>
          <p14:tracePt t="59568" x="1477963" y="2608263"/>
          <p14:tracePt t="59576" x="1495425" y="2608263"/>
          <p14:tracePt t="59583" x="1512888" y="2608263"/>
          <p14:tracePt t="59589" x="1520825" y="2608263"/>
          <p14:tracePt t="59597" x="1538288" y="2608263"/>
          <p14:tracePt t="59605" x="1563688" y="2608263"/>
          <p14:tracePt t="59611" x="1579563" y="2608263"/>
          <p14:tracePt t="59617" x="1597025" y="2608263"/>
          <p14:tracePt t="59627" x="1606550" y="2608263"/>
          <p14:tracePt t="59632" x="1631950" y="2608263"/>
          <p14:tracePt t="59638" x="1639888" y="2608263"/>
          <p14:tracePt t="59647" x="1665288" y="2608263"/>
          <p14:tracePt t="59652" x="1673225" y="2608263"/>
          <p14:tracePt t="59659" x="1690688" y="2608263"/>
          <p14:tracePt t="59666" x="1698625" y="2608263"/>
          <p14:tracePt t="59673" x="1716088" y="2608263"/>
          <p14:tracePt t="59682" x="1724025" y="2608263"/>
          <p14:tracePt t="59687" x="1741488" y="2608263"/>
          <p14:tracePt t="59694" x="1749425" y="2608263"/>
          <p14:tracePt t="59701" x="1766888" y="2608263"/>
          <p14:tracePt t="59708" x="1784350" y="2608263"/>
          <p14:tracePt t="59716" x="1801813" y="2608263"/>
          <p14:tracePt t="59722" x="1809750" y="2608263"/>
          <p14:tracePt t="59729" x="1835150" y="2608263"/>
          <p14:tracePt t="59735" x="1843088" y="2608263"/>
          <p14:tracePt t="59744" x="1860550" y="2608263"/>
          <p14:tracePt t="59749" x="1878013" y="2608263"/>
          <p14:tracePt t="59757" x="1885950" y="2608263"/>
          <p14:tracePt t="59765" x="1893888" y="2608263"/>
          <p14:tracePt t="59771" x="1911350" y="2608263"/>
          <p14:tracePt t="59787" x="1928813" y="2608263"/>
          <p14:tracePt t="59791" x="1936750" y="2608263"/>
          <p14:tracePt t="59799" x="1954213" y="2608263"/>
          <p14:tracePt t="59819" x="1971675" y="2608263"/>
          <p14:tracePt t="59821" x="1979613" y="2608263"/>
          <p14:tracePt t="59828" x="2005013" y="2608263"/>
          <p14:tracePt t="59835" x="2022475" y="2608263"/>
          <p14:tracePt t="59843" x="2030413" y="2608263"/>
          <p14:tracePt t="59849" x="2038350" y="2608263"/>
          <p14:tracePt t="59856" x="2055813" y="2608263"/>
          <p14:tracePt t="59865" x="2081213" y="2608263"/>
          <p14:tracePt t="59870" x="2090738" y="2608263"/>
          <p14:tracePt t="59877" x="2116138" y="2608263"/>
          <p14:tracePt t="59884" x="2124075" y="2608263"/>
          <p14:tracePt t="59891" x="2141538" y="2608263"/>
          <p14:tracePt t="59898" x="2149475" y="2608263"/>
          <p14:tracePt t="59906" x="2174875" y="2608263"/>
          <p14:tracePt t="59912" x="2182813" y="2608263"/>
          <p14:tracePt t="59918" x="2192338" y="2608263"/>
          <p14:tracePt t="59926" x="2208213" y="2608263"/>
          <p14:tracePt t="59933" x="2235200" y="2608263"/>
          <p14:tracePt t="59948" x="2243138" y="2617788"/>
          <p14:tracePt t="59954" x="2251075" y="2617788"/>
          <p14:tracePt t="59969" x="2260600" y="2617788"/>
          <p14:tracePt t="59977" x="2268538" y="2617788"/>
          <p14:tracePt t="59989" x="2276475" y="2625725"/>
          <p14:tracePt t="60002" x="2286000" y="2625725"/>
          <p14:tracePt t="60009" x="2293938" y="2625725"/>
          <p14:tracePt t="60016" x="2301875" y="2633663"/>
          <p14:tracePt t="60037" x="2311400" y="2633663"/>
          <p14:tracePt t="60066" x="2319338" y="2633663"/>
          <p14:tracePt t="60072" x="2327275" y="2643188"/>
          <p14:tracePt t="60115" x="2327275" y="2651125"/>
          <p14:tracePt t="60128" x="2336800" y="2651125"/>
          <p14:tracePt t="60149" x="2336800" y="2660650"/>
          <p14:tracePt t="60158" x="2336800" y="2668588"/>
          <p14:tracePt t="60170" x="2336800" y="2676525"/>
          <p14:tracePt t="60197" x="2336800" y="2686050"/>
          <p14:tracePt t="60207" x="2327275" y="2693988"/>
          <p14:tracePt t="60212" x="2319338" y="2693988"/>
          <p14:tracePt t="60217" x="2319338" y="2701925"/>
          <p14:tracePt t="60232" x="2319338" y="2711450"/>
          <p14:tracePt t="60239" x="2311400" y="2711450"/>
          <p14:tracePt t="60247" x="2311400" y="2719388"/>
          <p14:tracePt t="60267" x="2311400" y="2736850"/>
          <p14:tracePt t="60274" x="2301875" y="2736850"/>
          <p14:tracePt t="60288" x="2301875" y="2744788"/>
          <p14:tracePt t="60301" x="2293938" y="2744788"/>
          <p14:tracePt t="60309" x="2293938" y="2752725"/>
          <p14:tracePt t="60316" x="2293938" y="2762250"/>
          <p14:tracePt t="60323" x="2286000" y="2762250"/>
          <p14:tracePt t="60344" x="2286000" y="2770188"/>
          <p14:tracePt t="60371" x="2276475" y="2778125"/>
          <p14:tracePt t="60399" x="2276475" y="2787650"/>
          <p14:tracePt t="60435" x="2276475" y="2795588"/>
          <p14:tracePt t="60511" x="2286000" y="2795588"/>
          <p14:tracePt t="60532" x="2293938" y="2795588"/>
          <p14:tracePt t="60587" x="2301875" y="2795588"/>
          <p14:tracePt t="60594" x="2301875" y="2805113"/>
          <p14:tracePt t="60615" x="2311400" y="2805113"/>
          <p14:tracePt t="60636" x="2319338" y="2805113"/>
          <p14:tracePt t="60650" x="2327275" y="2813050"/>
          <p14:tracePt t="60678" x="2336800" y="2813050"/>
          <p14:tracePt t="60692" x="2336800" y="2820988"/>
          <p14:tracePt t="60698" x="2344738" y="2820988"/>
          <p14:tracePt t="60713" x="2344738" y="2830513"/>
          <p14:tracePt t="60726" x="2352675" y="2830513"/>
          <p14:tracePt t="60733" x="2362200" y="2830513"/>
          <p14:tracePt t="60740" x="2362200" y="2838450"/>
          <p14:tracePt t="60762" x="2370138" y="2838450"/>
          <p14:tracePt t="60777" x="2370138" y="2846388"/>
          <p14:tracePt t="60790" x="2379663" y="2855913"/>
          <p14:tracePt t="60819" x="2387600" y="2863850"/>
          <p14:tracePt t="60832" x="2395538" y="2871788"/>
          <p14:tracePt t="60858" x="2395538" y="2881313"/>
          <p14:tracePt t="60880" x="2395538" y="2889250"/>
          <p14:tracePt t="60908" x="2405063" y="2897188"/>
          <p14:tracePt t="60915" x="2405063" y="2906713"/>
          <p14:tracePt t="60943" x="2405063" y="2914650"/>
          <p14:tracePt t="60963" x="2405063" y="2922588"/>
          <p14:tracePt t="60991" x="2405063" y="2932113"/>
          <p14:tracePt t="61007" x="2405063" y="2940050"/>
          <p14:tracePt t="61027" x="2405063" y="2949575"/>
          <p14:tracePt t="61039" x="2395538" y="2949575"/>
          <p14:tracePt t="61047" x="2395538" y="2957513"/>
          <p14:tracePt t="61075" x="2387600" y="2965450"/>
          <p14:tracePt t="61088" x="2387600" y="2974975"/>
          <p14:tracePt t="61125" x="2387600" y="2982913"/>
          <p14:tracePt t="61207" x="2387600" y="2990850"/>
          <p14:tracePt t="61235" x="2395538" y="2990850"/>
          <p14:tracePt t="61291" x="2405063" y="2990850"/>
          <p14:tracePt t="61326" x="2413000" y="2990850"/>
          <p14:tracePt t="61347" x="2413000" y="3000375"/>
          <p14:tracePt t="61353" x="2420938" y="3000375"/>
          <p14:tracePt t="61367" x="2430463" y="3000375"/>
          <p14:tracePt t="61382" x="2430463" y="3008313"/>
          <p14:tracePt t="61396" x="2438400" y="3008313"/>
          <p14:tracePt t="61409" x="2446338" y="3008313"/>
          <p14:tracePt t="61424" x="2455863" y="3008313"/>
          <p14:tracePt t="61431" x="2463800" y="3008313"/>
          <p14:tracePt t="61436" x="2463800" y="3016250"/>
          <p14:tracePt t="61446" x="2471738" y="3016250"/>
          <p14:tracePt t="61450" x="2481263" y="3016250"/>
          <p14:tracePt t="61457" x="2489200" y="3016250"/>
          <p14:tracePt t="61465" x="2497138" y="3016250"/>
          <p14:tracePt t="61472" x="2506663" y="3016250"/>
          <p14:tracePt t="61480" x="2514600" y="3016250"/>
          <p14:tracePt t="61493" x="2524125" y="3016250"/>
          <p14:tracePt t="61499" x="2532063" y="3025775"/>
          <p14:tracePt t="61507" x="2540000" y="3025775"/>
          <p14:tracePt t="61520" x="2549525" y="3025775"/>
          <p14:tracePt t="61541" x="2565400" y="3033713"/>
          <p14:tracePt t="61556" x="2565400" y="3041650"/>
          <p14:tracePt t="61563" x="2574925" y="3041650"/>
          <p14:tracePt t="61589" x="2582863" y="3041650"/>
          <p14:tracePt t="61604" x="2590800" y="3051175"/>
          <p14:tracePt t="61614" x="2600325" y="3051175"/>
          <p14:tracePt t="61625" x="2608263" y="3059113"/>
          <p14:tracePt t="61646" x="2616200" y="3067050"/>
          <p14:tracePt t="61652" x="2616200" y="3076575"/>
          <p14:tracePt t="61666" x="2625725" y="3076575"/>
          <p14:tracePt t="61674" x="2633663" y="3084513"/>
          <p14:tracePt t="61687" x="2633663" y="3094038"/>
          <p14:tracePt t="61701" x="2633663" y="3101975"/>
          <p14:tracePt t="61708" x="2641600" y="3109913"/>
          <p14:tracePt t="61715" x="2641600" y="3119438"/>
          <p14:tracePt t="61723" x="2641600" y="3127375"/>
          <p14:tracePt t="61730" x="2651125" y="3135313"/>
          <p14:tracePt t="61736" x="2659063" y="3152775"/>
          <p14:tracePt t="61745" x="2659063" y="3160713"/>
          <p14:tracePt t="61750" x="2659063" y="3170238"/>
          <p14:tracePt t="61757" x="2659063" y="3178175"/>
          <p14:tracePt t="61765" x="2659063" y="3186113"/>
          <p14:tracePt t="61771" x="2659063" y="3195638"/>
          <p14:tracePt t="61785" x="2659063" y="3203575"/>
          <p14:tracePt t="61799" x="2659063" y="3211513"/>
          <p14:tracePt t="61823" x="2659063" y="3221038"/>
          <p14:tracePt t="61834" x="2659063" y="3228975"/>
          <p14:tracePt t="61848" x="2659063" y="3238500"/>
          <p14:tracePt t="61864" x="2651125" y="3254375"/>
          <p14:tracePt t="61868" x="2651125" y="3263900"/>
          <p14:tracePt t="61875" x="2651125" y="3279775"/>
          <p14:tracePt t="61883" x="2641600" y="3289300"/>
          <p14:tracePt t="61889" x="2633663" y="3322638"/>
          <p14:tracePt t="61897" x="2625725" y="3340100"/>
          <p14:tracePt t="61903" x="2616200" y="3373438"/>
          <p14:tracePt t="61910" x="2600325" y="3382963"/>
          <p14:tracePt t="61919" x="2600325" y="3408363"/>
          <p14:tracePt t="61923" x="2590800" y="3433763"/>
          <p14:tracePt t="61933" x="2582863" y="3441700"/>
          <p14:tracePt t="61947" x="2574925" y="3459163"/>
          <p14:tracePt t="61965" x="2565400" y="3467100"/>
          <p14:tracePt t="61973" x="2557463" y="3475038"/>
          <p14:tracePt t="61987" x="2557463" y="3484563"/>
          <p14:tracePt t="62002" x="2549525" y="3484563"/>
          <p14:tracePt t="62014" x="2540000" y="3492500"/>
          <p14:tracePt t="62029" x="2532063" y="3492500"/>
          <p14:tracePt t="62043" x="2524125" y="3492500"/>
          <p14:tracePt t="62064" x="2506663" y="3492500"/>
          <p14:tracePt t="62084" x="2497138" y="3492500"/>
          <p14:tracePt t="62098" x="2489200" y="3492500"/>
          <p14:tracePt t="62107" x="2481263" y="3492500"/>
          <p14:tracePt t="62113" x="2471738" y="3492500"/>
          <p14:tracePt t="62120" x="2455863" y="3492500"/>
          <p14:tracePt t="62126" x="2446338" y="3492500"/>
          <p14:tracePt t="62132" x="2413000" y="3492500"/>
          <p14:tracePt t="62141" x="2395538" y="3492500"/>
          <p14:tracePt t="62149" x="2387600" y="3492500"/>
          <p14:tracePt t="62154" x="2336800" y="3492500"/>
          <p14:tracePt t="62163" x="2301875" y="3492500"/>
          <p14:tracePt t="62169" x="2268538" y="3484563"/>
          <p14:tracePt t="62175" x="2243138" y="3484563"/>
          <p14:tracePt t="62181" x="2208213" y="3484563"/>
          <p14:tracePt t="62189" x="2192338" y="3484563"/>
          <p14:tracePt t="62197" x="2166938" y="3475038"/>
          <p14:tracePt t="62202" x="2157413" y="3475038"/>
          <p14:tracePt t="62212" x="2132013" y="3475038"/>
          <p14:tracePt t="62216" x="2124075" y="3475038"/>
          <p14:tracePt t="62224" x="2116138" y="3475038"/>
          <p14:tracePt t="62231" x="2098675" y="3475038"/>
          <p14:tracePt t="62238" x="2081213" y="3475038"/>
          <p14:tracePt t="62247" x="2055813" y="3475038"/>
          <p14:tracePt t="62251" x="2022475" y="3467100"/>
          <p14:tracePt t="62259" x="1971675" y="3467100"/>
          <p14:tracePt t="62265" x="1920875" y="3467100"/>
          <p14:tracePt t="62273" x="1852613" y="3459163"/>
          <p14:tracePt t="62281" x="1792288" y="3459163"/>
          <p14:tracePt t="62287" x="1749425" y="3459163"/>
          <p14:tracePt t="62295" x="1724025" y="3459163"/>
          <p14:tracePt t="62300" x="1690688" y="3459163"/>
          <p14:tracePt t="62308" x="1657350" y="3459163"/>
          <p14:tracePt t="62317" x="1639888" y="3459163"/>
          <p14:tracePt t="62321" x="1614488" y="3459163"/>
          <p14:tracePt t="62329" x="1579563" y="3459163"/>
          <p14:tracePt t="62335" x="1538288" y="3459163"/>
          <p14:tracePt t="62342" x="1512888" y="3459163"/>
          <p14:tracePt t="62349" x="1462088" y="3467100"/>
          <p14:tracePt t="62356" x="1401763" y="3467100"/>
          <p14:tracePt t="62364" x="1376363" y="3467100"/>
          <p14:tracePt t="62370" x="1325563" y="3467100"/>
          <p14:tracePt t="62377" x="1290638" y="3467100"/>
          <p14:tracePt t="62384" x="1265238" y="3467100"/>
          <p14:tracePt t="62391" x="1223963" y="3467100"/>
          <p14:tracePt t="62398" x="1198563" y="3475038"/>
          <p14:tracePt t="62405" x="1163638" y="3475038"/>
          <p14:tracePt t="62413" x="1138238" y="3475038"/>
          <p14:tracePt t="62418" x="1087438" y="3475038"/>
          <p14:tracePt t="62425" x="1028700" y="3484563"/>
          <p14:tracePt t="62434" x="985838" y="3484563"/>
          <p14:tracePt t="62440" x="935038" y="3484563"/>
          <p14:tracePt t="62448" x="866775" y="3492500"/>
          <p14:tracePt t="62454" x="823913" y="3492500"/>
          <p14:tracePt t="62463" x="798513" y="3492500"/>
          <p14:tracePt t="62467" x="755650" y="3492500"/>
          <p14:tracePt t="62475" x="722313" y="3492500"/>
          <p14:tracePt t="62482" x="696913" y="3492500"/>
          <p14:tracePt t="62489" x="671513" y="3492500"/>
          <p14:tracePt t="62496" x="654050" y="3492500"/>
          <p14:tracePt t="62503" x="636588" y="3492500"/>
          <p14:tracePt t="62510" x="628650" y="3492500"/>
          <p14:tracePt t="62516" x="620713" y="3492500"/>
          <p14:tracePt t="62524" x="611188" y="3492500"/>
          <p14:tracePt t="62537" x="603250" y="3492500"/>
          <p14:tracePt t="62546" x="595313" y="3492500"/>
          <p14:tracePt t="62559" x="585788" y="3492500"/>
          <p14:tracePt t="62572" x="577850" y="3492500"/>
          <p14:tracePt t="62586" x="560388" y="3492500"/>
          <p14:tracePt t="62600" x="552450" y="3492500"/>
          <p14:tracePt t="62607" x="544513" y="3492500"/>
          <p14:tracePt t="62614" x="534988" y="3492500"/>
          <p14:tracePt t="62620" x="527050" y="3492500"/>
          <p14:tracePt t="62630" x="509588" y="3492500"/>
          <p14:tracePt t="62635" x="501650" y="3492500"/>
          <p14:tracePt t="62643" x="484188" y="3492500"/>
          <p14:tracePt t="62649" x="466725" y="3492500"/>
          <p14:tracePt t="62656" x="450850" y="3492500"/>
          <p14:tracePt t="62663" x="433388" y="3492500"/>
          <p14:tracePt t="62669" x="425450" y="3492500"/>
          <p14:tracePt t="62679" x="407988" y="3492500"/>
          <p14:tracePt t="62683" x="400050" y="3492500"/>
          <p14:tracePt t="62690" x="390525" y="3484563"/>
          <p14:tracePt t="62697" x="382588" y="3484563"/>
          <p14:tracePt t="62712" x="365125" y="3484563"/>
          <p14:tracePt t="62732" x="357188" y="3484563"/>
          <p14:tracePt t="62738" x="357188" y="3475038"/>
          <p14:tracePt t="62747" x="347663" y="3475038"/>
          <p14:tracePt t="62775" x="339725" y="3475038"/>
          <p14:tracePt t="62780" x="331788" y="3467100"/>
          <p14:tracePt t="62796" x="331788" y="3459163"/>
          <p14:tracePt t="62809" x="331788" y="3449638"/>
          <p14:tracePt t="62815" x="322263" y="3449638"/>
          <p14:tracePt t="62826" x="322263" y="3441700"/>
          <p14:tracePt t="62837" x="322263" y="3424238"/>
          <p14:tracePt t="62846" x="322263" y="3416300"/>
          <p14:tracePt t="62851" x="322263" y="3408363"/>
          <p14:tracePt t="62857" x="322263" y="3398838"/>
          <p14:tracePt t="62864" x="322263" y="3373438"/>
          <p14:tracePt t="62872" x="322263" y="3355975"/>
          <p14:tracePt t="62885" x="331788" y="3340100"/>
          <p14:tracePt t="62893" x="331788" y="3330575"/>
          <p14:tracePt t="62899" x="331788" y="3314700"/>
          <p14:tracePt t="62913" x="331788" y="3305175"/>
          <p14:tracePt t="62920" x="331788" y="3297238"/>
          <p14:tracePt t="62934" x="331788" y="3289300"/>
          <p14:tracePt t="62941" x="331788" y="3279775"/>
          <p14:tracePt t="62962" x="331788" y="3271838"/>
          <p14:tracePt t="62976" x="331788" y="3263900"/>
          <p14:tracePt t="62989" x="331788" y="3254375"/>
          <p14:tracePt t="62997" x="331788" y="3246438"/>
          <p14:tracePt t="63013" x="331788" y="3238500"/>
          <p14:tracePt t="63018" x="331788" y="3221038"/>
          <p14:tracePt t="63031" x="331788" y="3203575"/>
          <p14:tracePt t="63039" x="331788" y="3195638"/>
          <p14:tracePt t="63046" x="322263" y="3178175"/>
          <p14:tracePt t="63052" x="322263" y="3152775"/>
          <p14:tracePt t="63062" x="322263" y="3144838"/>
          <p14:tracePt t="63066" x="322263" y="3119438"/>
          <p14:tracePt t="63073" x="322263" y="3101975"/>
          <p14:tracePt t="63081" x="322263" y="3094038"/>
          <p14:tracePt t="63087" x="322263" y="3067050"/>
          <p14:tracePt t="63095" x="322263" y="3051175"/>
          <p14:tracePt t="63101" x="322263" y="3041650"/>
          <p14:tracePt t="63108" x="322263" y="3033713"/>
          <p14:tracePt t="63115" x="322263" y="3016250"/>
          <p14:tracePt t="63123" x="322263" y="3008313"/>
          <p14:tracePt t="63129" x="322263" y="2990850"/>
          <p14:tracePt t="63136" x="322263" y="2974975"/>
          <p14:tracePt t="63145" x="322263" y="2965450"/>
          <p14:tracePt t="63150" x="322263" y="2949575"/>
          <p14:tracePt t="63157" x="322263" y="2922588"/>
          <p14:tracePt t="63164" x="331788" y="2897188"/>
          <p14:tracePt t="63171" x="331788" y="2889250"/>
          <p14:tracePt t="63178" x="331788" y="2863850"/>
          <p14:tracePt t="63185" x="339725" y="2846388"/>
          <p14:tracePt t="63192" x="347663" y="2820988"/>
          <p14:tracePt t="63198" x="357188" y="2778125"/>
          <p14:tracePt t="63209" x="357188" y="2762250"/>
          <p14:tracePt t="63214" x="373063" y="2744788"/>
          <p14:tracePt t="63219" x="382588" y="2727325"/>
          <p14:tracePt t="63227" x="382588" y="2711450"/>
          <p14:tracePt t="63234" x="382588" y="2686050"/>
          <p14:tracePt t="63241" x="390525" y="2668588"/>
          <p14:tracePt t="63247" x="400050" y="2643188"/>
          <p14:tracePt t="63262" x="400050" y="2625725"/>
          <p14:tracePt t="63268" x="400050" y="2617788"/>
          <p14:tracePt t="63282" x="400050" y="2608263"/>
          <p14:tracePt t="63289" x="400050" y="2600325"/>
          <p14:tracePt t="63296" x="400050" y="2592388"/>
          <p14:tracePt t="63317" x="400050" y="2582863"/>
          <p14:tracePt t="63324" x="400050" y="2574925"/>
          <p14:tracePt t="63345" x="400050" y="2566988"/>
          <p14:tracePt t="63373" x="400050" y="2557463"/>
          <p14:tracePt t="63394" x="400050" y="2541588"/>
          <p14:tracePt t="63401" x="407988" y="2541588"/>
          <p14:tracePt t="63407" x="415925" y="2532063"/>
          <p14:tracePt t="63414" x="415925" y="2516188"/>
          <p14:tracePt t="63422" x="425450" y="2498725"/>
          <p14:tracePt t="63431" x="433388" y="2489200"/>
          <p14:tracePt t="63435" x="433388" y="2481263"/>
          <p14:tracePt t="63449" x="433388" y="2473325"/>
          <p14:tracePt t="63456" x="433388" y="2463800"/>
          <p14:tracePt t="63463" x="441325" y="2455863"/>
          <p14:tracePt t="63484" x="450850" y="2447925"/>
          <p14:tracePt t="63505" x="450850" y="2438400"/>
          <p14:tracePt t="63513" x="450850" y="2430463"/>
          <p14:tracePt t="63533" x="458788" y="2430463"/>
          <p14:tracePt t="63588" x="466725" y="2430463"/>
          <p14:tracePt t="63610" x="476250" y="2438400"/>
          <p14:tracePt t="63616" x="484188" y="2438400"/>
          <p14:tracePt t="63630" x="484188" y="2447925"/>
          <p14:tracePt t="63645" x="492125" y="2447925"/>
          <p14:tracePt t="63658" x="509588" y="2455863"/>
          <p14:tracePt t="63665" x="517525" y="2463800"/>
          <p14:tracePt t="63672" x="534988" y="2463800"/>
          <p14:tracePt t="63681" x="544513" y="2473325"/>
          <p14:tracePt t="63689" x="577850" y="2473325"/>
          <p14:tracePt t="63695" x="620713" y="2489200"/>
          <p14:tracePt t="63701" x="636588" y="2489200"/>
          <p14:tracePt t="63707" x="654050" y="2489200"/>
          <p14:tracePt t="63713" x="688975" y="2498725"/>
          <p14:tracePt t="63721" x="714375" y="2498725"/>
          <p14:tracePt t="63729" x="755650" y="2506663"/>
          <p14:tracePt t="63738" x="781050" y="2516188"/>
          <p14:tracePt t="63741" x="815975" y="2516188"/>
          <p14:tracePt t="63749" x="831850" y="2524125"/>
          <p14:tracePt t="63756" x="858838" y="2524125"/>
          <p14:tracePt t="63764" x="892175" y="2532063"/>
          <p14:tracePt t="63770" x="917575" y="2541588"/>
          <p14:tracePt t="63779" x="935038" y="2549525"/>
          <p14:tracePt t="63783" x="960438" y="2549525"/>
          <p14:tracePt t="63790" x="985838" y="2557463"/>
          <p14:tracePt t="63798" x="993775" y="2557463"/>
          <p14:tracePt t="63805" x="1011238" y="2557463"/>
          <p14:tracePt t="63812" x="1036638" y="2557463"/>
          <p14:tracePt t="63818" x="1054100" y="2566988"/>
          <p14:tracePt t="63829" x="1062038" y="2574925"/>
          <p14:tracePt t="63831" x="1069975" y="2574925"/>
          <p14:tracePt t="63839" x="1087438" y="2574925"/>
          <p14:tracePt t="63846" x="1104900" y="2574925"/>
          <p14:tracePt t="63853" x="1112838" y="2574925"/>
          <p14:tracePt t="63860" x="1130300" y="2574925"/>
          <p14:tracePt t="63867" x="1147763" y="2582863"/>
          <p14:tracePt t="63873" x="1155700" y="2582863"/>
          <p14:tracePt t="63880" x="1173163" y="2582863"/>
          <p14:tracePt t="63887" x="1198563" y="2582863"/>
          <p14:tracePt t="63895" x="1206500" y="2592388"/>
          <p14:tracePt t="63901" x="1231900" y="2592388"/>
          <p14:tracePt t="63910" x="1257300" y="2592388"/>
          <p14:tracePt t="63915" x="1274763" y="2592388"/>
          <p14:tracePt t="63922" x="1290638" y="2592388"/>
          <p14:tracePt t="63929" x="1300163" y="2592388"/>
          <p14:tracePt t="63936" x="1325563" y="2592388"/>
          <p14:tracePt t="63945" x="1333500" y="2592388"/>
          <p14:tracePt t="63951" x="1358900" y="2592388"/>
          <p14:tracePt t="63958" x="1376363" y="2592388"/>
          <p14:tracePt t="63979" x="1435100" y="2592388"/>
          <p14:tracePt t="63985" x="1452563" y="2592388"/>
          <p14:tracePt t="63995" x="1477963" y="2592388"/>
          <p14:tracePt t="63999" x="1512888" y="2592388"/>
          <p14:tracePt t="64006" x="1538288" y="2592388"/>
          <p14:tracePt t="64014" x="1554163" y="2592388"/>
          <p14:tracePt t="64021" x="1563688" y="2592388"/>
          <p14:tracePt t="64028" x="1579563" y="2592388"/>
          <p14:tracePt t="64034" x="1597025" y="2592388"/>
          <p14:tracePt t="64041" x="1606550" y="2592388"/>
          <p14:tracePt t="64048" x="1622425" y="2592388"/>
          <p14:tracePt t="64056" x="1631950" y="2592388"/>
          <p14:tracePt t="64063" x="1639888" y="2592388"/>
          <p14:tracePt t="64069" x="1647825" y="2592388"/>
          <p14:tracePt t="64077" x="1657350" y="2592388"/>
          <p14:tracePt t="64090" x="1673225" y="2592388"/>
          <p14:tracePt t="64104" x="1682750" y="2592388"/>
          <p14:tracePt t="64113" x="1690688" y="2592388"/>
          <p14:tracePt t="64118" x="1698625" y="2592388"/>
          <p14:tracePt t="64126" x="1708150" y="2592388"/>
          <p14:tracePt t="64139" x="1724025" y="2592388"/>
          <p14:tracePt t="64146" x="1733550" y="2592388"/>
          <p14:tracePt t="64153" x="1741488" y="2592388"/>
          <p14:tracePt t="64162" x="1749425" y="2592388"/>
          <p14:tracePt t="64169" x="1776413" y="2592388"/>
          <p14:tracePt t="64174" x="1792288" y="2592388"/>
          <p14:tracePt t="64180" x="1801813" y="2592388"/>
          <p14:tracePt t="64187" x="1817688" y="2592388"/>
          <p14:tracePt t="64196" x="1835150" y="2582863"/>
          <p14:tracePt t="64201" x="1852613" y="2582863"/>
          <p14:tracePt t="64208" x="1860550" y="2582863"/>
          <p14:tracePt t="64215" x="1868488" y="2582863"/>
          <p14:tracePt t="64222" x="1885950" y="2582863"/>
          <p14:tracePt t="64229" x="1893888" y="2582863"/>
          <p14:tracePt t="64250" x="1911350" y="2582863"/>
          <p14:tracePt t="64264" x="1920875" y="2582863"/>
          <p14:tracePt t="64279" x="1936750" y="2582863"/>
          <p14:tracePt t="64293" x="1946275" y="2582863"/>
          <p14:tracePt t="64299" x="1954213" y="2582863"/>
          <p14:tracePt t="64306" x="1962150" y="2582863"/>
          <p14:tracePt t="64312" x="1971675" y="2582863"/>
          <p14:tracePt t="64328" x="1979613" y="2574925"/>
          <p14:tracePt t="64333" x="1997075" y="2574925"/>
          <p14:tracePt t="64347" x="2012950" y="2574925"/>
          <p14:tracePt t="64354" x="2022475" y="2574925"/>
          <p14:tracePt t="64362" x="2030413" y="2574925"/>
          <p14:tracePt t="64368" x="2038350" y="2574925"/>
          <p14:tracePt t="64376" x="2047875" y="2574925"/>
          <p14:tracePt t="64383" x="2055813" y="2574925"/>
          <p14:tracePt t="64389" x="2065338" y="2574925"/>
          <p14:tracePt t="64396" x="2073275" y="2574925"/>
          <p14:tracePt t="64404" x="2081213" y="2574925"/>
          <p14:tracePt t="64411" x="2090738" y="2574925"/>
          <p14:tracePt t="64417" x="2098675" y="2574925"/>
          <p14:tracePt t="64427" x="2106613" y="2574925"/>
          <p14:tracePt t="64431" x="2116138" y="2574925"/>
          <p14:tracePt t="64438" x="2124075" y="2574925"/>
          <p14:tracePt t="64445" x="2132013" y="2574925"/>
          <p14:tracePt t="64452" x="2141538" y="2574925"/>
          <p14:tracePt t="64466" x="2149475" y="2574925"/>
          <p14:tracePt t="64473" x="2157413" y="2574925"/>
          <p14:tracePt t="64479" x="2166938" y="2574925"/>
          <p14:tracePt t="64501" x="2182813" y="2574925"/>
          <p14:tracePt t="64514" x="2192338" y="2574925"/>
          <p14:tracePt t="64528" x="2200275" y="2574925"/>
          <p14:tracePt t="64537" x="2200275" y="2582863"/>
          <p14:tracePt t="64544" x="2217738" y="2582863"/>
          <p14:tracePt t="64563" x="2235200" y="2582863"/>
          <p14:tracePt t="64578" x="2243138" y="2592388"/>
          <p14:tracePt t="64592" x="2251075" y="2592388"/>
          <p14:tracePt t="64597" x="2251075" y="2600325"/>
          <p14:tracePt t="64613" x="2260600" y="2608263"/>
          <p14:tracePt t="64633" x="2260600" y="2617788"/>
          <p14:tracePt t="64639" x="2268538" y="2617788"/>
          <p14:tracePt t="64661" x="2268538" y="2625725"/>
          <p14:tracePt t="64681" x="2268538" y="2633663"/>
          <p14:tracePt t="64689" x="2268538" y="2643188"/>
          <p14:tracePt t="64698" x="2276475" y="2643188"/>
          <p14:tracePt t="64711" x="2276475" y="2651125"/>
          <p14:tracePt t="64737" x="2276475" y="2660650"/>
          <p14:tracePt t="64759" x="2276475" y="2668588"/>
          <p14:tracePt t="64778" x="2268538" y="2676525"/>
          <p14:tracePt t="64800" x="2268538" y="2686050"/>
          <p14:tracePt t="64821" x="2268538" y="2693988"/>
          <p14:tracePt t="64848" x="2260600" y="2701925"/>
          <p14:tracePt t="64876" x="2260600" y="2711450"/>
          <p14:tracePt t="64883" x="2251075" y="2719388"/>
          <p14:tracePt t="64905" x="2251075" y="2727325"/>
          <p14:tracePt t="64925" x="2243138" y="2736850"/>
          <p14:tracePt t="64933" x="2235200" y="2736850"/>
          <p14:tracePt t="64939" x="2235200" y="2744788"/>
          <p14:tracePt t="64966" x="2235200" y="2752725"/>
          <p14:tracePt t="64974" x="2225675" y="2752725"/>
          <p14:tracePt t="64988" x="2225675" y="2762250"/>
          <p14:tracePt t="65023" x="2225675" y="2770188"/>
          <p14:tracePt t="65163" x="2235200" y="2770188"/>
          <p14:tracePt t="65169" x="2243138" y="2770188"/>
          <p14:tracePt t="65190" x="2251075" y="2770188"/>
          <p14:tracePt t="65218" x="2260600" y="2770188"/>
          <p14:tracePt t="65240" x="2268538" y="2770188"/>
          <p14:tracePt t="65246" x="2276475" y="2770188"/>
          <p14:tracePt t="65262" x="2286000" y="2770188"/>
          <p14:tracePt t="65274" x="2293938" y="2770188"/>
          <p14:tracePt t="65281" x="2293938" y="2778125"/>
          <p14:tracePt t="65287" x="2301875" y="2778125"/>
          <p14:tracePt t="65295" x="2311400" y="2778125"/>
          <p14:tracePt t="65315" x="2319338" y="2778125"/>
          <p14:tracePt t="65323" x="2319338" y="2787650"/>
          <p14:tracePt t="65336" x="2327275" y="2787650"/>
          <p14:tracePt t="65364" x="2336800" y="2795588"/>
          <p14:tracePt t="65387" x="2344738" y="2805113"/>
          <p14:tracePt t="65405" x="2344738" y="2813050"/>
          <p14:tracePt t="65412" x="2344738" y="2830513"/>
          <p14:tracePt t="65427" x="2352675" y="2838450"/>
          <p14:tracePt t="65433" x="2352675" y="2863850"/>
          <p14:tracePt t="65447" x="2352675" y="2871788"/>
          <p14:tracePt t="65454" x="2352675" y="2889250"/>
          <p14:tracePt t="65462" x="2352675" y="2897188"/>
          <p14:tracePt t="65468" x="2352675" y="2906713"/>
          <p14:tracePt t="65476" x="2352675" y="2914650"/>
          <p14:tracePt t="65482" x="2352675" y="2922588"/>
          <p14:tracePt t="65496" x="2352675" y="2932113"/>
          <p14:tracePt t="65503" x="2352675" y="2940050"/>
          <p14:tracePt t="65517" x="2352675" y="2949575"/>
          <p14:tracePt t="65531" x="2352675" y="2957513"/>
          <p14:tracePt t="65538" x="2352675" y="2965450"/>
          <p14:tracePt t="65560" x="2352675" y="2974975"/>
          <p14:tracePt t="65566" x="2344738" y="2974975"/>
          <p14:tracePt t="65580" x="2344738" y="2982913"/>
          <p14:tracePt t="65587" x="2344738" y="2990850"/>
          <p14:tracePt t="65622" x="2344738" y="3000375"/>
          <p14:tracePt t="65642" x="2344738" y="3008313"/>
          <p14:tracePt t="65658" x="2336800" y="3008313"/>
          <p14:tracePt t="65663" x="2336800" y="3016250"/>
          <p14:tracePt t="65720" x="2336800" y="3025775"/>
          <p14:tracePt t="65774" x="2344738" y="3025775"/>
          <p14:tracePt t="65789" x="2352675" y="3025775"/>
          <p14:tracePt t="65795" x="2352675" y="3016250"/>
          <p14:tracePt t="65803" x="2370138" y="3016250"/>
          <p14:tracePt t="65810" x="2379663" y="3016250"/>
          <p14:tracePt t="65816" x="2387600" y="3016250"/>
          <p14:tracePt t="65826" x="2405063" y="3016250"/>
          <p14:tracePt t="65834" x="2420938" y="3016250"/>
          <p14:tracePt t="65837" x="2438400" y="3008313"/>
          <p14:tracePt t="65844" x="2455863" y="3008313"/>
          <p14:tracePt t="65852" x="2471738" y="3008313"/>
          <p14:tracePt t="65859" x="2489200" y="3008313"/>
          <p14:tracePt t="65865" x="2506663" y="3008313"/>
          <p14:tracePt t="65879" x="2514600" y="3008313"/>
          <p14:tracePt t="65888" x="2524125" y="3008313"/>
          <p14:tracePt t="65901" x="2540000" y="3008313"/>
          <p14:tracePt t="65914" x="2549525" y="3008313"/>
          <p14:tracePt t="65935" x="2557463" y="3008313"/>
          <p14:tracePt t="65943" x="2565400" y="3008313"/>
          <p14:tracePt t="65963" x="2582863" y="3008313"/>
          <p14:tracePt t="65971" x="2590800" y="3008313"/>
          <p14:tracePt t="65984" x="2608263" y="3008313"/>
          <p14:tracePt t="65998" x="2616200" y="3008313"/>
          <p14:tracePt t="66011" x="2625725" y="3008313"/>
          <p14:tracePt t="66018" x="2633663" y="3016250"/>
          <p14:tracePt t="66033" x="2641600" y="3016250"/>
          <p14:tracePt t="66040" x="2651125" y="3025775"/>
          <p14:tracePt t="66046" x="2659063" y="3025775"/>
          <p14:tracePt t="66055" x="2659063" y="3033713"/>
          <p14:tracePt t="66075" x="2668588" y="3041650"/>
          <p14:tracePt t="66087" x="2676525" y="3041650"/>
          <p14:tracePt t="66096" x="2676525" y="3051175"/>
          <p14:tracePt t="66109" x="2676525" y="3059113"/>
          <p14:tracePt t="66116" x="2684463" y="3067050"/>
          <p14:tracePt t="66125" x="2693988" y="3084513"/>
          <p14:tracePt t="66137" x="2693988" y="3094038"/>
          <p14:tracePt t="66145" x="2693988" y="3109913"/>
          <p14:tracePt t="66151" x="2693988" y="3119438"/>
          <p14:tracePt t="66159" x="2693988" y="3127375"/>
          <p14:tracePt t="66166" x="2693988" y="3135313"/>
          <p14:tracePt t="66172" x="2693988" y="3144838"/>
          <p14:tracePt t="66178" x="2693988" y="3152775"/>
          <p14:tracePt t="66187" x="2693988" y="3170238"/>
          <p14:tracePt t="66193" x="2693988" y="3178175"/>
          <p14:tracePt t="66200" x="2693988" y="3186113"/>
          <p14:tracePt t="66208" x="2693988" y="3195638"/>
          <p14:tracePt t="66214" x="2693988" y="3203575"/>
          <p14:tracePt t="66220" x="2693988" y="3211513"/>
          <p14:tracePt t="66227" x="2693988" y="3228975"/>
          <p14:tracePt t="66235" x="2693988" y="3246438"/>
          <p14:tracePt t="66243" x="2693988" y="3254375"/>
          <p14:tracePt t="66248" x="2684463" y="3279775"/>
          <p14:tracePt t="66256" x="2676525" y="3305175"/>
          <p14:tracePt t="66263" x="2676525" y="3348038"/>
          <p14:tracePt t="66269" x="2659063" y="3382963"/>
          <p14:tracePt t="66277" x="2651125" y="3408363"/>
          <p14:tracePt t="66284" x="2641600" y="3433763"/>
          <p14:tracePt t="66293" x="2641600" y="3459163"/>
          <p14:tracePt t="66296" x="2625725" y="3484563"/>
          <p14:tracePt t="66304" x="2625725" y="3502025"/>
          <p14:tracePt t="66311" x="2616200" y="3502025"/>
          <p14:tracePt t="66318" x="2616200" y="3517900"/>
          <p14:tracePt t="66333" x="2608263" y="3527425"/>
          <p14:tracePt t="66353" x="2608263" y="3535363"/>
          <p14:tracePt t="66360" x="2600325" y="3543300"/>
          <p14:tracePt t="66376" x="2590800" y="3543300"/>
          <p14:tracePt t="66380" x="2590800" y="3552825"/>
          <p14:tracePt t="66402" x="2582863" y="3560763"/>
          <p14:tracePt t="66430" x="2574925" y="3560763"/>
          <p14:tracePt t="66436" x="2574925" y="3568700"/>
          <p14:tracePt t="66443" x="2565400" y="3568700"/>
          <p14:tracePt t="66459" x="2549525" y="3568700"/>
          <p14:tracePt t="66464" x="2540000" y="3568700"/>
          <p14:tracePt t="66472" x="2532063" y="3568700"/>
          <p14:tracePt t="66478" x="2497138" y="3568700"/>
          <p14:tracePt t="66485" x="2471738" y="3568700"/>
          <p14:tracePt t="66493" x="2430463" y="3568700"/>
          <p14:tracePt t="66499" x="2370138" y="3568700"/>
          <p14:tracePt t="66505" x="2286000" y="3568700"/>
          <p14:tracePt t="66512" x="2235200" y="3568700"/>
          <p14:tracePt t="66521" x="2200275" y="3568700"/>
          <p14:tracePt t="66527" x="2157413" y="3568700"/>
          <p14:tracePt t="66533" x="2141538" y="3568700"/>
          <p14:tracePt t="66542" x="2116138" y="3568700"/>
          <p14:tracePt t="66547" x="2098675" y="3568700"/>
          <p14:tracePt t="66555" x="2081213" y="3568700"/>
          <p14:tracePt t="66562" x="2047875" y="3568700"/>
          <p14:tracePt t="66569" x="2030413" y="3568700"/>
          <p14:tracePt t="66576" x="2005013" y="3560763"/>
          <p14:tracePt t="66583" x="1979613" y="3560763"/>
          <p14:tracePt t="66592" x="1962150" y="3560763"/>
          <p14:tracePt t="66596" x="1928813" y="3552825"/>
          <p14:tracePt t="66604" x="1878013" y="3543300"/>
          <p14:tracePt t="66611" x="1843088" y="3535363"/>
          <p14:tracePt t="66617" x="1792288" y="3527425"/>
          <p14:tracePt t="66626" x="1758950" y="3517900"/>
          <p14:tracePt t="66631" x="1698625" y="3509963"/>
          <p14:tracePt t="66638" x="1639888" y="3492500"/>
          <p14:tracePt t="66645" x="1589088" y="3484563"/>
          <p14:tracePt t="66652" x="1546225" y="3484563"/>
          <p14:tracePt t="66662" x="1495425" y="3467100"/>
          <p14:tracePt t="66666" x="1462088" y="3467100"/>
          <p14:tracePt t="66674" x="1419225" y="3467100"/>
          <p14:tracePt t="66680" x="1401763" y="3467100"/>
          <p14:tracePt t="66687" x="1384300" y="3459163"/>
          <p14:tracePt t="66694" x="1368425" y="3459163"/>
          <p14:tracePt t="66701" x="1350963" y="3459163"/>
          <p14:tracePt t="66709" x="1343025" y="3459163"/>
          <p14:tracePt t="66715" x="1325563" y="3459163"/>
          <p14:tracePt t="66722" x="1308100" y="3459163"/>
          <p14:tracePt t="66729" x="1290638" y="3459163"/>
          <p14:tracePt t="66736" x="1282700" y="3459163"/>
          <p14:tracePt t="66743" x="1265238" y="3459163"/>
          <p14:tracePt t="66749" x="1239838" y="3459163"/>
          <p14:tracePt t="66758" x="1223963" y="3459163"/>
          <p14:tracePt t="66764" x="1198563" y="3459163"/>
          <p14:tracePt t="66771" x="1147763" y="3459163"/>
          <p14:tracePt t="66778" x="1120775" y="3459163"/>
          <p14:tracePt t="66785" x="1069975" y="3467100"/>
          <p14:tracePt t="66793" x="1011238" y="3475038"/>
          <p14:tracePt t="66798" x="942975" y="3475038"/>
          <p14:tracePt t="66809" x="892175" y="3475038"/>
          <p14:tracePt t="66812" x="823913" y="3484563"/>
          <p14:tracePt t="66820" x="773113" y="3484563"/>
          <p14:tracePt t="66828" x="730250" y="3484563"/>
          <p14:tracePt t="66834" x="679450" y="3484563"/>
          <p14:tracePt t="66842" x="620713" y="3484563"/>
          <p14:tracePt t="66847" x="569913" y="3484563"/>
          <p14:tracePt t="66855" x="544513" y="3484563"/>
          <p14:tracePt t="66861" x="517525" y="3475038"/>
          <p14:tracePt t="66868" x="492125" y="3475038"/>
          <p14:tracePt t="66876" x="458788" y="3475038"/>
          <p14:tracePt t="66882" x="441325" y="3475038"/>
          <p14:tracePt t="66891" x="425450" y="3475038"/>
          <p14:tracePt t="66896" x="407988" y="3475038"/>
          <p14:tracePt t="66904" x="400050" y="3475038"/>
          <p14:tracePt t="66917" x="390525" y="3475038"/>
          <p14:tracePt t="66931" x="382588" y="3475038"/>
          <p14:tracePt t="66944" x="373063" y="3475038"/>
          <p14:tracePt t="66952" x="365125" y="3475038"/>
          <p14:tracePt t="66975" x="357188" y="3467100"/>
          <p14:tracePt t="66993" x="347663" y="3467100"/>
          <p14:tracePt t="67014" x="339725" y="3459163"/>
          <p14:tracePt t="67037" x="331788" y="3449638"/>
          <p14:tracePt t="67043" x="331788" y="3441700"/>
          <p14:tracePt t="67057" x="322263" y="3441700"/>
          <p14:tracePt t="67063" x="322263" y="3424238"/>
          <p14:tracePt t="67070" x="322263" y="3408363"/>
          <p14:tracePt t="67077" x="322263" y="3398838"/>
          <p14:tracePt t="67084" x="322263" y="3390900"/>
          <p14:tracePt t="67093" x="322263" y="3373438"/>
          <p14:tracePt t="67098" x="322263" y="3365500"/>
          <p14:tracePt t="67105" x="322263" y="3348038"/>
          <p14:tracePt t="67111" x="322263" y="3340100"/>
          <p14:tracePt t="67118" x="322263" y="3314700"/>
          <p14:tracePt t="67133" x="322263" y="3305175"/>
          <p14:tracePt t="67142" x="322263" y="3289300"/>
          <p14:tracePt t="67146" x="322263" y="3279775"/>
          <p14:tracePt t="67154" x="322263" y="3271838"/>
          <p14:tracePt t="67161" x="331788" y="3263900"/>
          <p14:tracePt t="67167" x="331788" y="3254375"/>
          <p14:tracePt t="67177" x="331788" y="3246438"/>
          <p14:tracePt t="67181" x="331788" y="3228975"/>
          <p14:tracePt t="67188" x="331788" y="3221038"/>
          <p14:tracePt t="67195" x="331788" y="3203575"/>
          <p14:tracePt t="67202" x="339725" y="3195638"/>
          <p14:tracePt t="67210" x="347663" y="3170238"/>
          <p14:tracePt t="67217" x="347663" y="3144838"/>
          <p14:tracePt t="67231" x="347663" y="3135313"/>
          <p14:tracePt t="67238" x="347663" y="3109913"/>
          <p14:tracePt t="67244" x="357188" y="3084513"/>
          <p14:tracePt t="67251" x="365125" y="3067050"/>
          <p14:tracePt t="67259" x="365125" y="3051175"/>
          <p14:tracePt t="67265" x="365125" y="3041650"/>
          <p14:tracePt t="67274" x="365125" y="3025775"/>
          <p14:tracePt t="67278" x="365125" y="3000375"/>
          <p14:tracePt t="67286" x="365125" y="2982913"/>
          <p14:tracePt t="67293" x="365125" y="2965450"/>
          <p14:tracePt t="67300" x="373063" y="2949575"/>
          <p14:tracePt t="67308" x="373063" y="2940050"/>
          <p14:tracePt t="67314" x="373063" y="2922588"/>
          <p14:tracePt t="67321" x="373063" y="2914650"/>
          <p14:tracePt t="67328" x="382588" y="2906713"/>
          <p14:tracePt t="67335" x="382588" y="2897188"/>
          <p14:tracePt t="67343" x="382588" y="2889250"/>
          <p14:tracePt t="67349" x="382588" y="2881313"/>
          <p14:tracePt t="67357" x="382588" y="2871788"/>
          <p14:tracePt t="67370" x="382588" y="2863850"/>
          <p14:tracePt t="67376" x="382588" y="2855913"/>
          <p14:tracePt t="67392" x="382588" y="2846388"/>
          <p14:tracePt t="67405" x="382588" y="2838450"/>
          <p14:tracePt t="67418" x="382588" y="2820988"/>
          <p14:tracePt t="67426" x="382588" y="2813050"/>
          <p14:tracePt t="67433" x="382588" y="2805113"/>
          <p14:tracePt t="67440" x="382588" y="2795588"/>
          <p14:tracePt t="67446" x="382588" y="2778125"/>
          <p14:tracePt t="67453" x="382588" y="2770188"/>
          <p14:tracePt t="67460" x="382588" y="2762250"/>
          <p14:tracePt t="67467" x="390525" y="2744788"/>
          <p14:tracePt t="67475" x="390525" y="2736850"/>
          <p14:tracePt t="67481" x="390525" y="2727325"/>
          <p14:tracePt t="67490" x="390525" y="2719388"/>
          <p14:tracePt t="67502" x="390525" y="2711450"/>
          <p14:tracePt t="67515" x="390525" y="2693988"/>
          <p14:tracePt t="67525" x="400050" y="2693988"/>
          <p14:tracePt t="67529" x="400050" y="2686050"/>
          <p14:tracePt t="67543" x="400050" y="2676525"/>
          <p14:tracePt t="67558" x="400050" y="2668588"/>
          <p14:tracePt t="67572" x="407988" y="2660650"/>
          <p14:tracePt t="67578" x="407988" y="2651125"/>
          <p14:tracePt t="67586" x="407988" y="2643188"/>
          <p14:tracePt t="67593" x="407988" y="2633663"/>
          <p14:tracePt t="67598" x="415925" y="2633663"/>
          <p14:tracePt t="67607" x="425450" y="2617788"/>
          <p14:tracePt t="67620" x="425450" y="2608263"/>
          <p14:tracePt t="67634" x="433388" y="2592388"/>
          <p14:tracePt t="67643" x="441325" y="2592388"/>
          <p14:tracePt t="67657" x="441325" y="2574925"/>
          <p14:tracePt t="67668" x="450850" y="2566988"/>
          <p14:tracePt t="67690" x="450850" y="2557463"/>
          <p14:tracePt t="67703" x="450850" y="2549525"/>
          <p14:tracePt t="67717" x="458788" y="2549525"/>
          <p14:tracePt t="67732" x="466725" y="2541588"/>
          <p14:tracePt t="67753" x="476250" y="2541588"/>
          <p14:tracePt t="67774" x="484188" y="2541588"/>
          <p14:tracePt t="67787" x="501650" y="2549525"/>
          <p14:tracePt t="67801" x="509588" y="2549525"/>
          <p14:tracePt t="67809" x="517525" y="2549525"/>
          <p14:tracePt t="67815" x="527050" y="2557463"/>
          <p14:tracePt t="67824" x="544513" y="2557463"/>
          <p14:tracePt t="67829" x="569913" y="2566988"/>
          <p14:tracePt t="67835" x="595313" y="2566988"/>
          <p14:tracePt t="67845" x="611188" y="2566988"/>
          <p14:tracePt t="67849" x="661988" y="2566988"/>
          <p14:tracePt t="67858" x="755650" y="2566988"/>
          <p14:tracePt t="67864" x="823913" y="2566988"/>
          <p14:tracePt t="67871" x="866775" y="2566988"/>
          <p14:tracePt t="67877" x="935038" y="2566988"/>
          <p14:tracePt t="67884" x="993775" y="2566988"/>
          <p14:tracePt t="67892" x="1036638" y="2557463"/>
          <p14:tracePt t="67898" x="1087438" y="2557463"/>
          <p14:tracePt t="67907" x="1130300" y="2557463"/>
          <p14:tracePt t="67913" x="1173163" y="2557463"/>
          <p14:tracePt t="67919" x="1223963" y="2557463"/>
          <p14:tracePt t="67926" x="1265238" y="2549525"/>
          <p14:tracePt t="67934" x="1300163" y="2549525"/>
          <p14:tracePt t="67941" x="1325563" y="2549525"/>
          <p14:tracePt t="67947" x="1358900" y="2549525"/>
          <p14:tracePt t="67954" x="1393825" y="2549525"/>
          <p14:tracePt t="67977" x="1470025" y="2549525"/>
          <p14:tracePt t="67983" x="1495425" y="2549525"/>
          <p14:tracePt t="67991" x="1520825" y="2549525"/>
          <p14:tracePt t="67996" x="1554163" y="2549525"/>
          <p14:tracePt t="68003" x="1579563" y="2549525"/>
          <p14:tracePt t="68010" x="1597025" y="2549525"/>
          <p14:tracePt t="68017" x="1631950" y="2557463"/>
          <p14:tracePt t="68025" x="1657350" y="2557463"/>
          <p14:tracePt t="68031" x="1682750" y="2557463"/>
          <p14:tracePt t="68041" x="1698625" y="2557463"/>
          <p14:tracePt t="68044" x="1716088" y="2566988"/>
          <p14:tracePt t="68052" x="1733550" y="2566988"/>
          <p14:tracePt t="68059" x="1741488" y="2566988"/>
          <p14:tracePt t="68066" x="1758950" y="2566988"/>
          <p14:tracePt t="68080" x="1766888" y="2566988"/>
          <p14:tracePt t="68086" x="1784350" y="2566988"/>
          <p14:tracePt t="68093" x="1784350" y="2574925"/>
          <p14:tracePt t="68100" x="1792288" y="2574925"/>
          <p14:tracePt t="68115" x="1801813" y="2574925"/>
          <p14:tracePt t="68128" x="1809750" y="2582863"/>
          <p14:tracePt t="68156" x="1817688" y="2582863"/>
          <p14:tracePt t="68177" x="1827213" y="2592388"/>
          <p14:tracePt t="68191" x="1843088" y="2592388"/>
          <p14:tracePt t="68205" x="1852613" y="2592388"/>
          <p14:tracePt t="68211" x="1860550" y="2592388"/>
          <p14:tracePt t="68219" x="1868488" y="2600325"/>
          <p14:tracePt t="68226" x="1885950" y="2600325"/>
          <p14:tracePt t="68233" x="1903413" y="2608263"/>
          <p14:tracePt t="68242" x="1911350" y="2608263"/>
          <p14:tracePt t="68246" x="1920875" y="2617788"/>
          <p14:tracePt t="68254" x="1946275" y="2617788"/>
          <p14:tracePt t="68261" x="1971675" y="2625725"/>
          <p14:tracePt t="68267" x="2005013" y="2633663"/>
          <p14:tracePt t="68276" x="2030413" y="2651125"/>
          <p14:tracePt t="68281" x="2090738" y="2676525"/>
          <p14:tracePt t="68289" x="2149475" y="2701925"/>
          <p14:tracePt t="68295" x="2200275" y="2727325"/>
          <p14:tracePt t="68303" x="2217738" y="2736850"/>
          <p14:tracePt t="68308" x="2235200" y="2744788"/>
          <p14:tracePt t="68317" x="2243138" y="2762250"/>
          <p14:tracePt t="68324" x="2251075" y="2770188"/>
          <p14:tracePt t="68330" x="2260600" y="2778125"/>
          <p14:tracePt t="68343" x="2268538" y="2787650"/>
          <p14:tracePt t="68379" x="2268538" y="2795588"/>
          <p14:tracePt t="68392" x="2268538" y="2805113"/>
          <p14:tracePt t="68407" x="2268538" y="2813050"/>
          <p14:tracePt t="68428" x="2268538" y="2820988"/>
          <p14:tracePt t="68448" x="2268538" y="2830513"/>
          <p14:tracePt t="68456" x="2268538" y="2838450"/>
          <p14:tracePt t="68477" x="2268538" y="2846388"/>
          <p14:tracePt t="68491" x="2268538" y="2855913"/>
          <p14:tracePt t="68519" x="2260600" y="2863850"/>
          <p14:tracePt t="68532" x="2260600" y="2871788"/>
          <p14:tracePt t="68567" x="2251075" y="2871788"/>
          <p14:tracePt t="68699" x="2260600" y="2871788"/>
          <p14:tracePt t="68720" x="2268538" y="2863850"/>
          <p14:tracePt t="68748" x="2276475" y="2863850"/>
          <p14:tracePt t="68762" x="2286000" y="2863850"/>
          <p14:tracePt t="68776" x="2293938" y="2863850"/>
          <p14:tracePt t="68783" x="2301875" y="2863850"/>
          <p14:tracePt t="68790" x="2311400" y="2863850"/>
          <p14:tracePt t="68796" x="2327275" y="2863850"/>
          <p14:tracePt t="68803" x="2344738" y="2863850"/>
          <p14:tracePt t="68810" x="2362200" y="2863850"/>
          <p14:tracePt t="68817" x="2387600" y="2871788"/>
          <p14:tracePt t="68825" x="2405063" y="2881313"/>
          <p14:tracePt t="68832" x="2430463" y="2881313"/>
          <p14:tracePt t="68839" x="2455863" y="2881313"/>
          <p14:tracePt t="68849" x="2471738" y="2889250"/>
          <p14:tracePt t="68852" x="2497138" y="2897188"/>
          <p14:tracePt t="68859" x="2524125" y="2906713"/>
          <p14:tracePt t="68866" x="2532063" y="2906713"/>
          <p14:tracePt t="68874" x="2540000" y="2914650"/>
          <p14:tracePt t="68880" x="2557463" y="2922588"/>
          <p14:tracePt t="68889" x="2574925" y="2922588"/>
          <p14:tracePt t="68902" x="2590800" y="2922588"/>
          <p14:tracePt t="68909" x="2600325" y="2932113"/>
          <p14:tracePt t="68914" x="2608263" y="2940050"/>
          <p14:tracePt t="68929" x="2625725" y="2940050"/>
          <p14:tracePt t="68943" x="2633663" y="2949575"/>
          <p14:tracePt t="68950" x="2633663" y="2957513"/>
          <p14:tracePt t="68958" x="2641600" y="2957513"/>
          <p14:tracePt t="68973" x="2641600" y="2965450"/>
          <p14:tracePt t="68979" x="2651125" y="2965450"/>
          <p14:tracePt t="68992" x="2659063" y="2974975"/>
          <p14:tracePt t="69020" x="2659063" y="2982913"/>
          <p14:tracePt t="69033" x="2659063" y="2990850"/>
          <p14:tracePt t="69047" x="2659063" y="3000375"/>
          <p14:tracePt t="69061" x="2659063" y="3008313"/>
          <p14:tracePt t="69075" x="2659063" y="3016250"/>
          <p14:tracePt t="69082" x="2659063" y="3025775"/>
          <p14:tracePt t="69116" x="2659063" y="3033713"/>
          <p14:tracePt t="69124" x="2651125" y="3033713"/>
          <p14:tracePt t="69145" x="2641600" y="3033713"/>
          <p14:tracePt t="69152" x="2633663" y="3033713"/>
          <p14:tracePt t="69166" x="2600325" y="3033713"/>
          <p14:tracePt t="69173" x="2506663" y="3016250"/>
          <p14:tracePt t="69179" x="2352675" y="2957513"/>
          <p14:tracePt t="69187" x="2073275" y="2855913"/>
          <p14:tracePt t="69193" x="1903413" y="2778125"/>
          <p14:tracePt t="69201" x="1792288" y="2719388"/>
          <p14:tracePt t="69210" x="1708150" y="2686050"/>
          <p14:tracePt t="69214" x="1647825" y="2651125"/>
          <p14:tracePt t="69223" x="1571625" y="2625725"/>
          <p14:tracePt t="69227" x="1520825" y="2592388"/>
          <p14:tracePt t="69235" x="1462088" y="2566988"/>
          <p14:tracePt t="69242" x="1435100" y="2557463"/>
          <p14:tracePt t="69249" x="1368425" y="2541588"/>
          <p14:tracePt t="69263" x="1257300" y="2506663"/>
          <p14:tracePt t="69270" x="1198563" y="2498725"/>
          <p14:tracePt t="69277" x="1147763" y="2481263"/>
          <p14:tracePt t="69284" x="1112838" y="2481263"/>
          <p14:tracePt t="69292" x="1087438" y="2473325"/>
          <p14:tracePt t="69298" x="1069975" y="2473325"/>
          <p14:tracePt t="69306" x="1054100" y="2463800"/>
          <p14:tracePt t="69312" x="1036638" y="2463800"/>
          <p14:tracePt t="69319" x="1028700" y="2463800"/>
          <p14:tracePt t="69333" x="1011238" y="2463800"/>
          <p14:tracePt t="69355" x="1003300" y="2463800"/>
          <p14:tracePt t="69361" x="993775" y="2473325"/>
          <p14:tracePt t="69367" x="985838" y="2473325"/>
          <p14:tracePt t="69373" x="985838" y="2481263"/>
          <p14:tracePt t="69388" x="976313" y="2481263"/>
          <p14:tracePt t="69394" x="968375" y="2481263"/>
          <p14:tracePt t="69408" x="960438" y="2481263"/>
          <p14:tracePt t="69415" x="950913" y="2481263"/>
          <p14:tracePt t="69423" x="950913" y="2489200"/>
          <p14:tracePt t="69430" x="942975" y="2489200"/>
          <p14:tracePt t="69438" x="935038" y="2489200"/>
          <p14:tracePt t="69451" x="917575" y="2489200"/>
          <p14:tracePt t="69464" x="900113" y="2489200"/>
          <p14:tracePt t="69473" x="900113" y="2498725"/>
          <p14:tracePt t="69479" x="892175" y="2498725"/>
          <p14:tracePt t="69493" x="884238" y="2506663"/>
          <p14:tracePt t="69500" x="866775" y="2506663"/>
          <p14:tracePt t="69508" x="858838" y="2506663"/>
          <p14:tracePt t="69514" x="849313" y="2516188"/>
          <p14:tracePt t="69523" x="831850" y="2524125"/>
          <p14:tracePt t="69527" x="823913" y="2532063"/>
          <p14:tracePt t="69534" x="806450" y="2541588"/>
          <p14:tracePt t="69542" x="798513" y="2541588"/>
          <p14:tracePt t="69549" x="790575" y="2549525"/>
          <p14:tracePt t="69556" x="781050" y="2557463"/>
          <p14:tracePt t="69570" x="765175" y="2557463"/>
          <p14:tracePt t="69576" x="765175" y="2566988"/>
          <p14:tracePt t="69597" x="755650" y="2574925"/>
          <p14:tracePt t="69606" x="755650" y="2582863"/>
          <p14:tracePt t="69618" x="747713" y="2582863"/>
          <p14:tracePt t="69632" x="747713" y="2592388"/>
          <p14:tracePt t="69640" x="739775" y="2600325"/>
          <p14:tracePt t="69655" x="739775" y="2608263"/>
          <p14:tracePt t="69659" x="730250" y="2608263"/>
          <p14:tracePt t="69667" x="730250" y="2617788"/>
          <p14:tracePt t="69688" x="730250" y="2625725"/>
          <p14:tracePt t="69702" x="730250" y="2633663"/>
          <p14:tracePt t="69709" x="730250" y="2643188"/>
          <p14:tracePt t="69730" x="722313" y="2651125"/>
          <p14:tracePt t="69757" x="722313" y="2660650"/>
          <p14:tracePt t="69778" x="722313" y="2668588"/>
          <p14:tracePt t="69806" x="722313" y="2676525"/>
          <p14:tracePt t="69841" x="722313" y="2686050"/>
          <p14:tracePt t="69904" x="722313" y="2693988"/>
          <p14:tracePt t="69953" x="722313" y="2701925"/>
          <p14:tracePt t="69959" x="722313" y="2711450"/>
          <p14:tracePt t="69987" x="730250" y="2711450"/>
          <p14:tracePt t="70001" x="730250" y="2719388"/>
          <p14:tracePt t="70029" x="730250" y="2727325"/>
          <p14:tracePt t="70036" x="739775" y="2727325"/>
          <p14:tracePt t="70050" x="747713" y="2736850"/>
          <p14:tracePt t="70071" x="755650" y="2736850"/>
          <p14:tracePt t="70085" x="755650" y="2744788"/>
          <p14:tracePt t="70092" x="765175" y="2744788"/>
          <p14:tracePt t="70113" x="773113" y="2744788"/>
          <p14:tracePt t="70119" x="781050" y="2744788"/>
          <p14:tracePt t="70134" x="790575" y="2744788"/>
          <p14:tracePt t="70155" x="798513" y="2744788"/>
          <p14:tracePt t="70168" x="806450" y="2744788"/>
          <p14:tracePt t="70176" x="815975" y="2744788"/>
          <p14:tracePt t="70196" x="815975" y="2736850"/>
          <p14:tracePt t="70206" x="823913" y="2736850"/>
          <p14:tracePt t="70217" x="831850" y="2736850"/>
          <p14:tracePt t="70231" x="841375" y="2736850"/>
          <p14:tracePt t="70240" x="849313" y="2736850"/>
          <p14:tracePt t="70248" x="849313" y="2727325"/>
          <p14:tracePt t="70259" x="858838" y="2727325"/>
          <p14:tracePt t="70265" x="866775" y="2727325"/>
          <p14:tracePt t="70274" x="866775" y="2719388"/>
          <p14:tracePt t="70279" x="874713" y="2719388"/>
          <p14:tracePt t="70307" x="884238" y="2719388"/>
          <p14:tracePt t="70315" x="884238" y="2711450"/>
          <p14:tracePt t="70328" x="884238" y="2701925"/>
          <p14:tracePt t="70338" x="892175" y="2701925"/>
          <p14:tracePt t="70357" x="900113" y="2701925"/>
          <p14:tracePt t="70363" x="909638" y="2701925"/>
          <p14:tracePt t="70377" x="909638" y="2693988"/>
          <p14:tracePt t="70398" x="917575" y="2693988"/>
          <p14:tracePt t="70419" x="925513" y="2693988"/>
          <p14:tracePt t="70426" x="935038" y="2686050"/>
          <p14:tracePt t="70434" x="942975" y="2686050"/>
          <p14:tracePt t="70440" x="950913" y="2686050"/>
          <p14:tracePt t="70446" x="976313" y="2686050"/>
          <p14:tracePt t="70456" x="993775" y="2686050"/>
          <p14:tracePt t="70461" x="1019175" y="2686050"/>
          <p14:tracePt t="70468" x="1044575" y="2686050"/>
          <p14:tracePt t="70477" x="1062038" y="2686050"/>
          <p14:tracePt t="70482" x="1079500" y="2693988"/>
          <p14:tracePt t="70489" x="1095375" y="2693988"/>
          <p14:tracePt t="70496" x="1120775" y="2693988"/>
          <p14:tracePt t="70505" x="1138238" y="2693988"/>
          <p14:tracePt t="70512" x="1155700" y="2701925"/>
          <p14:tracePt t="70516" x="1173163" y="2701925"/>
          <p14:tracePt t="70523" x="1189038" y="2711450"/>
          <p14:tracePt t="70531" x="1206500" y="2711450"/>
          <p14:tracePt t="70538" x="1214438" y="2711450"/>
          <p14:tracePt t="70544" x="1231900" y="2719388"/>
          <p14:tracePt t="70552" x="1239838" y="2719388"/>
          <p14:tracePt t="70558" x="1249363" y="2719388"/>
          <p14:tracePt t="70565" x="1249363" y="2727325"/>
          <p14:tracePt t="70573" x="1257300" y="2727325"/>
          <p14:tracePt t="70580" x="1265238" y="2727325"/>
          <p14:tracePt t="70593" x="1274763" y="2727325"/>
          <p14:tracePt t="70607" x="1274763" y="2736850"/>
          <p14:tracePt t="70614" x="1282700" y="2736850"/>
          <p14:tracePt t="70635" x="1290638" y="2736850"/>
          <p14:tracePt t="70641" x="1300163" y="2736850"/>
          <p14:tracePt t="70671" x="1308100" y="2736850"/>
          <p14:tracePt t="70753" x="1308100" y="2744788"/>
          <p14:tracePt t="70767" x="1300163" y="2744788"/>
          <p14:tracePt t="70773" x="1290638" y="2744788"/>
          <p14:tracePt t="70781" x="1290638" y="2752725"/>
          <p14:tracePt t="70797" x="1282700" y="2752725"/>
          <p14:tracePt t="70802" x="1282700" y="2762250"/>
          <p14:tracePt t="70816" x="1282700" y="2770188"/>
          <p14:tracePt t="70823" x="1274763" y="2770188"/>
          <p14:tracePt t="70830" x="1274763" y="2778125"/>
          <p14:tracePt t="70838" x="1274763" y="2787650"/>
          <p14:tracePt t="70843" x="1265238" y="2787650"/>
          <p14:tracePt t="70855" x="1265238" y="2795588"/>
          <p14:tracePt t="70864" x="1257300" y="2805113"/>
          <p14:tracePt t="70873" x="1257300" y="2813050"/>
          <p14:tracePt t="70892" x="1257300" y="2820988"/>
          <p14:tracePt t="70921" x="1257300" y="2830513"/>
          <p14:tracePt t="70957" x="1257300" y="2838450"/>
          <p14:tracePt t="71018" x="1265238" y="2838450"/>
          <p14:tracePt t="71039" x="1274763" y="2830513"/>
          <p14:tracePt t="71066" x="1282700" y="2830513"/>
          <p14:tracePt t="71073" x="1290638" y="2830513"/>
          <p14:tracePt t="71081" x="1300163" y="2820988"/>
          <p14:tracePt t="71094" x="1308100" y="2820988"/>
          <p14:tracePt t="71102" x="1317625" y="2820988"/>
          <p14:tracePt t="71109" x="1325563" y="2820988"/>
          <p14:tracePt t="71122" x="1333500" y="2820988"/>
          <p14:tracePt t="71129" x="1343025" y="2820988"/>
          <p14:tracePt t="71138" x="1350963" y="2820988"/>
          <p14:tracePt t="71143" x="1358900" y="2820988"/>
          <p14:tracePt t="71157" x="1368425" y="2820988"/>
          <p14:tracePt t="71164" x="1376363" y="2820988"/>
          <p14:tracePt t="71171" x="1384300" y="2820988"/>
          <p14:tracePt t="71177" x="1393825" y="2820988"/>
          <p14:tracePt t="71192" x="1401763" y="2820988"/>
          <p14:tracePt t="71199" x="1409700" y="2820988"/>
          <p14:tracePt t="71212" x="1419225" y="2820988"/>
          <p14:tracePt t="71226" x="1427163" y="2820988"/>
          <p14:tracePt t="71234" x="1435100" y="2820988"/>
          <p14:tracePt t="71248" x="1444625" y="2820988"/>
          <p14:tracePt t="71262" x="1452563" y="2820988"/>
          <p14:tracePt t="71277" x="1462088" y="2820988"/>
          <p14:tracePt t="71290" x="1470025" y="2820988"/>
          <p14:tracePt t="71296" x="1470025" y="2813050"/>
          <p14:tracePt t="71304" x="1477963" y="2813050"/>
          <p14:tracePt t="71310" x="1477963" y="2805113"/>
          <p14:tracePt t="71324" x="1487488" y="2805113"/>
          <p14:tracePt t="71331" x="1487488" y="2795588"/>
          <p14:tracePt t="71345" x="1495425" y="2795588"/>
          <p14:tracePt t="71359" x="1495425" y="2787650"/>
          <p14:tracePt t="71369" x="1503363" y="2787650"/>
          <p14:tracePt t="71373" x="1503363" y="2778125"/>
          <p14:tracePt t="71380" x="1512888" y="2778125"/>
          <p14:tracePt t="71388" x="1512888" y="2770188"/>
          <p14:tracePt t="71401" x="1512888" y="2762250"/>
          <p14:tracePt t="71429" x="1520825" y="2752725"/>
          <p14:tracePt t="71450" x="1520825" y="2744788"/>
          <p14:tracePt t="71463" x="1520825" y="2736850"/>
          <p14:tracePt t="71478" x="1528763" y="2736850"/>
          <p14:tracePt t="71485" x="1528763" y="2727325"/>
          <p14:tracePt t="71513" x="1528763" y="2719388"/>
          <p14:tracePt t="71534" x="1538288" y="2719388"/>
          <p14:tracePt t="71540" x="1546225" y="2711450"/>
          <p14:tracePt t="71679" x="1546225" y="2719388"/>
          <p14:tracePt t="71688" x="1538288" y="2719388"/>
          <p14:tracePt t="71699" x="1528763" y="2736850"/>
          <p14:tracePt t="71714" x="1520825" y="2744788"/>
          <p14:tracePt t="71727" x="1503363" y="2762250"/>
          <p14:tracePt t="71742" x="1487488" y="2770188"/>
          <p14:tracePt t="71756" x="1477963" y="2778125"/>
          <p14:tracePt t="71763" x="1470025" y="2787650"/>
          <p14:tracePt t="71771" x="1462088" y="2787650"/>
          <p14:tracePt t="71777" x="1444625" y="2795588"/>
          <p14:tracePt t="71784" x="1444625" y="2805113"/>
          <p14:tracePt t="71791" x="1427163" y="2805113"/>
          <p14:tracePt t="71798" x="1419225" y="2805113"/>
          <p14:tracePt t="71811" x="1401763" y="2813050"/>
          <p14:tracePt t="71820" x="1393825" y="2813050"/>
          <p14:tracePt t="71826" x="1384300" y="2813050"/>
          <p14:tracePt t="71833" x="1350963" y="2820988"/>
          <p14:tracePt t="71839" x="1317625" y="2820988"/>
          <p14:tracePt t="71846" x="1265238" y="2830513"/>
          <p14:tracePt t="71857" x="1231900" y="2838450"/>
          <p14:tracePt t="71860" x="1163638" y="2838450"/>
          <p14:tracePt t="71867" x="1120775" y="2838450"/>
          <p14:tracePt t="71875" x="1087438" y="2838450"/>
          <p14:tracePt t="71881" x="1044575" y="2846388"/>
          <p14:tracePt t="71889" x="1019175" y="2846388"/>
          <p14:tracePt t="71896" x="993775" y="2846388"/>
          <p14:tracePt t="71904" x="976313" y="2846388"/>
          <p14:tracePt t="71909" x="942975" y="2846388"/>
          <p14:tracePt t="71916" x="900113" y="2846388"/>
          <p14:tracePt t="71922" x="866775" y="2846388"/>
          <p14:tracePt t="71930" x="806450" y="2838450"/>
          <p14:tracePt t="71939" x="765175" y="2838450"/>
          <p14:tracePt t="71956" x="671513" y="2820988"/>
          <p14:tracePt t="71958" x="628650" y="2820988"/>
          <p14:tracePt t="71965" x="603250" y="2813050"/>
          <p14:tracePt t="71973" x="585788" y="2805113"/>
          <p14:tracePt t="71978" x="569913" y="2805113"/>
          <p14:tracePt t="71986" x="560388" y="2795588"/>
          <p14:tracePt t="71992" x="544513" y="2795588"/>
          <p14:tracePt t="72006" x="534988" y="2795588"/>
          <p14:tracePt t="72014" x="534988" y="2787650"/>
          <p14:tracePt t="72022" x="527050" y="2778125"/>
          <p14:tracePt t="72027" x="517525" y="2778125"/>
          <p14:tracePt t="72037" x="517525" y="2770188"/>
          <p14:tracePt t="72048" x="517525" y="2762250"/>
          <p14:tracePt t="72098" x="517525" y="2752725"/>
          <p14:tracePt t="72160" x="527050" y="2752725"/>
          <p14:tracePt t="72181" x="534988" y="2762250"/>
          <p14:tracePt t="72188" x="544513" y="2770188"/>
          <p14:tracePt t="72195" x="552450" y="2787650"/>
          <p14:tracePt t="72203" x="569913" y="2805113"/>
          <p14:tracePt t="72208" x="603250" y="2838450"/>
          <p14:tracePt t="72216" x="620713" y="2881313"/>
          <p14:tracePt t="72223" x="646113" y="2906713"/>
          <p14:tracePt t="72230" x="661988" y="2932113"/>
          <p14:tracePt t="72237" x="688975" y="2965450"/>
          <p14:tracePt t="72244" x="704850" y="2990850"/>
          <p14:tracePt t="72252" x="704850" y="3000375"/>
          <p14:tracePt t="72257" x="714375" y="3008313"/>
          <p14:tracePt t="72264" x="722313" y="3025775"/>
          <p14:tracePt t="72278" x="730250" y="3041650"/>
          <p14:tracePt t="72287" x="739775" y="3051175"/>
          <p14:tracePt t="72305" x="747713" y="3059113"/>
          <p14:tracePt t="72312" x="747713" y="3067050"/>
          <p14:tracePt t="72326" x="747713" y="3076575"/>
          <p14:tracePt t="72340" x="747713" y="3084513"/>
          <p14:tracePt t="72347" x="755650" y="3094038"/>
          <p14:tracePt t="72363" x="755650" y="3101975"/>
          <p14:tracePt t="72383" x="755650" y="3109913"/>
          <p14:tracePt t="72398" x="765175" y="3119438"/>
          <p14:tracePt t="72411" x="765175" y="3127375"/>
          <p14:tracePt t="72432" x="773113" y="3135313"/>
          <p14:tracePt t="72445" x="773113" y="3144838"/>
          <p14:tracePt t="72459" x="773113" y="3152775"/>
          <p14:tracePt t="72466" x="773113" y="3160713"/>
          <p14:tracePt t="72487" x="781050" y="3170238"/>
          <p14:tracePt t="72503" x="781050" y="3186113"/>
          <p14:tracePt t="72508" x="790575" y="3186113"/>
          <p14:tracePt t="72521" x="790575" y="3195638"/>
          <p14:tracePt t="72529" x="798513" y="3195638"/>
          <p14:tracePt t="72537" x="806450" y="3203575"/>
          <p14:tracePt t="72551" x="815975" y="3221038"/>
          <p14:tracePt t="72556" x="831850" y="3228975"/>
          <p14:tracePt t="72564" x="841375" y="3238500"/>
          <p14:tracePt t="72573" x="858838" y="3246438"/>
          <p14:tracePt t="72578" x="866775" y="3254375"/>
          <p14:tracePt t="72587" x="874713" y="3263900"/>
          <p14:tracePt t="72590" x="884238" y="3279775"/>
          <p14:tracePt t="72599" x="892175" y="3279775"/>
          <p14:tracePt t="72605" x="900113" y="3279775"/>
          <p14:tracePt t="72613" x="909638" y="3289300"/>
          <p14:tracePt t="72621" x="917575" y="3289300"/>
          <p14:tracePt t="72633" x="935038" y="3297238"/>
          <p14:tracePt t="72639" x="935038" y="3305175"/>
          <p14:tracePt t="72648" x="942975" y="3305175"/>
          <p14:tracePt t="72654" x="960438" y="3305175"/>
          <p14:tracePt t="72670" x="976313" y="3314700"/>
          <p14:tracePt t="72682" x="985838" y="3314700"/>
          <p14:tracePt t="72688" x="985838" y="3322638"/>
          <p14:tracePt t="72695" x="993775" y="3322638"/>
          <p14:tracePt t="72703" x="993775" y="3330575"/>
          <p14:tracePt t="72709" x="1003300" y="3330575"/>
          <p14:tracePt t="72716" x="1011238" y="3330575"/>
          <p14:tracePt t="72737" x="1019175" y="3340100"/>
          <p14:tracePt t="72745" x="1028700" y="3340100"/>
          <p14:tracePt t="72752" x="1036638" y="3340100"/>
          <p14:tracePt t="72759" x="1044575" y="3340100"/>
          <p14:tracePt t="72766" x="1054100" y="3348038"/>
          <p14:tracePt t="72773" x="1062038" y="3355975"/>
          <p14:tracePt t="72780" x="1069975" y="3355975"/>
          <p14:tracePt t="72788" x="1079500" y="3355975"/>
          <p14:tracePt t="72794" x="1079500" y="3365500"/>
          <p14:tracePt t="72803" x="1087438" y="3365500"/>
          <p14:tracePt t="72807" x="1095375" y="3365500"/>
          <p14:tracePt t="72814" x="1104900" y="3365500"/>
          <p14:tracePt t="72822" x="1112838" y="3373438"/>
          <p14:tracePt t="72836" x="1120775" y="3373438"/>
          <p14:tracePt t="72856" x="1138238" y="3382963"/>
          <p14:tracePt t="72884" x="1147763" y="3382963"/>
          <p14:tracePt t="72905" x="1155700" y="3382963"/>
          <p14:tracePt t="72912" x="1163638" y="3382963"/>
          <p14:tracePt t="72946" x="1173163" y="3382963"/>
          <p14:tracePt t="72995" x="1181100" y="3382963"/>
          <p14:tracePt t="73120" x="1181100" y="3373438"/>
          <p14:tracePt t="73148" x="1181100" y="3365500"/>
          <p14:tracePt t="73170" x="1181100" y="3355975"/>
          <p14:tracePt t="73190" x="1181100" y="3348038"/>
          <p14:tracePt t="73218" x="1181100" y="3340100"/>
          <p14:tracePt t="73232" x="1181100" y="3330575"/>
          <p14:tracePt t="73253" x="1181100" y="3322638"/>
          <p14:tracePt t="73267" x="1181100" y="3314700"/>
          <p14:tracePt t="73280" x="1181100" y="3305175"/>
          <p14:tracePt t="73288" x="1173163" y="3305175"/>
          <p14:tracePt t="73295" x="1173163" y="3297238"/>
          <p14:tracePt t="73309" x="1173163" y="3289300"/>
          <p14:tracePt t="73323" x="1163638" y="3271838"/>
          <p14:tracePt t="73338" x="1155700" y="3254375"/>
          <p14:tracePt t="73344" x="1147763" y="3228975"/>
          <p14:tracePt t="73352" x="1138238" y="3203575"/>
          <p14:tracePt t="73357" x="1138238" y="3195638"/>
          <p14:tracePt t="73365" x="1130300" y="3186113"/>
          <p14:tracePt t="73372" x="1120775" y="3170238"/>
          <p14:tracePt t="73378" x="1112838" y="3152775"/>
          <p14:tracePt t="73387" x="1104900" y="3144838"/>
          <p14:tracePt t="73393" x="1104900" y="3127375"/>
          <p14:tracePt t="73399" x="1095375" y="3119438"/>
          <p14:tracePt t="73413" x="1095375" y="3109913"/>
          <p14:tracePt t="73421" x="1087438" y="3101975"/>
          <p14:tracePt t="73427" x="1079500" y="3101975"/>
          <p14:tracePt t="73435" x="1079500" y="3094038"/>
          <p14:tracePt t="73448" x="1079500" y="3084513"/>
          <p14:tracePt t="73454" x="1069975" y="3084513"/>
          <p14:tracePt t="73463" x="1069975" y="3076575"/>
          <p14:tracePt t="73470" x="1069975" y="3067050"/>
          <p14:tracePt t="73483" x="1054100" y="3059113"/>
          <p14:tracePt t="73497" x="1054100" y="3051175"/>
          <p14:tracePt t="73504" x="1044575" y="3041650"/>
          <p14:tracePt t="73512" x="1044575" y="3025775"/>
          <p14:tracePt t="73518" x="1036638" y="3016250"/>
          <p14:tracePt t="73525" x="1028700" y="3008313"/>
          <p14:tracePt t="73532" x="1019175" y="2990850"/>
          <p14:tracePt t="73539" x="1011238" y="2982913"/>
          <p14:tracePt t="73545" x="1003300" y="2965450"/>
          <p14:tracePt t="73553" x="1003300" y="2957513"/>
          <p14:tracePt t="73560" x="993775" y="2949575"/>
          <p14:tracePt t="73567" x="985838" y="2940050"/>
          <p14:tracePt t="73573" x="976313" y="2932113"/>
          <p14:tracePt t="73581" x="968375" y="2922588"/>
          <p14:tracePt t="73588" x="968375" y="2914650"/>
          <p14:tracePt t="73594" x="960438" y="2914650"/>
          <p14:tracePt t="73602" x="960438" y="2906713"/>
          <p14:tracePt t="73616" x="950913" y="2906713"/>
          <p14:tracePt t="73622" x="950913" y="2897188"/>
          <p14:tracePt t="73637" x="950913" y="2889250"/>
          <p14:tracePt t="73643" x="942975" y="2889250"/>
          <p14:tracePt t="73652" x="935038" y="2881313"/>
          <p14:tracePt t="73658" x="935038" y="2871788"/>
          <p14:tracePt t="73678" x="935038" y="2863850"/>
          <p14:tracePt t="73686" x="925513" y="2863850"/>
          <p14:tracePt t="73699" x="925513" y="2855913"/>
          <p14:tracePt t="73734" x="917575" y="2855913"/>
          <p14:tracePt t="73748" x="917575" y="2846388"/>
          <p14:tracePt t="73768" x="917575" y="2838450"/>
          <p14:tracePt t="73783" x="909638" y="2838450"/>
          <p14:tracePt t="73859" x="909638" y="2846388"/>
          <p14:tracePt t="73886" x="909638" y="2855913"/>
          <p14:tracePt t="73908" x="909638" y="2863850"/>
          <p14:tracePt t="73928" x="909638" y="2871788"/>
          <p14:tracePt t="73944" x="917575" y="2881313"/>
          <p14:tracePt t="73957" x="935038" y="2889250"/>
          <p14:tracePt t="73963" x="942975" y="2897188"/>
          <p14:tracePt t="73970" x="1003300" y="2914650"/>
          <p14:tracePt t="73977" x="1130300" y="2965450"/>
          <p14:tracePt t="73986" x="1384300" y="3051175"/>
          <p14:tracePt t="73991" x="1724025" y="3144838"/>
          <p14:tracePt t="73998" x="1971675" y="3186113"/>
          <p14:tracePt t="74008" x="2065338" y="3203575"/>
          <p14:tracePt t="74012" x="2132013" y="3211513"/>
          <p14:tracePt t="74021" x="2208213" y="3228975"/>
          <p14:tracePt t="74026" x="2225675" y="3228975"/>
          <p14:tracePt t="74035" x="2235200" y="3228975"/>
          <p14:tracePt t="74040" x="2251075" y="3228975"/>
          <p14:tracePt t="74068" x="2260600" y="3228975"/>
          <p14:tracePt t="74110" x="2268538" y="3228975"/>
          <p14:tracePt t="74152" x="2276475" y="3228975"/>
          <p14:tracePt t="74158" x="2276475" y="3221038"/>
          <p14:tracePt t="74166" x="2286000" y="3221038"/>
          <p14:tracePt t="74180" x="2286000" y="3211513"/>
          <p14:tracePt t="74194" x="2293938" y="3186113"/>
          <p14:tracePt t="74202" x="2301875" y="3178175"/>
          <p14:tracePt t="74207" x="2319338" y="3144838"/>
          <p14:tracePt t="74214" x="2336800" y="3119438"/>
          <p14:tracePt t="74222" x="2352675" y="3109913"/>
          <p14:tracePt t="74228" x="2362200" y="3094038"/>
          <p14:tracePt t="74236" x="2379663" y="3076575"/>
          <p14:tracePt t="74242" x="2379663" y="3067050"/>
          <p14:tracePt t="74251" x="2395538" y="3051175"/>
          <p14:tracePt t="74256" x="2405063" y="3041650"/>
          <p14:tracePt t="74263" x="2405063" y="3033713"/>
          <p14:tracePt t="74278" x="2413000" y="3016250"/>
          <p14:tracePt t="74291" x="2413000" y="3008313"/>
          <p14:tracePt t="74312" x="2413000" y="3000375"/>
          <p14:tracePt t="74319" x="2413000" y="2990850"/>
          <p14:tracePt t="74340" x="2413000" y="2982913"/>
          <p14:tracePt t="74368" x="2413000" y="2974975"/>
          <p14:tracePt t="74375" x="2405063" y="2974975"/>
          <p14:tracePt t="74381" x="2395538" y="2965450"/>
          <p14:tracePt t="74395" x="2395538" y="2957513"/>
          <p14:tracePt t="74410" x="2387600" y="2957513"/>
          <p14:tracePt t="74423" x="2379663" y="2949575"/>
          <p14:tracePt t="74437" x="2379663" y="2940050"/>
          <p14:tracePt t="74444" x="2370138" y="2940050"/>
          <p14:tracePt t="74458" x="2362200" y="2940050"/>
          <p14:tracePt t="74465" x="2362200" y="2932113"/>
          <p14:tracePt t="74472" x="2352675" y="2932113"/>
          <p14:tracePt t="74479" x="2352675" y="2922588"/>
          <p14:tracePt t="74486" x="2344738" y="2914650"/>
          <p14:tracePt t="74493" x="2336800" y="2914650"/>
          <p14:tracePt t="74501" x="2327275" y="2906713"/>
          <p14:tracePt t="74514" x="2319338" y="2897188"/>
          <p14:tracePt t="74520" x="2319338" y="2889250"/>
          <p14:tracePt t="74527" x="2301875" y="2881313"/>
          <p14:tracePt t="74542" x="2293938" y="2871788"/>
          <p14:tracePt t="74558" x="2286000" y="2871788"/>
          <p14:tracePt t="74563" x="2286000" y="2863850"/>
          <p14:tracePt t="74569" x="2276475" y="2846388"/>
          <p14:tracePt t="74576" x="2268538" y="2846388"/>
          <p14:tracePt t="74584" x="2260600" y="2820988"/>
          <p14:tracePt t="74590" x="2251075" y="2820988"/>
          <p14:tracePt t="74600" x="2243138" y="2805113"/>
          <p14:tracePt t="74604" x="2235200" y="2787650"/>
          <p14:tracePt t="74611" x="2235200" y="2778125"/>
          <p14:tracePt t="74625" x="2217738" y="2762250"/>
          <p14:tracePt t="74632" x="2217738" y="2752725"/>
          <p14:tracePt t="74639" x="2217738" y="2744788"/>
          <p14:tracePt t="74646" x="2208213" y="2744788"/>
          <p14:tracePt t="74653" x="2208213" y="2736850"/>
          <p14:tracePt t="74661" x="2200275" y="2736850"/>
          <p14:tracePt t="74667" x="2200275" y="2727325"/>
          <p14:tracePt t="74675" x="2192338" y="2719388"/>
          <p14:tracePt t="74688" x="2192338" y="2711450"/>
          <p14:tracePt t="74694" x="2182813" y="2711450"/>
          <p14:tracePt t="74703" x="2182813" y="2701925"/>
          <p14:tracePt t="74709" x="2182813" y="2693988"/>
          <p14:tracePt t="74717" x="2174875" y="2686050"/>
          <p14:tracePt t="74722" x="2166938" y="2676525"/>
          <p14:tracePt t="74730" x="2166938" y="2668588"/>
          <p14:tracePt t="74737" x="2157413" y="2660650"/>
          <p14:tracePt t="74744" x="2157413" y="2651125"/>
          <p14:tracePt t="74752" x="2149475" y="2651125"/>
          <p14:tracePt t="74758" x="2149475" y="2643188"/>
          <p14:tracePt t="74765" x="2149475" y="2633663"/>
          <p14:tracePt t="74779" x="2141538" y="2625725"/>
          <p14:tracePt t="74792" x="2132013" y="2617788"/>
          <p14:tracePt t="74806" x="2132013" y="2608263"/>
          <p14:tracePt t="74813" x="2124075" y="2600325"/>
          <p14:tracePt t="74841" x="2124075" y="2592388"/>
          <p14:tracePt t="74855" x="2116138" y="2592388"/>
          <p14:tracePt t="74870" x="2116138" y="2582863"/>
          <p14:tracePt t="74884" x="2106613" y="2582863"/>
          <p14:tracePt t="74890" x="2098675" y="2582863"/>
          <p14:tracePt t="74918" x="2090738" y="2582863"/>
          <p14:tracePt t="74939" x="2081213" y="2582863"/>
          <p14:tracePt t="74960" x="2073275" y="2582863"/>
          <p14:tracePt t="74973" x="2065338" y="2582863"/>
          <p14:tracePt t="75001" x="2055813" y="2582863"/>
          <p14:tracePt t="75030" x="2047875" y="2582863"/>
          <p14:tracePt t="75043" x="2030413" y="2592388"/>
          <p14:tracePt t="75063" x="2012950" y="2608263"/>
          <p14:tracePt t="75078" x="2005013" y="2617788"/>
          <p14:tracePt t="75085" x="2005013" y="2625725"/>
          <p14:tracePt t="75092" x="1997075" y="2625725"/>
          <p14:tracePt t="75100" x="1997075" y="2633663"/>
          <p14:tracePt t="75106" x="1997075" y="2643188"/>
          <p14:tracePt t="75113" x="1987550" y="2651125"/>
          <p14:tracePt t="75119" x="1979613" y="2660650"/>
          <p14:tracePt t="75134" x="1971675" y="2676525"/>
          <p14:tracePt t="75154" x="1971675" y="2686050"/>
          <p14:tracePt t="75161" x="1962150" y="2686050"/>
          <p14:tracePt t="75170" x="1962150" y="2693988"/>
          <p14:tracePt t="75176" x="1954213" y="2693988"/>
          <p14:tracePt t="75190" x="1954213" y="2701925"/>
          <p14:tracePt t="75196" x="1954213" y="2711450"/>
          <p14:tracePt t="75217" x="1954213" y="2719388"/>
          <p14:tracePt t="75244" x="1954213" y="2727325"/>
          <p14:tracePt t="75273" x="1954213" y="2736850"/>
          <p14:tracePt t="75280" x="1954213" y="2744788"/>
          <p14:tracePt t="75315" x="1954213" y="2752725"/>
          <p14:tracePt t="75336" x="1962150" y="2752725"/>
          <p14:tracePt t="75351" x="1962150" y="2762250"/>
          <p14:tracePt t="75371" x="1971675" y="2762250"/>
          <p14:tracePt t="75385" x="1979613" y="2770188"/>
          <p14:tracePt t="75413" x="1979613" y="2778125"/>
          <p14:tracePt t="75419" x="1987550" y="2778125"/>
          <p14:tracePt t="75434" x="1997075" y="2778125"/>
          <p14:tracePt t="75440" x="2005013" y="2778125"/>
          <p14:tracePt t="75461" x="2012950" y="2778125"/>
          <p14:tracePt t="75468" x="2022475" y="2778125"/>
          <p14:tracePt t="75475" x="2030413" y="2778125"/>
          <p14:tracePt t="75489" x="2038350" y="2770188"/>
          <p14:tracePt t="75496" x="2047875" y="2770188"/>
          <p14:tracePt t="75503" x="2055813" y="2770188"/>
          <p14:tracePt t="75509" x="2065338" y="2770188"/>
          <p14:tracePt t="75519" x="2065338" y="2762250"/>
          <p14:tracePt t="75524" x="2073275" y="2762250"/>
          <p14:tracePt t="75533" x="2081213" y="2752725"/>
          <p14:tracePt t="75537" x="2090738" y="2744788"/>
          <p14:tracePt t="75545" x="2098675" y="2744788"/>
          <p14:tracePt t="75554" x="2106613" y="2744788"/>
          <p14:tracePt t="75559" x="2116138" y="2736850"/>
          <p14:tracePt t="75568" x="2124075" y="2736850"/>
          <p14:tracePt t="75572" x="2132013" y="2727325"/>
          <p14:tracePt t="75579" x="2132013" y="2719388"/>
          <p14:tracePt t="75586" x="2149475" y="2719388"/>
          <p14:tracePt t="75594" x="2149475" y="2711450"/>
          <p14:tracePt t="75602" x="2157413" y="2711450"/>
          <p14:tracePt t="75616" x="2166938" y="2693988"/>
          <p14:tracePt t="75622" x="2174875" y="2693988"/>
          <p14:tracePt t="75635" x="2182813" y="2676525"/>
          <p14:tracePt t="75650" x="2182813" y="2668588"/>
          <p14:tracePt t="75658" x="2192338" y="2660650"/>
          <p14:tracePt t="75670" x="2200275" y="2651125"/>
          <p14:tracePt t="75677" x="2200275" y="2643188"/>
          <p14:tracePt t="75684" x="2200275" y="2633663"/>
          <p14:tracePt t="75699" x="2200275" y="2617788"/>
          <p14:tracePt t="75712" x="2200275" y="2608263"/>
          <p14:tracePt t="75725" x="2200275" y="2600325"/>
          <p14:tracePt t="75740" x="2200275" y="2592388"/>
          <p14:tracePt t="75747" x="2200275" y="2582863"/>
          <p14:tracePt t="75761" x="2200275" y="2574925"/>
          <p14:tracePt t="75774" x="2200275" y="2566988"/>
          <p14:tracePt t="75788" x="2192338" y="2557463"/>
          <p14:tracePt t="75795" x="2192338" y="2549525"/>
          <p14:tracePt t="75810" x="2182813" y="2549525"/>
          <p14:tracePt t="75817" x="2182813" y="2541588"/>
          <p14:tracePt t="75832" x="2174875" y="2541588"/>
          <p14:tracePt t="75844" x="2166938" y="2524125"/>
          <p14:tracePt t="75852" x="2157413" y="2524125"/>
          <p14:tracePt t="75866" x="2149475" y="2524125"/>
          <p14:tracePt t="75885" x="2141538" y="2524125"/>
          <p14:tracePt t="75901" x="2132013" y="2524125"/>
          <p14:tracePt t="75907" x="2132013" y="2516188"/>
          <p14:tracePt t="75913" x="2124075" y="2516188"/>
          <p14:tracePt t="75921" x="2116138" y="2516188"/>
          <p14:tracePt t="75935" x="2106613" y="2516188"/>
          <p14:tracePt t="75955" x="2098675" y="2516188"/>
          <p14:tracePt t="75962" x="2090738" y="2516188"/>
          <p14:tracePt t="75983" x="2081213" y="2516188"/>
          <p14:tracePt t="75991" x="2073275" y="2516188"/>
          <p14:tracePt t="76003" x="2065338" y="2516188"/>
          <p14:tracePt t="76018" x="2055813" y="2516188"/>
          <p14:tracePt t="76034" x="2047875" y="2516188"/>
          <p14:tracePt t="76050" x="2038350" y="2524125"/>
          <p14:tracePt t="76052" x="2030413" y="2524125"/>
          <p14:tracePt t="76068" x="2022475" y="2532063"/>
          <p14:tracePt t="76083" x="2012950" y="2532063"/>
          <p14:tracePt t="76094" x="2005013" y="2532063"/>
          <p14:tracePt t="76109" x="1997075" y="2532063"/>
          <p14:tracePt t="76131" x="1997075" y="2541588"/>
          <p14:tracePt t="76136" x="1987550" y="2541588"/>
          <p14:tracePt t="76157" x="1979613" y="2549525"/>
          <p14:tracePt t="76178" x="1979613" y="2557463"/>
          <p14:tracePt t="76193" x="1979613" y="2566988"/>
          <p14:tracePt t="76206" x="1971675" y="2574925"/>
          <p14:tracePt t="76227" x="1971675" y="2582863"/>
          <p14:tracePt t="76248" x="1971675" y="2592388"/>
          <p14:tracePt t="76255" x="1971675" y="2600325"/>
          <p14:tracePt t="76268" x="1971675" y="2608263"/>
          <p14:tracePt t="76284" x="1971675" y="2617788"/>
          <p14:tracePt t="76303" x="1971675" y="2625725"/>
          <p14:tracePt t="76310" x="1971675" y="2633663"/>
          <p14:tracePt t="76318" x="1962150" y="2633663"/>
          <p14:tracePt t="76324" x="1962150" y="2643188"/>
          <p14:tracePt t="76345" x="1962150" y="2651125"/>
          <p14:tracePt t="76366" x="1962150" y="2660650"/>
          <p14:tracePt t="76373" x="1962150" y="2668588"/>
          <p14:tracePt t="76387" x="1962150" y="2676525"/>
          <p14:tracePt t="76416" x="1962150" y="2686050"/>
          <p14:tracePt t="76428" x="1962150" y="2693988"/>
          <p14:tracePt t="76442" x="1962150" y="2701925"/>
          <p14:tracePt t="76457" x="1962150" y="2711450"/>
          <p14:tracePt t="76465" x="1954213" y="2711450"/>
          <p14:tracePt t="76484" x="1954213" y="2719388"/>
          <p14:tracePt t="76507" x="1954213" y="2727325"/>
          <p14:tracePt t="76519" x="1954213" y="2736850"/>
          <p14:tracePt t="76554" x="1954213" y="2744788"/>
          <p14:tracePt t="76576" x="1954213" y="2752725"/>
          <p14:tracePt t="76666" x="1954213" y="2762250"/>
          <p14:tracePt t="76689" x="1954213" y="2770188"/>
          <p14:tracePt t="76735" x="1954213" y="2778125"/>
          <p14:tracePt t="76951" x="1962150" y="2778125"/>
          <p14:tracePt t="77064" x="1971675" y="2778125"/>
          <p14:tracePt t="77167" x="1979613" y="2778125"/>
          <p14:tracePt t="77173" x="1979613" y="2770188"/>
          <p14:tracePt t="77230" x="1987550" y="2770188"/>
          <p14:tracePt t="77265" x="1987550" y="2762250"/>
          <p14:tracePt t="77287" x="1997075" y="2762250"/>
          <p14:tracePt t="77306" x="2005013" y="2752725"/>
          <p14:tracePt t="77327" x="2012950" y="2752725"/>
          <p14:tracePt t="77334" x="2012950" y="2744788"/>
          <p14:tracePt t="77349" x="2022475" y="2744788"/>
          <p14:tracePt t="77355" x="2022475" y="2736850"/>
          <p14:tracePt t="77363" x="2030413" y="2727325"/>
          <p14:tracePt t="77376" x="2038350" y="2727325"/>
          <p14:tracePt t="77390" x="2038350" y="2719388"/>
          <p14:tracePt t="77399" x="2047875" y="2719388"/>
          <p14:tracePt t="77411" x="2055813" y="2711450"/>
          <p14:tracePt t="77418" x="2065338" y="2711450"/>
          <p14:tracePt t="77433" x="2073275" y="2701925"/>
          <p14:tracePt t="77447" x="2073275" y="2693988"/>
          <p14:tracePt t="77452" x="2081213" y="2693988"/>
          <p14:tracePt t="77467" x="2090738" y="2686050"/>
          <p14:tracePt t="77474" x="2098675" y="2686050"/>
          <p14:tracePt t="77482" x="2106613" y="2686050"/>
          <p14:tracePt t="77487" x="2106613" y="2676525"/>
          <p14:tracePt t="77502" x="2116138" y="2676525"/>
          <p14:tracePt t="77509" x="2124075" y="2676525"/>
          <p14:tracePt t="77516" x="2124075" y="2668588"/>
          <p14:tracePt t="77522" x="2124075" y="2660650"/>
          <p14:tracePt t="77536" x="2132013" y="2660650"/>
          <p14:tracePt t="77564" x="2141538" y="2660650"/>
          <p14:tracePt t="77579" x="2141538" y="2651125"/>
          <p14:tracePt t="77856" x="2141538" y="2660650"/>
          <p14:tracePt t="77870" x="2141538" y="2668588"/>
          <p14:tracePt t="78059" x="2132013" y="2668588"/>
          <p14:tracePt t="78074" x="2132013" y="2660650"/>
          <p14:tracePt t="78101" x="2124075" y="2660650"/>
          <p14:tracePt t="78136" x="2116138" y="2660650"/>
          <p14:tracePt t="78193" x="2116138" y="2651125"/>
          <p14:tracePt t="79007" x="2116138" y="2676525"/>
          <p14:tracePt t="79014" x="2116138" y="2711450"/>
          <p14:tracePt t="79021" x="2116138" y="2752725"/>
          <p14:tracePt t="79030" x="2116138" y="2805113"/>
          <p14:tracePt t="79036" x="2116138" y="2846388"/>
          <p14:tracePt t="79042" x="2116138" y="2914650"/>
          <p14:tracePt t="79049" x="2116138" y="2974975"/>
          <p14:tracePt t="79056" x="2124075" y="3033713"/>
          <p14:tracePt t="79064" x="2124075" y="3076575"/>
          <p14:tracePt t="79070" x="2124075" y="3127375"/>
          <p14:tracePt t="79079" x="2124075" y="3160713"/>
          <p14:tracePt t="79085" x="2124075" y="3221038"/>
          <p14:tracePt t="79091" x="2124075" y="3271838"/>
          <p14:tracePt t="79098" x="2124075" y="3297238"/>
          <p14:tracePt t="79105" x="2132013" y="3330575"/>
          <p14:tracePt t="79113" x="2132013" y="3355975"/>
          <p14:tracePt t="79119" x="2132013" y="3382963"/>
          <p14:tracePt t="79126" x="2132013" y="3398838"/>
          <p14:tracePt t="79133" x="2132013" y="3424238"/>
          <p14:tracePt t="79140" x="2141538" y="3433763"/>
          <p14:tracePt t="79148" x="2141538" y="3449638"/>
          <p14:tracePt t="79154" x="2141538" y="3467100"/>
          <p14:tracePt t="79163" x="2149475" y="3484563"/>
          <p14:tracePt t="79168" x="2149475" y="3492500"/>
          <p14:tracePt t="79175" x="2149475" y="3502025"/>
          <p14:tracePt t="79182" x="2157413" y="3517900"/>
          <p14:tracePt t="79189" x="2166938" y="3535363"/>
          <p14:tracePt t="79196" x="2166938" y="3543300"/>
          <p14:tracePt t="79202" x="2174875" y="3560763"/>
          <p14:tracePt t="79209" x="2182813" y="3578225"/>
          <p14:tracePt t="79216" x="2192338" y="3594100"/>
          <p14:tracePt t="79224" x="2200275" y="3611563"/>
          <p14:tracePt t="79232" x="2225675" y="3646488"/>
          <p14:tracePt t="79238" x="2243138" y="3679825"/>
          <p14:tracePt t="79246" x="2268538" y="3722688"/>
          <p14:tracePt t="79251" x="2301875" y="3756025"/>
          <p14:tracePt t="79258" x="2336800" y="3806825"/>
          <p14:tracePt t="79267" x="2395538" y="3867150"/>
          <p14:tracePt t="79272" x="2438400" y="3908425"/>
          <p14:tracePt t="79281" x="2463800" y="3935413"/>
          <p14:tracePt t="79286" x="2481263" y="3951288"/>
          <p14:tracePt t="79293" x="2497138" y="3976688"/>
          <p14:tracePt t="79300" x="2524125" y="3994150"/>
          <p14:tracePt t="79307" x="2532063" y="4011613"/>
          <p14:tracePt t="79314" x="2557463" y="4044950"/>
          <p14:tracePt t="79321" x="2574925" y="4052888"/>
          <p14:tracePt t="79329" x="2600325" y="4079875"/>
          <p14:tracePt t="79335" x="2625725" y="4095750"/>
          <p14:tracePt t="79342" x="2633663" y="4113213"/>
          <p14:tracePt t="79349" x="2651125" y="4130675"/>
          <p14:tracePt t="79356" x="2659063" y="4146550"/>
          <p14:tracePt t="79363" x="2668588" y="4156075"/>
          <p14:tracePt t="79369" x="2676525" y="4171950"/>
          <p14:tracePt t="79377" x="2684463" y="4171950"/>
          <p14:tracePt t="79383" x="2684463" y="4189413"/>
          <p14:tracePt t="79390" x="2693988" y="4197350"/>
          <p14:tracePt t="79399" x="2701925" y="4206875"/>
          <p14:tracePt t="79407" x="2701925" y="4214813"/>
          <p14:tracePt t="79418" x="2701925" y="4224338"/>
          <p14:tracePt t="79425" x="2701925" y="4232275"/>
          <p14:tracePt t="79439" x="2709863" y="4232275"/>
          <p14:tracePt t="79447" x="2709863" y="4249738"/>
          <p14:tracePt t="79467" x="2709863" y="4257675"/>
          <p14:tracePt t="79475" x="2719388" y="4257675"/>
          <p14:tracePt t="79481" x="2719388" y="4265613"/>
          <p14:tracePt t="79496" x="2719388" y="4275138"/>
          <p14:tracePt t="79509" x="2727325" y="4275138"/>
          <p14:tracePt t="79537" x="2727325" y="4283075"/>
          <p14:tracePt t="79572" x="2727325" y="4291013"/>
          <p14:tracePt t="79606" x="2727325" y="4300538"/>
          <p14:tracePt t="79648" x="2727325" y="4308475"/>
          <p14:tracePt t="79662" x="2727325" y="4316413"/>
          <p14:tracePt t="79697" x="2727325" y="4325938"/>
          <p14:tracePt t="79711" x="2727325" y="4341813"/>
          <p14:tracePt t="79718" x="2727325" y="4351338"/>
          <p14:tracePt t="79725" x="2727325" y="4376738"/>
          <p14:tracePt t="79731" x="2727325" y="4419600"/>
          <p14:tracePt t="79739" x="2727325" y="4513263"/>
          <p14:tracePt t="79746" x="2719388" y="4614863"/>
          <p14:tracePt t="79753" x="2684463" y="4708525"/>
          <p14:tracePt t="79760" x="2668588" y="4802188"/>
          <p14:tracePt t="79767" x="2659063" y="4868863"/>
          <p14:tracePt t="79773" x="2641600" y="4903788"/>
          <p14:tracePt t="79782" x="2641600" y="4919663"/>
          <p14:tracePt t="79787" x="2633663" y="4937125"/>
          <p14:tracePt t="79801" x="2633663" y="4946650"/>
          <p14:tracePt t="79809" x="2633663" y="4954588"/>
          <p14:tracePt t="79815" x="2625725" y="4954588"/>
          <p14:tracePt t="79822" x="2625725" y="4962525"/>
          <p14:tracePt t="79836" x="2616200" y="4962525"/>
          <p14:tracePt t="79850" x="2616200" y="4979988"/>
          <p14:tracePt t="79857" x="2608263" y="4979988"/>
          <p14:tracePt t="79867" x="2600325" y="4987925"/>
          <p14:tracePt t="80259" x="2600325" y="4979988"/>
          <p14:tracePt t="80265" x="2608263" y="4946650"/>
          <p14:tracePt t="80273" x="2651125" y="4860925"/>
          <p14:tracePt t="80280" x="2684463" y="4792663"/>
          <p14:tracePt t="80286" x="2709863" y="4733925"/>
          <p14:tracePt t="80296" x="2735263" y="4683125"/>
          <p14:tracePt t="80301" x="2760663" y="4630738"/>
          <p14:tracePt t="80308" x="2803525" y="4554538"/>
          <p14:tracePt t="80315" x="2854325" y="4486275"/>
          <p14:tracePt t="80322" x="2905125" y="4410075"/>
          <p14:tracePt t="80329" x="2930525" y="4368800"/>
          <p14:tracePt t="80335" x="2947988" y="4341813"/>
          <p14:tracePt t="80343" x="2965450" y="4308475"/>
          <p14:tracePt t="80349" x="2982913" y="4291013"/>
          <p14:tracePt t="80365" x="2982913" y="4275138"/>
          <p14:tracePt t="80371" x="2990850" y="4275138"/>
          <p14:tracePt t="80379" x="2990850" y="4265613"/>
          <p14:tracePt t="80398" x="2990850" y="4257675"/>
          <p14:tracePt t="80413" x="2990850" y="4249738"/>
          <p14:tracePt t="80440" x="2990850" y="4240213"/>
          <p14:tracePt t="80447" x="2982913" y="4240213"/>
          <p14:tracePt t="80463" x="2973388" y="4240213"/>
          <p14:tracePt t="80475" x="2965450" y="4232275"/>
          <p14:tracePt t="80489" x="2955925" y="4232275"/>
          <p14:tracePt t="80497" x="2947988" y="4232275"/>
          <p14:tracePt t="80513" x="2930525" y="4224338"/>
          <p14:tracePt t="80516" x="2914650" y="4214813"/>
          <p14:tracePt t="80524" x="2905125" y="4214813"/>
          <p14:tracePt t="80531" x="2889250" y="4206875"/>
          <p14:tracePt t="80537" x="2854325" y="4189413"/>
          <p14:tracePt t="80544" x="2828925" y="4181475"/>
          <p14:tracePt t="80551" x="2803525" y="4164013"/>
          <p14:tracePt t="80558" x="2760663" y="4138613"/>
          <p14:tracePt t="80564" x="2727325" y="4121150"/>
          <p14:tracePt t="80572" x="2684463" y="4113213"/>
          <p14:tracePt t="80581" x="2659063" y="4095750"/>
          <p14:tracePt t="80585" x="2616200" y="4079875"/>
          <p14:tracePt t="80594" x="2582863" y="4070350"/>
          <p14:tracePt t="80600" x="2524125" y="4052888"/>
          <p14:tracePt t="80606" x="2463800" y="4037013"/>
          <p14:tracePt t="80613" x="2395538" y="4027488"/>
          <p14:tracePt t="80620" x="2319338" y="4011613"/>
          <p14:tracePt t="80630" x="2276475" y="4002088"/>
          <p14:tracePt t="80634" x="2251075" y="4002088"/>
          <p14:tracePt t="80641" x="2208213" y="3994150"/>
          <p14:tracePt t="80648" x="2182813" y="3986213"/>
          <p14:tracePt t="80655" x="2166938" y="3986213"/>
          <p14:tracePt t="80664" x="2157413" y="3986213"/>
          <p14:tracePt t="80670" x="2141538" y="3986213"/>
          <p14:tracePt t="80678" x="2106613" y="3976688"/>
          <p14:tracePt t="80684" x="2073275" y="3968750"/>
          <p14:tracePt t="80690" x="2065338" y="3968750"/>
          <p14:tracePt t="80697" x="2038350" y="3968750"/>
          <p14:tracePt t="80705" x="2012950" y="3968750"/>
          <p14:tracePt t="80712" x="1987550" y="3968750"/>
          <p14:tracePt t="80718" x="1936750" y="3960813"/>
          <p14:tracePt t="80726" x="1885950" y="3951288"/>
          <p14:tracePt t="80732" x="1852613" y="3951288"/>
          <p14:tracePt t="80739" x="1827213" y="3951288"/>
          <p14:tracePt t="80748" x="1792288" y="3951288"/>
          <p14:tracePt t="80754" x="1758950" y="3951288"/>
          <p14:tracePt t="80763" x="1733550" y="3943350"/>
          <p14:tracePt t="80767" x="1724025" y="3943350"/>
          <p14:tracePt t="80774" x="1698625" y="3943350"/>
          <p14:tracePt t="80781" x="1690688" y="3943350"/>
          <p14:tracePt t="80796" x="1673225" y="3943350"/>
          <p14:tracePt t="80802" x="1665288" y="3943350"/>
          <p14:tracePt t="81100" x="1665288" y="3925888"/>
          <p14:tracePt t="81107" x="1665288" y="3883025"/>
          <p14:tracePt t="81114" x="1647825" y="3806825"/>
          <p14:tracePt t="81121" x="1639888" y="3738563"/>
          <p14:tracePt t="81130" x="1622425" y="3636963"/>
          <p14:tracePt t="81136" x="1614488" y="3552825"/>
          <p14:tracePt t="81144" x="1606550" y="3475038"/>
          <p14:tracePt t="81149" x="1589088" y="3398838"/>
          <p14:tracePt t="81156" x="1579563" y="3330575"/>
          <p14:tracePt t="81163" x="1563688" y="3271838"/>
          <p14:tracePt t="81170" x="1554163" y="3228975"/>
          <p14:tracePt t="81179" x="1554163" y="3203575"/>
          <p14:tracePt t="81183" x="1554163" y="3186113"/>
          <p14:tracePt t="81191" x="1554163" y="3170238"/>
          <p14:tracePt t="81198" x="1554163" y="3160713"/>
          <p14:tracePt t="81207" x="1554163" y="3152775"/>
          <p14:tracePt t="81226" x="1554163" y="3144838"/>
          <p14:tracePt t="81254" x="1554163" y="3135313"/>
          <p14:tracePt t="81275" x="1546225" y="3135313"/>
          <p14:tracePt t="81288" x="1538288" y="3135313"/>
          <p14:tracePt t="81302" x="1528763" y="3135313"/>
          <p14:tracePt t="81310" x="1520825" y="3135313"/>
          <p14:tracePt t="81323" x="1503363" y="3144838"/>
          <p14:tracePt t="81330" x="1487488" y="3152775"/>
          <p14:tracePt t="81337" x="1477963" y="3160713"/>
          <p14:tracePt t="81345" x="1452563" y="3178175"/>
          <p14:tracePt t="81351" x="1401763" y="3203575"/>
          <p14:tracePt t="81358" x="1317625" y="3271838"/>
          <p14:tracePt t="81365" x="1223963" y="3330575"/>
          <p14:tracePt t="81372" x="1062038" y="3433763"/>
          <p14:tracePt t="81379" x="968375" y="3475038"/>
          <p14:tracePt t="81385" x="917575" y="3502025"/>
          <p14:tracePt t="81394" x="866775" y="3527425"/>
          <p14:tracePt t="81399" x="831850" y="3543300"/>
          <p14:tracePt t="81407" x="823913" y="3543300"/>
          <p14:tracePt t="81414" x="815975" y="3552825"/>
          <p14:tracePt t="81421" x="798513" y="3552825"/>
          <p14:tracePt t="81435" x="790575" y="3552825"/>
          <p14:tracePt t="81442" x="790575" y="3560763"/>
          <p14:tracePt t="81455" x="781050" y="3560763"/>
          <p14:tracePt t="81463" x="773113" y="3560763"/>
          <p14:tracePt t="81469" x="765175" y="3560763"/>
          <p14:tracePt t="81478" x="765175" y="3568700"/>
          <p14:tracePt t="81483" x="755650" y="3568700"/>
          <p14:tracePt t="81490" x="739775" y="3568700"/>
          <p14:tracePt t="81497" x="722313" y="3568700"/>
          <p14:tracePt t="81504" x="714375" y="3578225"/>
          <p14:tracePt t="81511" x="704850" y="3578225"/>
          <p14:tracePt t="81518" x="679450" y="3578225"/>
          <p14:tracePt t="81532" x="671513" y="3578225"/>
          <p14:tracePt t="81539" x="654050" y="3578225"/>
          <p14:tracePt t="81546" x="646113" y="3578225"/>
          <p14:tracePt t="81553" x="636588" y="3586163"/>
          <p14:tracePt t="81561" x="628650" y="3586163"/>
          <p14:tracePt t="81566" x="620713" y="3586163"/>
          <p14:tracePt t="81573" x="603250" y="3594100"/>
          <p14:tracePt t="81581" x="585788" y="3594100"/>
          <p14:tracePt t="81588" x="577850" y="3594100"/>
          <p14:tracePt t="81595" x="560388" y="3594100"/>
          <p14:tracePt t="81602" x="552450" y="3594100"/>
          <p14:tracePt t="81610" x="527050" y="3594100"/>
          <p14:tracePt t="81615" x="517525" y="3603625"/>
          <p14:tracePt t="81622" x="501650" y="3603625"/>
          <p14:tracePt t="81630" x="492125" y="3603625"/>
          <p14:tracePt t="81637" x="476250" y="3603625"/>
          <p14:tracePt t="81650" x="466725" y="3603625"/>
          <p14:tracePt t="81657" x="458788" y="3603625"/>
          <p14:tracePt t="81664" x="450850" y="3603625"/>
          <p14:tracePt t="81671" x="441325" y="3603625"/>
          <p14:tracePt t="81685" x="433388" y="3603625"/>
          <p14:tracePt t="81699" x="425450" y="3594100"/>
          <p14:tracePt t="81706" x="415925" y="3594100"/>
          <p14:tracePt t="81727" x="407988" y="3594100"/>
          <p14:tracePt t="81734" x="407988" y="3586163"/>
          <p14:tracePt t="81748" x="407988" y="3578225"/>
          <p14:tracePt t="81763" x="407988" y="3568700"/>
          <p14:tracePt t="81777" x="407988" y="3560763"/>
          <p14:tracePt t="81783" x="407988" y="3552825"/>
          <p14:tracePt t="81790" x="407988" y="3543300"/>
          <p14:tracePt t="81797" x="407988" y="3535363"/>
          <p14:tracePt t="81811" x="407988" y="3527425"/>
          <p14:tracePt t="81825" x="407988" y="3517900"/>
          <p14:tracePt t="81839" x="407988" y="3509963"/>
          <p14:tracePt t="81854" x="415925" y="3509963"/>
          <p14:tracePt t="81861" x="415925" y="3502025"/>
          <p14:tracePt t="81867" x="425450" y="3502025"/>
          <p14:tracePt t="82041" x="595313" y="3502025"/>
          <p14:tracePt t="82048" x="985838" y="3484563"/>
          <p14:tracePt t="82055" x="1155700" y="3475038"/>
          <p14:tracePt t="82062" x="1393825" y="3467100"/>
          <p14:tracePt t="82069" x="1520825" y="3467100"/>
          <p14:tracePt t="82077" x="1606550" y="3467100"/>
          <p14:tracePt t="82084" x="1698625" y="3467100"/>
          <p14:tracePt t="82090" x="1758950" y="3475038"/>
          <p14:tracePt t="82097" x="1817688" y="3475038"/>
          <p14:tracePt t="82104" x="1860550" y="3484563"/>
          <p14:tracePt t="82111" x="1920875" y="3484563"/>
          <p14:tracePt t="82118" x="1971675" y="3492500"/>
          <p14:tracePt t="82127" x="2038350" y="3509963"/>
          <p14:tracePt t="82131" x="2081213" y="3509963"/>
          <p14:tracePt t="82139" x="2132013" y="3509963"/>
          <p14:tracePt t="82146" x="2200275" y="3517900"/>
          <p14:tracePt t="82153" x="2260600" y="3527425"/>
          <p14:tracePt t="82162" x="2319338" y="3543300"/>
          <p14:tracePt t="82166" x="2405063" y="3568700"/>
          <p14:tracePt t="82174" x="2481263" y="3578225"/>
          <p14:tracePt t="82181" x="2557463" y="3578225"/>
          <p14:tracePt t="82188" x="2659063" y="3578225"/>
          <p14:tracePt t="82195" x="2719388" y="3586163"/>
          <p14:tracePt t="82202" x="2778125" y="3586163"/>
          <p14:tracePt t="82211" x="2838450" y="3594100"/>
          <p14:tracePt t="82215" x="2905125" y="3611563"/>
          <p14:tracePt t="82223" x="2973388" y="3619500"/>
          <p14:tracePt t="82230" x="2998788" y="3619500"/>
          <p14:tracePt t="82236" x="3016250" y="3619500"/>
          <p14:tracePt t="82244" x="3041650" y="3619500"/>
          <p14:tracePt t="82251" x="3059113" y="3629025"/>
          <p14:tracePt t="82258" x="3067050" y="3629025"/>
          <p14:tracePt t="82264" x="3074988" y="3636963"/>
          <p14:tracePt t="82271" x="3084513" y="3636963"/>
          <p14:tracePt t="82285" x="3092450" y="3636963"/>
          <p14:tracePt t="82294" x="3100388" y="3636963"/>
          <p14:tracePt t="82313" x="3109913" y="3646488"/>
          <p14:tracePt t="82348" x="3117850" y="3646488"/>
          <p14:tracePt t="82383" x="3127375" y="3646488"/>
          <p14:tracePt t="82396" x="3135313" y="3629025"/>
          <p14:tracePt t="82411" x="3135313" y="3619500"/>
          <p14:tracePt t="82417" x="3135313" y="3611563"/>
          <p14:tracePt t="82424" x="3135313" y="3603625"/>
          <p14:tracePt t="82431" x="3135313" y="3586163"/>
          <p14:tracePt t="82439" x="3135313" y="3568700"/>
          <p14:tracePt t="82445" x="3135313" y="3517900"/>
          <p14:tracePt t="82452" x="3117850" y="3441700"/>
          <p14:tracePt t="82460" x="3100388" y="3340100"/>
          <p14:tracePt t="82466" x="3074988" y="3289300"/>
          <p14:tracePt t="82474" x="3049588" y="3195638"/>
          <p14:tracePt t="82480" x="2998788" y="3119438"/>
          <p14:tracePt t="82487" x="2982913" y="3067050"/>
          <p14:tracePt t="82496" x="2955925" y="3033713"/>
          <p14:tracePt t="82500" x="2930525" y="3000375"/>
          <p14:tracePt t="82508" x="2905125" y="2965450"/>
          <p14:tracePt t="82518" x="2897188" y="2940050"/>
          <p14:tracePt t="82521" x="2889250" y="2922588"/>
          <p14:tracePt t="82530" x="2871788" y="2897188"/>
          <p14:tracePt t="82536" x="2863850" y="2889250"/>
          <p14:tracePt t="82543" x="2854325" y="2863850"/>
          <p14:tracePt t="82549" x="2846388" y="2863850"/>
          <p14:tracePt t="82556" x="2838450" y="2846388"/>
          <p14:tracePt t="82564" x="2828925" y="2838450"/>
          <p14:tracePt t="82571" x="2811463" y="2820988"/>
          <p14:tracePt t="82579" x="2803525" y="2813050"/>
          <p14:tracePt t="82587" x="2795588" y="2795588"/>
          <p14:tracePt t="82594" x="2786063" y="2778125"/>
          <p14:tracePt t="82598" x="2760663" y="2762250"/>
          <p14:tracePt t="82608" x="2752725" y="2744788"/>
          <p14:tracePt t="82614" x="2735263" y="2719388"/>
          <p14:tracePt t="82619" x="2735263" y="2711450"/>
          <p14:tracePt t="82627" x="2709863" y="2693988"/>
          <p14:tracePt t="82633" x="2709863" y="2676525"/>
          <p14:tracePt t="82642" x="2701925" y="2668588"/>
          <p14:tracePt t="82647" x="2693988" y="2660650"/>
          <p14:tracePt t="82663" x="2684463" y="2651125"/>
          <p14:tracePt t="82668" x="2676525" y="2651125"/>
          <p14:tracePt t="82677" x="2668588" y="2643188"/>
          <p14:tracePt t="82681" x="2668588" y="2633663"/>
          <p14:tracePt t="82689" x="2659063" y="2633663"/>
          <p14:tracePt t="82698" x="2651125" y="2625725"/>
          <p14:tracePt t="82703" x="2641600" y="2617788"/>
          <p14:tracePt t="82711" x="2625725" y="2600325"/>
          <p14:tracePt t="82717" x="2608263" y="2592388"/>
          <p14:tracePt t="82724" x="2590800" y="2574925"/>
          <p14:tracePt t="82731" x="2549525" y="2557463"/>
          <p14:tracePt t="82738" x="2532063" y="2541588"/>
          <p14:tracePt t="82745" x="2514600" y="2524125"/>
          <p14:tracePt t="82751" x="2471738" y="2506663"/>
          <p14:tracePt t="82760" x="2438400" y="2481263"/>
          <p14:tracePt t="82766" x="2405063" y="2473325"/>
          <p14:tracePt t="82773" x="2370138" y="2455863"/>
          <p14:tracePt t="82781" x="2319338" y="2438400"/>
          <p14:tracePt t="82786" x="2276475" y="2413000"/>
          <p14:tracePt t="82794" x="2243138" y="2405063"/>
          <p14:tracePt t="82800" x="2182813" y="2371725"/>
          <p14:tracePt t="82806" x="2106613" y="2354263"/>
          <p14:tracePt t="82814" x="2065338" y="2344738"/>
          <p14:tracePt t="82821" x="2012950" y="2344738"/>
          <p14:tracePt t="82829" x="1979613" y="2336800"/>
          <p14:tracePt t="82836" x="1911350" y="2328863"/>
          <p14:tracePt t="82843" x="1860550" y="2319338"/>
          <p14:tracePt t="82848" x="1801813" y="2311400"/>
          <p14:tracePt t="82870" x="1724025" y="2303463"/>
          <p14:tracePt t="82872" x="1673225" y="2303463"/>
          <p14:tracePt t="82879" x="1571625" y="2293938"/>
          <p14:tracePt t="82881" x="1520825" y="2293938"/>
          <p14:tracePt t="82888" x="1444625" y="2293938"/>
          <p14:tracePt t="82898" x="1393825" y="2293938"/>
          <p14:tracePt t="82903" x="1350963" y="2293938"/>
          <p14:tracePt t="82911" x="1308100" y="2293938"/>
          <p14:tracePt t="82916" x="1274763" y="2293938"/>
          <p14:tracePt t="82924" x="1223963" y="2293938"/>
          <p14:tracePt t="82930" x="1198563" y="2303463"/>
          <p14:tracePt t="82937" x="1155700" y="2311400"/>
          <p14:tracePt t="82946" x="1120775" y="2311400"/>
          <p14:tracePt t="82952" x="1087438" y="2319338"/>
          <p14:tracePt t="82961" x="1044575" y="2328863"/>
          <p14:tracePt t="82964" x="993775" y="2336800"/>
          <p14:tracePt t="82973" x="950913" y="2336800"/>
          <p14:tracePt t="82979" x="909638" y="2344738"/>
          <p14:tracePt t="82986" x="866775" y="2354263"/>
          <p14:tracePt t="82994" x="831850" y="2354263"/>
          <p14:tracePt t="83001" x="806450" y="2362200"/>
          <p14:tracePt t="83007" x="773113" y="2371725"/>
          <p14:tracePt t="83013" x="739775" y="2371725"/>
          <p14:tracePt t="83022" x="704850" y="2379663"/>
          <p14:tracePt t="83029" x="688975" y="2379663"/>
          <p14:tracePt t="83037" x="661988" y="2387600"/>
          <p14:tracePt t="83044" x="636588" y="2387600"/>
          <p14:tracePt t="83048" x="628650" y="2387600"/>
          <p14:tracePt t="83056" x="603250" y="2387600"/>
          <p14:tracePt t="83062" x="585788" y="2397125"/>
          <p14:tracePt t="83071" x="569913" y="2405063"/>
          <p14:tracePt t="83078" x="552450" y="2413000"/>
          <p14:tracePt t="83083" x="534988" y="2413000"/>
          <p14:tracePt t="83093" x="527050" y="2413000"/>
          <p14:tracePt t="83097" x="517525" y="2413000"/>
          <p14:tracePt t="83105" x="501650" y="2422525"/>
          <p14:tracePt t="83119" x="492125" y="2422525"/>
          <p14:tracePt t="83126" x="484188" y="2430463"/>
          <p14:tracePt t="83140" x="476250" y="2438400"/>
          <p14:tracePt t="83162" x="466725" y="2447925"/>
          <p14:tracePt t="83181" x="458788" y="2447925"/>
          <p14:tracePt t="83188" x="450850" y="2455863"/>
          <p14:tracePt t="83195" x="450850" y="2463800"/>
          <p14:tracePt t="83202" x="441325" y="2463800"/>
          <p14:tracePt t="83210" x="425450" y="2481263"/>
          <p14:tracePt t="83217" x="415925" y="2506663"/>
          <p14:tracePt t="83223" x="390525" y="2524125"/>
          <p14:tracePt t="83229" x="347663" y="2582863"/>
          <p14:tracePt t="83238" x="288925" y="2668588"/>
          <p14:tracePt t="83244" x="263525" y="2727325"/>
          <p14:tracePt t="83250" x="230188" y="2813050"/>
          <p14:tracePt t="83260" x="195263" y="2889250"/>
          <p14:tracePt t="83265" x="177800" y="2932113"/>
          <p14:tracePt t="83272" x="161925" y="2982913"/>
          <p14:tracePt t="83281" x="144463" y="3041650"/>
          <p14:tracePt t="83285" x="127000" y="3094038"/>
          <p14:tracePt t="83294" x="119063" y="3127375"/>
          <p14:tracePt t="83300" x="111125" y="3170238"/>
          <p14:tracePt t="83307" x="111125" y="3211513"/>
          <p14:tracePt t="83313" x="111125" y="3238500"/>
          <p14:tracePt t="83321" x="111125" y="3254375"/>
          <p14:tracePt t="83329" x="111125" y="3263900"/>
          <p14:tracePt t="83335" x="111125" y="3289300"/>
          <p14:tracePt t="83343" x="111125" y="3297238"/>
          <p14:tracePt t="83355" x="111125" y="3314700"/>
          <p14:tracePt t="83369" x="111125" y="3322638"/>
          <p14:tracePt t="83377" x="111125" y="3330575"/>
          <p14:tracePt t="83382" x="111125" y="3340100"/>
          <p14:tracePt t="83396" x="119063" y="3348038"/>
          <p14:tracePt t="83403" x="127000" y="3348038"/>
          <p14:tracePt t="83417" x="136525" y="3365500"/>
          <p14:tracePt t="83439" x="144463" y="3373438"/>
          <p14:tracePt t="83452" x="144463" y="3382963"/>
          <p14:tracePt t="83460" x="152400" y="3382963"/>
          <p14:tracePt t="83475" x="152400" y="3390900"/>
          <p14:tracePt t="83480" x="152400" y="3398838"/>
          <p14:tracePt t="83501" x="152400" y="3408363"/>
          <p14:tracePt t="83515" x="152400" y="3416300"/>
          <p14:tracePt t="83522" x="152400" y="3433763"/>
          <p14:tracePt t="83529" x="152400" y="3449638"/>
          <p14:tracePt t="83536" x="136525" y="3475038"/>
          <p14:tracePt t="83544" x="85725" y="3552825"/>
          <p14:tracePt t="83550" x="25400" y="3636963"/>
          <p14:tracePt t="84059" x="68263" y="4478338"/>
          <p14:tracePt t="84065" x="101600" y="4470400"/>
          <p14:tracePt t="84072" x="127000" y="4470400"/>
          <p14:tracePt t="84080" x="152400" y="4460875"/>
          <p14:tracePt t="84086" x="187325" y="4460875"/>
          <p14:tracePt t="84094" x="203200" y="4452938"/>
          <p14:tracePt t="84100" x="212725" y="4452938"/>
          <p14:tracePt t="84109" x="220663" y="4445000"/>
          <p14:tracePt t="84114" x="238125" y="4445000"/>
          <p14:tracePt t="84128" x="255588" y="4435475"/>
          <p14:tracePt t="84142" x="263525" y="4435475"/>
          <p14:tracePt t="84156" x="271463" y="4435475"/>
          <p14:tracePt t="84170" x="280988" y="4435475"/>
          <p14:tracePt t="84177" x="288925" y="4427538"/>
          <p14:tracePt t="84198" x="296863" y="4427538"/>
          <p14:tracePt t="84226" x="306388" y="4427538"/>
          <p14:tracePt t="84233" x="306388" y="4419600"/>
          <p14:tracePt t="84246" x="314325" y="4419600"/>
          <p14:tracePt t="84288" x="322263" y="4410075"/>
          <p14:tracePt t="84302" x="331788" y="4410075"/>
          <p14:tracePt t="84330" x="331788" y="4402138"/>
          <p14:tracePt t="84344" x="339725" y="4402138"/>
          <p14:tracePt t="84359" x="339725" y="4394200"/>
          <p14:tracePt t="84385" x="347663" y="4384675"/>
          <p14:tracePt t="84421" x="357188" y="4384675"/>
          <p14:tracePt t="84435" x="357188" y="4376738"/>
          <p14:tracePt t="84449" x="365125" y="4376738"/>
          <p14:tracePt t="86092" x="373063" y="4376738"/>
          <p14:tracePt t="86148" x="382588" y="4368800"/>
          <p14:tracePt t="86182" x="390525" y="4359275"/>
          <p14:tracePt t="86204" x="390525" y="4351338"/>
          <p14:tracePt t="86210" x="400050" y="4351338"/>
          <p14:tracePt t="86238" x="400050" y="4341813"/>
          <p14:tracePt t="86273" x="407988" y="4341813"/>
          <p14:tracePt t="86308" x="407988" y="4333875"/>
          <p14:tracePt t="86350" x="407988" y="4325938"/>
          <p14:tracePt t="86364" x="415925" y="4325938"/>
          <p14:tracePt t="86369" x="415925" y="4316413"/>
          <p14:tracePt t="86440" x="415925" y="4308475"/>
          <p14:tracePt t="86446" x="425450" y="4308475"/>
          <p14:tracePt t="86468" x="433388" y="4308475"/>
          <p14:tracePt t="86483" x="433388" y="4300538"/>
          <p14:tracePt t="86489" x="441325" y="4300538"/>
          <p14:tracePt t="86495" x="450850" y="4291013"/>
          <p14:tracePt t="86503" x="458788" y="4283075"/>
          <p14:tracePt t="86510" x="466725" y="4283075"/>
          <p14:tracePt t="86516" x="484188" y="4283075"/>
          <p14:tracePt t="86525" x="501650" y="4275138"/>
          <p14:tracePt t="86530" x="509588" y="4265613"/>
          <p14:tracePt t="86539" x="517525" y="4265613"/>
          <p14:tracePt t="86544" x="527050" y="4265613"/>
          <p14:tracePt t="86559" x="534988" y="4257675"/>
          <p14:tracePt t="86565" x="544513" y="4257675"/>
          <p14:tracePt t="86573" x="552450" y="4257675"/>
          <p14:tracePt t="86580" x="552450" y="4249738"/>
          <p14:tracePt t="86586" x="560388" y="4249738"/>
          <p14:tracePt t="86600" x="569913" y="4249738"/>
          <p14:tracePt t="86614" x="577850" y="4249738"/>
          <p14:tracePt t="86628" x="585788" y="4249738"/>
          <p14:tracePt t="86642" x="595313" y="4249738"/>
          <p14:tracePt t="86663" x="595313" y="4240213"/>
          <p14:tracePt t="86725" x="595313" y="4232275"/>
          <p14:tracePt t="86774" x="595313" y="4224338"/>
          <p14:tracePt t="86802" x="595313" y="4214813"/>
          <p14:tracePt t="86878" x="603250" y="4214813"/>
          <p14:tracePt t="86906" x="611188" y="4214813"/>
          <p14:tracePt t="86976" x="620713" y="4214813"/>
          <p14:tracePt t="87017" x="628650" y="4206875"/>
          <p14:tracePt t="87025" x="646113" y="4206875"/>
          <p14:tracePt t="87039" x="661988" y="4189413"/>
          <p14:tracePt t="87046" x="688975" y="4181475"/>
          <p14:tracePt t="87052" x="704850" y="4181475"/>
          <p14:tracePt t="87059" x="730250" y="4164013"/>
          <p14:tracePt t="87066" x="781050" y="4146550"/>
          <p14:tracePt t="87076" x="815975" y="4130675"/>
          <p14:tracePt t="87081" x="858838" y="4121150"/>
          <p14:tracePt t="87088" x="900113" y="4113213"/>
          <p14:tracePt t="87095" x="942975" y="4105275"/>
          <p14:tracePt t="87101" x="1003300" y="4087813"/>
          <p14:tracePt t="87110" x="1028700" y="4079875"/>
          <p14:tracePt t="87114" x="1069975" y="4070350"/>
          <p14:tracePt t="87124" x="1104900" y="4062413"/>
          <p14:tracePt t="87129" x="1138238" y="4052888"/>
          <p14:tracePt t="87136" x="1189038" y="4052888"/>
          <p14:tracePt t="87143" x="1223963" y="4044950"/>
          <p14:tracePt t="87150" x="1282700" y="4027488"/>
          <p14:tracePt t="87159" x="1343025" y="4011613"/>
          <p14:tracePt t="87164" x="1393825" y="3994150"/>
          <p14:tracePt t="87173" x="1419225" y="3976688"/>
          <p14:tracePt t="87177" x="1470025" y="3960813"/>
          <p14:tracePt t="87185" x="1503363" y="3935413"/>
          <p14:tracePt t="87194" x="1538288" y="3925888"/>
          <p14:tracePt t="87199" x="1563688" y="3908425"/>
          <p14:tracePt t="87206" x="1589088" y="3900488"/>
          <p14:tracePt t="87214" x="1606550" y="3892550"/>
          <p14:tracePt t="87220" x="1622425" y="3892550"/>
          <p14:tracePt t="87226" x="1631950" y="3875088"/>
          <p14:tracePt t="87234" x="1647825" y="3875088"/>
          <p14:tracePt t="87242" x="1665288" y="3875088"/>
          <p14:tracePt t="87248" x="1673225" y="3875088"/>
          <p14:tracePt t="87256" x="1682750" y="3857625"/>
          <p14:tracePt t="87261" x="1690688" y="3857625"/>
          <p14:tracePt t="87268" x="1698625" y="3857625"/>
          <p14:tracePt t="87275" x="1708150" y="3857625"/>
          <p14:tracePt t="87283" x="1716088" y="3857625"/>
          <p14:tracePt t="87290" x="1716088" y="3849688"/>
          <p14:tracePt t="87297" x="1733550" y="3849688"/>
          <p14:tracePt t="87304" x="1741488" y="3849688"/>
          <p14:tracePt t="87310" x="1749425" y="3841750"/>
          <p14:tracePt t="87318" x="1758950" y="3841750"/>
          <p14:tracePt t="87339" x="1766888" y="3841750"/>
          <p14:tracePt t="87345" x="1776413" y="3841750"/>
          <p14:tracePt t="87352" x="1776413" y="3832225"/>
          <p14:tracePt t="87368" x="1784350" y="3832225"/>
          <p14:tracePt t="87380" x="1792288" y="3832225"/>
          <p14:tracePt t="87389" x="1792288" y="3824288"/>
          <p14:tracePt t="87394" x="1809750" y="3824288"/>
          <p14:tracePt t="87401" x="1817688" y="3806825"/>
          <p14:tracePt t="87616" x="1809750" y="3806825"/>
          <p14:tracePt t="87651" x="1809750" y="3798888"/>
          <p14:tracePt t="87664" x="1809750" y="3781425"/>
          <p14:tracePt t="87678" x="1817688" y="3763963"/>
          <p14:tracePt t="87685" x="1827213" y="3748088"/>
          <p14:tracePt t="87693" x="1852613" y="3713163"/>
          <p14:tracePt t="87699" x="1885950" y="3662363"/>
          <p14:tracePt t="87708" x="1946275" y="3578225"/>
          <p14:tracePt t="87713" x="2012950" y="3502025"/>
          <p14:tracePt t="87723" x="2047875" y="3459163"/>
          <p14:tracePt t="87726" x="2090738" y="3416300"/>
          <p14:tracePt t="87734" x="2098675" y="3398838"/>
          <p14:tracePt t="87743" x="2116138" y="3390900"/>
          <p14:tracePt t="87749" x="2116138" y="3373438"/>
          <p14:tracePt t="87756" x="2141538" y="3365500"/>
          <p14:tracePt t="87762" x="2141538" y="3355975"/>
          <p14:tracePt t="87769" x="2149475" y="3355975"/>
          <p14:tracePt t="87776" x="2149475" y="3348038"/>
          <p14:tracePt t="87790" x="2157413" y="3348038"/>
          <p14:tracePt t="87797" x="2157413" y="3340100"/>
          <p14:tracePt t="87811" x="2166938" y="3330575"/>
          <p14:tracePt t="87831" x="2166938" y="3322638"/>
          <p14:tracePt t="87839" x="2174875" y="3314700"/>
          <p14:tracePt t="87855" x="2182813" y="3314700"/>
          <p14:tracePt t="87859" x="2182813" y="3305175"/>
          <p14:tracePt t="87866" x="2182813" y="3297238"/>
          <p14:tracePt t="87874" x="2192338" y="3297238"/>
          <p14:tracePt t="87889" x="2200275" y="3289300"/>
          <p14:tracePt t="87929" x="2200275" y="3279775"/>
          <p14:tracePt t="87999" x="2200275" y="3289300"/>
          <p14:tracePt t="88020" x="2192338" y="3297238"/>
          <p14:tracePt t="88026" x="2192338" y="3305175"/>
          <p14:tracePt t="88034" x="2174875" y="3314700"/>
          <p14:tracePt t="88040" x="2166938" y="3322638"/>
          <p14:tracePt t="88048" x="2157413" y="3322638"/>
          <p14:tracePt t="88055" x="2141538" y="3340100"/>
          <p14:tracePt t="88062" x="2132013" y="3340100"/>
          <p14:tracePt t="88068" x="2124075" y="3340100"/>
          <p14:tracePt t="88076" x="2098675" y="3355975"/>
          <p14:tracePt t="88082" x="2081213" y="3355975"/>
          <p14:tracePt t="88090" x="2065338" y="3365500"/>
          <p14:tracePt t="88097" x="2055813" y="3365500"/>
          <p14:tracePt t="88105" x="2047875" y="3365500"/>
          <p14:tracePt t="88109" x="2030413" y="3365500"/>
          <p14:tracePt t="88117" x="2005013" y="3365500"/>
          <p14:tracePt t="88124" x="1997075" y="3365500"/>
          <p14:tracePt t="88131" x="1954213" y="3365500"/>
          <p14:tracePt t="88139" x="1911350" y="3365500"/>
          <p14:tracePt t="88145" x="1860550" y="3365500"/>
          <p14:tracePt t="88152" x="1827213" y="3365500"/>
          <p14:tracePt t="88159" x="1749425" y="3365500"/>
          <p14:tracePt t="88165" x="1665288" y="3365500"/>
          <p14:tracePt t="88173" x="1622425" y="3373438"/>
          <p14:tracePt t="88179" x="1571625" y="3373438"/>
          <p14:tracePt t="88189" x="1528763" y="3382963"/>
          <p14:tracePt t="88194" x="1477963" y="3398838"/>
          <p14:tracePt t="88201" x="1444625" y="3398838"/>
          <p14:tracePt t="88207" x="1401763" y="3408363"/>
          <p14:tracePt t="88214" x="1358900" y="3416300"/>
          <p14:tracePt t="88224" x="1317625" y="3424238"/>
          <p14:tracePt t="88228" x="1282700" y="3433763"/>
          <p14:tracePt t="88234" x="1223963" y="3433763"/>
          <p14:tracePt t="88243" x="1198563" y="3433763"/>
          <p14:tracePt t="88249" x="1163638" y="3433763"/>
          <p14:tracePt t="88257" x="1120775" y="3441700"/>
          <p14:tracePt t="88264" x="1069975" y="3441700"/>
          <p14:tracePt t="88272" x="1036638" y="3441700"/>
          <p14:tracePt t="88277" x="985838" y="3441700"/>
          <p14:tracePt t="88284" x="942975" y="3441700"/>
          <p14:tracePt t="88292" x="917575" y="3441700"/>
          <p14:tracePt t="88298" x="892175" y="3441700"/>
          <p14:tracePt t="88306" x="858838" y="3441700"/>
          <p14:tracePt t="88313" x="823913" y="3441700"/>
          <p14:tracePt t="88321" x="773113" y="3441700"/>
          <p14:tracePt t="88325" x="739775" y="3441700"/>
          <p14:tracePt t="88334" x="722313" y="3441700"/>
          <p14:tracePt t="88340" x="696913" y="3441700"/>
          <p14:tracePt t="88346" x="671513" y="3441700"/>
          <p14:tracePt t="88356" x="654050" y="3441700"/>
          <p14:tracePt t="88361" x="646113" y="3441700"/>
          <p14:tracePt t="88367" x="636588" y="3441700"/>
          <p14:tracePt t="88375" x="620713" y="3433763"/>
          <p14:tracePt t="88382" x="611188" y="3433763"/>
          <p14:tracePt t="88390" x="603250" y="3433763"/>
          <p14:tracePt t="88395" x="595313" y="3433763"/>
          <p14:tracePt t="88409" x="585788" y="3433763"/>
          <p14:tracePt t="88417" x="577850" y="3433763"/>
          <p14:tracePt t="88430" x="569913" y="3433763"/>
          <p14:tracePt t="88439" x="560388" y="3433763"/>
          <p14:tracePt t="88451" x="552450" y="3433763"/>
          <p14:tracePt t="88472" x="544513" y="3433763"/>
          <p14:tracePt t="88480" x="534988" y="3433763"/>
          <p14:tracePt t="88489" x="534988" y="3424238"/>
          <p14:tracePt t="88492" x="527050" y="3424238"/>
          <p14:tracePt t="88507" x="517525" y="3424238"/>
          <p14:tracePt t="88515" x="509588" y="3424238"/>
          <p14:tracePt t="88522" x="509588" y="3416300"/>
          <p14:tracePt t="88528" x="501650" y="3416300"/>
          <p14:tracePt t="88535" x="492125" y="3416300"/>
          <p14:tracePt t="88542" x="484188" y="3416300"/>
          <p14:tracePt t="88548" x="476250" y="3416300"/>
          <p14:tracePt t="88556" x="466725" y="3416300"/>
          <p14:tracePt t="88572" x="458788" y="3408363"/>
          <p14:tracePt t="88576" x="450850" y="3408363"/>
          <p14:tracePt t="88590" x="441325" y="3408363"/>
          <p14:tracePt t="88606" x="433388" y="3408363"/>
          <p14:tracePt t="88612" x="425450" y="3398838"/>
          <p14:tracePt t="88633" x="415925" y="3398838"/>
          <p14:tracePt t="88646" x="407988" y="3390900"/>
          <p14:tracePt t="88655" x="400050" y="3390900"/>
          <p14:tracePt t="88674" x="390525" y="3382963"/>
          <p14:tracePt t="88697" x="382588" y="3373438"/>
          <p14:tracePt t="88709" x="382588" y="3365500"/>
          <p14:tracePt t="88718" x="373063" y="3365500"/>
          <p14:tracePt t="88723" x="373063" y="3355975"/>
          <p14:tracePt t="88738" x="365125" y="3355975"/>
          <p14:tracePt t="88744" x="365125" y="3348038"/>
          <p14:tracePt t="88757" x="365125" y="3340100"/>
          <p14:tracePt t="88764" x="365125" y="3330575"/>
          <p14:tracePt t="88778" x="357188" y="3322638"/>
          <p14:tracePt t="88787" x="357188" y="3305175"/>
          <p14:tracePt t="88799" x="357188" y="3297238"/>
          <p14:tracePt t="88806" x="357188" y="3279775"/>
          <p14:tracePt t="88814" x="347663" y="3271838"/>
          <p14:tracePt t="88822" x="347663" y="3263900"/>
          <p14:tracePt t="88826" x="347663" y="3238500"/>
          <p14:tracePt t="88835" x="347663" y="3221038"/>
          <p14:tracePt t="88841" x="347663" y="3203575"/>
          <p14:tracePt t="88848" x="339725" y="3170238"/>
          <p14:tracePt t="88857" x="339725" y="3144838"/>
          <p14:tracePt t="88862" x="339725" y="3119438"/>
          <p14:tracePt t="88870" x="339725" y="3084513"/>
          <p14:tracePt t="88876" x="331788" y="3041650"/>
          <p14:tracePt t="88882" x="331788" y="3000375"/>
          <p14:tracePt t="88889" x="331788" y="2965450"/>
          <p14:tracePt t="88897" x="331788" y="2949575"/>
          <p14:tracePt t="88905" x="331788" y="2932113"/>
          <p14:tracePt t="88910" x="331788" y="2906713"/>
          <p14:tracePt t="88921" x="331788" y="2889250"/>
          <p14:tracePt t="88924" x="331788" y="2871788"/>
          <p14:tracePt t="88939" x="331788" y="2855913"/>
          <p14:tracePt t="88954" x="331788" y="2846388"/>
          <p14:tracePt t="88974" x="331788" y="2820988"/>
          <p14:tracePt t="88988" x="331788" y="2805113"/>
          <p14:tracePt t="89001" x="331788" y="2795588"/>
          <p14:tracePt t="89008" x="331788" y="2787650"/>
          <p14:tracePt t="89023" x="331788" y="2778125"/>
          <p14:tracePt t="89029" x="331788" y="2770188"/>
          <p14:tracePt t="89042" x="331788" y="2762250"/>
          <p14:tracePt t="89050" x="339725" y="2762250"/>
          <p14:tracePt t="89058" x="339725" y="2752725"/>
          <p14:tracePt t="89071" x="347663" y="2744788"/>
          <p14:tracePt t="89078" x="347663" y="2736850"/>
          <p14:tracePt t="89084" x="347663" y="2727325"/>
          <p14:tracePt t="89092" x="357188" y="2727325"/>
          <p14:tracePt t="89105" x="365125" y="2719388"/>
          <p14:tracePt t="89113" x="365125" y="2711450"/>
          <p14:tracePt t="89121" x="373063" y="2711450"/>
          <p14:tracePt t="89126" x="373063" y="2701925"/>
          <p14:tracePt t="89135" x="382588" y="2701925"/>
          <p14:tracePt t="89140" x="382588" y="2693988"/>
          <p14:tracePt t="89147" x="390525" y="2693988"/>
          <p14:tracePt t="89156" x="400050" y="2686050"/>
          <p14:tracePt t="89162" x="400050" y="2676525"/>
          <p14:tracePt t="89170" x="407988" y="2676525"/>
          <p14:tracePt t="89175" x="415925" y="2668588"/>
          <p14:tracePt t="89182" x="433388" y="2651125"/>
          <p14:tracePt t="89190" x="441325" y="2643188"/>
          <p14:tracePt t="89198" x="458788" y="2633663"/>
          <p14:tracePt t="89204" x="476250" y="2625725"/>
          <p14:tracePt t="89210" x="484188" y="2617788"/>
          <p14:tracePt t="89218" x="509588" y="2600325"/>
          <p14:tracePt t="89224" x="527050" y="2592388"/>
          <p14:tracePt t="89231" x="560388" y="2574925"/>
          <p14:tracePt t="89238" x="577850" y="2574925"/>
          <p14:tracePt t="89245" x="595313" y="2557463"/>
          <p14:tracePt t="89254" x="611188" y="2549525"/>
          <p14:tracePt t="89258" x="628650" y="2541588"/>
          <p14:tracePt t="89267" x="646113" y="2532063"/>
          <p14:tracePt t="89275" x="661988" y="2524125"/>
          <p14:tracePt t="89280" x="671513" y="2524125"/>
          <p14:tracePt t="89287" x="679450" y="2524125"/>
          <p14:tracePt t="89294" x="688975" y="2524125"/>
          <p14:tracePt t="89301" x="704850" y="2516188"/>
          <p14:tracePt t="89307" x="714375" y="2516188"/>
          <p14:tracePt t="89315" x="722313" y="2516188"/>
          <p14:tracePt t="89322" x="730250" y="2516188"/>
          <p14:tracePt t="89328" x="739775" y="2516188"/>
          <p14:tracePt t="89343" x="747713" y="2516188"/>
          <p14:tracePt t="89350" x="765175" y="2516188"/>
          <p14:tracePt t="89358" x="781050" y="2506663"/>
          <p14:tracePt t="89364" x="790575" y="2506663"/>
          <p14:tracePt t="89371" x="798513" y="2506663"/>
          <p14:tracePt t="89378" x="823913" y="2498725"/>
          <p14:tracePt t="89385" x="849313" y="2498725"/>
          <p14:tracePt t="89391" x="866775" y="2498725"/>
          <p14:tracePt t="89398" x="892175" y="2498725"/>
          <p14:tracePt t="89406" x="909638" y="2498725"/>
          <p14:tracePt t="89411" x="925513" y="2498725"/>
          <p14:tracePt t="89421" x="942975" y="2498725"/>
          <p14:tracePt t="89426" x="976313" y="2498725"/>
          <p14:tracePt t="89434" x="1011238" y="2498725"/>
          <p14:tracePt t="89440" x="1028700" y="2498725"/>
          <p14:tracePt t="89447" x="1054100" y="2498725"/>
          <p14:tracePt t="89455" x="1079500" y="2498725"/>
          <p14:tracePt t="89461" x="1104900" y="2498725"/>
          <p14:tracePt t="89470" x="1120775" y="2498725"/>
          <p14:tracePt t="89474" x="1138238" y="2498725"/>
          <p14:tracePt t="89482" x="1147763" y="2498725"/>
          <p14:tracePt t="89489" x="1155700" y="2498725"/>
          <p14:tracePt t="89496" x="1173163" y="2498725"/>
          <p14:tracePt t="89504" x="1198563" y="2498725"/>
          <p14:tracePt t="89510" x="1223963" y="2498725"/>
          <p14:tracePt t="89516" x="1239838" y="2498725"/>
          <p14:tracePt t="89524" x="1265238" y="2498725"/>
          <p14:tracePt t="89530" x="1300163" y="2498725"/>
          <p14:tracePt t="89538" x="1333500" y="2498725"/>
          <p14:tracePt t="89545" x="1358900" y="2498725"/>
          <p14:tracePt t="89554" x="1376363" y="2498725"/>
          <p14:tracePt t="89558" x="1409700" y="2498725"/>
          <p14:tracePt t="89565" x="1444625" y="2498725"/>
          <p14:tracePt t="89572" x="1462088" y="2498725"/>
          <p14:tracePt t="89579" x="1477963" y="2498725"/>
          <p14:tracePt t="89587" x="1512888" y="2498725"/>
          <p14:tracePt t="89593" x="1546225" y="2498725"/>
          <p14:tracePt t="89599" x="1597025" y="2498725"/>
          <p14:tracePt t="89606" x="1631950" y="2498725"/>
          <p14:tracePt t="89614" x="1665288" y="2498725"/>
          <p14:tracePt t="89622" x="1698625" y="2498725"/>
          <p14:tracePt t="89628" x="1733550" y="2498725"/>
          <p14:tracePt t="89636" x="1758950" y="2498725"/>
          <p14:tracePt t="89642" x="1784350" y="2498725"/>
          <p14:tracePt t="89649" x="1809750" y="2498725"/>
          <p14:tracePt t="89655" x="1827213" y="2498725"/>
          <p14:tracePt t="89663" x="1852613" y="2498725"/>
          <p14:tracePt t="89671" x="1868488" y="2498725"/>
          <p14:tracePt t="89676" x="1878013" y="2498725"/>
          <p14:tracePt t="89684" x="1903413" y="2498725"/>
          <p14:tracePt t="89690" x="1911350" y="2498725"/>
          <p14:tracePt t="89699" x="1928813" y="2498725"/>
          <p14:tracePt t="89705" x="1936750" y="2498725"/>
          <p14:tracePt t="89711" x="1946275" y="2498725"/>
          <p14:tracePt t="89720" x="1954213" y="2498725"/>
          <p14:tracePt t="89725" x="1962150" y="2498725"/>
          <p14:tracePt t="89732" x="1979613" y="2498725"/>
          <p14:tracePt t="89739" x="1987550" y="2498725"/>
          <p14:tracePt t="89747" x="1997075" y="2498725"/>
          <p14:tracePt t="89754" x="2005013" y="2498725"/>
          <p14:tracePt t="89760" x="2022475" y="2498725"/>
          <p14:tracePt t="89767" x="2030413" y="2498725"/>
          <p14:tracePt t="89781" x="2047875" y="2498725"/>
          <p14:tracePt t="89788" x="2055813" y="2498725"/>
          <p14:tracePt t="89796" x="2065338" y="2498725"/>
          <p14:tracePt t="89809" x="2081213" y="2498725"/>
          <p14:tracePt t="89816" x="2081213" y="2506663"/>
          <p14:tracePt t="89823" x="2090738" y="2506663"/>
          <p14:tracePt t="89831" x="2106613" y="2506663"/>
          <p14:tracePt t="89844" x="2116138" y="2506663"/>
          <p14:tracePt t="89857" x="2124075" y="2506663"/>
          <p14:tracePt t="89865" x="2132013" y="2506663"/>
          <p14:tracePt t="89872" x="2141538" y="2506663"/>
          <p14:tracePt t="89879" x="2141538" y="2516188"/>
          <p14:tracePt t="89887" x="2149475" y="2516188"/>
          <p14:tracePt t="89892" x="2157413" y="2524125"/>
          <p14:tracePt t="89900" x="2166938" y="2524125"/>
          <p14:tracePt t="89924" x="2174875" y="2524125"/>
          <p14:tracePt t="89934" x="2182813" y="2532063"/>
          <p14:tracePt t="89941" x="2192338" y="2532063"/>
          <p14:tracePt t="89970" x="2200275" y="2532063"/>
          <p14:tracePt t="89975" x="2208213" y="2532063"/>
          <p14:tracePt t="89983" x="2217738" y="2541588"/>
          <p14:tracePt t="89997" x="2225675" y="2549525"/>
          <p14:tracePt t="90011" x="2235200" y="2557463"/>
          <p14:tracePt t="90019" x="2243138" y="2557463"/>
          <p14:tracePt t="90025" x="2251075" y="2557463"/>
          <p14:tracePt t="90032" x="2251075" y="2566988"/>
          <p14:tracePt t="90039" x="2260600" y="2566988"/>
          <p14:tracePt t="90046" x="2260600" y="2574925"/>
          <p14:tracePt t="90054" x="2268538" y="2574925"/>
          <p14:tracePt t="90059" x="2268538" y="2582863"/>
          <p14:tracePt t="90067" x="2276475" y="2592388"/>
          <p14:tracePt t="90073" x="2286000" y="2592388"/>
          <p14:tracePt t="90080" x="2286000" y="2600325"/>
          <p14:tracePt t="90102" x="2286000" y="2608263"/>
          <p14:tracePt t="90122" x="2293938" y="2617788"/>
          <p14:tracePt t="90129" x="2293938" y="2625725"/>
          <p14:tracePt t="90150" x="2293938" y="2633663"/>
          <p14:tracePt t="90171" x="2293938" y="2643188"/>
          <p14:tracePt t="90199" x="2293938" y="2651125"/>
          <p14:tracePt t="90206" x="2301875" y="2651125"/>
          <p14:tracePt t="90220" x="2301875" y="2660650"/>
          <p14:tracePt t="90227" x="2301875" y="2668588"/>
          <p14:tracePt t="90254" x="2301875" y="2676525"/>
          <p14:tracePt t="90260" x="2301875" y="2686050"/>
          <p14:tracePt t="90275" x="2301875" y="2693988"/>
          <p14:tracePt t="90303" x="2301875" y="2701925"/>
          <p14:tracePt t="90324" x="2301875" y="2711450"/>
          <p14:tracePt t="90366" x="2301875" y="2719388"/>
          <p14:tracePt t="90373" x="2301875" y="2727325"/>
          <p14:tracePt t="90407" x="2301875" y="2736850"/>
          <p14:tracePt t="90435" x="2301875" y="2744788"/>
          <p14:tracePt t="90449" x="2301875" y="2752725"/>
          <p14:tracePt t="90470" x="2301875" y="2762250"/>
          <p14:tracePt t="90485" x="2293938" y="2762250"/>
          <p14:tracePt t="90498" x="2293938" y="2770188"/>
          <p14:tracePt t="90533" x="2293938" y="2778125"/>
          <p14:tracePt t="90553" x="2293938" y="2787650"/>
          <p14:tracePt t="90568" x="2293938" y="2795588"/>
          <p14:tracePt t="90596" x="2293938" y="2805113"/>
          <p14:tracePt t="90610" x="2293938" y="2813050"/>
          <p14:tracePt t="90630" x="2293938" y="2820988"/>
          <p14:tracePt t="90645" x="2293938" y="2830513"/>
          <p14:tracePt t="90671" x="2293938" y="2838450"/>
          <p14:tracePt t="90692" x="2293938" y="2846388"/>
          <p14:tracePt t="90721" x="2293938" y="2855913"/>
          <p14:tracePt t="90735" x="2293938" y="2863850"/>
          <p14:tracePt t="90741" x="2301875" y="2863850"/>
          <p14:tracePt t="90763" x="2311400" y="2871788"/>
          <p14:tracePt t="90797" x="2319338" y="2871788"/>
          <p14:tracePt t="90819" x="2327275" y="2881313"/>
          <p14:tracePt t="90833" x="2336800" y="2881313"/>
          <p14:tracePt t="90839" x="2336800" y="2889250"/>
          <p14:tracePt t="90846" x="2352675" y="2889250"/>
          <p14:tracePt t="90854" x="2352675" y="2897188"/>
          <p14:tracePt t="90860" x="2362200" y="2897188"/>
          <p14:tracePt t="90869" x="2370138" y="2897188"/>
          <p14:tracePt t="90874" x="2379663" y="2906713"/>
          <p14:tracePt t="90882" x="2387600" y="2906713"/>
          <p14:tracePt t="90888" x="2395538" y="2906713"/>
          <p14:tracePt t="90895" x="2405063" y="2906713"/>
          <p14:tracePt t="90902" x="2413000" y="2914650"/>
          <p14:tracePt t="90916" x="2420938" y="2922588"/>
          <p14:tracePt t="90925" x="2430463" y="2922588"/>
          <p14:tracePt t="90938" x="2438400" y="2932113"/>
          <p14:tracePt t="90944" x="2446338" y="2932113"/>
          <p14:tracePt t="90957" x="2455863" y="2932113"/>
          <p14:tracePt t="90971" x="2455863" y="2940050"/>
          <p14:tracePt t="90978" x="2463800" y="2940050"/>
          <p14:tracePt t="90986" x="2463800" y="2949575"/>
          <p14:tracePt t="90993" x="2471738" y="2949575"/>
          <p14:tracePt t="91000" x="2471738" y="2957513"/>
          <p14:tracePt t="91006" x="2481263" y="2957513"/>
          <p14:tracePt t="91014" x="2489200" y="2957513"/>
          <p14:tracePt t="91021" x="2489200" y="2965450"/>
          <p14:tracePt t="91027" x="2497138" y="2965450"/>
          <p14:tracePt t="91037" x="2497138" y="2974975"/>
          <p14:tracePt t="91040" x="2506663" y="2974975"/>
          <p14:tracePt t="91047" x="2514600" y="2982913"/>
          <p14:tracePt t="91054" x="2524125" y="2990850"/>
          <p14:tracePt t="91063" x="2532063" y="3000375"/>
          <p14:tracePt t="91076" x="2549525" y="3016250"/>
          <p14:tracePt t="91083" x="2557463" y="3025775"/>
          <p14:tracePt t="91090" x="2565400" y="3033713"/>
          <p14:tracePt t="91105" x="2582863" y="3051175"/>
          <p14:tracePt t="91112" x="2590800" y="3059113"/>
          <p14:tracePt t="91119" x="2600325" y="3067050"/>
          <p14:tracePt t="91124" x="2616200" y="3076575"/>
          <p14:tracePt t="91132" x="2625725" y="3094038"/>
          <p14:tracePt t="91139" x="2641600" y="3101975"/>
          <p14:tracePt t="91145" x="2668588" y="3127375"/>
          <p14:tracePt t="91153" x="2693988" y="3160713"/>
          <p14:tracePt t="91160" x="2709863" y="3170238"/>
          <p14:tracePt t="91168" x="2719388" y="3186113"/>
          <p14:tracePt t="91173" x="2744788" y="3203575"/>
          <p14:tracePt t="91180" x="2760663" y="3221038"/>
          <p14:tracePt t="91189" x="2760663" y="3228975"/>
          <p14:tracePt t="91197" x="2770188" y="3238500"/>
          <p14:tracePt t="91203" x="2778125" y="3254375"/>
          <p14:tracePt t="91222" x="2786063" y="3263900"/>
          <p14:tracePt t="91238" x="2795588" y="3271838"/>
          <p14:tracePt t="91252" x="2795588" y="3279775"/>
          <p14:tracePt t="91256" x="2795588" y="3289300"/>
          <p14:tracePt t="91271" x="2795588" y="3297238"/>
          <p14:tracePt t="91286" x="2795588" y="3305175"/>
          <p14:tracePt t="91299" x="2795588" y="3314700"/>
          <p14:tracePt t="91305" x="2795588" y="3322638"/>
          <p14:tracePt t="91320" x="2795588" y="3330575"/>
          <p14:tracePt t="91336" x="2786063" y="3340100"/>
          <p14:tracePt t="91347" x="2778125" y="3348038"/>
          <p14:tracePt t="91362" x="2778125" y="3355975"/>
          <p14:tracePt t="91369" x="2770188" y="3355975"/>
          <p14:tracePt t="91375" x="2760663" y="3355975"/>
          <p14:tracePt t="91385" x="2744788" y="3365500"/>
          <p14:tracePt t="91389" x="2735263" y="3373438"/>
          <p14:tracePt t="91396" x="2701925" y="3373438"/>
          <p14:tracePt t="91404" x="2625725" y="3408363"/>
          <p14:tracePt t="91411" x="2549525" y="3424238"/>
          <p14:tracePt t="91419" x="2405063" y="3441700"/>
          <p14:tracePt t="91424" x="2301875" y="3459163"/>
          <p14:tracePt t="91431" x="2217738" y="3467100"/>
          <p14:tracePt t="91439" x="2149475" y="3467100"/>
          <p14:tracePt t="91445" x="2124075" y="3467100"/>
          <p14:tracePt t="91453" x="2081213" y="3467100"/>
          <p14:tracePt t="91460" x="2065338" y="3467100"/>
          <p14:tracePt t="91466" x="2047875" y="3475038"/>
          <p14:tracePt t="91473" x="2022475" y="3475038"/>
          <p14:tracePt t="91480" x="2005013" y="3475038"/>
          <p14:tracePt t="91487" x="1997075" y="3475038"/>
          <p14:tracePt t="91494" x="1979613" y="3484563"/>
          <p14:tracePt t="91502" x="1962150" y="3484563"/>
          <p14:tracePt t="91508" x="1954213" y="3484563"/>
          <p14:tracePt t="91515" x="1928813" y="3484563"/>
          <p14:tracePt t="91522" x="1911350" y="3484563"/>
          <p14:tracePt t="91529" x="1893888" y="3484563"/>
          <p14:tracePt t="91536" x="1868488" y="3484563"/>
          <p14:tracePt t="91543" x="1852613" y="3484563"/>
          <p14:tracePt t="91552" x="1835150" y="3484563"/>
          <p14:tracePt t="91557" x="1809750" y="3484563"/>
          <p14:tracePt t="91563" x="1784350" y="3484563"/>
          <p14:tracePt t="91571" x="1758950" y="3484563"/>
          <p14:tracePt t="91578" x="1741488" y="3484563"/>
          <p14:tracePt t="91586" x="1716088" y="3484563"/>
          <p14:tracePt t="91592" x="1690688" y="3484563"/>
          <p14:tracePt t="91598" x="1647825" y="3484563"/>
          <p14:tracePt t="91606" x="1622425" y="3484563"/>
          <p14:tracePt t="91613" x="1579563" y="3484563"/>
          <p14:tracePt t="91620" x="1546225" y="3484563"/>
          <p14:tracePt t="91626" x="1528763" y="3484563"/>
          <p14:tracePt t="91635" x="1503363" y="3484563"/>
          <p14:tracePt t="91640" x="1477963" y="3484563"/>
          <p14:tracePt t="91647" x="1462088" y="3484563"/>
          <p14:tracePt t="91654" x="1444625" y="3484563"/>
          <p14:tracePt t="91661" x="1435100" y="3484563"/>
          <p14:tracePt t="91669" x="1419225" y="3484563"/>
          <p14:tracePt t="91675" x="1401763" y="3484563"/>
          <p14:tracePt t="91682" x="1393825" y="3484563"/>
          <p14:tracePt t="91689" x="1376363" y="3484563"/>
          <p14:tracePt t="91696" x="1358900" y="3484563"/>
          <p14:tracePt t="91703" x="1343025" y="3484563"/>
          <p14:tracePt t="91711" x="1325563" y="3475038"/>
          <p14:tracePt t="91719" x="1308100" y="3475038"/>
          <p14:tracePt t="91724" x="1274763" y="3475038"/>
          <p14:tracePt t="91731" x="1231900" y="3475038"/>
          <p14:tracePt t="91737" x="1206500" y="3475038"/>
          <p14:tracePt t="91745" x="1163638" y="3475038"/>
          <p14:tracePt t="91753" x="1104900" y="3475038"/>
          <p14:tracePt t="91758" x="1044575" y="3467100"/>
          <p14:tracePt t="91769" x="976313" y="3459163"/>
          <p14:tracePt t="91773" x="925513" y="3459163"/>
          <p14:tracePt t="91780" x="866775" y="3449638"/>
          <p14:tracePt t="91788" x="823913" y="3449638"/>
          <p14:tracePt t="91794" x="790575" y="3441700"/>
          <p14:tracePt t="91802" x="765175" y="3441700"/>
          <p14:tracePt t="91807" x="739775" y="3441700"/>
          <p14:tracePt t="91818" x="704850" y="3433763"/>
          <p14:tracePt t="91821" x="679450" y="3433763"/>
          <p14:tracePt t="91836" x="661988" y="3433763"/>
          <p14:tracePt t="91842" x="646113" y="3433763"/>
          <p14:tracePt t="91850" x="636588" y="3433763"/>
          <p14:tracePt t="91856" x="628650" y="3424238"/>
          <p14:tracePt t="91877" x="620713" y="3424238"/>
          <p14:tracePt t="91899" x="611188" y="3424238"/>
          <p14:tracePt t="91905" x="603250" y="3424238"/>
          <p14:tracePt t="91912" x="585788" y="3424238"/>
          <p14:tracePt t="91919" x="577850" y="3424238"/>
          <p14:tracePt t="91935" x="560388" y="3424238"/>
          <p14:tracePt t="91946" x="552450" y="3424238"/>
          <p14:tracePt t="91953" x="534988" y="3424238"/>
          <p14:tracePt t="91970" x="517525" y="3416300"/>
          <p14:tracePt t="91975" x="501650" y="3416300"/>
          <p14:tracePt t="91984" x="492125" y="3408363"/>
          <p14:tracePt t="91988" x="484188" y="3408363"/>
          <p14:tracePt t="91995" x="466725" y="3408363"/>
          <p14:tracePt t="92003" x="458788" y="3398838"/>
          <p14:tracePt t="92010" x="450850" y="3390900"/>
          <p14:tracePt t="92018" x="441325" y="3390900"/>
          <p14:tracePt t="92023" x="433388" y="3382963"/>
          <p14:tracePt t="92031" x="425450" y="3373438"/>
          <p14:tracePt t="92039" x="415925" y="3365500"/>
          <p14:tracePt t="92044" x="400050" y="3348038"/>
          <p14:tracePt t="92053" x="400050" y="3340100"/>
          <p14:tracePt t="92057" x="390525" y="3330575"/>
          <p14:tracePt t="92065" x="382588" y="3314700"/>
          <p14:tracePt t="92072" x="382588" y="3297238"/>
          <p14:tracePt t="92079" x="373063" y="3279775"/>
          <p14:tracePt t="92086" x="365125" y="3263900"/>
          <p14:tracePt t="92094" x="365125" y="3254375"/>
          <p14:tracePt t="92102" x="365125" y="3238500"/>
          <p14:tracePt t="92106" x="365125" y="3228975"/>
          <p14:tracePt t="92115" x="365125" y="3221038"/>
          <p14:tracePt t="92120" x="365125" y="3211513"/>
          <p14:tracePt t="92127" x="357188" y="3203575"/>
          <p14:tracePt t="92138" x="357188" y="3195638"/>
          <p14:tracePt t="92141" x="357188" y="3186113"/>
          <p14:tracePt t="92149" x="347663" y="3186113"/>
          <p14:tracePt t="92164" x="347663" y="3178175"/>
          <p14:tracePt t="92170" x="347663" y="3170238"/>
          <p14:tracePt t="92185" x="347663" y="3160713"/>
          <p14:tracePt t="92205" x="347663" y="3144838"/>
          <p14:tracePt t="92219" x="347663" y="3135313"/>
          <p14:tracePt t="92225" x="347663" y="3119438"/>
          <p14:tracePt t="92234" x="347663" y="3109913"/>
          <p14:tracePt t="92239" x="347663" y="3101975"/>
          <p14:tracePt t="92247" x="347663" y="3094038"/>
          <p14:tracePt t="92253" x="347663" y="3067050"/>
          <p14:tracePt t="92260" x="347663" y="3059113"/>
          <p14:tracePt t="92269" x="347663" y="3041650"/>
          <p14:tracePt t="92274" x="347663" y="3025775"/>
          <p14:tracePt t="92281" x="347663" y="3008313"/>
          <p14:tracePt t="92289" x="347663" y="2990850"/>
          <p14:tracePt t="92295" x="347663" y="2965450"/>
          <p14:tracePt t="92302" x="347663" y="2949575"/>
          <p14:tracePt t="92310" x="347663" y="2922588"/>
          <p14:tracePt t="92317" x="347663" y="2906713"/>
          <p14:tracePt t="92323" x="347663" y="2889250"/>
          <p14:tracePt t="92330" x="347663" y="2871788"/>
          <p14:tracePt t="92337" x="357188" y="2855913"/>
          <p14:tracePt t="92344" x="365125" y="2820988"/>
          <p14:tracePt t="92352" x="373063" y="2787650"/>
          <p14:tracePt t="92357" x="373063" y="2770188"/>
          <p14:tracePt t="92368" x="390525" y="2744788"/>
          <p14:tracePt t="92373" x="407988" y="2719388"/>
          <p14:tracePt t="92379" x="415925" y="2686050"/>
          <p14:tracePt t="92386" x="433388" y="2660650"/>
          <p14:tracePt t="92392" x="433388" y="2643188"/>
          <p14:tracePt t="92401" x="441325" y="2625725"/>
          <p14:tracePt t="92406" x="450850" y="2617788"/>
          <p14:tracePt t="92413" x="458788" y="2600325"/>
          <p14:tracePt t="92420" x="458788" y="2592388"/>
          <p14:tracePt t="92427" x="458788" y="2582863"/>
          <p14:tracePt t="92435" x="466725" y="2574925"/>
          <p14:tracePt t="92442" x="476250" y="2566988"/>
          <p14:tracePt t="92462" x="476250" y="2549525"/>
          <p14:tracePt t="92470" x="484188" y="2549525"/>
          <p14:tracePt t="92485" x="484188" y="2541588"/>
          <p14:tracePt t="92490" x="492125" y="2541588"/>
          <p14:tracePt t="92511" x="501650" y="2524125"/>
          <p14:tracePt t="92519" x="509588" y="2524125"/>
          <p14:tracePt t="92546" x="517525" y="2524125"/>
          <p14:tracePt t="92567" x="527050" y="2524125"/>
          <p14:tracePt t="92581" x="534988" y="2524125"/>
          <p14:tracePt t="92594" x="544513" y="2524125"/>
          <p14:tracePt t="92608" x="569913" y="2524125"/>
          <p14:tracePt t="92617" x="577850" y="2516188"/>
          <p14:tracePt t="92622" x="603250" y="2516188"/>
          <p14:tracePt t="92629" x="636588" y="2506663"/>
          <p14:tracePt t="92636" x="671513" y="2506663"/>
          <p14:tracePt t="92643" x="679450" y="2506663"/>
          <p14:tracePt t="92651" x="722313" y="2506663"/>
          <p14:tracePt t="92656" x="755650" y="2506663"/>
          <p14:tracePt t="92668" x="773113" y="2506663"/>
          <p14:tracePt t="92670" x="798513" y="2506663"/>
          <p14:tracePt t="92678" x="823913" y="2506663"/>
          <p14:tracePt t="92686" x="858838" y="2506663"/>
          <p14:tracePt t="92693" x="884238" y="2506663"/>
          <p14:tracePt t="92701" x="900113" y="2506663"/>
          <p14:tracePt t="92706" x="925513" y="2506663"/>
          <p14:tracePt t="92714" x="950913" y="2506663"/>
          <p14:tracePt t="92720" x="976313" y="2506663"/>
          <p14:tracePt t="92726" x="1003300" y="2506663"/>
          <p14:tracePt t="92735" x="1019175" y="2506663"/>
          <p14:tracePt t="92741" x="1036638" y="2506663"/>
          <p14:tracePt t="92748" x="1062038" y="2516188"/>
          <p14:tracePt t="92754" x="1079500" y="2516188"/>
          <p14:tracePt t="92762" x="1095375" y="2516188"/>
          <p14:tracePt t="92769" x="1104900" y="2524125"/>
          <p14:tracePt t="92775" x="1112838" y="2524125"/>
          <p14:tracePt t="92784" x="1120775" y="2524125"/>
          <p14:tracePt t="92789" x="1147763" y="2524125"/>
          <p14:tracePt t="92796" x="1155700" y="2524125"/>
          <p14:tracePt t="92803" x="1163638" y="2524125"/>
          <p14:tracePt t="92811" x="1181100" y="2524125"/>
          <p14:tracePt t="92818" x="1189038" y="2524125"/>
          <p14:tracePt t="92824" x="1214438" y="2532063"/>
          <p14:tracePt t="92834" x="1231900" y="2532063"/>
          <p14:tracePt t="92838" x="1239838" y="2532063"/>
          <p14:tracePt t="92847" x="1257300" y="2532063"/>
          <p14:tracePt t="92852" x="1274763" y="2532063"/>
          <p14:tracePt t="92859" x="1290638" y="2532063"/>
          <p14:tracePt t="92867" x="1317625" y="2532063"/>
          <p14:tracePt t="92873" x="1333500" y="2532063"/>
          <p14:tracePt t="92881" x="1350963" y="2532063"/>
          <p14:tracePt t="92887" x="1368425" y="2532063"/>
          <p14:tracePt t="92894" x="1384300" y="2532063"/>
          <p14:tracePt t="92902" x="1409700" y="2532063"/>
          <p14:tracePt t="92908" x="1419225" y="2532063"/>
          <p14:tracePt t="92914" x="1435100" y="2532063"/>
          <p14:tracePt t="92921" x="1452563" y="2532063"/>
          <p14:tracePt t="92937" x="1487488" y="2532063"/>
          <p14:tracePt t="92942" x="1495425" y="2532063"/>
          <p14:tracePt t="92950" x="1512888" y="2532063"/>
          <p14:tracePt t="92957" x="1520825" y="2532063"/>
          <p14:tracePt t="92971" x="1563688" y="2532063"/>
          <p14:tracePt t="92977" x="1579563" y="2532063"/>
          <p14:tracePt t="92985" x="1589088" y="2532063"/>
          <p14:tracePt t="92992" x="1606550" y="2532063"/>
          <p14:tracePt t="93000" x="1622425" y="2532063"/>
          <p14:tracePt t="93006" x="1639888" y="2532063"/>
          <p14:tracePt t="93013" x="1657350" y="2532063"/>
          <p14:tracePt t="93019" x="1682750" y="2532063"/>
          <p14:tracePt t="93027" x="1690688" y="2532063"/>
          <p14:tracePt t="93040" x="1708150" y="2532063"/>
          <p14:tracePt t="93046" x="1724025" y="2532063"/>
          <p14:tracePt t="93061" x="1733550" y="2532063"/>
          <p14:tracePt t="93069" x="1741488" y="2532063"/>
          <p14:tracePt t="93084" x="1749425" y="2532063"/>
          <p14:tracePt t="93089" x="1758950" y="2532063"/>
          <p14:tracePt t="93096" x="1766888" y="2532063"/>
          <p14:tracePt t="93103" x="1776413" y="2532063"/>
          <p14:tracePt t="93110" x="1784350" y="2532063"/>
          <p14:tracePt t="93124" x="1792288" y="2532063"/>
          <p14:tracePt t="93133" x="1809750" y="2532063"/>
          <p14:tracePt t="93147" x="1827213" y="2532063"/>
          <p14:tracePt t="93152" x="1835150" y="2532063"/>
          <p14:tracePt t="93158" x="1843088" y="2532063"/>
          <p14:tracePt t="93167" x="1860550" y="2532063"/>
          <p14:tracePt t="93173" x="1878013" y="2532063"/>
          <p14:tracePt t="93180" x="1885950" y="2532063"/>
          <p14:tracePt t="93186" x="1911350" y="2532063"/>
          <p14:tracePt t="93194" x="1928813" y="2532063"/>
          <p14:tracePt t="93202" x="1936750" y="2532063"/>
          <p14:tracePt t="93207" x="1946275" y="2532063"/>
          <p14:tracePt t="93216" x="1971675" y="2532063"/>
          <p14:tracePt t="93222" x="1987550" y="2532063"/>
          <p14:tracePt t="93228" x="1997075" y="2532063"/>
          <p14:tracePt t="93235" x="2005013" y="2541588"/>
          <p14:tracePt t="93242" x="2022475" y="2541588"/>
          <p14:tracePt t="93251" x="2047875" y="2541588"/>
          <p14:tracePt t="93256" x="2055813" y="2541588"/>
          <p14:tracePt t="93263" x="2073275" y="2541588"/>
          <p14:tracePt t="93270" x="2090738" y="2549525"/>
          <p14:tracePt t="93277" x="2106613" y="2549525"/>
          <p14:tracePt t="93285" x="2124075" y="2557463"/>
          <p14:tracePt t="93291" x="2132013" y="2557463"/>
          <p14:tracePt t="93300" x="2141538" y="2557463"/>
          <p14:tracePt t="93305" x="2166938" y="2566988"/>
          <p14:tracePt t="93319" x="2174875" y="2566988"/>
          <p14:tracePt t="93334" x="2182813" y="2566988"/>
          <p14:tracePt t="93339" x="2192338" y="2574925"/>
          <p14:tracePt t="93347" x="2200275" y="2574925"/>
          <p14:tracePt t="93369" x="2208213" y="2582863"/>
          <p14:tracePt t="93375" x="2208213" y="2592388"/>
          <p14:tracePt t="93383" x="2217738" y="2592388"/>
          <p14:tracePt t="93388" x="2225675" y="2592388"/>
          <p14:tracePt t="93395" x="2235200" y="2600325"/>
          <p14:tracePt t="93409" x="2243138" y="2608263"/>
          <p14:tracePt t="93417" x="2251075" y="2608263"/>
          <p14:tracePt t="93423" x="2268538" y="2625725"/>
          <p14:tracePt t="93430" x="2286000" y="2633663"/>
          <p14:tracePt t="93437" x="2301875" y="2651125"/>
          <p14:tracePt t="93444" x="2327275" y="2668588"/>
          <p14:tracePt t="93453" x="2352675" y="2686050"/>
          <p14:tracePt t="93459" x="2370138" y="2701925"/>
          <p14:tracePt t="93467" x="2387600" y="2719388"/>
          <p14:tracePt t="93472" x="2405063" y="2736850"/>
          <p14:tracePt t="93479" x="2420938" y="2744788"/>
          <p14:tracePt t="93488" x="2430463" y="2762250"/>
          <p14:tracePt t="93493" x="2446338" y="2770188"/>
          <p14:tracePt t="93500" x="2446338" y="2787650"/>
          <p14:tracePt t="93506" x="2463800" y="2787650"/>
          <p14:tracePt t="93516" x="2463800" y="2795588"/>
          <p14:tracePt t="93521" x="2471738" y="2805113"/>
          <p14:tracePt t="93527" x="2471738" y="2813050"/>
          <p14:tracePt t="93536" x="2481263" y="2813050"/>
          <p14:tracePt t="93542" x="2481263" y="2820988"/>
          <p14:tracePt t="93549" x="2489200" y="2820988"/>
          <p14:tracePt t="93556" x="2489200" y="2838450"/>
          <p14:tracePt t="93563" x="2497138" y="2838450"/>
          <p14:tracePt t="93577" x="2497138" y="2855913"/>
          <p14:tracePt t="93585" x="2506663" y="2855913"/>
          <p14:tracePt t="93590" x="2506663" y="2863850"/>
          <p14:tracePt t="93600" x="2506663" y="2871788"/>
          <p14:tracePt t="93611" x="2506663" y="2881313"/>
          <p14:tracePt t="93626" x="2506663" y="2889250"/>
          <p14:tracePt t="93634" x="2506663" y="2897188"/>
          <p14:tracePt t="93640" x="2506663" y="2906713"/>
          <p14:tracePt t="93652" x="2506663" y="2914650"/>
          <p14:tracePt t="93668" x="2506663" y="2922588"/>
          <p14:tracePt t="93683" x="2506663" y="2932113"/>
          <p14:tracePt t="93688" x="2514600" y="2940050"/>
          <p14:tracePt t="93695" x="2514600" y="2949575"/>
          <p14:tracePt t="93702" x="2514600" y="2957513"/>
          <p14:tracePt t="93708" x="2514600" y="2965450"/>
          <p14:tracePt t="93717" x="2514600" y="2974975"/>
          <p14:tracePt t="93723" x="2524125" y="2982913"/>
          <p14:tracePt t="93729" x="2524125" y="2990850"/>
          <p14:tracePt t="93737" x="2524125" y="3000375"/>
          <p14:tracePt t="93751" x="2524125" y="3016250"/>
          <p14:tracePt t="93767" x="2532063" y="3025775"/>
          <p14:tracePt t="93771" x="2532063" y="3033713"/>
          <p14:tracePt t="93778" x="2532063" y="3041650"/>
          <p14:tracePt t="93785" x="2532063" y="3051175"/>
          <p14:tracePt t="93800" x="2532063" y="3067050"/>
          <p14:tracePt t="93806" x="2532063" y="3076575"/>
          <p14:tracePt t="93817" x="2532063" y="3084513"/>
          <p14:tracePt t="93820" x="2532063" y="3094038"/>
          <p14:tracePt t="93827" x="2532063" y="3109913"/>
          <p14:tracePt t="93835" x="2532063" y="3119438"/>
          <p14:tracePt t="93841" x="2532063" y="3127375"/>
          <p14:tracePt t="93855" x="2532063" y="3135313"/>
          <p14:tracePt t="93863" x="2532063" y="3144838"/>
          <p14:tracePt t="93876" x="2532063" y="3152775"/>
          <p14:tracePt t="93884" x="2532063" y="3160713"/>
          <p14:tracePt t="93897" x="2532063" y="3170238"/>
          <p14:tracePt t="93903" x="2532063" y="3178175"/>
          <p14:tracePt t="93917" x="2532063" y="3186113"/>
          <p14:tracePt t="93936" x="2532063" y="3195638"/>
          <p14:tracePt t="93953" x="2524125" y="3203575"/>
          <p14:tracePt t="93967" x="2514600" y="3211513"/>
          <p14:tracePt t="93974" x="2506663" y="3221038"/>
          <p14:tracePt t="93987" x="2497138" y="3228975"/>
          <p14:tracePt t="93994" x="2481263" y="3228975"/>
          <p14:tracePt t="94003" x="2455863" y="3238500"/>
          <p14:tracePt t="94008" x="2420938" y="3238500"/>
          <p14:tracePt t="94017" x="2301875" y="3246438"/>
          <p14:tracePt t="94022" x="2157413" y="3246438"/>
          <p14:tracePt t="94030" x="1997075" y="3246438"/>
          <p14:tracePt t="94037" x="1835150" y="3246438"/>
          <p14:tracePt t="94043" x="1741488" y="3246438"/>
          <p14:tracePt t="94051" x="1698625" y="3246438"/>
          <p14:tracePt t="94057" x="1665288" y="3246438"/>
          <p14:tracePt t="94066" x="1614488" y="3246438"/>
          <p14:tracePt t="94071" x="1579563" y="3246438"/>
          <p14:tracePt t="94078" x="1571625" y="3246438"/>
          <p14:tracePt t="94085" x="1546225" y="3246438"/>
          <p14:tracePt t="94092" x="1520825" y="3238500"/>
          <p14:tracePt t="94100" x="1495425" y="3238500"/>
          <p14:tracePt t="94108" x="1477963" y="3238500"/>
          <p14:tracePt t="94113" x="1444625" y="3238500"/>
          <p14:tracePt t="94119" x="1393825" y="3238500"/>
          <p14:tracePt t="94127" x="1368425" y="3238500"/>
          <p14:tracePt t="94134" x="1333500" y="3238500"/>
          <p14:tracePt t="94141" x="1308100" y="3238500"/>
          <p14:tracePt t="94150" x="1290638" y="3238500"/>
          <p14:tracePt t="94155" x="1274763" y="3238500"/>
          <p14:tracePt t="94162" x="1257300" y="3246438"/>
          <p14:tracePt t="94168" x="1231900" y="3246438"/>
          <p14:tracePt t="94176" x="1223963" y="3246438"/>
          <p14:tracePt t="94184" x="1206500" y="3246438"/>
          <p14:tracePt t="94189" x="1198563" y="3254375"/>
          <p14:tracePt t="94197" x="1181100" y="3254375"/>
          <p14:tracePt t="94203" x="1173163" y="3254375"/>
          <p14:tracePt t="94210" x="1155700" y="3254375"/>
          <p14:tracePt t="94218" x="1138238" y="3254375"/>
          <p14:tracePt t="94225" x="1130300" y="3254375"/>
          <p14:tracePt t="94233" x="1104900" y="3254375"/>
          <p14:tracePt t="94238" x="1095375" y="3254375"/>
          <p14:tracePt t="94245" x="1079500" y="3254375"/>
          <p14:tracePt t="94252" x="1069975" y="3254375"/>
          <p14:tracePt t="94259" x="1054100" y="3254375"/>
          <p14:tracePt t="94269" x="1044575" y="3246438"/>
          <p14:tracePt t="94274" x="1036638" y="3246438"/>
          <p14:tracePt t="94286" x="1028700" y="3238500"/>
          <p14:tracePt t="94295" x="1011238" y="3228975"/>
          <p14:tracePt t="94308" x="1003300" y="3228975"/>
          <p14:tracePt t="94319" x="993775" y="3228975"/>
          <p14:tracePt t="94322" x="985838" y="3228975"/>
          <p14:tracePt t="94335" x="976313" y="3228975"/>
          <p14:tracePt t="94343" x="968375" y="3221038"/>
          <p14:tracePt t="94350" x="960438" y="3221038"/>
          <p14:tracePt t="94357" x="960438" y="3211513"/>
          <p14:tracePt t="94377" x="950913" y="3211513"/>
          <p14:tracePt t="94399" x="942975" y="3211513"/>
          <p14:tracePt t="94407" x="942975" y="3203575"/>
          <p14:tracePt t="94412" x="935038" y="3203575"/>
          <p14:tracePt t="94420" x="925513" y="3203575"/>
          <p14:tracePt t="94434" x="917575" y="3203575"/>
          <p14:tracePt t="94454" x="909638" y="3203575"/>
          <p14:tracePt t="94461" x="900113" y="3203575"/>
          <p14:tracePt t="94468" x="892175" y="3203575"/>
          <p14:tracePt t="94482" x="884238" y="3203575"/>
          <p14:tracePt t="94489" x="866775" y="3203575"/>
          <p14:tracePt t="94498" x="849313" y="3203575"/>
          <p14:tracePt t="94503" x="823913" y="3203575"/>
          <p14:tracePt t="94510" x="806450" y="3203575"/>
          <p14:tracePt t="94519" x="790575" y="3211513"/>
          <p14:tracePt t="94524" x="765175" y="3211513"/>
          <p14:tracePt t="94533" x="739775" y="3221038"/>
          <p14:tracePt t="94537" x="714375" y="3221038"/>
          <p14:tracePt t="94545" x="688975" y="3228975"/>
          <p14:tracePt t="94558" x="671513" y="3228975"/>
          <p14:tracePt t="94566" x="661988" y="3228975"/>
          <p14:tracePt t="94574" x="654050" y="3228975"/>
          <p14:tracePt t="94581" x="646113" y="3228975"/>
          <p14:tracePt t="94586" x="636588" y="3228975"/>
          <p14:tracePt t="94594" x="628650" y="3228975"/>
          <p14:tracePt t="94601" x="620713" y="3228975"/>
          <p14:tracePt t="94607" x="611188" y="3228975"/>
          <p14:tracePt t="94616" x="603250" y="3228975"/>
          <p14:tracePt t="94622" x="595313" y="3228975"/>
          <p14:tracePt t="94629" x="585788" y="3228975"/>
          <p14:tracePt t="94642" x="569913" y="3228975"/>
          <p14:tracePt t="94656" x="560388" y="3228975"/>
          <p14:tracePt t="94671" x="552450" y="3221038"/>
          <p14:tracePt t="94677" x="544513" y="3221038"/>
          <p14:tracePt t="94684" x="534988" y="3221038"/>
          <p14:tracePt t="94699" x="527050" y="3211513"/>
          <p14:tracePt t="94712" x="517525" y="3211513"/>
          <p14:tracePt t="94719" x="509588" y="3195638"/>
          <p14:tracePt t="94725" x="501650" y="3195638"/>
          <p14:tracePt t="94734" x="492125" y="3186113"/>
          <p14:tracePt t="94741" x="484188" y="3178175"/>
          <p14:tracePt t="94749" x="466725" y="3160713"/>
          <p14:tracePt t="94753" x="458788" y="3160713"/>
          <p14:tracePt t="94761" x="458788" y="3152775"/>
          <p14:tracePt t="94769" x="441325" y="3135313"/>
          <p14:tracePt t="94775" x="433388" y="3127375"/>
          <p14:tracePt t="94783" x="425450" y="3119438"/>
          <p14:tracePt t="94788" x="415925" y="3101975"/>
          <p14:tracePt t="94795" x="407988" y="3094038"/>
          <p14:tracePt t="94803" x="407988" y="3084513"/>
          <p14:tracePt t="94810" x="407988" y="3076575"/>
          <p14:tracePt t="94817" x="390525" y="3067050"/>
          <p14:tracePt t="94824" x="390525" y="3059113"/>
          <p14:tracePt t="94833" x="390525" y="3051175"/>
          <p14:tracePt t="94844" x="390525" y="3041650"/>
          <p14:tracePt t="94851" x="382588" y="3033713"/>
          <p14:tracePt t="94866" x="382588" y="3025775"/>
          <p14:tracePt t="94879" x="382588" y="3016250"/>
          <p14:tracePt t="94894" x="373063" y="3000375"/>
          <p14:tracePt t="94901" x="373063" y="2990850"/>
          <p14:tracePt t="94906" x="365125" y="2974975"/>
          <p14:tracePt t="94915" x="365125" y="2957513"/>
          <p14:tracePt t="94921" x="365125" y="2940050"/>
          <p14:tracePt t="94927" x="365125" y="2914650"/>
          <p14:tracePt t="94935" x="357188" y="2871788"/>
          <p14:tracePt t="94942" x="357188" y="2820988"/>
          <p14:tracePt t="94950" x="357188" y="2762250"/>
          <p14:tracePt t="94956" x="357188" y="2727325"/>
          <p14:tracePt t="94965" x="357188" y="2643188"/>
          <p14:tracePt t="94969" x="365125" y="2566988"/>
          <p14:tracePt t="94977" x="373063" y="2481263"/>
          <p14:tracePt t="94984" x="382588" y="2438400"/>
          <p14:tracePt t="94991" x="390525" y="2379663"/>
          <p14:tracePt t="94999" x="400050" y="2319338"/>
          <p14:tracePt t="95005" x="415925" y="2293938"/>
          <p14:tracePt t="95011" x="415925" y="2278063"/>
          <p14:tracePt t="95018" x="425450" y="2252663"/>
          <p14:tracePt t="95025" x="425450" y="2243138"/>
          <p14:tracePt t="95034" x="433388" y="2235200"/>
          <p14:tracePt t="95039" x="433388" y="2227263"/>
          <p14:tracePt t="95049" x="441325" y="2227263"/>
          <p14:tracePt t="95053" x="441325" y="2217738"/>
          <p14:tracePt t="95060" x="441325" y="2209800"/>
          <p14:tracePt t="95067" x="450850" y="2209800"/>
          <p14:tracePt t="95087" x="458788" y="2209800"/>
          <p14:tracePt t="95129" x="458788" y="2217738"/>
          <p14:tracePt t="95150" x="458788" y="2227263"/>
          <p14:tracePt t="95157" x="458788" y="2243138"/>
          <p14:tracePt t="95165" x="458788" y="2252663"/>
          <p14:tracePt t="95172" x="458788" y="2260600"/>
          <p14:tracePt t="95178" x="450850" y="2286000"/>
          <p14:tracePt t="95185" x="450850" y="2293938"/>
          <p14:tracePt t="95193" x="450850" y="2303463"/>
          <p14:tracePt t="95200" x="433388" y="2328863"/>
          <p14:tracePt t="95206" x="433388" y="2336800"/>
          <p14:tracePt t="95220" x="425450" y="2354263"/>
          <p14:tracePt t="95227" x="415925" y="2371725"/>
          <p14:tracePt t="95234" x="415925" y="2379663"/>
          <p14:tracePt t="95241" x="407988" y="2397125"/>
          <p14:tracePt t="95249" x="400050" y="2413000"/>
          <p14:tracePt t="95255" x="390525" y="2430463"/>
          <p14:tracePt t="95262" x="390525" y="2438400"/>
          <p14:tracePt t="95269" x="382588" y="2463800"/>
          <p14:tracePt t="95276" x="373063" y="2481263"/>
          <p14:tracePt t="95284" x="357188" y="2541588"/>
          <p14:tracePt t="95290" x="357188" y="2600325"/>
          <p14:tracePt t="95299" x="339725" y="2660650"/>
          <p14:tracePt t="95304" x="322263" y="2727325"/>
          <p14:tracePt t="95311" x="314325" y="2795588"/>
          <p14:tracePt t="95318" x="306388" y="2863850"/>
          <p14:tracePt t="95325" x="296863" y="2949575"/>
          <p14:tracePt t="95332" x="288925" y="3016250"/>
          <p14:tracePt t="95339" x="280988" y="3076575"/>
          <p14:tracePt t="95348" x="280988" y="3127375"/>
          <p14:tracePt t="95352" x="280988" y="3160713"/>
          <p14:tracePt t="95360" x="280988" y="3211513"/>
          <p14:tracePt t="95368" x="280988" y="3246438"/>
          <p14:tracePt t="95373" x="280988" y="3271838"/>
          <p14:tracePt t="95381" x="288925" y="3297238"/>
          <p14:tracePt t="95387" x="288925" y="3314700"/>
          <p14:tracePt t="95395" x="296863" y="3322638"/>
          <p14:tracePt t="95408" x="296863" y="3340100"/>
          <p14:tracePt t="95417" x="296863" y="3348038"/>
          <p14:tracePt t="95423" x="296863" y="3355975"/>
          <p14:tracePt t="95432" x="306388" y="3365500"/>
          <p14:tracePt t="95444" x="314325" y="3373438"/>
          <p14:tracePt t="95450" x="314325" y="3382963"/>
          <p14:tracePt t="95465" x="322263" y="3382963"/>
          <p14:tracePt t="95471" x="322263" y="3390900"/>
          <p14:tracePt t="95478" x="331788" y="3398838"/>
          <p14:tracePt t="95492" x="331788" y="3408363"/>
          <p14:tracePt t="95500" x="347663" y="3416300"/>
          <p14:tracePt t="95515" x="365125" y="3433763"/>
          <p14:tracePt t="95521" x="382588" y="3441700"/>
          <p14:tracePt t="95534" x="400050" y="3459163"/>
          <p14:tracePt t="95541" x="415925" y="3467100"/>
          <p14:tracePt t="95549" x="433388" y="3467100"/>
          <p14:tracePt t="95555" x="441325" y="3475038"/>
          <p14:tracePt t="95562" x="458788" y="3492500"/>
          <p14:tracePt t="95569" x="476250" y="3492500"/>
          <p14:tracePt t="95575" x="492125" y="3502025"/>
          <p14:tracePt t="95585" x="517525" y="3509963"/>
          <p14:tracePt t="95590" x="544513" y="3509963"/>
          <p14:tracePt t="95598" x="569913" y="3517900"/>
          <p14:tracePt t="95604" x="654050" y="3535363"/>
          <p14:tracePt t="95610" x="739775" y="3543300"/>
          <p14:tracePt t="95618" x="798513" y="3543300"/>
          <p14:tracePt t="95625" x="831850" y="3543300"/>
          <p14:tracePt t="95632" x="900113" y="3543300"/>
          <p14:tracePt t="95639" x="960438" y="3543300"/>
          <p14:tracePt t="95647" x="993775" y="3543300"/>
          <p14:tracePt t="95652" x="1054100" y="3535363"/>
          <p14:tracePt t="95659" x="1120775" y="3527425"/>
          <p14:tracePt t="95667" x="1173163" y="3517900"/>
          <p14:tracePt t="95673" x="1206500" y="3509963"/>
          <p14:tracePt t="95682" x="1274763" y="3502025"/>
          <p14:tracePt t="95686" x="1350963" y="3492500"/>
          <p14:tracePt t="95695" x="1376363" y="3484563"/>
          <p14:tracePt t="95702" x="1401763" y="3484563"/>
          <p14:tracePt t="95707" x="1419225" y="3484563"/>
          <p14:tracePt t="95716" x="1452563" y="3484563"/>
          <p14:tracePt t="95722" x="1470025" y="3484563"/>
          <p14:tracePt t="95731" x="1487488" y="3484563"/>
          <p14:tracePt t="95735" x="1512888" y="3484563"/>
          <p14:tracePt t="95743" x="1528763" y="3484563"/>
          <p14:tracePt t="95750" x="1563688" y="3484563"/>
          <p14:tracePt t="95756" x="1589088" y="3484563"/>
          <p14:tracePt t="95765" x="1622425" y="3484563"/>
          <p14:tracePt t="95772" x="1639888" y="3484563"/>
          <p14:tracePt t="95778" x="1657350" y="3484563"/>
          <p14:tracePt t="95784" x="1690688" y="3484563"/>
          <p14:tracePt t="95792" x="1716088" y="3484563"/>
          <p14:tracePt t="95799" x="1741488" y="3484563"/>
          <p14:tracePt t="95805" x="1758950" y="3492500"/>
          <p14:tracePt t="95814" x="1784350" y="3492500"/>
          <p14:tracePt t="95819" x="1817688" y="3492500"/>
          <p14:tracePt t="95826" x="1878013" y="3492500"/>
          <p14:tracePt t="95833" x="1928813" y="3492500"/>
          <p14:tracePt t="95841" x="1987550" y="3492500"/>
          <p14:tracePt t="95849" x="2030413" y="3492500"/>
          <p14:tracePt t="95854" x="2098675" y="3492500"/>
          <p14:tracePt t="95861" x="2182813" y="3492500"/>
          <p14:tracePt t="95868" x="2217738" y="3492500"/>
          <p14:tracePt t="95875" x="2268538" y="3492500"/>
          <p14:tracePt t="95882" x="2293938" y="3484563"/>
          <p14:tracePt t="95888" x="2336800" y="3484563"/>
          <p14:tracePt t="95898" x="2379663" y="3484563"/>
          <p14:tracePt t="95903" x="2413000" y="3475038"/>
          <p14:tracePt t="95910" x="2455863" y="3475038"/>
          <p14:tracePt t="95917" x="2481263" y="3467100"/>
          <p14:tracePt t="95924" x="2506663" y="3467100"/>
          <p14:tracePt t="95931" x="2524125" y="3467100"/>
          <p14:tracePt t="95949" x="2557463" y="3459163"/>
          <p14:tracePt t="95952" x="2574925" y="3449638"/>
          <p14:tracePt t="95960" x="2600325" y="3449638"/>
          <p14:tracePt t="95969" x="2625725" y="3441700"/>
          <p14:tracePt t="95973" x="2651125" y="3441700"/>
          <p14:tracePt t="95986" x="2659063" y="3433763"/>
          <p14:tracePt t="95994" x="2684463" y="3433763"/>
          <p14:tracePt t="96007" x="2693988" y="3433763"/>
          <p14:tracePt t="96021" x="2701925" y="3424238"/>
          <p14:tracePt t="96036" x="2709863" y="3424238"/>
          <p14:tracePt t="96049" x="2719388" y="3424238"/>
          <p14:tracePt t="96065" x="2727325" y="3416300"/>
          <p14:tracePt t="96070" x="2735263" y="3416300"/>
          <p14:tracePt t="96077" x="2735263" y="3408363"/>
          <p14:tracePt t="96084" x="2752725" y="3398838"/>
          <p14:tracePt t="96091" x="2752725" y="3390900"/>
          <p14:tracePt t="96099" x="2760663" y="3382963"/>
          <p14:tracePt t="96107" x="2770188" y="3373438"/>
          <p14:tracePt t="96114" x="2778125" y="3365500"/>
          <p14:tracePt t="96119" x="2778125" y="3355975"/>
          <p14:tracePt t="96126" x="2778125" y="3348038"/>
          <p14:tracePt t="96134" x="2786063" y="3340100"/>
          <p14:tracePt t="96139" x="2786063" y="3330575"/>
          <p14:tracePt t="96148" x="2786063" y="3322638"/>
          <p14:tracePt t="96154" x="2786063" y="3314700"/>
          <p14:tracePt t="96161" x="2786063" y="3279775"/>
          <p14:tracePt t="96168" x="2760663" y="3186113"/>
          <p14:tracePt t="96175" x="2744788" y="3094038"/>
          <p14:tracePt t="96182" x="2693988" y="2974975"/>
          <p14:tracePt t="96189" x="2582863" y="2686050"/>
          <p14:tracePt t="96197" x="2497138" y="2516188"/>
          <p14:tracePt t="96202" x="2430463" y="2379663"/>
          <p14:tracePt t="96210" x="2387600" y="2319338"/>
          <p14:tracePt t="96219" x="2362200" y="2268538"/>
          <p14:tracePt t="96222" x="2336800" y="2227263"/>
          <p14:tracePt t="96230" x="2319338" y="2217738"/>
          <p14:tracePt t="96238" x="2311400" y="2192338"/>
          <p14:tracePt t="96245" x="2293938" y="2174875"/>
          <p14:tracePt t="96251" x="2286000" y="2166938"/>
          <p14:tracePt t="96258" x="2276475" y="2159000"/>
          <p14:tracePt t="96266" x="2268538" y="2149475"/>
          <p14:tracePt t="96272" x="2268538" y="2133600"/>
          <p14:tracePt t="96281" x="2260600" y="2116138"/>
          <p14:tracePt t="96286" x="2251075" y="2116138"/>
          <p14:tracePt t="96293" x="2243138" y="2108200"/>
          <p14:tracePt t="96300" x="2235200" y="2098675"/>
          <p14:tracePt t="96306" x="2217738" y="2073275"/>
          <p14:tracePt t="96316" x="2208213" y="2065338"/>
          <p14:tracePt t="96321" x="2182813" y="2047875"/>
          <p14:tracePt t="96328" x="2157413" y="2022475"/>
          <p14:tracePt t="96335" x="2132013" y="2014538"/>
          <p14:tracePt t="96342" x="2090738" y="1979613"/>
          <p14:tracePt t="96348" x="2012950" y="1954213"/>
          <p14:tracePt t="96356" x="1920875" y="1911350"/>
          <p14:tracePt t="96364" x="1878013" y="1895475"/>
          <p14:tracePt t="96369" x="1817688" y="1878013"/>
          <p14:tracePt t="96377" x="1741488" y="1844675"/>
          <p14:tracePt t="96383" x="1673225" y="1827213"/>
          <p14:tracePt t="96391" x="1622425" y="1819275"/>
          <p14:tracePt t="96398" x="1563688" y="1793875"/>
          <p14:tracePt t="96405" x="1512888" y="1784350"/>
          <p14:tracePt t="96414" x="1487488" y="1784350"/>
          <p14:tracePt t="96418" x="1444625" y="1776413"/>
          <p14:tracePt t="96425" x="1401763" y="1776413"/>
          <p14:tracePt t="96434" x="1368425" y="1776413"/>
          <p14:tracePt t="96439" x="1343025" y="1776413"/>
          <p14:tracePt t="96450" x="1317625" y="1784350"/>
          <p14:tracePt t="96453" x="1282700" y="1793875"/>
          <p14:tracePt t="96461" x="1257300" y="1801813"/>
          <p14:tracePt t="96467" x="1231900" y="1819275"/>
          <p14:tracePt t="96474" x="1214438" y="1819275"/>
          <p14:tracePt t="96483" x="1189038" y="1827213"/>
          <p14:tracePt t="96487" x="1173163" y="1835150"/>
          <p14:tracePt t="96495" x="1147763" y="1852613"/>
          <p14:tracePt t="96502" x="1130300" y="1870075"/>
          <p14:tracePt t="96509" x="1087438" y="1895475"/>
          <p14:tracePt t="96519" x="1011238" y="1938338"/>
          <p14:tracePt t="96522" x="950913" y="1979613"/>
          <p14:tracePt t="96530" x="892175" y="2039938"/>
          <p14:tracePt t="96537" x="831850" y="2090738"/>
          <p14:tracePt t="96544" x="798513" y="2149475"/>
          <p14:tracePt t="96550" x="755650" y="2200275"/>
          <p14:tracePt t="96557" x="722313" y="2243138"/>
          <p14:tracePt t="96566" x="704850" y="2286000"/>
          <p14:tracePt t="96572" x="679450" y="2311400"/>
          <p14:tracePt t="96580" x="646113" y="2362200"/>
          <p14:tracePt t="96585" x="628650" y="2397125"/>
          <p14:tracePt t="96593" x="620713" y="2422525"/>
          <p14:tracePt t="96601" x="603250" y="2438400"/>
          <p14:tracePt t="96606" x="595313" y="2455863"/>
          <p14:tracePt t="96614" x="585788" y="2473325"/>
          <p14:tracePt t="96628" x="577850" y="2481263"/>
          <p14:tracePt t="96635" x="577850" y="2489200"/>
          <p14:tracePt t="96641" x="577850" y="2498725"/>
          <p14:tracePt t="96649" x="569913" y="2498725"/>
          <p14:tracePt t="96655" x="569913" y="2506663"/>
          <p14:tracePt t="96669" x="560388" y="2524125"/>
          <p14:tracePt t="96677" x="552450" y="2532063"/>
          <p14:tracePt t="96683" x="552450" y="2541588"/>
          <p14:tracePt t="96690" x="544513" y="2566988"/>
          <p14:tracePt t="96698" x="534988" y="2582863"/>
          <p14:tracePt t="96704" x="527050" y="2592388"/>
          <p14:tracePt t="96711" x="517525" y="2617788"/>
          <p14:tracePt t="96717" x="509588" y="2633663"/>
          <p14:tracePt t="96725" x="509588" y="2660650"/>
          <p14:tracePt t="96734" x="501650" y="2668588"/>
          <p14:tracePt t="96739" x="492125" y="2676525"/>
          <p14:tracePt t="96747" x="492125" y="2686050"/>
          <p14:tracePt t="96760" x="492125" y="2693988"/>
          <p14:tracePt t="96766" x="492125" y="2701925"/>
          <p14:tracePt t="96781" x="484188" y="2711450"/>
          <p14:tracePt t="96794" x="476250" y="2711450"/>
          <p14:tracePt t="96808" x="476250" y="2719388"/>
          <p14:tracePt t="96816" x="476250" y="2727325"/>
          <p14:tracePt t="96843" x="476250" y="2736850"/>
          <p14:tracePt t="96871" x="476250" y="2744788"/>
          <p14:tracePt t="97158" x="476250" y="2752725"/>
          <p14:tracePt t="97164" x="466725" y="2762250"/>
          <p14:tracePt t="97171" x="458788" y="2762250"/>
          <p14:tracePt t="97186" x="450850" y="2762250"/>
          <p14:tracePt t="97192" x="450850" y="2770188"/>
          <p14:tracePt t="97199" x="441325" y="2770188"/>
          <p14:tracePt t="97206" x="433388" y="2770188"/>
          <p14:tracePt t="97215" x="425450" y="2770188"/>
          <p14:tracePt t="97220" x="415925" y="2778125"/>
          <p14:tracePt t="97234" x="407988" y="2778125"/>
          <p14:tracePt t="97242" x="407988" y="2787650"/>
          <p14:tracePt t="97249" x="390525" y="2795588"/>
          <p14:tracePt t="97255" x="382588" y="2795588"/>
          <p14:tracePt t="97264" x="365125" y="2805113"/>
          <p14:tracePt t="97269" x="347663" y="2813050"/>
          <p14:tracePt t="97275" x="331788" y="2820988"/>
          <p14:tracePt t="97283" x="322263" y="2830513"/>
          <p14:tracePt t="97290" x="306388" y="2838450"/>
          <p14:tracePt t="97297" x="280988" y="2855913"/>
          <p14:tracePt t="97303" x="271463" y="2863850"/>
          <p14:tracePt t="97313" x="263525" y="2863850"/>
          <p14:tracePt t="97317" x="255588" y="2871788"/>
          <p14:tracePt t="97325" x="238125" y="2881313"/>
          <p14:tracePt t="97339" x="230188" y="2889250"/>
          <p14:tracePt t="97353" x="220663" y="2897188"/>
          <p14:tracePt t="97381" x="212725" y="2906713"/>
          <p14:tracePt t="97387" x="212725" y="2914650"/>
          <p14:tracePt t="97409" x="203200" y="2922588"/>
          <p14:tracePt t="97422" x="195263" y="2922588"/>
          <p14:tracePt t="97436" x="195263" y="2932113"/>
          <p14:tracePt t="97464" x="195263" y="2940050"/>
          <p14:tracePt t="97471" x="195263" y="2949575"/>
          <p14:tracePt t="97492" x="203200" y="2949575"/>
          <p14:tracePt t="97513" x="203200" y="2957513"/>
          <p14:tracePt t="97534" x="212725" y="2957513"/>
          <p14:tracePt t="97555" x="220663" y="2957513"/>
          <p14:tracePt t="97576" x="230188" y="2957513"/>
          <p14:tracePt t="97590" x="238125" y="2957513"/>
          <p14:tracePt t="97611" x="246063" y="2957513"/>
          <p14:tracePt t="97639" x="255588" y="2957513"/>
          <p14:tracePt t="97659" x="263525" y="2957513"/>
          <p14:tracePt t="97666" x="271463" y="2965450"/>
          <p14:tracePt t="97694" x="280988" y="2965450"/>
          <p14:tracePt t="97707" x="288925" y="2965450"/>
          <p14:tracePt t="97715" x="288925" y="2974975"/>
          <p14:tracePt t="97729" x="296863" y="2974975"/>
          <p14:tracePt t="97744" x="306388" y="2974975"/>
          <p14:tracePt t="97749" x="306388" y="2982913"/>
          <p14:tracePt t="97764" x="314325" y="2982913"/>
          <p14:tracePt t="97780" x="314325" y="2990850"/>
          <p14:tracePt t="97785" x="322263" y="2990850"/>
          <p14:tracePt t="97826" x="322263" y="3000375"/>
          <p14:tracePt t="97868" x="322263" y="3008313"/>
          <p14:tracePt t="97882" x="322263" y="3016250"/>
          <p14:tracePt t="97903" x="322263" y="3025775"/>
          <p14:tracePt t="97917" x="314325" y="3025775"/>
          <p14:tracePt t="97931" x="306388" y="3033713"/>
          <p14:tracePt t="97945" x="296863" y="3033713"/>
          <p14:tracePt t="97952" x="288925" y="3033713"/>
          <p14:tracePt t="97965" x="288925" y="3041650"/>
          <p14:tracePt t="97972" x="280988" y="3041650"/>
          <p14:tracePt t="97987" x="263525" y="3051175"/>
          <p14:tracePt t="97995" x="255588" y="3067050"/>
          <p14:tracePt t="98000" x="238125" y="3084513"/>
          <p14:tracePt t="98008" x="220663" y="3109913"/>
          <p14:tracePt t="98015" x="161925" y="3178175"/>
          <p14:tracePt t="98020" x="119063" y="3254375"/>
          <p14:tracePt t="98030" x="76200" y="3340100"/>
          <p14:tracePt t="98035" x="25400" y="3433763"/>
          <p14:tracePt t="98042" x="0" y="3517900"/>
          <p14:tracePt t="98210" x="7938" y="4105275"/>
          <p14:tracePt t="98216" x="17463" y="4121150"/>
          <p14:tracePt t="98223" x="17463" y="4130675"/>
          <p14:tracePt t="98231" x="25400" y="4164013"/>
          <p14:tracePt t="98237" x="33338" y="4189413"/>
          <p14:tracePt t="98246" x="42863" y="4206875"/>
          <p14:tracePt t="98251" x="50800" y="4224338"/>
          <p14:tracePt t="98258" x="58738" y="4232275"/>
          <p14:tracePt t="98265" x="68263" y="4249738"/>
          <p14:tracePt t="98272" x="68263" y="4265613"/>
          <p14:tracePt t="98281" x="76200" y="4275138"/>
          <p14:tracePt t="98288" x="76200" y="4283075"/>
          <p14:tracePt t="98300" x="85725" y="4291013"/>
          <p14:tracePt t="98307" x="85725" y="4300538"/>
          <p14:tracePt t="98314" x="93663" y="4300538"/>
          <p14:tracePt t="98321" x="93663" y="4308475"/>
          <p14:tracePt t="98330" x="93663" y="4316413"/>
          <p14:tracePt t="98334" x="101600" y="4316413"/>
          <p14:tracePt t="98341" x="101600" y="4325938"/>
          <p14:tracePt t="98356" x="111125" y="4333875"/>
          <p14:tracePt t="98370" x="119063" y="4341813"/>
          <p14:tracePt t="98379" x="127000" y="4341813"/>
          <p14:tracePt t="98391" x="127000" y="4351338"/>
          <p14:tracePt t="98398" x="136525" y="4351338"/>
          <p14:tracePt t="98412" x="144463" y="4359275"/>
          <p14:tracePt t="98430" x="152400" y="4368800"/>
          <p14:tracePt t="98432" x="161925" y="4368800"/>
          <p14:tracePt t="98438" x="169863" y="4368800"/>
          <p14:tracePt t="98453" x="187325" y="4368800"/>
          <p14:tracePt t="98467" x="195263" y="4368800"/>
          <p14:tracePt t="98481" x="203200" y="4368800"/>
          <p14:tracePt t="98496" x="220663" y="4368800"/>
          <p14:tracePt t="98509" x="230188" y="4368800"/>
          <p14:tracePt t="98516" x="238125" y="4368800"/>
          <p14:tracePt t="98530" x="246063" y="4368800"/>
          <p14:tracePt t="98536" x="263525" y="4359275"/>
          <p14:tracePt t="98557" x="271463" y="4359275"/>
          <p14:tracePt t="98572" x="280988" y="4359275"/>
          <p14:tracePt t="98586" x="280988" y="4351338"/>
          <p14:tracePt t="98592" x="296863" y="4351338"/>
          <p14:tracePt t="98613" x="306388" y="4351338"/>
          <p14:tracePt t="98635" x="306388" y="4341813"/>
          <p14:tracePt t="98641" x="314325" y="4341813"/>
          <p14:tracePt t="98662" x="322263" y="4341813"/>
          <p14:tracePt t="98669" x="331788" y="4341813"/>
          <p14:tracePt t="98690" x="339725" y="4341813"/>
          <p14:tracePt t="98711" x="347663" y="4341813"/>
          <p14:tracePt t="98717" x="347663" y="4333875"/>
          <p14:tracePt t="98732" x="357188" y="4333875"/>
          <p14:tracePt t="98738" x="365125" y="4333875"/>
          <p14:tracePt t="98753" x="373063" y="4333875"/>
          <p14:tracePt t="98774" x="382588" y="4333875"/>
          <p14:tracePt t="98794" x="390525" y="4333875"/>
          <p14:tracePt t="98802" x="400050" y="4333875"/>
          <p14:tracePt t="98844" x="407988" y="4333875"/>
          <p14:tracePt t="98912" x="415925" y="4333875"/>
          <p14:tracePt t="99095" x="407988" y="4333875"/>
          <p14:tracePt t="99136" x="400050" y="4333875"/>
          <p14:tracePt t="99149" x="390525" y="4333875"/>
          <p14:tracePt t="99171" x="382588" y="4333875"/>
          <p14:tracePt t="99184" x="382588" y="4325938"/>
          <p14:tracePt t="99191" x="373063" y="4325938"/>
          <p14:tracePt t="99226" x="365125" y="4325938"/>
          <p14:tracePt t="99247" x="357188" y="4316413"/>
          <p14:tracePt t="99317" x="347663" y="4316413"/>
          <p14:tracePt t="99358" x="339725" y="4316413"/>
          <p14:tracePt t="99407" x="339725" y="4308475"/>
          <p14:tracePt t="99456" x="339725" y="4300538"/>
          <p14:tracePt t="99484" x="339725" y="4291013"/>
          <p14:tracePt t="99511" x="339725" y="4283075"/>
          <p14:tracePt t="99567" x="339725" y="4275138"/>
          <p14:tracePt t="99609" x="339725" y="4265613"/>
          <p14:tracePt t="99630" x="339725" y="4257675"/>
          <p14:tracePt t="99671" x="339725" y="4249738"/>
          <p14:tracePt t="99742" x="331788" y="4249738"/>
          <p14:tracePt t="99859" x="331788" y="4240213"/>
          <p14:tracePt t="99915" x="331788" y="4232275"/>
          <p14:tracePt t="99937" x="331788" y="4224338"/>
          <p14:tracePt t="99992" x="331788" y="4214813"/>
          <p14:tracePt t="100083" x="331788" y="4206875"/>
          <p14:tracePt t="100127" x="331788" y="4197350"/>
          <p14:tracePt t="100390" x="331788" y="4189413"/>
          <p14:tracePt t="100424" x="331788" y="4181475"/>
          <p14:tracePt t="100439" x="331788" y="4171950"/>
          <p14:tracePt t="100445" x="331788" y="4146550"/>
          <p14:tracePt t="100452" x="322263" y="4130675"/>
          <p14:tracePt t="100460" x="322263" y="4105275"/>
          <p14:tracePt t="100466" x="322263" y="4079875"/>
          <p14:tracePt t="100473" x="322263" y="4037013"/>
          <p14:tracePt t="100479" x="314325" y="3994150"/>
          <p14:tracePt t="100486" x="314325" y="3968750"/>
          <p14:tracePt t="100496" x="314325" y="3951288"/>
          <p14:tracePt t="100500" x="314325" y="3935413"/>
          <p14:tracePt t="100514" x="314325" y="3917950"/>
          <p14:tracePt t="100521" x="314325" y="3908425"/>
          <p14:tracePt t="100528" x="314325" y="3900488"/>
          <p14:tracePt t="100543" x="314325" y="3892550"/>
          <p14:tracePt t="100549" x="314325" y="3875088"/>
          <p14:tracePt t="100560" x="314325" y="3867150"/>
          <p14:tracePt t="100563" x="314325" y="3849688"/>
          <p14:tracePt t="100571" x="314325" y="3841750"/>
          <p14:tracePt t="100578" x="314325" y="3824288"/>
          <p14:tracePt t="100584" x="314325" y="3806825"/>
          <p14:tracePt t="100594" x="314325" y="3790950"/>
          <p14:tracePt t="100598" x="314325" y="3773488"/>
          <p14:tracePt t="100604" x="314325" y="3763963"/>
          <p14:tracePt t="100612" x="314325" y="3748088"/>
          <p14:tracePt t="100619" x="314325" y="3722688"/>
          <p14:tracePt t="100627" x="314325" y="3705225"/>
          <p14:tracePt t="100633" x="314325" y="3687763"/>
          <p14:tracePt t="100640" x="314325" y="3671888"/>
          <p14:tracePt t="100647" x="314325" y="3662363"/>
          <p14:tracePt t="100654" x="314325" y="3646488"/>
          <p14:tracePt t="100661" x="314325" y="3629025"/>
          <p14:tracePt t="100668" x="314325" y="3603625"/>
          <p14:tracePt t="100676" x="314325" y="3586163"/>
          <p14:tracePt t="100688" x="314325" y="3560763"/>
          <p14:tracePt t="100699" x="314325" y="3543300"/>
          <p14:tracePt t="100702" x="314325" y="3517900"/>
          <p14:tracePt t="100710" x="314325" y="3492500"/>
          <p14:tracePt t="100719" x="322263" y="3484563"/>
          <p14:tracePt t="100723" x="322263" y="3459163"/>
          <p14:tracePt t="100730" x="322263" y="3441700"/>
          <p14:tracePt t="100737" x="322263" y="3416300"/>
          <p14:tracePt t="100745" x="322263" y="3408363"/>
          <p14:tracePt t="100750" x="322263" y="3390900"/>
          <p14:tracePt t="100759" x="322263" y="3373438"/>
          <p14:tracePt t="100764" x="322263" y="3355975"/>
          <p14:tracePt t="100774" x="331788" y="3355975"/>
          <p14:tracePt t="100779" x="331788" y="3348038"/>
          <p14:tracePt t="100786" x="331788" y="3340100"/>
          <p14:tracePt t="100795" x="331788" y="3330575"/>
          <p14:tracePt t="100800" x="331788" y="3322638"/>
          <p14:tracePt t="100813" x="331788" y="3314700"/>
          <p14:tracePt t="100828" x="331788" y="3297238"/>
          <p14:tracePt t="100844" x="331788" y="3289300"/>
          <p14:tracePt t="100870" x="331788" y="3271838"/>
          <p14:tracePt t="100898" x="331788" y="3263900"/>
          <p14:tracePt t="100939" x="331788" y="3254375"/>
          <p14:tracePt t="100963" x="339725" y="3254375"/>
          <p14:tracePt t="101274" x="347663" y="3254375"/>
          <p14:tracePt t="101322" x="357188" y="3254375"/>
          <p14:tracePt t="101537" x="365125" y="3254375"/>
          <p14:tracePt t="101607" x="373063" y="3254375"/>
          <p14:tracePt t="101650" x="382588" y="3254375"/>
          <p14:tracePt t="101684" x="382588" y="3263900"/>
          <p14:tracePt t="101698" x="390525" y="3263900"/>
          <p14:tracePt t="101711" x="390525" y="3271838"/>
          <p14:tracePt t="101719" x="390525" y="3279775"/>
          <p14:tracePt t="101733" x="400050" y="3279775"/>
          <p14:tracePt t="101739" x="400050" y="3289300"/>
          <p14:tracePt t="101768" x="400050" y="3297238"/>
          <p14:tracePt t="101775" x="407988" y="3297238"/>
          <p14:tracePt t="101781" x="415925" y="3305175"/>
          <p14:tracePt t="101796" x="415925" y="3314700"/>
          <p14:tracePt t="101802" x="425450" y="3322638"/>
          <p14:tracePt t="101811" x="441325" y="3322638"/>
          <p14:tracePt t="101816" x="441325" y="3330575"/>
          <p14:tracePt t="101825" x="458788" y="3340100"/>
          <p14:tracePt t="101830" x="466725" y="3340100"/>
          <p14:tracePt t="101837" x="476250" y="3348038"/>
          <p14:tracePt t="101844" x="501650" y="3355975"/>
          <p14:tracePt t="101851" x="527050" y="3365500"/>
          <p14:tracePt t="101858" x="544513" y="3365500"/>
          <p14:tracePt t="101864" x="560388" y="3373438"/>
          <p14:tracePt t="101873" x="577850" y="3382963"/>
          <p14:tracePt t="101878" x="611188" y="3398838"/>
          <p14:tracePt t="101888" x="661988" y="3408363"/>
          <p14:tracePt t="101893" x="714375" y="3416300"/>
          <p14:tracePt t="101899" x="755650" y="3424238"/>
          <p14:tracePt t="101909" x="815975" y="3441700"/>
          <p14:tracePt t="101913" x="892175" y="3449638"/>
          <p14:tracePt t="101921" x="960438" y="3484563"/>
          <p14:tracePt t="101929" x="1019175" y="3484563"/>
          <p14:tracePt t="101935" x="1079500" y="3509963"/>
          <p14:tracePt t="101942" x="1138238" y="3517900"/>
          <p14:tracePt t="101958" x="1214438" y="3535363"/>
          <p14:tracePt t="101965" x="1249363" y="3535363"/>
          <p14:tracePt t="101969" x="1274763" y="3543300"/>
          <p14:tracePt t="101977" x="1282700" y="3552825"/>
          <p14:tracePt t="101984" x="1300163" y="3552825"/>
          <p14:tracePt t="101992" x="1317625" y="3560763"/>
          <p14:tracePt t="102018" x="1333500" y="3568700"/>
          <p14:tracePt t="102060" x="1333500" y="3578225"/>
          <p14:tracePt t="102689" x="1368425" y="3568700"/>
          <p14:tracePt t="102695" x="1452563" y="3517900"/>
          <p14:tracePt t="102702" x="1538288" y="3475038"/>
          <p14:tracePt t="102710" x="1622425" y="3416300"/>
          <p14:tracePt t="102716" x="1716088" y="3373438"/>
          <p14:tracePt t="102725" x="1792288" y="3322638"/>
          <p14:tracePt t="102730" x="1860550" y="3289300"/>
          <p14:tracePt t="102737" x="1920875" y="3263900"/>
          <p14:tracePt t="102745" x="1971675" y="3228975"/>
          <p14:tracePt t="102751" x="1997075" y="3211513"/>
          <p14:tracePt t="102759" x="2030413" y="3195638"/>
          <p14:tracePt t="102767" x="2047875" y="3186113"/>
          <p14:tracePt t="102772" x="2055813" y="3170238"/>
          <p14:tracePt t="102779" x="2073275" y="3170238"/>
          <p14:tracePt t="102785" x="2073275" y="3160713"/>
          <p14:tracePt t="102794" x="2081213" y="3160713"/>
          <p14:tracePt t="102800" x="2098675" y="3152775"/>
          <p14:tracePt t="102808" x="2106613" y="3144838"/>
          <p14:tracePt t="102813" x="2124075" y="3144838"/>
          <p14:tracePt t="102820" x="2124075" y="3127375"/>
          <p14:tracePt t="102827" x="2141538" y="3127375"/>
          <p14:tracePt t="102834" x="2157413" y="3119438"/>
          <p14:tracePt t="102848" x="2174875" y="3109913"/>
          <p14:tracePt t="102863" x="2182813" y="3109913"/>
          <p14:tracePt t="102869" x="2192338" y="3109913"/>
          <p14:tracePt t="102876" x="2192338" y="3101975"/>
          <p14:tracePt t="102883" x="2200275" y="3101975"/>
          <p14:tracePt t="102891" x="2200275" y="3094038"/>
          <p14:tracePt t="102897" x="2208213" y="3094038"/>
          <p14:tracePt t="102918" x="2217738" y="3094038"/>
          <p14:tracePt t="102926" x="2225675" y="3094038"/>
          <p14:tracePt t="102932" x="2225675" y="3084513"/>
          <p14:tracePt t="102958" x="2235200" y="3084513"/>
          <p14:tracePt t="102961" x="2235200" y="3076575"/>
          <p14:tracePt t="102987" x="2243138" y="3076575"/>
          <p14:tracePt t="103001" x="2243138" y="3067050"/>
          <p14:tracePt t="103043" x="2243138" y="3059113"/>
          <p14:tracePt t="103057" x="2243138" y="3051175"/>
          <p14:tracePt t="103106" x="2243138" y="3041650"/>
          <p14:tracePt t="103113" x="2235200" y="3041650"/>
          <p14:tracePt t="103126" x="2225675" y="3041650"/>
          <p14:tracePt t="103141" x="2217738" y="3041650"/>
          <p14:tracePt t="103148" x="2217738" y="3033713"/>
          <p14:tracePt t="103155" x="2208213" y="3033713"/>
          <p14:tracePt t="103176" x="2200275" y="3033713"/>
          <p14:tracePt t="103196" x="2192338" y="3033713"/>
          <p14:tracePt t="103203" x="2182813" y="3033713"/>
          <p14:tracePt t="103224" x="2174875" y="3025775"/>
          <p14:tracePt t="103246" x="2157413" y="3016250"/>
          <p14:tracePt t="103261" x="2149475" y="3008313"/>
          <p14:tracePt t="103268" x="2141538" y="3008313"/>
          <p14:tracePt t="103282" x="2132013" y="3000375"/>
          <p14:tracePt t="103291" x="2132013" y="2990850"/>
          <p14:tracePt t="103296" x="2124075" y="2990850"/>
          <p14:tracePt t="103303" x="2124075" y="2982913"/>
          <p14:tracePt t="103309" x="2116138" y="2982913"/>
          <p14:tracePt t="103324" x="2116138" y="2965450"/>
          <p14:tracePt t="103330" x="2106613" y="2965450"/>
          <p14:tracePt t="103337" x="2098675" y="2965450"/>
          <p14:tracePt t="103344" x="2098675" y="2957513"/>
          <p14:tracePt t="103365" x="2098675" y="2949575"/>
          <p14:tracePt t="103379" x="2090738" y="2949575"/>
          <p14:tracePt t="103386" x="2090738" y="2940050"/>
          <p14:tracePt t="103400" x="2090738" y="2932113"/>
          <p14:tracePt t="103408" x="2081213" y="2932113"/>
          <p14:tracePt t="103423" x="2073275" y="2922588"/>
          <p14:tracePt t="103437" x="2065338" y="2914650"/>
          <p14:tracePt t="103457" x="2055813" y="2906713"/>
          <p14:tracePt t="103463" x="2047875" y="2897188"/>
          <p14:tracePt t="103477" x="2030413" y="2889250"/>
          <p14:tracePt t="103483" x="2030413" y="2881313"/>
          <p14:tracePt t="103491" x="2022475" y="2871788"/>
          <p14:tracePt t="103498" x="2012950" y="2871788"/>
          <p14:tracePt t="103504" x="1997075" y="2855913"/>
          <p14:tracePt t="103511" x="1987550" y="2855913"/>
          <p14:tracePt t="103519" x="1979613" y="2846388"/>
          <p14:tracePt t="103527" x="1971675" y="2838450"/>
          <p14:tracePt t="103533" x="1962150" y="2838450"/>
          <p14:tracePt t="103541" x="1946275" y="2820988"/>
          <p14:tracePt t="103553" x="1936750" y="2813050"/>
          <p14:tracePt t="103567" x="1928813" y="2813050"/>
          <p14:tracePt t="103575" x="1928813" y="2805113"/>
          <p14:tracePt t="103582" x="1911350" y="2795588"/>
          <p14:tracePt t="103595" x="1903413" y="2795588"/>
          <p14:tracePt t="103616" x="1893888" y="2795588"/>
          <p14:tracePt t="103624" x="1885950" y="2787650"/>
          <p14:tracePt t="103644" x="1878013" y="2787650"/>
          <p14:tracePt t="103659" x="1868488" y="2787650"/>
          <p14:tracePt t="103678" x="1860550" y="2787650"/>
          <p14:tracePt t="103685" x="1852613" y="2787650"/>
          <p14:tracePt t="103693" x="1852613" y="2778125"/>
          <p14:tracePt t="103707" x="1843088" y="2778125"/>
          <p14:tracePt t="103741" x="1835150" y="2770188"/>
          <p14:tracePt t="103776" x="1835150" y="2762250"/>
          <p14:tracePt t="103783" x="1827213" y="2762250"/>
          <p14:tracePt t="103797" x="1817688" y="2762250"/>
          <p14:tracePt t="103811" x="1817688" y="2752725"/>
          <p14:tracePt t="103839" x="1817688" y="2744788"/>
          <p14:tracePt t="103845" x="1809750" y="2744788"/>
          <p14:tracePt t="103859" x="1801813" y="2744788"/>
          <p14:tracePt t="103881" x="1792288" y="2744788"/>
          <p14:tracePt t="103887" x="1792288" y="2736850"/>
          <p14:tracePt t="103894" x="1784350" y="2736850"/>
          <p14:tracePt t="103908" x="1784350" y="2727325"/>
          <p14:tracePt t="103936" x="1776413" y="2719388"/>
          <p14:tracePt t="103974" x="1766888" y="2719388"/>
          <p14:tracePt t="104062" x="1766888" y="2711450"/>
          <p14:tracePt t="104397" x="1766888" y="2719388"/>
          <p14:tracePt t="104417" x="1766888" y="2727325"/>
          <p14:tracePt t="104424" x="1766888" y="2736850"/>
          <p14:tracePt t="104440" x="1766888" y="2744788"/>
          <p14:tracePt t="104445" x="1758950" y="2744788"/>
          <p14:tracePt t="104460" x="1758950" y="2752725"/>
          <p14:tracePt t="104486" x="1749425" y="2762250"/>
          <p14:tracePt t="104494" x="1741488" y="2770188"/>
          <p14:tracePt t="104514" x="1733550" y="2778125"/>
          <p14:tracePt t="104528" x="1724025" y="2787650"/>
          <p14:tracePt t="104570" x="1716088" y="2795588"/>
          <p14:tracePt t="104577" x="1716088" y="2805113"/>
          <p14:tracePt t="104584" x="1708150" y="2805113"/>
          <p14:tracePt t="104618" x="1708150" y="2813050"/>
          <p14:tracePt t="104625" x="1698625" y="2813050"/>
          <p14:tracePt t="104667" x="1698625" y="2820988"/>
          <p14:tracePt t="104702" x="1698625" y="2830513"/>
          <p14:tracePt t="104724" x="1698625" y="2838450"/>
          <p14:tracePt t="105045" x="1708150" y="2838450"/>
          <p14:tracePt t="105051" x="1716088" y="2838450"/>
          <p14:tracePt t="105059" x="1724025" y="2838450"/>
          <p14:tracePt t="105073" x="1741488" y="2838450"/>
          <p14:tracePt t="105080" x="1741488" y="2830513"/>
          <p14:tracePt t="105086" x="1749425" y="2830513"/>
          <p14:tracePt t="105093" x="1758950" y="2830513"/>
          <p14:tracePt t="105101" x="1766888" y="2830513"/>
          <p14:tracePt t="105107" x="1776413" y="2830513"/>
          <p14:tracePt t="105123" x="1784350" y="2830513"/>
          <p14:tracePt t="105135" x="1801813" y="2820988"/>
          <p14:tracePt t="105148" x="1809750" y="2813050"/>
          <p14:tracePt t="105157" x="1817688" y="2813050"/>
          <p14:tracePt t="105171" x="1827213" y="2813050"/>
          <p14:tracePt t="105184" x="1835150" y="2813050"/>
          <p14:tracePt t="105191" x="1843088" y="2813050"/>
          <p14:tracePt t="105206" x="1843088" y="2805113"/>
          <p14:tracePt t="105211" x="1852613" y="2805113"/>
          <p14:tracePt t="105225" x="1860550" y="2805113"/>
          <p14:tracePt t="105233" x="1868488" y="2805113"/>
          <p14:tracePt t="105246" x="1878013" y="2795588"/>
          <p14:tracePt t="105267" x="1885950" y="2795588"/>
          <p14:tracePt t="105274" x="1885950" y="2787650"/>
          <p14:tracePt t="105281" x="1885950" y="2778125"/>
          <p14:tracePt t="105290" x="1893888" y="2778125"/>
          <p14:tracePt t="105309" x="1903413" y="2770188"/>
          <p14:tracePt t="105330" x="1903413" y="2762250"/>
          <p14:tracePt t="105339" x="1911350" y="2762250"/>
          <p14:tracePt t="105351" x="1911350" y="2752725"/>
          <p14:tracePt t="105357" x="1911350" y="2744788"/>
          <p14:tracePt t="105373" x="1911350" y="2736850"/>
          <p14:tracePt t="105392" x="1911350" y="2727325"/>
          <p14:tracePt t="105407" x="1911350" y="2719388"/>
          <p14:tracePt t="105414" x="1911350" y="2711450"/>
          <p14:tracePt t="105434" x="1911350" y="2701925"/>
          <p14:tracePt t="105448" x="1911350" y="2686050"/>
          <p14:tracePt t="105468" x="1911350" y="2676525"/>
          <p14:tracePt t="105483" x="1911350" y="2668588"/>
          <p14:tracePt t="105505" x="1911350" y="2660650"/>
          <p14:tracePt t="105510" x="1911350" y="2651125"/>
          <p14:tracePt t="105525" x="1911350" y="2643188"/>
          <p14:tracePt t="105548" x="1911350" y="2633663"/>
          <p14:tracePt t="105559" x="1903413" y="2633663"/>
          <p14:tracePt t="105567" x="1903413" y="2625725"/>
          <p14:tracePt t="105581" x="1903413" y="2617788"/>
          <p14:tracePt t="105589" x="1893888" y="2617788"/>
          <p14:tracePt t="105609" x="1893888" y="2608263"/>
          <p14:tracePt t="105615" x="1885950" y="2608263"/>
          <p14:tracePt t="105636" x="1878013" y="2600325"/>
          <p14:tracePt t="105657" x="1860550" y="2600325"/>
          <p14:tracePt t="105678" x="1852613" y="2600325"/>
          <p14:tracePt t="105688" x="1852613" y="2592388"/>
          <p14:tracePt t="105692" x="1835150" y="2592388"/>
          <p14:tracePt t="105706" x="1827213" y="2582863"/>
          <p14:tracePt t="105728" x="1817688" y="2582863"/>
          <p14:tracePt t="105733" x="1809750" y="2582863"/>
          <p14:tracePt t="105747" x="1801813" y="2582863"/>
          <p14:tracePt t="105755" x="1792288" y="2582863"/>
          <p14:tracePt t="105762" x="1784350" y="2582863"/>
          <p14:tracePt t="105775" x="1776413" y="2582863"/>
          <p14:tracePt t="105790" x="1766888" y="2582863"/>
          <p14:tracePt t="105805" x="1758950" y="2582863"/>
          <p14:tracePt t="105817" x="1749425" y="2582863"/>
          <p14:tracePt t="105824" x="1741488" y="2582863"/>
          <p14:tracePt t="105839" x="1733550" y="2592388"/>
          <p14:tracePt t="105852" x="1724025" y="2592388"/>
          <p14:tracePt t="105859" x="1724025" y="2600325"/>
          <p14:tracePt t="105868" x="1716088" y="2600325"/>
          <p14:tracePt t="105873" x="1716088" y="2608263"/>
          <p14:tracePt t="105880" x="1708150" y="2608263"/>
          <p14:tracePt t="105894" x="1698625" y="2608263"/>
          <p14:tracePt t="105901" x="1698625" y="2617788"/>
          <p14:tracePt t="105907" x="1690688" y="2617788"/>
          <p14:tracePt t="105914" x="1682750" y="2617788"/>
          <p14:tracePt t="105928" x="1682750" y="2625725"/>
          <p14:tracePt t="105957" x="1673225" y="2633663"/>
          <p14:tracePt t="105963" x="1665288" y="2643188"/>
          <p14:tracePt t="105984" x="1665288" y="2651125"/>
          <p14:tracePt t="105998" x="1665288" y="2660650"/>
          <p14:tracePt t="106012" x="1657350" y="2668588"/>
          <p14:tracePt t="106028" x="1647825" y="2676525"/>
          <p14:tracePt t="106041" x="1647825" y="2686050"/>
          <p14:tracePt t="106047" x="1647825" y="2693988"/>
          <p14:tracePt t="106060" x="1647825" y="2701925"/>
          <p14:tracePt t="106074" x="1647825" y="2711450"/>
          <p14:tracePt t="106082" x="1647825" y="2719388"/>
          <p14:tracePt t="106089" x="1647825" y="2727325"/>
          <p14:tracePt t="106104" x="1647825" y="2736850"/>
          <p14:tracePt t="106116" x="1647825" y="2744788"/>
          <p14:tracePt t="106131" x="1647825" y="2752725"/>
          <p14:tracePt t="106138" x="1647825" y="2762250"/>
          <p14:tracePt t="106158" x="1647825" y="2770188"/>
          <p14:tracePt t="106173" x="1647825" y="2778125"/>
          <p14:tracePt t="106189" x="1657350" y="2778125"/>
          <p14:tracePt t="106193" x="1657350" y="2787650"/>
          <p14:tracePt t="106206" x="1657350" y="2795588"/>
          <p14:tracePt t="106215" x="1665288" y="2795588"/>
          <p14:tracePt t="106236" x="1673225" y="2805113"/>
          <p14:tracePt t="106263" x="1682750" y="2813050"/>
          <p14:tracePt t="106284" x="1690688" y="2813050"/>
          <p14:tracePt t="106304" x="1698625" y="2820988"/>
          <p14:tracePt t="106325" x="1708150" y="2820988"/>
          <p14:tracePt t="106346" x="1716088" y="2820988"/>
          <p14:tracePt t="106367" x="1724025" y="2820988"/>
          <p14:tracePt t="106388" x="1733550" y="2820988"/>
          <p14:tracePt t="106437" x="1741488" y="2820988"/>
          <p14:tracePt t="106492" x="1749425" y="2820988"/>
          <p14:tracePt t="106514" x="1758950" y="2820988"/>
          <p14:tracePt t="106523" x="1758950" y="2813050"/>
          <p14:tracePt t="106562" x="1766888" y="2813050"/>
          <p14:tracePt t="106569" x="1766888" y="2805113"/>
          <p14:tracePt t="106604" x="1776413" y="2805113"/>
          <p14:tracePt t="106625" x="1776413" y="2795588"/>
          <p14:tracePt t="106646" x="1776413" y="2787650"/>
          <p14:tracePt t="106652" x="1784350" y="2787650"/>
          <p14:tracePt t="106694" x="1792288" y="2787650"/>
          <p14:tracePt t="106924" x="1801813" y="2787650"/>
          <p14:tracePt t="107029" x="1809750" y="2787650"/>
          <p14:tracePt t="107070" x="1809750" y="2778125"/>
          <p14:tracePt t="107091" x="1817688" y="2778125"/>
          <p14:tracePt t="107105" x="1827213" y="2778125"/>
          <p14:tracePt t="107112" x="1827213" y="2770188"/>
          <p14:tracePt t="107140" x="1835150" y="2762250"/>
          <p14:tracePt t="107146" x="1835150" y="2752725"/>
          <p14:tracePt t="107161" x="1843088" y="2752725"/>
          <p14:tracePt t="107167" x="1843088" y="2744788"/>
          <p14:tracePt t="107183" x="1843088" y="2736850"/>
          <p14:tracePt t="107195" x="1852613" y="2727325"/>
          <p14:tracePt t="107204" x="1860550" y="2727325"/>
          <p14:tracePt t="107209" x="1860550" y="2719388"/>
          <p14:tracePt t="107223" x="1868488" y="2711450"/>
          <p14:tracePt t="107238" x="1868488" y="2701925"/>
          <p14:tracePt t="107251" x="1868488" y="2693988"/>
          <p14:tracePt t="107257" x="1868488" y="2686050"/>
          <p14:tracePt t="107272" x="1868488" y="2676525"/>
          <p14:tracePt t="107287" x="1868488" y="2668588"/>
          <p14:tracePt t="107292" x="1868488" y="2660650"/>
          <p14:tracePt t="107307" x="1868488" y="2651125"/>
          <p14:tracePt t="107314" x="1868488" y="2643188"/>
          <p14:tracePt t="107328" x="1868488" y="2633663"/>
          <p14:tracePt t="107334" x="1868488" y="2625725"/>
          <p14:tracePt t="107355" x="1868488" y="2617788"/>
          <p14:tracePt t="107371" x="1868488" y="2608263"/>
          <p14:tracePt t="107383" x="1860550" y="2608263"/>
          <p14:tracePt t="107398" x="1860550" y="2600325"/>
          <p14:tracePt t="107412" x="1852613" y="2600325"/>
          <p14:tracePt t="107420" x="1852613" y="2592388"/>
          <p14:tracePt t="107454" x="1843088" y="2592388"/>
          <p14:tracePt t="107481" x="1843088" y="2582863"/>
          <p14:tracePt t="107509" x="1835150" y="2582863"/>
          <p14:tracePt t="107516" x="1835150" y="2574925"/>
          <p14:tracePt t="107550" x="1827213" y="2574925"/>
          <p14:tracePt t="107558" x="1817688" y="2574925"/>
          <p14:tracePt t="107564" x="1817688" y="2566988"/>
          <p14:tracePt t="107586" x="1809750" y="2557463"/>
          <p14:tracePt t="107591" x="1801813" y="2557463"/>
          <p14:tracePt t="107613" x="1792288" y="2549525"/>
          <p14:tracePt t="107621" x="1784350" y="2549525"/>
          <p14:tracePt t="107635" x="1776413" y="2549525"/>
          <p14:tracePt t="107648" x="1776413" y="2541588"/>
          <p14:tracePt t="107655" x="1766888" y="2541588"/>
          <p14:tracePt t="107661" x="1758950" y="2541588"/>
          <p14:tracePt t="107678" x="1749425" y="2532063"/>
          <p14:tracePt t="107689" x="1741488" y="2524125"/>
          <p14:tracePt t="107710" x="1724025" y="2524125"/>
          <p14:tracePt t="107721" x="1716088" y="2516188"/>
          <p14:tracePt t="107724" x="1708150" y="2516188"/>
          <p14:tracePt t="107739" x="1698625" y="2506663"/>
          <p14:tracePt t="107746" x="1682750" y="2506663"/>
          <p14:tracePt t="107753" x="1673225" y="2498725"/>
          <p14:tracePt t="107759" x="1665288" y="2498725"/>
          <p14:tracePt t="107766" x="1657350" y="2489200"/>
          <p14:tracePt t="107773" x="1647825" y="2489200"/>
          <p14:tracePt t="107789" x="1639888" y="2489200"/>
          <p14:tracePt t="107794" x="1631950" y="2481263"/>
          <p14:tracePt t="107807" x="1622425" y="2481263"/>
          <p14:tracePt t="107822" x="1614488" y="2481263"/>
          <p14:tracePt t="107829" x="1606550" y="2481263"/>
          <p14:tracePt t="107837" x="1597025" y="2481263"/>
          <p14:tracePt t="107849" x="1589088" y="2481263"/>
          <p14:tracePt t="107857" x="1579563" y="2481263"/>
          <p14:tracePt t="107871" x="1571625" y="2481263"/>
          <p14:tracePt t="107878" x="1563688" y="2481263"/>
          <p14:tracePt t="107886" x="1554163" y="2481263"/>
          <p14:tracePt t="107898" x="1546225" y="2481263"/>
          <p14:tracePt t="107905" x="1538288" y="2481263"/>
          <p14:tracePt t="107913" x="1538288" y="2489200"/>
          <p14:tracePt t="107921" x="1528763" y="2489200"/>
          <p14:tracePt t="107933" x="1520825" y="2498725"/>
          <p14:tracePt t="107940" x="1512888" y="2498725"/>
          <p14:tracePt t="107955" x="1503363" y="2516188"/>
          <p14:tracePt t="107969" x="1495425" y="2516188"/>
          <p14:tracePt t="107977" x="1495425" y="2524125"/>
          <p14:tracePt t="107981" x="1477963" y="2524125"/>
          <p14:tracePt t="107996" x="1477963" y="2541588"/>
          <p14:tracePt t="108011" x="1470025" y="2541588"/>
          <p14:tracePt t="108019" x="1470025" y="2549525"/>
          <p14:tracePt t="108038" x="1462088" y="2557463"/>
          <p14:tracePt t="108047" x="1462088" y="2566988"/>
          <p14:tracePt t="108054" x="1452563" y="2566988"/>
          <p14:tracePt t="108059" x="1452563" y="2574925"/>
          <p14:tracePt t="108073" x="1444625" y="2582863"/>
          <p14:tracePt t="108094" x="1444625" y="2592388"/>
          <p14:tracePt t="108102" x="1435100" y="2592388"/>
          <p14:tracePt t="108115" x="1435100" y="2600325"/>
          <p14:tracePt t="108136" x="1435100" y="2608263"/>
          <p14:tracePt t="108170" x="1435100" y="2617788"/>
          <p14:tracePt t="108213" x="1435100" y="2625725"/>
          <p14:tracePt t="108247" x="1435100" y="2633663"/>
          <p14:tracePt t="108525" x="1444625" y="2633663"/>
          <p14:tracePt t="108546" x="1452563" y="2625725"/>
          <p14:tracePt t="108587" x="1452563" y="2617788"/>
          <p14:tracePt t="108603" x="1462088" y="2617788"/>
          <p14:tracePt t="108629" x="1470025" y="2617788"/>
          <p14:tracePt t="108644" x="1470025" y="2608263"/>
          <p14:tracePt t="108652" x="1477963" y="2608263"/>
          <p14:tracePt t="108657" x="1487488" y="2608263"/>
          <p14:tracePt t="108965" x="1495425" y="2608263"/>
          <p14:tracePt t="108993" x="1503363" y="2608263"/>
          <p14:tracePt t="109004" x="1520825" y="2608263"/>
          <p14:tracePt t="109017" x="1528763" y="2608263"/>
          <p14:tracePt t="109031" x="1538288" y="2608263"/>
          <p14:tracePt t="109038" x="1546225" y="2608263"/>
          <p14:tracePt t="109052" x="1554163" y="2617788"/>
          <p14:tracePt t="109069" x="1563688" y="2617788"/>
          <p14:tracePt t="109080" x="1571625" y="2617788"/>
          <p14:tracePt t="109095" x="1579563" y="2625725"/>
          <p14:tracePt t="109108" x="1589088" y="2625725"/>
          <p14:tracePt t="109115" x="1589088" y="2633663"/>
          <p14:tracePt t="109121" x="1597025" y="2633663"/>
          <p14:tracePt t="109136" x="1606550" y="2633663"/>
          <p14:tracePt t="109143" x="1606550" y="2643188"/>
          <p14:tracePt t="109177" x="1614488" y="2651125"/>
          <p14:tracePt t="109191" x="1622425" y="2651125"/>
          <p14:tracePt t="109198" x="1622425" y="2660650"/>
          <p14:tracePt t="109212" x="1631950" y="2660650"/>
          <p14:tracePt t="109220" x="1639888" y="2668588"/>
          <p14:tracePt t="109235" x="1647825" y="2668588"/>
          <p14:tracePt t="109246" x="1657350" y="2676525"/>
          <p14:tracePt t="109268" x="1657350" y="2686050"/>
          <p14:tracePt t="109275" x="1665288" y="2686050"/>
          <p14:tracePt t="109303" x="1673225" y="2693988"/>
          <p14:tracePt t="109324" x="1682750" y="2693988"/>
          <p14:tracePt t="109330" x="1682750" y="2701925"/>
          <p14:tracePt t="109450" x="1673225" y="2701925"/>
          <p14:tracePt t="109456" x="1673225" y="2693988"/>
          <p14:tracePt t="109470" x="1673225" y="2686050"/>
          <p14:tracePt t="109476" x="1665288" y="2686050"/>
          <p14:tracePt t="109491" x="1665288" y="2676525"/>
          <p14:tracePt t="109504" x="1665288" y="2668588"/>
          <p14:tracePt t="109520" x="1665288" y="2660650"/>
          <p14:tracePt t="109535" x="1657350" y="2651125"/>
          <p14:tracePt t="109546" x="1657350" y="2643188"/>
          <p14:tracePt t="109568" x="1647825" y="2633663"/>
          <p14:tracePt t="109574" x="1639888" y="2625725"/>
          <p14:tracePt t="109589" x="1639888" y="2617788"/>
          <p14:tracePt t="109609" x="1631950" y="2608263"/>
          <p14:tracePt t="109623" x="1622425" y="2600325"/>
          <p14:tracePt t="109630" x="1622425" y="2592388"/>
          <p14:tracePt t="109644" x="1614488" y="2582863"/>
          <p14:tracePt t="109657" x="1606550" y="2566988"/>
          <p14:tracePt t="109665" x="1606550" y="2557463"/>
          <p14:tracePt t="109672" x="1579563" y="2541588"/>
          <p14:tracePt t="109678" x="1563688" y="2524125"/>
          <p14:tracePt t="109687" x="1554163" y="2506663"/>
          <p14:tracePt t="109692" x="1528763" y="2489200"/>
          <p14:tracePt t="109701" x="1512888" y="2481263"/>
          <p14:tracePt t="109706" x="1495425" y="2473325"/>
          <p14:tracePt t="109714" x="1477963" y="2455863"/>
          <p14:tracePt t="109722" x="1452563" y="2447925"/>
          <p14:tracePt t="109727" x="1444625" y="2447925"/>
          <p14:tracePt t="109735" x="1435100" y="2438400"/>
          <p14:tracePt t="109741" x="1409700" y="2430463"/>
          <p14:tracePt t="109755" x="1401763" y="2430463"/>
          <p14:tracePt t="109762" x="1393825" y="2430463"/>
          <p14:tracePt t="109771" x="1384300" y="2430463"/>
          <p14:tracePt t="109776" x="1376363" y="2430463"/>
          <p14:tracePt t="109785" x="1368425" y="2430463"/>
          <p14:tracePt t="109790" x="1350963" y="2430463"/>
          <p14:tracePt t="109797" x="1343025" y="2430463"/>
          <p14:tracePt t="109803" x="1333500" y="2430463"/>
          <p14:tracePt t="109811" x="1317625" y="2430463"/>
          <p14:tracePt t="109818" x="1300163" y="2430463"/>
          <p14:tracePt t="109825" x="1282700" y="2430463"/>
          <p14:tracePt t="109834" x="1265238" y="2430463"/>
          <p14:tracePt t="109838" x="1249363" y="2430463"/>
          <p14:tracePt t="109846" x="1223963" y="2430463"/>
          <p14:tracePt t="109853" x="1198563" y="2430463"/>
          <p14:tracePt t="109860" x="1173163" y="2430463"/>
          <p14:tracePt t="109868" x="1147763" y="2430463"/>
          <p14:tracePt t="109874" x="1120775" y="2438400"/>
          <p14:tracePt t="109881" x="1104900" y="2438400"/>
          <p14:tracePt t="109887" x="1079500" y="2447925"/>
          <p14:tracePt t="109895" x="1054100" y="2447925"/>
          <p14:tracePt t="109903" x="1044575" y="2447925"/>
          <p14:tracePt t="109908" x="1019175" y="2447925"/>
          <p14:tracePt t="109918" x="1003300" y="2447925"/>
          <p14:tracePt t="109922" x="985838" y="2447925"/>
          <p14:tracePt t="109929" x="960438" y="2447925"/>
          <p14:tracePt t="109951" x="917575" y="2455863"/>
          <p14:tracePt t="109957" x="900113" y="2455863"/>
          <p14:tracePt t="109964" x="892175" y="2463800"/>
          <p14:tracePt t="109971" x="884238" y="2463800"/>
          <p14:tracePt t="109978" x="874713" y="2463800"/>
          <p14:tracePt t="109986" x="866775" y="2463800"/>
          <p14:tracePt t="109992" x="858838" y="2463800"/>
          <p14:tracePt t="110000" x="849313" y="2463800"/>
          <p14:tracePt t="110012" x="841375" y="2473325"/>
          <p14:tracePt t="110026" x="823913" y="2473325"/>
          <p14:tracePt t="110041" x="823913" y="2481263"/>
          <p14:tracePt t="110047" x="815975" y="2481263"/>
          <p14:tracePt t="110054" x="806450" y="2481263"/>
          <p14:tracePt t="110062" x="798513" y="2481263"/>
          <p14:tracePt t="110069" x="781050" y="2489200"/>
          <p14:tracePt t="110075" x="781050" y="2498725"/>
          <p14:tracePt t="110085" x="765175" y="2498725"/>
          <p14:tracePt t="110089" x="765175" y="2506663"/>
          <p14:tracePt t="110096" x="755650" y="2516188"/>
          <p14:tracePt t="110103" x="739775" y="2516188"/>
          <p14:tracePt t="110110" x="722313" y="2516188"/>
          <p14:tracePt t="110118" x="722313" y="2532063"/>
          <p14:tracePt t="110125" x="714375" y="2532063"/>
          <p14:tracePt t="110131" x="704850" y="2532063"/>
          <p14:tracePt t="110145" x="696913" y="2541588"/>
          <p14:tracePt t="110158" x="679450" y="2541588"/>
          <p14:tracePt t="110172" x="679450" y="2549525"/>
          <p14:tracePt t="110180" x="671513" y="2549525"/>
          <p14:tracePt t="110194" x="671513" y="2557463"/>
          <p14:tracePt t="110202" x="661988" y="2557463"/>
          <p14:tracePt t="110207" x="661988" y="2566988"/>
          <p14:tracePt t="110228" x="661988" y="2574925"/>
          <p14:tracePt t="110236" x="654050" y="2574925"/>
          <p14:tracePt t="110243" x="654050" y="2582863"/>
          <p14:tracePt t="110257" x="646113" y="2592388"/>
          <p14:tracePt t="110270" x="646113" y="2600325"/>
          <p14:tracePt t="110285" x="646113" y="2608263"/>
          <p14:tracePt t="110301" x="646113" y="2625725"/>
          <p14:tracePt t="110312" x="646113" y="2633663"/>
          <p14:tracePt t="110319" x="646113" y="2643188"/>
          <p14:tracePt t="110335" x="636588" y="2651125"/>
          <p14:tracePt t="110340" x="636588" y="2660650"/>
          <p14:tracePt t="110347" x="636588" y="2668588"/>
          <p14:tracePt t="110361" x="636588" y="2686050"/>
          <p14:tracePt t="110374" x="636588" y="2693988"/>
          <p14:tracePt t="110388" x="636588" y="2711450"/>
          <p14:tracePt t="110410" x="636588" y="2719388"/>
          <p14:tracePt t="110431" x="636588" y="2727325"/>
          <p14:tracePt t="110437" x="636588" y="2736850"/>
          <p14:tracePt t="110452" x="646113" y="2744788"/>
          <p14:tracePt t="110468" x="646113" y="2752725"/>
          <p14:tracePt t="110472" x="654050" y="2752725"/>
          <p14:tracePt t="110487" x="654050" y="2762250"/>
          <p14:tracePt t="110494" x="654050" y="2770188"/>
          <p14:tracePt t="110501" x="661988" y="2770188"/>
          <p14:tracePt t="110507" x="661988" y="2778125"/>
          <p14:tracePt t="110528" x="679450" y="2795588"/>
          <p14:tracePt t="110542" x="679450" y="2805113"/>
          <p14:tracePt t="110550" x="688975" y="2805113"/>
          <p14:tracePt t="110556" x="696913" y="2813050"/>
          <p14:tracePt t="110563" x="704850" y="2820988"/>
          <p14:tracePt t="110570" x="722313" y="2820988"/>
          <p14:tracePt t="110576" x="722313" y="2830513"/>
          <p14:tracePt t="110585" x="739775" y="2838450"/>
          <p14:tracePt t="110591" x="747713" y="2838450"/>
          <p14:tracePt t="110598" x="765175" y="2846388"/>
          <p14:tracePt t="110604" x="773113" y="2855913"/>
          <p14:tracePt t="110612" x="790575" y="2855913"/>
          <p14:tracePt t="110619" x="798513" y="2863850"/>
          <p14:tracePt t="110625" x="815975" y="2871788"/>
          <p14:tracePt t="110634" x="831850" y="2871788"/>
          <p14:tracePt t="110646" x="866775" y="2881313"/>
          <p14:tracePt t="110653" x="884238" y="2889250"/>
          <p14:tracePt t="110660" x="900113" y="2897188"/>
          <p14:tracePt t="110668" x="925513" y="2897188"/>
          <p14:tracePt t="110675" x="950913" y="2897188"/>
          <p14:tracePt t="110684" x="968375" y="2897188"/>
          <p14:tracePt t="110688" x="1003300" y="2906713"/>
          <p14:tracePt t="110697" x="1028700" y="2906713"/>
          <p14:tracePt t="110702" x="1044575" y="2914650"/>
          <p14:tracePt t="110709" x="1062038" y="2914650"/>
          <p14:tracePt t="110717" x="1069975" y="2914650"/>
          <p14:tracePt t="110723" x="1087438" y="2914650"/>
          <p14:tracePt t="110731" x="1104900" y="2914650"/>
          <p14:tracePt t="110736" x="1120775" y="2914650"/>
          <p14:tracePt t="110744" x="1138238" y="2914650"/>
          <p14:tracePt t="110752" x="1147763" y="2914650"/>
          <p14:tracePt t="110758" x="1155700" y="2914650"/>
          <p14:tracePt t="110765" x="1173163" y="2914650"/>
          <p14:tracePt t="110771" x="1181100" y="2914650"/>
          <p14:tracePt t="110779" x="1198563" y="2914650"/>
          <p14:tracePt t="110785" x="1206500" y="2914650"/>
          <p14:tracePt t="110793" x="1223963" y="2914650"/>
          <p14:tracePt t="110801" x="1239838" y="2914650"/>
          <p14:tracePt t="110806" x="1249363" y="2914650"/>
          <p14:tracePt t="110814" x="1265238" y="2914650"/>
          <p14:tracePt t="110820" x="1274763" y="2914650"/>
          <p14:tracePt t="110827" x="1300163" y="2914650"/>
          <p14:tracePt t="110835" x="1308100" y="2914650"/>
          <p14:tracePt t="110841" x="1317625" y="2914650"/>
          <p14:tracePt t="110851" x="1333500" y="2914650"/>
          <p14:tracePt t="110855" x="1343025" y="2914650"/>
          <p14:tracePt t="110862" x="1350963" y="2914650"/>
          <p14:tracePt t="110869" x="1358900" y="2914650"/>
          <p14:tracePt t="110876" x="1376363" y="2906713"/>
          <p14:tracePt t="110884" x="1384300" y="2906713"/>
          <p14:tracePt t="110890" x="1393825" y="2906713"/>
          <p14:tracePt t="110903" x="1401763" y="2906713"/>
          <p14:tracePt t="110910" x="1409700" y="2906713"/>
          <p14:tracePt t="110925" x="1419225" y="2906713"/>
          <p14:tracePt t="110934" x="1427163" y="2906713"/>
          <p14:tracePt t="110938" x="1435100" y="2906713"/>
          <p14:tracePt t="110952" x="1444625" y="2906713"/>
          <p14:tracePt t="110960" x="1452563" y="2906713"/>
          <p14:tracePt t="110968" x="1452563" y="2897188"/>
          <p14:tracePt t="110984" x="1470025" y="2897188"/>
          <p14:tracePt t="110995" x="1477963" y="2897188"/>
          <p14:tracePt t="111002" x="1487488" y="2897188"/>
          <p14:tracePt t="111008" x="1495425" y="2897188"/>
          <p14:tracePt t="111018" x="1495425" y="2889250"/>
          <p14:tracePt t="111022" x="1503363" y="2889250"/>
          <p14:tracePt t="111029" x="1512888" y="2889250"/>
          <p14:tracePt t="111036" x="1520825" y="2889250"/>
          <p14:tracePt t="111051" x="1520825" y="2881313"/>
          <p14:tracePt t="111057" x="1538288" y="2881313"/>
          <p14:tracePt t="111065" x="1538288" y="2871788"/>
          <p14:tracePt t="111071" x="1546225" y="2871788"/>
          <p14:tracePt t="111093" x="1554163" y="2871788"/>
          <p14:tracePt t="111101" x="1554163" y="2863850"/>
          <p14:tracePt t="111106" x="1563688" y="2863850"/>
          <p14:tracePt t="111120" x="1571625" y="2863850"/>
          <p14:tracePt t="111126" x="1571625" y="2855913"/>
          <p14:tracePt t="111141" x="1579563" y="2855913"/>
          <p14:tracePt t="111154" x="1589088" y="2855913"/>
          <p14:tracePt t="111168" x="1597025" y="2855913"/>
          <p14:tracePt t="111191" x="1606550" y="2846388"/>
          <p14:tracePt t="111203" x="1606550" y="2838450"/>
          <p14:tracePt t="111210" x="1614488" y="2838450"/>
          <p14:tracePt t="111224" x="1614488" y="2830513"/>
          <p14:tracePt t="111239" x="1622425" y="2830513"/>
          <p14:tracePt t="111252" x="1622425" y="2820988"/>
          <p14:tracePt t="111267" x="1631950" y="2820988"/>
          <p14:tracePt t="111273" x="1639888" y="2820988"/>
          <p14:tracePt t="111280" x="1639888" y="2813050"/>
          <p14:tracePt t="111308" x="1639888" y="2805113"/>
          <p14:tracePt t="111336" x="1647825" y="2805113"/>
          <p14:tracePt t="111350" x="1647825" y="2795588"/>
          <p14:tracePt t="111370" x="1657350" y="2795588"/>
          <p14:tracePt t="111377" x="1657350" y="2787650"/>
          <p14:tracePt t="111399" x="1657350" y="2778125"/>
          <p14:tracePt t="111419" x="1657350" y="2770188"/>
          <p14:tracePt t="111434" x="1657350" y="2762250"/>
          <p14:tracePt t="111468" x="1657350" y="2752725"/>
          <p14:tracePt t="111476" x="1657350" y="2744788"/>
          <p14:tracePt t="111488" x="1657350" y="2736850"/>
          <p14:tracePt t="111503" x="1657350" y="2727325"/>
          <p14:tracePt t="111524" x="1657350" y="2719388"/>
          <p14:tracePt t="111545" x="1657350" y="2711450"/>
          <p14:tracePt t="111559" x="1647825" y="2701925"/>
          <p14:tracePt t="111573" x="1639888" y="2701925"/>
          <p14:tracePt t="111579" x="1639888" y="2693988"/>
          <p14:tracePt t="111586" x="1631950" y="2693988"/>
          <p14:tracePt t="111601" x="1622425" y="2693988"/>
          <p14:tracePt t="111621" x="1614488" y="2693988"/>
          <p14:tracePt t="111642" x="1614488" y="2686050"/>
          <p14:tracePt t="111649" x="1606550" y="2676525"/>
          <p14:tracePt t="111656" x="1597025" y="2676525"/>
          <p14:tracePt t="111669" x="1589088" y="2676525"/>
          <p14:tracePt t="111691" x="1579563" y="2676525"/>
          <p14:tracePt t="111711" x="1571625" y="2668588"/>
          <p14:tracePt t="111718" x="1563688" y="2668588"/>
          <p14:tracePt t="111734" x="1554163" y="2668588"/>
          <p14:tracePt t="111747" x="1554163" y="2660650"/>
          <p14:tracePt t="111753" x="1538288" y="2660650"/>
          <p14:tracePt t="111769" x="1528763" y="2651125"/>
          <p14:tracePt t="111783" x="1520825" y="2643188"/>
          <p14:tracePt t="111795" x="1503363" y="2643188"/>
          <p14:tracePt t="111809" x="1495425" y="2643188"/>
          <p14:tracePt t="111818" x="1487488" y="2643188"/>
          <p14:tracePt t="111824" x="1477963" y="2633663"/>
          <p14:tracePt t="111830" x="1470025" y="2633663"/>
          <p14:tracePt t="111844" x="1462088" y="2633663"/>
          <p14:tracePt t="111851" x="1452563" y="2633663"/>
          <p14:tracePt t="111859" x="1444625" y="2625725"/>
          <p14:tracePt t="111867" x="1427163" y="2625725"/>
          <p14:tracePt t="111872" x="1427163" y="2617788"/>
          <p14:tracePt t="111880" x="1409700" y="2617788"/>
          <p14:tracePt t="111885" x="1401763" y="2617788"/>
          <p14:tracePt t="111893" x="1393825" y="2608263"/>
          <p14:tracePt t="111901" x="1384300" y="2608263"/>
          <p14:tracePt t="111907" x="1376363" y="2608263"/>
          <p14:tracePt t="111913" x="1368425" y="2608263"/>
          <p14:tracePt t="111921" x="1350963" y="2600325"/>
          <p14:tracePt t="111935" x="1343025" y="2600325"/>
          <p14:tracePt t="111942" x="1325563" y="2592388"/>
          <p14:tracePt t="111951" x="1308100" y="2592388"/>
          <p14:tracePt t="111954" x="1300163" y="2592388"/>
          <p14:tracePt t="111963" x="1282700" y="2582863"/>
          <p14:tracePt t="111969" x="1265238" y="2582863"/>
          <p14:tracePt t="111978" x="1249363" y="2574925"/>
          <p14:tracePt t="111985" x="1223963" y="2574925"/>
          <p14:tracePt t="111990" x="1214438" y="2566988"/>
          <p14:tracePt t="111996" x="1198563" y="2566988"/>
          <p14:tracePt t="112005" x="1189038" y="2557463"/>
          <p14:tracePt t="112011" x="1181100" y="2557463"/>
          <p14:tracePt t="112018" x="1173163" y="2557463"/>
          <p14:tracePt t="112025" x="1163638" y="2557463"/>
          <p14:tracePt t="112038" x="1155700" y="2557463"/>
          <p14:tracePt t="112050" x="1155700" y="2549525"/>
          <p14:tracePt t="112052" x="1147763" y="2549525"/>
          <p14:tracePt t="112059" x="1138238" y="2549525"/>
          <p14:tracePt t="112074" x="1130300" y="2549525"/>
          <p14:tracePt t="112101" x="1120775" y="2549525"/>
          <p14:tracePt t="112136" x="1112838" y="2549525"/>
          <p14:tracePt t="112631" x="1120775" y="2549525"/>
          <p14:tracePt t="112736" x="1112838" y="2549525"/>
          <p14:tracePt t="112757" x="1095375" y="2549525"/>
          <p14:tracePt t="112771" x="1087438" y="2549525"/>
          <p14:tracePt t="112785" x="1069975" y="2549525"/>
          <p14:tracePt t="112799" x="1062038" y="2549525"/>
          <p14:tracePt t="112812" x="1044575" y="2549525"/>
          <p14:tracePt t="112833" x="1036638" y="2549525"/>
          <p14:tracePt t="112840" x="1028700" y="2549525"/>
          <p14:tracePt t="112861" x="1019175" y="2549525"/>
          <p14:tracePt t="112875" x="1011238" y="2549525"/>
          <p14:tracePt t="112883" x="1003300" y="2549525"/>
          <p14:tracePt t="112897" x="1003300" y="2541588"/>
          <p14:tracePt t="112911" x="993775" y="2541588"/>
          <p14:tracePt t="112917" x="985838" y="2541588"/>
          <p14:tracePt t="112933" x="976313" y="2541588"/>
          <p14:tracePt t="112945" x="968375" y="2541588"/>
          <p14:tracePt t="112959" x="960438" y="2541588"/>
          <p14:tracePt t="112967" x="950913" y="2541588"/>
          <p14:tracePt t="112973" x="942975" y="2541588"/>
          <p14:tracePt t="112982" x="935038" y="2541588"/>
          <p14:tracePt t="112986" x="925513" y="2541588"/>
          <p14:tracePt t="112994" x="917575" y="2541588"/>
          <p14:tracePt t="113007" x="909638" y="2541588"/>
          <p14:tracePt t="113022" x="900113" y="2541588"/>
          <p14:tracePt t="113028" x="892175" y="2541588"/>
          <p14:tracePt t="113042" x="884238" y="2541588"/>
          <p14:tracePt t="113049" x="874713" y="2541588"/>
          <p14:tracePt t="113057" x="866775" y="2541588"/>
          <p14:tracePt t="113070" x="858838" y="2549525"/>
          <p14:tracePt t="113084" x="849313" y="2549525"/>
          <p14:tracePt t="113104" x="841375" y="2549525"/>
          <p14:tracePt t="113111" x="841375" y="2557463"/>
          <p14:tracePt t="113118" x="831850" y="2557463"/>
          <p14:tracePt t="113133" x="823913" y="2566988"/>
          <p14:tracePt t="113161" x="815975" y="2566988"/>
          <p14:tracePt t="113189" x="806450" y="2566988"/>
          <p14:tracePt t="113195" x="806450" y="2574925"/>
          <p14:tracePt t="113209" x="798513" y="2574925"/>
          <p14:tracePt t="113223" x="790575" y="2574925"/>
          <p14:tracePt t="113231" x="790575" y="2582863"/>
          <p14:tracePt t="113251" x="781050" y="2582863"/>
          <p14:tracePt t="113299" x="773113" y="2582863"/>
          <p14:tracePt t="113337" x="773113" y="2592388"/>
          <p14:tracePt t="113349" x="773113" y="2600325"/>
          <p14:tracePt t="113431" x="781050" y="2608263"/>
          <p14:tracePt t="113494" x="790575" y="2608263"/>
          <p14:tracePt t="113515" x="798513" y="2608263"/>
          <p14:tracePt t="113557" x="806450" y="2608263"/>
          <p14:tracePt t="113585" x="815975" y="2608263"/>
          <p14:tracePt t="113606" x="823913" y="2608263"/>
          <p14:tracePt t="113626" x="831850" y="2608263"/>
          <p14:tracePt t="113647" x="841375" y="2608263"/>
          <p14:tracePt t="113689" x="849313" y="2608263"/>
          <p14:tracePt t="113731" x="858838" y="2608263"/>
          <p14:tracePt t="113786" x="866775" y="2608263"/>
          <p14:tracePt t="113801" x="874713" y="2608263"/>
          <p14:tracePt t="113850" x="884238" y="2608263"/>
          <p14:tracePt t="113974" x="884238" y="2617788"/>
          <p14:tracePt t="113995" x="884238" y="2625725"/>
          <p14:tracePt t="114016" x="884238" y="2633663"/>
          <p14:tracePt t="114037" x="884238" y="2643188"/>
          <p14:tracePt t="114058" x="874713" y="2651125"/>
          <p14:tracePt t="114072" x="866775" y="2651125"/>
          <p14:tracePt t="114079" x="866775" y="2660650"/>
          <p14:tracePt t="114093" x="858838" y="2660650"/>
          <p14:tracePt t="114107" x="858838" y="2668588"/>
          <p14:tracePt t="114114" x="849313" y="2668588"/>
          <p14:tracePt t="114120" x="849313" y="2676525"/>
          <p14:tracePt t="114135" x="841375" y="2676525"/>
          <p14:tracePt t="114141" x="831850" y="2686050"/>
          <p14:tracePt t="114163" x="823913" y="2693988"/>
          <p14:tracePt t="114183" x="815975" y="2693988"/>
          <p14:tracePt t="114211" x="806450" y="2701925"/>
          <p14:tracePt t="114232" x="798513" y="2701925"/>
          <p14:tracePt t="114239" x="798513" y="2711450"/>
          <p14:tracePt t="114246" x="790575" y="2711450"/>
          <p14:tracePt t="114275" x="781050" y="2711450"/>
          <p14:tracePt t="114322" x="773113" y="2711450"/>
          <p14:tracePt t="114719" x="781050" y="2711450"/>
          <p14:tracePt t="114775" x="790575" y="2711450"/>
          <p14:tracePt t="114796" x="798513" y="2711450"/>
          <p14:tracePt t="114823" x="806450" y="2711450"/>
          <p14:tracePt t="114851" x="815975" y="2711450"/>
          <p14:tracePt t="114893" x="823913" y="2711450"/>
          <p14:tracePt t="114942" x="831850" y="2711450"/>
          <p14:tracePt t="114958" x="841375" y="2711450"/>
          <p14:tracePt t="114998" x="849313" y="2711450"/>
          <p14:tracePt t="115039" x="858838" y="2711450"/>
          <p14:tracePt t="115060" x="866775" y="2711450"/>
          <p14:tracePt t="115066" x="874713" y="2711450"/>
          <p14:tracePt t="115074" x="884238" y="2711450"/>
          <p14:tracePt t="115081" x="892175" y="2711450"/>
          <p14:tracePt t="115088" x="900113" y="2719388"/>
          <p14:tracePt t="115097" x="909638" y="2719388"/>
          <p14:tracePt t="115102" x="917575" y="2719388"/>
          <p14:tracePt t="115110" x="925513" y="2719388"/>
          <p14:tracePt t="115123" x="935038" y="2719388"/>
          <p14:tracePt t="115130" x="942975" y="2719388"/>
          <p14:tracePt t="115137" x="960438" y="2719388"/>
          <p14:tracePt t="115151" x="968375" y="2727325"/>
          <p14:tracePt t="115157" x="976313" y="2727325"/>
          <p14:tracePt t="115165" x="985838" y="2727325"/>
          <p14:tracePt t="115172" x="993775" y="2727325"/>
          <p14:tracePt t="115180" x="1003300" y="2727325"/>
          <p14:tracePt t="115186" x="1011238" y="2727325"/>
          <p14:tracePt t="115199" x="1019175" y="2736850"/>
          <p14:tracePt t="115206" x="1028700" y="2736850"/>
          <p14:tracePt t="115215" x="1036638" y="2744788"/>
          <p14:tracePt t="115220" x="1044575" y="2744788"/>
          <p14:tracePt t="115234" x="1054100" y="2744788"/>
          <p14:tracePt t="115248" x="1069975" y="2744788"/>
          <p14:tracePt t="115255" x="1079500" y="2752725"/>
          <p14:tracePt t="115264" x="1087438" y="2752725"/>
          <p14:tracePt t="115275" x="1095375" y="2752725"/>
          <p14:tracePt t="115283" x="1112838" y="2752725"/>
          <p14:tracePt t="115291" x="1112838" y="2762250"/>
          <p14:tracePt t="115298" x="1120775" y="2762250"/>
          <p14:tracePt t="115304" x="1130300" y="2762250"/>
          <p14:tracePt t="115313" x="1138238" y="2762250"/>
          <p14:tracePt t="115318" x="1147763" y="2762250"/>
          <p14:tracePt t="115325" x="1155700" y="2762250"/>
          <p14:tracePt t="115331" x="1163638" y="2762250"/>
          <p14:tracePt t="115339" x="1173163" y="2762250"/>
          <p14:tracePt t="115347" x="1189038" y="2762250"/>
          <p14:tracePt t="115352" x="1198563" y="2770188"/>
          <p14:tracePt t="115360" x="1206500" y="2770188"/>
          <p14:tracePt t="115366" x="1223963" y="2770188"/>
          <p14:tracePt t="115374" x="1231900" y="2770188"/>
          <p14:tracePt t="115381" x="1249363" y="2770188"/>
          <p14:tracePt t="115388" x="1257300" y="2770188"/>
          <p14:tracePt t="115396" x="1265238" y="2770188"/>
          <p14:tracePt t="115401" x="1274763" y="2770188"/>
          <p14:tracePt t="115408" x="1290638" y="2770188"/>
          <p14:tracePt t="115422" x="1300163" y="2770188"/>
          <p14:tracePt t="115436" x="1317625" y="2770188"/>
          <p14:tracePt t="115445" x="1325563" y="2770188"/>
          <p14:tracePt t="115450" x="1333500" y="2770188"/>
          <p14:tracePt t="115457" x="1343025" y="2770188"/>
          <p14:tracePt t="115465" x="1358900" y="2770188"/>
          <p14:tracePt t="115471" x="1368425" y="2770188"/>
          <p14:tracePt t="115479" x="1384300" y="2770188"/>
          <p14:tracePt t="115487" x="1401763" y="2770188"/>
          <p14:tracePt t="115491" x="1427163" y="2770188"/>
          <p14:tracePt t="115498" x="1444625" y="2762250"/>
          <p14:tracePt t="115505" x="1470025" y="2762250"/>
          <p14:tracePt t="115514" x="1487488" y="2762250"/>
          <p14:tracePt t="115519" x="1512888" y="2762250"/>
          <p14:tracePt t="115526" x="1528763" y="2762250"/>
          <p14:tracePt t="115534" x="1538288" y="2762250"/>
          <p14:tracePt t="115540" x="1554163" y="2762250"/>
          <p14:tracePt t="115547" x="1563688" y="2762250"/>
          <p14:tracePt t="115554" x="1571625" y="2762250"/>
          <p14:tracePt t="115562" x="1579563" y="2762250"/>
          <p14:tracePt t="115582" x="1589088" y="2762250"/>
          <p14:tracePt t="115597" x="1597025" y="2762250"/>
          <p14:tracePt t="115603" x="1606550" y="2762250"/>
          <p14:tracePt t="115624" x="1614488" y="2762250"/>
          <p14:tracePt t="115666" x="1614488" y="2770188"/>
          <p14:tracePt t="115708" x="1606550" y="2770188"/>
          <p14:tracePt t="115714" x="1597025" y="2770188"/>
          <p14:tracePt t="115721" x="1589088" y="2770188"/>
          <p14:tracePt t="115730" x="1571625" y="2770188"/>
          <p14:tracePt t="115736" x="1554163" y="2770188"/>
          <p14:tracePt t="115743" x="1546225" y="2770188"/>
          <p14:tracePt t="115750" x="1528763" y="2770188"/>
          <p14:tracePt t="115756" x="1512888" y="2770188"/>
          <p14:tracePt t="115764" x="1462088" y="2770188"/>
          <p14:tracePt t="115770" x="1393825" y="2752725"/>
          <p14:tracePt t="115780" x="1350963" y="2752725"/>
          <p14:tracePt t="115784" x="1257300" y="2752725"/>
          <p14:tracePt t="115791" x="1181100" y="2752725"/>
          <p14:tracePt t="115798" x="1079500" y="2752725"/>
          <p14:tracePt t="115806" x="1019175" y="2752725"/>
          <p14:tracePt t="115813" x="976313" y="2752725"/>
          <p14:tracePt t="115819" x="942975" y="2752725"/>
          <p14:tracePt t="115828" x="909638" y="2752725"/>
          <p14:tracePt t="115833" x="884238" y="2752725"/>
          <p14:tracePt t="115840" x="866775" y="2752725"/>
          <p14:tracePt t="115848" x="858838" y="2752725"/>
          <p14:tracePt t="115854" x="849313" y="2752725"/>
          <p14:tracePt t="115862" x="841375" y="2752725"/>
          <p14:tracePt t="115875" x="831850" y="2752725"/>
          <p14:tracePt t="115888" x="823913" y="2752725"/>
          <p14:tracePt t="115897" x="815975" y="2752725"/>
          <p14:tracePt t="115924" x="806450" y="2752725"/>
          <p14:tracePt t="115930" x="806450" y="2762250"/>
          <p14:tracePt t="115951" x="798513" y="2762250"/>
          <p14:tracePt t="115986" x="790575" y="2762250"/>
          <p14:tracePt t="116027" x="790575" y="2770188"/>
          <p14:tracePt t="116070" x="790575" y="2778125"/>
          <p14:tracePt t="116105" x="798513" y="2778125"/>
          <p14:tracePt t="116126" x="806450" y="2778125"/>
          <p14:tracePt t="116133" x="823913" y="2778125"/>
          <p14:tracePt t="116146" x="831850" y="2778125"/>
          <p14:tracePt t="116154" x="841375" y="2778125"/>
          <p14:tracePt t="116162" x="858838" y="2778125"/>
          <p14:tracePt t="116174" x="874713" y="2778125"/>
          <p14:tracePt t="116181" x="892175" y="2778125"/>
          <p14:tracePt t="116188" x="900113" y="2778125"/>
          <p14:tracePt t="116196" x="925513" y="2778125"/>
          <p14:tracePt t="116202" x="968375" y="2778125"/>
          <p14:tracePt t="116209" x="1011238" y="2778125"/>
          <p14:tracePt t="116216" x="1069975" y="2778125"/>
          <p14:tracePt t="116223" x="1130300" y="2778125"/>
          <p14:tracePt t="116230" x="1155700" y="2778125"/>
          <p14:tracePt t="116236" x="1173163" y="2778125"/>
          <p14:tracePt t="116245" x="1198563" y="2778125"/>
          <p14:tracePt t="116250" x="1223963" y="2778125"/>
          <p14:tracePt t="116258" x="1231900" y="2778125"/>
          <p14:tracePt t="116264" x="1249363" y="2778125"/>
          <p14:tracePt t="116271" x="1265238" y="2778125"/>
          <p14:tracePt t="116280" x="1274763" y="2778125"/>
          <p14:tracePt t="116286" x="1282700" y="2778125"/>
          <p14:tracePt t="116293" x="1300163" y="2787650"/>
          <p14:tracePt t="116299" x="1308100" y="2787650"/>
          <p14:tracePt t="116307" x="1317625" y="2787650"/>
          <p14:tracePt t="116313" x="1343025" y="2787650"/>
          <p14:tracePt t="116321" x="1350963" y="2787650"/>
          <p14:tracePt t="116329" x="1358900" y="2787650"/>
          <p14:tracePt t="116335" x="1376363" y="2787650"/>
          <p14:tracePt t="116341" x="1393825" y="2787650"/>
          <p14:tracePt t="116348" x="1409700" y="2787650"/>
          <p14:tracePt t="116363" x="1427163" y="2787650"/>
          <p14:tracePt t="116369" x="1444625" y="2787650"/>
          <p14:tracePt t="116376" x="1462088" y="2787650"/>
          <p14:tracePt t="116390" x="1470025" y="2787650"/>
          <p14:tracePt t="116397" x="1477963" y="2787650"/>
          <p14:tracePt t="116405" x="1487488" y="2787650"/>
          <p14:tracePt t="116412" x="1503363" y="2787650"/>
          <p14:tracePt t="116418" x="1512888" y="2787650"/>
          <p14:tracePt t="116429" x="1538288" y="2787650"/>
          <p14:tracePt t="116433" x="1546225" y="2787650"/>
          <p14:tracePt t="116439" x="1571625" y="2778125"/>
          <p14:tracePt t="116448" x="1597025" y="2778125"/>
          <p14:tracePt t="116453" x="1622425" y="2770188"/>
          <p14:tracePt t="116462" x="1639888" y="2770188"/>
          <p14:tracePt t="116466" x="1673225" y="2770188"/>
          <p14:tracePt t="116474" x="1708150" y="2762250"/>
          <p14:tracePt t="116480" x="1741488" y="2752725"/>
          <p14:tracePt t="116487" x="1784350" y="2744788"/>
          <p14:tracePt t="116496" x="1809750" y="2736850"/>
          <p14:tracePt t="116502" x="1827213" y="2736850"/>
          <p14:tracePt t="116511" x="1835150" y="2736850"/>
          <p14:tracePt t="116515" x="1852613" y="2736850"/>
          <p14:tracePt t="116522" x="1868488" y="2736850"/>
          <p14:tracePt t="116536" x="1885950" y="2736850"/>
          <p14:tracePt t="116550" x="1893888" y="2736850"/>
          <p14:tracePt t="116578" x="1903413" y="2736850"/>
          <p14:tracePt t="116599" x="1911350" y="2736850"/>
          <p14:tracePt t="116668" x="1911350" y="2727325"/>
          <p14:tracePt t="116691" x="1903413" y="2727325"/>
          <p14:tracePt t="116704" x="1893888" y="2719388"/>
          <p14:tracePt t="116717" x="1885950" y="2711450"/>
          <p14:tracePt t="116724" x="1878013" y="2711450"/>
          <p14:tracePt t="116739" x="1868488" y="2701925"/>
          <p14:tracePt t="116746" x="1860550" y="2701925"/>
          <p14:tracePt t="116761" x="1852613" y="2693988"/>
          <p14:tracePt t="116768" x="1843088" y="2686050"/>
          <p14:tracePt t="116773" x="1827213" y="2686050"/>
          <p14:tracePt t="116780" x="1809750" y="2676525"/>
          <p14:tracePt t="116787" x="1809750" y="2668588"/>
          <p14:tracePt t="116796" x="1792288" y="2668588"/>
          <p14:tracePt t="116801" x="1766888" y="2651125"/>
          <p14:tracePt t="116808" x="1758950" y="2651125"/>
          <p14:tracePt t="116814" x="1749425" y="2633663"/>
          <p14:tracePt t="116823" x="1724025" y="2625725"/>
          <p14:tracePt t="116830" x="1708150" y="2617788"/>
          <p14:tracePt t="116835" x="1690688" y="2600325"/>
          <p14:tracePt t="116846" x="1673225" y="2592388"/>
          <p14:tracePt t="116849" x="1647825" y="2574925"/>
          <p14:tracePt t="116856" x="1631950" y="2566988"/>
          <p14:tracePt t="116865" x="1614488" y="2557463"/>
          <p14:tracePt t="116870" x="1597025" y="2557463"/>
          <p14:tracePt t="116878" x="1597025" y="2549525"/>
          <p14:tracePt t="116885" x="1589088" y="2541588"/>
          <p14:tracePt t="116892" x="1571625" y="2541588"/>
          <p14:tracePt t="116905" x="1563688" y="2541588"/>
          <p14:tracePt t="116920" x="1546225" y="2541588"/>
          <p14:tracePt t="116928" x="1546225" y="2532063"/>
          <p14:tracePt t="116947" x="1538288" y="2532063"/>
          <p14:tracePt t="116962" x="1528763" y="2532063"/>
          <p14:tracePt t="116968" x="1520825" y="2532063"/>
          <p14:tracePt t="116982" x="1512888" y="2532063"/>
          <p14:tracePt t="117003" x="1503363" y="2532063"/>
          <p14:tracePt t="117024" x="1487488" y="2532063"/>
          <p14:tracePt t="117030" x="1487488" y="2524125"/>
          <p14:tracePt t="117038" x="1477963" y="2524125"/>
          <p14:tracePt t="117051" x="1470025" y="2524125"/>
          <p14:tracePt t="117059" x="1462088" y="2524125"/>
          <p14:tracePt t="117067" x="1452563" y="2524125"/>
          <p14:tracePt t="117073" x="1444625" y="2516188"/>
          <p14:tracePt t="117086" x="1435100" y="2516188"/>
          <p14:tracePt t="117095" x="1427163" y="2516188"/>
          <p14:tracePt t="117100" x="1409700" y="2516188"/>
          <p14:tracePt t="117107" x="1401763" y="2516188"/>
          <p14:tracePt t="117114" x="1393825" y="2516188"/>
          <p14:tracePt t="117122" x="1376363" y="2516188"/>
          <p14:tracePt t="117129" x="1368425" y="2516188"/>
          <p14:tracePt t="117135" x="1350963" y="2516188"/>
          <p14:tracePt t="117144" x="1333500" y="2516188"/>
          <p14:tracePt t="117149" x="1317625" y="2516188"/>
          <p14:tracePt t="117156" x="1308100" y="2516188"/>
          <p14:tracePt t="117163" x="1290638" y="2516188"/>
          <p14:tracePt t="117170" x="1265238" y="2516188"/>
          <p14:tracePt t="117179" x="1257300" y="2516188"/>
          <p14:tracePt t="117183" x="1239838" y="2516188"/>
          <p14:tracePt t="117191" x="1231900" y="2516188"/>
          <p14:tracePt t="117197" x="1214438" y="2516188"/>
          <p14:tracePt t="117205" x="1206500" y="2516188"/>
          <p14:tracePt t="117213" x="1198563" y="2506663"/>
          <p14:tracePt t="117219" x="1181100" y="2506663"/>
          <p14:tracePt t="117227" x="1163638" y="2506663"/>
          <p14:tracePt t="117240" x="1147763" y="2506663"/>
          <p14:tracePt t="117247" x="1138238" y="2506663"/>
          <p14:tracePt t="117254" x="1130300" y="2506663"/>
          <p14:tracePt t="117262" x="1120775" y="2506663"/>
          <p14:tracePt t="117268" x="1104900" y="2506663"/>
          <p14:tracePt t="117274" x="1087438" y="2506663"/>
          <p14:tracePt t="117288" x="1069975" y="2506663"/>
          <p14:tracePt t="117296" x="1062038" y="2506663"/>
          <p14:tracePt t="117302" x="1036638" y="2506663"/>
          <p14:tracePt t="117312" x="1019175" y="2498725"/>
          <p14:tracePt t="117316" x="1011238" y="2498725"/>
          <p14:tracePt t="117323" x="993775" y="2498725"/>
          <p14:tracePt t="117331" x="976313" y="2498725"/>
          <p14:tracePt t="117337" x="960438" y="2498725"/>
          <p14:tracePt t="117345" x="950913" y="2498725"/>
          <p14:tracePt t="117351" x="935038" y="2498725"/>
          <p14:tracePt t="117357" x="925513" y="2498725"/>
          <p14:tracePt t="117364" x="900113" y="2498725"/>
          <p14:tracePt t="117372" x="892175" y="2498725"/>
          <p14:tracePt t="117380" x="874713" y="2498725"/>
          <p14:tracePt t="117385" x="858838" y="2498725"/>
          <p14:tracePt t="117394" x="849313" y="2498725"/>
          <p14:tracePt t="117400" x="841375" y="2498725"/>
          <p14:tracePt t="117406" x="831850" y="2506663"/>
          <p14:tracePt t="117414" x="815975" y="2506663"/>
          <p14:tracePt t="117421" x="806450" y="2506663"/>
          <p14:tracePt t="117428" x="798513" y="2516188"/>
          <p14:tracePt t="117435" x="790575" y="2516188"/>
          <p14:tracePt t="117442" x="773113" y="2524125"/>
          <p14:tracePt t="117448" x="755650" y="2532063"/>
          <p14:tracePt t="117456" x="747713" y="2541588"/>
          <p14:tracePt t="117464" x="730250" y="2541588"/>
          <p14:tracePt t="117469" x="704850" y="2549525"/>
          <p14:tracePt t="117478" x="696913" y="2557463"/>
          <p14:tracePt t="117484" x="679450" y="2566988"/>
          <p14:tracePt t="117491" x="661988" y="2574925"/>
          <p14:tracePt t="117499" x="654050" y="2582863"/>
          <p14:tracePt t="117505" x="646113" y="2582863"/>
          <p14:tracePt t="117512" x="636588" y="2592388"/>
          <p14:tracePt t="117527" x="628650" y="2600325"/>
          <p14:tracePt t="117539" x="620713" y="2608263"/>
          <p14:tracePt t="117547" x="611188" y="2617788"/>
          <p14:tracePt t="117561" x="603250" y="2617788"/>
          <p14:tracePt t="117567" x="603250" y="2625725"/>
          <p14:tracePt t="117580" x="603250" y="2633663"/>
          <p14:tracePt t="117588" x="603250" y="2643188"/>
          <p14:tracePt t="117601" x="595313" y="2651125"/>
          <p14:tracePt t="117616" x="595313" y="2660650"/>
          <p14:tracePt t="117630" x="595313" y="2668588"/>
          <p14:tracePt t="117637" x="595313" y="2686050"/>
          <p14:tracePt t="117645" x="595313" y="2711450"/>
          <p14:tracePt t="117650" x="595313" y="2719388"/>
          <p14:tracePt t="117658" x="595313" y="2727325"/>
          <p14:tracePt t="117664" x="595313" y="2752725"/>
          <p14:tracePt t="117671" x="595313" y="2770188"/>
          <p14:tracePt t="117679" x="595313" y="2787650"/>
          <p14:tracePt t="117687" x="595313" y="2813050"/>
          <p14:tracePt t="117694" x="603250" y="2820988"/>
          <p14:tracePt t="117699" x="603250" y="2830513"/>
          <p14:tracePt t="117706" x="611188" y="2838450"/>
          <p14:tracePt t="117720" x="611188" y="2846388"/>
          <p14:tracePt t="117734" x="611188" y="2855913"/>
          <p14:tracePt t="117747" x="611188" y="2863850"/>
          <p14:tracePt t="117755" x="611188" y="2871788"/>
          <p14:tracePt t="117762" x="620713" y="2881313"/>
          <p14:tracePt t="117768" x="628650" y="2889250"/>
          <p14:tracePt t="117777" x="628650" y="2897188"/>
          <p14:tracePt t="117782" x="628650" y="2906713"/>
          <p14:tracePt t="117789" x="628650" y="2914650"/>
          <p14:tracePt t="117795" x="636588" y="2914650"/>
          <p14:tracePt t="117804" x="636588" y="2922588"/>
          <p14:tracePt t="117811" x="636588" y="2932113"/>
          <p14:tracePt t="117817" x="646113" y="2949575"/>
          <p14:tracePt t="117826" x="661988" y="2957513"/>
          <p14:tracePt t="117830" x="661988" y="2965450"/>
          <p14:tracePt t="117838" x="661988" y="2974975"/>
          <p14:tracePt t="117845" x="671513" y="2982913"/>
          <p14:tracePt t="117853" x="671513" y="3000375"/>
          <p14:tracePt t="117860" x="671513" y="3008313"/>
          <p14:tracePt t="117865" x="679450" y="3025775"/>
          <p14:tracePt t="117873" x="688975" y="3033713"/>
          <p14:tracePt t="117880" x="688975" y="3041650"/>
          <p14:tracePt t="117886" x="688975" y="3051175"/>
          <p14:tracePt t="117895" x="688975" y="3059113"/>
          <p14:tracePt t="117902" x="696913" y="3076575"/>
          <p14:tracePt t="117910" x="704850" y="3084513"/>
          <p14:tracePt t="117915" x="704850" y="3094038"/>
          <p14:tracePt t="117929" x="704850" y="3109913"/>
          <p14:tracePt t="117936" x="714375" y="3109913"/>
          <p14:tracePt t="117944" x="714375" y="3119438"/>
          <p14:tracePt t="117960" x="714375" y="3127375"/>
          <p14:tracePt t="117964" x="722313" y="3135313"/>
          <p14:tracePt t="117971" x="722313" y="3144838"/>
          <p14:tracePt t="117985" x="722313" y="3152775"/>
          <p14:tracePt t="117993" x="722313" y="3160713"/>
          <p14:tracePt t="117999" x="722313" y="3170238"/>
          <p14:tracePt t="118012" x="722313" y="3178175"/>
          <p14:tracePt t="118033" x="722313" y="3186113"/>
          <p14:tracePt t="118040" x="722313" y="3195638"/>
          <p14:tracePt t="118062" x="722313" y="3203575"/>
          <p14:tracePt t="118082" x="730250" y="3211513"/>
          <p14:tracePt t="118103" x="730250" y="3221038"/>
          <p14:tracePt t="118125" x="739775" y="3221038"/>
          <p14:tracePt t="118138" x="739775" y="3228975"/>
          <p14:tracePt t="118145" x="739775" y="3238500"/>
          <p14:tracePt t="118151" x="747713" y="3246438"/>
          <p14:tracePt t="118160" x="755650" y="3254375"/>
          <p14:tracePt t="118165" x="755650" y="3271838"/>
          <p14:tracePt t="118173" x="773113" y="3271838"/>
          <p14:tracePt t="118179" x="781050" y="3289300"/>
          <p14:tracePt t="118187" x="790575" y="3305175"/>
          <p14:tracePt t="118194" x="798513" y="3314700"/>
          <p14:tracePt t="118200" x="815975" y="3340100"/>
          <p14:tracePt t="118209" x="831850" y="3348038"/>
          <p14:tracePt t="118214" x="849313" y="3365500"/>
          <p14:tracePt t="118221" x="874713" y="3382963"/>
          <p14:tracePt t="118230" x="884238" y="3390900"/>
          <p14:tracePt t="118235" x="909638" y="3416300"/>
          <p14:tracePt t="118243" x="942975" y="3424238"/>
          <p14:tracePt t="118249" x="985838" y="3449638"/>
          <p14:tracePt t="118256" x="993775" y="3467100"/>
          <p14:tracePt t="118262" x="1019175" y="3475038"/>
          <p14:tracePt t="118270" x="1069975" y="3502025"/>
          <p14:tracePt t="118277" x="1130300" y="3527425"/>
          <p14:tracePt t="118284" x="1163638" y="3543300"/>
          <p14:tracePt t="118293" x="1206500" y="3552825"/>
          <p14:tracePt t="118297" x="1265238" y="3560763"/>
          <p14:tracePt t="118306" x="1325563" y="3578225"/>
          <p14:tracePt t="118314" x="1393825" y="3586163"/>
          <p14:tracePt t="118318" x="1452563" y="3594100"/>
          <p14:tracePt t="118326" x="1503363" y="3594100"/>
          <p14:tracePt t="118334" x="1528763" y="3594100"/>
          <p14:tracePt t="118340" x="1563688" y="3594100"/>
          <p14:tracePt t="118346" x="1597025" y="3594100"/>
          <p14:tracePt t="118354" x="1631950" y="3586163"/>
          <p14:tracePt t="118361" x="1690688" y="3586163"/>
          <p14:tracePt t="118367" x="1733550" y="3586163"/>
          <p14:tracePt t="118376" x="1776413" y="3578225"/>
          <p14:tracePt t="118382" x="1835150" y="3568700"/>
          <p14:tracePt t="118389" x="1911350" y="3568700"/>
          <p14:tracePt t="118396" x="1979613" y="3560763"/>
          <p14:tracePt t="118403" x="2047875" y="3552825"/>
          <p14:tracePt t="118411" x="2073275" y="3552825"/>
          <p14:tracePt t="118416" x="2106613" y="3552825"/>
          <p14:tracePt t="118423" x="2124075" y="3552825"/>
          <p14:tracePt t="118431" x="2141538" y="3552825"/>
          <p14:tracePt t="118437" x="2149475" y="3552825"/>
          <p14:tracePt t="118445" x="2157413" y="3552825"/>
          <p14:tracePt t="118451" x="2166938" y="3552825"/>
          <p14:tracePt t="118465" x="2174875" y="3552825"/>
          <p14:tracePt t="118500" x="2182813" y="3552825"/>
          <p14:tracePt t="118507" x="2192338" y="3552825"/>
          <p14:tracePt t="118527" x="2200275" y="3552825"/>
          <p14:tracePt t="118543" x="2200275" y="3543300"/>
          <p14:tracePt t="118548" x="2208213" y="3543300"/>
          <p14:tracePt t="118576" x="2217738" y="3535363"/>
          <p14:tracePt t="118584" x="2225675" y="3535363"/>
          <p14:tracePt t="118597" x="2225675" y="3527425"/>
          <p14:tracePt t="118604" x="2235200" y="3527425"/>
          <p14:tracePt t="118611" x="2235200" y="3517900"/>
          <p14:tracePt t="118640" x="2235200" y="3502025"/>
          <p14:tracePt t="118646" x="2243138" y="3502025"/>
          <p14:tracePt t="118667" x="2243138" y="3492500"/>
          <p14:tracePt t="118688" x="2243138" y="3484563"/>
          <p14:tracePt t="118709" x="2243138" y="3475038"/>
          <p14:tracePt t="118722" x="2243138" y="3467100"/>
          <p14:tracePt t="118736" x="2243138" y="3459163"/>
          <p14:tracePt t="118751" x="2243138" y="3449638"/>
          <p14:tracePt t="118759" x="2235200" y="3449638"/>
          <p14:tracePt t="118764" x="2235200" y="3441700"/>
          <p14:tracePt t="118772" x="2225675" y="3441700"/>
          <p14:tracePt t="118785" x="2225675" y="3433763"/>
          <p14:tracePt t="118794" x="2217738" y="3424238"/>
          <p14:tracePt t="118812" x="2208213" y="3416300"/>
          <p14:tracePt t="118820" x="2192338" y="3398838"/>
          <p14:tracePt t="118828" x="2182813" y="3382963"/>
          <p14:tracePt t="118834" x="2166938" y="3365500"/>
          <p14:tracePt t="118842" x="2149475" y="3348038"/>
          <p14:tracePt t="118848" x="2141538" y="3340100"/>
          <p14:tracePt t="118855" x="2132013" y="3322638"/>
          <p14:tracePt t="118863" x="2116138" y="3297238"/>
          <p14:tracePt t="118869" x="2090738" y="3289300"/>
          <p14:tracePt t="118877" x="2090738" y="3271838"/>
          <p14:tracePt t="118882" x="2073275" y="3271838"/>
          <p14:tracePt t="118889" x="2073275" y="3254375"/>
          <p14:tracePt t="118896" x="2055813" y="3254375"/>
          <p14:tracePt t="118904" x="2055813" y="3246438"/>
          <p14:tracePt t="118911" x="2047875" y="3238500"/>
          <p14:tracePt t="118927" x="2038350" y="3228975"/>
          <p14:tracePt t="118938" x="2022475" y="3221038"/>
          <p14:tracePt t="118945" x="2022475" y="3211513"/>
          <p14:tracePt t="118953" x="2012950" y="3211513"/>
          <p14:tracePt t="118960" x="2012950" y="3195638"/>
          <p14:tracePt t="118976" x="1987550" y="3178175"/>
          <p14:tracePt t="118980" x="1979613" y="3170238"/>
          <p14:tracePt t="118995" x="1971675" y="3160713"/>
          <p14:tracePt t="119002" x="1962150" y="3144838"/>
          <p14:tracePt t="119010" x="1954213" y="3144838"/>
          <p14:tracePt t="119014" x="1946275" y="3127375"/>
          <p14:tracePt t="119022" x="1928813" y="3119438"/>
          <p14:tracePt t="119029" x="1928813" y="3109913"/>
          <p14:tracePt t="119036" x="1920875" y="3101975"/>
          <p14:tracePt t="119044" x="1911350" y="3101975"/>
          <p14:tracePt t="119050" x="1893888" y="3084513"/>
          <p14:tracePt t="119058" x="1885950" y="3076575"/>
          <p14:tracePt t="119064" x="1868488" y="3051175"/>
          <p14:tracePt t="119071" x="1860550" y="3041650"/>
          <p14:tracePt t="119080" x="1852613" y="3033713"/>
          <p14:tracePt t="119093" x="1843088" y="3025775"/>
          <p14:tracePt t="119098" x="1835150" y="3016250"/>
          <p14:tracePt t="119106" x="1835150" y="3008313"/>
          <p14:tracePt t="119112" x="1827213" y="3008313"/>
          <p14:tracePt t="119127" x="1817688" y="2990850"/>
          <p14:tracePt t="119134" x="1809750" y="2990850"/>
          <p14:tracePt t="119147" x="1801813" y="2982913"/>
          <p14:tracePt t="119161" x="1792288" y="2974975"/>
          <p14:tracePt t="119168" x="1784350" y="2974975"/>
          <p14:tracePt t="119176" x="1784350" y="2965450"/>
          <p14:tracePt t="119183" x="1784350" y="2957513"/>
          <p14:tracePt t="119189" x="1776413" y="2940050"/>
          <p14:tracePt t="119196" x="1766888" y="2932113"/>
          <p14:tracePt t="119203" x="1758950" y="2922588"/>
          <p14:tracePt t="119211" x="1749425" y="2914650"/>
          <p14:tracePt t="119217" x="1741488" y="2906713"/>
          <p14:tracePt t="119226" x="1724025" y="2881313"/>
          <p14:tracePt t="119231" x="1716088" y="2881313"/>
          <p14:tracePt t="119238" x="1708150" y="2871788"/>
          <p14:tracePt t="119245" x="1698625" y="2855913"/>
          <p14:tracePt t="119252" x="1690688" y="2846388"/>
          <p14:tracePt t="119260" x="1673225" y="2830513"/>
          <p14:tracePt t="119266" x="1673225" y="2820988"/>
          <p14:tracePt t="119273" x="1665288" y="2813050"/>
          <p14:tracePt t="119280" x="1657350" y="2805113"/>
          <p14:tracePt t="119286" x="1657350" y="2795588"/>
          <p14:tracePt t="119295" x="1647825" y="2795588"/>
          <p14:tracePt t="119300" x="1647825" y="2787650"/>
          <p14:tracePt t="119309" x="1639888" y="2787650"/>
          <p14:tracePt t="119321" x="1639888" y="2778125"/>
          <p14:tracePt t="119329" x="1631950" y="2778125"/>
          <p14:tracePt t="119336" x="1631950" y="2770188"/>
          <p14:tracePt t="119343" x="1622425" y="2770188"/>
          <p14:tracePt t="119349" x="1614488" y="2762250"/>
          <p14:tracePt t="119363" x="1606550" y="2752725"/>
          <p14:tracePt t="119378" x="1597025" y="2744788"/>
          <p14:tracePt t="119384" x="1589088" y="2736850"/>
          <p14:tracePt t="119392" x="1579563" y="2727325"/>
          <p14:tracePt t="119405" x="1579563" y="2719388"/>
          <p14:tracePt t="119411" x="1571625" y="2719388"/>
          <p14:tracePt t="119419" x="1563688" y="2711450"/>
          <p14:tracePt t="119428" x="1563688" y="2701925"/>
          <p14:tracePt t="119441" x="1563688" y="2693988"/>
          <p14:tracePt t="119447" x="1563688" y="2676525"/>
          <p14:tracePt t="119453" x="1554163" y="2676525"/>
          <p14:tracePt t="119460" x="1554163" y="2668588"/>
          <p14:tracePt t="119468" x="1554163" y="2660650"/>
          <p14:tracePt t="119475" x="1554163" y="2651125"/>
          <p14:tracePt t="119489" x="1554163" y="2643188"/>
          <p14:tracePt t="119495" x="1554163" y="2633663"/>
          <p14:tracePt t="119503" x="1554163" y="2625725"/>
          <p14:tracePt t="119510" x="1563688" y="2625725"/>
          <p14:tracePt t="119516" x="1571625" y="2617788"/>
          <p14:tracePt t="119538" x="1579563" y="2617788"/>
          <p14:tracePt t="119544" x="1579563" y="2608263"/>
          <p14:tracePt t="119552" x="1589088" y="2608263"/>
          <p14:tracePt t="119560" x="1597025" y="2608263"/>
          <p14:tracePt t="119565" x="1606550" y="2608263"/>
          <p14:tracePt t="119572" x="1622425" y="2608263"/>
          <p14:tracePt t="119580" x="1631950" y="2608263"/>
          <p14:tracePt t="119586" x="1639888" y="2608263"/>
          <p14:tracePt t="119594" x="1657350" y="2608263"/>
          <p14:tracePt t="119601" x="1682750" y="2608263"/>
          <p14:tracePt t="119609" x="1690688" y="2608263"/>
          <p14:tracePt t="119614" x="1698625" y="2608263"/>
          <p14:tracePt t="119621" x="1716088" y="2617788"/>
          <p14:tracePt t="119628" x="1724025" y="2625725"/>
          <p14:tracePt t="119635" x="1733550" y="2625725"/>
          <p14:tracePt t="119642" x="1741488" y="2625725"/>
          <p14:tracePt t="119649" x="1741488" y="2633663"/>
          <p14:tracePt t="119655" x="1749425" y="2633663"/>
          <p14:tracePt t="119662" x="1749425" y="2643188"/>
          <p14:tracePt t="119670" x="1758950" y="2651125"/>
          <p14:tracePt t="119684" x="1766888" y="2660650"/>
          <p14:tracePt t="119698" x="1766888" y="2668588"/>
          <p14:tracePt t="119711" x="1766888" y="2676525"/>
          <p14:tracePt t="119718" x="1766888" y="2686050"/>
          <p14:tracePt t="119739" x="1766888" y="2693988"/>
          <p14:tracePt t="119753" x="1766888" y="2701925"/>
          <p14:tracePt t="119766" x="1766888" y="2711450"/>
          <p14:tracePt t="119775" x="1766888" y="2719388"/>
          <p14:tracePt t="119794" x="1766888" y="2727325"/>
          <p14:tracePt t="119810" x="1766888" y="2736850"/>
          <p14:tracePt t="119830" x="1766888" y="2744788"/>
          <p14:tracePt t="119843" x="1766888" y="2752725"/>
          <p14:tracePt t="119885" x="1776413" y="2752725"/>
          <p14:tracePt t="119921" x="1784350" y="2752725"/>
          <p14:tracePt t="119927" x="1784350" y="2744788"/>
          <p14:tracePt t="119934" x="1792288" y="2744788"/>
          <p14:tracePt t="119945" x="1809750" y="2736850"/>
          <p14:tracePt t="119948" x="1817688" y="2736850"/>
          <p14:tracePt t="119955" x="1843088" y="2711450"/>
          <p14:tracePt t="119962" x="1852613" y="2701925"/>
          <p14:tracePt t="119969" x="1885950" y="2676525"/>
          <p14:tracePt t="119976" x="1928813" y="2643188"/>
          <p14:tracePt t="119983" x="1971675" y="2625725"/>
          <p14:tracePt t="119992" x="1997075" y="2608263"/>
          <p14:tracePt t="119997" x="2038350" y="2582863"/>
          <p14:tracePt t="120004" x="2065338" y="2566988"/>
          <p14:tracePt t="120011" x="2073275" y="2566988"/>
          <p14:tracePt t="120017" x="2090738" y="2549525"/>
          <p14:tracePt t="120025" x="2098675" y="2549525"/>
          <p14:tracePt t="120032" x="2106613" y="2549525"/>
          <p14:tracePt t="120038" x="2106613" y="2541588"/>
          <p14:tracePt t="120045" x="2116138" y="2532063"/>
          <p14:tracePt t="120053" x="2124075" y="2532063"/>
          <p14:tracePt t="120066" x="2124075" y="2524125"/>
          <p14:tracePt t="120075" x="2132013" y="2524125"/>
          <p14:tracePt t="120087" x="2141538" y="2516188"/>
          <p14:tracePt t="120116" x="2141538" y="2506663"/>
          <p14:tracePt t="120150" x="2141538" y="2498725"/>
          <p14:tracePt t="120157" x="2132013" y="2489200"/>
          <p14:tracePt t="120171" x="2124075" y="2489200"/>
          <p14:tracePt t="120178" x="2116138" y="2489200"/>
          <p14:tracePt t="120192" x="2106613" y="2481263"/>
          <p14:tracePt t="120206" x="2090738" y="2481263"/>
          <p14:tracePt t="120226" x="2081213" y="2481263"/>
          <p14:tracePt t="120234" x="2081213" y="2473325"/>
          <p14:tracePt t="120242" x="2065338" y="2473325"/>
          <p14:tracePt t="120254" x="2055813" y="2473325"/>
          <p14:tracePt t="120261" x="2047875" y="2473325"/>
          <p14:tracePt t="120276" x="2038350" y="2473325"/>
          <p14:tracePt t="120283" x="2030413" y="2473325"/>
          <p14:tracePt t="120291" x="2022475" y="2473325"/>
          <p14:tracePt t="120296" x="2005013" y="2481263"/>
          <p14:tracePt t="120303" x="1997075" y="2481263"/>
          <p14:tracePt t="120310" x="1987550" y="2481263"/>
          <p14:tracePt t="120317" x="1979613" y="2481263"/>
          <p14:tracePt t="120325" x="1979613" y="2489200"/>
          <p14:tracePt t="120332" x="1962150" y="2489200"/>
          <p14:tracePt t="120347" x="1954213" y="2489200"/>
          <p14:tracePt t="120353" x="1954213" y="2498725"/>
          <p14:tracePt t="120360" x="1946275" y="2498725"/>
          <p14:tracePt t="120366" x="1936750" y="2498725"/>
          <p14:tracePt t="120375" x="1928813" y="2506663"/>
          <p14:tracePt t="120380" x="1928813" y="2516188"/>
          <p14:tracePt t="120387" x="1920875" y="2516188"/>
          <p14:tracePt t="120394" x="1920875" y="2524125"/>
          <p14:tracePt t="120409" x="1911350" y="2532063"/>
          <p14:tracePt t="120422" x="1903413" y="2541588"/>
          <p14:tracePt t="120428" x="1903413" y="2549525"/>
          <p14:tracePt t="120436" x="1903413" y="2557463"/>
          <p14:tracePt t="120449" x="1903413" y="2566988"/>
          <p14:tracePt t="120462" x="1903413" y="2582863"/>
          <p14:tracePt t="120477" x="1903413" y="2592388"/>
          <p14:tracePt t="120484" x="1903413" y="2600325"/>
          <p14:tracePt t="120493" x="1903413" y="2608263"/>
          <p14:tracePt t="120509" x="1903413" y="2617788"/>
          <p14:tracePt t="120520" x="1903413" y="2625725"/>
          <p14:tracePt t="120541" x="1903413" y="2633663"/>
          <p14:tracePt t="120547" x="1903413" y="2643188"/>
          <p14:tracePt t="120560" x="1903413" y="2651125"/>
          <p14:tracePt t="120576" x="1903413" y="2660650"/>
          <p14:tracePt t="120590" x="1903413" y="2668588"/>
          <p14:tracePt t="120617" x="1903413" y="2676525"/>
          <p14:tracePt t="120630" x="1911350" y="2676525"/>
          <p14:tracePt t="120645" x="1911350" y="2686050"/>
          <p14:tracePt t="120659" x="1920875" y="2693988"/>
          <p14:tracePt t="120679" x="1920875" y="2701925"/>
          <p14:tracePt t="120686" x="1928813" y="2701925"/>
          <p14:tracePt t="120700" x="1936750" y="2701925"/>
          <p14:tracePt t="120708" x="1936750" y="2711450"/>
          <p14:tracePt t="120717" x="1946275" y="2711450"/>
          <p14:tracePt t="120721" x="1946275" y="2719388"/>
          <p14:tracePt t="120728" x="1954213" y="2719388"/>
          <p14:tracePt t="120743" x="1962150" y="2727325"/>
          <p14:tracePt t="120757" x="1962150" y="2736850"/>
          <p14:tracePt t="120764" x="1971675" y="2736850"/>
          <p14:tracePt t="120770" x="1979613" y="2736850"/>
          <p14:tracePt t="120784" x="1987550" y="2744788"/>
          <p14:tracePt t="120805" x="2005013" y="2752725"/>
          <p14:tracePt t="120819" x="2012950" y="2752725"/>
          <p14:tracePt t="120826" x="2012950" y="2762250"/>
          <p14:tracePt t="120833" x="2022475" y="2762250"/>
          <p14:tracePt t="120842" x="2030413" y="2762250"/>
          <p14:tracePt t="120854" x="2038350" y="2762250"/>
          <p14:tracePt t="120860" x="2055813" y="2762250"/>
          <p14:tracePt t="120875" x="2065338" y="2770188"/>
          <p14:tracePt t="120881" x="2081213" y="2770188"/>
          <p14:tracePt t="120890" x="2098675" y="2770188"/>
          <p14:tracePt t="120895" x="2106613" y="2770188"/>
          <p14:tracePt t="120903" x="2116138" y="2770188"/>
          <p14:tracePt t="120910" x="2132013" y="2770188"/>
          <p14:tracePt t="120917" x="2149475" y="2770188"/>
          <p14:tracePt t="120924" x="2166938" y="2770188"/>
          <p14:tracePt t="120930" x="2192338" y="2770188"/>
          <p14:tracePt t="120937" x="2200275" y="2770188"/>
          <p14:tracePt t="120959" x="2243138" y="2770188"/>
          <p14:tracePt t="120965" x="2251075" y="2770188"/>
          <p14:tracePt t="120974" x="2260600" y="2770188"/>
          <p14:tracePt t="120979" x="2276475" y="2770188"/>
          <p14:tracePt t="120989" x="2286000" y="2770188"/>
          <p14:tracePt t="120993" x="2293938" y="2770188"/>
          <p14:tracePt t="121000" x="2301875" y="2770188"/>
          <p14:tracePt t="121007" x="2319338" y="2770188"/>
          <p14:tracePt t="121014" x="2336800" y="2770188"/>
          <p14:tracePt t="121022" x="2344738" y="2770188"/>
          <p14:tracePt t="121027" x="2362200" y="2770188"/>
          <p14:tracePt t="121034" x="2387600" y="2770188"/>
          <p14:tracePt t="121042" x="2405063" y="2770188"/>
          <p14:tracePt t="121048" x="2420938" y="2770188"/>
          <p14:tracePt t="121057" x="2446338" y="2770188"/>
          <p14:tracePt t="121062" x="2471738" y="2770188"/>
          <p14:tracePt t="121070" x="2481263" y="2770188"/>
          <p14:tracePt t="121076" x="2497138" y="2770188"/>
          <p14:tracePt t="121083" x="2514600" y="2770188"/>
          <p14:tracePt t="121092" x="2540000" y="2770188"/>
          <p14:tracePt t="121096" x="2565400" y="2770188"/>
          <p14:tracePt t="121105" x="2582863" y="2770188"/>
          <p14:tracePt t="121111" x="2600325" y="2770188"/>
          <p14:tracePt t="121118" x="2616200" y="2770188"/>
          <p14:tracePt t="121125" x="2641600" y="2770188"/>
          <p14:tracePt t="121132" x="2668588" y="2770188"/>
          <p14:tracePt t="121140" x="2684463" y="2770188"/>
          <p14:tracePt t="121147" x="2693988" y="2770188"/>
          <p14:tracePt t="121153" x="2719388" y="2770188"/>
          <p14:tracePt t="121159" x="2744788" y="2770188"/>
          <p14:tracePt t="121167" x="2752725" y="2770188"/>
          <p14:tracePt t="121174" x="2770188" y="2770188"/>
          <p14:tracePt t="121181" x="2778125" y="2770188"/>
          <p14:tracePt t="121188" x="2795588" y="2770188"/>
          <p14:tracePt t="121195" x="2803525" y="2770188"/>
          <p14:tracePt t="121202" x="2820988" y="2770188"/>
          <p14:tracePt t="121208" x="2828925" y="2770188"/>
          <p14:tracePt t="121216" x="2838450" y="2770188"/>
          <p14:tracePt t="121225" x="2846388" y="2770188"/>
          <p14:tracePt t="121229" x="2854325" y="2770188"/>
          <p14:tracePt t="121237" x="2863850" y="2770188"/>
          <p14:tracePt t="121251" x="2871788" y="2770188"/>
          <p14:tracePt t="121265" x="2879725" y="2770188"/>
          <p14:tracePt t="121271" x="2889250" y="2770188"/>
          <p14:tracePt t="121285" x="2897188" y="2770188"/>
          <p14:tracePt t="121292" x="2897188" y="2762250"/>
          <p14:tracePt t="121308" x="2914650" y="2762250"/>
          <p14:tracePt t="121335" x="2922588" y="2762250"/>
          <p14:tracePt t="121362" x="2930525" y="2762250"/>
          <p14:tracePt t="121376" x="2940050" y="2762250"/>
          <p14:tracePt t="121396" x="2947988" y="2762250"/>
          <p14:tracePt t="121411" x="2955925" y="2762250"/>
          <p14:tracePt t="121431" x="2965450" y="2762250"/>
          <p14:tracePt t="121446" x="2973388" y="2762250"/>
          <p14:tracePt t="121453" x="2982913" y="2762250"/>
          <p14:tracePt t="121466" x="2990850" y="2762250"/>
          <p14:tracePt t="121474" x="2998788" y="2762250"/>
          <p14:tracePt t="121487" x="3008313" y="2762250"/>
          <p14:tracePt t="121495" x="3016250" y="2762250"/>
          <p14:tracePt t="121515" x="3024188" y="2762250"/>
          <p14:tracePt t="121543" x="3033713" y="2762250"/>
          <p14:tracePt t="121550" x="3041650" y="2762250"/>
          <p14:tracePt t="121578" x="3049588" y="2752725"/>
          <p14:tracePt t="121613" x="3049588" y="2744788"/>
          <p14:tracePt t="121626" x="3049588" y="2736850"/>
          <p14:tracePt t="121634" x="3049588" y="2727325"/>
          <p14:tracePt t="121641" x="3041650" y="2727325"/>
          <p14:tracePt t="121647" x="3033713" y="2719388"/>
          <p14:tracePt t="121661" x="3024188" y="2711450"/>
          <p14:tracePt t="121677" x="3016250" y="2711450"/>
          <p14:tracePt t="121683" x="3008313" y="2701925"/>
          <p14:tracePt t="121697" x="2998788" y="2693988"/>
          <p14:tracePt t="121710" x="2990850" y="2693988"/>
          <p14:tracePt t="121717" x="2982913" y="2686050"/>
          <p14:tracePt t="121725" x="2965450" y="2676525"/>
          <p14:tracePt t="121731" x="2947988" y="2668588"/>
          <p14:tracePt t="121740" x="2940050" y="2660650"/>
          <p14:tracePt t="121745" x="2922588" y="2651125"/>
          <p14:tracePt t="121752" x="2905125" y="2643188"/>
          <p14:tracePt t="121760" x="2889250" y="2633663"/>
          <p14:tracePt t="121766" x="2879725" y="2625725"/>
          <p14:tracePt t="121774" x="2871788" y="2617788"/>
          <p14:tracePt t="121780" x="2863850" y="2617788"/>
          <p14:tracePt t="121786" x="2846388" y="2617788"/>
          <p14:tracePt t="121794" x="2846388" y="2608263"/>
          <p14:tracePt t="121801" x="2838450" y="2608263"/>
          <p14:tracePt t="121809" x="2828925" y="2600325"/>
          <p14:tracePt t="121815" x="2820988" y="2600325"/>
          <p14:tracePt t="121823" x="2811463" y="2600325"/>
          <p14:tracePt t="121829" x="2786063" y="2600325"/>
          <p14:tracePt t="121835" x="2778125" y="2592388"/>
          <p14:tracePt t="121842" x="2770188" y="2582863"/>
          <p14:tracePt t="121850" x="2752725" y="2582863"/>
          <p14:tracePt t="121857" x="2735263" y="2582863"/>
          <p14:tracePt t="121864" x="2719388" y="2582863"/>
          <p14:tracePt t="121872" x="2709863" y="2582863"/>
          <p14:tracePt t="121877" x="2693988" y="2582863"/>
          <p14:tracePt t="121884" x="2684463" y="2574925"/>
          <p14:tracePt t="121892" x="2676525" y="2574925"/>
          <p14:tracePt t="121898" x="2659063" y="2574925"/>
          <p14:tracePt t="121907" x="2651125" y="2574925"/>
          <p14:tracePt t="121912" x="2641600" y="2566988"/>
          <p14:tracePt t="121919" x="2625725" y="2566988"/>
          <p14:tracePt t="121926" x="2616200" y="2566988"/>
          <p14:tracePt t="121941" x="2600325" y="2566988"/>
          <p14:tracePt t="121947" x="2582863" y="2566988"/>
          <p14:tracePt t="121956" x="2565400" y="2566988"/>
          <p14:tracePt t="121960" x="2532063" y="2557463"/>
          <p14:tracePt t="121977" x="2506663" y="2557463"/>
          <p14:tracePt t="121982" x="2481263" y="2557463"/>
          <p14:tracePt t="121991" x="2455863" y="2549525"/>
          <p14:tracePt t="121996" x="2438400" y="2549525"/>
          <p14:tracePt t="122002" x="2420938" y="2549525"/>
          <p14:tracePt t="122010" x="2405063" y="2549525"/>
          <p14:tracePt t="122017" x="2395538" y="2541588"/>
          <p14:tracePt t="122024" x="2379663" y="2541588"/>
          <p14:tracePt t="122031" x="2370138" y="2541588"/>
          <p14:tracePt t="122040" x="2362200" y="2541588"/>
          <p14:tracePt t="122044" x="2344738" y="2541588"/>
          <p14:tracePt t="122051" x="2336800" y="2541588"/>
          <p14:tracePt t="122059" x="2327275" y="2541588"/>
          <p14:tracePt t="122065" x="2319338" y="2532063"/>
          <p14:tracePt t="122074" x="2301875" y="2532063"/>
          <p14:tracePt t="122079" x="2293938" y="2532063"/>
          <p14:tracePt t="122086" x="2276475" y="2532063"/>
          <p14:tracePt t="122093" x="2268538" y="2532063"/>
          <p14:tracePt t="122101" x="2251075" y="2532063"/>
          <p14:tracePt t="122108" x="2225675" y="2532063"/>
          <p14:tracePt t="122114" x="2208213" y="2532063"/>
          <p14:tracePt t="122123" x="2192338" y="2532063"/>
          <p14:tracePt t="122128" x="2166938" y="2532063"/>
          <p14:tracePt t="122135" x="2157413" y="2532063"/>
          <p14:tracePt t="122142" x="2132013" y="2532063"/>
          <p14:tracePt t="122149" x="2116138" y="2532063"/>
          <p14:tracePt t="122157" x="2106613" y="2532063"/>
          <p14:tracePt t="122163" x="2098675" y="2532063"/>
          <p14:tracePt t="122170" x="2090738" y="2532063"/>
          <p14:tracePt t="122177" x="2081213" y="2532063"/>
          <p14:tracePt t="122184" x="2073275" y="2532063"/>
          <p14:tracePt t="122198" x="2065338" y="2532063"/>
          <p14:tracePt t="122211" x="2055813" y="2532063"/>
          <p14:tracePt t="122233" x="2047875" y="2532063"/>
          <p14:tracePt t="122240" x="2038350" y="2532063"/>
          <p14:tracePt t="122260" x="2030413" y="2532063"/>
          <p14:tracePt t="122281" x="2022475" y="2532063"/>
          <p14:tracePt t="122310" x="2012950" y="2532063"/>
          <p14:tracePt t="122324" x="2012950" y="2541588"/>
          <p14:tracePt t="122330" x="2005013" y="2541588"/>
          <p14:tracePt t="122344" x="1997075" y="2541588"/>
          <p14:tracePt t="122372" x="1987550" y="2549525"/>
          <p14:tracePt t="122386" x="1987550" y="2557463"/>
          <p14:tracePt t="122400" x="1979613" y="2566988"/>
          <p14:tracePt t="122422" x="1971675" y="2566988"/>
          <p14:tracePt t="122427" x="1971675" y="2574925"/>
          <p14:tracePt t="122442" x="1962150" y="2574925"/>
          <p14:tracePt t="122456" x="1962150" y="2582863"/>
          <p14:tracePt t="122463" x="1954213" y="2592388"/>
          <p14:tracePt t="122491" x="1946275" y="2600325"/>
          <p14:tracePt t="122507" x="1936750" y="2600325"/>
          <p14:tracePt t="122511" x="1936750" y="2608263"/>
          <p14:tracePt t="122526" x="1936750" y="2617788"/>
          <p14:tracePt t="122532" x="1936750" y="2625725"/>
          <p14:tracePt t="122546" x="1936750" y="2633663"/>
          <p14:tracePt t="122553" x="1928813" y="2633663"/>
          <p14:tracePt t="122567" x="1928813" y="2643188"/>
          <p14:tracePt t="122580" x="1928813" y="2660650"/>
          <p14:tracePt t="122602" x="1928813" y="2668588"/>
          <p14:tracePt t="122623" x="1928813" y="2676525"/>
          <p14:tracePt t="122629" x="1928813" y="2686050"/>
          <p14:tracePt t="122644" x="1928813" y="2693988"/>
          <p14:tracePt t="122657" x="1928813" y="2701925"/>
          <p14:tracePt t="122673" x="1928813" y="2711450"/>
          <p14:tracePt t="122678" x="1928813" y="2719388"/>
          <p14:tracePt t="122692" x="1928813" y="2727325"/>
          <p14:tracePt t="122707" x="1928813" y="2736850"/>
          <p14:tracePt t="122722" x="1928813" y="2744788"/>
          <p14:tracePt t="122735" x="1928813" y="2752725"/>
          <p14:tracePt t="122749" x="1928813" y="2762250"/>
          <p14:tracePt t="122756" x="1936750" y="2762250"/>
          <p14:tracePt t="122762" x="1936750" y="2770188"/>
          <p14:tracePt t="122775" x="1946275" y="2778125"/>
          <p14:tracePt t="122791" x="1946275" y="2787650"/>
          <p14:tracePt t="122811" x="1946275" y="2795588"/>
          <p14:tracePt t="122818" x="1954213" y="2795588"/>
          <p14:tracePt t="122824" x="1954213" y="2805113"/>
          <p14:tracePt t="122840" x="1954213" y="2820988"/>
          <p14:tracePt t="122853" x="1954213" y="2830513"/>
          <p14:tracePt t="122866" x="1962150" y="2838450"/>
          <p14:tracePt t="122874" x="1962150" y="2846388"/>
          <p14:tracePt t="122881" x="1962150" y="2855913"/>
          <p14:tracePt t="122894" x="1962150" y="2863850"/>
          <p14:tracePt t="122915" x="1971675" y="2871788"/>
          <p14:tracePt t="122923" x="1971675" y="2881313"/>
          <p14:tracePt t="122929" x="1979613" y="2889250"/>
          <p14:tracePt t="122950" x="1979613" y="2897188"/>
          <p14:tracePt t="122959" x="1979613" y="2906713"/>
          <p14:tracePt t="122972" x="1979613" y="2914650"/>
          <p14:tracePt t="122977" x="1987550" y="2922588"/>
          <p14:tracePt t="122986" x="1987550" y="2932113"/>
          <p14:tracePt t="123007" x="1987550" y="2940050"/>
          <p14:tracePt t="123020" x="1997075" y="2940050"/>
          <p14:tracePt t="123026" x="1997075" y="2949575"/>
          <p14:tracePt t="123047" x="1997075" y="2957513"/>
          <p14:tracePt t="123061" x="2005013" y="2957513"/>
          <p14:tracePt t="123070" x="2012950" y="2965450"/>
          <p14:tracePt t="123091" x="2012950" y="2974975"/>
          <p14:tracePt t="123106" x="2012950" y="2982913"/>
          <p14:tracePt t="123110" x="2022475" y="2982913"/>
          <p14:tracePt t="123124" x="2022475" y="2990850"/>
          <p14:tracePt t="123144" x="2022475" y="3000375"/>
          <p14:tracePt t="123173" x="2022475" y="3008313"/>
          <p14:tracePt t="123193" x="2030413" y="3016250"/>
          <p14:tracePt t="123215" x="2047875" y="3025775"/>
          <p14:tracePt t="123242" x="2047875" y="3033713"/>
          <p14:tracePt t="123257" x="2055813" y="3033713"/>
          <p14:tracePt t="123270" x="2055813" y="3041650"/>
          <p14:tracePt t="123290" x="2055813" y="3051175"/>
          <p14:tracePt t="123298" x="2065338" y="3051175"/>
          <p14:tracePt t="123306" x="2073275" y="3051175"/>
          <p14:tracePt t="123312" x="2073275" y="3059113"/>
          <p14:tracePt t="123326" x="2081213" y="3067050"/>
          <p14:tracePt t="123332" x="2081213" y="3076575"/>
          <p14:tracePt t="123346" x="2090738" y="3084513"/>
          <p14:tracePt t="123355" x="2098675" y="3084513"/>
          <p14:tracePt t="123361" x="2106613" y="3094038"/>
          <p14:tracePt t="123368" x="2116138" y="3101975"/>
          <p14:tracePt t="123375" x="2124075" y="3101975"/>
          <p14:tracePt t="123382" x="2132013" y="3119438"/>
          <p14:tracePt t="123390" x="2141538" y="3127375"/>
          <p14:tracePt t="123396" x="2149475" y="3135313"/>
          <p14:tracePt t="123403" x="2157413" y="3135313"/>
          <p14:tracePt t="123410" x="2166938" y="3152775"/>
          <p14:tracePt t="123416" x="2174875" y="3152775"/>
          <p14:tracePt t="123425" x="2192338" y="3170238"/>
          <p14:tracePt t="123431" x="2200275" y="3178175"/>
          <p14:tracePt t="123439" x="2217738" y="3178175"/>
          <p14:tracePt t="123444" x="2225675" y="3195638"/>
          <p14:tracePt t="123451" x="2235200" y="3195638"/>
          <p14:tracePt t="123459" x="2235200" y="3203575"/>
          <p14:tracePt t="123465" x="2243138" y="3203575"/>
          <p14:tracePt t="123473" x="2251075" y="3211513"/>
          <p14:tracePt t="123480" x="2251075" y="3221038"/>
          <p14:tracePt t="123493" x="2260600" y="3221038"/>
          <p14:tracePt t="123500" x="2268538" y="3228975"/>
          <p14:tracePt t="123521" x="2276475" y="3238500"/>
          <p14:tracePt t="123542" x="2286000" y="3246438"/>
          <p14:tracePt t="123549" x="2293938" y="3246438"/>
          <p14:tracePt t="123563" x="2293938" y="3254375"/>
          <p14:tracePt t="123572" x="2301875" y="3254375"/>
          <p14:tracePt t="123584" x="2311400" y="3254375"/>
          <p14:tracePt t="123590" x="2311400" y="3263900"/>
          <p14:tracePt t="123606" x="2319338" y="3271838"/>
          <p14:tracePt t="123612" x="2327275" y="3279775"/>
          <p14:tracePt t="123625" x="2336800" y="3279775"/>
          <p14:tracePt t="123633" x="2336800" y="3289300"/>
          <p14:tracePt t="123641" x="2344738" y="3289300"/>
          <p14:tracePt t="123646" x="2352675" y="3289300"/>
          <p14:tracePt t="123655" x="2352675" y="3297238"/>
          <p14:tracePt t="123667" x="2362200" y="3297238"/>
          <p14:tracePt t="123674" x="2362200" y="3305175"/>
          <p14:tracePt t="123695" x="2370138" y="3305175"/>
          <p14:tracePt t="123709" x="2379663" y="3314700"/>
          <p14:tracePt t="123738" x="2387600" y="3314700"/>
          <p14:tracePt t="123751" x="2387600" y="3322638"/>
          <p14:tracePt t="123787" x="2395538" y="3322638"/>
          <p14:tracePt t="123799" x="2395538" y="3330575"/>
          <p14:tracePt t="123827" x="2405063" y="3330575"/>
          <p14:tracePt t="123855" x="2405063" y="3340100"/>
          <p14:tracePt t="123876" x="2405063" y="3348038"/>
          <p14:tracePt t="123918" x="2413000" y="3348038"/>
          <p14:tracePt t="124022" x="2430463" y="3348038"/>
          <p14:tracePt t="124037" x="2438400" y="3348038"/>
          <p14:tracePt t="124044" x="2446338" y="3348038"/>
          <p14:tracePt t="124057" x="2455863" y="3348038"/>
          <p14:tracePt t="124064" x="2463800" y="3348038"/>
          <p14:tracePt t="124078" x="2471738" y="3348038"/>
          <p14:tracePt t="124085" x="2481263" y="3348038"/>
          <p14:tracePt t="124099" x="2489200" y="3348038"/>
          <p14:tracePt t="124106" x="2497138" y="3340100"/>
          <p14:tracePt t="124122" x="2506663" y="3340100"/>
          <p14:tracePt t="124134" x="2514600" y="3340100"/>
          <p14:tracePt t="124141" x="2514600" y="3330575"/>
          <p14:tracePt t="124155" x="2532063" y="3330575"/>
          <p14:tracePt t="124172" x="2532063" y="3314700"/>
          <p14:tracePt t="124175" x="2540000" y="3314700"/>
          <p14:tracePt t="124182" x="2549525" y="3314700"/>
          <p14:tracePt t="124190" x="2549525" y="3305175"/>
          <p14:tracePt t="124196" x="2557463" y="3305175"/>
          <p14:tracePt t="124205" x="2557463" y="3297238"/>
          <p14:tracePt t="124210" x="2557463" y="3289300"/>
          <p14:tracePt t="124224" x="2565400" y="3289300"/>
          <p14:tracePt t="124231" x="2565400" y="3279775"/>
          <p14:tracePt t="124240" x="2565400" y="3271838"/>
          <p14:tracePt t="124259" x="2565400" y="3263900"/>
          <p14:tracePt t="124266" x="2565400" y="3254375"/>
          <p14:tracePt t="124280" x="2565400" y="3246438"/>
          <p14:tracePt t="124295" x="2565400" y="3238500"/>
          <p14:tracePt t="124307" x="2557463" y="3228975"/>
          <p14:tracePt t="124315" x="2557463" y="3221038"/>
          <p14:tracePt t="124337" x="2557463" y="3211513"/>
          <p14:tracePt t="124357" x="2549525" y="3203575"/>
          <p14:tracePt t="124363" x="2540000" y="3203575"/>
          <p14:tracePt t="124377" x="2540000" y="3195638"/>
          <p14:tracePt t="124392" x="2540000" y="3186113"/>
          <p14:tracePt t="124421" x="2532063" y="3178175"/>
          <p14:tracePt t="124455" x="2524125" y="3178175"/>
          <p14:tracePt t="124475" x="2524125" y="3170238"/>
          <p14:tracePt t="124497" x="2524125" y="3160713"/>
          <p14:tracePt t="124503" x="2514600" y="3160713"/>
          <p14:tracePt t="124509" x="2514600" y="3152775"/>
          <p14:tracePt t="124517" x="2514600" y="3144838"/>
          <p14:tracePt t="124526" x="2506663" y="3144838"/>
          <p14:tracePt t="124531" x="2506663" y="3135313"/>
          <p14:tracePt t="124538" x="2506663" y="3127375"/>
          <p14:tracePt t="124545" x="2497138" y="3119438"/>
          <p14:tracePt t="124558" x="2497138" y="3109913"/>
          <p14:tracePt t="124565" x="2489200" y="3109913"/>
          <p14:tracePt t="124573" x="2489200" y="3101975"/>
          <p14:tracePt t="124580" x="2489200" y="3094038"/>
          <p14:tracePt t="124593" x="2481263" y="3084513"/>
          <p14:tracePt t="124601" x="2471738" y="3084513"/>
          <p14:tracePt t="124614" x="2471738" y="3076575"/>
          <p14:tracePt t="124622" x="2463800" y="3076575"/>
          <p14:tracePt t="124641" x="2463800" y="3067050"/>
          <p14:tracePt t="124649" x="2455863" y="3059113"/>
          <p14:tracePt t="124684" x="2446338" y="3059113"/>
          <p14:tracePt t="124691" x="2438400" y="3051175"/>
          <p14:tracePt t="124712" x="2430463" y="3051175"/>
          <p14:tracePt t="124761" x="2430463" y="3041650"/>
          <p14:tracePt t="124767" x="2420938" y="3041650"/>
          <p14:tracePt t="124817" x="2413000" y="3041650"/>
          <p14:tracePt t="124823" x="2405063" y="3041650"/>
          <p14:tracePt t="124851" x="2395538" y="3041650"/>
          <p14:tracePt t="124865" x="2387600" y="3041650"/>
          <p14:tracePt t="124871" x="2379663" y="3033713"/>
          <p14:tracePt t="124879" x="2370138" y="3025775"/>
          <p14:tracePt t="124893" x="2362200" y="3016250"/>
          <p14:tracePt t="124907" x="2344738" y="3008313"/>
          <p14:tracePt t="124921" x="2336800" y="3000375"/>
          <p14:tracePt t="124927" x="2327275" y="3000375"/>
          <p14:tracePt t="124937" x="2319338" y="3000375"/>
          <p14:tracePt t="124941" x="2319338" y="2990850"/>
          <p14:tracePt t="124948" x="2311400" y="2990850"/>
          <p14:tracePt t="124970" x="2301875" y="2990850"/>
          <p14:tracePt t="124984" x="2293938" y="2982913"/>
          <p14:tracePt t="124991" x="2286000" y="2982913"/>
          <p14:tracePt t="125005" x="2276475" y="2982913"/>
          <p14:tracePt t="125025" x="2268538" y="2974975"/>
          <p14:tracePt t="125049" x="2260600" y="2965450"/>
          <p14:tracePt t="125061" x="2251075" y="2965450"/>
          <p14:tracePt t="125067" x="2235200" y="2965450"/>
          <p14:tracePt t="125073" x="2235200" y="2949575"/>
          <p14:tracePt t="125081" x="2225675" y="2949575"/>
          <p14:tracePt t="125089" x="2217738" y="2949575"/>
          <p14:tracePt t="125095" x="2208213" y="2940050"/>
          <p14:tracePt t="125104" x="2192338" y="2940050"/>
          <p14:tracePt t="125109" x="2192338" y="2932113"/>
          <p14:tracePt t="125119" x="2182813" y="2932113"/>
          <p14:tracePt t="125123" x="2182813" y="2922588"/>
          <p14:tracePt t="125129" x="2174875" y="2922588"/>
          <p14:tracePt t="125138" x="2166938" y="2922588"/>
          <p14:tracePt t="125144" x="2166938" y="2914650"/>
          <p14:tracePt t="125151" x="2157413" y="2914650"/>
          <p14:tracePt t="125157" x="2149475" y="2914650"/>
          <p14:tracePt t="125167" x="2149475" y="2906713"/>
          <p14:tracePt t="125178" x="2141538" y="2897188"/>
          <p14:tracePt t="125206" x="2132013" y="2889250"/>
          <p14:tracePt t="125214" x="2132013" y="2881313"/>
          <p14:tracePt t="125234" x="2132013" y="2871788"/>
          <p14:tracePt t="125242" x="2132013" y="2863850"/>
          <p14:tracePt t="125256" x="2124075" y="2863850"/>
          <p14:tracePt t="125263" x="2124075" y="2855913"/>
          <p14:tracePt t="125290" x="2124075" y="2846388"/>
          <p14:tracePt t="125304" x="2116138" y="2846388"/>
          <p14:tracePt t="125311" x="2116138" y="2838450"/>
          <p14:tracePt t="125325" x="2116138" y="2830513"/>
          <p14:tracePt t="125346" x="2116138" y="2820988"/>
          <p14:tracePt t="125380" x="2116138" y="2813050"/>
          <p14:tracePt t="125402" x="2116138" y="2805113"/>
          <p14:tracePt t="125408" x="2116138" y="2795588"/>
          <p14:tracePt t="125422" x="2116138" y="2787650"/>
          <p14:tracePt t="125436" x="2116138" y="2778125"/>
          <p14:tracePt t="125450" x="2124075" y="2770188"/>
          <p14:tracePt t="125457" x="2124075" y="2762250"/>
          <p14:tracePt t="125464" x="2124075" y="2752725"/>
          <p14:tracePt t="125472" x="2124075" y="2744788"/>
          <p14:tracePt t="125477" x="2132013" y="2711450"/>
          <p14:tracePt t="125487" x="2149475" y="2676525"/>
          <p14:tracePt t="125492" x="2166938" y="2651125"/>
          <p14:tracePt t="125499" x="2174875" y="2592388"/>
          <p14:tracePt t="125508" x="2200275" y="2516188"/>
          <p14:tracePt t="125512" x="2225675" y="2413000"/>
          <p14:tracePt t="125521" x="2260600" y="2286000"/>
          <p14:tracePt t="125526" x="2286000" y="2192338"/>
          <p14:tracePt t="125536" x="2301875" y="2141538"/>
          <p14:tracePt t="125540" x="2301875" y="2116138"/>
          <p14:tracePt t="125547" x="2301875" y="2108200"/>
          <p14:tracePt t="125556" x="2301875" y="2098675"/>
          <p14:tracePt t="125562" x="2301875" y="2090738"/>
          <p14:tracePt t="125576" x="2301875" y="2082800"/>
          <p14:tracePt t="125596" x="2293938" y="2082800"/>
          <p14:tracePt t="125619" x="2286000" y="2082800"/>
          <p14:tracePt t="125625" x="2276475" y="2082800"/>
          <p14:tracePt t="125639" x="2268538" y="2082800"/>
          <p14:tracePt t="125654" x="2260600" y="2082800"/>
          <p14:tracePt t="125659" x="2251075" y="2090738"/>
          <p14:tracePt t="125672" x="2243138" y="2090738"/>
          <p14:tracePt t="125680" x="2243138" y="2098675"/>
          <p14:tracePt t="125689" x="2225675" y="2098675"/>
          <p14:tracePt t="125694" x="2217738" y="2098675"/>
          <p14:tracePt t="125704" x="2217738" y="2116138"/>
          <p14:tracePt t="125707" x="2200275" y="2116138"/>
          <p14:tracePt t="125714" x="2182813" y="2133600"/>
          <p14:tracePt t="125722" x="2174875" y="2133600"/>
          <p14:tracePt t="125728" x="2166938" y="2149475"/>
          <p14:tracePt t="125737" x="2157413" y="2149475"/>
          <p14:tracePt t="125743" x="2149475" y="2159000"/>
          <p14:tracePt t="125750" x="2141538" y="2166938"/>
          <p14:tracePt t="125757" x="2124075" y="2174875"/>
          <p14:tracePt t="125764" x="2124075" y="2184400"/>
          <p14:tracePt t="125772" x="2116138" y="2192338"/>
          <p14:tracePt t="125787" x="2098675" y="2200275"/>
          <p14:tracePt t="125791" x="2098675" y="2209800"/>
          <p14:tracePt t="125798" x="2098675" y="2217738"/>
          <p14:tracePt t="125806" x="2090738" y="2227263"/>
          <p14:tracePt t="125812" x="2090738" y="2235200"/>
          <p14:tracePt t="125819" x="2073275" y="2243138"/>
          <p14:tracePt t="125826" x="2073275" y="2252663"/>
          <p14:tracePt t="125836" x="2073275" y="2260600"/>
          <p14:tracePt t="125839" x="2065338" y="2268538"/>
          <p14:tracePt t="125846" x="2055813" y="2286000"/>
          <p14:tracePt t="125855" x="2055813" y="2293938"/>
          <p14:tracePt t="125861" x="2047875" y="2303463"/>
          <p14:tracePt t="125869" x="2047875" y="2311400"/>
          <p14:tracePt t="125874" x="2038350" y="2319338"/>
          <p14:tracePt t="125882" x="2038350" y="2328863"/>
          <p14:tracePt t="125889" x="2038350" y="2344738"/>
          <p14:tracePt t="125895" x="2030413" y="2354263"/>
          <p14:tracePt t="125904" x="2022475" y="2362200"/>
          <p14:tracePt t="125910" x="2022475" y="2379663"/>
          <p14:tracePt t="125916" x="2012950" y="2387600"/>
          <p14:tracePt t="125923" x="2012950" y="2397125"/>
          <p14:tracePt t="125931" x="2005013" y="2405063"/>
          <p14:tracePt t="125939" x="2005013" y="2422525"/>
          <p14:tracePt t="125944" x="1997075" y="2430463"/>
          <p14:tracePt t="125953" x="1997075" y="2447925"/>
          <p14:tracePt t="125958" x="1987550" y="2455863"/>
          <p14:tracePt t="125965" x="1987550" y="2463800"/>
          <p14:tracePt t="125980" x="1987550" y="2473325"/>
          <p14:tracePt t="125987" x="1979613" y="2481263"/>
          <p14:tracePt t="125994" x="1979613" y="2489200"/>
          <p14:tracePt t="126006" x="1971675" y="2498725"/>
          <p14:tracePt t="126014" x="1962150" y="2498725"/>
          <p14:tracePt t="126022" x="1962150" y="2506663"/>
          <p14:tracePt t="126029" x="1962150" y="2516188"/>
          <p14:tracePt t="126052" x="1954213" y="2524125"/>
          <p14:tracePt t="126070" x="1954213" y="2532063"/>
          <p14:tracePt t="126084" x="1946275" y="2532063"/>
          <p14:tracePt t="126098" x="1946275" y="2541588"/>
          <p14:tracePt t="126105" x="1946275" y="2549525"/>
          <p14:tracePt t="126139" x="1936750" y="2549525"/>
          <p14:tracePt t="126160" x="1936750" y="2557463"/>
          <p14:tracePt t="126459" x="1928813" y="2557463"/>
          <p14:tracePt t="126467" x="1928813" y="2549525"/>
          <p14:tracePt t="126474" x="1920875" y="2541588"/>
          <p14:tracePt t="126495" x="1911350" y="2532063"/>
          <p14:tracePt t="126508" x="1911350" y="2524125"/>
          <p14:tracePt t="126515" x="1903413" y="2516188"/>
          <p14:tracePt t="126523" x="1893888" y="2516188"/>
          <p14:tracePt t="126544" x="1893888" y="2506663"/>
          <p14:tracePt t="126564" x="1885950" y="2498725"/>
          <p14:tracePt t="126593" x="1885950" y="2489200"/>
          <p14:tracePt t="126599" x="1885950" y="2481263"/>
          <p14:tracePt t="126612" x="1878013" y="2473325"/>
          <p14:tracePt t="126634" x="1878013" y="2463800"/>
          <p14:tracePt t="126662" x="1868488" y="2455863"/>
          <p14:tracePt t="126670" x="1868488" y="2447925"/>
          <p14:tracePt t="126689" x="1860550" y="2438400"/>
          <p14:tracePt t="126710" x="1860550" y="2430463"/>
          <p14:tracePt t="126731" x="1852613" y="2430463"/>
          <p14:tracePt t="126753" x="1843088" y="2430463"/>
          <p14:tracePt t="126766" x="1835150" y="2422525"/>
          <p14:tracePt t="126772" x="1827213" y="2422525"/>
          <p14:tracePt t="126786" x="1817688" y="2422525"/>
          <p14:tracePt t="126815" x="1809750" y="2422525"/>
          <p14:tracePt t="126836" x="1801813" y="2422525"/>
          <p14:tracePt t="126877" x="1801813" y="2430463"/>
          <p14:tracePt t="126892" x="1809750" y="2430463"/>
          <p14:tracePt t="126905" x="1827213" y="2430463"/>
          <p14:tracePt t="126920" x="1835150" y="2430463"/>
          <p14:tracePt t="126926" x="1835150" y="2438400"/>
          <p14:tracePt t="126940" x="1852613" y="2438400"/>
          <p14:tracePt t="126961" x="1860550" y="2447925"/>
          <p14:tracePt t="126968" x="1868488" y="2447925"/>
          <p14:tracePt t="126975" x="1893888" y="2447925"/>
          <p14:tracePt t="126982" x="1911350" y="2455863"/>
          <p14:tracePt t="126989" x="1928813" y="2455863"/>
          <p14:tracePt t="126996" x="1936750" y="2463800"/>
          <p14:tracePt t="127004" x="1946275" y="2463800"/>
          <p14:tracePt t="127010" x="1962150" y="2463800"/>
          <p14:tracePt t="127018" x="1971675" y="2473325"/>
          <p14:tracePt t="127024" x="1979613" y="2473325"/>
          <p14:tracePt t="127030" x="1987550" y="2481263"/>
          <p14:tracePt t="127038" x="1997075" y="2481263"/>
          <p14:tracePt t="127053" x="2005013" y="2489200"/>
          <p14:tracePt t="127072" x="2012950" y="2489200"/>
          <p14:tracePt t="127079" x="2012950" y="2498725"/>
          <p14:tracePt t="127093" x="2022475" y="2498725"/>
          <p14:tracePt t="127102" x="2030413" y="2506663"/>
          <p14:tracePt t="127107" x="2030413" y="2516188"/>
          <p14:tracePt t="127136" x="2030413" y="2524125"/>
          <p14:tracePt t="127163" x="2030413" y="2532063"/>
          <p14:tracePt t="127176" x="2030413" y="2541588"/>
          <p14:tracePt t="127191" x="2030413" y="2549525"/>
          <p14:tracePt t="127219" x="2030413" y="2557463"/>
          <p14:tracePt t="127233" x="2030413" y="2566988"/>
          <p14:tracePt t="127246" x="2022475" y="2566988"/>
          <p14:tracePt t="127254" x="2022475" y="2574925"/>
          <p14:tracePt t="127269" x="2022475" y="2582863"/>
          <p14:tracePt t="127295" x="2012950" y="2592388"/>
          <p14:tracePt t="127337" x="2012950" y="2600325"/>
          <p14:tracePt t="127386" x="2012950" y="2608263"/>
          <p14:tracePt t="127401" x="2012950" y="2617788"/>
          <p14:tracePt t="127483" x="2022475" y="2617788"/>
          <p14:tracePt t="127525" x="2030413" y="2617788"/>
          <p14:tracePt t="127553" x="2038350" y="2617788"/>
          <p14:tracePt t="127574" x="2038350" y="2608263"/>
          <p14:tracePt t="127602" x="2047875" y="2600325"/>
          <p14:tracePt t="127616" x="2047875" y="2592388"/>
          <p14:tracePt t="127622" x="2065338" y="2592388"/>
          <p14:tracePt t="127636" x="2073275" y="2574925"/>
          <p14:tracePt t="127651" x="2081213" y="2557463"/>
          <p14:tracePt t="127656" x="2090738" y="2549525"/>
          <p14:tracePt t="127664" x="2098675" y="2541588"/>
          <p14:tracePt t="127671" x="2106613" y="2532063"/>
          <p14:tracePt t="127678" x="2106613" y="2516188"/>
          <p14:tracePt t="127685" x="2116138" y="2506663"/>
          <p14:tracePt t="127692" x="2124075" y="2498725"/>
          <p14:tracePt t="127700" x="2124075" y="2489200"/>
          <p14:tracePt t="127706" x="2132013" y="2481263"/>
          <p14:tracePt t="127714" x="2132013" y="2473325"/>
          <p14:tracePt t="127726" x="2132013" y="2455863"/>
          <p14:tracePt t="127741" x="2132013" y="2447925"/>
          <p14:tracePt t="127754" x="2132013" y="2438400"/>
          <p14:tracePt t="127762" x="2124075" y="2438400"/>
          <p14:tracePt t="127770" x="2116138" y="2430463"/>
          <p14:tracePt t="127785" x="2116138" y="2422525"/>
          <p14:tracePt t="127789" x="2106613" y="2422525"/>
          <p14:tracePt t="127797" x="2098675" y="2422525"/>
          <p14:tracePt t="127804" x="2090738" y="2422525"/>
          <p14:tracePt t="127811" x="2081213" y="2413000"/>
          <p14:tracePt t="127818" x="2073275" y="2413000"/>
          <p14:tracePt t="127824" x="2065338" y="2413000"/>
          <p14:tracePt t="127832" x="2055813" y="2413000"/>
          <p14:tracePt t="127848" x="2047875" y="2413000"/>
          <p14:tracePt t="127852" x="2038350" y="2413000"/>
          <p14:tracePt t="127860" x="2030413" y="2413000"/>
          <p14:tracePt t="127873" x="2022475" y="2422525"/>
          <p14:tracePt t="127880" x="2012950" y="2430463"/>
          <p14:tracePt t="127887" x="2005013" y="2430463"/>
          <p14:tracePt t="127894" x="2005013" y="2438400"/>
          <p14:tracePt t="127902" x="1997075" y="2438400"/>
          <p14:tracePt t="127908" x="1979613" y="2455863"/>
          <p14:tracePt t="127916" x="1971675" y="2463800"/>
          <p14:tracePt t="127922" x="1971675" y="2473325"/>
          <p14:tracePt t="127928" x="1954213" y="2489200"/>
          <p14:tracePt t="127938" x="1954213" y="2498725"/>
          <p14:tracePt t="127943" x="1954213" y="2506663"/>
          <p14:tracePt t="127952" x="1946275" y="2506663"/>
          <p14:tracePt t="127968" x="1936750" y="2532063"/>
          <p14:tracePt t="127971" x="1936750" y="2541588"/>
          <p14:tracePt t="127978" x="1928813" y="2557463"/>
          <p14:tracePt t="127992" x="1920875" y="2566988"/>
          <p14:tracePt t="127998" x="1920875" y="2582863"/>
          <p14:tracePt t="128020" x="1920875" y="2592388"/>
          <p14:tracePt t="128034" x="1920875" y="2608263"/>
          <p14:tracePt t="128047" x="1920875" y="2617788"/>
          <p14:tracePt t="128068" x="1920875" y="2625725"/>
          <p14:tracePt t="128089" x="1920875" y="2633663"/>
          <p14:tracePt t="128103" x="1920875" y="2643188"/>
          <p14:tracePt t="128110" x="1928813" y="2643188"/>
          <p14:tracePt t="128124" x="1928813" y="2651125"/>
          <p14:tracePt t="128145" x="1928813" y="2660650"/>
          <p14:tracePt t="128153" x="1936750" y="2668588"/>
          <p14:tracePt t="128159" x="1936750" y="2676525"/>
          <p14:tracePt t="128167" x="1946275" y="2686050"/>
          <p14:tracePt t="128172" x="1946275" y="2693988"/>
          <p14:tracePt t="128180" x="1946275" y="2701925"/>
          <p14:tracePt t="128186" x="1954213" y="2711450"/>
          <p14:tracePt t="128193" x="1954213" y="2727325"/>
          <p14:tracePt t="128203" x="1962150" y="2736850"/>
          <p14:tracePt t="128207" x="1962150" y="2744788"/>
          <p14:tracePt t="128215" x="1962150" y="2752725"/>
          <p14:tracePt t="128221" x="1971675" y="2752725"/>
          <p14:tracePt t="128228" x="1971675" y="2770188"/>
          <p14:tracePt t="128236" x="1971675" y="2778125"/>
          <p14:tracePt t="128242" x="1979613" y="2778125"/>
          <p14:tracePt t="128252" x="1979613" y="2787650"/>
          <p14:tracePt t="128256" x="1979613" y="2795588"/>
          <p14:tracePt t="128270" x="1987550" y="2805113"/>
          <p14:tracePt t="128285" x="1997075" y="2813050"/>
          <p14:tracePt t="128297" x="1997075" y="2820988"/>
          <p14:tracePt t="128312" x="1997075" y="2830513"/>
          <p14:tracePt t="128319" x="2005013" y="2830513"/>
          <p14:tracePt t="128335" x="2012950" y="2830513"/>
          <p14:tracePt t="128340" x="2012950" y="2838450"/>
          <p14:tracePt t="128361" x="2022475" y="2838450"/>
          <p14:tracePt t="128369" x="2030413" y="2838450"/>
          <p14:tracePt t="128388" x="2038350" y="2838450"/>
          <p14:tracePt t="128403" x="2047875" y="2838450"/>
          <p14:tracePt t="128409" x="2055813" y="2830513"/>
          <p14:tracePt t="128417" x="2065338" y="2820988"/>
          <p14:tracePt t="128425" x="2073275" y="2820988"/>
          <p14:tracePt t="128430" x="2073275" y="2813050"/>
          <p14:tracePt t="128437" x="2090738" y="2805113"/>
          <p14:tracePt t="128444" x="2098675" y="2795588"/>
          <p14:tracePt t="128454" x="2106613" y="2795588"/>
          <p14:tracePt t="128457" x="2106613" y="2787650"/>
          <p14:tracePt t="128465" x="2116138" y="2778125"/>
          <p14:tracePt t="128479" x="2124075" y="2770188"/>
          <p14:tracePt t="128486" x="2132013" y="2770188"/>
          <p14:tracePt t="128493" x="2132013" y="2762250"/>
          <p14:tracePt t="128506" x="2141538" y="2744788"/>
          <p14:tracePt t="128520" x="2141538" y="2736850"/>
          <p14:tracePt t="128535" x="2149475" y="2719388"/>
          <p14:tracePt t="128541" x="2157413" y="2701925"/>
          <p14:tracePt t="128551" x="2157413" y="2693988"/>
          <p14:tracePt t="128555" x="2157413" y="2686050"/>
          <p14:tracePt t="128562" x="2166938" y="2668588"/>
          <p14:tracePt t="128570" x="2166938" y="2660650"/>
          <p14:tracePt t="128577" x="2166938" y="2651125"/>
          <p14:tracePt t="128584" x="2166938" y="2643188"/>
          <p14:tracePt t="128590" x="2166938" y="2633663"/>
          <p14:tracePt t="128600" x="2166938" y="2625725"/>
          <p14:tracePt t="128604" x="2166938" y="2617788"/>
          <p14:tracePt t="128619" x="2166938" y="2600325"/>
          <p14:tracePt t="128634" x="2166938" y="2592388"/>
          <p14:tracePt t="128653" x="2166938" y="2582863"/>
          <p14:tracePt t="128667" x="2157413" y="2582863"/>
          <p14:tracePt t="128674" x="2149475" y="2566988"/>
          <p14:tracePt t="128688" x="2141538" y="2566988"/>
          <p14:tracePt t="128695" x="2132013" y="2557463"/>
          <p14:tracePt t="128703" x="2124075" y="2557463"/>
          <p14:tracePt t="128709" x="2116138" y="2557463"/>
          <p14:tracePt t="128717" x="2098675" y="2549525"/>
          <p14:tracePt t="128724" x="2081213" y="2549525"/>
          <p14:tracePt t="128736" x="2065338" y="2541588"/>
          <p14:tracePt t="128743" x="2038350" y="2541588"/>
          <p14:tracePt t="128757" x="2030413" y="2541588"/>
          <p14:tracePt t="128772" x="2022475" y="2541588"/>
          <p14:tracePt t="128778" x="2012950" y="2541588"/>
          <p14:tracePt t="128785" x="2005013" y="2541588"/>
          <p14:tracePt t="128792" x="1997075" y="2541588"/>
          <p14:tracePt t="128806" x="1987550" y="2541588"/>
          <p14:tracePt t="128813" x="1979613" y="2541588"/>
          <p14:tracePt t="128820" x="1971675" y="2541588"/>
          <p14:tracePt t="128834" x="1962150" y="2541588"/>
          <p14:tracePt t="128849" x="1954213" y="2557463"/>
          <p14:tracePt t="128855" x="1946275" y="2557463"/>
          <p14:tracePt t="128862" x="1936750" y="2566988"/>
          <p14:tracePt t="128869" x="1936750" y="2574925"/>
          <p14:tracePt t="128876" x="1936750" y="2582863"/>
          <p14:tracePt t="128884" x="1928813" y="2582863"/>
          <p14:tracePt t="128889" x="1928813" y="2592388"/>
          <p14:tracePt t="128899" x="1920875" y="2592388"/>
          <p14:tracePt t="128903" x="1920875" y="2608263"/>
          <p14:tracePt t="128919" x="1920875" y="2617788"/>
          <p14:tracePt t="128934" x="1920875" y="2625725"/>
          <p14:tracePt t="128938" x="1920875" y="2633663"/>
          <p14:tracePt t="128946" x="1920875" y="2643188"/>
          <p14:tracePt t="128952" x="1920875" y="2651125"/>
          <p14:tracePt t="128967" x="1920875" y="2660650"/>
          <p14:tracePt t="128983" x="1920875" y="2668588"/>
          <p14:tracePt t="128995" x="1920875" y="2676525"/>
          <p14:tracePt t="129015" x="1920875" y="2693988"/>
          <p14:tracePt t="129044" x="1920875" y="2701925"/>
          <p14:tracePt t="129064" x="1920875" y="2711450"/>
          <p14:tracePt t="129084" x="1920875" y="2719388"/>
          <p14:tracePt t="129099" x="1920875" y="2727325"/>
          <p14:tracePt t="129112" x="1928813" y="2727325"/>
          <p14:tracePt t="129161" x="1928813" y="2736850"/>
          <p14:tracePt t="129203" x="1936750" y="2736850"/>
          <p14:tracePt t="129224" x="1936750" y="2744788"/>
          <p14:tracePt t="129391" x="1946275" y="2744788"/>
          <p14:tracePt t="130060" x="1954213" y="2744788"/>
          <p14:tracePt t="130074" x="1954213" y="2736850"/>
          <p14:tracePt t="130094" x="1962150" y="2736850"/>
          <p14:tracePt t="130122" x="1971675" y="2736850"/>
          <p14:tracePt t="131147" x="1928813" y="2762250"/>
          <p14:tracePt t="131154" x="1852613" y="2838450"/>
          <p14:tracePt t="131161" x="1766888" y="2914650"/>
          <p14:tracePt t="131169" x="1690688" y="2990850"/>
          <p14:tracePt t="131176" x="1639888" y="3051175"/>
          <p14:tracePt t="131185" x="1589088" y="3109913"/>
          <p14:tracePt t="131189" x="1546225" y="3160713"/>
          <p14:tracePt t="131197" x="1487488" y="3211513"/>
          <p14:tracePt t="131203" x="1444625" y="3254375"/>
          <p14:tracePt t="131210" x="1393825" y="3330575"/>
          <p14:tracePt t="131218" x="1358900" y="3365500"/>
          <p14:tracePt t="131225" x="1325563" y="3398838"/>
          <p14:tracePt t="131232" x="1317625" y="3441700"/>
          <p14:tracePt t="131238" x="1290638" y="3467100"/>
          <p14:tracePt t="131245" x="1282700" y="3475038"/>
          <p14:tracePt t="131252" x="1274763" y="3502025"/>
          <p14:tracePt t="131259" x="1249363" y="3535363"/>
          <p14:tracePt t="131266" x="1231900" y="3560763"/>
          <p14:tracePt t="131273" x="1223963" y="3594100"/>
          <p14:tracePt t="131281" x="1198563" y="3629025"/>
          <p14:tracePt t="131287" x="1181100" y="3654425"/>
          <p14:tracePt t="131294" x="1163638" y="3697288"/>
          <p14:tracePt t="131301" x="1130300" y="3748088"/>
          <p14:tracePt t="131307" x="1095375" y="3798888"/>
          <p14:tracePt t="131315" x="1054100" y="3841750"/>
          <p14:tracePt t="131322" x="1028700" y="3892550"/>
          <p14:tracePt t="131328" x="993775" y="3935413"/>
          <p14:tracePt t="131335" x="968375" y="3986213"/>
          <p14:tracePt t="131343" x="942975" y="4019550"/>
          <p14:tracePt t="131352" x="917575" y="4062413"/>
          <p14:tracePt t="131356" x="892175" y="4113213"/>
          <p14:tracePt t="131365" x="866775" y="4164013"/>
          <p14:tracePt t="131370" x="858838" y="4189413"/>
          <p14:tracePt t="131377" x="841375" y="4214813"/>
          <p14:tracePt t="131384" x="831850" y="4232275"/>
          <p14:tracePt t="131391" x="823913" y="4249738"/>
          <p14:tracePt t="131400" x="815975" y="4257675"/>
          <p14:tracePt t="131405" x="806450" y="4275138"/>
          <p14:tracePt t="131414" x="798513" y="4283075"/>
          <p14:tracePt t="131419" x="790575" y="4300538"/>
          <p14:tracePt t="131426" x="781050" y="4316413"/>
          <p14:tracePt t="131434" x="773113" y="4325938"/>
          <p14:tracePt t="131440" x="765175" y="4341813"/>
          <p14:tracePt t="131448" x="755650" y="4359275"/>
          <p14:tracePt t="131454" x="747713" y="4368800"/>
          <p14:tracePt t="131461" x="730250" y="4402138"/>
          <p14:tracePt t="131469" x="704850" y="4435475"/>
          <p14:tracePt t="131474" x="704850" y="4452938"/>
          <p14:tracePt t="131484" x="688975" y="4478338"/>
          <p14:tracePt t="131488" x="671513" y="4513263"/>
          <p14:tracePt t="131497" x="636588" y="4564063"/>
          <p14:tracePt t="131503" x="620713" y="4579938"/>
          <p14:tracePt t="131510" x="611188" y="4589463"/>
          <p14:tracePt t="131518" x="595313" y="4614863"/>
          <p14:tracePt t="131524" x="585788" y="4630738"/>
          <p14:tracePt t="131531" x="577850" y="4640263"/>
          <p14:tracePt t="131537" x="569913" y="4648200"/>
          <p14:tracePt t="131545" x="560388" y="4657725"/>
          <p14:tracePt t="131551" x="552450" y="4665663"/>
          <p14:tracePt t="131558" x="544513" y="4673600"/>
          <p14:tracePt t="131567" x="534988" y="4673600"/>
          <p14:tracePt t="131572" x="534988" y="4683125"/>
          <p14:tracePt t="131593" x="527050" y="4691063"/>
          <p14:tracePt t="131600" x="517525" y="4691063"/>
          <p14:tracePt t="131621" x="509588" y="4691063"/>
          <p14:tracePt t="131628" x="501650" y="4699000"/>
          <p14:tracePt t="131642" x="492125" y="4708525"/>
          <p14:tracePt t="131650" x="476250" y="4708525"/>
          <p14:tracePt t="131665" x="458788" y="4716463"/>
          <p14:tracePt t="131670" x="458788" y="4724400"/>
          <p14:tracePt t="131676" x="450850" y="4724400"/>
          <p14:tracePt t="131684" x="425450" y="4733925"/>
          <p14:tracePt t="131691" x="415925" y="4741863"/>
          <p14:tracePt t="131699" x="390525" y="4741863"/>
          <p14:tracePt t="131707" x="382588" y="4749800"/>
          <p14:tracePt t="131711" x="365125" y="4759325"/>
          <p14:tracePt t="131718" x="357188" y="4759325"/>
          <p14:tracePt t="131725" x="339725" y="4767263"/>
          <p14:tracePt t="131734" x="322263" y="4775200"/>
          <p14:tracePt t="131739" x="314325" y="4775200"/>
          <p14:tracePt t="131747" x="314325" y="4784725"/>
          <p14:tracePt t="131753" x="296863" y="4792663"/>
          <p14:tracePt t="131760" x="288925" y="4792663"/>
          <p14:tracePt t="131774" x="288925" y="4802188"/>
          <p14:tracePt t="131782" x="280988" y="4802188"/>
          <p14:tracePt t="131788" x="271463" y="4802188"/>
          <p14:tracePt t="131795" x="263525" y="4802188"/>
          <p14:tracePt t="131809" x="255588" y="4802188"/>
          <p14:tracePt t="131830" x="246063" y="4802188"/>
          <p14:tracePt t="131885" x="246063" y="4792663"/>
          <p14:tracePt t="131921" x="246063" y="4784725"/>
          <p14:tracePt t="131948" x="246063" y="4775200"/>
          <p14:tracePt t="131997" x="255588" y="4775200"/>
          <p14:tracePt t="132025" x="263525" y="4775200"/>
          <p14:tracePt t="132053" x="271463" y="4775200"/>
          <p14:tracePt t="132073" x="280988" y="4775200"/>
          <p14:tracePt t="132087" x="288925" y="4775200"/>
          <p14:tracePt t="132094" x="288925" y="4767263"/>
          <p14:tracePt t="132109" x="296863" y="4767263"/>
          <p14:tracePt t="132115" x="306388" y="4767263"/>
          <p14:tracePt t="132136" x="314325" y="4767263"/>
          <p14:tracePt t="132157" x="322263" y="4759325"/>
          <p14:tracePt t="132178" x="331788" y="4759325"/>
          <p14:tracePt t="132187" x="339725" y="4759325"/>
          <p14:tracePt t="132199" x="347663" y="4759325"/>
          <p14:tracePt t="132220" x="357188" y="4749800"/>
          <p14:tracePt t="132240" x="365125" y="4741863"/>
          <p14:tracePt t="132247" x="373063" y="4741863"/>
          <p14:tracePt t="132268" x="382588" y="4741863"/>
          <p14:tracePt t="132282" x="390525" y="4741863"/>
          <p14:tracePt t="132297" x="390525" y="4733925"/>
          <p14:tracePt t="132303" x="400050" y="4733925"/>
          <p14:tracePt t="132317" x="407988" y="4733925"/>
          <p14:tracePt t="132332" x="415925" y="4733925"/>
          <p14:tracePt t="132359" x="425450" y="4733925"/>
          <p14:tracePt t="132394" x="433388" y="4733925"/>
          <p14:tracePt t="132414" x="450850" y="4733925"/>
          <p14:tracePt t="132429" x="458788" y="4733925"/>
          <p14:tracePt t="132442" x="466725" y="4733925"/>
          <p14:tracePt t="132449" x="476250" y="4733925"/>
          <p14:tracePt t="132456" x="484188" y="4733925"/>
          <p14:tracePt t="132477" x="492125" y="4733925"/>
          <p14:tracePt t="132498" x="492125" y="4741863"/>
          <p14:tracePt t="132519" x="501650" y="4741863"/>
          <p14:tracePt t="132526" x="501650" y="4749800"/>
          <p14:tracePt t="132540" x="501650" y="4759325"/>
          <p14:tracePt t="132562" x="501650" y="4767263"/>
          <p14:tracePt t="132575" x="501650" y="4775200"/>
          <p14:tracePt t="132582" x="492125" y="4775200"/>
          <p14:tracePt t="132589" x="492125" y="4784725"/>
          <p14:tracePt t="132597" x="484188" y="4784725"/>
          <p14:tracePt t="132609" x="476250" y="4784725"/>
          <p14:tracePt t="132617" x="466725" y="4792663"/>
          <p14:tracePt t="132631" x="458788" y="4792663"/>
          <p14:tracePt t="132646" x="441325" y="4792663"/>
          <p14:tracePt t="132658" x="433388" y="4792663"/>
          <p14:tracePt t="132679" x="425450" y="4792663"/>
          <p14:tracePt t="132693" x="415925" y="4792663"/>
          <p14:tracePt t="132722" x="407988" y="4792663"/>
          <p14:tracePt t="132729" x="400050" y="4792663"/>
          <p14:tracePt t="132952" x="407988" y="4792663"/>
          <p14:tracePt t="132959" x="415925" y="4792663"/>
          <p14:tracePt t="132967" x="425450" y="4792663"/>
          <p14:tracePt t="132972" x="441325" y="4792663"/>
          <p14:tracePt t="132981" x="458788" y="4784725"/>
          <p14:tracePt t="132987" x="476250" y="4775200"/>
          <p14:tracePt t="132996" x="492125" y="4775200"/>
          <p14:tracePt t="133000" x="509588" y="4775200"/>
          <p14:tracePt t="133007" x="527050" y="4775200"/>
          <p14:tracePt t="133015" x="552450" y="4767263"/>
          <p14:tracePt t="133022" x="569913" y="4759325"/>
          <p14:tracePt t="133030" x="577850" y="4759325"/>
          <p14:tracePt t="133035" x="595313" y="4759325"/>
          <p14:tracePt t="133043" x="611188" y="4759325"/>
          <p14:tracePt t="133049" x="636588" y="4759325"/>
          <p14:tracePt t="133055" x="654050" y="4749800"/>
          <p14:tracePt t="133064" x="671513" y="4749800"/>
          <p14:tracePt t="133071" x="679450" y="4741863"/>
          <p14:tracePt t="133079" x="688975" y="4741863"/>
          <p14:tracePt t="133084" x="696913" y="4741863"/>
          <p14:tracePt t="133091" x="704850" y="4741863"/>
          <p14:tracePt t="133099" x="714375" y="4741863"/>
          <p14:tracePt t="133105" x="722313" y="4741863"/>
          <p14:tracePt t="133113" x="730250" y="4741863"/>
          <p14:tracePt t="133119" x="739775" y="4741863"/>
          <p14:tracePt t="133132" x="747713" y="4741863"/>
          <p14:tracePt t="133140" x="755650" y="4741863"/>
          <p14:tracePt t="133147" x="773113" y="4741863"/>
          <p14:tracePt t="133154" x="781050" y="4741863"/>
          <p14:tracePt t="133167" x="798513" y="4741863"/>
          <p14:tracePt t="133181" x="806450" y="4733925"/>
          <p14:tracePt t="133189" x="815975" y="4733925"/>
          <p14:tracePt t="133196" x="823913" y="4724400"/>
          <p14:tracePt t="133202" x="831850" y="4724400"/>
          <p14:tracePt t="133216" x="849313" y="4724400"/>
          <p14:tracePt t="133231" x="858838" y="4724400"/>
          <p14:tracePt t="133246" x="858838" y="4716463"/>
          <p14:tracePt t="133251" x="866775" y="4716463"/>
          <p14:tracePt t="133258" x="874713" y="4716463"/>
          <p14:tracePt t="133272" x="884238" y="4716463"/>
          <p14:tracePt t="133293" x="892175" y="4716463"/>
          <p14:tracePt t="133299" x="892175" y="4708525"/>
          <p14:tracePt t="133314" x="900113" y="4708525"/>
          <p14:tracePt t="133330" x="909638" y="4708525"/>
          <p14:tracePt t="133334" x="909638" y="4699000"/>
          <p14:tracePt t="133348" x="917575" y="4699000"/>
          <p14:tracePt t="133356" x="917575" y="4691063"/>
          <p14:tracePt t="133364" x="917575" y="4683125"/>
          <p14:tracePt t="133383" x="917575" y="4673600"/>
          <p14:tracePt t="133390" x="925513" y="4673600"/>
          <p14:tracePt t="133398" x="925513" y="4665663"/>
          <p14:tracePt t="133413" x="925513" y="4657725"/>
          <p14:tracePt t="133418" x="925513" y="4648200"/>
          <p14:tracePt t="133432" x="925513" y="4640263"/>
          <p14:tracePt t="133454" x="925513" y="4630738"/>
          <p14:tracePt t="133459" x="925513" y="4622800"/>
          <p14:tracePt t="133466" x="925513" y="4614863"/>
          <p14:tracePt t="133481" x="925513" y="4605338"/>
          <p14:tracePt t="133498" x="925513" y="4597400"/>
          <p14:tracePt t="133502" x="917575" y="4589463"/>
          <p14:tracePt t="133509" x="917575" y="4579938"/>
          <p14:tracePt t="133515" x="909638" y="4572000"/>
          <p14:tracePt t="133524" x="909638" y="4564063"/>
          <p14:tracePt t="133531" x="900113" y="4546600"/>
          <p14:tracePt t="133536" x="900113" y="4529138"/>
          <p14:tracePt t="133545" x="892175" y="4521200"/>
          <p14:tracePt t="133550" x="884238" y="4503738"/>
          <p14:tracePt t="133557" x="884238" y="4486275"/>
          <p14:tracePt t="133566" x="874713" y="4478338"/>
          <p14:tracePt t="133572" x="866775" y="4460875"/>
          <p14:tracePt t="133585" x="858838" y="4452938"/>
          <p14:tracePt t="133592" x="858838" y="4445000"/>
          <p14:tracePt t="133599" x="858838" y="4435475"/>
          <p14:tracePt t="133606" x="849313" y="4435475"/>
          <p14:tracePt t="133615" x="849313" y="4427538"/>
          <p14:tracePt t="133629" x="849313" y="4419600"/>
          <p14:tracePt t="133634" x="841375" y="4419600"/>
          <p14:tracePt t="133641" x="831850" y="4410075"/>
          <p14:tracePt t="133649" x="831850" y="4402138"/>
          <p14:tracePt t="133670" x="831850" y="4394200"/>
          <p14:tracePt t="133676" x="823913" y="4394200"/>
          <p14:tracePt t="133683" x="823913" y="4384675"/>
          <p14:tracePt t="133712" x="823913" y="4376738"/>
          <p14:tracePt t="133718" x="815975" y="4368800"/>
          <p14:tracePt t="133738" x="815975" y="4359275"/>
          <p14:tracePt t="133766" x="815975" y="4351338"/>
          <p14:tracePt t="133787" x="815975" y="4341813"/>
          <p14:tracePt t="133795" x="815975" y="4333875"/>
          <p14:tracePt t="133801" x="815975" y="4325938"/>
          <p14:tracePt t="133808" x="815975" y="4316413"/>
          <p14:tracePt t="133815" x="815975" y="4300538"/>
          <p14:tracePt t="133823" x="815975" y="4283075"/>
          <p14:tracePt t="133830" x="815975" y="4257675"/>
          <p14:tracePt t="133836" x="815975" y="4232275"/>
          <p14:tracePt t="133845" x="823913" y="4224338"/>
          <p14:tracePt t="133850" x="823913" y="4197350"/>
          <p14:tracePt t="133857" x="823913" y="4189413"/>
          <p14:tracePt t="133864" x="831850" y="4171950"/>
          <p14:tracePt t="133871" x="831850" y="4156075"/>
          <p14:tracePt t="133885" x="841375" y="4156075"/>
          <p14:tracePt t="133892" x="841375" y="4138613"/>
          <p14:tracePt t="133912" x="841375" y="4130675"/>
          <p14:tracePt t="133928" x="841375" y="4121150"/>
          <p14:tracePt t="133948" x="841375" y="4113213"/>
          <p14:tracePt t="133962" x="841375" y="4105275"/>
          <p14:tracePt t="133982" x="841375" y="4095750"/>
          <p14:tracePt t="134011" x="841375" y="4087813"/>
          <p14:tracePt t="134031" x="841375" y="4079875"/>
          <p14:tracePt t="134037" x="841375" y="4070350"/>
          <p14:tracePt t="134052" x="841375" y="4062413"/>
          <p14:tracePt t="134066" x="841375" y="4052888"/>
          <p14:tracePt t="134073" x="841375" y="4044950"/>
          <p14:tracePt t="134086" x="841375" y="4037013"/>
          <p14:tracePt t="134095" x="841375" y="4027488"/>
          <p14:tracePt t="134101" x="831850" y="4027488"/>
          <p14:tracePt t="134108" x="831850" y="4011613"/>
          <p14:tracePt t="134128" x="831850" y="4002088"/>
          <p14:tracePt t="134149" x="823913" y="3986213"/>
          <p14:tracePt t="134179" x="823913" y="3976688"/>
          <p14:tracePt t="134205" x="815975" y="3968750"/>
          <p14:tracePt t="134212" x="806450" y="3960813"/>
          <p14:tracePt t="134232" x="806450" y="3951288"/>
          <p14:tracePt t="134240" x="798513" y="3943350"/>
          <p14:tracePt t="134261" x="790575" y="3935413"/>
          <p14:tracePt t="134274" x="790575" y="3925888"/>
          <p14:tracePt t="134281" x="781050" y="3925888"/>
          <p14:tracePt t="134288" x="781050" y="3917950"/>
          <p14:tracePt t="134302" x="773113" y="3908425"/>
          <p14:tracePt t="134316" x="773113" y="3900488"/>
          <p14:tracePt t="134324" x="765175" y="3900488"/>
          <p14:tracePt t="134331" x="765175" y="3892550"/>
          <p14:tracePt t="134345" x="755650" y="3892550"/>
          <p14:tracePt t="134352" x="755650" y="3883025"/>
          <p14:tracePt t="134373" x="747713" y="3875088"/>
          <p14:tracePt t="134386" x="739775" y="3867150"/>
          <p14:tracePt t="134400" x="739775" y="3857625"/>
          <p14:tracePt t="134406" x="730250" y="3857625"/>
          <p14:tracePt t="134421" x="730250" y="3849688"/>
          <p14:tracePt t="134428" x="722313" y="3849688"/>
          <p14:tracePt t="134442" x="714375" y="3832225"/>
          <p14:tracePt t="134463" x="704850" y="3824288"/>
          <p14:tracePt t="134478" x="696913" y="3816350"/>
          <p14:tracePt t="134490" x="688975" y="3806825"/>
          <p14:tracePt t="134498" x="679450" y="3806825"/>
          <p14:tracePt t="134512" x="679450" y="3798888"/>
          <p14:tracePt t="134519" x="671513" y="3798888"/>
          <p14:tracePt t="134531" x="661988" y="3798888"/>
          <p14:tracePt t="134540" x="661988" y="3790950"/>
          <p14:tracePt t="134547" x="654050" y="3790950"/>
          <p14:tracePt t="134562" x="646113" y="3781425"/>
          <p14:tracePt t="134574" x="636588" y="3781425"/>
          <p14:tracePt t="134588" x="628650" y="3773488"/>
          <p14:tracePt t="134602" x="620713" y="3773488"/>
          <p14:tracePt t="134609" x="611188" y="3773488"/>
          <p14:tracePt t="134630" x="603250" y="3773488"/>
          <p14:tracePt t="134645" x="595313" y="3773488"/>
          <p14:tracePt t="134650" x="585788" y="3773488"/>
          <p14:tracePt t="134665" x="577850" y="3773488"/>
          <p14:tracePt t="134671" x="569913" y="3773488"/>
          <p14:tracePt t="134693" x="560388" y="3773488"/>
          <p14:tracePt t="134699" x="560388" y="3781425"/>
          <p14:tracePt t="134707" x="552450" y="3781425"/>
          <p14:tracePt t="134713" x="544513" y="3781425"/>
          <p14:tracePt t="134729" x="534988" y="3781425"/>
          <p14:tracePt t="134741" x="527050" y="3790950"/>
          <p14:tracePt t="134755" x="517525" y="3790950"/>
          <p14:tracePt t="134763" x="509588" y="3798888"/>
          <p14:tracePt t="134777" x="501650" y="3798888"/>
          <p14:tracePt t="134783" x="492125" y="3816350"/>
          <p14:tracePt t="134790" x="484188" y="3816350"/>
          <p14:tracePt t="134797" x="484188" y="3824288"/>
          <p14:tracePt t="134804" x="476250" y="3824288"/>
          <p14:tracePt t="134813" x="466725" y="3841750"/>
          <p14:tracePt t="134818" x="458788" y="3849688"/>
          <p14:tracePt t="134828" x="458788" y="3857625"/>
          <p14:tracePt t="134831" x="450850" y="3857625"/>
          <p14:tracePt t="134838" x="450850" y="3867150"/>
          <p14:tracePt t="134847" x="441325" y="3867150"/>
          <p14:tracePt t="134853" x="441325" y="3883025"/>
          <p14:tracePt t="134862" x="433388" y="3883025"/>
          <p14:tracePt t="134866" x="433388" y="3892550"/>
          <p14:tracePt t="134880" x="425450" y="3900488"/>
          <p14:tracePt t="134888" x="415925" y="3908425"/>
          <p14:tracePt t="134901" x="415925" y="3917950"/>
          <p14:tracePt t="134908" x="407988" y="3925888"/>
          <p14:tracePt t="134915" x="407988" y="3935413"/>
          <p14:tracePt t="134922" x="407988" y="3943350"/>
          <p14:tracePt t="134930" x="400050" y="3951288"/>
          <p14:tracePt t="134939" x="400050" y="3960813"/>
          <p14:tracePt t="134945" x="390525" y="3960813"/>
          <p14:tracePt t="134950" x="390525" y="3976688"/>
          <p14:tracePt t="134965" x="373063" y="3994150"/>
          <p14:tracePt t="134971" x="373063" y="4019550"/>
          <p14:tracePt t="134979" x="365125" y="4027488"/>
          <p14:tracePt t="134985" x="357188" y="4037013"/>
          <p14:tracePt t="134994" x="357188" y="4052888"/>
          <p14:tracePt t="134998" x="347663" y="4062413"/>
          <p14:tracePt t="135006" x="339725" y="4070350"/>
          <p14:tracePt t="135014" x="339725" y="4079875"/>
          <p14:tracePt t="135019" x="339725" y="4087813"/>
          <p14:tracePt t="135028" x="331788" y="4087813"/>
          <p14:tracePt t="135034" x="331788" y="4095750"/>
          <p14:tracePt t="135040" x="331788" y="4105275"/>
          <p14:tracePt t="135055" x="322263" y="4105275"/>
          <p14:tracePt t="135062" x="322263" y="4113213"/>
          <p14:tracePt t="135069" x="322263" y="4121150"/>
          <p14:tracePt t="135080" x="314325" y="4121150"/>
          <p14:tracePt t="135082" x="314325" y="4130675"/>
          <p14:tracePt t="135096" x="314325" y="4146550"/>
          <p14:tracePt t="135103" x="314325" y="4156075"/>
          <p14:tracePt t="135112" x="306388" y="4171950"/>
          <p14:tracePt t="135117" x="306388" y="4181475"/>
          <p14:tracePt t="135124" x="296863" y="4197350"/>
          <p14:tracePt t="135130" x="296863" y="4214813"/>
          <p14:tracePt t="135139" x="296863" y="4224338"/>
          <p14:tracePt t="135145" x="296863" y="4232275"/>
          <p14:tracePt t="135152" x="296863" y="4249738"/>
          <p14:tracePt t="135162" x="288925" y="4257675"/>
          <p14:tracePt t="135173" x="288925" y="4275138"/>
          <p14:tracePt t="135188" x="288925" y="4283075"/>
          <p14:tracePt t="135195" x="288925" y="4291013"/>
          <p14:tracePt t="135201" x="288925" y="4300538"/>
          <p14:tracePt t="135208" x="288925" y="4308475"/>
          <p14:tracePt t="135214" x="288925" y="4316413"/>
          <p14:tracePt t="135221" x="288925" y="4325938"/>
          <p14:tracePt t="135229" x="288925" y="4341813"/>
          <p14:tracePt t="135236" x="288925" y="4351338"/>
          <p14:tracePt t="135245" x="288925" y="4368800"/>
          <p14:tracePt t="135249" x="288925" y="4376738"/>
          <p14:tracePt t="135257" x="288925" y="4394200"/>
          <p14:tracePt t="135263" x="288925" y="4419600"/>
          <p14:tracePt t="135270" x="288925" y="4445000"/>
          <p14:tracePt t="135278" x="288925" y="4460875"/>
          <p14:tracePt t="135285" x="288925" y="4470400"/>
          <p14:tracePt t="135291" x="288925" y="4495800"/>
          <p14:tracePt t="135298" x="288925" y="4513263"/>
          <p14:tracePt t="135305" x="288925" y="4521200"/>
          <p14:tracePt t="135312" x="288925" y="4538663"/>
          <p14:tracePt t="135319" x="288925" y="4546600"/>
          <p14:tracePt t="135327" x="288925" y="4564063"/>
          <p14:tracePt t="135333" x="288925" y="4572000"/>
          <p14:tracePt t="135340" x="288925" y="4589463"/>
          <p14:tracePt t="135346" x="288925" y="4597400"/>
          <p14:tracePt t="135354" x="288925" y="4605338"/>
          <p14:tracePt t="135362" x="288925" y="4622800"/>
          <p14:tracePt t="135375" x="288925" y="4630738"/>
          <p14:tracePt t="135388" x="288925" y="4648200"/>
          <p14:tracePt t="135395" x="296863" y="4648200"/>
          <p14:tracePt t="135403" x="296863" y="4657725"/>
          <p14:tracePt t="135418" x="306388" y="4665663"/>
          <p14:tracePt t="135424" x="306388" y="4673600"/>
          <p14:tracePt t="135430" x="306388" y="4683125"/>
          <p14:tracePt t="135445" x="306388" y="4691063"/>
          <p14:tracePt t="135451" x="306388" y="4699000"/>
          <p14:tracePt t="135460" x="306388" y="4708525"/>
          <p14:tracePt t="135464" x="314325" y="4716463"/>
          <p14:tracePt t="135479" x="314325" y="4733925"/>
          <p14:tracePt t="135494" x="314325" y="4741863"/>
          <p14:tracePt t="135500" x="322263" y="4741863"/>
          <p14:tracePt t="135507" x="322263" y="4759325"/>
          <p14:tracePt t="135514" x="331788" y="4767263"/>
          <p14:tracePt t="135521" x="331788" y="4775200"/>
          <p14:tracePt t="135529" x="331788" y="4784725"/>
          <p14:tracePt t="135544" x="331788" y="4792663"/>
          <p14:tracePt t="135548" x="331788" y="4802188"/>
          <p14:tracePt t="135556" x="339725" y="4810125"/>
          <p14:tracePt t="135569" x="339725" y="4827588"/>
          <p14:tracePt t="135578" x="347663" y="4827588"/>
          <p14:tracePt t="135590" x="347663" y="4835525"/>
          <p14:tracePt t="135604" x="357188" y="4843463"/>
          <p14:tracePt t="135618" x="365125" y="4852988"/>
          <p14:tracePt t="135628" x="365125" y="4860925"/>
          <p14:tracePt t="135646" x="373063" y="4868863"/>
          <p14:tracePt t="135667" x="373063" y="4878388"/>
          <p14:tracePt t="135678" x="382588" y="4878388"/>
          <p14:tracePt t="135696" x="390525" y="4886325"/>
          <p14:tracePt t="135702" x="390525" y="4894263"/>
          <p14:tracePt t="135710" x="400050" y="4894263"/>
          <p14:tracePt t="135729" x="407988" y="4903788"/>
          <p14:tracePt t="135751" x="415925" y="4903788"/>
          <p14:tracePt t="135767" x="425450" y="4903788"/>
          <p14:tracePt t="135771" x="433388" y="4903788"/>
          <p14:tracePt t="135778" x="441325" y="4903788"/>
          <p14:tracePt t="135785" x="450850" y="4903788"/>
          <p14:tracePt t="135794" x="458788" y="4903788"/>
          <p14:tracePt t="135800" x="484188" y="4903788"/>
          <p14:tracePt t="135806" x="509588" y="4903788"/>
          <p14:tracePt t="135814" x="527050" y="4903788"/>
          <p14:tracePt t="135820" x="552450" y="4903788"/>
          <p14:tracePt t="135828" x="560388" y="4903788"/>
          <p14:tracePt t="135835" x="577850" y="4903788"/>
          <p14:tracePt t="135843" x="585788" y="4903788"/>
          <p14:tracePt t="135848" x="603250" y="4903788"/>
          <p14:tracePt t="135862" x="620713" y="4903788"/>
          <p14:tracePt t="135878" x="628650" y="4903788"/>
          <p14:tracePt t="135890" x="636588" y="4903788"/>
          <p14:tracePt t="135897" x="646113" y="4903788"/>
          <p14:tracePt t="135904" x="654050" y="4894263"/>
          <p14:tracePt t="135918" x="661988" y="4894263"/>
          <p14:tracePt t="135928" x="671513" y="4894263"/>
          <p14:tracePt t="135931" x="679450" y="4886325"/>
          <p14:tracePt t="135948" x="688975" y="4886325"/>
          <p14:tracePt t="135952" x="696913" y="4886325"/>
          <p14:tracePt t="135963" x="704850" y="4886325"/>
          <p14:tracePt t="135973" x="714375" y="4886325"/>
          <p14:tracePt t="135994" x="730250" y="4878388"/>
          <p14:tracePt t="136010" x="730250" y="4868863"/>
          <p14:tracePt t="136015" x="739775" y="4868863"/>
          <p14:tracePt t="136029" x="747713" y="4860925"/>
          <p14:tracePt t="136044" x="755650" y="4860925"/>
          <p14:tracePt t="136057" x="755650" y="4852988"/>
          <p14:tracePt t="136064" x="765175" y="4852988"/>
          <p14:tracePt t="136071" x="773113" y="4852988"/>
          <p14:tracePt t="136079" x="773113" y="4843463"/>
          <p14:tracePt t="136085" x="773113" y="4835525"/>
          <p14:tracePt t="136098" x="781050" y="4835525"/>
          <p14:tracePt t="136110" x="781050" y="4827588"/>
          <p14:tracePt t="136120" x="790575" y="4827588"/>
          <p14:tracePt t="136128" x="790575" y="4810125"/>
          <p14:tracePt t="136141" x="790575" y="4802188"/>
          <p14:tracePt t="136147" x="790575" y="4792663"/>
          <p14:tracePt t="136161" x="798513" y="4784725"/>
          <p14:tracePt t="136168" x="798513" y="4775200"/>
          <p14:tracePt t="136177" x="798513" y="4767263"/>
          <p14:tracePt t="136190" x="798513" y="4759325"/>
          <p14:tracePt t="136196" x="798513" y="4749800"/>
          <p14:tracePt t="136211" x="798513" y="4741863"/>
          <p14:tracePt t="136226" x="798513" y="4724400"/>
          <p14:tracePt t="136247" x="798513" y="4716463"/>
          <p14:tracePt t="136260" x="798513" y="4708525"/>
          <p14:tracePt t="136273" x="798513" y="4699000"/>
          <p14:tracePt t="136280" x="798513" y="4691063"/>
          <p14:tracePt t="136294" x="798513" y="4683125"/>
          <p14:tracePt t="136315" x="798513" y="4673600"/>
          <p14:tracePt t="136329" x="798513" y="4665663"/>
          <p14:tracePt t="136336" x="798513" y="4657725"/>
          <p14:tracePt t="136344" x="798513" y="4640263"/>
          <p14:tracePt t="136349" x="798513" y="4614863"/>
          <p14:tracePt t="136357" x="798513" y="4597400"/>
          <p14:tracePt t="136363" x="798513" y="4579938"/>
          <p14:tracePt t="136371" x="798513" y="4572000"/>
          <p14:tracePt t="136378" x="798513" y="4564063"/>
          <p14:tracePt t="136385" x="798513" y="4546600"/>
          <p14:tracePt t="136394" x="798513" y="4538663"/>
          <p14:tracePt t="136398" x="798513" y="4529138"/>
          <p14:tracePt t="136406" x="798513" y="4521200"/>
          <p14:tracePt t="136418" x="798513" y="4503738"/>
          <p14:tracePt t="136434" x="798513" y="4495800"/>
          <p14:tracePt t="136446" x="798513" y="4486275"/>
          <p14:tracePt t="136457" x="798513" y="4478338"/>
          <p14:tracePt t="136461" x="798513" y="4470400"/>
          <p14:tracePt t="136468" x="798513" y="4460875"/>
          <p14:tracePt t="136483" x="798513" y="4445000"/>
          <p14:tracePt t="136489" x="798513" y="4435475"/>
          <p14:tracePt t="136503" x="790575" y="4419600"/>
          <p14:tracePt t="136517" x="790575" y="4410075"/>
          <p14:tracePt t="136523" x="790575" y="4402138"/>
          <p14:tracePt t="136531" x="790575" y="4394200"/>
          <p14:tracePt t="136537" x="790575" y="4384675"/>
          <p14:tracePt t="136544" x="781050" y="4376738"/>
          <p14:tracePt t="136552" x="781050" y="4359275"/>
          <p14:tracePt t="136565" x="781050" y="4351338"/>
          <p14:tracePt t="136572" x="781050" y="4341813"/>
          <p14:tracePt t="136579" x="781050" y="4333875"/>
          <p14:tracePt t="136588" x="781050" y="4325938"/>
          <p14:tracePt t="136600" x="781050" y="4316413"/>
          <p14:tracePt t="136609" x="781050" y="4308475"/>
          <p14:tracePt t="136615" x="781050" y="4300538"/>
          <p14:tracePt t="136621" x="781050" y="4291013"/>
          <p14:tracePt t="136628" x="781050" y="4283075"/>
          <p14:tracePt t="136635" x="781050" y="4275138"/>
          <p14:tracePt t="136643" x="781050" y="4257675"/>
          <p14:tracePt t="136650" x="781050" y="4249738"/>
          <p14:tracePt t="136656" x="781050" y="4232275"/>
          <p14:tracePt t="136662" x="781050" y="4224338"/>
          <p14:tracePt t="136670" x="781050" y="4214813"/>
          <p14:tracePt t="136677" x="781050" y="4206875"/>
          <p14:tracePt t="136684" x="781050" y="4197350"/>
          <p14:tracePt t="136693" x="781050" y="4189413"/>
          <p14:tracePt t="136697" x="781050" y="4181475"/>
          <p14:tracePt t="136704" x="781050" y="4171950"/>
          <p14:tracePt t="136718" x="781050" y="4164013"/>
          <p14:tracePt t="136726" x="781050" y="4156075"/>
          <p14:tracePt t="136733" x="781050" y="4146550"/>
          <p14:tracePt t="136754" x="781050" y="4130675"/>
          <p14:tracePt t="136767" x="781050" y="4121150"/>
          <p14:tracePt t="136788" x="781050" y="4105275"/>
          <p14:tracePt t="136796" x="781050" y="4095750"/>
          <p14:tracePt t="136802" x="781050" y="4087813"/>
          <p14:tracePt t="136810" x="781050" y="4070350"/>
          <p14:tracePt t="136816" x="781050" y="4062413"/>
          <p14:tracePt t="136823" x="781050" y="4037013"/>
          <p14:tracePt t="136829" x="781050" y="4019550"/>
          <p14:tracePt t="136844" x="781050" y="4002088"/>
          <p14:tracePt t="136851" x="781050" y="3994150"/>
          <p14:tracePt t="136859" x="781050" y="3986213"/>
          <p14:tracePt t="136864" x="781050" y="3976688"/>
          <p14:tracePt t="136878" x="781050" y="3968750"/>
          <p14:tracePt t="136893" x="781050" y="3960813"/>
          <p14:tracePt t="136900" x="781050" y="3951288"/>
          <p14:tracePt t="136913" x="781050" y="3943350"/>
          <p14:tracePt t="136928" x="781050" y="3935413"/>
          <p14:tracePt t="136945" x="781050" y="3925888"/>
          <p14:tracePt t="136956" x="781050" y="3917950"/>
          <p14:tracePt t="136962" x="781050" y="3908425"/>
          <p14:tracePt t="136997" x="781050" y="3900488"/>
          <p14:tracePt t="137004" x="773113" y="3900488"/>
          <p14:tracePt t="137011" x="773113" y="3892550"/>
          <p14:tracePt t="137038" x="773113" y="3883025"/>
          <p14:tracePt t="137066" x="765175" y="3883025"/>
          <p14:tracePt t="137074" x="765175" y="3875088"/>
          <p14:tracePt t="137129" x="755650" y="3867150"/>
          <p14:tracePt t="137144" x="747713" y="3857625"/>
          <p14:tracePt t="137164" x="739775" y="3857625"/>
          <p14:tracePt t="137178" x="730250" y="3857625"/>
          <p14:tracePt t="137193" x="722313" y="3857625"/>
          <p14:tracePt t="137213" x="714375" y="3857625"/>
          <p14:tracePt t="137220" x="704850" y="3857625"/>
          <p14:tracePt t="137241" x="688975" y="3857625"/>
          <p14:tracePt t="137255" x="679450" y="3857625"/>
          <p14:tracePt t="137262" x="671513" y="3857625"/>
          <p14:tracePt t="137269" x="661988" y="3857625"/>
          <p14:tracePt t="137278" x="646113" y="3857625"/>
          <p14:tracePt t="137282" x="628650" y="3857625"/>
          <p14:tracePt t="137292" x="620713" y="3857625"/>
          <p14:tracePt t="137296" x="603250" y="3857625"/>
          <p14:tracePt t="137303" x="577850" y="3849688"/>
          <p14:tracePt t="137317" x="569913" y="3849688"/>
          <p14:tracePt t="137325" x="552450" y="3849688"/>
          <p14:tracePt t="137331" x="544513" y="3849688"/>
          <p14:tracePt t="137338" x="527050" y="3849688"/>
          <p14:tracePt t="137344" x="517525" y="3849688"/>
          <p14:tracePt t="137352" x="509588" y="3849688"/>
          <p14:tracePt t="137360" x="492125" y="3849688"/>
          <p14:tracePt t="137368" x="484188" y="3849688"/>
          <p14:tracePt t="137375" x="476250" y="3849688"/>
          <p14:tracePt t="137386" x="458788" y="3849688"/>
          <p14:tracePt t="137394" x="450850" y="3849688"/>
          <p14:tracePt t="137409" x="441325" y="3857625"/>
          <p14:tracePt t="137415" x="433388" y="3857625"/>
          <p14:tracePt t="137428" x="425450" y="3857625"/>
          <p14:tracePt t="137435" x="425450" y="3867150"/>
          <p14:tracePt t="137449" x="415925" y="3875088"/>
          <p14:tracePt t="137457" x="407988" y="3875088"/>
          <p14:tracePt t="137470" x="407988" y="3883025"/>
          <p14:tracePt t="137477" x="400050" y="3883025"/>
          <p14:tracePt t="137492" x="400050" y="3892550"/>
          <p14:tracePt t="137498" x="390525" y="3892550"/>
          <p14:tracePt t="137519" x="382588" y="3900488"/>
          <p14:tracePt t="137530" x="382588" y="3908425"/>
          <p14:tracePt t="137546" x="373063" y="3917950"/>
          <p14:tracePt t="137553" x="365125" y="3917950"/>
          <p14:tracePt t="137575" x="365125" y="3925888"/>
          <p14:tracePt t="137598" x="365125" y="3935413"/>
          <p14:tracePt t="137602" x="365125" y="3943350"/>
          <p14:tracePt t="137616" x="365125" y="3951288"/>
          <p14:tracePt t="137637" x="365125" y="3960813"/>
          <p14:tracePt t="137652" x="365125" y="3968750"/>
          <p14:tracePt t="137659" x="365125" y="3976688"/>
          <p14:tracePt t="137672" x="365125" y="3986213"/>
          <p14:tracePt t="137688" x="365125" y="3994150"/>
          <p14:tracePt t="137708" x="365125" y="4002088"/>
          <p14:tracePt t="137714" x="365125" y="4011613"/>
          <p14:tracePt t="137728" x="365125" y="4019550"/>
          <p14:tracePt t="137743" x="365125" y="4027488"/>
          <p14:tracePt t="137749" x="365125" y="4037013"/>
          <p14:tracePt t="137762" x="365125" y="4044950"/>
          <p14:tracePt t="137770" x="365125" y="4052888"/>
          <p14:tracePt t="137777" x="365125" y="4062413"/>
          <p14:tracePt t="137784" x="357188" y="4079875"/>
          <p14:tracePt t="137792" x="357188" y="4095750"/>
          <p14:tracePt t="137798" x="357188" y="4105275"/>
          <p14:tracePt t="137805" x="347663" y="4113213"/>
          <p14:tracePt t="137811" x="347663" y="4130675"/>
          <p14:tracePt t="137818" x="347663" y="4146550"/>
          <p14:tracePt t="137839" x="347663" y="4164013"/>
          <p14:tracePt t="137844" x="339725" y="4197350"/>
          <p14:tracePt t="137850" x="339725" y="4214813"/>
          <p14:tracePt t="137859" x="331788" y="4224338"/>
          <p14:tracePt t="137864" x="331788" y="4240213"/>
          <p14:tracePt t="137878" x="331788" y="4257675"/>
          <p14:tracePt t="137893" x="331788" y="4265613"/>
          <p14:tracePt t="137899" x="331788" y="4275138"/>
          <p14:tracePt t="137908" x="331788" y="4283075"/>
          <p14:tracePt t="137913" x="331788" y="4291013"/>
          <p14:tracePt t="137920" x="331788" y="4300538"/>
          <p14:tracePt t="137927" x="331788" y="4308475"/>
          <p14:tracePt t="137941" x="331788" y="4316413"/>
          <p14:tracePt t="137962" x="331788" y="4325938"/>
          <p14:tracePt t="137969" x="331788" y="4341813"/>
          <p14:tracePt t="137983" x="331788" y="4351338"/>
          <p14:tracePt t="137997" x="331788" y="4359275"/>
          <p14:tracePt t="138004" x="331788" y="4368800"/>
          <p14:tracePt t="138018" x="331788" y="4376738"/>
          <p14:tracePt t="138031" x="331788" y="4384675"/>
          <p14:tracePt t="138052" x="331788" y="4394200"/>
          <p14:tracePt t="138059" x="331788" y="4402138"/>
          <p14:tracePt t="138067" x="331788" y="4410075"/>
          <p14:tracePt t="138086" x="331788" y="4419600"/>
          <p14:tracePt t="138101" x="331788" y="4427538"/>
          <p14:tracePt t="138108" x="331788" y="4435475"/>
          <p14:tracePt t="138129" x="331788" y="4445000"/>
          <p14:tracePt t="138143" x="331788" y="4452938"/>
          <p14:tracePt t="138159" x="331788" y="4460875"/>
          <p14:tracePt t="138171" x="331788" y="4470400"/>
          <p14:tracePt t="138184" x="331788" y="4478338"/>
          <p14:tracePt t="138193" x="331788" y="4486275"/>
          <p14:tracePt t="138199" x="331788" y="4495800"/>
          <p14:tracePt t="138206" x="331788" y="4503738"/>
          <p14:tracePt t="138212" x="331788" y="4521200"/>
          <p14:tracePt t="138220" x="331788" y="4529138"/>
          <p14:tracePt t="138226" x="331788" y="4538663"/>
          <p14:tracePt t="138233" x="331788" y="4546600"/>
          <p14:tracePt t="138242" x="339725" y="4554538"/>
          <p14:tracePt t="138247" x="339725" y="4564063"/>
          <p14:tracePt t="138254" x="339725" y="4572000"/>
          <p14:tracePt t="138260" x="339725" y="4589463"/>
          <p14:tracePt t="138268" x="339725" y="4597400"/>
          <p14:tracePt t="138277" x="347663" y="4605338"/>
          <p14:tracePt t="138281" x="347663" y="4614863"/>
          <p14:tracePt t="138289" x="347663" y="4630738"/>
          <p14:tracePt t="138303" x="347663" y="4640263"/>
          <p14:tracePt t="138310" x="347663" y="4648200"/>
          <p14:tracePt t="138317" x="357188" y="4657725"/>
          <p14:tracePt t="138325" x="357188" y="4665663"/>
          <p14:tracePt t="138331" x="357188" y="4673600"/>
          <p14:tracePt t="138345" x="357188" y="4683125"/>
          <p14:tracePt t="138352" x="357188" y="4691063"/>
          <p14:tracePt t="138359" x="357188" y="4699000"/>
          <p14:tracePt t="138375" x="365125" y="4708525"/>
          <p14:tracePt t="138379" x="365125" y="4716463"/>
          <p14:tracePt t="138394" x="365125" y="4724400"/>
          <p14:tracePt t="138400" x="365125" y="4733925"/>
          <p14:tracePt t="138415" x="365125" y="4741863"/>
          <p14:tracePt t="138435" x="373063" y="4749800"/>
          <p14:tracePt t="138443" x="373063" y="4759325"/>
          <p14:tracePt t="138457" x="373063" y="4767263"/>
          <p14:tracePt t="138470" x="373063" y="4775200"/>
          <p14:tracePt t="138477" x="382588" y="4775200"/>
          <p14:tracePt t="138498" x="390525" y="4784725"/>
          <p14:tracePt t="138505" x="390525" y="4792663"/>
          <p14:tracePt t="138529" x="390525" y="4802188"/>
          <p14:tracePt t="138554" x="400050" y="4802188"/>
          <p14:tracePt t="138575" x="400050" y="4810125"/>
          <p14:tracePt t="138595" x="407988" y="4810125"/>
          <p14:tracePt t="138609" x="415925" y="4810125"/>
          <p14:tracePt t="138624" x="425450" y="4810125"/>
          <p14:tracePt t="138644" x="433388" y="4818063"/>
          <p14:tracePt t="138658" x="441325" y="4818063"/>
          <p14:tracePt t="138665" x="458788" y="4818063"/>
          <p14:tracePt t="138672" x="466725" y="4818063"/>
          <p14:tracePt t="138679" x="476250" y="4818063"/>
          <p14:tracePt t="138685" x="501650" y="4818063"/>
          <p14:tracePt t="138692" x="517525" y="4818063"/>
          <p14:tracePt t="138699" x="534988" y="4818063"/>
          <p14:tracePt t="138708" x="544513" y="4818063"/>
          <p14:tracePt t="138714" x="560388" y="4818063"/>
          <p14:tracePt t="138721" x="577850" y="4818063"/>
          <p14:tracePt t="138727" x="585788" y="4818063"/>
          <p14:tracePt t="138735" x="595313" y="4818063"/>
          <p14:tracePt t="138742" x="603250" y="4818063"/>
          <p14:tracePt t="138748" x="611188" y="4818063"/>
          <p14:tracePt t="138758" x="620713" y="4818063"/>
          <p14:tracePt t="138769" x="628650" y="4818063"/>
          <p14:tracePt t="138784" x="636588" y="4818063"/>
          <p14:tracePt t="138796" x="646113" y="4818063"/>
          <p14:tracePt t="138811" x="654050" y="4818063"/>
          <p14:tracePt t="138827" x="661988" y="4818063"/>
          <p14:tracePt t="138853" x="671513" y="4818063"/>
          <p14:tracePt t="138881" x="679450" y="4818063"/>
          <p14:tracePt t="138894" x="688975" y="4818063"/>
          <p14:tracePt t="138909" x="688975" y="4810125"/>
          <p14:tracePt t="138943" x="696913" y="4810125"/>
          <p14:tracePt t="138958" x="696913" y="4802188"/>
          <p14:tracePt t="138971" x="704850" y="4802188"/>
          <p14:tracePt t="138999" x="704850" y="4792663"/>
          <p14:tracePt t="139006" x="704850" y="4784725"/>
          <p14:tracePt t="139020" x="714375" y="4784725"/>
          <p14:tracePt t="139042" x="722313" y="4784725"/>
          <p14:tracePt t="139047" x="722313" y="4775200"/>
          <p14:tracePt t="139083" x="730250" y="4775200"/>
          <p14:tracePt t="139097" x="730250" y="4767263"/>
          <p14:tracePt t="139131" x="739775" y="4767263"/>
          <p14:tracePt t="139146" x="739775" y="4759325"/>
          <p14:tracePt t="139166" x="739775" y="4749800"/>
          <p14:tracePt t="139173" x="747713" y="4749800"/>
          <p14:tracePt t="139208" x="755650" y="4749800"/>
          <p14:tracePt t="139215" x="755650" y="4741863"/>
          <p14:tracePt t="139237" x="755650" y="4733925"/>
          <p14:tracePt t="139250" x="765175" y="4733925"/>
          <p14:tracePt t="139258" x="765175" y="4724400"/>
          <p14:tracePt t="139270" x="765175" y="4716463"/>
          <p14:tracePt t="139287" x="765175" y="4708525"/>
          <p14:tracePt t="139306" x="765175" y="4699000"/>
          <p14:tracePt t="139319" x="765175" y="4691063"/>
          <p14:tracePt t="139326" x="765175" y="4683125"/>
          <p14:tracePt t="139341" x="765175" y="4673600"/>
          <p14:tracePt t="139347" x="765175" y="4665663"/>
          <p14:tracePt t="139362" x="765175" y="4657725"/>
          <p14:tracePt t="139368" x="765175" y="4648200"/>
          <p14:tracePt t="139383" x="765175" y="4640263"/>
          <p14:tracePt t="139396" x="765175" y="4622800"/>
          <p14:tracePt t="139416" x="765175" y="4614863"/>
          <p14:tracePt t="139425" x="755650" y="4605338"/>
          <p14:tracePt t="139438" x="755650" y="4597400"/>
          <p14:tracePt t="139451" x="747713" y="4589463"/>
          <p14:tracePt t="139466" x="747713" y="4579938"/>
          <p14:tracePt t="139474" x="747713" y="4572000"/>
          <p14:tracePt t="139480" x="747713" y="4564063"/>
          <p14:tracePt t="139486" x="747713" y="4546600"/>
          <p14:tracePt t="139493" x="747713" y="4513263"/>
          <p14:tracePt t="139500" x="747713" y="4486275"/>
          <p14:tracePt t="139508" x="747713" y="4460875"/>
          <p14:tracePt t="139515" x="747713" y="4427538"/>
          <p14:tracePt t="139523" x="747713" y="4410075"/>
          <p14:tracePt t="139528" x="747713" y="4394200"/>
          <p14:tracePt t="139535" x="747713" y="4384675"/>
          <p14:tracePt t="139542" x="747713" y="4376738"/>
          <p14:tracePt t="139548" x="747713" y="4368800"/>
          <p14:tracePt t="139564" x="747713" y="4359275"/>
          <p14:tracePt t="139570" x="747713" y="4351338"/>
          <p14:tracePt t="139577" x="747713" y="4341813"/>
          <p14:tracePt t="139591" x="747713" y="4333875"/>
          <p14:tracePt t="139612" x="747713" y="4325938"/>
          <p14:tracePt t="139633" x="747713" y="4316413"/>
          <p14:tracePt t="139646" x="747713" y="4308475"/>
          <p14:tracePt t="139668" x="747713" y="4300538"/>
          <p14:tracePt t="139695" x="747713" y="4291013"/>
          <p14:tracePt t="139709" x="747713" y="4283075"/>
          <p14:tracePt t="139724" x="747713" y="4275138"/>
          <p14:tracePt t="139737" x="747713" y="4265613"/>
          <p14:tracePt t="139758" x="747713" y="4257675"/>
          <p14:tracePt t="139767" x="747713" y="4249738"/>
          <p14:tracePt t="139774" x="747713" y="4240213"/>
          <p14:tracePt t="139792" x="747713" y="4232275"/>
          <p14:tracePt t="139814" x="747713" y="4224338"/>
          <p14:tracePt t="139822" x="747713" y="4214813"/>
          <p14:tracePt t="139849" x="747713" y="4206875"/>
          <p14:tracePt t="139869" x="747713" y="4197350"/>
          <p14:tracePt t="139897" x="747713" y="4189413"/>
          <p14:tracePt t="139911" x="755650" y="4181475"/>
          <p14:tracePt t="139918" x="755650" y="4164013"/>
          <p14:tracePt t="139928" x="755650" y="4156075"/>
          <p14:tracePt t="139932" x="765175" y="4138613"/>
          <p14:tracePt t="139943" x="765175" y="4121150"/>
          <p14:tracePt t="139945" x="773113" y="4113213"/>
          <p14:tracePt t="139954" x="781050" y="4105275"/>
          <p14:tracePt t="139960" x="781050" y="4079875"/>
          <p14:tracePt t="139975" x="781050" y="4070350"/>
          <p14:tracePt t="139981" x="781050" y="4062413"/>
          <p14:tracePt t="139990" x="790575" y="4062413"/>
          <p14:tracePt t="139995" x="790575" y="4052888"/>
          <p14:tracePt t="140002" x="790575" y="4044950"/>
          <p14:tracePt t="140016" x="790575" y="4037013"/>
          <p14:tracePt t="140030" x="790575" y="4027488"/>
          <p14:tracePt t="140044" x="790575" y="4019550"/>
          <p14:tracePt t="140064" x="790575" y="4011613"/>
          <p14:tracePt t="140092" x="790575" y="4002088"/>
          <p14:tracePt t="140121" x="790575" y="3994150"/>
          <p14:tracePt t="140133" x="790575" y="3986213"/>
          <p14:tracePt t="140176" x="790575" y="3976688"/>
          <p14:tracePt t="140190" x="790575" y="3968750"/>
          <p14:tracePt t="140196" x="781050" y="3968750"/>
          <p14:tracePt t="140210" x="781050" y="3960813"/>
          <p14:tracePt t="140217" x="781050" y="3951288"/>
          <p14:tracePt t="140225" x="773113" y="3951288"/>
          <p14:tracePt t="140232" x="773113" y="3943350"/>
          <p14:tracePt t="140240" x="765175" y="3943350"/>
          <p14:tracePt t="140259" x="765175" y="3935413"/>
          <p14:tracePt t="140266" x="755650" y="3935413"/>
          <p14:tracePt t="140295" x="747713" y="3925888"/>
          <p14:tracePt t="140316" x="739775" y="3925888"/>
          <p14:tracePt t="140329" x="730250" y="3925888"/>
          <p14:tracePt t="140336" x="730250" y="3917950"/>
          <p14:tracePt t="140350" x="730250" y="3908425"/>
          <p14:tracePt t="140358" x="722313" y="3908425"/>
          <p14:tracePt t="140391" x="714375" y="3900488"/>
          <p14:tracePt t="140454" x="704850" y="3900488"/>
          <p14:tracePt t="140477" x="696913" y="3900488"/>
          <p14:tracePt t="140517" x="688975" y="3900488"/>
          <p14:tracePt t="140552" x="679450" y="3900488"/>
          <p14:tracePt t="140573" x="671513" y="3900488"/>
          <p14:tracePt t="140586" x="661988" y="3900488"/>
          <p14:tracePt t="140607" x="654050" y="3900488"/>
          <p14:tracePt t="140622" x="646113" y="3900488"/>
          <p14:tracePt t="140636" x="628650" y="3900488"/>
          <p14:tracePt t="140649" x="611188" y="3900488"/>
          <p14:tracePt t="140663" x="595313" y="3900488"/>
          <p14:tracePt t="140670" x="585788" y="3900488"/>
          <p14:tracePt t="140677" x="569913" y="3900488"/>
          <p14:tracePt t="140684" x="560388" y="3900488"/>
          <p14:tracePt t="140691" x="552450" y="3900488"/>
          <p14:tracePt t="140698" x="527050" y="3900488"/>
          <p14:tracePt t="140711" x="509588" y="3900488"/>
          <p14:tracePt t="140719" x="501650" y="3900488"/>
          <p14:tracePt t="140726" x="476250" y="3900488"/>
          <p14:tracePt t="140732" x="466725" y="3908425"/>
          <p14:tracePt t="140746" x="450850" y="3908425"/>
          <p14:tracePt t="140753" x="433388" y="3908425"/>
          <p14:tracePt t="140768" x="415925" y="3908425"/>
          <p14:tracePt t="140782" x="407988" y="3908425"/>
          <p14:tracePt t="140790" x="400050" y="3908425"/>
          <p14:tracePt t="140795" x="390525" y="3917950"/>
          <p14:tracePt t="140803" x="382588" y="3925888"/>
          <p14:tracePt t="140816" x="373063" y="3925888"/>
          <p14:tracePt t="140830" x="365125" y="3925888"/>
          <p14:tracePt t="140839" x="357188" y="3943350"/>
          <p14:tracePt t="140851" x="347663" y="3943350"/>
          <p14:tracePt t="140865" x="339725" y="3951288"/>
          <p14:tracePt t="140873" x="331788" y="3951288"/>
          <p14:tracePt t="140879" x="331788" y="3960813"/>
          <p14:tracePt t="140893" x="331788" y="3968750"/>
          <p14:tracePt t="140900" x="322263" y="3976688"/>
          <p14:tracePt t="140908" x="322263" y="3986213"/>
          <p14:tracePt t="140922" x="322263" y="3994150"/>
          <p14:tracePt t="140928" x="322263" y="4002088"/>
          <p14:tracePt t="140935" x="322263" y="4011613"/>
          <p14:tracePt t="140949" x="322263" y="4019550"/>
          <p14:tracePt t="140957" x="314325" y="4027488"/>
          <p14:tracePt t="140962" x="306388" y="4037013"/>
          <p14:tracePt t="140971" x="306388" y="4044950"/>
          <p14:tracePt t="140983" x="306388" y="4052888"/>
          <p14:tracePt t="140991" x="306388" y="4079875"/>
          <p14:tracePt t="140998" x="296863" y="4087813"/>
          <p14:tracePt t="141005" x="296863" y="4095750"/>
          <p14:tracePt t="141011" x="288925" y="4113213"/>
          <p14:tracePt t="141018" x="288925" y="4130675"/>
          <p14:tracePt t="141025" x="288925" y="4146550"/>
          <p14:tracePt t="141032" x="280988" y="4164013"/>
          <p14:tracePt t="141040" x="280988" y="4171950"/>
          <p14:tracePt t="141046" x="271463" y="4197350"/>
          <p14:tracePt t="141054" x="271463" y="4224338"/>
          <p14:tracePt t="141061" x="271463" y="4232275"/>
          <p14:tracePt t="141067" x="263525" y="4257675"/>
          <p14:tracePt t="141074" x="263525" y="4275138"/>
          <p14:tracePt t="141082" x="263525" y="4291013"/>
          <p14:tracePt t="141089" x="263525" y="4300538"/>
          <p14:tracePt t="141095" x="263525" y="4325938"/>
          <p14:tracePt t="141105" x="263525" y="4351338"/>
          <p14:tracePt t="141109" x="263525" y="4368800"/>
          <p14:tracePt t="141115" x="263525" y="4384675"/>
          <p14:tracePt t="141124" x="263525" y="4394200"/>
          <p14:tracePt t="141130" x="263525" y="4419600"/>
          <p14:tracePt t="141139" x="263525" y="4427538"/>
          <p14:tracePt t="141144" x="263525" y="4452938"/>
          <p14:tracePt t="141150" x="263525" y="4478338"/>
          <p14:tracePt t="141158" x="271463" y="4486275"/>
          <p14:tracePt t="141165" x="271463" y="4503738"/>
          <p14:tracePt t="141172" x="271463" y="4521200"/>
          <p14:tracePt t="141178" x="280988" y="4538663"/>
          <p14:tracePt t="141186" x="280988" y="4564063"/>
          <p14:tracePt t="141192" x="280988" y="4589463"/>
          <p14:tracePt t="141200" x="280988" y="4605338"/>
          <p14:tracePt t="141208" x="280988" y="4614863"/>
          <p14:tracePt t="141213" x="288925" y="4630738"/>
          <p14:tracePt t="141222" x="296863" y="4648200"/>
          <p14:tracePt t="141227" x="306388" y="4673600"/>
          <p14:tracePt t="141242" x="306388" y="4691063"/>
          <p14:tracePt t="141248" x="306388" y="4708525"/>
          <p14:tracePt t="141258" x="314325" y="4724400"/>
          <p14:tracePt t="141262" x="322263" y="4741863"/>
          <p14:tracePt t="141269" x="322263" y="4749800"/>
          <p14:tracePt t="141276" x="322263" y="4759325"/>
          <p14:tracePt t="141283" x="322263" y="4767263"/>
          <p14:tracePt t="141291" x="331788" y="4775200"/>
          <p14:tracePt t="141305" x="331788" y="4784725"/>
          <p14:tracePt t="141311" x="331788" y="4792663"/>
          <p14:tracePt t="141317" x="347663" y="4810125"/>
          <p14:tracePt t="141332" x="347663" y="4818063"/>
          <p14:tracePt t="141340" x="347663" y="4827588"/>
          <p14:tracePt t="141346" x="357188" y="4843463"/>
          <p14:tracePt t="141359" x="365125" y="4852988"/>
          <p14:tracePt t="141366" x="365125" y="4860925"/>
          <p14:tracePt t="141374" x="365125" y="4868863"/>
          <p14:tracePt t="141381" x="373063" y="4868863"/>
          <p14:tracePt t="141388" x="373063" y="4878388"/>
          <p14:tracePt t="141394" x="382588" y="4886325"/>
          <p14:tracePt t="141402" x="390525" y="4894263"/>
          <p14:tracePt t="141408" x="390525" y="4903788"/>
          <p14:tracePt t="141415" x="407988" y="4911725"/>
          <p14:tracePt t="141423" x="415925" y="4919663"/>
          <p14:tracePt t="141429" x="433388" y="4929188"/>
          <p14:tracePt t="141436" x="441325" y="4937125"/>
          <p14:tracePt t="141442" x="450850" y="4946650"/>
          <p14:tracePt t="141451" x="458788" y="4954588"/>
          <p14:tracePt t="141458" x="466725" y="4972050"/>
          <p14:tracePt t="141464" x="484188" y="4972050"/>
          <p14:tracePt t="141472" x="501650" y="4987925"/>
          <p14:tracePt t="141477" x="509588" y="4987925"/>
          <p14:tracePt t="141485" x="527050" y="5005388"/>
          <p14:tracePt t="141491" x="544513" y="5013325"/>
          <p14:tracePt t="141499" x="552450" y="5013325"/>
          <p14:tracePt t="141508" x="569913" y="5030788"/>
          <p14:tracePt t="141512" x="577850" y="5030788"/>
          <p14:tracePt t="141526" x="585788" y="5030788"/>
          <p14:tracePt t="141533" x="595313" y="5038725"/>
          <p14:tracePt t="141541" x="603250" y="5038725"/>
          <p14:tracePt t="141556" x="611188" y="5038725"/>
          <p14:tracePt t="141561" x="620713" y="5038725"/>
          <p14:tracePt t="141577" x="628650" y="5038725"/>
          <p14:tracePt t="141596" x="636588" y="5038725"/>
          <p14:tracePt t="141610" x="654050" y="5038725"/>
          <p14:tracePt t="141624" x="661988" y="5030788"/>
          <p14:tracePt t="141631" x="671513" y="5022850"/>
          <p14:tracePt t="141647" x="679450" y="5013325"/>
          <p14:tracePt t="141652" x="679450" y="5005388"/>
          <p14:tracePt t="141667" x="688975" y="5005388"/>
          <p14:tracePt t="141674" x="696913" y="4997450"/>
          <p14:tracePt t="141688" x="704850" y="4987925"/>
          <p14:tracePt t="141707" x="704850" y="4979988"/>
          <p14:tracePt t="141715" x="714375" y="4972050"/>
          <p14:tracePt t="141736" x="722313" y="4962525"/>
          <p14:tracePt t="141749" x="730250" y="4962525"/>
          <p14:tracePt t="141764" x="739775" y="4954588"/>
          <p14:tracePt t="141778" x="747713" y="4954588"/>
          <p14:tracePt t="141785" x="765175" y="4946650"/>
          <p14:tracePt t="141792" x="773113" y="4937125"/>
          <p14:tracePt t="141798" x="790575" y="4929188"/>
          <p14:tracePt t="141805" x="815975" y="4929188"/>
          <p14:tracePt t="141812" x="831850" y="4919663"/>
          <p14:tracePt t="141821" x="841375" y="4919663"/>
          <p14:tracePt t="141826" x="849313" y="4911725"/>
          <p14:tracePt t="141834" x="858838" y="4903788"/>
          <p14:tracePt t="141840" x="866775" y="4903788"/>
          <p14:tracePt t="141847" x="874713" y="4903788"/>
          <p14:tracePt t="141861" x="884238" y="4903788"/>
          <p14:tracePt t="141869" x="892175" y="4894263"/>
          <p14:tracePt t="141882" x="900113" y="4894263"/>
          <p14:tracePt t="141895" x="909638" y="4894263"/>
          <p14:tracePt t="141904" x="909638" y="4886325"/>
          <p14:tracePt t="141909" x="917575" y="4886325"/>
          <p14:tracePt t="141931" x="925513" y="4886325"/>
          <p14:tracePt t="141939" x="925513" y="4878388"/>
          <p14:tracePt t="141945" x="935038" y="4878388"/>
          <p14:tracePt t="141958" x="942975" y="4860925"/>
          <p14:tracePt t="141973" x="960438" y="4843463"/>
          <p14:tracePt t="141979" x="993775" y="4810125"/>
          <p14:tracePt t="141989" x="1044575" y="4733925"/>
          <p14:tracePt t="141993" x="1104900" y="4648200"/>
          <p14:tracePt t="142000" x="1231900" y="4503738"/>
          <p14:tracePt t="142008" x="1358900" y="4368800"/>
          <p14:tracePt t="142015" x="1419225" y="4283075"/>
          <p14:tracePt t="142022" x="1470025" y="4249738"/>
          <p14:tracePt t="142028" x="1512888" y="4189413"/>
          <p14:tracePt t="142036" x="1554163" y="4146550"/>
          <p14:tracePt t="142043" x="1579563" y="4121150"/>
          <p14:tracePt t="142049" x="1622425" y="4105275"/>
          <p14:tracePt t="142056" x="1639888" y="4079875"/>
          <p14:tracePt t="142063" x="1665288" y="4070350"/>
          <p14:tracePt t="142072" x="1682750" y="4044950"/>
          <p14:tracePt t="142076" x="1698625" y="4027488"/>
          <p14:tracePt t="142084" x="1724025" y="4011613"/>
          <p14:tracePt t="142091" x="1749425" y="3994150"/>
          <p14:tracePt t="142098" x="1784350" y="3968750"/>
          <p14:tracePt t="142109" x="1817688" y="3951288"/>
          <p14:tracePt t="142113" x="1852613" y="3935413"/>
          <p14:tracePt t="142119" x="1878013" y="3917950"/>
          <p14:tracePt t="142125" x="1903413" y="3900488"/>
          <p14:tracePt t="142133" x="1928813" y="3883025"/>
          <p14:tracePt t="142141" x="1954213" y="3867150"/>
          <p14:tracePt t="142146" x="1971675" y="3849688"/>
          <p14:tracePt t="142154" x="1987550" y="3841750"/>
          <p14:tracePt t="142160" x="2005013" y="3832225"/>
          <p14:tracePt t="142167" x="2022475" y="3816350"/>
          <p14:tracePt t="142174" x="2038350" y="3798888"/>
          <p14:tracePt t="142530" x="2038350" y="3790950"/>
          <p14:tracePt t="142542" x="2047875" y="3781425"/>
          <p14:tracePt t="142548" x="2047875" y="3773488"/>
          <p14:tracePt t="142555" x="2047875" y="3763963"/>
          <p14:tracePt t="142571" x="2055813" y="3748088"/>
          <p14:tracePt t="142576" x="2065338" y="3730625"/>
          <p14:tracePt t="142583" x="2073275" y="3679825"/>
          <p14:tracePt t="142590" x="2106613" y="3619500"/>
          <p14:tracePt t="142597" x="2132013" y="3535363"/>
          <p14:tracePt t="142605" x="2200275" y="3382963"/>
          <p14:tracePt t="142611" x="2235200" y="3263900"/>
          <p14:tracePt t="142621" x="2251075" y="3203575"/>
          <p14:tracePt t="142625" x="2268538" y="3127375"/>
          <p14:tracePt t="142632" x="2293938" y="3094038"/>
          <p14:tracePt t="142639" x="2301875" y="3067050"/>
          <p14:tracePt t="142646" x="2311400" y="3051175"/>
          <p14:tracePt t="142654" x="2311400" y="3033713"/>
          <p14:tracePt t="142659" x="2327275" y="3025775"/>
          <p14:tracePt t="142667" x="2327275" y="3016250"/>
          <p14:tracePt t="142674" x="2327275" y="3008313"/>
          <p14:tracePt t="142681" x="2327275" y="3000375"/>
          <p14:tracePt t="142689" x="2327275" y="2990850"/>
          <p14:tracePt t="142704" x="2336800" y="2974975"/>
          <p14:tracePt t="142716" x="2336800" y="2965450"/>
          <p14:tracePt t="142723" x="2336800" y="2949575"/>
          <p14:tracePt t="142730" x="2344738" y="2940050"/>
          <p14:tracePt t="142738" x="2344738" y="2932113"/>
          <p14:tracePt t="142744" x="2344738" y="2914650"/>
          <p14:tracePt t="142758" x="2344738" y="2906713"/>
          <p14:tracePt t="142765" x="2344738" y="2889250"/>
          <p14:tracePt t="142772" x="2344738" y="2871788"/>
          <p14:tracePt t="142779" x="2336800" y="2863850"/>
          <p14:tracePt t="142787" x="2336800" y="2846388"/>
          <p14:tracePt t="142792" x="2336800" y="2820988"/>
          <p14:tracePt t="142800" x="2336800" y="2805113"/>
          <p14:tracePt t="142806" x="2327275" y="2787650"/>
          <p14:tracePt t="142813" x="2327275" y="2770188"/>
          <p14:tracePt t="142821" x="2327275" y="2752725"/>
          <p14:tracePt t="142826" x="2319338" y="2736850"/>
          <p14:tracePt t="142834" x="2319338" y="2719388"/>
          <p14:tracePt t="142841" x="2319338" y="2711450"/>
          <p14:tracePt t="142848" x="2319338" y="2701925"/>
          <p14:tracePt t="142862" x="2311400" y="2693988"/>
          <p14:tracePt t="142875" x="2311400" y="2676525"/>
          <p14:tracePt t="142889" x="2301875" y="2676525"/>
          <p14:tracePt t="142896" x="2301875" y="2668588"/>
          <p14:tracePt t="142905" x="2293938" y="2668588"/>
          <p14:tracePt t="142918" x="2293938" y="2660650"/>
          <p14:tracePt t="142924" x="2286000" y="2660650"/>
          <p14:tracePt t="142954" x="2276475" y="2660650"/>
          <p14:tracePt t="142974" x="2276475" y="2651125"/>
          <p14:tracePt t="142980" x="2268538" y="2651125"/>
          <p14:tracePt t="142988" x="2268538" y="2643188"/>
          <p14:tracePt t="143008" x="2260600" y="2643188"/>
          <p14:tracePt t="143037" x="2260600" y="2633663"/>
          <p14:tracePt t="143050" x="2251075" y="2633663"/>
          <p14:tracePt t="143092" x="2243138" y="2625725"/>
          <p14:tracePt t="143141" x="2243138" y="2617788"/>
          <p14:tracePt t="143154" x="2243138" y="2608263"/>
          <p14:tracePt t="143175" x="2243138" y="2600325"/>
          <p14:tracePt t="143218" x="2243138" y="2592388"/>
          <p14:tracePt t="143232" x="2235200" y="2592388"/>
          <p14:tracePt t="143259" x="2225675" y="2582863"/>
          <p14:tracePt t="143301" x="2225675" y="2574925"/>
          <p14:tracePt t="143336" x="2225675" y="2566988"/>
          <p14:tracePt t="143350" x="2217738" y="2566988"/>
          <p14:tracePt t="143384" x="2217738" y="2557463"/>
          <p14:tracePt t="143412" x="2208213" y="2557463"/>
          <p14:tracePt t="143461" x="2200275" y="2557463"/>
          <p14:tracePt t="143490" x="2192338" y="2557463"/>
          <p14:tracePt t="143517" x="2182813" y="2557463"/>
          <p14:tracePt t="143566" x="2174875" y="2557463"/>
          <p14:tracePt t="143628" x="2166938" y="2557463"/>
          <p14:tracePt t="143664" x="2157413" y="2557463"/>
          <p14:tracePt t="143733" x="2157413" y="2549525"/>
          <p14:tracePt t="143760" x="2149475" y="2549525"/>
          <p14:tracePt t="143817" x="2149475" y="2541588"/>
          <p14:tracePt t="143822" x="2141538" y="2532063"/>
          <p14:tracePt t="143872" x="2141538" y="2524125"/>
          <p14:tracePt t="143914" x="2132013" y="2524125"/>
          <p14:tracePt t="143956" x="2124075" y="2516188"/>
          <p14:tracePt t="143997" x="2116138" y="2506663"/>
          <p14:tracePt t="144040" x="2106613" y="2506663"/>
          <p14:tracePt t="144053" x="2106613" y="2498725"/>
          <p14:tracePt t="144102" x="2098675" y="2498725"/>
          <p14:tracePt t="144130" x="2090738" y="2498725"/>
          <p14:tracePt t="144192" x="2081213" y="2498725"/>
          <p14:tracePt t="144241" x="2073275" y="2498725"/>
          <p14:tracePt t="144283" x="2065338" y="2498725"/>
          <p14:tracePt t="144332" x="2055813" y="2498725"/>
          <p14:tracePt t="144367" x="2047875" y="2506663"/>
          <p14:tracePt t="144394" x="2038350" y="2516188"/>
          <p14:tracePt t="144451" x="2030413" y="2516188"/>
          <p14:tracePt t="144457" x="2030413" y="2524125"/>
          <p14:tracePt t="144477" x="2022475" y="2524125"/>
          <p14:tracePt t="144492" x="2012950" y="2524125"/>
          <p14:tracePt t="144513" x="2012950" y="2532063"/>
          <p14:tracePt t="144528" x="2005013" y="2541588"/>
          <p14:tracePt t="144561" x="1997075" y="2541588"/>
          <p14:tracePt t="144576" x="1997075" y="2549525"/>
          <p14:tracePt t="144582" x="1987550" y="2549525"/>
          <p14:tracePt t="144610" x="1979613" y="2549525"/>
          <p14:tracePt t="144617" x="1979613" y="2557463"/>
          <p14:tracePt t="144624" x="1971675" y="2557463"/>
          <p14:tracePt t="144645" x="1971675" y="2566988"/>
          <p14:tracePt t="144660" x="1962150" y="2574925"/>
          <p14:tracePt t="144680" x="1954213" y="2582863"/>
          <p14:tracePt t="144694" x="1954213" y="2592388"/>
          <p14:tracePt t="144703" x="1946275" y="2592388"/>
          <p14:tracePt t="144707" x="1946275" y="2600325"/>
          <p14:tracePt t="144722" x="1936750" y="2608263"/>
          <p14:tracePt t="144737" x="1936750" y="2617788"/>
          <p14:tracePt t="144751" x="1936750" y="2625725"/>
          <p14:tracePt t="144756" x="1928813" y="2625725"/>
          <p14:tracePt t="144764" x="1920875" y="2633663"/>
          <p14:tracePt t="144771" x="1920875" y="2643188"/>
          <p14:tracePt t="144787" x="1920875" y="2651125"/>
          <p14:tracePt t="144805" x="1911350" y="2660650"/>
          <p14:tracePt t="144820" x="1911350" y="2668588"/>
          <p14:tracePt t="144827" x="1911350" y="2676525"/>
          <p14:tracePt t="144847" x="1911350" y="2686050"/>
          <p14:tracePt t="144868" x="1911350" y="2701925"/>
          <p14:tracePt t="144889" x="1911350" y="2711450"/>
          <p14:tracePt t="144896" x="1911350" y="2719388"/>
          <p14:tracePt t="144903" x="1911350" y="2727325"/>
          <p14:tracePt t="144923" x="1911350" y="2736850"/>
          <p14:tracePt t="144938" x="1911350" y="2744788"/>
          <p14:tracePt t="144944" x="1911350" y="2752725"/>
          <p14:tracePt t="144958" x="1911350" y="2762250"/>
          <p14:tracePt t="144980" x="1911350" y="2770188"/>
          <p14:tracePt t="144993" x="1911350" y="2778125"/>
          <p14:tracePt t="145002" x="1920875" y="2778125"/>
          <p14:tracePt t="145014" x="1920875" y="2787650"/>
          <p14:tracePt t="145028" x="1928813" y="2795588"/>
          <p14:tracePt t="145049" x="1928813" y="2805113"/>
          <p14:tracePt t="145063" x="1936750" y="2805113"/>
          <p14:tracePt t="145091" x="1946275" y="2805113"/>
          <p14:tracePt t="145097" x="1946275" y="2813050"/>
          <p14:tracePt t="145119" x="1954213" y="2813050"/>
          <p14:tracePt t="145127" x="1962150" y="2813050"/>
          <p14:tracePt t="145146" x="1971675" y="2813050"/>
          <p14:tracePt t="145161" x="1979613" y="2813050"/>
          <p14:tracePt t="145175" x="1987550" y="2813050"/>
          <p14:tracePt t="145181" x="1997075" y="2813050"/>
          <p14:tracePt t="145188" x="2012950" y="2813050"/>
          <p14:tracePt t="145195" x="2030413" y="2820988"/>
          <p14:tracePt t="145203" x="2038350" y="2820988"/>
          <p14:tracePt t="145209" x="2055813" y="2820988"/>
          <p14:tracePt t="145219" x="2090738" y="2820988"/>
          <p14:tracePt t="145223" x="2106613" y="2820988"/>
          <p14:tracePt t="145230" x="2132013" y="2820988"/>
          <p14:tracePt t="145237" x="2166938" y="2820988"/>
          <p14:tracePt t="145244" x="2192338" y="2820988"/>
          <p14:tracePt t="145252" x="2217738" y="2820988"/>
          <p14:tracePt t="145258" x="2235200" y="2820988"/>
          <p14:tracePt t="145265" x="2260600" y="2820988"/>
          <p14:tracePt t="145271" x="2268538" y="2820988"/>
          <p14:tracePt t="145279" x="2276475" y="2820988"/>
          <p14:tracePt t="145287" x="2286000" y="2820988"/>
          <p14:tracePt t="145293" x="2301875" y="2820988"/>
          <p14:tracePt t="145301" x="2311400" y="2820988"/>
          <p14:tracePt t="145307" x="2319338" y="2820988"/>
          <p14:tracePt t="145313" x="2327275" y="2820988"/>
          <p14:tracePt t="145321" x="2344738" y="2820988"/>
          <p14:tracePt t="145327" x="2352675" y="2820988"/>
          <p14:tracePt t="145335" x="2362200" y="2820988"/>
          <p14:tracePt t="145342" x="2379663" y="2820988"/>
          <p14:tracePt t="145349" x="2387600" y="2820988"/>
          <p14:tracePt t="145355" x="2405063" y="2820988"/>
          <p14:tracePt t="145363" x="2413000" y="2820988"/>
          <p14:tracePt t="145369" x="2420938" y="2820988"/>
          <p14:tracePt t="145376" x="2446338" y="2820988"/>
          <p14:tracePt t="145385" x="2455863" y="2820988"/>
          <p14:tracePt t="145390" x="2471738" y="2820988"/>
          <p14:tracePt t="145397" x="2481263" y="2820988"/>
          <p14:tracePt t="145404" x="2497138" y="2820988"/>
          <p14:tracePt t="145411" x="2514600" y="2820988"/>
          <p14:tracePt t="145418" x="2532063" y="2820988"/>
          <p14:tracePt t="145426" x="2540000" y="2820988"/>
          <p14:tracePt t="145432" x="2557463" y="2820988"/>
          <p14:tracePt t="145439" x="2574925" y="2820988"/>
          <p14:tracePt t="145446" x="2600325" y="2820988"/>
          <p14:tracePt t="145453" x="2608263" y="2820988"/>
          <p14:tracePt t="145460" x="2616200" y="2820988"/>
          <p14:tracePt t="145468" x="2641600" y="2820988"/>
          <p14:tracePt t="145475" x="2659063" y="2820988"/>
          <p14:tracePt t="145481" x="2684463" y="2820988"/>
          <p14:tracePt t="145487" x="2709863" y="2820988"/>
          <p14:tracePt t="145496" x="2735263" y="2820988"/>
          <p14:tracePt t="145503" x="2770188" y="2820988"/>
          <p14:tracePt t="145508" x="2828925" y="2820988"/>
          <p14:tracePt t="145517" x="2871788" y="2820988"/>
          <p14:tracePt t="145523" x="2922588" y="2820988"/>
          <p14:tracePt t="145529" x="2973388" y="2820988"/>
          <p14:tracePt t="145536" x="3033713" y="2820988"/>
          <p14:tracePt t="145544" x="3049588" y="2820988"/>
          <p14:tracePt t="145552" x="3084513" y="2820988"/>
          <p14:tracePt t="145557" x="3109913" y="2813050"/>
          <p14:tracePt t="145568" x="3127375" y="2813050"/>
          <p14:tracePt t="145571" x="3135313" y="2813050"/>
          <p14:tracePt t="145578" x="3143250" y="2813050"/>
          <p14:tracePt t="145586" x="3152775" y="2813050"/>
          <p14:tracePt t="145593" x="3160713" y="2805113"/>
          <p14:tracePt t="145600" x="3168650" y="2805113"/>
          <p14:tracePt t="145605" x="3178175" y="2805113"/>
          <p14:tracePt t="145620" x="3186113" y="2805113"/>
          <p14:tracePt t="145626" x="3194050" y="2805113"/>
          <p14:tracePt t="145635" x="3203575" y="2805113"/>
          <p14:tracePt t="145641" x="3203575" y="2795588"/>
          <p14:tracePt t="145648" x="3211513" y="2795588"/>
          <p14:tracePt t="145655" x="3219450" y="2795588"/>
          <p14:tracePt t="145662" x="3236913" y="2795588"/>
          <p14:tracePt t="145669" x="3244850" y="2787650"/>
          <p14:tracePt t="145676" x="3254375" y="2787650"/>
          <p14:tracePt t="145685" x="3270250" y="2778125"/>
          <p14:tracePt t="145689" x="3287713" y="2778125"/>
          <p14:tracePt t="145703" x="3305175" y="2770188"/>
          <p14:tracePt t="145710" x="3313113" y="2770188"/>
          <p14:tracePt t="145718" x="3322638" y="2762250"/>
          <p14:tracePt t="145724" x="3338513" y="2762250"/>
          <p14:tracePt t="145731" x="3348038" y="2762250"/>
          <p14:tracePt t="145738" x="3355975" y="2762250"/>
          <p14:tracePt t="145745" x="3373438" y="2752725"/>
          <p14:tracePt t="145753" x="3381375" y="2752725"/>
          <p14:tracePt t="145760" x="3389313" y="2744788"/>
          <p14:tracePt t="145769" x="3398838" y="2744788"/>
          <p14:tracePt t="145772" x="3406775" y="2744788"/>
          <p14:tracePt t="145780" x="3414713" y="2744788"/>
          <p14:tracePt t="145787" x="3414713" y="2736850"/>
          <p14:tracePt t="145794" x="3424238" y="2736850"/>
          <p14:tracePt t="145808" x="3432175" y="2736850"/>
          <p14:tracePt t="145822" x="3441700" y="2727325"/>
          <p14:tracePt t="145829" x="3449638" y="2727325"/>
          <p14:tracePt t="145844" x="3449638" y="2719388"/>
          <p14:tracePt t="145864" x="3449638" y="2711450"/>
          <p14:tracePt t="145885" x="3449638" y="2693988"/>
          <p14:tracePt t="145906" x="3441700" y="2686050"/>
          <p14:tracePt t="145912" x="3441700" y="2676525"/>
          <p14:tracePt t="145920" x="3432175" y="2676525"/>
          <p14:tracePt t="145926" x="3424238" y="2668588"/>
          <p14:tracePt t="145935" x="3414713" y="2660650"/>
          <p14:tracePt t="145940" x="3398838" y="2651125"/>
          <p14:tracePt t="145956" x="3338513" y="2617788"/>
          <p14:tracePt t="145961" x="3287713" y="2582863"/>
          <p14:tracePt t="145969" x="3228975" y="2557463"/>
          <p14:tracePt t="145977" x="3178175" y="2532063"/>
          <p14:tracePt t="145983" x="3117850" y="2506663"/>
          <p14:tracePt t="145989" x="3074988" y="2489200"/>
          <p14:tracePt t="146000" x="3041650" y="2481263"/>
          <p14:tracePt t="146003" x="2990850" y="2473325"/>
          <p14:tracePt t="146010" x="2955925" y="2463800"/>
          <p14:tracePt t="146018" x="2930525" y="2455863"/>
          <p14:tracePt t="146024" x="2897188" y="2455863"/>
          <p14:tracePt t="146030" x="2871788" y="2447925"/>
          <p14:tracePt t="146038" x="2846388" y="2447925"/>
          <p14:tracePt t="146045" x="2820988" y="2447925"/>
          <p14:tracePt t="146053" x="2786063" y="2447925"/>
          <p14:tracePt t="146059" x="2770188" y="2438400"/>
          <p14:tracePt t="146067" x="2752725" y="2438400"/>
          <p14:tracePt t="146072" x="2735263" y="2438400"/>
          <p14:tracePt t="146080" x="2727325" y="2438400"/>
          <p14:tracePt t="146086" x="2709863" y="2430463"/>
          <p14:tracePt t="146093" x="2693988" y="2430463"/>
          <p14:tracePt t="146101" x="2676525" y="2430463"/>
          <p14:tracePt t="146107" x="2668588" y="2430463"/>
          <p14:tracePt t="146114" x="2659063" y="2430463"/>
          <p14:tracePt t="146122" x="2641600" y="2422525"/>
          <p14:tracePt t="146128" x="2625725" y="2422525"/>
          <p14:tracePt t="146138" x="2616200" y="2422525"/>
          <p14:tracePt t="146143" x="2608263" y="2422525"/>
          <p14:tracePt t="146151" x="2590800" y="2422525"/>
          <p14:tracePt t="146155" x="2582863" y="2422525"/>
          <p14:tracePt t="146164" x="2574925" y="2422525"/>
          <p14:tracePt t="146169" x="2565400" y="2422525"/>
          <p14:tracePt t="146176" x="2549525" y="2422525"/>
          <p14:tracePt t="146191" x="2532063" y="2422525"/>
          <p14:tracePt t="146198" x="2514600" y="2422525"/>
          <p14:tracePt t="146205" x="2506663" y="2422525"/>
          <p14:tracePt t="146212" x="2497138" y="2422525"/>
          <p14:tracePt t="146218" x="2489200" y="2422525"/>
          <p14:tracePt t="146226" x="2481263" y="2430463"/>
          <p14:tracePt t="146235" x="2463800" y="2430463"/>
          <p14:tracePt t="146239" x="2446338" y="2430463"/>
          <p14:tracePt t="146253" x="2430463" y="2430463"/>
          <p14:tracePt t="146260" x="2420938" y="2430463"/>
          <p14:tracePt t="146269" x="2413000" y="2438400"/>
          <p14:tracePt t="146274" x="2405063" y="2438400"/>
          <p14:tracePt t="146281" x="2387600" y="2447925"/>
          <p14:tracePt t="146289" x="2370138" y="2447925"/>
          <p14:tracePt t="146297" x="2352675" y="2447925"/>
          <p14:tracePt t="146303" x="2336800" y="2455863"/>
          <p14:tracePt t="146309" x="2327275" y="2463800"/>
          <p14:tracePt t="146317" x="2301875" y="2463800"/>
          <p14:tracePt t="146323" x="2268538" y="2473325"/>
          <p14:tracePt t="146330" x="2225675" y="2473325"/>
          <p14:tracePt t="146337" x="2192338" y="2481263"/>
          <p14:tracePt t="146344" x="2166938" y="2498725"/>
          <p14:tracePt t="146353" x="2141538" y="2506663"/>
          <p14:tracePt t="146359" x="2124075" y="2506663"/>
          <p14:tracePt t="146366" x="2106613" y="2506663"/>
          <p14:tracePt t="146372" x="2090738" y="2516188"/>
          <p14:tracePt t="146378" x="2081213" y="2516188"/>
          <p14:tracePt t="146387" x="2055813" y="2532063"/>
          <p14:tracePt t="146393" x="2038350" y="2532063"/>
          <p14:tracePt t="146401" x="2012950" y="2541588"/>
          <p14:tracePt t="146406" x="1997075" y="2557463"/>
          <p14:tracePt t="146415" x="1979613" y="2557463"/>
          <p14:tracePt t="146421" x="1962150" y="2566988"/>
          <p14:tracePt t="146427" x="1946275" y="2574925"/>
          <p14:tracePt t="146435" x="1936750" y="2582863"/>
          <p14:tracePt t="146442" x="1920875" y="2592388"/>
          <p14:tracePt t="146450" x="1911350" y="2592388"/>
          <p14:tracePt t="146455" x="1903413" y="2600325"/>
          <p14:tracePt t="146462" x="1893888" y="2600325"/>
          <p14:tracePt t="146470" x="1885950" y="2600325"/>
          <p14:tracePt t="146476" x="1878013" y="2608263"/>
          <p14:tracePt t="146490" x="1868488" y="2608263"/>
          <p14:tracePt t="146498" x="1868488" y="2617788"/>
          <p14:tracePt t="146511" x="1860550" y="2617788"/>
          <p14:tracePt t="146518" x="1852613" y="2625725"/>
          <p14:tracePt t="146534" x="1852613" y="2633663"/>
          <p14:tracePt t="146539" x="1843088" y="2633663"/>
          <p14:tracePt t="146552" x="1843088" y="2643188"/>
          <p14:tracePt t="146574" x="1835150" y="2651125"/>
          <p14:tracePt t="146595" x="1835150" y="2660650"/>
          <p14:tracePt t="146602" x="1835150" y="2668588"/>
          <p14:tracePt t="146617" x="1835150" y="2676525"/>
          <p14:tracePt t="146636" x="1835150" y="2686050"/>
          <p14:tracePt t="146657" x="1835150" y="2693988"/>
          <p14:tracePt t="146665" x="1835150" y="2701925"/>
          <p14:tracePt t="146692" x="1835150" y="2711450"/>
          <p14:tracePt t="146705" x="1843088" y="2719388"/>
          <p14:tracePt t="146720" x="1852613" y="2719388"/>
          <p14:tracePt t="146727" x="1860550" y="2727325"/>
          <p14:tracePt t="146741" x="1868488" y="2736850"/>
          <p14:tracePt t="146747" x="1885950" y="2752725"/>
          <p14:tracePt t="146755" x="1885950" y="2762250"/>
          <p14:tracePt t="146762" x="1903413" y="2770188"/>
          <p14:tracePt t="146770" x="1920875" y="2778125"/>
          <p14:tracePt t="146776" x="1928813" y="2787650"/>
          <p14:tracePt t="146784" x="1936750" y="2795588"/>
          <p14:tracePt t="146789" x="1946275" y="2805113"/>
          <p14:tracePt t="146796" x="1971675" y="2820988"/>
          <p14:tracePt t="146804" x="1979613" y="2830513"/>
          <p14:tracePt t="146810" x="2005013" y="2838450"/>
          <p14:tracePt t="146818" x="2022475" y="2855913"/>
          <p14:tracePt t="146827" x="2038350" y="2855913"/>
          <p14:tracePt t="146834" x="2065338" y="2871788"/>
          <p14:tracePt t="146838" x="2098675" y="2889250"/>
          <p14:tracePt t="146846" x="2124075" y="2889250"/>
          <p14:tracePt t="146854" x="2157413" y="2906713"/>
          <p14:tracePt t="146859" x="2208213" y="2922588"/>
          <p14:tracePt t="146867" x="2251075" y="2932113"/>
          <p14:tracePt t="146874" x="2293938" y="2940050"/>
          <p14:tracePt t="146880" x="2311400" y="2940050"/>
          <p14:tracePt t="146887" x="2327275" y="2949575"/>
          <p14:tracePt t="146895" x="2336800" y="2949575"/>
          <p14:tracePt t="146902" x="2344738" y="2949575"/>
          <p14:tracePt t="146907" x="2352675" y="2949575"/>
          <p14:tracePt t="146916" x="2362200" y="2949575"/>
          <p14:tracePt t="146923" x="2370138" y="2949575"/>
          <p14:tracePt t="146936" x="2387600" y="2949575"/>
          <p14:tracePt t="146956" x="2395538" y="2949575"/>
          <p14:tracePt t="146985" x="2405063" y="2949575"/>
          <p14:tracePt t="147005" x="2413000" y="2949575"/>
          <p14:tracePt t="147026" x="2413000" y="2940050"/>
          <p14:tracePt t="147062" x="2413000" y="2932113"/>
          <p14:tracePt t="147068" x="2395538" y="2932113"/>
          <p14:tracePt t="147074" x="2387600" y="2922588"/>
          <p14:tracePt t="147084" x="2379663" y="2914650"/>
          <p14:tracePt t="147089" x="2362200" y="2914650"/>
          <p14:tracePt t="147095" x="2344738" y="2897188"/>
          <p14:tracePt t="147103" x="2327275" y="2889250"/>
          <p14:tracePt t="147110" x="2311400" y="2889250"/>
          <p14:tracePt t="147118" x="2293938" y="2871788"/>
          <p14:tracePt t="147126" x="2276475" y="2863850"/>
          <p14:tracePt t="147133" x="2260600" y="2855913"/>
          <p14:tracePt t="147137" x="2243138" y="2846388"/>
          <p14:tracePt t="147145" x="2225675" y="2838450"/>
          <p14:tracePt t="147153" x="2208213" y="2830513"/>
          <p14:tracePt t="147158" x="2200275" y="2820988"/>
          <p14:tracePt t="147167" x="2182813" y="2813050"/>
          <p14:tracePt t="147172" x="2166938" y="2805113"/>
          <p14:tracePt t="147181" x="2157413" y="2805113"/>
          <p14:tracePt t="147187" x="2149475" y="2795588"/>
          <p14:tracePt t="147193" x="2141538" y="2787650"/>
          <p14:tracePt t="147202" x="2132013" y="2778125"/>
          <p14:tracePt t="147217" x="2124075" y="2770188"/>
          <p14:tracePt t="147220" x="2116138" y="2770188"/>
          <p14:tracePt t="147229" x="2116138" y="2762250"/>
          <p14:tracePt t="147236" x="2106613" y="2762250"/>
          <p14:tracePt t="147250" x="2098675" y="2752725"/>
          <p14:tracePt t="147263" x="2098675" y="2744788"/>
          <p14:tracePt t="147270" x="2090738" y="2744788"/>
          <p14:tracePt t="147285" x="2081213" y="2736850"/>
          <p14:tracePt t="147304" x="2073275" y="2727325"/>
          <p14:tracePt t="147325" x="2065338" y="2727325"/>
          <p14:tracePt t="147353" x="2055813" y="2727325"/>
          <p14:tracePt t="147367" x="2055813" y="2719388"/>
          <p14:tracePt t="147375" x="2047875" y="2719388"/>
          <p14:tracePt t="147395" x="2038350" y="2719388"/>
          <p14:tracePt t="147424" x="2022475" y="2719388"/>
          <p14:tracePt t="147444" x="2012950" y="2719388"/>
          <p14:tracePt t="147450" x="1997075" y="2719388"/>
          <p14:tracePt t="147466" x="1987550" y="2719388"/>
          <p14:tracePt t="147472" x="1979613" y="2719388"/>
          <p14:tracePt t="147479" x="1971675" y="2719388"/>
          <p14:tracePt t="147493" x="1962150" y="2719388"/>
          <p14:tracePt t="147501" x="1954213" y="2719388"/>
          <p14:tracePt t="147507" x="1946275" y="2727325"/>
          <p14:tracePt t="147520" x="1936750" y="2744788"/>
          <p14:tracePt t="147529" x="1928813" y="2744788"/>
          <p14:tracePt t="147536" x="1920875" y="2752725"/>
          <p14:tracePt t="147542" x="1920875" y="2762250"/>
          <p14:tracePt t="147550" x="1911350" y="2770188"/>
          <p14:tracePt t="147563" x="1903413" y="2778125"/>
          <p14:tracePt t="147570" x="1903413" y="2787650"/>
          <p14:tracePt t="147577" x="1893888" y="2787650"/>
          <p14:tracePt t="147586" x="1893888" y="2795588"/>
          <p14:tracePt t="147591" x="1893888" y="2805113"/>
          <p14:tracePt t="147604" x="1893888" y="2813050"/>
          <p14:tracePt t="147633" x="1893888" y="2820988"/>
          <p14:tracePt t="147654" x="1893888" y="2830513"/>
          <p14:tracePt t="147660" x="1903413" y="2830513"/>
          <p14:tracePt t="147668" x="1903413" y="2838450"/>
          <p14:tracePt t="147687" x="1911350" y="2838450"/>
          <p14:tracePt t="147701" x="1920875" y="2846388"/>
          <p14:tracePt t="147718" x="1936750" y="2846388"/>
          <p14:tracePt t="147729" x="1946275" y="2846388"/>
          <p14:tracePt t="147736" x="1954213" y="2846388"/>
          <p14:tracePt t="147743" x="1962150" y="2846388"/>
          <p14:tracePt t="147750" x="1979613" y="2846388"/>
          <p14:tracePt t="147758" x="1997075" y="2855913"/>
          <p14:tracePt t="147766" x="2022475" y="2855913"/>
          <p14:tracePt t="147771" x="2065338" y="2855913"/>
          <p14:tracePt t="147779" x="2106613" y="2855913"/>
          <p14:tracePt t="147785" x="2200275" y="2855913"/>
          <p14:tracePt t="147792" x="2301875" y="2855913"/>
          <p14:tracePt t="147801" x="2387600" y="2855913"/>
          <p14:tracePt t="147806" x="2438400" y="2855913"/>
          <p14:tracePt t="147812" x="2506663" y="2855913"/>
          <p14:tracePt t="147819" x="2565400" y="2846388"/>
          <p14:tracePt t="147827" x="2600325" y="2846388"/>
          <p14:tracePt t="147834" x="2651125" y="2838450"/>
          <p14:tracePt t="147840" x="2676525" y="2838450"/>
          <p14:tracePt t="147849" x="2693988" y="2838450"/>
          <p14:tracePt t="147855" x="2701925" y="2838450"/>
          <p14:tracePt t="147862" x="2719388" y="2838450"/>
          <p14:tracePt t="147869" x="2727325" y="2838450"/>
          <p14:tracePt t="147876" x="2735263" y="2838450"/>
          <p14:tracePt t="147883" x="2744788" y="2838450"/>
          <p14:tracePt t="147890" x="2752725" y="2838450"/>
          <p14:tracePt t="147897" x="2760663" y="2838450"/>
          <p14:tracePt t="147903" x="2770188" y="2838450"/>
          <p14:tracePt t="147917" x="2778125" y="2838450"/>
          <p14:tracePt t="147933" x="2786063" y="2838450"/>
          <p14:tracePt t="147939" x="2795588" y="2838450"/>
          <p14:tracePt t="147945" x="2803525" y="2838450"/>
          <p14:tracePt t="147960" x="2820988" y="2838450"/>
          <p14:tracePt t="147973" x="2838450" y="2838450"/>
          <p14:tracePt t="147987" x="2846388" y="2838450"/>
          <p14:tracePt t="147994" x="2854325" y="2838450"/>
          <p14:tracePt t="148001" x="2863850" y="2838450"/>
          <p14:tracePt t="148009" x="2879725" y="2838450"/>
          <p14:tracePt t="148016" x="2897188" y="2838450"/>
          <p14:tracePt t="148022" x="2922588" y="2838450"/>
          <p14:tracePt t="148029" x="2947988" y="2838450"/>
          <p14:tracePt t="148036" x="2965450" y="2838450"/>
          <p14:tracePt t="148043" x="2990850" y="2838450"/>
          <p14:tracePt t="148050" x="3016250" y="2838450"/>
          <p14:tracePt t="148057" x="3033713" y="2830513"/>
          <p14:tracePt t="148065" x="3059113" y="2830513"/>
          <p14:tracePt t="148071" x="3084513" y="2830513"/>
          <p14:tracePt t="148078" x="3100388" y="2830513"/>
          <p14:tracePt t="148087" x="3117850" y="2820988"/>
          <p14:tracePt t="148092" x="3127375" y="2813050"/>
          <p14:tracePt t="148099" x="3135313" y="2813050"/>
          <p14:tracePt t="148108" x="3143250" y="2813050"/>
          <p14:tracePt t="148119" x="3160713" y="2805113"/>
          <p14:tracePt t="148134" x="3168650" y="2795588"/>
          <p14:tracePt t="148149" x="3178175" y="2787650"/>
          <p14:tracePt t="148161" x="3178175" y="2778125"/>
          <p14:tracePt t="148168" x="3178175" y="2770188"/>
          <p14:tracePt t="148175" x="3178175" y="2762250"/>
          <p14:tracePt t="148190" x="3178175" y="2752725"/>
          <p14:tracePt t="148196" x="3178175" y="2744788"/>
          <p14:tracePt t="148203" x="3178175" y="2736850"/>
          <p14:tracePt t="148217" x="3178175" y="2727325"/>
          <p14:tracePt t="148224" x="3178175" y="2719388"/>
          <p14:tracePt t="148232" x="3168650" y="2711450"/>
          <p14:tracePt t="148237" x="3168650" y="2701925"/>
          <p14:tracePt t="148252" x="3168650" y="2693988"/>
          <p14:tracePt t="148259" x="3160713" y="2686050"/>
          <p14:tracePt t="148266" x="3152775" y="2686050"/>
          <p14:tracePt t="148273" x="3152775" y="2676525"/>
          <p14:tracePt t="148281" x="3143250" y="2668588"/>
          <p14:tracePt t="148294" x="3135313" y="2651125"/>
          <p14:tracePt t="148301" x="3127375" y="2643188"/>
          <p14:tracePt t="148307" x="3109913" y="2625725"/>
          <p14:tracePt t="148316" x="3100388" y="2617788"/>
          <p14:tracePt t="148321" x="3084513" y="2608263"/>
          <p14:tracePt t="148328" x="3067050" y="2592388"/>
          <p14:tracePt t="148335" x="3059113" y="2582863"/>
          <p14:tracePt t="148342" x="3033713" y="2566988"/>
          <p14:tracePt t="148349" x="3016250" y="2566988"/>
          <p14:tracePt t="148356" x="2998788" y="2557463"/>
          <p14:tracePt t="148366" x="2982913" y="2549525"/>
          <p14:tracePt t="148369" x="2965450" y="2549525"/>
          <p14:tracePt t="148377" x="2940050" y="2541588"/>
          <p14:tracePt t="148385" x="2914650" y="2532063"/>
          <p14:tracePt t="148391" x="2897188" y="2532063"/>
          <p14:tracePt t="148399" x="2871788" y="2532063"/>
          <p14:tracePt t="148405" x="2846388" y="2524125"/>
          <p14:tracePt t="148412" x="2820988" y="2516188"/>
          <p14:tracePt t="148419" x="2795588" y="2516188"/>
          <p14:tracePt t="148426" x="2760663" y="2516188"/>
          <p14:tracePt t="148434" x="2744788" y="2516188"/>
          <p14:tracePt t="148440" x="2719388" y="2506663"/>
          <p14:tracePt t="148448" x="2668588" y="2506663"/>
          <p14:tracePt t="148454" x="2633663" y="2506663"/>
          <p14:tracePt t="148461" x="2590800" y="2506663"/>
          <p14:tracePt t="148467" x="2557463" y="2506663"/>
          <p14:tracePt t="148474" x="2506663" y="2506663"/>
          <p14:tracePt t="148483" x="2481263" y="2506663"/>
          <p14:tracePt t="148488" x="2438400" y="2506663"/>
          <p14:tracePt t="148495" x="2405063" y="2506663"/>
          <p14:tracePt t="148503" x="2387600" y="2506663"/>
          <p14:tracePt t="148510" x="2362200" y="2506663"/>
          <p14:tracePt t="148516" x="2344738" y="2506663"/>
          <p14:tracePt t="148524" x="2336800" y="2506663"/>
          <p14:tracePt t="148532" x="2311400" y="2506663"/>
          <p14:tracePt t="148537" x="2293938" y="2506663"/>
          <p14:tracePt t="148545" x="2293938" y="2516188"/>
          <p14:tracePt t="148551" x="2268538" y="2516188"/>
          <p14:tracePt t="148558" x="2260600" y="2516188"/>
          <p14:tracePt t="148568" x="2243138" y="2516188"/>
          <p14:tracePt t="148572" x="2225675" y="2516188"/>
          <p14:tracePt t="148579" x="2217738" y="2524125"/>
          <p14:tracePt t="148586" x="2208213" y="2524125"/>
          <p14:tracePt t="148593" x="2200275" y="2524125"/>
          <p14:tracePt t="148600" x="2192338" y="2524125"/>
          <p14:tracePt t="148607" x="2174875" y="2524125"/>
          <p14:tracePt t="148615" x="2166938" y="2524125"/>
          <p14:tracePt t="148621" x="2166938" y="2532063"/>
          <p14:tracePt t="148628" x="2149475" y="2532063"/>
          <p14:tracePt t="148634" x="2132013" y="2532063"/>
          <p14:tracePt t="148642" x="2124075" y="2532063"/>
          <p14:tracePt t="148650" x="2106613" y="2541588"/>
          <p14:tracePt t="148656" x="2098675" y="2541588"/>
          <p14:tracePt t="148664" x="2081213" y="2549525"/>
          <p14:tracePt t="148670" x="2073275" y="2557463"/>
          <p14:tracePt t="148677" x="2055813" y="2557463"/>
          <p14:tracePt t="148685" x="2038350" y="2557463"/>
          <p14:tracePt t="148691" x="2030413" y="2557463"/>
          <p14:tracePt t="148698" x="2022475" y="2557463"/>
          <p14:tracePt t="148704" x="2012950" y="2557463"/>
          <p14:tracePt t="148713" x="2005013" y="2557463"/>
          <p14:tracePt t="148718" x="1997075" y="2566988"/>
          <p14:tracePt t="148727" x="1987550" y="2566988"/>
          <p14:tracePt t="148739" x="1979613" y="2566988"/>
          <p14:tracePt t="148748" x="1971675" y="2566988"/>
          <p14:tracePt t="148754" x="1971675" y="2574925"/>
          <p14:tracePt t="148760" x="1962150" y="2574925"/>
          <p14:tracePt t="148781" x="1954213" y="2574925"/>
          <p14:tracePt t="148802" x="1954213" y="2582863"/>
          <p14:tracePt t="148809" x="1946275" y="2582863"/>
          <p14:tracePt t="148816" x="1936750" y="2582863"/>
          <p14:tracePt t="148838" x="1936750" y="2592388"/>
          <p14:tracePt t="148858" x="1928813" y="2592388"/>
          <p14:tracePt t="148880" x="1928813" y="2600325"/>
          <p14:tracePt t="148927" x="1928813" y="2608263"/>
          <p14:tracePt t="148983" x="1928813" y="2617788"/>
          <p14:tracePt t="149004" x="1928813" y="2625725"/>
          <p14:tracePt t="149059" x="1928813" y="2633663"/>
          <p14:tracePt t="149178" x="1936750" y="2633663"/>
          <p14:tracePt t="149199" x="1946275" y="2633663"/>
          <p14:tracePt t="149234" x="1954213" y="2633663"/>
          <p14:tracePt t="149869" x="1962150" y="2633663"/>
          <p14:tracePt t="149889" x="1971675" y="2633663"/>
          <p14:tracePt t="149911" x="1979613" y="2633663"/>
          <p14:tracePt t="149952" x="1987550" y="2633663"/>
          <p14:tracePt t="150008" x="1997075" y="2643188"/>
          <p14:tracePt t="150044" x="1997075" y="2651125"/>
          <p14:tracePt t="150050" x="2005013" y="2651125"/>
          <p14:tracePt t="150071" x="2012950" y="2660650"/>
          <p14:tracePt t="150127" x="2022475" y="2668588"/>
          <p14:tracePt t="150141" x="2022475" y="2676525"/>
          <p14:tracePt t="150147" x="2030413" y="2676525"/>
          <p14:tracePt t="150168" x="2030413" y="2686050"/>
          <p14:tracePt t="150175" x="2038350" y="2686050"/>
          <p14:tracePt t="150182" x="2038350" y="2693988"/>
          <p14:tracePt t="150210" x="2047875" y="2693988"/>
          <p14:tracePt t="150231" x="2055813" y="2701925"/>
          <p14:tracePt t="150273" x="2065338" y="2701925"/>
          <p14:tracePt t="150280" x="2065338" y="2711450"/>
          <p14:tracePt t="150300" x="2073275" y="2711450"/>
          <p14:tracePt t="150315" x="2073275" y="2719388"/>
          <p14:tracePt t="150321" x="2081213" y="2719388"/>
          <p14:tracePt t="150329" x="2081213" y="2727325"/>
          <p14:tracePt t="150335" x="2090738" y="2727325"/>
          <p14:tracePt t="150349" x="2098675" y="2727325"/>
          <p14:tracePt t="150357" x="2106613" y="2736850"/>
          <p14:tracePt t="150364" x="2116138" y="2744788"/>
          <p14:tracePt t="150370" x="2124075" y="2744788"/>
          <p14:tracePt t="150379" x="2132013" y="2752725"/>
          <p14:tracePt t="150384" x="2149475" y="2752725"/>
          <p14:tracePt t="150391" x="2157413" y="2762250"/>
          <p14:tracePt t="150400" x="2174875" y="2770188"/>
          <p14:tracePt t="150405" x="2182813" y="2778125"/>
          <p14:tracePt t="150414" x="2192338" y="2778125"/>
          <p14:tracePt t="150419" x="2200275" y="2787650"/>
          <p14:tracePt t="150430" x="2217738" y="2787650"/>
          <p14:tracePt t="150434" x="2225675" y="2795588"/>
          <p14:tracePt t="150440" x="2235200" y="2805113"/>
          <p14:tracePt t="150448" x="2243138" y="2805113"/>
          <p14:tracePt t="150463" x="2260600" y="2813050"/>
          <p14:tracePt t="150475" x="2276475" y="2820988"/>
          <p14:tracePt t="150483" x="2276475" y="2830513"/>
          <p14:tracePt t="150489" x="2286000" y="2830513"/>
          <p14:tracePt t="150497" x="2293938" y="2838450"/>
          <p14:tracePt t="150503" x="2301875" y="2838450"/>
          <p14:tracePt t="150509" x="2311400" y="2846388"/>
          <p14:tracePt t="150517" x="2319338" y="2846388"/>
          <p14:tracePt t="150523" x="2327275" y="2855913"/>
          <p14:tracePt t="150538" x="2336800" y="2863850"/>
          <p14:tracePt t="150547" x="2344738" y="2871788"/>
          <p14:tracePt t="150551" x="2362200" y="2881313"/>
          <p14:tracePt t="150558" x="2362200" y="2889250"/>
          <p14:tracePt t="150566" x="2370138" y="2889250"/>
          <p14:tracePt t="150573" x="2387600" y="2897188"/>
          <p14:tracePt t="150580" x="2387600" y="2906713"/>
          <p14:tracePt t="150587" x="2405063" y="2914650"/>
          <p14:tracePt t="150593" x="2405063" y="2922588"/>
          <p14:tracePt t="150600" x="2420938" y="2922588"/>
          <p14:tracePt t="150607" x="2420938" y="2932113"/>
          <p14:tracePt t="150621" x="2430463" y="2932113"/>
          <p14:tracePt t="150630" x="2438400" y="2940050"/>
          <p14:tracePt t="150638" x="2446338" y="2949575"/>
          <p14:tracePt t="150649" x="2455863" y="2957513"/>
          <p14:tracePt t="150664" x="2463800" y="2957513"/>
          <p14:tracePt t="150669" x="2463800" y="2965450"/>
          <p14:tracePt t="150677" x="2471738" y="2965450"/>
          <p14:tracePt t="150683" x="2481263" y="2974975"/>
          <p14:tracePt t="150690" x="2489200" y="2982913"/>
          <p14:tracePt t="150705" x="2497138" y="2990850"/>
          <p14:tracePt t="150726" x="2514600" y="3000375"/>
          <p14:tracePt t="150754" x="2524125" y="3008313"/>
          <p14:tracePt t="150767" x="2532063" y="3008313"/>
          <p14:tracePt t="150775" x="2532063" y="3016250"/>
          <p14:tracePt t="150788" x="2540000" y="3016250"/>
          <p14:tracePt t="150809" x="2549525" y="3025775"/>
          <p14:tracePt t="150850" x="2557463" y="3025775"/>
          <p14:tracePt t="150872" x="2565400" y="3025775"/>
          <p14:tracePt t="150921" x="2574925" y="3025775"/>
          <p14:tracePt t="150927" x="2574925" y="3033713"/>
          <p14:tracePt t="151241" x="2582863" y="3033713"/>
          <p14:tracePt t="151325" x="2582863" y="3025775"/>
          <p14:tracePt t="151346" x="2582863" y="3016250"/>
          <p14:tracePt t="151368" x="2582863" y="3008313"/>
          <p14:tracePt t="151387" x="2574925" y="3000375"/>
          <p14:tracePt t="151408" x="2565400" y="2990850"/>
          <p14:tracePt t="151422" x="2557463" y="2990850"/>
          <p14:tracePt t="151444" x="2549525" y="2990850"/>
          <p14:tracePt t="151449" x="2549525" y="2982913"/>
          <p14:tracePt t="151456" x="2540000" y="2982913"/>
          <p14:tracePt t="151478" x="2540000" y="2974975"/>
          <p14:tracePt t="151484" x="2532063" y="2974975"/>
          <p14:tracePt t="151492" x="2524125" y="2974975"/>
          <p14:tracePt t="151519" x="2514600" y="2965450"/>
          <p14:tracePt t="151540" x="2506663" y="2965450"/>
          <p14:tracePt t="151562" x="2497138" y="2965450"/>
          <p14:tracePt t="151578" x="2489200" y="2957513"/>
          <p14:tracePt t="151611" x="2489200" y="2949575"/>
          <p14:tracePt t="151616" x="2481263" y="2949575"/>
          <p14:tracePt t="151644" x="2481263" y="2940050"/>
          <p14:tracePt t="151659" x="2471738" y="2940050"/>
          <p14:tracePt t="151686" x="2471738" y="2932113"/>
          <p14:tracePt t="151708" x="2463800" y="2932113"/>
          <p14:tracePt t="151729" x="2455863" y="2922588"/>
          <p14:tracePt t="151763" x="2455863" y="2914650"/>
          <p14:tracePt t="151784" x="2455863" y="2906713"/>
          <p14:tracePt t="151791" x="2446338" y="2897188"/>
          <p14:tracePt t="151812" x="2446338" y="2889250"/>
          <p14:tracePt t="151818" x="2438400" y="2881313"/>
          <p14:tracePt t="151826" x="2430463" y="2871788"/>
          <p14:tracePt t="151833" x="2430463" y="2855913"/>
          <p14:tracePt t="151840" x="2420938" y="2846388"/>
          <p14:tracePt t="151847" x="2413000" y="2838450"/>
          <p14:tracePt t="151854" x="2405063" y="2820988"/>
          <p14:tracePt t="151862" x="2395538" y="2820988"/>
          <p14:tracePt t="151867" x="2395538" y="2805113"/>
          <p14:tracePt t="151874" x="2379663" y="2778125"/>
          <p14:tracePt t="151888" x="2370138" y="2770188"/>
          <p14:tracePt t="151896" x="2370138" y="2752725"/>
          <p14:tracePt t="151902" x="2362200" y="2752725"/>
          <p14:tracePt t="151911" x="2352675" y="2744788"/>
          <p14:tracePt t="151924" x="2352675" y="2736850"/>
          <p14:tracePt t="151931" x="2352675" y="2727325"/>
          <p14:tracePt t="151948" x="2344738" y="2719388"/>
          <p14:tracePt t="151958" x="2344738" y="2711450"/>
          <p14:tracePt t="151965" x="2336800" y="2701925"/>
          <p14:tracePt t="151986" x="2336800" y="2693988"/>
          <p14:tracePt t="152006" x="2336800" y="2686050"/>
          <p14:tracePt t="152020" x="2327275" y="2686050"/>
          <p14:tracePt t="152029" x="2327275" y="2676525"/>
          <p14:tracePt t="152035" x="2327275" y="2668588"/>
          <p14:tracePt t="152055" x="2319338" y="2668588"/>
          <p14:tracePt t="152079" x="2311400" y="2668588"/>
          <p14:tracePt t="152082" x="2311400" y="2660650"/>
          <p14:tracePt t="152091" x="2301875" y="2660650"/>
          <p14:tracePt t="152142" x="2293938" y="2651125"/>
          <p14:tracePt t="152161" x="2286000" y="2651125"/>
          <p14:tracePt t="152187" x="2276475" y="2651125"/>
          <p14:tracePt t="152195" x="2268538" y="2651125"/>
          <p14:tracePt t="152224" x="2260600" y="2651125"/>
          <p14:tracePt t="152229" x="2260600" y="2643188"/>
          <p14:tracePt t="152251" x="2251075" y="2643188"/>
          <p14:tracePt t="152271" x="2243138" y="2633663"/>
          <p14:tracePt t="152287" x="2235200" y="2633663"/>
          <p14:tracePt t="152306" x="2225675" y="2625725"/>
          <p14:tracePt t="152328" x="2217738" y="2625725"/>
          <p14:tracePt t="152355" x="2208213" y="2625725"/>
          <p14:tracePt t="152362" x="2208213" y="2617788"/>
          <p14:tracePt t="152383" x="2200275" y="2617788"/>
          <p14:tracePt t="152389" x="2192338" y="2617788"/>
          <p14:tracePt t="152425" x="2182813" y="2617788"/>
          <p14:tracePt t="152473" x="2174875" y="2617788"/>
          <p14:tracePt t="152514" x="2166938" y="2617788"/>
          <p14:tracePt t="152529" x="2157413" y="2617788"/>
          <p14:tracePt t="152556" x="2149475" y="2617788"/>
          <p14:tracePt t="152564" x="2132013" y="2617788"/>
          <p14:tracePt t="152570" x="2132013" y="2608263"/>
          <p14:tracePt t="152578" x="2106613" y="2608263"/>
          <p14:tracePt t="152585" x="2081213" y="2608263"/>
          <p14:tracePt t="152591" x="2012950" y="2608263"/>
          <p14:tracePt t="152598" x="1928813" y="2600325"/>
          <p14:tracePt t="152606" x="1827213" y="2600325"/>
          <p14:tracePt t="152613" x="1708150" y="2600325"/>
          <p14:tracePt t="152619" x="1606550" y="2600325"/>
          <p14:tracePt t="152628" x="1512888" y="2600325"/>
          <p14:tracePt t="152633" x="1462088" y="2600325"/>
          <p14:tracePt t="152640" x="1401763" y="2608263"/>
          <p14:tracePt t="152647" x="1317625" y="2608263"/>
          <p14:tracePt t="152655" x="1257300" y="2617788"/>
          <p14:tracePt t="152662" x="1206500" y="2625725"/>
          <p14:tracePt t="152669" x="1155700" y="2643188"/>
          <p14:tracePt t="152675" x="1087438" y="2651125"/>
          <p14:tracePt t="152682" x="1003300" y="2668588"/>
          <p14:tracePt t="152690" x="960438" y="2676525"/>
          <p14:tracePt t="152698" x="884238" y="2676525"/>
          <p14:tracePt t="152703" x="841375" y="2693988"/>
          <p14:tracePt t="152712" x="815975" y="2693988"/>
          <p14:tracePt t="152716" x="798513" y="2701925"/>
          <p14:tracePt t="152724" x="773113" y="2701925"/>
          <p14:tracePt t="152738" x="765175" y="2701925"/>
          <p14:tracePt t="152752" x="755650" y="2701925"/>
          <p14:tracePt t="152760" x="747713" y="2701925"/>
          <p14:tracePt t="152786" x="739775" y="2701925"/>
          <p14:tracePt t="152822" x="730250" y="2701925"/>
          <p14:tracePt t="153160" x="722313" y="2701925"/>
          <p14:tracePt t="153174" x="714375" y="2701925"/>
          <p14:tracePt t="153189" x="704850" y="2693988"/>
          <p14:tracePt t="153195" x="704850" y="2686050"/>
          <p14:tracePt t="153202" x="696913" y="2676525"/>
          <p14:tracePt t="153211" x="671513" y="2668588"/>
          <p14:tracePt t="153216" x="661988" y="2660650"/>
          <p14:tracePt t="153223" x="654050" y="2651125"/>
          <p14:tracePt t="153230" x="646113" y="2633663"/>
          <p14:tracePt t="153237" x="628650" y="2625725"/>
          <p14:tracePt t="153244" x="620713" y="2617788"/>
          <p14:tracePt t="153251" x="611188" y="2608263"/>
          <p14:tracePt t="153258" x="595313" y="2608263"/>
          <p14:tracePt t="153264" x="595313" y="2600325"/>
          <p14:tracePt t="153273" x="585788" y="2592388"/>
          <p14:tracePt t="153280" x="577850" y="2592388"/>
          <p14:tracePt t="153286" x="577850" y="2582863"/>
          <p14:tracePt t="153295" x="569913" y="2582863"/>
          <p14:tracePt t="153301" x="569913" y="2574925"/>
          <p14:tracePt t="153313" x="560388" y="2574925"/>
          <p14:tracePt t="153321" x="560388" y="2566988"/>
          <p14:tracePt t="153335" x="552450" y="2566988"/>
          <p14:tracePt t="153355" x="552450" y="2557463"/>
          <p14:tracePt t="153363" x="544513" y="2557463"/>
          <p14:tracePt t="153369" x="544513" y="2549525"/>
          <p14:tracePt t="153397" x="534988" y="2549525"/>
          <p14:tracePt t="153565" x="534988" y="2541588"/>
          <p14:tracePt t="153606" x="534988" y="2532063"/>
          <p14:tracePt t="153627" x="527050" y="2532063"/>
          <p14:tracePt t="153642" x="527050" y="2524125"/>
          <p14:tracePt t="153657" x="517525" y="2524125"/>
          <p14:tracePt t="153663" x="517525" y="2516188"/>
          <p14:tracePt t="153677" x="509588" y="2516188"/>
          <p14:tracePt t="153696" x="501650" y="2506663"/>
          <p14:tracePt t="153725" x="492125" y="2506663"/>
          <p14:tracePt t="153738" x="484188" y="2506663"/>
          <p14:tracePt t="153760" x="476250" y="2506663"/>
          <p14:tracePt t="153774" x="466725" y="2506663"/>
          <p14:tracePt t="153795" x="458788" y="2506663"/>
          <p14:tracePt t="153801" x="450850" y="2506663"/>
          <p14:tracePt t="153822" x="441325" y="2516188"/>
          <p14:tracePt t="153837" x="433388" y="2524125"/>
          <p14:tracePt t="153849" x="425450" y="2532063"/>
          <p14:tracePt t="153863" x="415925" y="2532063"/>
          <p14:tracePt t="153871" x="415925" y="2549525"/>
          <p14:tracePt t="153878" x="407988" y="2549525"/>
          <p14:tracePt t="153891" x="400050" y="2557463"/>
          <p14:tracePt t="153899" x="390525" y="2557463"/>
          <p14:tracePt t="153906" x="390525" y="2574925"/>
          <p14:tracePt t="153920" x="390525" y="2582863"/>
          <p14:tracePt t="153932" x="382588" y="2592388"/>
          <p14:tracePt t="153947" x="382588" y="2600325"/>
          <p14:tracePt t="153954" x="373063" y="2608263"/>
          <p14:tracePt t="153977" x="373063" y="2617788"/>
          <p14:tracePt t="153982" x="365125" y="2617788"/>
          <p14:tracePt t="153989" x="365125" y="2625725"/>
          <p14:tracePt t="153996" x="365125" y="2633663"/>
          <p14:tracePt t="154017" x="365125" y="2643188"/>
          <p14:tracePt t="154027" x="365125" y="2651125"/>
          <p14:tracePt t="154031" x="365125" y="2660650"/>
          <p14:tracePt t="154045" x="365125" y="2668588"/>
          <p14:tracePt t="154052" x="365125" y="2676525"/>
          <p14:tracePt t="154060" x="365125" y="2686050"/>
          <p14:tracePt t="154066" x="365125" y="2701925"/>
          <p14:tracePt t="154073" x="365125" y="2719388"/>
          <p14:tracePt t="154079" x="365125" y="2727325"/>
          <p14:tracePt t="154086" x="365125" y="2744788"/>
          <p14:tracePt t="154094" x="365125" y="2762250"/>
          <p14:tracePt t="154100" x="365125" y="2778125"/>
          <p14:tracePt t="154107" x="365125" y="2805113"/>
          <p14:tracePt t="154114" x="357188" y="2820988"/>
          <p14:tracePt t="154122" x="357188" y="2838450"/>
          <p14:tracePt t="154128" x="357188" y="2863850"/>
          <p14:tracePt t="154134" x="347663" y="2881313"/>
          <p14:tracePt t="154143" x="347663" y="2914650"/>
          <p14:tracePt t="154151" x="347663" y="2932113"/>
          <p14:tracePt t="154160" x="347663" y="2957513"/>
          <p14:tracePt t="154163" x="339725" y="2982913"/>
          <p14:tracePt t="154170" x="339725" y="3008313"/>
          <p14:tracePt t="154178" x="339725" y="3025775"/>
          <p14:tracePt t="154184" x="339725" y="3059113"/>
          <p14:tracePt t="154193" x="339725" y="3084513"/>
          <p14:tracePt t="154198" x="339725" y="3101975"/>
          <p14:tracePt t="154208" x="339725" y="3119438"/>
          <p14:tracePt t="154212" x="339725" y="3135313"/>
          <p14:tracePt t="154218" x="339725" y="3144838"/>
          <p14:tracePt t="154227" x="339725" y="3160713"/>
          <p14:tracePt t="154233" x="339725" y="3186113"/>
          <p14:tracePt t="154240" x="339725" y="3211513"/>
          <p14:tracePt t="154247" x="339725" y="3228975"/>
          <p14:tracePt t="154254" x="339725" y="3238500"/>
          <p14:tracePt t="154261" x="339725" y="3246438"/>
          <p14:tracePt t="154268" x="331788" y="3271838"/>
          <p14:tracePt t="154276" x="331788" y="3297238"/>
          <p14:tracePt t="154281" x="331788" y="3314700"/>
          <p14:tracePt t="154288" x="331788" y="3322638"/>
          <p14:tracePt t="154295" x="331788" y="3330575"/>
          <p14:tracePt t="154303" x="331788" y="3340100"/>
          <p14:tracePt t="154310" x="331788" y="3365500"/>
          <p14:tracePt t="154323" x="331788" y="3373438"/>
          <p14:tracePt t="154330" x="331788" y="3390900"/>
          <p14:tracePt t="154344" x="331788" y="3398838"/>
          <p14:tracePt t="154351" x="331788" y="3408363"/>
          <p14:tracePt t="154360" x="331788" y="3416300"/>
          <p14:tracePt t="154372" x="331788" y="3424238"/>
          <p14:tracePt t="154387" x="331788" y="3433763"/>
          <p14:tracePt t="154394" x="331788" y="3441700"/>
          <p14:tracePt t="154407" x="331788" y="3449638"/>
          <p14:tracePt t="154428" x="331788" y="3459163"/>
          <p14:tracePt t="154448" x="331788" y="3467100"/>
          <p14:tracePt t="154456" x="331788" y="3475038"/>
          <p14:tracePt t="154477" x="331788" y="3484563"/>
          <p14:tracePt t="154491" x="331788" y="3492500"/>
          <p14:tracePt t="154497" x="339725" y="3502025"/>
          <p14:tracePt t="154505" x="339725" y="3509963"/>
          <p14:tracePt t="154518" x="339725" y="3517900"/>
          <p14:tracePt t="154526" x="339725" y="3527425"/>
          <p14:tracePt t="154539" x="339725" y="3535363"/>
          <p14:tracePt t="154553" x="347663" y="3543300"/>
          <p14:tracePt t="154581" x="357188" y="3552825"/>
          <p14:tracePt t="154587" x="365125" y="3552825"/>
          <p14:tracePt t="154609" x="373063" y="3560763"/>
          <p14:tracePt t="154630" x="382588" y="3568700"/>
          <p14:tracePt t="154644" x="390525" y="3568700"/>
          <p14:tracePt t="154658" x="400050" y="3568700"/>
          <p14:tracePt t="154664" x="407988" y="3568700"/>
          <p14:tracePt t="154671" x="415925" y="3568700"/>
          <p14:tracePt t="154685" x="433388" y="3568700"/>
          <p14:tracePt t="154694" x="441325" y="3568700"/>
          <p14:tracePt t="154699" x="450850" y="3568700"/>
          <p14:tracePt t="154706" x="466725" y="3560763"/>
          <p14:tracePt t="154713" x="484188" y="3552825"/>
          <p14:tracePt t="154720" x="501650" y="3552825"/>
          <p14:tracePt t="154729" x="517525" y="3543300"/>
          <p14:tracePt t="154733" x="534988" y="3535363"/>
          <p14:tracePt t="154744" x="544513" y="3535363"/>
          <p14:tracePt t="154748" x="552450" y="3535363"/>
          <p14:tracePt t="154754" x="569913" y="3527425"/>
          <p14:tracePt t="154768" x="577850" y="3517900"/>
          <p14:tracePt t="154782" x="585788" y="3517900"/>
          <p14:tracePt t="154793" x="585788" y="3509963"/>
          <p14:tracePt t="154796" x="595313" y="3509963"/>
          <p14:tracePt t="154804" x="603250" y="3509963"/>
          <p14:tracePt t="154811" x="603250" y="3502025"/>
          <p14:tracePt t="154818" x="611188" y="3502025"/>
          <p14:tracePt t="154831" x="611188" y="3492500"/>
          <p14:tracePt t="154839" x="628650" y="3484563"/>
          <p14:tracePt t="154852" x="628650" y="3475038"/>
          <p14:tracePt t="154860" x="636588" y="3475038"/>
          <p14:tracePt t="154873" x="646113" y="3467100"/>
          <p14:tracePt t="154880" x="646113" y="3459163"/>
          <p14:tracePt t="154894" x="654050" y="3459163"/>
          <p14:tracePt t="154901" x="654050" y="3449638"/>
          <p14:tracePt t="154916" x="661988" y="3441700"/>
          <p14:tracePt t="154929" x="661988" y="3433763"/>
          <p14:tracePt t="154945" x="661988" y="3424238"/>
          <p14:tracePt t="154949" x="671513" y="3424238"/>
          <p14:tracePt t="154956" x="671513" y="3416300"/>
          <p14:tracePt t="154970" x="671513" y="3408363"/>
          <p14:tracePt t="154977" x="679450" y="3408363"/>
          <p14:tracePt t="154985" x="679450" y="3398838"/>
          <p14:tracePt t="154993" x="679450" y="3390900"/>
          <p14:tracePt t="155005" x="679450" y="3382963"/>
          <p14:tracePt t="155020" x="679450" y="3373438"/>
          <p14:tracePt t="155041" x="679450" y="3365500"/>
          <p14:tracePt t="155046" x="679450" y="3355975"/>
          <p14:tracePt t="155061" x="679450" y="3348038"/>
          <p14:tracePt t="155076" x="679450" y="3340100"/>
          <p14:tracePt t="155089" x="679450" y="3330575"/>
          <p14:tracePt t="155096" x="679450" y="3322638"/>
          <p14:tracePt t="155110" x="679450" y="3314700"/>
          <p14:tracePt t="155117" x="679450" y="3289300"/>
          <p14:tracePt t="155126" x="679450" y="3263900"/>
          <p14:tracePt t="155130" x="679450" y="3238500"/>
          <p14:tracePt t="155138" x="679450" y="3211513"/>
          <p14:tracePt t="155145" x="679450" y="3186113"/>
          <p14:tracePt t="155154" x="688975" y="3144838"/>
          <p14:tracePt t="155159" x="688975" y="3101975"/>
          <p14:tracePt t="155166" x="688975" y="3076575"/>
          <p14:tracePt t="155175" x="688975" y="3059113"/>
          <p14:tracePt t="155179" x="688975" y="3041650"/>
          <p14:tracePt t="155186" x="688975" y="3025775"/>
          <p14:tracePt t="155194" x="688975" y="3016250"/>
          <p14:tracePt t="155201" x="688975" y="3008313"/>
          <p14:tracePt t="155209" x="688975" y="3000375"/>
          <p14:tracePt t="155214" x="688975" y="2990850"/>
          <p14:tracePt t="155228" x="688975" y="2982913"/>
          <p14:tracePt t="155243" x="688975" y="2974975"/>
          <p14:tracePt t="155263" x="688975" y="2957513"/>
          <p14:tracePt t="155284" x="688975" y="2949575"/>
          <p14:tracePt t="155305" x="679450" y="2940050"/>
          <p14:tracePt t="155311" x="679450" y="2932113"/>
          <p14:tracePt t="155319" x="671513" y="2932113"/>
          <p14:tracePt t="155333" x="671513" y="2922588"/>
          <p14:tracePt t="155346" x="671513" y="2914650"/>
          <p14:tracePt t="155360" x="671513" y="2906713"/>
          <p14:tracePt t="155368" x="661988" y="2906713"/>
          <p14:tracePt t="155376" x="661988" y="2889250"/>
          <p14:tracePt t="155388" x="661988" y="2871788"/>
          <p14:tracePt t="155395" x="654050" y="2863850"/>
          <p14:tracePt t="155402" x="654050" y="2855913"/>
          <p14:tracePt t="155410" x="654050" y="2846388"/>
          <p14:tracePt t="155416" x="654050" y="2820988"/>
          <p14:tracePt t="155426" x="646113" y="2813050"/>
          <p14:tracePt t="155431" x="646113" y="2787650"/>
          <p14:tracePt t="155437" x="646113" y="2778125"/>
          <p14:tracePt t="155444" x="646113" y="2770188"/>
          <p14:tracePt t="155452" x="646113" y="2752725"/>
          <p14:tracePt t="155459" x="646113" y="2744788"/>
          <p14:tracePt t="155465" x="636588" y="2727325"/>
          <p14:tracePt t="155479" x="628650" y="2719388"/>
          <p14:tracePt t="155485" x="628650" y="2701925"/>
          <p14:tracePt t="155500" x="628650" y="2693988"/>
          <p14:tracePt t="155508" x="620713" y="2686050"/>
          <p14:tracePt t="155513" x="611188" y="2676525"/>
          <p14:tracePt t="155520" x="611188" y="2668588"/>
          <p14:tracePt t="155527" x="603250" y="2660650"/>
          <p14:tracePt t="155535" x="603250" y="2651125"/>
          <p14:tracePt t="155543" x="603250" y="2643188"/>
          <p14:tracePt t="155548" x="595313" y="2633663"/>
          <p14:tracePt t="155563" x="585788" y="2625725"/>
          <p14:tracePt t="155569" x="585788" y="2617788"/>
          <p14:tracePt t="155577" x="577850" y="2617788"/>
          <p14:tracePt t="155583" x="577850" y="2608263"/>
          <p14:tracePt t="155592" x="577850" y="2600325"/>
          <p14:tracePt t="155597" x="569913" y="2600325"/>
          <p14:tracePt t="155611" x="569913" y="2592388"/>
          <p14:tracePt t="155632" x="560388" y="2592388"/>
          <p14:tracePt t="155646" x="560388" y="2582863"/>
          <p14:tracePt t="155653" x="552450" y="2582863"/>
          <p14:tracePt t="155660" x="552450" y="2574925"/>
          <p14:tracePt t="155687" x="544513" y="2574925"/>
          <p14:tracePt t="155736" x="544513" y="2582863"/>
          <p14:tracePt t="155786" x="544513" y="2592388"/>
          <p14:tracePt t="155806" x="544513" y="2600325"/>
          <p14:tracePt t="155820" x="544513" y="2608263"/>
          <p14:tracePt t="155834" x="544513" y="2617788"/>
          <p14:tracePt t="155854" x="544513" y="2625725"/>
          <p14:tracePt t="155869" x="544513" y="2633663"/>
          <p14:tracePt t="155890" x="544513" y="2643188"/>
          <p14:tracePt t="155898" x="544513" y="2651125"/>
          <p14:tracePt t="155910" x="544513" y="2660650"/>
          <p14:tracePt t="155932" x="544513" y="2668588"/>
          <p14:tracePt t="155938" x="544513" y="2676525"/>
          <p14:tracePt t="155960" x="544513" y="2686050"/>
          <p14:tracePt t="155966" x="544513" y="2693988"/>
          <p14:tracePt t="155980" x="544513" y="2701925"/>
          <p14:tracePt t="155994" x="544513" y="2711450"/>
          <p14:tracePt t="156001" x="544513" y="2719388"/>
          <p14:tracePt t="156015" x="544513" y="2727325"/>
          <p14:tracePt t="156029" x="544513" y="2744788"/>
          <p14:tracePt t="156043" x="544513" y="2752725"/>
          <p14:tracePt t="156050" x="544513" y="2770188"/>
          <p14:tracePt t="156058" x="544513" y="2778125"/>
          <p14:tracePt t="156063" x="544513" y="2787650"/>
          <p14:tracePt t="156071" x="544513" y="2795588"/>
          <p14:tracePt t="156084" x="544513" y="2813050"/>
          <p14:tracePt t="156099" x="544513" y="2820988"/>
          <p14:tracePt t="156112" x="544513" y="2830513"/>
          <p14:tracePt t="156120" x="544513" y="2838450"/>
          <p14:tracePt t="156126" x="544513" y="2846388"/>
          <p14:tracePt t="156142" x="544513" y="2855913"/>
          <p14:tracePt t="156158" x="544513" y="2863850"/>
          <p14:tracePt t="156168" x="544513" y="2871788"/>
          <p14:tracePt t="156182" x="544513" y="2881313"/>
          <p14:tracePt t="156203" x="544513" y="2889250"/>
          <p14:tracePt t="156210" x="544513" y="2897188"/>
          <p14:tracePt t="156225" x="544513" y="2906713"/>
          <p14:tracePt t="156244" x="544513" y="2914650"/>
          <p14:tracePt t="156265" x="544513" y="2922588"/>
          <p14:tracePt t="156293" x="544513" y="2932113"/>
          <p14:tracePt t="156309" x="544513" y="2940050"/>
          <p14:tracePt t="156357" x="544513" y="2949575"/>
          <p14:tracePt t="156405" x="544513" y="2957513"/>
          <p14:tracePt t="156482" x="544513" y="2965450"/>
          <p14:tracePt t="156488" x="544513" y="2974975"/>
          <p14:tracePt t="156496" x="544513" y="2982913"/>
          <p14:tracePt t="156502" x="544513" y="2990850"/>
          <p14:tracePt t="156509" x="544513" y="3016250"/>
          <p14:tracePt t="156516" x="544513" y="3041650"/>
          <p14:tracePt t="156525" x="544513" y="3084513"/>
          <p14:tracePt t="156531" x="552450" y="3119438"/>
          <p14:tracePt t="156536" x="552450" y="3178175"/>
          <p14:tracePt t="156544" x="560388" y="3228975"/>
          <p14:tracePt t="156551" x="569913" y="3263900"/>
          <p14:tracePt t="156559" x="569913" y="3289300"/>
          <p14:tracePt t="156565" x="569913" y="3297238"/>
          <p14:tracePt t="156574" x="569913" y="3322638"/>
          <p14:tracePt t="156578" x="569913" y="3340100"/>
          <p14:tracePt t="156593" x="569913" y="3348038"/>
          <p14:tracePt t="156600" x="569913" y="3355975"/>
          <p14:tracePt t="156608" x="569913" y="3365500"/>
          <p14:tracePt t="156614" x="569913" y="3373438"/>
          <p14:tracePt t="156627" x="569913" y="3382963"/>
          <p14:tracePt t="156642" x="569913" y="3390900"/>
          <p14:tracePt t="156655" x="569913" y="3398838"/>
          <p14:tracePt t="156669" x="569913" y="3408363"/>
          <p14:tracePt t="156697" x="569913" y="3416300"/>
          <p14:tracePt t="156712" x="569913" y="3424238"/>
          <p14:tracePt t="156733" x="569913" y="3433763"/>
          <p14:tracePt t="156774" x="569913" y="3441700"/>
          <p14:tracePt t="156816" x="569913" y="3449638"/>
          <p14:tracePt t="157022" x="577850" y="3449638"/>
          <p14:tracePt t="157050" x="585788" y="3441700"/>
          <p14:tracePt t="157064" x="595313" y="3433763"/>
          <p14:tracePt t="157071" x="603250" y="3424238"/>
          <p14:tracePt t="157078" x="628650" y="3408363"/>
          <p14:tracePt t="157085" x="646113" y="3398838"/>
          <p14:tracePt t="157093" x="704850" y="3365500"/>
          <p14:tracePt t="157098" x="790575" y="3330575"/>
          <p14:tracePt t="157108" x="849313" y="3305175"/>
          <p14:tracePt t="157113" x="935038" y="3263900"/>
          <p14:tracePt t="157120" x="993775" y="3246438"/>
          <p14:tracePt t="157127" x="1019175" y="3246438"/>
          <p14:tracePt t="157134" x="1036638" y="3228975"/>
          <p14:tracePt t="157142" x="1079500" y="3221038"/>
          <p14:tracePt t="157147" x="1112838" y="3203575"/>
          <p14:tracePt t="157157" x="1130300" y="3203575"/>
          <p14:tracePt t="157162" x="1163638" y="3186113"/>
          <p14:tracePt t="157168" x="1198563" y="3170238"/>
          <p14:tracePt t="157177" x="1214438" y="3160713"/>
          <p14:tracePt t="157183" x="1231900" y="3152775"/>
          <p14:tracePt t="157190" x="1239838" y="3144838"/>
          <p14:tracePt t="157196" x="1249363" y="3144838"/>
          <p14:tracePt t="157205" x="1265238" y="3135313"/>
          <p14:tracePt t="157212" x="1274763" y="3127375"/>
          <p14:tracePt t="157216" x="1290638" y="3109913"/>
          <p14:tracePt t="157231" x="1300163" y="3101975"/>
          <p14:tracePt t="157241" x="1308100" y="3094038"/>
          <p14:tracePt t="157244" x="1317625" y="3084513"/>
          <p14:tracePt t="157253" x="1325563" y="3076575"/>
          <p14:tracePt t="157261" x="1333500" y="3067050"/>
          <p14:tracePt t="157266" x="1350963" y="3059113"/>
          <p14:tracePt t="157274" x="1350963" y="3051175"/>
          <p14:tracePt t="157280" x="1358900" y="3051175"/>
          <p14:tracePt t="157287" x="1358900" y="3033713"/>
          <p14:tracePt t="157293" x="1376363" y="3025775"/>
          <p14:tracePt t="157302" x="1376363" y="3016250"/>
          <p14:tracePt t="157309" x="1384300" y="3016250"/>
          <p14:tracePt t="157315" x="1384300" y="3008313"/>
          <p14:tracePt t="157324" x="1393825" y="3008313"/>
          <p14:tracePt t="157328" x="1393825" y="2990850"/>
          <p14:tracePt t="157342" x="1393825" y="2982913"/>
          <p14:tracePt t="157350" x="1401763" y="2982913"/>
          <p14:tracePt t="157363" x="1401763" y="2974975"/>
          <p14:tracePt t="157377" x="1401763" y="2965450"/>
          <p14:tracePt t="157385" x="1401763" y="2957513"/>
          <p14:tracePt t="157399" x="1401763" y="2949575"/>
          <p14:tracePt t="157419" x="1401763" y="2940050"/>
          <p14:tracePt t="157426" x="1401763" y="2932113"/>
          <p14:tracePt t="157433" x="1401763" y="2922588"/>
          <p14:tracePt t="157441" x="1401763" y="2914650"/>
          <p14:tracePt t="157446" x="1401763" y="2906713"/>
          <p14:tracePt t="157456" x="1393825" y="2889250"/>
          <p14:tracePt t="157460" x="1384300" y="2863850"/>
          <p14:tracePt t="157468" x="1376363" y="2855913"/>
          <p14:tracePt t="157476" x="1376363" y="2846388"/>
          <p14:tracePt t="157482" x="1368425" y="2830513"/>
          <p14:tracePt t="157490" x="1358900" y="2820988"/>
          <p14:tracePt t="157496" x="1358900" y="2813050"/>
          <p14:tracePt t="157504" x="1350963" y="2813050"/>
          <p14:tracePt t="157509" x="1350963" y="2805113"/>
          <p14:tracePt t="157517" x="1343025" y="2795588"/>
          <p14:tracePt t="157524" x="1333500" y="2787650"/>
          <p14:tracePt t="157540" x="1325563" y="2778125"/>
          <p14:tracePt t="157551" x="1317625" y="2770188"/>
          <p14:tracePt t="157560" x="1317625" y="2762250"/>
          <p14:tracePt t="157565" x="1317625" y="2752725"/>
          <p14:tracePt t="157573" x="1300163" y="2752725"/>
          <p14:tracePt t="157579" x="1300163" y="2744788"/>
          <p14:tracePt t="157593" x="1290638" y="2736850"/>
          <p14:tracePt t="157600" x="1290638" y="2727325"/>
          <p14:tracePt t="157615" x="1282700" y="2727325"/>
          <p14:tracePt t="157621" x="1282700" y="2719388"/>
          <p14:tracePt t="157628" x="1274763" y="2719388"/>
          <p14:tracePt t="157635" x="1265238" y="2711450"/>
          <p14:tracePt t="157650" x="1257300" y="2701925"/>
          <p14:tracePt t="157657" x="1257300" y="2693988"/>
          <p14:tracePt t="157684" x="1249363" y="2686050"/>
          <p14:tracePt t="157705" x="1239838" y="2686050"/>
          <p14:tracePt t="157725" x="1231900" y="2686050"/>
          <p14:tracePt t="157753" x="1231900" y="2693988"/>
          <p14:tracePt t="157761" x="1231900" y="2701925"/>
          <p14:tracePt t="157774" x="1223963" y="2719388"/>
          <p14:tracePt t="157781" x="1223963" y="2727325"/>
          <p14:tracePt t="157790" x="1223963" y="2744788"/>
          <p14:tracePt t="157795" x="1223963" y="2770188"/>
          <p14:tracePt t="157801" x="1223963" y="2805113"/>
          <p14:tracePt t="157809" x="1223963" y="2838450"/>
          <p14:tracePt t="157815" x="1214438" y="2871788"/>
          <p14:tracePt t="157824" x="1206500" y="2897188"/>
          <p14:tracePt t="157830" x="1206500" y="2922588"/>
          <p14:tracePt t="157837" x="1206500" y="2940050"/>
          <p14:tracePt t="157844" x="1206500" y="2957513"/>
          <p14:tracePt t="157851" x="1206500" y="2974975"/>
          <p14:tracePt t="157858" x="1198563" y="2990850"/>
          <p14:tracePt t="157864" x="1198563" y="3000375"/>
          <p14:tracePt t="157874" x="1198563" y="3008313"/>
          <p14:tracePt t="157879" x="1198563" y="3016250"/>
          <p14:tracePt t="157886" x="1198563" y="3025775"/>
          <p14:tracePt t="157900" x="1198563" y="3033713"/>
          <p14:tracePt t="157908" x="1198563" y="3041650"/>
          <p14:tracePt t="157921" x="1198563" y="3051175"/>
          <p14:tracePt t="157935" x="1198563" y="3059113"/>
          <p14:tracePt t="157948" x="1198563" y="3067050"/>
          <p14:tracePt t="157962" x="1198563" y="3076575"/>
          <p14:tracePt t="157990" x="1189038" y="3094038"/>
          <p14:tracePt t="158011" x="1189038" y="3101975"/>
          <p14:tracePt t="158017" x="1181100" y="3109913"/>
          <p14:tracePt t="158025" x="1181100" y="3119438"/>
          <p14:tracePt t="158039" x="1181100" y="3135313"/>
          <p14:tracePt t="158045" x="1181100" y="3152775"/>
          <p14:tracePt t="158059" x="1181100" y="3170238"/>
          <p14:tracePt t="158066" x="1181100" y="3178175"/>
          <p14:tracePt t="158075" x="1181100" y="3186113"/>
          <p14:tracePt t="158081" x="1181100" y="3195638"/>
          <p14:tracePt t="158088" x="1181100" y="3203575"/>
          <p14:tracePt t="158095" x="1181100" y="3211513"/>
          <p14:tracePt t="158102" x="1181100" y="3221038"/>
          <p14:tracePt t="158116" x="1181100" y="3228975"/>
          <p14:tracePt t="158124" x="1181100" y="3238500"/>
          <p14:tracePt t="158136" x="1181100" y="3246438"/>
          <p14:tracePt t="158143" x="1181100" y="3254375"/>
          <p14:tracePt t="158150" x="1181100" y="3263900"/>
          <p14:tracePt t="158173" x="1181100" y="3279775"/>
          <p14:tracePt t="158179" x="1181100" y="3289300"/>
          <p14:tracePt t="158192" x="1181100" y="3305175"/>
          <p14:tracePt t="158208" x="1181100" y="3314700"/>
          <p14:tracePt t="158214" x="1181100" y="3322638"/>
          <p14:tracePt t="158224" x="1181100" y="3330575"/>
          <p14:tracePt t="158228" x="1181100" y="3340100"/>
          <p14:tracePt t="158241" x="1181100" y="3348038"/>
          <p14:tracePt t="158249" x="1181100" y="3355975"/>
          <p14:tracePt t="158257" x="1181100" y="3365500"/>
          <p14:tracePt t="158263" x="1181100" y="3373438"/>
          <p14:tracePt t="158269" x="1173163" y="3382963"/>
          <p14:tracePt t="158276" x="1173163" y="3390900"/>
          <p14:tracePt t="158297" x="1173163" y="3398838"/>
          <p14:tracePt t="158310" x="1163638" y="3398838"/>
          <p14:tracePt t="158332" x="1155700" y="3398838"/>
          <p14:tracePt t="158353" x="1147763" y="3398838"/>
          <p14:tracePt t="158367" x="1147763" y="3390900"/>
          <p14:tracePt t="158374" x="1147763" y="3382963"/>
          <p14:tracePt t="158381" x="1138238" y="3373438"/>
          <p14:tracePt t="158390" x="1138238" y="3365500"/>
          <p14:tracePt t="158395" x="1138238" y="3348038"/>
          <p14:tracePt t="158402" x="1130300" y="3340100"/>
          <p14:tracePt t="158416" x="1130300" y="3322638"/>
          <p14:tracePt t="158424" x="1130300" y="3305175"/>
          <p14:tracePt t="158430" x="1130300" y="3289300"/>
          <p14:tracePt t="158436" x="1130300" y="3279775"/>
          <p14:tracePt t="158444" x="1130300" y="3271838"/>
          <p14:tracePt t="158450" x="1120775" y="3254375"/>
          <p14:tracePt t="158458" x="1120775" y="3238500"/>
          <p14:tracePt t="158465" x="1120775" y="3228975"/>
          <p14:tracePt t="158472" x="1120775" y="3203575"/>
          <p14:tracePt t="158478" x="1112838" y="3186113"/>
          <p14:tracePt t="158485" x="1112838" y="3160713"/>
          <p14:tracePt t="158493" x="1112838" y="3135313"/>
          <p14:tracePt t="158500" x="1104900" y="3101975"/>
          <p14:tracePt t="158507" x="1104900" y="3059113"/>
          <p14:tracePt t="158513" x="1104900" y="3025775"/>
          <p14:tracePt t="158522" x="1104900" y="2990850"/>
          <p14:tracePt t="158526" x="1104900" y="2957513"/>
          <p14:tracePt t="158534" x="1104900" y="2932113"/>
          <p14:tracePt t="158541" x="1104900" y="2914650"/>
          <p14:tracePt t="158548" x="1104900" y="2897188"/>
          <p14:tracePt t="158556" x="1104900" y="2871788"/>
          <p14:tracePt t="158563" x="1112838" y="2863850"/>
          <p14:tracePt t="158569" x="1112838" y="2846388"/>
          <p14:tracePt t="158576" x="1112838" y="2830513"/>
          <p14:tracePt t="158591" x="1112838" y="2813050"/>
          <p14:tracePt t="158606" x="1112838" y="2805113"/>
          <p14:tracePt t="158617" x="1112838" y="2795588"/>
          <p14:tracePt t="158632" x="1112838" y="2787650"/>
          <p14:tracePt t="158639" x="1112838" y="2778125"/>
          <p14:tracePt t="158652" x="1112838" y="2770188"/>
          <p14:tracePt t="158667" x="1112838" y="2762250"/>
          <p14:tracePt t="158681" x="1112838" y="2744788"/>
          <p14:tracePt t="158694" x="1112838" y="2736850"/>
          <p14:tracePt t="158708" x="1112838" y="2719388"/>
          <p14:tracePt t="158715" x="1120775" y="2719388"/>
          <p14:tracePt t="158723" x="1120775" y="2711450"/>
          <p14:tracePt t="158743" x="1120775" y="2693988"/>
          <p14:tracePt t="158764" x="1130300" y="2686050"/>
          <p14:tracePt t="158772" x="1130300" y="2676525"/>
          <p14:tracePt t="158785" x="1138238" y="2668588"/>
          <p14:tracePt t="158814" x="1147763" y="2668588"/>
          <p14:tracePt t="158848" x="1147763" y="2676525"/>
          <p14:tracePt t="158855" x="1147763" y="2686050"/>
          <p14:tracePt t="158861" x="1155700" y="2686050"/>
          <p14:tracePt t="158869" x="1155700" y="2693988"/>
          <p14:tracePt t="158875" x="1155700" y="2701925"/>
          <p14:tracePt t="158890" x="1155700" y="2711450"/>
          <p14:tracePt t="158897" x="1155700" y="2719388"/>
          <p14:tracePt t="158905" x="1155700" y="2727325"/>
          <p14:tracePt t="158910" x="1155700" y="2736850"/>
          <p14:tracePt t="158917" x="1155700" y="2744788"/>
          <p14:tracePt t="158924" x="1155700" y="2752725"/>
          <p14:tracePt t="158931" x="1155700" y="2762250"/>
          <p14:tracePt t="158941" x="1155700" y="2770188"/>
          <p14:tracePt t="158945" x="1155700" y="2778125"/>
          <p14:tracePt t="158952" x="1155700" y="2787650"/>
          <p14:tracePt t="158959" x="1155700" y="2795588"/>
          <p14:tracePt t="158966" x="1155700" y="2805113"/>
          <p14:tracePt t="158974" x="1155700" y="2820988"/>
          <p14:tracePt t="158979" x="1155700" y="2830513"/>
          <p14:tracePt t="158986" x="1155700" y="2846388"/>
          <p14:tracePt t="158994" x="1155700" y="2855913"/>
          <p14:tracePt t="159000" x="1163638" y="2871788"/>
          <p14:tracePt t="159007" x="1173163" y="2897188"/>
          <p14:tracePt t="159016" x="1173163" y="2914650"/>
          <p14:tracePt t="159022" x="1181100" y="2940050"/>
          <p14:tracePt t="159029" x="1181100" y="2949575"/>
          <p14:tracePt t="159035" x="1189038" y="2965450"/>
          <p14:tracePt t="159043" x="1198563" y="2982913"/>
          <p14:tracePt t="159050" x="1198563" y="3000375"/>
          <p14:tracePt t="159057" x="1206500" y="3016250"/>
          <p14:tracePt t="159064" x="1206500" y="3033713"/>
          <p14:tracePt t="159073" x="1214438" y="3051175"/>
          <p14:tracePt t="159077" x="1223963" y="3067050"/>
          <p14:tracePt t="159084" x="1223963" y="3084513"/>
          <p14:tracePt t="159091" x="1223963" y="3094038"/>
          <p14:tracePt t="159098" x="1231900" y="3119438"/>
          <p14:tracePt t="159106" x="1239838" y="3135313"/>
          <p14:tracePt t="159113" x="1249363" y="3144838"/>
          <p14:tracePt t="159119" x="1249363" y="3152775"/>
          <p14:tracePt t="159126" x="1249363" y="3170238"/>
          <p14:tracePt t="159133" x="1257300" y="3170238"/>
          <p14:tracePt t="159142" x="1257300" y="3178175"/>
          <p14:tracePt t="159146" x="1257300" y="3186113"/>
          <p14:tracePt t="159155" x="1257300" y="3195638"/>
          <p14:tracePt t="159172" x="1257300" y="3203575"/>
          <p14:tracePt t="159174" x="1265238" y="3203575"/>
          <p14:tracePt t="159182" x="1265238" y="3211513"/>
          <p14:tracePt t="159196" x="1265238" y="3221038"/>
          <p14:tracePt t="159202" x="1274763" y="3228975"/>
          <p14:tracePt t="159217" x="1274763" y="3238500"/>
          <p14:tracePt t="159238" x="1274763" y="3254375"/>
          <p14:tracePt t="159244" x="1282700" y="3254375"/>
          <p14:tracePt t="159258" x="1282700" y="3263900"/>
          <p14:tracePt t="159273" x="1282700" y="3271838"/>
          <p14:tracePt t="159289" x="1282700" y="3279775"/>
          <p14:tracePt t="159293" x="1290638" y="3289300"/>
          <p14:tracePt t="159315" x="1290638" y="3297238"/>
          <p14:tracePt t="159328" x="1300163" y="3305175"/>
          <p14:tracePt t="159342" x="1300163" y="3314700"/>
          <p14:tracePt t="159357" x="1308100" y="3322638"/>
          <p14:tracePt t="159372" x="1308100" y="3330575"/>
          <p14:tracePt t="159391" x="1308100" y="3340100"/>
          <p14:tracePt t="159434" x="1300163" y="3340100"/>
          <p14:tracePt t="159446" x="1300163" y="3322638"/>
          <p14:tracePt t="159455" x="1290638" y="3314700"/>
          <p14:tracePt t="159467" x="1282700" y="3297238"/>
          <p14:tracePt t="159474" x="1282700" y="3279775"/>
          <p14:tracePt t="159482" x="1274763" y="3263900"/>
          <p14:tracePt t="159489" x="1265238" y="3228975"/>
          <p14:tracePt t="159497" x="1249363" y="3160713"/>
          <p14:tracePt t="159504" x="1231900" y="3059113"/>
          <p14:tracePt t="159510" x="1214438" y="3008313"/>
          <p14:tracePt t="159516" x="1206500" y="2932113"/>
          <p14:tracePt t="159523" x="1189038" y="2855913"/>
          <p14:tracePt t="159531" x="1181100" y="2820988"/>
          <p14:tracePt t="159538" x="1173163" y="2813050"/>
          <p14:tracePt t="159544" x="1163638" y="2778125"/>
          <p14:tracePt t="159551" x="1163638" y="2762250"/>
          <p14:tracePt t="159558" x="1163638" y="2752725"/>
          <p14:tracePt t="159567" x="1163638" y="2744788"/>
          <p14:tracePt t="159579" x="1163638" y="2736850"/>
          <p14:tracePt t="159588" x="1163638" y="2727325"/>
          <p14:tracePt t="159592" x="1155700" y="2727325"/>
          <p14:tracePt t="159607" x="1155700" y="2711450"/>
          <p14:tracePt t="159621" x="1155700" y="2701925"/>
          <p14:tracePt t="159634" x="1155700" y="2693988"/>
          <p14:tracePt t="159641" x="1155700" y="2686050"/>
          <p14:tracePt t="159648" x="1155700" y="2676525"/>
          <p14:tracePt t="159656" x="1155700" y="2668588"/>
          <p14:tracePt t="159663" x="1155700" y="2660650"/>
          <p14:tracePt t="159671" x="1155700" y="2643188"/>
          <p14:tracePt t="159676" x="1155700" y="2633663"/>
          <p14:tracePt t="159683" x="1155700" y="2625725"/>
          <p14:tracePt t="159690" x="1155700" y="2617788"/>
          <p14:tracePt t="159697" x="1155700" y="2608263"/>
          <p14:tracePt t="159711" x="1155700" y="2592388"/>
          <p14:tracePt t="159732" x="1155700" y="2582863"/>
          <p14:tracePt t="159746" x="1155700" y="2574925"/>
          <p14:tracePt t="159755" x="1155700" y="2566988"/>
          <p14:tracePt t="159766" x="1147763" y="2566988"/>
          <p14:tracePt t="159773" x="1147763" y="2557463"/>
          <p14:tracePt t="159794" x="1147763" y="2549525"/>
          <p14:tracePt t="159879" x="1147763" y="2557463"/>
          <p14:tracePt t="159892" x="1147763" y="2566988"/>
          <p14:tracePt t="159900" x="1147763" y="2574925"/>
          <p14:tracePt t="159913" x="1147763" y="2582863"/>
          <p14:tracePt t="159921" x="1147763" y="2592388"/>
          <p14:tracePt t="159926" x="1147763" y="2600325"/>
          <p14:tracePt t="159934" x="1147763" y="2608263"/>
          <p14:tracePt t="159940" x="1147763" y="2617788"/>
          <p14:tracePt t="159948" x="1147763" y="2625725"/>
          <p14:tracePt t="159956" x="1147763" y="2633663"/>
          <p14:tracePt t="159974" x="1147763" y="2651125"/>
          <p14:tracePt t="159983" x="1147763" y="2660650"/>
          <p14:tracePt t="159990" x="1147763" y="2676525"/>
          <p14:tracePt t="160005" x="1147763" y="2686050"/>
          <p14:tracePt t="160010" x="1147763" y="2693988"/>
          <p14:tracePt t="160019" x="1147763" y="2701925"/>
          <p14:tracePt t="160032" x="1138238" y="2711450"/>
          <p14:tracePt t="160045" x="1138238" y="2719388"/>
          <p14:tracePt t="160052" x="1138238" y="2727325"/>
          <p14:tracePt t="160058" x="1138238" y="2736850"/>
          <p14:tracePt t="160073" x="1138238" y="2744788"/>
          <p14:tracePt t="160080" x="1138238" y="2752725"/>
          <p14:tracePt t="160088" x="1138238" y="2762250"/>
          <p14:tracePt t="160101" x="1138238" y="2770188"/>
          <p14:tracePt t="160107" x="1138238" y="2778125"/>
          <p14:tracePt t="160123" x="1138238" y="2795588"/>
          <p14:tracePt t="160137" x="1138238" y="2805113"/>
          <p14:tracePt t="160143" x="1138238" y="2820988"/>
          <p14:tracePt t="160150" x="1138238" y="2830513"/>
          <p14:tracePt t="160156" x="1138238" y="2838450"/>
          <p14:tracePt t="160164" x="1138238" y="2846388"/>
          <p14:tracePt t="160177" x="1138238" y="2855913"/>
          <p14:tracePt t="160185" x="1138238" y="2863850"/>
          <p14:tracePt t="160198" x="1138238" y="2871788"/>
          <p14:tracePt t="160205" x="1138238" y="2881313"/>
          <p14:tracePt t="160213" x="1138238" y="2889250"/>
          <p14:tracePt t="160221" x="1138238" y="2897188"/>
          <p14:tracePt t="160233" x="1138238" y="2906713"/>
          <p14:tracePt t="160241" x="1138238" y="2914650"/>
          <p14:tracePt t="160262" x="1138238" y="2922588"/>
          <p14:tracePt t="160275" x="1138238" y="2932113"/>
          <p14:tracePt t="160304" x="1138238" y="2949575"/>
          <p14:tracePt t="160338" x="1138238" y="2957513"/>
          <p14:tracePt t="160387" x="1138238" y="2965450"/>
          <p14:tracePt t="160665" x="1138238" y="2982913"/>
          <p14:tracePt t="160671" x="1138238" y="2990850"/>
          <p14:tracePt t="160679" x="1138238" y="3000375"/>
          <p14:tracePt t="160688" x="1147763" y="3000375"/>
          <p14:tracePt t="160694" x="1155700" y="3016250"/>
          <p14:tracePt t="160707" x="1155700" y="3025775"/>
          <p14:tracePt t="160722" x="1163638" y="3041650"/>
          <p14:tracePt t="160741" x="1163638" y="3051175"/>
          <p14:tracePt t="160748" x="1173163" y="3051175"/>
          <p14:tracePt t="160756" x="1181100" y="3067050"/>
          <p14:tracePt t="160771" x="1181100" y="3076575"/>
          <p14:tracePt t="160776" x="1189038" y="3076575"/>
          <p14:tracePt t="160784" x="1189038" y="3084513"/>
          <p14:tracePt t="160790" x="1198563" y="3084513"/>
          <p14:tracePt t="160797" x="1198563" y="3101975"/>
          <p14:tracePt t="160811" x="1206500" y="3101975"/>
          <p14:tracePt t="160820" x="1206500" y="3109913"/>
          <p14:tracePt t="160824" x="1206500" y="3119438"/>
          <p14:tracePt t="160833" x="1214438" y="3119438"/>
          <p14:tracePt t="160839" x="1214438" y="3127375"/>
          <p14:tracePt t="160846" x="1223963" y="3127375"/>
          <p14:tracePt t="160855" x="1223963" y="3135313"/>
          <p14:tracePt t="160882" x="1223963" y="3144838"/>
          <p14:tracePt t="160888" x="1231900" y="3144838"/>
          <p14:tracePt t="160916" x="1231900" y="3152775"/>
          <p14:tracePt t="160936" x="1239838" y="3160713"/>
          <p14:tracePt t="160957" x="1249363" y="3160713"/>
          <p14:tracePt t="160979" x="1249363" y="3170238"/>
          <p14:tracePt t="161000" x="1257300" y="3170238"/>
          <p14:tracePt t="161076" x="1257300" y="3178175"/>
          <p14:tracePt t="161118" x="1257300" y="3186113"/>
          <p14:tracePt t="161347" x="1257300" y="3195638"/>
          <p14:tracePt t="161353" x="1265238" y="3195638"/>
          <p14:tracePt t="161362" x="1265238" y="3203575"/>
          <p14:tracePt t="161375" x="1274763" y="3203575"/>
          <p14:tracePt t="161382" x="1274763" y="3211513"/>
          <p14:tracePt t="161410" x="1282700" y="3221038"/>
          <p14:tracePt t="161424" x="1282700" y="3228975"/>
          <p14:tracePt t="161444" x="1290638" y="3228975"/>
          <p14:tracePt t="161472" x="1290638" y="3238500"/>
          <p14:tracePt t="161585" x="1290638" y="3228975"/>
          <p14:tracePt t="161597" x="1290638" y="3221038"/>
          <p14:tracePt t="161608" x="1282700" y="3221038"/>
          <p14:tracePt t="161619" x="1282700" y="3211513"/>
          <p14:tracePt t="161626" x="1274763" y="3211513"/>
          <p14:tracePt t="161633" x="1274763" y="3203575"/>
          <p14:tracePt t="161639" x="1274763" y="3195638"/>
          <p14:tracePt t="161661" x="1265238" y="3195638"/>
          <p14:tracePt t="161669" x="1265238" y="3186113"/>
          <p14:tracePt t="161688" x="1257300" y="3178175"/>
          <p14:tracePt t="161709" x="1257300" y="3170238"/>
          <p14:tracePt t="161724" x="1249363" y="3160713"/>
          <p14:tracePt t="161730" x="1239838" y="3160713"/>
          <p14:tracePt t="161744" x="1239838" y="3152775"/>
          <p14:tracePt t="161758" x="1231900" y="3152775"/>
          <p14:tracePt t="161767" x="1231900" y="3144838"/>
          <p14:tracePt t="161792" x="1214438" y="3127375"/>
          <p14:tracePt t="161802" x="1206500" y="3119438"/>
          <p14:tracePt t="161806" x="1198563" y="3109913"/>
          <p14:tracePt t="161814" x="1181100" y="3094038"/>
          <p14:tracePt t="161823" x="1163638" y="3076575"/>
          <p14:tracePt t="161828" x="1155700" y="3067050"/>
          <p14:tracePt t="161836" x="1138238" y="3059113"/>
          <p14:tracePt t="161841" x="1120775" y="3041650"/>
          <p14:tracePt t="161848" x="1104900" y="3025775"/>
          <p14:tracePt t="161855" x="1069975" y="3008313"/>
          <p14:tracePt t="161862" x="1062038" y="3000375"/>
          <p14:tracePt t="161870" x="1044575" y="2990850"/>
          <p14:tracePt t="161877" x="1028700" y="2982913"/>
          <p14:tracePt t="161885" x="1011238" y="2965450"/>
          <p14:tracePt t="161890" x="1003300" y="2957513"/>
          <p14:tracePt t="161897" x="993775" y="2949575"/>
          <p14:tracePt t="161904" x="976313" y="2940050"/>
          <p14:tracePt t="161911" x="968375" y="2932113"/>
          <p14:tracePt t="161920" x="950913" y="2922588"/>
          <p14:tracePt t="161925" x="942975" y="2914650"/>
          <p14:tracePt t="161932" x="925513" y="2906713"/>
          <p14:tracePt t="161939" x="909638" y="2889250"/>
          <p14:tracePt t="161946" x="900113" y="2889250"/>
          <p14:tracePt t="161954" x="892175" y="2881313"/>
          <p14:tracePt t="161971" x="866775" y="2863850"/>
          <p14:tracePt t="161974" x="858838" y="2855913"/>
          <p14:tracePt t="161981" x="849313" y="2855913"/>
          <p14:tracePt t="161989" x="841375" y="2846388"/>
          <p14:tracePt t="161997" x="815975" y="2838450"/>
          <p14:tracePt t="162008" x="790575" y="2830513"/>
          <p14:tracePt t="162015" x="781050" y="2813050"/>
          <p14:tracePt t="162023" x="765175" y="2813050"/>
          <p14:tracePt t="162030" x="739775" y="2795588"/>
          <p14:tracePt t="162036" x="722313" y="2787650"/>
          <p14:tracePt t="162044" x="714375" y="2787650"/>
          <p14:tracePt t="162052" x="696913" y="2770188"/>
          <p14:tracePt t="162057" x="679450" y="2770188"/>
          <p14:tracePt t="162064" x="661988" y="2762250"/>
          <p14:tracePt t="162072" x="654050" y="2752725"/>
          <p14:tracePt t="162078" x="628650" y="2744788"/>
          <p14:tracePt t="162086" x="620713" y="2744788"/>
          <p14:tracePt t="162093" x="603250" y="2744788"/>
          <p14:tracePt t="162099" x="595313" y="2744788"/>
          <p14:tracePt t="162113" x="577850" y="2736850"/>
          <p14:tracePt t="162127" x="569913" y="2727325"/>
          <p14:tracePt t="162136" x="560388" y="2727325"/>
          <p14:tracePt t="162141" x="552450" y="2727325"/>
          <p14:tracePt t="162169" x="544513" y="2727325"/>
          <p14:tracePt t="162183" x="534988" y="2727325"/>
          <p14:tracePt t="162190" x="527050" y="2727325"/>
          <p14:tracePt t="162210" x="517525" y="2727325"/>
          <p14:tracePt t="162238" x="509588" y="2727325"/>
          <p14:tracePt t="162253" x="501650" y="2719388"/>
          <p14:tracePt t="162267" x="492125" y="2719388"/>
          <p14:tracePt t="162287" x="492125" y="2711450"/>
          <p14:tracePt t="162315" x="484188" y="2701925"/>
          <p14:tracePt t="162349" x="476250" y="2693988"/>
          <p14:tracePt t="162398" x="466725" y="2693988"/>
          <p14:tracePt t="162419" x="458788" y="2693988"/>
          <p14:tracePt t="162462" x="450850" y="2693988"/>
          <p14:tracePt t="162481" x="441325" y="2693988"/>
          <p14:tracePt t="162496" x="433388" y="2693988"/>
          <p14:tracePt t="162503" x="425450" y="2693988"/>
          <p14:tracePt t="162523" x="415925" y="2693988"/>
          <p14:tracePt t="162531" x="415925" y="2686050"/>
          <p14:tracePt t="162545" x="407988" y="2686050"/>
          <p14:tracePt t="162553" x="400050" y="2686050"/>
          <p14:tracePt t="162572" x="390525" y="2686050"/>
          <p14:tracePt t="162587" x="390525" y="2676525"/>
          <p14:tracePt t="162602" x="382588" y="2676525"/>
          <p14:tracePt t="162621" x="373063" y="2668588"/>
          <p14:tracePt t="162636" x="365125" y="2668588"/>
          <p14:tracePt t="162677" x="357188" y="2668588"/>
          <p14:tracePt t="162691" x="357188" y="2660650"/>
          <p14:tracePt t="162789" x="365125" y="2660650"/>
          <p14:tracePt t="162809" x="373063" y="2660650"/>
          <p14:tracePt t="162837" x="382588" y="2660650"/>
          <p14:tracePt t="162858" x="390525" y="2660650"/>
          <p14:tracePt t="162880" x="400050" y="2660650"/>
          <p14:tracePt t="162893" x="407988" y="2660650"/>
          <p14:tracePt t="162914" x="415925" y="2660650"/>
          <p14:tracePt t="162942" x="425450" y="2660650"/>
          <p14:tracePt t="162968" x="433388" y="2660650"/>
          <p14:tracePt t="162983" x="441325" y="2660650"/>
          <p14:tracePt t="162989" x="441325" y="2668588"/>
          <p14:tracePt t="163025" x="441325" y="2676525"/>
          <p14:tracePt t="163053" x="441325" y="2686050"/>
          <p14:tracePt t="163066" x="441325" y="2693988"/>
          <p14:tracePt t="163087" x="441325" y="2701925"/>
          <p14:tracePt t="163094" x="433388" y="2711450"/>
          <p14:tracePt t="163108" x="433388" y="2719388"/>
          <p14:tracePt t="163123" x="425450" y="2727325"/>
          <p14:tracePt t="163136" x="425450" y="2736850"/>
          <p14:tracePt t="163143" x="415925" y="2744788"/>
          <p14:tracePt t="163164" x="415925" y="2752725"/>
          <p14:tracePt t="163171" x="407988" y="2762250"/>
          <p14:tracePt t="163178" x="407988" y="2770188"/>
          <p14:tracePt t="163188" x="400050" y="2778125"/>
          <p14:tracePt t="163191" x="400050" y="2795588"/>
          <p14:tracePt t="163201" x="400050" y="2805113"/>
          <p14:tracePt t="163205" x="390525" y="2820988"/>
          <p14:tracePt t="163213" x="390525" y="2855913"/>
          <p14:tracePt t="163220" x="390525" y="2871788"/>
          <p14:tracePt t="163227" x="390525" y="2881313"/>
          <p14:tracePt t="163235" x="390525" y="2889250"/>
          <p14:tracePt t="163241" x="390525" y="2906713"/>
          <p14:tracePt t="163248" x="390525" y="2914650"/>
          <p14:tracePt t="163254" x="390525" y="2922588"/>
          <p14:tracePt t="163262" x="390525" y="2932113"/>
          <p14:tracePt t="163269" x="390525" y="2940050"/>
          <p14:tracePt t="163276" x="390525" y="2949575"/>
          <p14:tracePt t="163289" x="390525" y="2957513"/>
          <p14:tracePt t="163297" x="390525" y="2965450"/>
          <p14:tracePt t="163311" x="390525" y="2974975"/>
          <p14:tracePt t="163319" x="400050" y="2974975"/>
          <p14:tracePt t="163325" x="400050" y="2982913"/>
          <p14:tracePt t="163352" x="400050" y="2990850"/>
          <p14:tracePt t="163380" x="400050" y="3000375"/>
          <p14:tracePt t="163395" x="407988" y="3000375"/>
          <p14:tracePt t="163407" x="407988" y="3008313"/>
          <p14:tracePt t="163436" x="407988" y="3016250"/>
          <p14:tracePt t="163464" x="407988" y="3025775"/>
          <p14:tracePt t="163485" x="407988" y="3033713"/>
          <p14:tracePt t="163498" x="407988" y="3041650"/>
          <p14:tracePt t="163513" x="407988" y="3051175"/>
          <p14:tracePt t="163519" x="407988" y="3059113"/>
          <p14:tracePt t="163528" x="415925" y="3067050"/>
          <p14:tracePt t="163534" x="415925" y="3084513"/>
          <p14:tracePt t="163540" x="415925" y="3101975"/>
          <p14:tracePt t="163547" x="415925" y="3127375"/>
          <p14:tracePt t="163554" x="415925" y="3152775"/>
          <p14:tracePt t="163562" x="415925" y="3178175"/>
          <p14:tracePt t="163569" x="425450" y="3203575"/>
          <p14:tracePt t="163575" x="433388" y="3238500"/>
          <p14:tracePt t="163585" x="441325" y="3254375"/>
          <p14:tracePt t="163588" x="441325" y="3279775"/>
          <p14:tracePt t="163596" x="450850" y="3289300"/>
          <p14:tracePt t="163604" x="450850" y="3305175"/>
          <p14:tracePt t="163611" x="458788" y="3314700"/>
          <p14:tracePt t="163618" x="466725" y="3330575"/>
          <p14:tracePt t="163624" x="466725" y="3340100"/>
          <p14:tracePt t="163631" x="466725" y="3348038"/>
          <p14:tracePt t="163638" x="476250" y="3348038"/>
          <p14:tracePt t="163644" x="476250" y="3355975"/>
          <p14:tracePt t="163653" x="476250" y="3365500"/>
          <p14:tracePt t="163658" x="484188" y="3365500"/>
          <p14:tracePt t="163667" x="484188" y="3373438"/>
          <p14:tracePt t="163693" x="492125" y="3382963"/>
          <p14:tracePt t="163707" x="501650" y="3382963"/>
          <p14:tracePt t="163714" x="501650" y="3390900"/>
          <p14:tracePt t="163721" x="501650" y="3398838"/>
          <p14:tracePt t="163728" x="509588" y="3398838"/>
          <p14:tracePt t="163750" x="517525" y="3408363"/>
          <p14:tracePt t="163777" x="527050" y="3408363"/>
          <p14:tracePt t="163785" x="527050" y="3416300"/>
          <p14:tracePt t="163805" x="534988" y="3416300"/>
          <p14:tracePt t="163846" x="544513" y="3416300"/>
          <p14:tracePt t="163889" x="552450" y="3416300"/>
          <p14:tracePt t="163895" x="560388" y="3416300"/>
          <p14:tracePt t="163902" x="577850" y="3416300"/>
          <p14:tracePt t="163910" x="628650" y="3390900"/>
          <p14:tracePt t="163919" x="831850" y="3271838"/>
          <p14:tracePt t="163923" x="1163638" y="3135313"/>
          <p14:tracePt t="163930" x="1452563" y="3016250"/>
          <p14:tracePt t="163938" x="1538288" y="2965450"/>
          <p14:tracePt t="163944" x="1614488" y="2940050"/>
          <p14:tracePt t="163952" x="1682750" y="2906713"/>
          <p14:tracePt t="163967" x="1817688" y="2863850"/>
          <p14:tracePt t="163972" x="1878013" y="2846388"/>
          <p14:tracePt t="163979" x="1936750" y="2838450"/>
          <p14:tracePt t="163988" x="1962150" y="2838450"/>
          <p14:tracePt t="163993" x="1987550" y="2830513"/>
          <p14:tracePt t="164001" x="2038350" y="2820988"/>
          <p14:tracePt t="164006" x="2098675" y="2820988"/>
          <p14:tracePt t="164014" x="2157413" y="2805113"/>
          <p14:tracePt t="164020" x="2192338" y="2795588"/>
          <p14:tracePt t="164027" x="2225675" y="2795588"/>
          <p14:tracePt t="164036" x="2286000" y="2770188"/>
          <p14:tracePt t="164041" x="2370138" y="2752725"/>
          <p14:tracePt t="164050" x="2438400" y="2736850"/>
          <p14:tracePt t="164055" x="2489200" y="2719388"/>
          <p14:tracePt t="164062" x="2549525" y="2701925"/>
          <p14:tracePt t="164069" x="2616200" y="2676525"/>
          <p14:tracePt t="164076" x="2676525" y="2660650"/>
          <p14:tracePt t="164085" x="2719388" y="2651125"/>
          <p14:tracePt t="164089" x="2744788" y="2643188"/>
          <p14:tracePt t="164097" x="2778125" y="2633663"/>
          <p14:tracePt t="164103" x="2820988" y="2617788"/>
          <p14:tracePt t="164112" x="2838450" y="2617788"/>
          <p14:tracePt t="164120" x="2863850" y="2600325"/>
          <p14:tracePt t="164124" x="2889250" y="2592388"/>
          <p14:tracePt t="164134" x="2905125" y="2582863"/>
          <p14:tracePt t="164139" x="2940050" y="2566988"/>
          <p14:tracePt t="164146" x="2947988" y="2557463"/>
          <p14:tracePt t="164359" x="2940050" y="2557463"/>
          <p14:tracePt t="164407" x="2930525" y="2557463"/>
          <p14:tracePt t="164419" x="2922588" y="2557463"/>
          <p14:tracePt t="164427" x="2914650" y="2557463"/>
          <p14:tracePt t="164434" x="2905125" y="2557463"/>
          <p14:tracePt t="164448" x="2889250" y="2557463"/>
          <p14:tracePt t="164462" x="2879725" y="2557463"/>
          <p14:tracePt t="164468" x="2871788" y="2557463"/>
          <p14:tracePt t="164476" x="2854325" y="2557463"/>
          <p14:tracePt t="164485" x="2846388" y="2557463"/>
          <p14:tracePt t="164489" x="2828925" y="2557463"/>
          <p14:tracePt t="164498" x="2803525" y="2557463"/>
          <p14:tracePt t="164504" x="2786063" y="2557463"/>
          <p14:tracePt t="164511" x="2770188" y="2557463"/>
          <p14:tracePt t="164519" x="2744788" y="2557463"/>
          <p14:tracePt t="164525" x="2719388" y="2557463"/>
          <p14:tracePt t="164536" x="2684463" y="2557463"/>
          <p14:tracePt t="164539" x="2651125" y="2557463"/>
          <p14:tracePt t="164546" x="2616200" y="2557463"/>
          <p14:tracePt t="164552" x="2600325" y="2557463"/>
          <p14:tracePt t="164560" x="2582863" y="2557463"/>
          <p14:tracePt t="164568" x="2557463" y="2557463"/>
          <p14:tracePt t="164574" x="2540000" y="2557463"/>
          <p14:tracePt t="164581" x="2524125" y="2557463"/>
          <p14:tracePt t="164587" x="2514600" y="2557463"/>
          <p14:tracePt t="164595" x="2506663" y="2557463"/>
          <p14:tracePt t="164602" x="2497138" y="2557463"/>
          <p14:tracePt t="164608" x="2489200" y="2557463"/>
          <p14:tracePt t="164623" x="2481263" y="2557463"/>
          <p14:tracePt t="164629" x="2471738" y="2557463"/>
          <p14:tracePt t="164643" x="2463800" y="2557463"/>
          <p14:tracePt t="164657" x="2455863" y="2557463"/>
          <p14:tracePt t="164671" x="2446338" y="2557463"/>
          <p14:tracePt t="164685" x="2438400" y="2557463"/>
          <p14:tracePt t="164712" x="2430463" y="2557463"/>
          <p14:tracePt t="164726" x="2420938" y="2557463"/>
          <p14:tracePt t="164790" x="2413000" y="2557463"/>
          <p14:tracePt t="164803" x="2405063" y="2557463"/>
          <p14:tracePt t="164922" x="2395538" y="2566988"/>
          <p14:tracePt t="164977" x="2387600" y="2566988"/>
          <p14:tracePt t="165040" x="2379663" y="2566988"/>
          <p14:tracePt t="165061" x="2370138" y="2566988"/>
          <p14:tracePt t="165119" x="2362200" y="2574925"/>
          <p14:tracePt t="165138" x="2344738" y="2574925"/>
          <p14:tracePt t="165144" x="2336800" y="2574925"/>
          <p14:tracePt t="165152" x="2336800" y="2582863"/>
          <p14:tracePt t="165158" x="2327275" y="2582863"/>
          <p14:tracePt t="165167" x="2319338" y="2592388"/>
          <p14:tracePt t="165172" x="2301875" y="2592388"/>
          <p14:tracePt t="165186" x="2293938" y="2592388"/>
          <p14:tracePt t="165202" x="2286000" y="2592388"/>
          <p14:tracePt t="165207" x="2286000" y="2600325"/>
          <p14:tracePt t="165216" x="2276475" y="2600325"/>
          <p14:tracePt t="165221" x="2268538" y="2600325"/>
          <p14:tracePt t="165235" x="2260600" y="2600325"/>
          <p14:tracePt t="165258" x="2251075" y="2600325"/>
          <p14:tracePt t="165263" x="2251075" y="2608263"/>
          <p14:tracePt t="165269" x="2243138" y="2608263"/>
          <p14:tracePt t="165277" x="2235200" y="2608263"/>
          <p14:tracePt t="165290" x="2225675" y="2617788"/>
          <p14:tracePt t="165305" x="2217738" y="2617788"/>
          <p14:tracePt t="165318" x="2208213" y="2617788"/>
          <p14:tracePt t="165333" x="2200275" y="2617788"/>
          <p14:tracePt t="165347" x="2192338" y="2617788"/>
          <p14:tracePt t="165360" x="2192338" y="2625725"/>
          <p14:tracePt t="165368" x="2182813" y="2625725"/>
          <p14:tracePt t="165395" x="2174875" y="2625725"/>
          <p14:tracePt t="165409" x="2166938" y="2625725"/>
          <p14:tracePt t="165436" x="2157413" y="2625725"/>
          <p14:tracePt t="165500" x="2149475" y="2625725"/>
          <p14:tracePt t="165625" x="2149475" y="2617788"/>
          <p14:tracePt t="165887" x="2149475" y="2608263"/>
          <p14:tracePt t="165968" x="2141538" y="2608263"/>
          <p14:tracePt t="165991" x="2132013" y="2608263"/>
          <p14:tracePt t="165996" x="2132013" y="2617788"/>
          <p14:tracePt t="166003" x="2124075" y="2625725"/>
          <p14:tracePt t="166025" x="2124075" y="2633663"/>
          <p14:tracePt t="166032" x="2116138" y="2633663"/>
          <p14:tracePt t="166052" x="2106613" y="2633663"/>
          <p14:tracePt t="166060" x="2106613" y="2643188"/>
          <p14:tracePt t="166073" x="2098675" y="2643188"/>
          <p14:tracePt t="166087" x="2098675" y="2651125"/>
          <p14:tracePt t="166101" x="2090738" y="2651125"/>
          <p14:tracePt t="166143" x="2081213" y="2651125"/>
          <p14:tracePt t="166149" x="2073275" y="2651125"/>
          <p14:tracePt t="166192" x="2065338" y="2651125"/>
          <p14:tracePt t="166226" x="2055813" y="2651125"/>
          <p14:tracePt t="166275" x="2047875" y="2651125"/>
          <p14:tracePt t="166296" x="2038350" y="2651125"/>
          <p14:tracePt t="166498" x="2047875" y="2651125"/>
          <p14:tracePt t="166533" x="2055813" y="2660650"/>
          <p14:tracePt t="166554" x="2065338" y="2660650"/>
          <p14:tracePt t="166568" x="2073275" y="2660650"/>
          <p14:tracePt t="166575" x="2073275" y="2668588"/>
          <p14:tracePt t="166582" x="2081213" y="2668588"/>
          <p14:tracePt t="166603" x="2090738" y="2668588"/>
          <p14:tracePt t="166609" x="2098675" y="2668588"/>
          <p14:tracePt t="166617" x="2106613" y="2668588"/>
          <p14:tracePt t="166623" x="2106613" y="2676525"/>
          <p14:tracePt t="166633" x="2116138" y="2676525"/>
          <p14:tracePt t="166637" x="2124075" y="2676525"/>
          <p14:tracePt t="166644" x="2124075" y="2686050"/>
          <p14:tracePt t="166652" x="2132013" y="2686050"/>
          <p14:tracePt t="166657" x="2141538" y="2686050"/>
          <p14:tracePt t="166666" x="2141538" y="2693988"/>
          <p14:tracePt t="166672" x="2149475" y="2693988"/>
          <p14:tracePt t="166678" x="2149475" y="2701925"/>
          <p14:tracePt t="166685" x="2157413" y="2701925"/>
          <p14:tracePt t="166693" x="2166938" y="2719388"/>
          <p14:tracePt t="166707" x="2174875" y="2727325"/>
          <p14:tracePt t="166715" x="2182813" y="2727325"/>
          <p14:tracePt t="166721" x="2182813" y="2736850"/>
          <p14:tracePt t="166727" x="2182813" y="2744788"/>
          <p14:tracePt t="166735" x="2192338" y="2744788"/>
          <p14:tracePt t="166741" x="2200275" y="2752725"/>
          <p14:tracePt t="166750" x="2200275" y="2762250"/>
          <p14:tracePt t="166756" x="2200275" y="2770188"/>
          <p14:tracePt t="166770" x="2200275" y="2778125"/>
          <p14:tracePt t="166776" x="2208213" y="2787650"/>
          <p14:tracePt t="166791" x="2208213" y="2795588"/>
          <p14:tracePt t="166798" x="2208213" y="2805113"/>
          <p14:tracePt t="166805" x="2208213" y="2813050"/>
          <p14:tracePt t="166818" x="2208213" y="2820988"/>
          <p14:tracePt t="166825" x="2208213" y="2830513"/>
          <p14:tracePt t="166854" x="2208213" y="2838450"/>
          <p14:tracePt t="166867" x="2208213" y="2846388"/>
          <p14:tracePt t="166888" x="2208213" y="2855913"/>
          <p14:tracePt t="166895" x="2208213" y="2863850"/>
          <p14:tracePt t="166909" x="2208213" y="2871788"/>
          <p14:tracePt t="166937" x="2208213" y="2881313"/>
          <p14:tracePt t="166958" x="2208213" y="2889250"/>
          <p14:tracePt t="166972" x="2208213" y="2897188"/>
          <p14:tracePt t="166985" x="2200275" y="2897188"/>
          <p14:tracePt t="166993" x="2200275" y="2906713"/>
          <p14:tracePt t="167139" x="2208213" y="2906713"/>
          <p14:tracePt t="167180" x="2217738" y="2906713"/>
          <p14:tracePt t="167188" x="2225675" y="2906713"/>
          <p14:tracePt t="167194" x="2235200" y="2906713"/>
          <p14:tracePt t="167201" x="2243138" y="2906713"/>
          <p14:tracePt t="167208" x="2260600" y="2906713"/>
          <p14:tracePt t="167216" x="2268538" y="2906713"/>
          <p14:tracePt t="167223" x="2327275" y="2906713"/>
          <p14:tracePt t="167230" x="2387600" y="2922588"/>
          <p14:tracePt t="167237" x="2446338" y="2940050"/>
          <p14:tracePt t="167243" x="2497138" y="2957513"/>
          <p14:tracePt t="167251" x="2540000" y="2982913"/>
          <p14:tracePt t="167257" x="2582863" y="3000375"/>
          <p14:tracePt t="167265" x="2600325" y="3016250"/>
          <p14:tracePt t="167270" x="2616200" y="3016250"/>
          <p14:tracePt t="167278" x="2625725" y="3025775"/>
          <p14:tracePt t="167285" x="2633663" y="3033713"/>
          <p14:tracePt t="167292" x="2641600" y="3033713"/>
          <p14:tracePt t="167300" x="2651125" y="3051175"/>
          <p14:tracePt t="167306" x="2659063" y="3051175"/>
          <p14:tracePt t="167320" x="2659063" y="3059113"/>
          <p14:tracePt t="167326" x="2668588" y="3059113"/>
          <p14:tracePt t="167334" x="2676525" y="3059113"/>
          <p14:tracePt t="167341" x="2676525" y="3067050"/>
          <p14:tracePt t="167349" x="2684463" y="3076575"/>
          <p14:tracePt t="167376" x="2684463" y="3084513"/>
          <p14:tracePt t="167383" x="2693988" y="3084513"/>
          <p14:tracePt t="167390" x="2693988" y="3094038"/>
          <p14:tracePt t="167417" x="2693988" y="3101975"/>
          <p14:tracePt t="167439" x="2693988" y="3119438"/>
          <p14:tracePt t="167461" x="2693988" y="3127375"/>
          <p14:tracePt t="167473" x="2693988" y="3135313"/>
          <p14:tracePt t="167481" x="2693988" y="3144838"/>
          <p14:tracePt t="167487" x="2684463" y="3144838"/>
          <p14:tracePt t="167494" x="2684463" y="3152775"/>
          <p14:tracePt t="167500" x="2676525" y="3152775"/>
          <p14:tracePt t="167509" x="2668588" y="3160713"/>
          <p14:tracePt t="167517" x="2651125" y="3170238"/>
          <p14:tracePt t="167522" x="2651125" y="3186113"/>
          <p14:tracePt t="167531" x="2633663" y="3186113"/>
          <p14:tracePt t="167536" x="2625725" y="3186113"/>
          <p14:tracePt t="167543" x="2608263" y="3203575"/>
          <p14:tracePt t="167549" x="2600325" y="3203575"/>
          <p14:tracePt t="167557" x="2574925" y="3211513"/>
          <p14:tracePt t="167565" x="2565400" y="3221038"/>
          <p14:tracePt t="167571" x="2549525" y="3221038"/>
          <p14:tracePt t="167578" x="2540000" y="3228975"/>
          <p14:tracePt t="167585" x="2524125" y="3238500"/>
          <p14:tracePt t="167606" x="2514600" y="3238500"/>
          <p14:tracePt t="167614" x="2506663" y="3238500"/>
          <p14:tracePt t="167619" x="2497138" y="3238500"/>
          <p14:tracePt t="167647" x="2481263" y="3238500"/>
          <p14:tracePt t="167675" x="2481263" y="3246438"/>
          <p14:tracePt t="167717" x="2481263" y="3254375"/>
          <p14:tracePt t="167745" x="2471738" y="3254375"/>
          <p14:tracePt t="167752" x="2471738" y="3263900"/>
          <p14:tracePt t="167758" x="2463800" y="3271838"/>
          <p14:tracePt t="167768" x="2446338" y="3297238"/>
          <p14:tracePt t="167773" x="2413000" y="3340100"/>
          <p14:tracePt t="167780" x="2336800" y="3408363"/>
          <p14:tracePt t="167786" x="2132013" y="3568700"/>
          <p14:tracePt t="167794" x="1885950" y="3713163"/>
          <p14:tracePt t="167801" x="1776413" y="3773488"/>
          <p14:tracePt t="167807" x="1673225" y="3816350"/>
          <p14:tracePt t="167815" x="1606550" y="3832225"/>
          <p14:tracePt t="167822" x="1538288" y="3857625"/>
          <p14:tracePt t="167831" x="1470025" y="3857625"/>
          <p14:tracePt t="167836" x="1384300" y="3875088"/>
          <p14:tracePt t="167843" x="1282700" y="3883025"/>
          <p14:tracePt t="167849" x="1198563" y="3883025"/>
          <p14:tracePt t="167856" x="1095375" y="3883025"/>
          <p14:tracePt t="167864" x="1011238" y="3883025"/>
          <p14:tracePt t="167871" x="942975" y="3883025"/>
          <p14:tracePt t="167876" x="849313" y="3883025"/>
          <p14:tracePt t="167884" x="781050" y="3883025"/>
          <p14:tracePt t="167891" x="704850" y="3883025"/>
          <p14:tracePt t="167899" x="646113" y="3883025"/>
          <p14:tracePt t="167905" x="552450" y="3892550"/>
          <p14:tracePt t="167915" x="476250" y="3900488"/>
          <p14:tracePt t="167918" x="433388" y="3908425"/>
          <p14:tracePt t="167926" x="390525" y="3925888"/>
          <p14:tracePt t="167934" x="347663" y="3935413"/>
          <p14:tracePt t="167940" x="331788" y="3943350"/>
          <p14:tracePt t="167947" x="306388" y="3943350"/>
          <p14:tracePt t="167953" x="296863" y="3943350"/>
          <p14:tracePt t="167963" x="288925" y="3951288"/>
          <p14:tracePt t="167982" x="280988" y="3951288"/>
          <p14:tracePt t="168114" x="280988" y="3943350"/>
          <p14:tracePt t="168140" x="280988" y="3935413"/>
          <p14:tracePt t="168183" x="280988" y="3925888"/>
          <p14:tracePt t="168336" x="288925" y="3925888"/>
          <p14:tracePt t="168343" x="296863" y="3925888"/>
          <p14:tracePt t="168350" x="306388" y="3917950"/>
          <p14:tracePt t="168357" x="314325" y="3908425"/>
          <p14:tracePt t="168364" x="339725" y="3892550"/>
          <p14:tracePt t="168372" x="347663" y="3892550"/>
          <p14:tracePt t="168377" x="365125" y="3875088"/>
          <p14:tracePt t="168384" x="382588" y="3867150"/>
          <p14:tracePt t="168392" x="400050" y="3849688"/>
          <p14:tracePt t="168400" x="407988" y="3849688"/>
          <p14:tracePt t="168405" x="407988" y="3841750"/>
          <p14:tracePt t="168414" x="425450" y="3832225"/>
          <p14:tracePt t="168431" x="433388" y="3832225"/>
          <p14:tracePt t="168433" x="433388" y="3824288"/>
          <p14:tracePt t="168442" x="441325" y="3824288"/>
          <p14:tracePt t="168454" x="441325" y="3816350"/>
          <p14:tracePt t="168464" x="450850" y="3816350"/>
          <p14:tracePt t="168468" x="458788" y="3816350"/>
          <p14:tracePt t="168496" x="466725" y="3816350"/>
          <p14:tracePt t="168559" x="466725" y="3824288"/>
          <p14:tracePt t="168573" x="466725" y="3832225"/>
          <p14:tracePt t="168581" x="466725" y="3841750"/>
          <p14:tracePt t="168587" x="466725" y="3849688"/>
          <p14:tracePt t="168595" x="466725" y="3857625"/>
          <p14:tracePt t="168600" x="458788" y="3875088"/>
          <p14:tracePt t="168608" x="441325" y="3900488"/>
          <p14:tracePt t="168616" x="425450" y="3943350"/>
          <p14:tracePt t="168622" x="425450" y="3986213"/>
          <p14:tracePt t="168630" x="407988" y="4037013"/>
          <p14:tracePt t="168635" x="400050" y="4062413"/>
          <p14:tracePt t="168642" x="382588" y="4105275"/>
          <p14:tracePt t="168651" x="373063" y="4121150"/>
          <p14:tracePt t="168657" x="373063" y="4138613"/>
          <p14:tracePt t="168664" x="373063" y="4146550"/>
          <p14:tracePt t="168670" x="365125" y="4164013"/>
          <p14:tracePt t="168679" x="365125" y="4181475"/>
          <p14:tracePt t="168684" x="357188" y="4181475"/>
          <p14:tracePt t="168699" x="357188" y="4189413"/>
          <p14:tracePt t="168713" x="357188" y="4197350"/>
          <p14:tracePt t="168719" x="357188" y="4206875"/>
          <p14:tracePt t="168733" x="357188" y="4214813"/>
          <p14:tracePt t="168740" x="357188" y="4224338"/>
          <p14:tracePt t="168747" x="357188" y="4232275"/>
          <p14:tracePt t="168754" x="357188" y="4249738"/>
          <p14:tracePt t="168760" x="357188" y="4257675"/>
          <p14:tracePt t="168767" x="357188" y="4265613"/>
          <p14:tracePt t="168775" x="357188" y="4283075"/>
          <p14:tracePt t="168782" x="357188" y="4300538"/>
          <p14:tracePt t="168789" x="357188" y="4308475"/>
          <p14:tracePt t="168798" x="357188" y="4316413"/>
          <p14:tracePt t="168803" x="357188" y="4333875"/>
          <p14:tracePt t="168809" x="357188" y="4341813"/>
          <p14:tracePt t="168816" x="357188" y="4351338"/>
          <p14:tracePt t="168824" x="357188" y="4359275"/>
          <p14:tracePt t="168832" x="357188" y="4376738"/>
          <p14:tracePt t="168837" x="357188" y="4394200"/>
          <p14:tracePt t="168846" x="357188" y="4410075"/>
          <p14:tracePt t="168851" x="357188" y="4419600"/>
          <p14:tracePt t="168858" x="357188" y="4435475"/>
          <p14:tracePt t="168865" x="357188" y="4460875"/>
          <p14:tracePt t="168872" x="357188" y="4486275"/>
          <p14:tracePt t="168881" x="365125" y="4495800"/>
          <p14:tracePt t="168886" x="373063" y="4513263"/>
          <p14:tracePt t="168893" x="373063" y="4538663"/>
          <p14:tracePt t="168900" x="382588" y="4564063"/>
          <p14:tracePt t="168907" x="400050" y="4579938"/>
          <p14:tracePt t="168915" x="400050" y="4597400"/>
          <p14:tracePt t="168920" x="407988" y="4614863"/>
          <p14:tracePt t="168930" x="407988" y="4622800"/>
          <p14:tracePt t="168934" x="407988" y="4630738"/>
          <p14:tracePt t="168942" x="415925" y="4640263"/>
          <p14:tracePt t="168956" x="415925" y="4648200"/>
          <p14:tracePt t="168979" x="425450" y="4657725"/>
          <p14:tracePt t="168984" x="433388" y="4657725"/>
          <p14:tracePt t="168990" x="433388" y="4665663"/>
          <p14:tracePt t="169005" x="441325" y="4665663"/>
          <p14:tracePt t="169017" x="441325" y="4673600"/>
          <p14:tracePt t="169032" x="450850" y="4673600"/>
          <p14:tracePt t="169053" x="458788" y="4673600"/>
          <p14:tracePt t="169074" x="466725" y="4673600"/>
          <p14:tracePt t="169081" x="466725" y="4665663"/>
          <p14:tracePt t="169087" x="476250" y="4665663"/>
          <p14:tracePt t="169102" x="484188" y="4657725"/>
          <p14:tracePt t="169109" x="484188" y="4640263"/>
          <p14:tracePt t="169118" x="509588" y="4614863"/>
          <p14:tracePt t="169123" x="534988" y="4564063"/>
          <p14:tracePt t="169131" x="577850" y="4470400"/>
          <p14:tracePt t="169137" x="646113" y="4333875"/>
          <p14:tracePt t="169146" x="688975" y="4224338"/>
          <p14:tracePt t="169151" x="714375" y="4171950"/>
          <p14:tracePt t="169157" x="730250" y="4138613"/>
          <p14:tracePt t="169164" x="739775" y="4121150"/>
          <p14:tracePt t="169172" x="747713" y="4113213"/>
          <p14:tracePt t="169179" x="747713" y="4105275"/>
          <p14:tracePt t="169185" x="747713" y="4095750"/>
          <p14:tracePt t="169207" x="747713" y="4087813"/>
          <p14:tracePt t="169262" x="747713" y="4079875"/>
          <p14:tracePt t="169283" x="747713" y="4070350"/>
          <p14:tracePt t="169289" x="747713" y="4062413"/>
          <p14:tracePt t="169311" x="747713" y="4052888"/>
          <p14:tracePt t="169339" x="739775" y="4044950"/>
          <p14:tracePt t="169359" x="739775" y="4037013"/>
          <p14:tracePt t="169366" x="739775" y="4027488"/>
          <p14:tracePt t="169380" x="730250" y="4027488"/>
          <p14:tracePt t="169396" x="730250" y="4019550"/>
          <p14:tracePt t="169414" x="730250" y="4011613"/>
          <p14:tracePt t="169430" x="722313" y="4011613"/>
          <p14:tracePt t="169435" x="722313" y="4002088"/>
          <p14:tracePt t="169449" x="722313" y="3994150"/>
          <p14:tracePt t="169464" x="714375" y="3994150"/>
          <p14:tracePt t="169471" x="704850" y="3994150"/>
          <p14:tracePt t="169498" x="704850" y="3986213"/>
          <p14:tracePt t="169513" x="696913" y="3986213"/>
          <p14:tracePt t="169533" x="696913" y="3976688"/>
          <p14:tracePt t="169554" x="688975" y="3976688"/>
          <p14:tracePt t="169595" x="679450" y="3976688"/>
          <p14:tracePt t="169624" x="671513" y="3976688"/>
          <p14:tracePt t="169757" x="679450" y="3976688"/>
          <p14:tracePt t="169770" x="679450" y="3986213"/>
          <p14:tracePt t="169791" x="679450" y="3994150"/>
          <p14:tracePt t="169797" x="679450" y="4002088"/>
          <p14:tracePt t="169812" x="679450" y="4011613"/>
          <p14:tracePt t="169818" x="679450" y="4019550"/>
          <p14:tracePt t="169825" x="679450" y="4027488"/>
          <p14:tracePt t="169832" x="679450" y="4037013"/>
          <p14:tracePt t="169840" x="679450" y="4052888"/>
          <p14:tracePt t="169847" x="679450" y="4062413"/>
          <p14:tracePt t="169854" x="679450" y="4070350"/>
          <p14:tracePt t="169862" x="679450" y="4079875"/>
          <p14:tracePt t="169867" x="679450" y="4087813"/>
          <p14:tracePt t="169875" x="679450" y="4095750"/>
          <p14:tracePt t="169881" x="679450" y="4105275"/>
          <p14:tracePt t="169888" x="671513" y="4121150"/>
          <p14:tracePt t="169896" x="671513" y="4130675"/>
          <p14:tracePt t="169902" x="671513" y="4138613"/>
          <p14:tracePt t="169909" x="671513" y="4156075"/>
          <p14:tracePt t="169916" x="671513" y="4164013"/>
          <p14:tracePt t="169924" x="671513" y="4171950"/>
          <p14:tracePt t="169937" x="661988" y="4171950"/>
          <p14:tracePt t="169945" x="661988" y="4181475"/>
          <p14:tracePt t="169951" x="661988" y="4189413"/>
          <p14:tracePt t="169965" x="661988" y="4197350"/>
          <p14:tracePt t="169972" x="661988" y="4206875"/>
          <p14:tracePt t="169985" x="661988" y="4214813"/>
          <p14:tracePt t="169994" x="661988" y="4224338"/>
          <p14:tracePt t="170013" x="661988" y="4232275"/>
          <p14:tracePt t="170021" x="661988" y="4240213"/>
          <p14:tracePt t="170029" x="654050" y="4240213"/>
          <p14:tracePt t="170041" x="654050" y="4249738"/>
          <p14:tracePt t="170062" x="646113" y="4257675"/>
          <p14:tracePt t="170076" x="646113" y="4265613"/>
          <p14:tracePt t="170104" x="646113" y="4275138"/>
          <p14:tracePt t="170152" x="646113" y="4283075"/>
          <p14:tracePt t="170174" x="646113" y="4291013"/>
          <p14:tracePt t="170326" x="646113" y="4300538"/>
          <p14:tracePt t="170341" x="646113" y="4308475"/>
          <p14:tracePt t="170347" x="646113" y="4316413"/>
          <p14:tracePt t="170355" x="646113" y="4325938"/>
          <p14:tracePt t="170362" x="646113" y="4351338"/>
          <p14:tracePt t="170368" x="646113" y="4359275"/>
          <p14:tracePt t="170378" x="646113" y="4368800"/>
          <p14:tracePt t="170383" x="646113" y="4376738"/>
          <p14:tracePt t="170389" x="646113" y="4402138"/>
          <p14:tracePt t="170397" x="646113" y="4419600"/>
          <p14:tracePt t="170404" x="646113" y="4427538"/>
          <p14:tracePt t="170412" x="646113" y="4435475"/>
          <p14:tracePt t="170417" x="646113" y="4452938"/>
          <p14:tracePt t="170431" x="646113" y="4460875"/>
          <p14:tracePt t="170438" x="646113" y="4470400"/>
          <p14:tracePt t="170453" x="646113" y="4478338"/>
          <p14:tracePt t="170461" x="646113" y="4486275"/>
          <p14:tracePt t="170480" x="646113" y="4495800"/>
          <p14:tracePt t="170495" x="646113" y="4503738"/>
          <p14:tracePt t="170501" x="646113" y="4513263"/>
          <p14:tracePt t="170514" x="646113" y="4521200"/>
          <p14:tracePt t="170530" x="646113" y="4529138"/>
          <p14:tracePt t="170536" x="636588" y="4529138"/>
          <p14:tracePt t="170544" x="636588" y="4538663"/>
          <p14:tracePt t="170549" x="636588" y="4546600"/>
          <p14:tracePt t="170570" x="636588" y="4554538"/>
          <p14:tracePt t="170590" x="636588" y="4564063"/>
          <p14:tracePt t="170612" x="636588" y="4572000"/>
          <p14:tracePt t="170627" x="636588" y="4579938"/>
          <p14:tracePt t="170682" x="636588" y="4589463"/>
          <p14:tracePt t="170730" x="628650" y="4589463"/>
          <p14:tracePt t="170751" x="628650" y="4597400"/>
          <p14:tracePt t="170848" x="620713" y="4597400"/>
          <p14:tracePt t="170878" x="611188" y="4597400"/>
          <p14:tracePt t="171225" x="611188" y="4589463"/>
          <p14:tracePt t="171503" x="620713" y="4589463"/>
          <p14:tracePt t="171537" x="628650" y="4589463"/>
          <p14:tracePt t="171545" x="636588" y="4589463"/>
          <p14:tracePt t="171551" x="646113" y="4589463"/>
          <p14:tracePt t="171559" x="671513" y="4589463"/>
          <p14:tracePt t="171568" x="747713" y="4589463"/>
          <p14:tracePt t="171572" x="892175" y="4622800"/>
          <p14:tracePt t="171579" x="993775" y="4648200"/>
          <p14:tracePt t="171586" x="1138238" y="4683125"/>
          <p14:tracePt t="171594" x="1274763" y="4708525"/>
          <p14:tracePt t="171599" x="1427163" y="4741863"/>
          <p14:tracePt t="171606" x="1520825" y="4749800"/>
          <p14:tracePt t="171614" x="1571625" y="4767263"/>
          <p14:tracePt t="171621" x="1597025" y="4767263"/>
          <p14:tracePt t="171629" x="1622425" y="4767263"/>
          <p14:tracePt t="171634" x="1631950" y="4767263"/>
          <p14:tracePt t="171644" x="1639888" y="4767263"/>
          <p14:tracePt t="171656" x="1647825" y="4767263"/>
          <p14:tracePt t="171900" x="1639888" y="4767263"/>
          <p14:tracePt t="171906" x="1631950" y="4767263"/>
          <p14:tracePt t="171914" x="1614488" y="4767263"/>
          <p14:tracePt t="171928" x="1597025" y="4767263"/>
          <p14:tracePt t="171934" x="1579563" y="4767263"/>
          <p14:tracePt t="171943" x="1563688" y="4767263"/>
          <p14:tracePt t="171949" x="1538288" y="4767263"/>
          <p14:tracePt t="171956" x="1512888" y="4759325"/>
          <p14:tracePt t="171962" x="1487488" y="4759325"/>
          <p14:tracePt t="171978" x="1452563" y="4759325"/>
          <p14:tracePt t="171984" x="1444625" y="4759325"/>
          <p14:tracePt t="171991" x="1435100" y="4759325"/>
          <p14:tracePt t="171997" x="1427163" y="4759325"/>
          <p14:tracePt t="172004" x="1419225" y="4759325"/>
          <p14:tracePt t="172012" x="1409700" y="4759325"/>
          <p14:tracePt t="172027" x="1401763" y="4759325"/>
          <p14:tracePt t="172040" x="1393825" y="4759325"/>
          <p14:tracePt t="172046" x="1384300" y="4759325"/>
          <p14:tracePt t="172061" x="1376363" y="4759325"/>
          <p14:tracePt t="172081" x="1368425" y="4759325"/>
          <p14:tracePt t="172087" x="1358900" y="4759325"/>
          <p14:tracePt t="172102" x="1350963" y="4759325"/>
          <p14:tracePt t="172116" x="1343025" y="4759325"/>
          <p14:tracePt t="172130" x="1325563" y="4759325"/>
          <p14:tracePt t="172138" x="1317625" y="4759325"/>
          <p14:tracePt t="172144" x="1300163" y="4759325"/>
          <p14:tracePt t="172151" x="1282700" y="4759325"/>
          <p14:tracePt t="172157" x="1265238" y="4759325"/>
          <p14:tracePt t="172164" x="1249363" y="4759325"/>
          <p14:tracePt t="172172" x="1239838" y="4759325"/>
          <p14:tracePt t="172178" x="1223963" y="4759325"/>
          <p14:tracePt t="172187" x="1214438" y="4759325"/>
          <p14:tracePt t="172194" x="1206500" y="4759325"/>
          <p14:tracePt t="172199" x="1189038" y="4759325"/>
          <p14:tracePt t="172215" x="1181100" y="4759325"/>
          <p14:tracePt t="172220" x="1173163" y="4759325"/>
          <p14:tracePt t="172234" x="1163638" y="4759325"/>
          <p14:tracePt t="172248" x="1147763" y="4759325"/>
          <p14:tracePt t="172262" x="1138238" y="4759325"/>
          <p14:tracePt t="172283" x="1130300" y="4759325"/>
          <p14:tracePt t="172304" x="1120775" y="4759325"/>
          <p14:tracePt t="172318" x="1112838" y="4759325"/>
          <p14:tracePt t="172331" x="1104900" y="4759325"/>
          <p14:tracePt t="172360" x="1095375" y="4759325"/>
          <p14:tracePt t="172374" x="1079500" y="4759325"/>
          <p14:tracePt t="172379" x="1069975" y="4759325"/>
          <p14:tracePt t="172388" x="1062038" y="4759325"/>
          <p14:tracePt t="172394" x="1044575" y="4749800"/>
          <p14:tracePt t="172410" x="1036638" y="4749800"/>
          <p14:tracePt t="172415" x="1028700" y="4749800"/>
          <p14:tracePt t="172422" x="1019175" y="4749800"/>
          <p14:tracePt t="172436" x="1011238" y="4749800"/>
          <p14:tracePt t="172450" x="1003300" y="4749800"/>
          <p14:tracePt t="172582" x="1011238" y="4749800"/>
          <p14:tracePt t="172597" x="1028700" y="4749800"/>
          <p14:tracePt t="172610" x="1036638" y="4749800"/>
          <p14:tracePt t="172616" x="1054100" y="4749800"/>
          <p14:tracePt t="172631" x="1062038" y="4749800"/>
          <p14:tracePt t="172637" x="1087438" y="4749800"/>
          <p14:tracePt t="172648" x="1104900" y="4749800"/>
          <p14:tracePt t="172652" x="1112838" y="4749800"/>
          <p14:tracePt t="172660" x="1138238" y="4749800"/>
          <p14:tracePt t="172665" x="1155700" y="4749800"/>
          <p14:tracePt t="172674" x="1181100" y="4749800"/>
          <p14:tracePt t="172679" x="1214438" y="4749800"/>
          <p14:tracePt t="172686" x="1249363" y="4749800"/>
          <p14:tracePt t="172694" x="1274763" y="4749800"/>
          <p14:tracePt t="172701" x="1290638" y="4749800"/>
          <p14:tracePt t="172710" x="1325563" y="4749800"/>
          <p14:tracePt t="172714" x="1350963" y="4749800"/>
          <p14:tracePt t="172722" x="1376363" y="4749800"/>
          <p14:tracePt t="172728" x="1401763" y="4749800"/>
          <p14:tracePt t="172736" x="1452563" y="4759325"/>
          <p14:tracePt t="172744" x="1487488" y="4759325"/>
          <p14:tracePt t="172749" x="1512888" y="4759325"/>
          <p14:tracePt t="172757" x="1589088" y="4759325"/>
          <p14:tracePt t="172763" x="1690688" y="4759325"/>
          <p14:tracePt t="172771" x="1749425" y="4759325"/>
          <p14:tracePt t="172777" x="1843088" y="4767263"/>
          <p14:tracePt t="172784" x="1928813" y="4767263"/>
          <p14:tracePt t="172792" x="1987550" y="4775200"/>
          <p14:tracePt t="172799" x="2030413" y="4775200"/>
          <p14:tracePt t="172805" x="2065338" y="4775200"/>
          <p14:tracePt t="172811" x="2098675" y="4775200"/>
          <p14:tracePt t="172820" x="2132013" y="4775200"/>
          <p14:tracePt t="172829" x="2149475" y="4775200"/>
          <p14:tracePt t="172833" x="2157413" y="4775200"/>
          <p14:tracePt t="172842" x="2166938" y="4775200"/>
          <p14:tracePt t="172847" x="2174875" y="4775200"/>
          <p14:tracePt t="172854" x="2182813" y="4775200"/>
          <p14:tracePt t="172867" x="2192338" y="4775200"/>
          <p14:tracePt t="172896" x="2208213" y="4775200"/>
          <p14:tracePt t="172924" x="2217738" y="4775200"/>
          <p14:tracePt t="172944" x="2225675" y="4775200"/>
          <p14:tracePt t="172960" x="2235200" y="4775200"/>
          <p14:tracePt t="172973" x="2243138" y="4775200"/>
          <p14:tracePt t="173007" x="2251075" y="4775200"/>
          <p14:tracePt t="173014" x="2260600" y="4775200"/>
          <p14:tracePt t="173021" x="2268538" y="4775200"/>
          <p14:tracePt t="173042" x="2276475" y="4775200"/>
          <p14:tracePt t="173049" x="2286000" y="4775200"/>
          <p14:tracePt t="173063" x="2293938" y="4775200"/>
          <p14:tracePt t="173069" x="2311400" y="4775200"/>
          <p14:tracePt t="173084" x="2319338" y="4775200"/>
          <p14:tracePt t="173094" x="2327275" y="4775200"/>
          <p14:tracePt t="173105" x="2336800" y="4775200"/>
          <p14:tracePt t="173111" x="2344738" y="4775200"/>
          <p14:tracePt t="173118" x="2344738" y="4784725"/>
          <p14:tracePt t="173126" x="2352675" y="4784725"/>
          <p14:tracePt t="173133" x="2352675" y="4792663"/>
          <p14:tracePt t="173209" x="2344738" y="4792663"/>
          <p14:tracePt t="173216" x="2336800" y="4792663"/>
          <p14:tracePt t="173223" x="2319338" y="4792663"/>
          <p14:tracePt t="173230" x="2293938" y="4784725"/>
          <p14:tracePt t="173237" x="2192338" y="4775200"/>
          <p14:tracePt t="173245" x="2055813" y="4775200"/>
          <p14:tracePt t="173252" x="1928813" y="4775200"/>
          <p14:tracePt t="173259" x="1835150" y="4767263"/>
          <p14:tracePt t="173265" x="1741488" y="4767263"/>
          <p14:tracePt t="173271" x="1657350" y="4767263"/>
          <p14:tracePt t="173279" x="1631950" y="4767263"/>
          <p14:tracePt t="173285" x="1589088" y="4767263"/>
          <p14:tracePt t="173293" x="1563688" y="4767263"/>
          <p14:tracePt t="173300" x="1538288" y="4767263"/>
          <p14:tracePt t="173308" x="1520825" y="4767263"/>
          <p14:tracePt t="173313" x="1495425" y="4767263"/>
          <p14:tracePt t="173321" x="1462088" y="4767263"/>
          <p14:tracePt t="173328" x="1444625" y="4767263"/>
          <p14:tracePt t="173337" x="1427163" y="4767263"/>
          <p14:tracePt t="173342" x="1409700" y="4767263"/>
          <p14:tracePt t="173348" x="1384300" y="4767263"/>
          <p14:tracePt t="173355" x="1376363" y="4767263"/>
          <p14:tracePt t="173362" x="1368425" y="4767263"/>
          <p14:tracePt t="173369" x="1350963" y="4767263"/>
          <p14:tracePt t="173377" x="1343025" y="4767263"/>
          <p14:tracePt t="173383" x="1325563" y="4767263"/>
          <p14:tracePt t="173392" x="1308100" y="4767263"/>
          <p14:tracePt t="173397" x="1290638" y="4767263"/>
          <p14:tracePt t="173404" x="1282700" y="4767263"/>
          <p14:tracePt t="173411" x="1257300" y="4767263"/>
          <p14:tracePt t="173417" x="1239838" y="4767263"/>
          <p14:tracePt t="173426" x="1223963" y="4767263"/>
          <p14:tracePt t="173432" x="1206500" y="4767263"/>
          <p14:tracePt t="173439" x="1189038" y="4767263"/>
          <p14:tracePt t="173446" x="1181100" y="4767263"/>
          <p14:tracePt t="173452" x="1173163" y="4767263"/>
          <p14:tracePt t="173460" x="1163638" y="4767263"/>
          <p14:tracePt t="173466" x="1155700" y="4767263"/>
          <p14:tracePt t="173480" x="1147763" y="4767263"/>
          <p14:tracePt t="173487" x="1138238" y="4767263"/>
          <p14:tracePt t="173502" x="1130300" y="4767263"/>
          <p14:tracePt t="173517" x="1120775" y="4767263"/>
          <p14:tracePt t="173529" x="1112838" y="4767263"/>
          <p14:tracePt t="173558" x="1104900" y="4767263"/>
          <p14:tracePt t="173675" x="1112838" y="4767263"/>
          <p14:tracePt t="173683" x="1120775" y="4767263"/>
          <p14:tracePt t="173697" x="1130300" y="4767263"/>
          <p14:tracePt t="173703" x="1155700" y="4759325"/>
          <p14:tracePt t="173710" x="1163638" y="4759325"/>
          <p14:tracePt t="173718" x="1206500" y="4759325"/>
          <p14:tracePt t="173725" x="1249363" y="4759325"/>
          <p14:tracePt t="173731" x="1333500" y="4759325"/>
          <p14:tracePt t="173738" x="1419225" y="4749800"/>
          <p14:tracePt t="173746" x="1520825" y="4741863"/>
          <p14:tracePt t="173752" x="1622425" y="4733925"/>
          <p14:tracePt t="173759" x="1724025" y="4733925"/>
          <p14:tracePt t="173767" x="1784350" y="4724400"/>
          <p14:tracePt t="173775" x="1835150" y="4716463"/>
          <p14:tracePt t="173780" x="1868488" y="4708525"/>
          <p14:tracePt t="173786" x="1920875" y="4708525"/>
          <p14:tracePt t="173794" x="1954213" y="4708525"/>
          <p14:tracePt t="173800" x="1979613" y="4708525"/>
          <p14:tracePt t="173809" x="2005013" y="4708525"/>
          <p14:tracePt t="173815" x="2012950" y="4708525"/>
          <p14:tracePt t="173823" x="2038350" y="4708525"/>
          <p14:tracePt t="173828" x="2055813" y="4708525"/>
          <p14:tracePt t="173836" x="2073275" y="4708525"/>
          <p14:tracePt t="173844" x="2081213" y="4708525"/>
          <p14:tracePt t="173850" x="2090738" y="4708525"/>
          <p14:tracePt t="173864" x="2098675" y="4708525"/>
          <p14:tracePt t="173871" x="2106613" y="4708525"/>
          <p14:tracePt t="173877" x="2116138" y="4708525"/>
          <p14:tracePt t="173898" x="2124075" y="4708525"/>
          <p14:tracePt t="173912" x="2132013" y="4708525"/>
          <p14:tracePt t="173933" x="2141538" y="4716463"/>
          <p14:tracePt t="173982" x="2149475" y="4716463"/>
          <p14:tracePt t="174115" x="2141538" y="4716463"/>
          <p14:tracePt t="174121" x="2132013" y="4716463"/>
          <p14:tracePt t="174128" x="2124075" y="4716463"/>
          <p14:tracePt t="174143" x="2106613" y="4716463"/>
          <p14:tracePt t="174149" x="2098675" y="4716463"/>
          <p14:tracePt t="174157" x="2081213" y="4716463"/>
          <p14:tracePt t="174163" x="2047875" y="4716463"/>
          <p14:tracePt t="174169" x="1946275" y="4716463"/>
          <p14:tracePt t="174176" x="1784350" y="4733925"/>
          <p14:tracePt t="174184" x="1647825" y="4733925"/>
          <p14:tracePt t="174193" x="1538288" y="4741863"/>
          <p14:tracePt t="174198" x="1470025" y="4741863"/>
          <p14:tracePt t="174209" x="1384300" y="4741863"/>
          <p14:tracePt t="174212" x="1343025" y="4749800"/>
          <p14:tracePt t="174219" x="1290638" y="4749800"/>
          <p14:tracePt t="174228" x="1257300" y="4749800"/>
          <p14:tracePt t="174232" x="1223963" y="4749800"/>
          <p14:tracePt t="174241" x="1206500" y="4749800"/>
          <p14:tracePt t="174246" x="1198563" y="4749800"/>
          <p14:tracePt t="174254" x="1181100" y="4749800"/>
          <p14:tracePt t="174261" x="1173163" y="4759325"/>
          <p14:tracePt t="174276" x="1163638" y="4759325"/>
          <p14:tracePt t="174291" x="1155700" y="4759325"/>
          <p14:tracePt t="174295" x="1147763" y="4759325"/>
          <p14:tracePt t="174324" x="1138238" y="4759325"/>
          <p14:tracePt t="174365" x="1130300" y="4759325"/>
          <p14:tracePt t="174407" x="1120775" y="4759325"/>
          <p14:tracePt t="174507" x="1130300" y="4759325"/>
          <p14:tracePt t="174519" x="1147763" y="4759325"/>
          <p14:tracePt t="174532" x="1163638" y="4759325"/>
          <p14:tracePt t="174540" x="1181100" y="4749800"/>
          <p14:tracePt t="174545" x="1198563" y="4741863"/>
          <p14:tracePt t="174554" x="1231900" y="4741863"/>
          <p14:tracePt t="174561" x="1274763" y="4741863"/>
          <p14:tracePt t="174567" x="1350963" y="4733925"/>
          <p14:tracePt t="174575" x="1487488" y="4733925"/>
          <p14:tracePt t="174582" x="1631950" y="4724400"/>
          <p14:tracePt t="174588" x="1758950" y="4724400"/>
          <p14:tracePt t="174595" x="1827213" y="4724400"/>
          <p14:tracePt t="174602" x="1885950" y="4724400"/>
          <p14:tracePt t="174609" x="1911350" y="4733925"/>
          <p14:tracePt t="174616" x="1928813" y="4733925"/>
          <p14:tracePt t="174624" x="1946275" y="4741863"/>
          <p14:tracePt t="174630" x="1971675" y="4741863"/>
          <p14:tracePt t="174637" x="1987550" y="4741863"/>
          <p14:tracePt t="174643" x="1997075" y="4741863"/>
          <p14:tracePt t="174651" x="2005013" y="4741863"/>
          <p14:tracePt t="174659" x="2012950" y="4749800"/>
          <p14:tracePt t="174665" x="2022475" y="4749800"/>
          <p14:tracePt t="174672" x="2030413" y="4749800"/>
          <p14:tracePt t="174679" x="2038350" y="4759325"/>
          <p14:tracePt t="174693" x="2055813" y="4759325"/>
          <p14:tracePt t="174699" x="2065338" y="4759325"/>
          <p14:tracePt t="174721" x="2073275" y="4759325"/>
          <p14:tracePt t="174734" x="2081213" y="4759325"/>
          <p14:tracePt t="174747" x="2090738" y="4759325"/>
          <p14:tracePt t="174853" x="2090738" y="4767263"/>
          <p14:tracePt t="175041" x="2124075" y="4767263"/>
          <p14:tracePt t="175047" x="2166938" y="4767263"/>
          <p14:tracePt t="175055" x="2251075" y="4767263"/>
          <p14:tracePt t="175062" x="2362200" y="4767263"/>
          <p14:tracePt t="175069" x="2471738" y="4767263"/>
          <p14:tracePt t="175076" x="2565400" y="4767263"/>
          <p14:tracePt t="175083" x="2625725" y="4767263"/>
          <p14:tracePt t="175091" x="2641600" y="4767263"/>
          <p14:tracePt t="175103" x="2651125" y="4767263"/>
          <p14:tracePt t="175110" x="2659063" y="4767263"/>
          <p14:tracePt t="175139" x="2668588" y="4767263"/>
          <p14:tracePt t="175159" x="2676525" y="4767263"/>
          <p14:tracePt t="175459" x="2668588" y="4767263"/>
          <p14:tracePt t="175480" x="2659063" y="4767263"/>
          <p14:tracePt t="175500" x="2659063" y="4759325"/>
          <p14:tracePt t="175508" x="2651125" y="4759325"/>
          <p14:tracePt t="175514" x="2651125" y="4749800"/>
          <p14:tracePt t="175528" x="2641600" y="4749800"/>
          <p14:tracePt t="175535" x="2641600" y="4741863"/>
          <p14:tracePt t="175542" x="2633663" y="4741863"/>
          <p14:tracePt t="175557" x="2633663" y="4733925"/>
          <p14:tracePt t="175584" x="2625725" y="4733925"/>
          <p14:tracePt t="175591" x="2625725" y="4724400"/>
          <p14:tracePt t="175597" x="2625725" y="4716463"/>
          <p14:tracePt t="175612" x="2625725" y="4708525"/>
          <p14:tracePt t="175723" x="2625725" y="4724400"/>
          <p14:tracePt t="175737" x="2625725" y="4733925"/>
          <p14:tracePt t="175751" x="2625725" y="4749800"/>
          <p14:tracePt t="175758" x="2625725" y="4767263"/>
          <p14:tracePt t="175773" x="2625725" y="4775200"/>
          <p14:tracePt t="175786" x="2625725" y="4784725"/>
          <p14:tracePt t="175793" x="2625725" y="4792663"/>
          <p14:tracePt t="175800" x="2625725" y="4802188"/>
          <p14:tracePt t="175808" x="2625725" y="4810125"/>
          <p14:tracePt t="175822" x="2625725" y="4818063"/>
          <p14:tracePt t="175835" x="2625725" y="4835525"/>
          <p14:tracePt t="175856" x="2625725" y="4843463"/>
          <p14:tracePt t="175863" x="2625725" y="4852988"/>
          <p14:tracePt t="175884" x="2625725" y="4860925"/>
          <p14:tracePt t="175891" x="2625725" y="4868863"/>
          <p14:tracePt t="175911" x="2625725" y="4878388"/>
          <p14:tracePt t="175933" x="2625725" y="4886325"/>
          <p14:tracePt t="175953" x="2625725" y="4894263"/>
          <p14:tracePt t="175974" x="2625725" y="4903788"/>
          <p14:tracePt t="176044" x="2616200" y="4903788"/>
          <p14:tracePt t="176079" x="2608263" y="4903788"/>
          <p14:tracePt t="176085" x="2608263" y="4894263"/>
          <p14:tracePt t="176092" x="2600325" y="4886325"/>
          <p14:tracePt t="176100" x="2600325" y="4878388"/>
          <p14:tracePt t="176108" x="2590800" y="4860925"/>
          <p14:tracePt t="176113" x="2590800" y="4852988"/>
          <p14:tracePt t="176121" x="2590800" y="4835525"/>
          <p14:tracePt t="176128" x="2582863" y="4818063"/>
          <p14:tracePt t="176135" x="2582863" y="4810125"/>
          <p14:tracePt t="176142" x="2582863" y="4792663"/>
          <p14:tracePt t="176149" x="2582863" y="4767263"/>
          <p14:tracePt t="176157" x="2582863" y="4759325"/>
          <p14:tracePt t="176162" x="2582863" y="4749800"/>
          <p14:tracePt t="176169" x="2590800" y="4733925"/>
          <p14:tracePt t="176176" x="2590800" y="4716463"/>
          <p14:tracePt t="176183" x="2590800" y="4699000"/>
          <p14:tracePt t="176191" x="2600325" y="4691063"/>
          <p14:tracePt t="176197" x="2600325" y="4683125"/>
          <p14:tracePt t="176206" x="2600325" y="4673600"/>
          <p14:tracePt t="176211" x="2600325" y="4665663"/>
          <p14:tracePt t="176217" x="2608263" y="4665663"/>
          <p14:tracePt t="176225" x="2608263" y="4657725"/>
          <p14:tracePt t="176239" x="2608263" y="4648200"/>
          <p14:tracePt t="176254" x="2608263" y="4640263"/>
          <p14:tracePt t="176266" x="2608263" y="4630738"/>
          <p14:tracePt t="176287" x="2608263" y="4622800"/>
          <p14:tracePt t="176344" x="2600325" y="4622800"/>
          <p14:tracePt t="176350" x="2590800" y="4622800"/>
          <p14:tracePt t="176357" x="2590800" y="4630738"/>
          <p14:tracePt t="176364" x="2574925" y="4630738"/>
          <p14:tracePt t="176373" x="2574925" y="4640263"/>
          <p14:tracePt t="176378" x="2565400" y="4640263"/>
          <p14:tracePt t="176392" x="2557463" y="4657725"/>
          <p14:tracePt t="176399" x="2549525" y="4657725"/>
          <p14:tracePt t="176413" x="2549525" y="4665663"/>
          <p14:tracePt t="176423" x="2540000" y="4665663"/>
          <p14:tracePt t="176426" x="2540000" y="4673600"/>
          <p14:tracePt t="176447" x="2532063" y="4683125"/>
          <p14:tracePt t="176462" x="2532063" y="4691063"/>
          <p14:tracePt t="176469" x="2524125" y="4691063"/>
          <p14:tracePt t="176559" x="2532063" y="4683125"/>
          <p14:tracePt t="176573" x="2540000" y="4673600"/>
          <p14:tracePt t="176580" x="2549525" y="4673600"/>
          <p14:tracePt t="176589" x="2549525" y="4665663"/>
          <p14:tracePt t="176594" x="2557463" y="4657725"/>
          <p14:tracePt t="176615" x="2565400" y="4648200"/>
          <p14:tracePt t="176623" x="2574925" y="4648200"/>
          <p14:tracePt t="176629" x="2582863" y="4648200"/>
          <p14:tracePt t="176636" x="2582863" y="4640263"/>
          <p14:tracePt t="176651" x="2590800" y="4640263"/>
          <p14:tracePt t="176664" x="2600325" y="4630738"/>
          <p14:tracePt t="176677" x="2616200" y="4630738"/>
          <p14:tracePt t="176691" x="2625725" y="4622800"/>
          <p14:tracePt t="176698" x="2633663" y="4622800"/>
          <p14:tracePt t="176707" x="2641600" y="4622800"/>
          <p14:tracePt t="176719" x="2651125" y="4622800"/>
          <p14:tracePt t="176726" x="2659063" y="4622800"/>
          <p14:tracePt t="176741" x="2668588" y="4622800"/>
          <p14:tracePt t="176767" x="2676525" y="4622800"/>
          <p14:tracePt t="176789" x="2684463" y="4622800"/>
          <p14:tracePt t="176796" x="2693988" y="4630738"/>
          <p14:tracePt t="176816" x="2701925" y="4640263"/>
          <p14:tracePt t="176838" x="2709863" y="4648200"/>
          <p14:tracePt t="176866" x="2719388" y="4657725"/>
          <p14:tracePt t="176872" x="2727325" y="4657725"/>
          <p14:tracePt t="176893" x="2727325" y="4665663"/>
          <p14:tracePt t="176901" x="2727325" y="4673600"/>
          <p14:tracePt t="176921" x="2727325" y="4683125"/>
          <p14:tracePt t="176935" x="2735263" y="4683125"/>
          <p14:tracePt t="176942" x="2735263" y="4691063"/>
          <p14:tracePt t="176963" x="2735263" y="4699000"/>
          <p14:tracePt t="176978" x="2735263" y="4708525"/>
          <p14:tracePt t="177012" x="2735263" y="4716463"/>
          <p14:tracePt t="177047" x="2727325" y="4716463"/>
          <p14:tracePt t="177053" x="2719388" y="4716463"/>
          <p14:tracePt t="177081" x="2709863" y="4716463"/>
          <p14:tracePt t="177096" x="2701925" y="4716463"/>
          <p14:tracePt t="177109" x="2693988" y="4716463"/>
          <p14:tracePt t="177116" x="2684463" y="4716463"/>
          <p14:tracePt t="177130" x="2676525" y="4716463"/>
          <p14:tracePt t="177138" x="2659063" y="4708525"/>
          <p14:tracePt t="177144" x="2659063" y="4699000"/>
          <p14:tracePt t="177151" x="2641600" y="4699000"/>
          <p14:tracePt t="177165" x="2633663" y="4699000"/>
          <p14:tracePt t="177179" x="2625725" y="4691063"/>
          <p14:tracePt t="177194" x="2616200" y="4691063"/>
          <p14:tracePt t="177200" x="2608263" y="4691063"/>
          <p14:tracePt t="177214" x="2600325" y="4691063"/>
          <p14:tracePt t="177222" x="2600325" y="4683125"/>
          <p14:tracePt t="177228" x="2590800" y="4683125"/>
          <p14:tracePt t="177249" x="2582863" y="4673600"/>
          <p14:tracePt t="177263" x="2574925" y="4673600"/>
          <p14:tracePt t="177298" x="2565400" y="4673600"/>
          <p14:tracePt t="177325" x="2565400" y="4683125"/>
          <p14:tracePt t="177340" x="2565400" y="4691063"/>
          <p14:tracePt t="177347" x="2565400" y="4699000"/>
          <p14:tracePt t="177353" x="2565400" y="4708525"/>
          <p14:tracePt t="177361" x="2565400" y="4724400"/>
          <p14:tracePt t="177374" x="2565400" y="4733925"/>
          <p14:tracePt t="177381" x="2565400" y="4741863"/>
          <p14:tracePt t="177389" x="2565400" y="4749800"/>
          <p14:tracePt t="177395" x="2565400" y="4759325"/>
          <p14:tracePt t="177402" x="2565400" y="4775200"/>
          <p14:tracePt t="177416" x="2565400" y="4784725"/>
          <p14:tracePt t="177423" x="2565400" y="4792663"/>
          <p14:tracePt t="177430" x="2574925" y="4802188"/>
          <p14:tracePt t="177438" x="2574925" y="4810125"/>
          <p14:tracePt t="177450" x="2582863" y="4818063"/>
          <p14:tracePt t="177458" x="2582863" y="4827588"/>
          <p14:tracePt t="177465" x="2582863" y="4843463"/>
          <p14:tracePt t="177473" x="2582863" y="4852988"/>
          <p14:tracePt t="177487" x="2582863" y="4860925"/>
          <p14:tracePt t="177493" x="2582863" y="4868863"/>
          <p14:tracePt t="177507" x="2590800" y="4868863"/>
          <p14:tracePt t="177514" x="2590800" y="4878388"/>
          <p14:tracePt t="177527" x="2590800" y="4886325"/>
          <p14:tracePt t="177541" x="2590800" y="4894263"/>
          <p14:tracePt t="177549" x="2590800" y="4903788"/>
          <p14:tracePt t="177556" x="2600325" y="4903788"/>
          <p14:tracePt t="177563" x="2600325" y="4911725"/>
          <p14:tracePt t="177571" x="2608263" y="4911725"/>
          <p14:tracePt t="177590" x="2608263" y="4929188"/>
          <p14:tracePt t="177653" x="2608263" y="4919663"/>
          <p14:tracePt t="177660" x="2608263" y="4911725"/>
          <p14:tracePt t="177667" x="2600325" y="4911725"/>
          <p14:tracePt t="177673" x="2600325" y="4886325"/>
          <p14:tracePt t="177682" x="2600325" y="4878388"/>
          <p14:tracePt t="177688" x="2600325" y="4860925"/>
          <p14:tracePt t="177695" x="2600325" y="4843463"/>
          <p14:tracePt t="177704" x="2600325" y="4827588"/>
          <p14:tracePt t="177708" x="2600325" y="4810125"/>
          <p14:tracePt t="177716" x="2600325" y="4802188"/>
          <p14:tracePt t="177722" x="2600325" y="4792663"/>
          <p14:tracePt t="177730" x="2600325" y="4784725"/>
          <p14:tracePt t="177738" x="2600325" y="4775200"/>
          <p14:tracePt t="177743" x="2600325" y="4767263"/>
          <p14:tracePt t="177751" x="2600325" y="4759325"/>
          <p14:tracePt t="177765" x="2590800" y="4749800"/>
          <p14:tracePt t="177779" x="2590800" y="4741863"/>
          <p14:tracePt t="177812" x="2582863" y="4733925"/>
          <p14:tracePt t="177820" x="2574925" y="4733925"/>
          <p14:tracePt t="177840" x="2565400" y="4733925"/>
          <p14:tracePt t="177862" x="2557463" y="4733925"/>
          <p14:tracePt t="177876" x="2549525" y="4733925"/>
          <p14:tracePt t="177889" x="2540000" y="4733925"/>
          <p14:tracePt t="177910" x="2532063" y="4733925"/>
          <p14:tracePt t="177924" x="2532063" y="4741863"/>
          <p14:tracePt t="177931" x="2524125" y="4741863"/>
          <p14:tracePt t="177959" x="2514600" y="4749800"/>
          <p14:tracePt t="177967" x="2506663" y="4749800"/>
          <p14:tracePt t="177988" x="2506663" y="4759325"/>
          <p14:tracePt t="177994" x="2497138" y="4767263"/>
          <p14:tracePt t="178015" x="2497138" y="4775200"/>
          <p14:tracePt t="178029" x="2489200" y="4775200"/>
          <p14:tracePt t="178038" x="2489200" y="4784725"/>
          <p14:tracePt t="178071" x="2489200" y="4792663"/>
          <p14:tracePt t="178092" x="2489200" y="4802188"/>
          <p14:tracePt t="178141" x="2489200" y="4792663"/>
          <p14:tracePt t="178155" x="2489200" y="4784725"/>
          <p14:tracePt t="178162" x="2497138" y="4784725"/>
          <p14:tracePt t="178168" x="2497138" y="4775200"/>
          <p14:tracePt t="178175" x="2506663" y="4775200"/>
          <p14:tracePt t="178182" x="2514600" y="4767263"/>
          <p14:tracePt t="178189" x="2532063" y="4759325"/>
          <p14:tracePt t="178196" x="2540000" y="4749800"/>
          <p14:tracePt t="178205" x="2549525" y="4749800"/>
          <p14:tracePt t="178210" x="2549525" y="4741863"/>
          <p14:tracePt t="178217" x="2557463" y="4741863"/>
          <p14:tracePt t="178224" x="2574925" y="4741863"/>
          <p14:tracePt t="178241" x="2590800" y="4741863"/>
          <p14:tracePt t="178254" x="2600325" y="4741863"/>
          <p14:tracePt t="178259" x="2608263" y="4741863"/>
          <p14:tracePt t="178272" x="2616200" y="4741863"/>
          <p14:tracePt t="178281" x="2625725" y="4741863"/>
          <p14:tracePt t="178294" x="2633663" y="4741863"/>
          <p14:tracePt t="178308" x="2641600" y="4741863"/>
          <p14:tracePt t="178315" x="2651125" y="4741863"/>
          <p14:tracePt t="178329" x="2659063" y="4749800"/>
          <p14:tracePt t="178338" x="2659063" y="4759325"/>
          <p14:tracePt t="178350" x="2659063" y="4767263"/>
          <p14:tracePt t="178363" x="2668588" y="4775200"/>
          <p14:tracePt t="178378" x="2676525" y="4784725"/>
          <p14:tracePt t="178385" x="2676525" y="4792663"/>
          <p14:tracePt t="178398" x="2676525" y="4802188"/>
          <p14:tracePt t="178412" x="2676525" y="4810125"/>
          <p14:tracePt t="178420" x="2684463" y="4810125"/>
          <p14:tracePt t="178433" x="2684463" y="4827588"/>
          <p14:tracePt t="178461" x="2693988" y="4835525"/>
          <p14:tracePt t="178482" x="2693988" y="4843463"/>
          <p14:tracePt t="178517" x="2693988" y="4852988"/>
          <p14:tracePt t="178573" x="2693988" y="4843463"/>
          <p14:tracePt t="178586" x="2693988" y="4827588"/>
          <p14:tracePt t="178593" x="2684463" y="4818063"/>
          <p14:tracePt t="178601" x="2676525" y="4802188"/>
          <p14:tracePt t="178615" x="2676525" y="4784725"/>
          <p14:tracePt t="178622" x="2668588" y="4767263"/>
          <p14:tracePt t="178628" x="2659063" y="4759325"/>
          <p14:tracePt t="178636" x="2659063" y="4749800"/>
          <p14:tracePt t="178642" x="2651125" y="4749800"/>
          <p14:tracePt t="178650" x="2651125" y="4741863"/>
          <p14:tracePt t="178656" x="2641600" y="4741863"/>
          <p14:tracePt t="178663" x="2641600" y="4724400"/>
          <p14:tracePt t="178677" x="2633663" y="4724400"/>
          <p14:tracePt t="178691" x="2633663" y="4716463"/>
          <p14:tracePt t="178705" x="2625725" y="4716463"/>
          <p14:tracePt t="178712" x="2625725" y="4708525"/>
          <p14:tracePt t="178726" x="2625725" y="4699000"/>
          <p14:tracePt t="178739" x="2625725" y="4691063"/>
          <p14:tracePt t="178755" x="2616200" y="4691063"/>
          <p14:tracePt t="178760" x="2608263" y="4691063"/>
          <p14:tracePt t="178781" x="2608263" y="4683125"/>
          <p14:tracePt t="178984" x="2616200" y="4683125"/>
          <p14:tracePt t="179026" x="2625725" y="4683125"/>
          <p14:tracePt t="179054" x="2625725" y="4691063"/>
          <p14:tracePt t="179059" x="2633663" y="4691063"/>
          <p14:tracePt t="179081" x="2633663" y="4699000"/>
          <p14:tracePt t="179116" x="2633663" y="4708525"/>
          <p14:tracePt t="179151" x="2633663" y="4716463"/>
          <p14:tracePt t="179297" x="2633663" y="4708525"/>
          <p14:tracePt t="179304" x="2641600" y="4708525"/>
          <p14:tracePt t="179312" x="2641600" y="4699000"/>
          <p14:tracePt t="179339" x="2641600" y="4691063"/>
          <p14:tracePt t="179346" x="2651125" y="4691063"/>
          <p14:tracePt t="179360" x="2651125" y="4683125"/>
          <p14:tracePt t="179374" x="2659063" y="4673600"/>
          <p14:tracePt t="179380" x="2659063" y="4665663"/>
          <p14:tracePt t="179394" x="2668588" y="4657725"/>
          <p14:tracePt t="179404" x="2668588" y="4648200"/>
          <p14:tracePt t="179409" x="2668588" y="4640263"/>
          <p14:tracePt t="179416" x="2676525" y="4640263"/>
          <p14:tracePt t="179422" x="2676525" y="4630738"/>
          <p14:tracePt t="179438" x="2684463" y="4614863"/>
          <p14:tracePt t="179450" x="2684463" y="4605338"/>
          <p14:tracePt t="179456" x="2684463" y="4597400"/>
          <p14:tracePt t="179465" x="2693988" y="4597400"/>
          <p14:tracePt t="179477" x="2693988" y="4589463"/>
          <p14:tracePt t="179486" x="2693988" y="4579938"/>
          <p14:tracePt t="179492" x="2701925" y="4572000"/>
          <p14:tracePt t="179505" x="2701925" y="4564063"/>
          <p14:tracePt t="179514" x="2709863" y="4554538"/>
          <p14:tracePt t="179526" x="2709863" y="4546600"/>
          <p14:tracePt t="179537" x="2719388" y="4538663"/>
          <p14:tracePt t="179541" x="2719388" y="4529138"/>
          <p14:tracePt t="179547" x="2719388" y="4503738"/>
          <p14:tracePt t="179555" x="2735263" y="4452938"/>
          <p14:tracePt t="179561" x="2752725" y="4376738"/>
          <p14:tracePt t="179570" x="2770188" y="4308475"/>
          <p14:tracePt t="179576" x="2786063" y="4249738"/>
          <p14:tracePt t="179582" x="2803525" y="4206875"/>
          <p14:tracePt t="179589" x="2803525" y="4171950"/>
          <p14:tracePt t="179596" x="2811463" y="4146550"/>
          <p14:tracePt t="179604" x="2820988" y="4130675"/>
          <p14:tracePt t="179610" x="2820988" y="4121150"/>
          <p14:tracePt t="179620" x="2820988" y="4113213"/>
          <p14:tracePt t="179631" x="2820988" y="4105275"/>
          <p14:tracePt t="179652" x="2820988" y="4095750"/>
          <p14:tracePt t="179659" x="2820988" y="4087813"/>
          <p14:tracePt t="179687" x="2820988" y="4079875"/>
          <p14:tracePt t="179715" x="2820988" y="4070350"/>
          <p14:tracePt t="179756" x="2820988" y="4062413"/>
          <p14:tracePt t="179771" x="2811463" y="4062413"/>
          <p14:tracePt t="179785" x="2811463" y="4052888"/>
          <p14:tracePt t="179808" x="2803525" y="4052888"/>
          <p14:tracePt t="179813" x="2803525" y="4044950"/>
          <p14:tracePt t="179826" x="2803525" y="4027488"/>
          <p14:tracePt t="179833" x="2803525" y="4019550"/>
          <p14:tracePt t="179839" x="2803525" y="4011613"/>
          <p14:tracePt t="179847" x="2795588" y="4002088"/>
          <p14:tracePt t="179854" x="2795588" y="3986213"/>
          <p14:tracePt t="179870" x="2778125" y="3976688"/>
          <p14:tracePt t="179874" x="2778125" y="3968750"/>
          <p14:tracePt t="179882" x="2778125" y="3960813"/>
          <p14:tracePt t="179888" x="2760663" y="3960813"/>
          <p14:tracePt t="179895" x="2760663" y="3943350"/>
          <p14:tracePt t="179905" x="2752725" y="3943350"/>
          <p14:tracePt t="179916" x="2744788" y="3943350"/>
          <p14:tracePt t="179923" x="2744788" y="3935413"/>
          <p14:tracePt t="179931" x="2735263" y="3935413"/>
          <p14:tracePt t="179937" x="2735263" y="3925888"/>
          <p14:tracePt t="179945" x="2727325" y="3925888"/>
          <p14:tracePt t="179958" x="2719388" y="3925888"/>
          <p14:tracePt t="179973" x="2709863" y="3925888"/>
          <p14:tracePt t="179979" x="2701925" y="3925888"/>
          <p14:tracePt t="179987" x="2693988" y="3925888"/>
          <p14:tracePt t="180002" x="2684463" y="3925888"/>
          <p14:tracePt t="180007" x="2676525" y="3925888"/>
          <p14:tracePt t="180014" x="2668588" y="3925888"/>
          <p14:tracePt t="180028" x="2659063" y="3925888"/>
          <p14:tracePt t="180042" x="2651125" y="3925888"/>
          <p14:tracePt t="180048" x="2641600" y="3925888"/>
          <p14:tracePt t="180064" x="2633663" y="3925888"/>
          <p14:tracePt t="180076" x="2625725" y="3925888"/>
          <p14:tracePt t="180091" x="2616200" y="3925888"/>
          <p14:tracePt t="180098" x="2608263" y="3935413"/>
          <p14:tracePt t="180105" x="2600325" y="3935413"/>
          <p14:tracePt t="180112" x="2590800" y="3951288"/>
          <p14:tracePt t="180120" x="2590800" y="3960813"/>
          <p14:tracePt t="180125" x="2590800" y="3968750"/>
          <p14:tracePt t="180133" x="2582863" y="3986213"/>
          <p14:tracePt t="180139" x="2574925" y="3994150"/>
          <p14:tracePt t="180147" x="2574925" y="4002088"/>
          <p14:tracePt t="180155" x="2574925" y="4019550"/>
          <p14:tracePt t="180161" x="2565400" y="4019550"/>
          <p14:tracePt t="180169" x="2565400" y="4027488"/>
          <p14:tracePt t="180174" x="2557463" y="4052888"/>
          <p14:tracePt t="180182" x="2557463" y="4062413"/>
          <p14:tracePt t="180188" x="2557463" y="4070350"/>
          <p14:tracePt t="180195" x="2549525" y="4087813"/>
          <p14:tracePt t="180203" x="2549525" y="4095750"/>
          <p14:tracePt t="180209" x="2549525" y="4105275"/>
          <p14:tracePt t="180216" x="2540000" y="4130675"/>
          <p14:tracePt t="180223" x="2540000" y="4146550"/>
          <p14:tracePt t="180231" x="2532063" y="4171950"/>
          <p14:tracePt t="180238" x="2532063" y="4197350"/>
          <p14:tracePt t="180244" x="2532063" y="4232275"/>
          <p14:tracePt t="180252" x="2532063" y="4265613"/>
          <p14:tracePt t="180258" x="2524125" y="4291013"/>
          <p14:tracePt t="180268" x="2524125" y="4325938"/>
          <p14:tracePt t="180271" x="2524125" y="4368800"/>
          <p14:tracePt t="180280" x="2524125" y="4394200"/>
          <p14:tracePt t="180286" x="2524125" y="4419600"/>
          <p14:tracePt t="180293" x="2524125" y="4435475"/>
          <p14:tracePt t="180302" x="2524125" y="4460875"/>
          <p14:tracePt t="180306" x="2524125" y="4478338"/>
          <p14:tracePt t="180314" x="2524125" y="4503738"/>
          <p14:tracePt t="180320" x="2524125" y="4513263"/>
          <p14:tracePt t="180328" x="2524125" y="4521200"/>
          <p14:tracePt t="180335" x="2524125" y="4538663"/>
          <p14:tracePt t="180341" x="2524125" y="4554538"/>
          <p14:tracePt t="180348" x="2524125" y="4572000"/>
          <p14:tracePt t="180355" x="2524125" y="4579938"/>
          <p14:tracePt t="180362" x="2524125" y="4597400"/>
          <p14:tracePt t="180370" x="2532063" y="4614863"/>
          <p14:tracePt t="180376" x="2532063" y="4622800"/>
          <p14:tracePt t="180385" x="2540000" y="4640263"/>
          <p14:tracePt t="180390" x="2549525" y="4657725"/>
          <p14:tracePt t="180398" x="2549525" y="4665663"/>
          <p14:tracePt t="180405" x="2549525" y="4673600"/>
          <p14:tracePt t="180411" x="2549525" y="4691063"/>
          <p14:tracePt t="180419" x="2565400" y="4708525"/>
          <p14:tracePt t="180433" x="2574925" y="4724400"/>
          <p14:tracePt t="180438" x="2582863" y="4733925"/>
          <p14:tracePt t="180446" x="2590800" y="4741863"/>
          <p14:tracePt t="180454" x="2600325" y="4759325"/>
          <p14:tracePt t="180460" x="2600325" y="4767263"/>
          <p14:tracePt t="180469" x="2616200" y="4784725"/>
          <p14:tracePt t="180474" x="2625725" y="4792663"/>
          <p14:tracePt t="180481" x="2641600" y="4810125"/>
          <p14:tracePt t="180488" x="2641600" y="4818063"/>
          <p14:tracePt t="180495" x="2651125" y="4827588"/>
          <p14:tracePt t="180504" x="2659063" y="4835525"/>
          <p14:tracePt t="180515" x="2676525" y="4843463"/>
          <p14:tracePt t="180523" x="2676525" y="4852988"/>
          <p14:tracePt t="180539" x="2684463" y="4852988"/>
          <p14:tracePt t="180544" x="2684463" y="4860925"/>
          <p14:tracePt t="180552" x="2693988" y="4860925"/>
          <p14:tracePt t="180565" x="2701925" y="4860925"/>
          <p14:tracePt t="180571" x="2709863" y="4860925"/>
          <p14:tracePt t="180579" x="2719388" y="4860925"/>
          <p14:tracePt t="180593" x="2727325" y="4860925"/>
          <p14:tracePt t="180601" x="2735263" y="4860925"/>
          <p14:tracePt t="180606" x="2752725" y="4843463"/>
          <p14:tracePt t="180613" x="2760663" y="4835525"/>
          <p14:tracePt t="180621" x="2770188" y="4818063"/>
          <p14:tracePt t="180627" x="2786063" y="4802188"/>
          <p14:tracePt t="180636" x="2795588" y="4784725"/>
          <p14:tracePt t="180641" x="2803525" y="4767263"/>
          <p14:tracePt t="180648" x="2811463" y="4749800"/>
          <p14:tracePt t="180655" x="2820988" y="4733925"/>
          <p14:tracePt t="180662" x="2820988" y="4724400"/>
          <p14:tracePt t="180671" x="2828925" y="4708525"/>
          <p14:tracePt t="180676" x="2828925" y="4699000"/>
          <p14:tracePt t="180685" x="2828925" y="4691063"/>
          <p14:tracePt t="180690" x="2828925" y="4673600"/>
          <p14:tracePt t="180696" x="2828925" y="4657725"/>
          <p14:tracePt t="180703" x="2828925" y="4614863"/>
          <p14:tracePt t="180711" x="2828925" y="4538663"/>
          <p14:tracePt t="180719" x="2828925" y="4445000"/>
          <p14:tracePt t="180725" x="2828925" y="4308475"/>
          <p14:tracePt t="180731" x="2820988" y="4181475"/>
          <p14:tracePt t="180739" x="2811463" y="4113213"/>
          <p14:tracePt t="180745" x="2803525" y="4044950"/>
          <p14:tracePt t="180753" x="2795588" y="4002088"/>
          <p14:tracePt t="180760" x="2795588" y="3986213"/>
          <p14:tracePt t="180768" x="2786063" y="3968750"/>
          <p14:tracePt t="180772" x="2778125" y="3960813"/>
          <p14:tracePt t="180787" x="2770188" y="3951288"/>
          <p14:tracePt t="180794" x="2770188" y="3943350"/>
          <p14:tracePt t="180803" x="2760663" y="3935413"/>
          <p14:tracePt t="180808" x="2752725" y="3925888"/>
          <p14:tracePt t="180823" x="2744788" y="3925888"/>
          <p14:tracePt t="180829" x="2744788" y="3917950"/>
          <p14:tracePt t="180837" x="2744788" y="3908425"/>
          <p14:tracePt t="180852" x="2735263" y="3900488"/>
          <p14:tracePt t="180865" x="2727325" y="3900488"/>
          <p14:tracePt t="180870" x="2727325" y="3892550"/>
          <p14:tracePt t="180877" x="2719388" y="3892550"/>
          <p14:tracePt t="180886" x="2719388" y="3883025"/>
          <p14:tracePt t="180891" x="2709863" y="3875088"/>
          <p14:tracePt t="180900" x="2701925" y="3875088"/>
          <p14:tracePt t="180906" x="2693988" y="3875088"/>
          <p14:tracePt t="180913" x="2684463" y="3875088"/>
          <p14:tracePt t="180920" x="2668588" y="3875088"/>
          <p14:tracePt t="180927" x="2659063" y="3875088"/>
          <p14:tracePt t="180935" x="2641600" y="3875088"/>
          <p14:tracePt t="180940" x="2633663" y="3875088"/>
          <p14:tracePt t="180948" x="2616200" y="3875088"/>
          <p14:tracePt t="180954" x="2608263" y="3875088"/>
          <p14:tracePt t="180971" x="2582863" y="3875088"/>
          <p14:tracePt t="180990" x="2574925" y="3883025"/>
          <p14:tracePt t="181003" x="2565400" y="3883025"/>
          <p14:tracePt t="181011" x="2557463" y="3883025"/>
          <p14:tracePt t="181018" x="2549525" y="3892550"/>
          <p14:tracePt t="181024" x="2540000" y="3892550"/>
          <p14:tracePt t="181031" x="2540000" y="3900488"/>
          <p14:tracePt t="181037" x="2532063" y="3908425"/>
          <p14:tracePt t="181045" x="2524125" y="3925888"/>
          <p14:tracePt t="181059" x="2506663" y="3935413"/>
          <p14:tracePt t="181066" x="2506663" y="3960813"/>
          <p14:tracePt t="181080" x="2497138" y="3976688"/>
          <p14:tracePt t="181088" x="2489200" y="3994150"/>
          <p14:tracePt t="181094" x="2489200" y="4002088"/>
          <p14:tracePt t="181102" x="2489200" y="4019550"/>
          <p14:tracePt t="181108" x="2489200" y="4027488"/>
          <p14:tracePt t="181115" x="2489200" y="4037013"/>
          <p14:tracePt t="181122" x="2489200" y="4052888"/>
          <p14:tracePt t="181128" x="2489200" y="4062413"/>
          <p14:tracePt t="181136" x="2489200" y="4070350"/>
          <p14:tracePt t="181143" x="2489200" y="4087813"/>
          <p14:tracePt t="181156" x="2489200" y="4095750"/>
          <p14:tracePt t="181164" x="2489200" y="4113213"/>
          <p14:tracePt t="181170" x="2489200" y="4121150"/>
          <p14:tracePt t="181176" x="2489200" y="4130675"/>
          <p14:tracePt t="181186" x="2489200" y="4138613"/>
          <p14:tracePt t="181191" x="2489200" y="4164013"/>
          <p14:tracePt t="181204" x="2489200" y="4181475"/>
          <p14:tracePt t="181213" x="2489200" y="4197350"/>
          <p14:tracePt t="181219" x="2489200" y="4214813"/>
          <p14:tracePt t="181228" x="2497138" y="4240213"/>
          <p14:tracePt t="181235" x="2497138" y="4249738"/>
          <p14:tracePt t="181240" x="2497138" y="4265613"/>
          <p14:tracePt t="181247" x="2497138" y="4283075"/>
          <p14:tracePt t="181254" x="2506663" y="4300538"/>
          <p14:tracePt t="181260" x="2514600" y="4316413"/>
          <p14:tracePt t="181269" x="2514600" y="4333875"/>
          <p14:tracePt t="181275" x="2524125" y="4341813"/>
          <p14:tracePt t="181284" x="2524125" y="4359275"/>
          <p14:tracePt t="181288" x="2532063" y="4368800"/>
          <p14:tracePt t="181296" x="2540000" y="4384675"/>
          <p14:tracePt t="181304" x="2540000" y="4394200"/>
          <p14:tracePt t="181310" x="2540000" y="4402138"/>
          <p14:tracePt t="181318" x="2540000" y="4410075"/>
          <p14:tracePt t="181331" x="2549525" y="4419600"/>
          <p14:tracePt t="181344" x="2549525" y="4435475"/>
          <p14:tracePt t="181365" x="2557463" y="4445000"/>
          <p14:tracePt t="181380" x="2557463" y="4452938"/>
          <p14:tracePt t="181414" x="2565400" y="4460875"/>
          <p14:tracePt t="181435" x="2574925" y="4460875"/>
          <p14:tracePt t="181484" x="2582863" y="4452938"/>
          <p14:tracePt t="181490" x="2582863" y="4445000"/>
          <p14:tracePt t="181498" x="2590800" y="4435475"/>
          <p14:tracePt t="181504" x="2600325" y="4419600"/>
          <p14:tracePt t="181512" x="2600325" y="4410075"/>
          <p14:tracePt t="181520" x="2616200" y="4384675"/>
          <p14:tracePt t="181526" x="2616200" y="4368800"/>
          <p14:tracePt t="181535" x="2625725" y="4351338"/>
          <p14:tracePt t="181539" x="2633663" y="4333875"/>
          <p14:tracePt t="181547" x="2641600" y="4316413"/>
          <p14:tracePt t="181555" x="2651125" y="4291013"/>
          <p14:tracePt t="181560" x="2651125" y="4283075"/>
          <p14:tracePt t="181568" x="2659063" y="4275138"/>
          <p14:tracePt t="181574" x="2659063" y="4265613"/>
          <p14:tracePt t="181581" x="2659063" y="4249738"/>
          <p14:tracePt t="181596" x="2659063" y="4240213"/>
          <p14:tracePt t="181609" x="2668588" y="4240213"/>
          <p14:tracePt t="181618" x="2668588" y="4232275"/>
          <p14:tracePt t="181630" x="2668588" y="4224338"/>
          <p14:tracePt t="181636" x="2668588" y="4214813"/>
          <p14:tracePt t="181727" x="2659063" y="4224338"/>
          <p14:tracePt t="181748" x="2659063" y="4232275"/>
          <p14:tracePt t="181769" x="2659063" y="4240213"/>
          <p14:tracePt t="181776" x="2651125" y="4240213"/>
          <p14:tracePt t="181797" x="2651125" y="4249738"/>
          <p14:tracePt t="181812" x="2651125" y="4257675"/>
          <p14:tracePt t="181825" x="2641600" y="4257675"/>
          <p14:tracePt t="181874" x="2641600" y="4249738"/>
          <p14:tracePt t="181901" x="2641600" y="4240213"/>
          <p14:tracePt t="181930" x="2641600" y="4232275"/>
          <p14:tracePt t="181944" x="2641600" y="4224338"/>
          <p14:tracePt t="181950" x="2651125" y="4214813"/>
          <p14:tracePt t="181978" x="2651125" y="4206875"/>
          <p14:tracePt t="181999" x="2659063" y="4197350"/>
          <p14:tracePt t="182034" x="2659063" y="4189413"/>
          <p14:tracePt t="182041" x="2659063" y="4181475"/>
          <p14:tracePt t="182083" x="2659063" y="4171950"/>
          <p14:tracePt t="182111" x="2659063" y="4164013"/>
          <p14:tracePt t="182117" x="2651125" y="4164013"/>
          <p14:tracePt t="182127" x="2641600" y="4156075"/>
          <p14:tracePt t="182132" x="2608263" y="4113213"/>
          <p14:tracePt t="182138" x="2471738" y="3908425"/>
          <p14:tracePt t="182146" x="2225675" y="3527425"/>
          <p14:tracePt t="182153" x="2098675" y="3297238"/>
          <p14:tracePt t="182159" x="1971675" y="3076575"/>
          <p14:tracePt t="182171" x="1903413" y="2940050"/>
          <p14:tracePt t="182173" x="1852613" y="2846388"/>
          <p14:tracePt t="182180" x="1827213" y="2778125"/>
          <p14:tracePt t="182187" x="1809750" y="2736850"/>
          <p14:tracePt t="182194" x="1809750" y="2711450"/>
          <p14:tracePt t="182201" x="1801813" y="2701925"/>
          <p14:tracePt t="182208" x="1792288" y="2693988"/>
          <p14:tracePt t="182217" x="1792288" y="2686050"/>
          <p14:tracePt t="182222" x="1792288" y="2676525"/>
          <p14:tracePt t="182229" x="1784350" y="2676525"/>
          <p14:tracePt t="182237" x="1776413" y="2668588"/>
          <p14:tracePt t="182251" x="1766888" y="2660650"/>
          <p14:tracePt t="182256" x="1766888" y="2651125"/>
          <p14:tracePt t="182264" x="1749425" y="2643188"/>
          <p14:tracePt t="182270" x="1741488" y="2633663"/>
          <p14:tracePt t="182277" x="1733550" y="2617788"/>
          <p14:tracePt t="182285" x="1708150" y="2608263"/>
          <p14:tracePt t="182292" x="1698625" y="2600325"/>
          <p14:tracePt t="182300" x="1682750" y="2592388"/>
          <p14:tracePt t="182305" x="1665288" y="2582863"/>
          <p14:tracePt t="182313" x="1665288" y="2574925"/>
          <p14:tracePt t="182319" x="1647825" y="2574925"/>
          <p14:tracePt t="182326" x="1647825" y="2566988"/>
          <p14:tracePt t="182352" x="1639888" y="2566988"/>
          <p14:tracePt t="182368" x="1639888" y="2557463"/>
          <p14:tracePt t="182578" x="1631950" y="2557463"/>
          <p14:tracePt t="182584" x="1597025" y="2557463"/>
          <p14:tracePt t="182591" x="1554163" y="2557463"/>
          <p14:tracePt t="182600" x="1470025" y="2549525"/>
          <p14:tracePt t="182605" x="1358900" y="2549525"/>
          <p14:tracePt t="182612" x="1290638" y="2541588"/>
          <p14:tracePt t="182619" x="1223963" y="2541588"/>
          <p14:tracePt t="182626" x="1163638" y="2541588"/>
          <p14:tracePt t="182634" x="1104900" y="2541588"/>
          <p14:tracePt t="182639" x="1069975" y="2541588"/>
          <p14:tracePt t="182649" x="1054100" y="2541588"/>
          <p14:tracePt t="182653" x="1028700" y="2541588"/>
          <p14:tracePt t="182661" x="1003300" y="2541588"/>
          <p14:tracePt t="182669" x="993775" y="2541588"/>
          <p14:tracePt t="182674" x="985838" y="2541588"/>
          <p14:tracePt t="182683" x="960438" y="2541588"/>
          <p14:tracePt t="182688" x="942975" y="2541588"/>
          <p14:tracePt t="182696" x="935038" y="2549525"/>
          <p14:tracePt t="182702" x="925513" y="2549525"/>
          <p14:tracePt t="182709" x="909638" y="2549525"/>
          <p14:tracePt t="182723" x="900113" y="2549525"/>
          <p14:tracePt t="182730" x="892175" y="2549525"/>
          <p14:tracePt t="182745" x="884238" y="2549525"/>
          <p14:tracePt t="182758" x="874713" y="2549525"/>
          <p14:tracePt t="182766" x="874713" y="2557463"/>
          <p14:tracePt t="182772" x="858838" y="2557463"/>
          <p14:tracePt t="182785" x="849313" y="2566988"/>
          <p14:tracePt t="182801" x="841375" y="2566988"/>
          <p14:tracePt t="182816" x="831850" y="2566988"/>
          <p14:tracePt t="182827" x="823913" y="2566988"/>
          <p14:tracePt t="182842" x="815975" y="2566988"/>
          <p14:tracePt t="182864" x="806450" y="2566988"/>
          <p14:tracePt t="182876" x="798513" y="2566988"/>
          <p14:tracePt t="182918" x="790575" y="2566988"/>
          <p14:tracePt t="182960" x="781050" y="2566988"/>
          <p14:tracePt t="183044" x="790575" y="2566988"/>
          <p14:tracePt t="183058" x="798513" y="2566988"/>
          <p14:tracePt t="183065" x="806450" y="2566988"/>
          <p14:tracePt t="183072" x="815975" y="2566988"/>
          <p14:tracePt t="183085" x="831850" y="2566988"/>
          <p14:tracePt t="183092" x="841375" y="2566988"/>
          <p14:tracePt t="183101" x="858838" y="2566988"/>
          <p14:tracePt t="183106" x="900113" y="2566988"/>
          <p14:tracePt t="183114" x="1003300" y="2557463"/>
          <p14:tracePt t="183121" x="1214438" y="2541588"/>
          <p14:tracePt t="183127" x="1631950" y="2524125"/>
          <p14:tracePt t="183136" x="1843088" y="2516188"/>
          <p14:tracePt t="183141" x="2005013" y="2516188"/>
          <p14:tracePt t="183150" x="2116138" y="2516188"/>
          <p14:tracePt t="183155" x="2243138" y="2516188"/>
          <p14:tracePt t="183162" x="2319338" y="2516188"/>
          <p14:tracePt t="183169" x="2370138" y="2516188"/>
          <p14:tracePt t="183178" x="2405063" y="2516188"/>
          <p14:tracePt t="183184" x="2413000" y="2524125"/>
          <p14:tracePt t="183190" x="2430463" y="2524125"/>
          <p14:tracePt t="183204" x="2438400" y="2524125"/>
          <p14:tracePt t="183211" x="2446338" y="2524125"/>
          <p14:tracePt t="183225" x="2455863" y="2524125"/>
          <p14:tracePt t="183252" x="2463800" y="2524125"/>
          <p14:tracePt t="183274" x="2463800" y="2532063"/>
          <p14:tracePt t="183393" x="2463800" y="2541588"/>
          <p14:tracePt t="183434" x="2463800" y="2549525"/>
          <p14:tracePt t="183462" x="2463800" y="2557463"/>
          <p14:tracePt t="183484" x="2463800" y="2566988"/>
          <p14:tracePt t="183489" x="2446338" y="2566988"/>
          <p14:tracePt t="183496" x="2438400" y="2582863"/>
          <p14:tracePt t="183503" x="2420938" y="2582863"/>
          <p14:tracePt t="183511" x="2413000" y="2592388"/>
          <p14:tracePt t="183519" x="2387600" y="2600325"/>
          <p14:tracePt t="183524" x="2379663" y="2608263"/>
          <p14:tracePt t="183533" x="2362200" y="2608263"/>
          <p14:tracePt t="183538" x="2336800" y="2608263"/>
          <p14:tracePt t="183545" x="2327275" y="2617788"/>
          <p14:tracePt t="183551" x="2319338" y="2617788"/>
          <p14:tracePt t="183559" x="2311400" y="2617788"/>
          <p14:tracePt t="183568" x="2293938" y="2617788"/>
          <p14:tracePt t="183582" x="2286000" y="2617788"/>
          <p14:tracePt t="183594" x="2276475" y="2617788"/>
          <p14:tracePt t="183601" x="2268538" y="2617788"/>
          <p14:tracePt t="183616" x="2260600" y="2617788"/>
          <p14:tracePt t="183635" x="2251075" y="2617788"/>
          <p14:tracePt t="183643" x="2243138" y="2617788"/>
          <p14:tracePt t="183665" x="2235200" y="2617788"/>
          <p14:tracePt t="183684" x="2225675" y="2617788"/>
          <p14:tracePt t="183719" x="2217738" y="2608263"/>
          <p14:tracePt t="183740" x="2208213" y="2608263"/>
          <p14:tracePt t="183789" x="2200275" y="2608263"/>
          <p14:tracePt t="184493" x="2200275" y="2600325"/>
          <p14:tracePt t="184499" x="2208213" y="2600325"/>
          <p14:tracePt t="184527" x="2217738" y="2600325"/>
          <p14:tracePt t="184542" x="2225675" y="2592388"/>
          <p14:tracePt t="184562" x="2225675" y="2582863"/>
          <p14:tracePt t="184583" x="2235200" y="2582863"/>
          <p14:tracePt t="184639" x="2243138" y="2582863"/>
          <p14:tracePt t="184654" x="2251075" y="2582863"/>
          <p14:tracePt t="184708" x="2260600" y="2582863"/>
          <p14:tracePt t="184757" x="2268538" y="2582863"/>
          <p14:tracePt t="184798" x="2276475" y="2582863"/>
          <p14:tracePt t="184883" x="2276475" y="2592388"/>
          <p14:tracePt t="184903" x="2268538" y="2592388"/>
          <p14:tracePt t="184931" x="2268538" y="2600325"/>
          <p14:tracePt t="184938" x="2260600" y="2600325"/>
          <p14:tracePt t="184980" x="2251075" y="2600325"/>
          <p14:tracePt t="184994" x="2243138" y="2600325"/>
          <p14:tracePt t="185050" x="2235200" y="2600325"/>
          <p14:tracePt t="185091" x="2225675" y="2600325"/>
          <p14:tracePt t="185141" x="2217738" y="2600325"/>
          <p14:tracePt t="185182" x="2217738" y="2592388"/>
          <p14:tracePt t="185189" x="2217738" y="2582863"/>
          <p14:tracePt t="185621" x="2208213" y="2582863"/>
          <p14:tracePt t="185670" x="2200275" y="2582863"/>
          <p14:tracePt t="185704" x="2192338" y="2582863"/>
          <p14:tracePt t="185733" x="2166938" y="2582863"/>
          <p14:tracePt t="185740" x="2116138" y="2557463"/>
          <p14:tracePt t="185746" x="1971675" y="2524125"/>
          <p14:tracePt t="185753" x="1724025" y="2481263"/>
          <p14:tracePt t="185761" x="1435100" y="2438400"/>
          <p14:tracePt t="185767" x="1198563" y="2413000"/>
          <p14:tracePt t="185774" x="1087438" y="2413000"/>
          <p14:tracePt t="185782" x="985838" y="2413000"/>
          <p14:tracePt t="185789" x="935038" y="2413000"/>
          <p14:tracePt t="185798" x="892175" y="2413000"/>
          <p14:tracePt t="185802" x="849313" y="2405063"/>
          <p14:tracePt t="185809" x="823913" y="2405063"/>
          <p14:tracePt t="185816" x="781050" y="2397125"/>
          <p14:tracePt t="185823" x="765175" y="2387600"/>
          <p14:tracePt t="185832" x="747713" y="2387600"/>
          <p14:tracePt t="185836" x="730250" y="2387600"/>
          <p14:tracePt t="185844" x="714375" y="2387600"/>
          <p14:tracePt t="185851" x="696913" y="2387600"/>
          <p14:tracePt t="185865" x="679450" y="2387600"/>
          <p14:tracePt t="185872" x="671513" y="2387600"/>
          <p14:tracePt t="185885" x="646113" y="2387600"/>
          <p14:tracePt t="185900" x="636588" y="2387600"/>
          <p14:tracePt t="185907" x="620713" y="2397125"/>
          <p14:tracePt t="185915" x="611188" y="2397125"/>
          <p14:tracePt t="185921" x="603250" y="2397125"/>
          <p14:tracePt t="185928" x="595313" y="2397125"/>
          <p14:tracePt t="185934" x="585788" y="2397125"/>
          <p14:tracePt t="185949" x="577850" y="2397125"/>
          <p14:tracePt t="185966" x="560388" y="2397125"/>
          <p14:tracePt t="185990" x="560388" y="2405063"/>
          <p14:tracePt t="185997" x="552450" y="2405063"/>
          <p14:tracePt t="186031" x="552450" y="2413000"/>
          <p14:tracePt t="186046" x="552450" y="2422525"/>
          <p14:tracePt t="186074" x="552450" y="2430463"/>
          <p14:tracePt t="186088" x="552450" y="2438400"/>
          <p14:tracePt t="186095" x="552450" y="2455863"/>
          <p14:tracePt t="186101" x="552450" y="2481263"/>
          <p14:tracePt t="186109" x="544513" y="2524125"/>
          <p14:tracePt t="186115" x="534988" y="2574925"/>
          <p14:tracePt t="186122" x="527050" y="2608263"/>
          <p14:tracePt t="186131" x="527050" y="2625725"/>
          <p14:tracePt t="186137" x="527050" y="2651125"/>
          <p14:tracePt t="186144" x="517525" y="2668588"/>
          <p14:tracePt t="186149" x="517525" y="2676525"/>
          <p14:tracePt t="186158" x="517525" y="2693988"/>
          <p14:tracePt t="186171" x="517525" y="2711450"/>
          <p14:tracePt t="186185" x="517525" y="2719388"/>
          <p14:tracePt t="186213" x="517525" y="2727325"/>
          <p14:tracePt t="186319" x="527050" y="2727325"/>
          <p14:tracePt t="186387" x="534988" y="2727325"/>
          <p14:tracePt t="186408" x="534988" y="2736850"/>
          <p14:tracePt t="186414" x="534988" y="2752725"/>
          <p14:tracePt t="186422" x="534988" y="2770188"/>
          <p14:tracePt t="186430" x="534988" y="2805113"/>
          <p14:tracePt t="186436" x="534988" y="2838450"/>
          <p14:tracePt t="186444" x="534988" y="2871788"/>
          <p14:tracePt t="186450" x="534988" y="2897188"/>
          <p14:tracePt t="186456" x="534988" y="2922588"/>
          <p14:tracePt t="186464" x="534988" y="2949575"/>
          <p14:tracePt t="186471" x="534988" y="2965450"/>
          <p14:tracePt t="186479" x="534988" y="2982913"/>
          <p14:tracePt t="186485" x="534988" y="3000375"/>
          <p14:tracePt t="186498" x="534988" y="3016250"/>
          <p14:tracePt t="186505" x="534988" y="3025775"/>
          <p14:tracePt t="186519" x="534988" y="3033713"/>
          <p14:tracePt t="186526" x="534988" y="3041650"/>
          <p14:tracePt t="186540" x="534988" y="3051175"/>
          <p14:tracePt t="186568" x="534988" y="3059113"/>
          <p14:tracePt t="186575" x="534988" y="3067050"/>
          <p14:tracePt t="186610" x="534988" y="3076575"/>
          <p14:tracePt t="186625" x="544513" y="3076575"/>
          <p14:tracePt t="186630" x="544513" y="3084513"/>
          <p14:tracePt t="186638" x="544513" y="3094038"/>
          <p14:tracePt t="186652" x="544513" y="3101975"/>
          <p14:tracePt t="186658" x="544513" y="3109913"/>
          <p14:tracePt t="186666" x="544513" y="3119438"/>
          <p14:tracePt t="186681" x="544513" y="3127375"/>
          <p14:tracePt t="186686" x="544513" y="3135313"/>
          <p14:tracePt t="186707" x="544513" y="3144838"/>
          <p14:tracePt t="186717" x="544513" y="3152775"/>
          <p14:tracePt t="186736" x="544513" y="3160713"/>
          <p14:tracePt t="186757" x="544513" y="3170238"/>
          <p14:tracePt t="186785" x="544513" y="3178175"/>
          <p14:tracePt t="186806" x="544513" y="3186113"/>
          <p14:tracePt t="186826" x="544513" y="3195638"/>
          <p14:tracePt t="186847" x="544513" y="3203575"/>
          <p14:tracePt t="186861" x="534988" y="3203575"/>
          <p14:tracePt t="186875" x="534988" y="3211513"/>
          <p14:tracePt t="186888" x="534988" y="3221038"/>
          <p14:tracePt t="186902" x="527050" y="3228975"/>
          <p14:tracePt t="186916" x="527050" y="3238500"/>
          <p14:tracePt t="186930" x="517525" y="3238500"/>
          <p14:tracePt t="186937" x="517525" y="3246438"/>
          <p14:tracePt t="186946" x="517525" y="3254375"/>
          <p14:tracePt t="186966" x="517525" y="3263900"/>
          <p14:tracePt t="186972" x="509588" y="3263900"/>
          <p14:tracePt t="186981" x="509588" y="3271838"/>
          <p14:tracePt t="187000" x="509588" y="3279775"/>
          <p14:tracePt t="187028" x="509588" y="3289300"/>
          <p14:tracePt t="187049" x="509588" y="3297238"/>
          <p14:tracePt t="187306" x="509588" y="3289300"/>
          <p14:tracePt t="187348" x="517525" y="3279775"/>
          <p14:tracePt t="187355" x="527050" y="3279775"/>
          <p14:tracePt t="187363" x="527050" y="3271838"/>
          <p14:tracePt t="187389" x="527050" y="3263900"/>
          <p14:tracePt t="187418" x="534988" y="3254375"/>
          <p14:tracePt t="187424" x="534988" y="3246438"/>
          <p14:tracePt t="187446" x="544513" y="3246438"/>
          <p14:tracePt t="187468" x="544513" y="3238500"/>
          <p14:tracePt t="187508" x="552450" y="3238500"/>
          <p14:tracePt t="187529" x="552450" y="3228975"/>
          <p14:tracePt t="187544" x="560388" y="3228975"/>
          <p14:tracePt t="187549" x="560388" y="3221038"/>
          <p14:tracePt t="187557" x="552450" y="3221038"/>
          <p14:tracePt t="187564" x="552450" y="3211513"/>
          <p14:tracePt t="187578" x="552450" y="3203575"/>
          <p14:tracePt t="187599" x="544513" y="3203575"/>
          <p14:tracePt t="187606" x="544513" y="3195638"/>
          <p14:tracePt t="187627" x="544513" y="3186113"/>
          <p14:tracePt t="187633" x="544513" y="3178175"/>
          <p14:tracePt t="187654" x="544513" y="3170238"/>
          <p14:tracePt t="187668" x="544513" y="3152775"/>
          <p14:tracePt t="187675" x="544513" y="3144838"/>
          <p14:tracePt t="187682" x="544513" y="3135313"/>
          <p14:tracePt t="187691" x="544513" y="3127375"/>
          <p14:tracePt t="187696" x="544513" y="3119438"/>
          <p14:tracePt t="187703" x="544513" y="3101975"/>
          <p14:tracePt t="187713" x="544513" y="3094038"/>
          <p14:tracePt t="187717" x="544513" y="3084513"/>
          <p14:tracePt t="187731" x="544513" y="3076575"/>
          <p14:tracePt t="187746" x="552450" y="3067050"/>
          <p14:tracePt t="187752" x="552450" y="3059113"/>
          <p14:tracePt t="187761" x="552450" y="3051175"/>
          <p14:tracePt t="187780" x="552450" y="3041650"/>
          <p14:tracePt t="187795" x="552450" y="3033713"/>
          <p14:tracePt t="187801" x="552450" y="3025775"/>
          <p14:tracePt t="187814" x="552450" y="3016250"/>
          <p14:tracePt t="187822" x="560388" y="3016250"/>
          <p14:tracePt t="187835" x="560388" y="3008313"/>
          <p14:tracePt t="187863" x="560388" y="3000375"/>
          <p14:tracePt t="187870" x="569913" y="3000375"/>
          <p14:tracePt t="187879" x="569913" y="2990850"/>
          <p14:tracePt t="187898" x="569913" y="2982913"/>
          <p14:tracePt t="187919" x="577850" y="2974975"/>
          <p14:tracePt t="187940" x="585788" y="2965450"/>
          <p14:tracePt t="187948" x="585788" y="2957513"/>
          <p14:tracePt t="187964" x="595313" y="2957513"/>
          <p14:tracePt t="187988" x="595313" y="2949575"/>
          <p14:tracePt t="188004" x="603250" y="2949575"/>
          <p14:tracePt t="188044" x="611188" y="2940050"/>
          <p14:tracePt t="188079" x="620713" y="2940050"/>
          <p14:tracePt t="188093" x="620713" y="2932113"/>
          <p14:tracePt t="188100" x="628650" y="2932113"/>
          <p14:tracePt t="188114" x="628650" y="2922588"/>
          <p14:tracePt t="188135" x="636588" y="2922588"/>
          <p14:tracePt t="188156" x="646113" y="2914650"/>
          <p14:tracePt t="188178" x="654050" y="2914650"/>
          <p14:tracePt t="188190" x="661988" y="2906713"/>
          <p14:tracePt t="188218" x="671513" y="2906713"/>
          <p14:tracePt t="188245" x="671513" y="2897188"/>
          <p14:tracePt t="188266" x="679450" y="2889250"/>
          <p14:tracePt t="188319" x="688975" y="2889250"/>
          <p14:tracePt t="188337" x="696913" y="2889250"/>
          <p14:tracePt t="188365" x="696913" y="2881313"/>
          <p14:tracePt t="188483" x="696913" y="2871788"/>
          <p14:tracePt t="188518" x="704850" y="2871788"/>
          <p14:tracePt t="188540" x="704850" y="2863850"/>
          <p14:tracePt t="188595" x="704850" y="2855913"/>
          <p14:tracePt t="188602" x="714375" y="2855913"/>
          <p14:tracePt t="188657" x="714375" y="2846388"/>
          <p14:tracePt t="188692" x="722313" y="2846388"/>
          <p14:tracePt t="188706" x="722313" y="2838450"/>
          <p14:tracePt t="188713" x="730250" y="2838450"/>
          <p14:tracePt t="188734" x="730250" y="2830513"/>
          <p14:tracePt t="188741" x="739775" y="2830513"/>
          <p14:tracePt t="188748" x="739775" y="2820988"/>
          <p14:tracePt t="188762" x="747713" y="2820988"/>
          <p14:tracePt t="188768" x="747713" y="2813050"/>
          <p14:tracePt t="188782" x="755650" y="2813050"/>
          <p14:tracePt t="188797" x="755650" y="2805113"/>
          <p14:tracePt t="188804" x="765175" y="2805113"/>
          <p14:tracePt t="188832" x="765175" y="2795588"/>
          <p14:tracePt t="188846" x="773113" y="2795588"/>
          <p14:tracePt t="189026" x="781050" y="2795588"/>
          <p14:tracePt t="189033" x="781050" y="2805113"/>
          <p14:tracePt t="189076" x="790575" y="2813050"/>
          <p14:tracePt t="189089" x="798513" y="2813050"/>
          <p14:tracePt t="189096" x="806450" y="2813050"/>
          <p14:tracePt t="189103" x="823913" y="2820988"/>
          <p14:tracePt t="189111" x="831850" y="2820988"/>
          <p14:tracePt t="189117" x="841375" y="2820988"/>
          <p14:tracePt t="189125" x="858838" y="2830513"/>
          <p14:tracePt t="189130" x="866775" y="2830513"/>
          <p14:tracePt t="189146" x="874713" y="2830513"/>
          <p14:tracePt t="189152" x="884238" y="2830513"/>
          <p14:tracePt t="189161" x="884238" y="2838450"/>
          <p14:tracePt t="189166" x="892175" y="2838450"/>
          <p14:tracePt t="189179" x="900113" y="2838450"/>
          <p14:tracePt t="189187" x="909638" y="2838450"/>
          <p14:tracePt t="189201" x="925513" y="2838450"/>
          <p14:tracePt t="189207" x="942975" y="2838450"/>
          <p14:tracePt t="189215" x="960438" y="2838450"/>
          <p14:tracePt t="189221" x="993775" y="2838450"/>
          <p14:tracePt t="189229" x="1011238" y="2838450"/>
          <p14:tracePt t="189235" x="1028700" y="2838450"/>
          <p14:tracePt t="189244" x="1044575" y="2838450"/>
          <p14:tracePt t="189250" x="1062038" y="2838450"/>
          <p14:tracePt t="189255" x="1087438" y="2838450"/>
          <p14:tracePt t="189264" x="1095375" y="2838450"/>
          <p14:tracePt t="189270" x="1120775" y="2838450"/>
          <p14:tracePt t="189278" x="1130300" y="2838450"/>
          <p14:tracePt t="189291" x="1138238" y="2838450"/>
          <p14:tracePt t="189298" x="1147763" y="2838450"/>
          <p14:tracePt t="189304" x="1155700" y="2838450"/>
          <p14:tracePt t="189312" x="1181100" y="2838450"/>
          <p14:tracePt t="189319" x="1198563" y="2838450"/>
          <p14:tracePt t="189327" x="1214438" y="2838450"/>
          <p14:tracePt t="189333" x="1223963" y="2838450"/>
          <p14:tracePt t="189339" x="1239838" y="2838450"/>
          <p14:tracePt t="189346" x="1265238" y="2838450"/>
          <p14:tracePt t="189353" x="1290638" y="2838450"/>
          <p14:tracePt t="189361" x="1308100" y="2838450"/>
          <p14:tracePt t="189367" x="1325563" y="2838450"/>
          <p14:tracePt t="189374" x="1343025" y="2830513"/>
          <p14:tracePt t="189382" x="1350963" y="2830513"/>
          <p14:tracePt t="189389" x="1358900" y="2830513"/>
          <p14:tracePt t="189395" x="1384300" y="2830513"/>
          <p14:tracePt t="189411" x="1393825" y="2830513"/>
          <p14:tracePt t="189415" x="1401763" y="2830513"/>
          <p14:tracePt t="189423" x="1409700" y="2830513"/>
          <p14:tracePt t="189430" x="1419225" y="2830513"/>
          <p14:tracePt t="189437" x="1427163" y="2830513"/>
          <p14:tracePt t="189445" x="1435100" y="2830513"/>
          <p14:tracePt t="189451" x="1444625" y="2830513"/>
          <p14:tracePt t="189466" x="1452563" y="2830513"/>
          <p14:tracePt t="189472" x="1462088" y="2830513"/>
          <p14:tracePt t="189479" x="1470025" y="2830513"/>
          <p14:tracePt t="189494" x="1470025" y="2820988"/>
          <p14:tracePt t="189500" x="1477963" y="2820988"/>
          <p14:tracePt t="189514" x="1495425" y="2820988"/>
          <p14:tracePt t="189528" x="1503363" y="2820988"/>
          <p14:tracePt t="189549" x="1520825" y="2820988"/>
          <p14:tracePt t="189570" x="1538288" y="2820988"/>
          <p14:tracePt t="189591" x="1546225" y="2820988"/>
          <p14:tracePt t="189618" x="1554163" y="2820988"/>
          <p14:tracePt t="189633" x="1563688" y="2820988"/>
          <p14:tracePt t="189654" x="1571625" y="2820988"/>
          <p14:tracePt t="189674" x="1579563" y="2820988"/>
          <p14:tracePt t="189695" x="1589088" y="2813050"/>
          <p14:tracePt t="189716" x="1597025" y="2813050"/>
          <p14:tracePt t="189737" x="1606550" y="2813050"/>
          <p14:tracePt t="189744" x="1614488" y="2805113"/>
          <p14:tracePt t="189767" x="1614488" y="2795588"/>
          <p14:tracePt t="189793" x="1622425" y="2795588"/>
          <p14:tracePt t="189842" x="1631950" y="2795588"/>
          <p14:tracePt t="189870" x="1631950" y="2787650"/>
          <p14:tracePt t="189918" x="1631950" y="2778125"/>
          <p14:tracePt t="189963" x="1631950" y="2770188"/>
          <p14:tracePt t="189981" x="1631950" y="2762250"/>
          <p14:tracePt t="189995" x="1639888" y="2752725"/>
          <p14:tracePt t="190023" x="1647825" y="2752725"/>
          <p14:tracePt t="190044" x="1647825" y="2744788"/>
          <p14:tracePt t="190092" x="1647825" y="2736850"/>
          <p14:tracePt t="190106" x="1647825" y="2727325"/>
          <p14:tracePt t="190204" x="1647825" y="2719388"/>
          <p14:tracePt t="190231" x="1647825" y="2711450"/>
          <p14:tracePt t="190253" x="1647825" y="2701925"/>
          <p14:tracePt t="190261" x="1639888" y="2701925"/>
          <p14:tracePt t="190295" x="1639888" y="2693988"/>
          <p14:tracePt t="190308" x="1631950" y="2686050"/>
          <p14:tracePt t="190329" x="1622425" y="2686050"/>
          <p14:tracePt t="190344" x="1614488" y="2686050"/>
          <p14:tracePt t="190349" x="1606550" y="2686050"/>
          <p14:tracePt t="190357" x="1597025" y="2686050"/>
          <p14:tracePt t="190371" x="1589088" y="2686050"/>
          <p14:tracePt t="190385" x="1579563" y="2686050"/>
          <p14:tracePt t="190392" x="1571625" y="2686050"/>
          <p14:tracePt t="190406" x="1563688" y="2686050"/>
          <p14:tracePt t="190420" x="1554163" y="2686050"/>
          <p14:tracePt t="190427" x="1546225" y="2686050"/>
          <p14:tracePt t="190434" x="1538288" y="2686050"/>
          <p14:tracePt t="190443" x="1528763" y="2686050"/>
          <p14:tracePt t="190447" x="1503363" y="2676525"/>
          <p14:tracePt t="190455" x="1487488" y="2676525"/>
          <p14:tracePt t="190462" x="1470025" y="2660650"/>
          <p14:tracePt t="190468" x="1444625" y="2660650"/>
          <p14:tracePt t="190476" x="1409700" y="2643188"/>
          <p14:tracePt t="190483" x="1393825" y="2643188"/>
          <p14:tracePt t="190490" x="1368425" y="2633663"/>
          <p14:tracePt t="190496" x="1358900" y="2633663"/>
          <p14:tracePt t="190503" x="1333500" y="2625725"/>
          <p14:tracePt t="190518" x="1317625" y="2617788"/>
          <p14:tracePt t="190526" x="1300163" y="2617788"/>
          <p14:tracePt t="190532" x="1290638" y="2617788"/>
          <p14:tracePt t="190539" x="1265238" y="2617788"/>
          <p14:tracePt t="190545" x="1239838" y="2608263"/>
          <p14:tracePt t="190552" x="1223963" y="2608263"/>
          <p14:tracePt t="190561" x="1189038" y="2608263"/>
          <p14:tracePt t="190566" x="1155700" y="2608263"/>
          <p14:tracePt t="190573" x="1120775" y="2608263"/>
          <p14:tracePt t="190580" x="1087438" y="2608263"/>
          <p14:tracePt t="190587" x="1062038" y="2608263"/>
          <p14:tracePt t="190594" x="1044575" y="2608263"/>
          <p14:tracePt t="190601" x="1019175" y="2608263"/>
          <p14:tracePt t="190610" x="993775" y="2608263"/>
          <p14:tracePt t="190615" x="976313" y="2608263"/>
          <p14:tracePt t="190622" x="950913" y="2608263"/>
          <p14:tracePt t="190629" x="942975" y="2608263"/>
          <p14:tracePt t="190635" x="925513" y="2608263"/>
          <p14:tracePt t="190643" x="917575" y="2608263"/>
          <p14:tracePt t="190650" x="892175" y="2608263"/>
          <p14:tracePt t="190659" x="884238" y="2617788"/>
          <p14:tracePt t="190663" x="874713" y="2617788"/>
          <p14:tracePt t="190670" x="849313" y="2625725"/>
          <p14:tracePt t="190678" x="823913" y="2633663"/>
          <p14:tracePt t="190684" x="815975" y="2643188"/>
          <p14:tracePt t="190693" x="798513" y="2643188"/>
          <p14:tracePt t="190699" x="781050" y="2651125"/>
          <p14:tracePt t="190706" x="765175" y="2660650"/>
          <p14:tracePt t="190712" x="755650" y="2668588"/>
          <p14:tracePt t="190719" x="739775" y="2676525"/>
          <p14:tracePt t="190728" x="730250" y="2686050"/>
          <p14:tracePt t="190733" x="722313" y="2686050"/>
          <p14:tracePt t="190743" x="722313" y="2693988"/>
          <p14:tracePt t="190747" x="714375" y="2693988"/>
          <p14:tracePt t="190761" x="704850" y="2693988"/>
          <p14:tracePt t="190768" x="704850" y="2701925"/>
          <p14:tracePt t="190782" x="704850" y="2711450"/>
          <p14:tracePt t="190789" x="696913" y="2719388"/>
          <p14:tracePt t="190811" x="688975" y="2719388"/>
          <p14:tracePt t="190825" x="679450" y="2719388"/>
          <p14:tracePt t="190845" x="679450" y="2727325"/>
          <p14:tracePt t="190859" x="671513" y="2736850"/>
          <p14:tracePt t="190949" x="671513" y="2727325"/>
          <p14:tracePt t="190956" x="679450" y="2727325"/>
          <p14:tracePt t="190963" x="679450" y="2719388"/>
          <p14:tracePt t="191093" x="679450" y="2711450"/>
          <p14:tracePt t="191117" x="671513" y="2711450"/>
          <p14:tracePt t="191218" x="661988" y="2711450"/>
          <p14:tracePt t="191377" x="661988" y="2719388"/>
          <p14:tracePt t="191425" x="661988" y="2727325"/>
          <p14:tracePt t="191433" x="671513" y="2727325"/>
          <p14:tracePt t="191446" x="671513" y="2736850"/>
          <p14:tracePt t="191454" x="679450" y="2736850"/>
          <p14:tracePt t="191460" x="679450" y="2744788"/>
          <p14:tracePt t="191467" x="679450" y="2752725"/>
          <p14:tracePt t="191476" x="696913" y="2762250"/>
          <p14:tracePt t="191488" x="704850" y="2770188"/>
          <p14:tracePt t="191494" x="714375" y="2778125"/>
          <p14:tracePt t="191503" x="722313" y="2787650"/>
          <p14:tracePt t="191510" x="722313" y="2795588"/>
          <p14:tracePt t="191516" x="730250" y="2795588"/>
          <p14:tracePt t="191525" x="730250" y="2813050"/>
          <p14:tracePt t="191530" x="739775" y="2813050"/>
          <p14:tracePt t="191543" x="739775" y="2820988"/>
          <p14:tracePt t="191552" x="747713" y="2830513"/>
          <p14:tracePt t="191559" x="755650" y="2830513"/>
          <p14:tracePt t="191564" x="755650" y="2838450"/>
          <p14:tracePt t="191578" x="765175" y="2846388"/>
          <p14:tracePt t="191600" x="765175" y="2855913"/>
          <p14:tracePt t="191613" x="773113" y="2855913"/>
          <p14:tracePt t="191634" x="773113" y="2863850"/>
          <p14:tracePt t="191662" x="781050" y="2871788"/>
          <p14:tracePt t="191704" x="790575" y="2871788"/>
          <p14:tracePt t="191725" x="798513" y="2871788"/>
          <p14:tracePt t="191767" x="806450" y="2871788"/>
          <p14:tracePt t="191872" x="806450" y="2863850"/>
          <p14:tracePt t="191926" x="806450" y="2855913"/>
          <p14:tracePt t="191935" x="798513" y="2855913"/>
          <p14:tracePt t="191948" x="790575" y="2855913"/>
          <p14:tracePt t="191962" x="790575" y="2846388"/>
          <p14:tracePt t="191990" x="781050" y="2838450"/>
          <p14:tracePt t="192018" x="781050" y="2830513"/>
          <p14:tracePt t="192053" x="773113" y="2820988"/>
          <p14:tracePt t="192108" x="773113" y="2813050"/>
          <p14:tracePt t="192247" x="765175" y="2813050"/>
          <p14:tracePt t="192295" x="755650" y="2813050"/>
          <p14:tracePt t="192331" x="747713" y="2820988"/>
          <p14:tracePt t="192352" x="747713" y="2830513"/>
          <p14:tracePt t="192369" x="739775" y="2838450"/>
          <p14:tracePt t="192387" x="730250" y="2846388"/>
          <p14:tracePt t="192414" x="722313" y="2855913"/>
          <p14:tracePt t="192428" x="714375" y="2855913"/>
          <p14:tracePt t="192435" x="714375" y="2863850"/>
          <p14:tracePt t="192449" x="704850" y="2871788"/>
          <p14:tracePt t="192470" x="696913" y="2881313"/>
          <p14:tracePt t="192497" x="688975" y="2881313"/>
          <p14:tracePt t="192504" x="679450" y="2881313"/>
          <p14:tracePt t="192512" x="679450" y="2889250"/>
          <p14:tracePt t="192532" x="671513" y="2889250"/>
          <p14:tracePt t="192561" x="671513" y="2897188"/>
          <p14:tracePt t="192567" x="661988" y="2897188"/>
          <p14:tracePt t="192588" x="661988" y="2906713"/>
          <p14:tracePt t="192609" x="654050" y="2906713"/>
          <p14:tracePt t="192624" x="646113" y="2906713"/>
          <p14:tracePt t="192637" x="646113" y="2914650"/>
          <p14:tracePt t="192658" x="636588" y="2914650"/>
          <p14:tracePt t="192680" x="628650" y="2922588"/>
          <p14:tracePt t="192700" x="620713" y="2922588"/>
          <p14:tracePt t="192707" x="620713" y="2932113"/>
          <p14:tracePt t="192714" x="611188" y="2932113"/>
          <p14:tracePt t="192735" x="611188" y="2940050"/>
          <p14:tracePt t="192742" x="603250" y="2940050"/>
          <p14:tracePt t="192763" x="595313" y="2940050"/>
          <p14:tracePt t="192769" x="595313" y="2949575"/>
          <p14:tracePt t="192784" x="585788" y="2949575"/>
          <p14:tracePt t="192792" x="577850" y="2949575"/>
          <p14:tracePt t="192840" x="569913" y="2949575"/>
          <p14:tracePt t="193229" x="577850" y="2949575"/>
          <p14:tracePt t="193243" x="577850" y="2940050"/>
          <p14:tracePt t="193271" x="585788" y="2932113"/>
          <p14:tracePt t="193320" x="595313" y="2922588"/>
          <p14:tracePt t="193341" x="595313" y="2914650"/>
          <p14:tracePt t="193357" x="595313" y="2906713"/>
          <p14:tracePt t="193362" x="611188" y="2906713"/>
          <p14:tracePt t="193368" x="611188" y="2889250"/>
          <p14:tracePt t="193375" x="620713" y="2881313"/>
          <p14:tracePt t="193382" x="628650" y="2871788"/>
          <p14:tracePt t="193390" x="636588" y="2855913"/>
          <p14:tracePt t="193396" x="654050" y="2838450"/>
          <p14:tracePt t="193404" x="661988" y="2830513"/>
          <p14:tracePt t="193410" x="661988" y="2820988"/>
          <p14:tracePt t="193417" x="679450" y="2805113"/>
          <p14:tracePt t="193424" x="679450" y="2795588"/>
          <p14:tracePt t="193432" x="688975" y="2787650"/>
          <p14:tracePt t="193440" x="696913" y="2778125"/>
          <p14:tracePt t="193444" x="704850" y="2778125"/>
          <p14:tracePt t="193452" x="704850" y="2770188"/>
          <p14:tracePt t="193459" x="714375" y="2762250"/>
          <p14:tracePt t="193474" x="722313" y="2762250"/>
          <p14:tracePt t="193487" x="730250" y="2744788"/>
          <p14:tracePt t="193493" x="739775" y="2744788"/>
          <p14:tracePt t="193556" x="747713" y="2744788"/>
          <p14:tracePt t="193647" x="747713" y="2752725"/>
          <p14:tracePt t="193654" x="755650" y="2752725"/>
          <p14:tracePt t="193682" x="755650" y="2762250"/>
          <p14:tracePt t="193690" x="755650" y="2770188"/>
          <p14:tracePt t="193696" x="765175" y="2770188"/>
          <p14:tracePt t="193703" x="765175" y="2778125"/>
          <p14:tracePt t="193723" x="773113" y="2787650"/>
          <p14:tracePt t="193739" x="781050" y="2787650"/>
          <p14:tracePt t="193744" x="781050" y="2805113"/>
          <p14:tracePt t="193751" x="790575" y="2805113"/>
          <p14:tracePt t="193766" x="798513" y="2813050"/>
          <p14:tracePt t="193773" x="806450" y="2813050"/>
          <p14:tracePt t="193779" x="806450" y="2820988"/>
          <p14:tracePt t="193793" x="815975" y="2820988"/>
          <p14:tracePt t="193800" x="823913" y="2830513"/>
          <p14:tracePt t="193822" x="831850" y="2830513"/>
          <p14:tracePt t="193835" x="841375" y="2830513"/>
          <p14:tracePt t="193842" x="841375" y="2838450"/>
          <p14:tracePt t="193849" x="849313" y="2838450"/>
          <p14:tracePt t="193857" x="858838" y="2838450"/>
          <p14:tracePt t="193864" x="866775" y="2838450"/>
          <p14:tracePt t="193869" x="874713" y="2846388"/>
          <p14:tracePt t="193884" x="892175" y="2846388"/>
          <p14:tracePt t="193891" x="900113" y="2846388"/>
          <p14:tracePt t="193906" x="917575" y="2846388"/>
          <p14:tracePt t="193918" x="925513" y="2846388"/>
          <p14:tracePt t="193925" x="935038" y="2846388"/>
          <p14:tracePt t="193940" x="942975" y="2846388"/>
          <p14:tracePt t="193946" x="950913" y="2846388"/>
          <p14:tracePt t="193974" x="976313" y="2846388"/>
          <p14:tracePt t="193989" x="993775" y="2846388"/>
          <p14:tracePt t="194002" x="1011238" y="2846388"/>
          <p14:tracePt t="194010" x="1019175" y="2846388"/>
          <p14:tracePt t="194016" x="1036638" y="2846388"/>
          <p14:tracePt t="194023" x="1044575" y="2846388"/>
          <p14:tracePt t="194030" x="1054100" y="2846388"/>
          <p14:tracePt t="194039" x="1069975" y="2846388"/>
          <p14:tracePt t="194043" x="1079500" y="2846388"/>
          <p14:tracePt t="194058" x="1087438" y="2846388"/>
          <p14:tracePt t="194065" x="1095375" y="2838450"/>
          <p14:tracePt t="194072" x="1104900" y="2838450"/>
          <p14:tracePt t="194086" x="1112838" y="2838450"/>
          <p14:tracePt t="194092" x="1120775" y="2838450"/>
          <p14:tracePt t="194107" x="1130300" y="2830513"/>
          <p14:tracePt t="194122" x="1138238" y="2830513"/>
          <p14:tracePt t="194134" x="1147763" y="2830513"/>
          <p14:tracePt t="194149" x="1155700" y="2830513"/>
          <p14:tracePt t="194169" x="1163638" y="2830513"/>
          <p14:tracePt t="194205" x="1173163" y="2830513"/>
          <p14:tracePt t="194238" x="1181100" y="2830513"/>
          <p14:tracePt t="194274" x="1189038" y="2830513"/>
          <p14:tracePt t="194297" x="1198563" y="2830513"/>
          <p14:tracePt t="194302" x="1206500" y="2838450"/>
          <p14:tracePt t="194308" x="1231900" y="2846388"/>
          <p14:tracePt t="194315" x="1257300" y="2855913"/>
          <p14:tracePt t="194324" x="1265238" y="2855913"/>
          <p14:tracePt t="194329" x="1282700" y="2871788"/>
          <p14:tracePt t="194339" x="1317625" y="2881313"/>
          <p14:tracePt t="194343" x="1343025" y="2881313"/>
          <p14:tracePt t="194351" x="1350963" y="2889250"/>
          <p14:tracePt t="194359" x="1358900" y="2889250"/>
          <p14:tracePt t="194364" x="1376363" y="2889250"/>
          <p14:tracePt t="194374" x="1384300" y="2897188"/>
          <p14:tracePt t="194385" x="1401763" y="2897188"/>
          <p14:tracePt t="194400" x="1409700" y="2897188"/>
          <p14:tracePt t="194420" x="1419225" y="2897188"/>
          <p14:tracePt t="194427" x="1427163" y="2897188"/>
          <p14:tracePt t="194440" x="1435100" y="2897188"/>
          <p14:tracePt t="194456" x="1444625" y="2897188"/>
          <p14:tracePt t="194478" x="1452563" y="2897188"/>
          <p14:tracePt t="194490" x="1452563" y="2889250"/>
          <p14:tracePt t="194496" x="1462088" y="2881313"/>
          <p14:tracePt t="194510" x="1470025" y="2881313"/>
          <p14:tracePt t="194517" x="1470025" y="2871788"/>
          <p14:tracePt t="194540" x="1470025" y="2855913"/>
          <p14:tracePt t="194559" x="1477963" y="2846388"/>
          <p14:tracePt t="194573" x="1477963" y="2838450"/>
          <p14:tracePt t="194588" x="1477963" y="2830513"/>
          <p14:tracePt t="194594" x="1477963" y="2820988"/>
          <p14:tracePt t="194608" x="1487488" y="2820988"/>
          <p14:tracePt t="194617" x="1487488" y="2813050"/>
          <p14:tracePt t="194636" x="1495425" y="2813050"/>
          <p14:tracePt t="194642" x="1495425" y="2805113"/>
          <p14:tracePt t="194663" x="1495425" y="2795588"/>
          <p14:tracePt t="194678" x="1503363" y="2787650"/>
          <p14:tracePt t="194713" x="1503363" y="2778125"/>
          <p14:tracePt t="194721" x="1512888" y="2778125"/>
          <p14:tracePt t="194762" x="1512888" y="2770188"/>
          <p14:tracePt t="194769" x="1520825" y="2770188"/>
          <p14:tracePt t="194789" x="1528763" y="2770188"/>
          <p14:tracePt t="194998" x="1528763" y="2778125"/>
          <p14:tracePt t="195026" x="1520825" y="2778125"/>
          <p14:tracePt t="195047" x="1520825" y="2787650"/>
          <p14:tracePt t="195054" x="1512888" y="2787650"/>
          <p14:tracePt t="195061" x="1512888" y="2795588"/>
          <p14:tracePt t="195075" x="1503363" y="2795588"/>
          <p14:tracePt t="196616" x="1503363" y="2805113"/>
          <p14:tracePt t="196644" x="1503363" y="2813050"/>
          <p14:tracePt t="196664" x="1495425" y="2820988"/>
          <p14:tracePt t="196671" x="1495425" y="2830513"/>
          <p14:tracePt t="196699" x="1487488" y="2838450"/>
          <p14:tracePt t="196726" x="1477963" y="2846388"/>
          <p14:tracePt t="196747" x="1470025" y="2855913"/>
          <p14:tracePt t="196762" x="1470025" y="2863850"/>
          <p14:tracePt t="196775" x="1462088" y="2863850"/>
          <p14:tracePt t="196783" x="1452563" y="2871788"/>
          <p14:tracePt t="196804" x="1444625" y="2881313"/>
          <p14:tracePt t="196824" x="1435100" y="2881313"/>
          <p14:tracePt t="196832" x="1435100" y="2889250"/>
          <p14:tracePt t="196847" x="1427163" y="2897188"/>
          <p14:tracePt t="196859" x="1419225" y="2897188"/>
          <p14:tracePt t="196873" x="1409700" y="2897188"/>
          <p14:tracePt t="196880" x="1409700" y="2906713"/>
          <p14:tracePt t="196888" x="1401763" y="2906713"/>
          <p14:tracePt t="196908" x="1393825" y="2906713"/>
          <p14:tracePt t="196915" x="1384300" y="2906713"/>
          <p14:tracePt t="196936" x="1376363" y="2914650"/>
          <p14:tracePt t="196956" x="1368425" y="2914650"/>
          <p14:tracePt t="196971" x="1358900" y="2922588"/>
          <p14:tracePt t="196977" x="1350963" y="2932113"/>
          <p14:tracePt t="196992" x="1343025" y="2932113"/>
          <p14:tracePt t="196999" x="1325563" y="2940050"/>
          <p14:tracePt t="197008" x="1317625" y="2940050"/>
          <p14:tracePt t="197012" x="1308100" y="2940050"/>
          <p14:tracePt t="197021" x="1290638" y="2949575"/>
          <p14:tracePt t="197026" x="1274763" y="2965450"/>
          <p14:tracePt t="197033" x="1257300" y="2965450"/>
          <p14:tracePt t="197040" x="1249363" y="2974975"/>
          <p14:tracePt t="197047" x="1223963" y="2982913"/>
          <p14:tracePt t="197055" x="1214438" y="2982913"/>
          <p14:tracePt t="197061" x="1198563" y="2990850"/>
          <p14:tracePt t="197070" x="1189038" y="3000375"/>
          <p14:tracePt t="197075" x="1173163" y="3000375"/>
          <p14:tracePt t="197082" x="1163638" y="3000375"/>
          <p14:tracePt t="197089" x="1155700" y="3008313"/>
          <p14:tracePt t="197098" x="1147763" y="3008313"/>
          <p14:tracePt t="197104" x="1138238" y="3008313"/>
          <p14:tracePt t="197109" x="1120775" y="3008313"/>
          <p14:tracePt t="197117" x="1112838" y="3008313"/>
          <p14:tracePt t="197123" x="1112838" y="3016250"/>
          <p14:tracePt t="197131" x="1095375" y="3016250"/>
          <p14:tracePt t="197138" x="1087438" y="3016250"/>
          <p14:tracePt t="197145" x="1079500" y="3016250"/>
          <p14:tracePt t="197166" x="1069975" y="3016250"/>
          <p14:tracePt t="197172" x="1062038" y="3016250"/>
          <p14:tracePt t="197188" x="1054100" y="3016250"/>
          <p14:tracePt t="197194" x="1044575" y="3016250"/>
          <p14:tracePt t="197202" x="1036638" y="3016250"/>
          <p14:tracePt t="197228" x="1028700" y="3016250"/>
          <p14:tracePt t="197242" x="1019175" y="3016250"/>
          <p14:tracePt t="197263" x="1011238" y="3016250"/>
          <p14:tracePt t="197291" x="1003300" y="3008313"/>
          <p14:tracePt t="197313" x="993775" y="3008313"/>
          <p14:tracePt t="197339" x="993775" y="3000375"/>
          <p14:tracePt t="197368" x="993775" y="2990850"/>
          <p14:tracePt t="197382" x="1003300" y="2990850"/>
          <p14:tracePt t="197388" x="1003300" y="2982913"/>
          <p14:tracePt t="197409" x="1011238" y="2974975"/>
          <p14:tracePt t="197423" x="1019175" y="2965450"/>
          <p14:tracePt t="197437" x="1028700" y="2965450"/>
          <p14:tracePt t="197444" x="1028700" y="2957513"/>
          <p14:tracePt t="197453" x="1036638" y="2957513"/>
          <p14:tracePt t="197458" x="1036638" y="2949575"/>
          <p14:tracePt t="197479" x="1044575" y="2932113"/>
          <p14:tracePt t="197487" x="1054100" y="2932113"/>
          <p14:tracePt t="197500" x="1054100" y="2922588"/>
          <p14:tracePt t="197514" x="1062038" y="2914650"/>
          <p14:tracePt t="197527" x="1062038" y="2906713"/>
          <p14:tracePt t="197536" x="1062038" y="2897188"/>
          <p14:tracePt t="197542" x="1069975" y="2897188"/>
          <p14:tracePt t="197555" x="1069975" y="2889250"/>
          <p14:tracePt t="197563" x="1069975" y="2881313"/>
          <p14:tracePt t="197570" x="1087438" y="2881313"/>
          <p14:tracePt t="197576" x="1087438" y="2871788"/>
          <p14:tracePt t="197586" x="1087438" y="2863850"/>
          <p14:tracePt t="197590" x="1087438" y="2855913"/>
          <p14:tracePt t="197597" x="1095375" y="2855913"/>
          <p14:tracePt t="197605" x="1095375" y="2846388"/>
          <p14:tracePt t="197620" x="1095375" y="2838450"/>
          <p14:tracePt t="197627" x="1095375" y="2830513"/>
          <p14:tracePt t="197633" x="1095375" y="2820988"/>
          <p14:tracePt t="197639" x="1104900" y="2813050"/>
          <p14:tracePt t="197654" x="1104900" y="2805113"/>
          <p14:tracePt t="197660" x="1104900" y="2787650"/>
          <p14:tracePt t="197674" x="1104900" y="2778125"/>
          <p14:tracePt t="197681" x="1104900" y="2770188"/>
          <p14:tracePt t="197688" x="1104900" y="2762250"/>
          <p14:tracePt t="197703" x="1104900" y="2752725"/>
          <p14:tracePt t="197709" x="1095375" y="2752725"/>
          <p14:tracePt t="197723" x="1095375" y="2744788"/>
          <p14:tracePt t="197729" x="1087438" y="2744788"/>
          <p14:tracePt t="197743" x="1079500" y="2744788"/>
          <p14:tracePt t="197752" x="1069975" y="2736850"/>
          <p14:tracePt t="197769" x="1062038" y="2736850"/>
          <p14:tracePt t="197772" x="1054100" y="2736850"/>
          <p14:tracePt t="197786" x="1044575" y="2736850"/>
          <p14:tracePt t="197793" x="1036638" y="2736850"/>
          <p14:tracePt t="197799" x="1028700" y="2736850"/>
          <p14:tracePt t="197806" x="1019175" y="2736850"/>
          <p14:tracePt t="197813" x="1011238" y="2736850"/>
          <p14:tracePt t="197827" x="1003300" y="2736850"/>
          <p14:tracePt t="197836" x="993775" y="2736850"/>
          <p14:tracePt t="197848" x="985838" y="2736850"/>
          <p14:tracePt t="197869" x="976313" y="2736850"/>
          <p14:tracePt t="197884" x="968375" y="2736850"/>
          <p14:tracePt t="197889" x="960438" y="2736850"/>
          <p14:tracePt t="197904" x="950913" y="2736850"/>
          <p14:tracePt t="197925" x="942975" y="2736850"/>
          <p14:tracePt t="197932" x="942975" y="2744788"/>
          <p14:tracePt t="197938" x="925513" y="2744788"/>
          <p14:tracePt t="197969" x="917575" y="2744788"/>
          <p14:tracePt t="197988" x="909638" y="2744788"/>
          <p14:tracePt t="198071" x="925513" y="2744788"/>
          <p14:tracePt t="198077" x="935038" y="2744788"/>
          <p14:tracePt t="198085" x="942975" y="2744788"/>
          <p14:tracePt t="198092" x="960438" y="2744788"/>
          <p14:tracePt t="198098" x="968375" y="2744788"/>
          <p14:tracePt t="198114" x="985838" y="2744788"/>
          <p14:tracePt t="198126" x="993775" y="2744788"/>
          <p14:tracePt t="198135" x="1003300" y="2744788"/>
          <p14:tracePt t="198148" x="1011238" y="2744788"/>
          <p14:tracePt t="198154" x="1019175" y="2744788"/>
          <p14:tracePt t="198162" x="1028700" y="2744788"/>
          <p14:tracePt t="198169" x="1028700" y="2752725"/>
          <p14:tracePt t="198175" x="1036638" y="2752725"/>
          <p14:tracePt t="198184" x="1044575" y="2752725"/>
          <p14:tracePt t="198189" x="1054100" y="2752725"/>
          <p14:tracePt t="198197" x="1062038" y="2762250"/>
          <p14:tracePt t="198204" x="1069975" y="2762250"/>
          <p14:tracePt t="198211" x="1087438" y="2762250"/>
          <p14:tracePt t="198219" x="1104900" y="2770188"/>
          <p14:tracePt t="198224" x="1120775" y="2770188"/>
          <p14:tracePt t="198232" x="1147763" y="2778125"/>
          <p14:tracePt t="198238" x="1173163" y="2778125"/>
          <p14:tracePt t="198247" x="1189038" y="2787650"/>
          <p14:tracePt t="198254" x="1206500" y="2787650"/>
          <p14:tracePt t="198259" x="1231900" y="2795588"/>
          <p14:tracePt t="198269" x="1249363" y="2795588"/>
          <p14:tracePt t="198272" x="1257300" y="2795588"/>
          <p14:tracePt t="198281" x="1265238" y="2805113"/>
          <p14:tracePt t="198288" x="1290638" y="2813050"/>
          <p14:tracePt t="198294" x="1308100" y="2813050"/>
          <p14:tracePt t="198303" x="1317625" y="2813050"/>
          <p14:tracePt t="198308" x="1325563" y="2813050"/>
          <p14:tracePt t="198321" x="1358900" y="2820988"/>
          <p14:tracePt t="198329" x="1368425" y="2820988"/>
          <p14:tracePt t="198337" x="1384300" y="2830513"/>
          <p14:tracePt t="198342" x="1393825" y="2830513"/>
          <p14:tracePt t="198352" x="1401763" y="2830513"/>
          <p14:tracePt t="198356" x="1409700" y="2830513"/>
          <p14:tracePt t="198364" x="1419225" y="2830513"/>
          <p14:tracePt t="198370" x="1427163" y="2830513"/>
          <p14:tracePt t="198378" x="1435100" y="2830513"/>
          <p14:tracePt t="198385" x="1444625" y="2838450"/>
          <p14:tracePt t="198391" x="1452563" y="2838450"/>
          <p14:tracePt t="198399" x="1462088" y="2838450"/>
          <p14:tracePt t="198412" x="1470025" y="2838450"/>
          <p14:tracePt t="198420" x="1477963" y="2838450"/>
          <p14:tracePt t="198426" x="1487488" y="2838450"/>
          <p14:tracePt t="198440" x="1495425" y="2838450"/>
          <p14:tracePt t="198454" x="1512888" y="2838450"/>
          <p14:tracePt t="198469" x="1520825" y="2838450"/>
          <p14:tracePt t="198482" x="1538288" y="2838450"/>
          <p14:tracePt t="198496" x="1546225" y="2838450"/>
          <p14:tracePt t="198517" x="1554163" y="2838450"/>
          <p14:tracePt t="198524" x="1563688" y="2838450"/>
          <p14:tracePt t="198531" x="1571625" y="2838450"/>
          <p14:tracePt t="198537" x="1579563" y="2838450"/>
          <p14:tracePt t="198552" x="1589088" y="2838450"/>
          <p14:tracePt t="198558" x="1597025" y="2838450"/>
          <p14:tracePt t="198580" x="1606550" y="2838450"/>
          <p14:tracePt t="198586" x="1614488" y="2838450"/>
          <p14:tracePt t="198594" x="1622425" y="2838450"/>
          <p14:tracePt t="198614" x="1631950" y="2838450"/>
          <p14:tracePt t="198628" x="1631950" y="2830513"/>
          <p14:tracePt t="198636" x="1639888" y="2830513"/>
          <p14:tracePt t="198651" x="1647825" y="2830513"/>
          <p14:tracePt t="198692" x="1647825" y="2820988"/>
          <p14:tracePt t="198704" x="1639888" y="2820988"/>
          <p14:tracePt t="198712" x="1622425" y="2813050"/>
          <p14:tracePt t="198720" x="1622425" y="2805113"/>
          <p14:tracePt t="198725" x="1606550" y="2805113"/>
          <p14:tracePt t="198734" x="1597025" y="2795588"/>
          <p14:tracePt t="198741" x="1579563" y="2795588"/>
          <p14:tracePt t="198746" x="1563688" y="2787650"/>
          <p14:tracePt t="198754" x="1554163" y="2787650"/>
          <p14:tracePt t="198761" x="1538288" y="2778125"/>
          <p14:tracePt t="198769" x="1520825" y="2778125"/>
          <p14:tracePt t="198774" x="1512888" y="2762250"/>
          <p14:tracePt t="198781" x="1503363" y="2762250"/>
          <p14:tracePt t="198789" x="1487488" y="2762250"/>
          <p14:tracePt t="198795" x="1470025" y="2752725"/>
          <p14:tracePt t="198803" x="1452563" y="2744788"/>
          <p14:tracePt t="198810" x="1427163" y="2736850"/>
          <p14:tracePt t="198818" x="1401763" y="2727325"/>
          <p14:tracePt t="198823" x="1368425" y="2719388"/>
          <p14:tracePt t="198830" x="1333500" y="2701925"/>
          <p14:tracePt t="198839" x="1308100" y="2701925"/>
          <p14:tracePt t="198844" x="1282700" y="2701925"/>
          <p14:tracePt t="198852" x="1257300" y="2693988"/>
          <p14:tracePt t="198858" x="1231900" y="2686050"/>
          <p14:tracePt t="198864" x="1214438" y="2686050"/>
          <p14:tracePt t="198871" x="1198563" y="2676525"/>
          <p14:tracePt t="198879" x="1181100" y="2676525"/>
          <p14:tracePt t="198888" x="1173163" y="2676525"/>
          <p14:tracePt t="198892" x="1147763" y="2676525"/>
          <p14:tracePt t="198902" x="1138238" y="2676525"/>
          <p14:tracePt t="198906" x="1130300" y="2668588"/>
          <p14:tracePt t="198914" x="1120775" y="2668588"/>
          <p14:tracePt t="198927" x="1104900" y="2668588"/>
          <p14:tracePt t="198942" x="1095375" y="2668588"/>
          <p14:tracePt t="198955" x="1079500" y="2668588"/>
          <p14:tracePt t="198971" x="1069975" y="2668588"/>
          <p14:tracePt t="198986" x="1054100" y="2668588"/>
          <p14:tracePt t="199004" x="1044575" y="2668588"/>
          <p14:tracePt t="199019" x="1036638" y="2668588"/>
          <p14:tracePt t="199039" x="1028700" y="2668588"/>
          <p14:tracePt t="199060" x="1019175" y="2668588"/>
          <p14:tracePt t="199067" x="1011238" y="2668588"/>
          <p14:tracePt t="199074" x="993775" y="2668588"/>
          <p14:tracePt t="199080" x="993775" y="2660650"/>
          <p14:tracePt t="199088" x="985838" y="2660650"/>
          <p14:tracePt t="199103" x="968375" y="2660650"/>
          <p14:tracePt t="199115" x="960438" y="2660650"/>
          <p14:tracePt t="199122" x="950913" y="2660650"/>
          <p14:tracePt t="199136" x="942975" y="2660650"/>
          <p14:tracePt t="199143" x="935038" y="2660650"/>
          <p14:tracePt t="199152" x="925513" y="2660650"/>
          <p14:tracePt t="199165" x="917575" y="2660650"/>
          <p14:tracePt t="199186" x="909638" y="2660650"/>
          <p14:tracePt t="199206" x="900113" y="2660650"/>
          <p14:tracePt t="199304" x="909638" y="2660650"/>
          <p14:tracePt t="199320" x="925513" y="2660650"/>
          <p14:tracePt t="199331" x="935038" y="2660650"/>
          <p14:tracePt t="199345" x="950913" y="2660650"/>
          <p14:tracePt t="199352" x="968375" y="2660650"/>
          <p14:tracePt t="199361" x="993775" y="2660650"/>
          <p14:tracePt t="199368" x="1019175" y="2660650"/>
          <p14:tracePt t="199373" x="1054100" y="2660650"/>
          <p14:tracePt t="199381" x="1095375" y="2660650"/>
          <p14:tracePt t="199387" x="1138238" y="2660650"/>
          <p14:tracePt t="199393" x="1163638" y="2660650"/>
          <p14:tracePt t="199402" x="1198563" y="2660650"/>
          <p14:tracePt t="199408" x="1223963" y="2660650"/>
          <p14:tracePt t="199416" x="1265238" y="2660650"/>
          <p14:tracePt t="199422" x="1282700" y="2660650"/>
          <p14:tracePt t="199429" x="1290638" y="2660650"/>
          <p14:tracePt t="199436" x="1300163" y="2660650"/>
          <p14:tracePt t="199443" x="1317625" y="2668588"/>
          <p14:tracePt t="199451" x="1333500" y="2668588"/>
          <p14:tracePt t="199464" x="1343025" y="2668588"/>
          <p14:tracePt t="199470" x="1350963" y="2676525"/>
          <p14:tracePt t="199478" x="1358900" y="2676525"/>
          <p14:tracePt t="199491" x="1368425" y="2676525"/>
          <p14:tracePt t="199501" x="1368425" y="2686050"/>
          <p14:tracePt t="199506" x="1376363" y="2686050"/>
          <p14:tracePt t="199513" x="1384300" y="2686050"/>
          <p14:tracePt t="199526" x="1393825" y="2686050"/>
          <p14:tracePt t="199540" x="1401763" y="2686050"/>
          <p14:tracePt t="199554" x="1419225" y="2686050"/>
          <p14:tracePt t="199569" x="1427163" y="2686050"/>
          <p14:tracePt t="199575" x="1435100" y="2686050"/>
          <p14:tracePt t="199589" x="1444625" y="2686050"/>
          <p14:tracePt t="199596" x="1452563" y="2686050"/>
          <p14:tracePt t="199610" x="1462088" y="2686050"/>
          <p14:tracePt t="199618" x="1470025" y="2686050"/>
          <p14:tracePt t="199631" x="1470025" y="2693988"/>
          <p14:tracePt t="199645" x="1477963" y="2693988"/>
          <p14:tracePt t="199673" x="1487488" y="2701925"/>
          <p14:tracePt t="199777" x="1477963" y="2701925"/>
          <p14:tracePt t="199792" x="1462088" y="2701925"/>
          <p14:tracePt t="199797" x="1452563" y="2701925"/>
          <p14:tracePt t="199807" x="1444625" y="2701925"/>
          <p14:tracePt t="199813" x="1435100" y="2701925"/>
          <p14:tracePt t="199819" x="1427163" y="2701925"/>
          <p14:tracePt t="199826" x="1419225" y="2701925"/>
          <p14:tracePt t="199835" x="1409700" y="2701925"/>
          <p14:tracePt t="199840" x="1401763" y="2701925"/>
          <p14:tracePt t="199846" x="1384300" y="2693988"/>
          <p14:tracePt t="199854" x="1368425" y="2686050"/>
          <p14:tracePt t="199861" x="1358900" y="2676525"/>
          <p14:tracePt t="199869" x="1343025" y="2676525"/>
          <p14:tracePt t="199874" x="1317625" y="2676525"/>
          <p14:tracePt t="199881" x="1290638" y="2660650"/>
          <p14:tracePt t="199888" x="1274763" y="2660650"/>
          <p14:tracePt t="199895" x="1249363" y="2651125"/>
          <p14:tracePt t="199902" x="1223963" y="2651125"/>
          <p14:tracePt t="199909" x="1206500" y="2643188"/>
          <p14:tracePt t="199917" x="1181100" y="2633663"/>
          <p14:tracePt t="199924" x="1173163" y="2633663"/>
          <p14:tracePt t="199930" x="1147763" y="2625725"/>
          <p14:tracePt t="199938" x="1138238" y="2625725"/>
          <p14:tracePt t="199946" x="1130300" y="2625725"/>
          <p14:tracePt t="199952" x="1120775" y="2625725"/>
          <p14:tracePt t="199959" x="1112838" y="2625725"/>
          <p14:tracePt t="199972" x="1095375" y="2625725"/>
          <p14:tracePt t="199986" x="1087438" y="2625725"/>
          <p14:tracePt t="199993" x="1079500" y="2625725"/>
          <p14:tracePt t="200021" x="1069975" y="2625725"/>
          <p14:tracePt t="200049" x="1062038" y="2633663"/>
          <p14:tracePt t="200076" x="1054100" y="2633663"/>
          <p14:tracePt t="200091" x="1054100" y="2643188"/>
          <p14:tracePt t="200111" x="1044575" y="2643188"/>
          <p14:tracePt t="200139" x="1044575" y="2651125"/>
          <p14:tracePt t="200153" x="1044575" y="2660650"/>
          <p14:tracePt t="200174" x="1044575" y="2668588"/>
          <p14:tracePt t="200181" x="1036638" y="2668588"/>
          <p14:tracePt t="200201" x="1036638" y="2676525"/>
          <p14:tracePt t="200223" x="1028700" y="2676525"/>
          <p14:tracePt t="200258" x="1028700" y="2686050"/>
          <p14:tracePt t="200287" x="1019175" y="2686050"/>
          <p14:tracePt t="200315" x="1011238" y="2686050"/>
          <p14:tracePt t="200326" x="1003300" y="2686050"/>
          <p14:tracePt t="200348" x="993775" y="2686050"/>
          <p14:tracePt t="200369" x="985838" y="2686050"/>
          <p14:tracePt t="200377" x="976313" y="2686050"/>
          <p14:tracePt t="200383" x="968375" y="2686050"/>
          <p14:tracePt t="200389" x="960438" y="2686050"/>
          <p14:tracePt t="200399" x="950913" y="2686050"/>
          <p14:tracePt t="200404" x="935038" y="2686050"/>
          <p14:tracePt t="200410" x="925513" y="2686050"/>
          <p14:tracePt t="200418" x="917575" y="2686050"/>
          <p14:tracePt t="200434" x="909638" y="2686050"/>
          <p14:tracePt t="200439" x="900113" y="2686050"/>
          <p14:tracePt t="200445" x="892175" y="2686050"/>
          <p14:tracePt t="200452" x="884238" y="2686050"/>
          <p14:tracePt t="200473" x="874713" y="2686050"/>
          <p14:tracePt t="200495" x="866775" y="2686050"/>
          <p14:tracePt t="200502" x="858838" y="2686050"/>
          <p14:tracePt t="200523" x="849313" y="2686050"/>
          <p14:tracePt t="200550" x="841375" y="2686050"/>
          <p14:tracePt t="200577" x="831850" y="2686050"/>
          <p14:tracePt t="200620" x="823913" y="2686050"/>
          <p14:tracePt t="200662" x="815975" y="2686050"/>
          <p14:tracePt t="200697" x="815975" y="2676525"/>
          <p14:tracePt t="200717" x="806450" y="2676525"/>
          <p14:tracePt t="200724" x="806450" y="2668588"/>
          <p14:tracePt t="200731" x="806450" y="2660650"/>
          <p14:tracePt t="200759" x="806450" y="2651125"/>
          <p14:tracePt t="200787" x="806450" y="2643188"/>
          <p14:tracePt t="200808" x="806450" y="2633663"/>
          <p14:tracePt t="200844" x="806450" y="2625725"/>
          <p14:tracePt t="200871" x="806450" y="2617788"/>
          <p14:tracePt t="200982" x="798513" y="2617788"/>
          <p14:tracePt t="201002" x="790575" y="2617788"/>
          <p14:tracePt t="201058" x="781050" y="2625725"/>
          <p14:tracePt t="201080" x="773113" y="2633663"/>
          <p14:tracePt t="201093" x="755650" y="2633663"/>
          <p14:tracePt t="201100" x="755650" y="2643188"/>
          <p14:tracePt t="201107" x="739775" y="2643188"/>
          <p14:tracePt t="201116" x="730250" y="2643188"/>
          <p14:tracePt t="201121" x="714375" y="2651125"/>
          <p14:tracePt t="201128" x="696913" y="2660650"/>
          <p14:tracePt t="201135" x="688975" y="2668588"/>
          <p14:tracePt t="201142" x="671513" y="2668588"/>
          <p14:tracePt t="201150" x="661988" y="2668588"/>
          <p14:tracePt t="201156" x="654050" y="2676525"/>
          <p14:tracePt t="201164" x="636588" y="2686050"/>
          <p14:tracePt t="201176" x="628650" y="2686050"/>
          <p14:tracePt t="201191" x="611188" y="2686050"/>
          <p14:tracePt t="201212" x="603250" y="2693988"/>
          <p14:tracePt t="201232" x="595313" y="2693988"/>
          <p14:tracePt t="201239" x="585788" y="2693988"/>
          <p14:tracePt t="201253" x="585788" y="2701925"/>
          <p14:tracePt t="201260" x="577850" y="2701925"/>
          <p14:tracePt t="201282" x="569913" y="2701925"/>
          <p14:tracePt t="201316" x="569913" y="2711450"/>
          <p14:tracePt t="201331" x="569913" y="2719388"/>
          <p14:tracePt t="201337" x="560388" y="2719388"/>
          <p14:tracePt t="201357" x="552450" y="2719388"/>
          <p14:tracePt t="201623" x="552450" y="2727325"/>
          <p14:tracePt t="201636" x="560388" y="2744788"/>
          <p14:tracePt t="201644" x="560388" y="2752725"/>
          <p14:tracePt t="201657" x="560388" y="2770188"/>
          <p14:tracePt t="201671" x="560388" y="2778125"/>
          <p14:tracePt t="201678" x="560388" y="2787650"/>
          <p14:tracePt t="201688" x="560388" y="2795588"/>
          <p14:tracePt t="201692" x="560388" y="2805113"/>
          <p14:tracePt t="201700" x="560388" y="2813050"/>
          <p14:tracePt t="201705" x="560388" y="2820988"/>
          <p14:tracePt t="201716" x="560388" y="2830513"/>
          <p14:tracePt t="201726" x="560388" y="2838450"/>
          <p14:tracePt t="201741" x="560388" y="2855913"/>
          <p14:tracePt t="201755" x="560388" y="2863850"/>
          <p14:tracePt t="201768" x="569913" y="2863850"/>
          <p14:tracePt t="201775" x="569913" y="2871788"/>
          <p14:tracePt t="201784" x="569913" y="2881313"/>
          <p14:tracePt t="201798" x="569913" y="2889250"/>
          <p14:tracePt t="201811" x="569913" y="2897188"/>
          <p14:tracePt t="201817" x="577850" y="2897188"/>
          <p14:tracePt t="201824" x="585788" y="2906713"/>
          <p14:tracePt t="201833" x="585788" y="2914650"/>
          <p14:tracePt t="201838" x="585788" y="2922588"/>
          <p14:tracePt t="201845" x="585788" y="2932113"/>
          <p14:tracePt t="201859" x="585788" y="2940050"/>
          <p14:tracePt t="201874" x="585788" y="2949575"/>
          <p14:tracePt t="201887" x="595313" y="2965450"/>
          <p14:tracePt t="201902" x="595313" y="2974975"/>
          <p14:tracePt t="201915" x="595313" y="2982913"/>
          <p14:tracePt t="201936" x="595313" y="2990850"/>
          <p14:tracePt t="201943" x="595313" y="3000375"/>
          <p14:tracePt t="201957" x="595313" y="3008313"/>
          <p14:tracePt t="201984" x="595313" y="3016250"/>
          <p14:tracePt t="202005" x="595313" y="3025775"/>
          <p14:tracePt t="202028" x="595313" y="3033713"/>
          <p14:tracePt t="202055" x="603250" y="3041650"/>
          <p14:tracePt t="202069" x="611188" y="3059113"/>
          <p14:tracePt t="202083" x="611188" y="3076575"/>
          <p14:tracePt t="202089" x="611188" y="3094038"/>
          <p14:tracePt t="202098" x="611188" y="3101975"/>
          <p14:tracePt t="202102" x="611188" y="3127375"/>
          <p14:tracePt t="202110" x="620713" y="3135313"/>
          <p14:tracePt t="202117" x="620713" y="3144838"/>
          <p14:tracePt t="202124" x="620713" y="3152775"/>
          <p14:tracePt t="202132" x="628650" y="3170238"/>
          <p14:tracePt t="202137" x="628650" y="3178175"/>
          <p14:tracePt t="202145" x="628650" y="3186113"/>
          <p14:tracePt t="202151" x="628650" y="3195638"/>
          <p14:tracePt t="202158" x="628650" y="3203575"/>
          <p14:tracePt t="202167" x="628650" y="3211513"/>
          <p14:tracePt t="202172" x="628650" y="3228975"/>
          <p14:tracePt t="202181" x="628650" y="3246438"/>
          <p14:tracePt t="202186" x="636588" y="3246438"/>
          <p14:tracePt t="202194" x="636588" y="3263900"/>
          <p14:tracePt t="202200" x="636588" y="3271838"/>
          <p14:tracePt t="202207" x="636588" y="3289300"/>
          <p14:tracePt t="202216" x="636588" y="3297238"/>
          <p14:tracePt t="202222" x="636588" y="3314700"/>
          <p14:tracePt t="202228" x="646113" y="3322638"/>
          <p14:tracePt t="202236" x="654050" y="3340100"/>
          <p14:tracePt t="202242" x="654050" y="3355975"/>
          <p14:tracePt t="202250" x="661988" y="3365500"/>
          <p14:tracePt t="202256" x="661988" y="3373438"/>
          <p14:tracePt t="202265" x="661988" y="3382963"/>
          <p14:tracePt t="202269" x="661988" y="3398838"/>
          <p14:tracePt t="202278" x="671513" y="3398838"/>
          <p14:tracePt t="202284" x="671513" y="3408363"/>
          <p14:tracePt t="202291" x="671513" y="3424238"/>
          <p14:tracePt t="202306" x="671513" y="3433763"/>
          <p14:tracePt t="202312" x="671513" y="3441700"/>
          <p14:tracePt t="202318" x="671513" y="3449638"/>
          <p14:tracePt t="202334" x="679450" y="3459163"/>
          <p14:tracePt t="202340" x="688975" y="3467100"/>
          <p14:tracePt t="202353" x="688975" y="3475038"/>
          <p14:tracePt t="202367" x="688975" y="3484563"/>
          <p14:tracePt t="202383" x="696913" y="3484563"/>
          <p14:tracePt t="202388" x="696913" y="3492500"/>
          <p14:tracePt t="202403" x="696913" y="3502025"/>
          <p14:tracePt t="202424" x="696913" y="3509963"/>
          <p14:tracePt t="202472" x="696913" y="3517900"/>
          <p14:tracePt t="202544" x="696913" y="3509963"/>
          <p14:tracePt t="202549" x="704850" y="3502025"/>
          <p14:tracePt t="202556" x="704850" y="3492500"/>
          <p14:tracePt t="202569" x="704850" y="3475038"/>
          <p14:tracePt t="202583" x="704850" y="3467100"/>
          <p14:tracePt t="202591" x="704850" y="3459163"/>
          <p14:tracePt t="202599" x="714375" y="3441700"/>
          <p14:tracePt t="202612" x="714375" y="3424238"/>
          <p14:tracePt t="202618" x="722313" y="3416300"/>
          <p14:tracePt t="202626" x="730250" y="3398838"/>
          <p14:tracePt t="202634" x="730250" y="3382963"/>
          <p14:tracePt t="202639" x="739775" y="3365500"/>
          <p14:tracePt t="202647" x="739775" y="3348038"/>
          <p14:tracePt t="202654" x="747713" y="3330575"/>
          <p14:tracePt t="202660" x="747713" y="3314700"/>
          <p14:tracePt t="202668" x="765175" y="3289300"/>
          <p14:tracePt t="202675" x="765175" y="3279775"/>
          <p14:tracePt t="202682" x="773113" y="3263900"/>
          <p14:tracePt t="202688" x="773113" y="3254375"/>
          <p14:tracePt t="202695" x="773113" y="3246438"/>
          <p14:tracePt t="202702" x="781050" y="3238500"/>
          <p14:tracePt t="202709" x="781050" y="3228975"/>
          <p14:tracePt t="202723" x="781050" y="3221038"/>
          <p14:tracePt t="202732" x="790575" y="3221038"/>
          <p14:tracePt t="202737" x="790575" y="3203575"/>
          <p14:tracePt t="202744" x="798513" y="3203575"/>
          <p14:tracePt t="202751" x="798513" y="3195638"/>
          <p14:tracePt t="202758" x="798513" y="3178175"/>
          <p14:tracePt t="202765" x="806450" y="3160713"/>
          <p14:tracePt t="202772" x="823913" y="3135313"/>
          <p14:tracePt t="202781" x="823913" y="3109913"/>
          <p14:tracePt t="202785" x="831850" y="3067050"/>
          <p14:tracePt t="202793" x="849313" y="3033713"/>
          <p14:tracePt t="202801" x="858838" y="3025775"/>
          <p14:tracePt t="202806" x="858838" y="3008313"/>
          <p14:tracePt t="202815" x="866775" y="2990850"/>
          <p14:tracePt t="202828" x="866775" y="2982913"/>
          <p14:tracePt t="202834" x="866775" y="2974975"/>
          <p14:tracePt t="202840" x="866775" y="2965450"/>
          <p14:tracePt t="202863" x="866775" y="2957513"/>
          <p14:tracePt t="202869" x="866775" y="2949575"/>
          <p14:tracePt t="202883" x="866775" y="2940050"/>
          <p14:tracePt t="202898" x="866775" y="2932113"/>
          <p14:tracePt t="202917" x="866775" y="2922588"/>
          <p14:tracePt t="202927" x="866775" y="2914650"/>
          <p14:tracePt t="202938" x="866775" y="2906713"/>
          <p14:tracePt t="202964" x="866775" y="2897188"/>
          <p14:tracePt t="202975" x="866775" y="2889250"/>
          <p14:tracePt t="202994" x="866775" y="2881313"/>
          <p14:tracePt t="203009" x="866775" y="2871788"/>
          <p14:tracePt t="203023" x="866775" y="2863850"/>
          <p14:tracePt t="203031" x="858838" y="2863850"/>
          <p14:tracePt t="203036" x="858838" y="2855913"/>
          <p14:tracePt t="203043" x="858838" y="2846388"/>
          <p14:tracePt t="203057" x="858838" y="2838450"/>
          <p14:tracePt t="203078" x="858838" y="2830513"/>
          <p14:tracePt t="203086" x="849313" y="2830513"/>
          <p14:tracePt t="203099" x="849313" y="2820988"/>
          <p14:tracePt t="203115" x="849313" y="2813050"/>
          <p14:tracePt t="203120" x="841375" y="2813050"/>
          <p14:tracePt t="203154" x="841375" y="2805113"/>
          <p14:tracePt t="203169" x="831850" y="2805113"/>
          <p14:tracePt t="203601" x="823913" y="2805113"/>
          <p14:tracePt t="203607" x="823913" y="2795588"/>
          <p14:tracePt t="203635" x="823913" y="2787650"/>
          <p14:tracePt t="203663" x="823913" y="2778125"/>
          <p14:tracePt t="203677" x="823913" y="2770188"/>
          <p14:tracePt t="203684" x="831850" y="2752725"/>
          <p14:tracePt t="203690" x="831850" y="2736850"/>
          <p14:tracePt t="203699" x="841375" y="2736850"/>
          <p14:tracePt t="203704" x="849313" y="2719388"/>
          <p14:tracePt t="203713" x="849313" y="2701925"/>
          <p14:tracePt t="203719" x="858838" y="2686050"/>
          <p14:tracePt t="203725" x="866775" y="2676525"/>
          <p14:tracePt t="203734" x="866775" y="2668588"/>
          <p14:tracePt t="203740" x="874713" y="2668588"/>
          <p14:tracePt t="203748" x="874713" y="2660650"/>
          <p14:tracePt t="203754" x="874713" y="2651125"/>
          <p14:tracePt t="203761" x="884238" y="2651125"/>
          <p14:tracePt t="203774" x="892175" y="2643188"/>
          <p14:tracePt t="203809" x="892175" y="2633663"/>
          <p14:tracePt t="203831" x="900113" y="2633663"/>
          <p14:tracePt t="203851" x="900113" y="2625725"/>
          <p14:tracePt t="203879" x="900113" y="2617788"/>
          <p14:tracePt t="203969" x="909638" y="2617788"/>
          <p14:tracePt t="204012" x="917575" y="2617788"/>
          <p14:tracePt t="204136" x="925513" y="2617788"/>
          <p14:tracePt t="204248" x="925513" y="2625725"/>
          <p14:tracePt t="204290" x="917575" y="2633663"/>
          <p14:tracePt t="204325" x="917575" y="2643188"/>
          <p14:tracePt t="204338" x="909638" y="2643188"/>
          <p14:tracePt t="204359" x="909638" y="2651125"/>
          <p14:tracePt t="204380" x="900113" y="2660650"/>
          <p14:tracePt t="204443" x="892175" y="2668588"/>
          <p14:tracePt t="204464" x="884238" y="2668588"/>
          <p14:tracePt t="205641" x="884238" y="2676525"/>
          <p14:tracePt t="205675" x="884238" y="2686050"/>
          <p14:tracePt t="205682" x="884238" y="2693988"/>
          <p14:tracePt t="205703" x="884238" y="2701925"/>
          <p14:tracePt t="205724" x="884238" y="2711450"/>
          <p14:tracePt t="205746" x="884238" y="2719388"/>
          <p14:tracePt t="205759" x="884238" y="2727325"/>
          <p14:tracePt t="205768" x="884238" y="2736850"/>
          <p14:tracePt t="205786" x="884238" y="2744788"/>
          <p14:tracePt t="205801" x="884238" y="2752725"/>
          <p14:tracePt t="205807" x="884238" y="2762250"/>
          <p14:tracePt t="205821" x="884238" y="2770188"/>
          <p14:tracePt t="205843" x="884238" y="2778125"/>
          <p14:tracePt t="205856" x="884238" y="2787650"/>
          <p14:tracePt t="205863" x="884238" y="2795588"/>
          <p14:tracePt t="205879" x="884238" y="2805113"/>
          <p14:tracePt t="205884" x="892175" y="2805113"/>
          <p14:tracePt t="205892" x="892175" y="2813050"/>
          <p14:tracePt t="205919" x="892175" y="2820988"/>
          <p14:tracePt t="205925" x="892175" y="2830513"/>
          <p14:tracePt t="205933" x="892175" y="2838450"/>
          <p14:tracePt t="205940" x="892175" y="2846388"/>
          <p14:tracePt t="205947" x="892175" y="2855913"/>
          <p14:tracePt t="205954" x="900113" y="2871788"/>
          <p14:tracePt t="205964" x="900113" y="2881313"/>
          <p14:tracePt t="205968" x="900113" y="2889250"/>
          <p14:tracePt t="205979" x="900113" y="2906713"/>
          <p14:tracePt t="205981" x="909638" y="2922588"/>
          <p14:tracePt t="205988" x="917575" y="2932113"/>
          <p14:tracePt t="205999" x="917575" y="2940050"/>
          <p14:tracePt t="206002" x="925513" y="2965450"/>
          <p14:tracePt t="206010" x="925513" y="2974975"/>
          <p14:tracePt t="206017" x="925513" y="3000375"/>
          <p14:tracePt t="206023" x="925513" y="3008313"/>
          <p14:tracePt t="206030" x="935038" y="3025775"/>
          <p14:tracePt t="206037" x="935038" y="3041650"/>
          <p14:tracePt t="206046" x="935038" y="3059113"/>
          <p14:tracePt t="206052" x="935038" y="3076575"/>
          <p14:tracePt t="206058" x="942975" y="3094038"/>
          <p14:tracePt t="206065" x="942975" y="3109913"/>
          <p14:tracePt t="206072" x="942975" y="3127375"/>
          <p14:tracePt t="206080" x="950913" y="3135313"/>
          <p14:tracePt t="206086" x="950913" y="3152775"/>
          <p14:tracePt t="206095" x="960438" y="3170238"/>
          <p14:tracePt t="206099" x="960438" y="3195638"/>
          <p14:tracePt t="206107" x="960438" y="3211513"/>
          <p14:tracePt t="206114" x="960438" y="3221038"/>
          <p14:tracePt t="206121" x="960438" y="3228975"/>
          <p14:tracePt t="206129" x="960438" y="3238500"/>
          <p14:tracePt t="206137" x="960438" y="3246438"/>
          <p14:tracePt t="206142" x="960438" y="3254375"/>
          <p14:tracePt t="206149" x="960438" y="3263900"/>
          <p14:tracePt t="206155" x="960438" y="3271838"/>
          <p14:tracePt t="206163" x="960438" y="3279775"/>
          <p14:tracePt t="206179" x="960438" y="3297238"/>
          <p14:tracePt t="206184" x="968375" y="3297238"/>
          <p14:tracePt t="206197" x="968375" y="3305175"/>
          <p14:tracePt t="206205" x="968375" y="3314700"/>
          <p14:tracePt t="206218" x="968375" y="3330575"/>
          <p14:tracePt t="206233" x="968375" y="3340100"/>
          <p14:tracePt t="206239" x="976313" y="3340100"/>
          <p14:tracePt t="206246" x="976313" y="3355975"/>
          <p14:tracePt t="206254" x="985838" y="3355975"/>
          <p14:tracePt t="206262" x="985838" y="3365500"/>
          <p14:tracePt t="206275" x="985838" y="3382963"/>
          <p14:tracePt t="206288" x="985838" y="3390900"/>
          <p14:tracePt t="206303" x="993775" y="3398838"/>
          <p14:tracePt t="206316" x="993775" y="3408363"/>
          <p14:tracePt t="206330" x="993775" y="3416300"/>
          <p14:tracePt t="206336" x="993775" y="3424238"/>
          <p14:tracePt t="206351" x="993775" y="3433763"/>
          <p14:tracePt t="206372" x="993775" y="3441700"/>
          <p14:tracePt t="206386" x="993775" y="3449638"/>
          <p14:tracePt t="206406" x="993775" y="3459163"/>
          <p14:tracePt t="206441" x="993775" y="3467100"/>
          <p14:tracePt t="206489" x="993775" y="3475038"/>
          <p14:tracePt t="206894" x="1003300" y="3475038"/>
          <p14:tracePt t="206914" x="1003300" y="3467100"/>
          <p14:tracePt t="206943" x="1011238" y="3467100"/>
          <p14:tracePt t="206949" x="1019175" y="3467100"/>
          <p14:tracePt t="206963" x="1028700" y="3459163"/>
          <p14:tracePt t="206985" x="1036638" y="3449638"/>
          <p14:tracePt t="206991" x="1044575" y="3449638"/>
          <p14:tracePt t="207005" x="1054100" y="3449638"/>
          <p14:tracePt t="207027" x="1062038" y="3449638"/>
          <p14:tracePt t="207033" x="1069975" y="3449638"/>
          <p14:tracePt t="207040" x="1079500" y="3441700"/>
          <p14:tracePt t="207054" x="1095375" y="3441700"/>
          <p14:tracePt t="207062" x="1112838" y="3424238"/>
          <p14:tracePt t="207068" x="1120775" y="3424238"/>
          <p14:tracePt t="207075" x="1130300" y="3424238"/>
          <p14:tracePt t="207081" x="1147763" y="3416300"/>
          <p14:tracePt t="207088" x="1163638" y="3408363"/>
          <p14:tracePt t="207099" x="1181100" y="3398838"/>
          <p14:tracePt t="207102" x="1189038" y="3398838"/>
          <p14:tracePt t="207111" x="1206500" y="3398838"/>
          <p14:tracePt t="207116" x="1206500" y="3390900"/>
          <p14:tracePt t="207124" x="1214438" y="3390900"/>
          <p14:tracePt t="207130" x="1223963" y="3390900"/>
          <p14:tracePt t="207137" x="1223963" y="3382963"/>
          <p14:tracePt t="207145" x="1231900" y="3382963"/>
          <p14:tracePt t="207152" x="1231900" y="3373438"/>
          <p14:tracePt t="207160" x="1239838" y="3373438"/>
          <p14:tracePt t="207173" x="1239838" y="3365500"/>
          <p14:tracePt t="207179" x="1249363" y="3365500"/>
          <p14:tracePt t="207186" x="1249363" y="3348038"/>
          <p14:tracePt t="207200" x="1257300" y="3340100"/>
          <p14:tracePt t="207214" x="1265238" y="3330575"/>
          <p14:tracePt t="207221" x="1265238" y="3322638"/>
          <p14:tracePt t="207229" x="1265238" y="3314700"/>
          <p14:tracePt t="207235" x="1265238" y="3305175"/>
          <p14:tracePt t="207244" x="1265238" y="3297238"/>
          <p14:tracePt t="207248" x="1265238" y="3289300"/>
          <p14:tracePt t="207262" x="1265238" y="3279775"/>
          <p14:tracePt t="207270" x="1265238" y="3271838"/>
          <p14:tracePt t="207277" x="1265238" y="3263900"/>
          <p14:tracePt t="207291" x="1265238" y="3254375"/>
          <p14:tracePt t="207311" x="1265238" y="3246438"/>
          <p14:tracePt t="207319" x="1265238" y="3238500"/>
          <p14:tracePt t="207327" x="1265238" y="3228975"/>
          <p14:tracePt t="207332" x="1265238" y="3211513"/>
          <p14:tracePt t="207339" x="1265238" y="3186113"/>
          <p14:tracePt t="207347" x="1265238" y="3178175"/>
          <p14:tracePt t="207353" x="1265238" y="3160713"/>
          <p14:tracePt t="207361" x="1265238" y="3152775"/>
          <p14:tracePt t="207368" x="1265238" y="3135313"/>
          <p14:tracePt t="207376" x="1265238" y="3109913"/>
          <p14:tracePt t="207380" x="1265238" y="3094038"/>
          <p14:tracePt t="207388" x="1265238" y="3084513"/>
          <p14:tracePt t="207395" x="1265238" y="3067050"/>
          <p14:tracePt t="207402" x="1265238" y="3059113"/>
          <p14:tracePt t="207411" x="1265238" y="3051175"/>
          <p14:tracePt t="207416" x="1265238" y="3041650"/>
          <p14:tracePt t="207422" x="1265238" y="3033713"/>
          <p14:tracePt t="207429" x="1265238" y="3016250"/>
          <p14:tracePt t="207437" x="1265238" y="3008313"/>
          <p14:tracePt t="207445" x="1265238" y="3000375"/>
          <p14:tracePt t="207451" x="1265238" y="2990850"/>
          <p14:tracePt t="207459" x="1265238" y="2974975"/>
          <p14:tracePt t="207472" x="1274763" y="2965450"/>
          <p14:tracePt t="207478" x="1274763" y="2957513"/>
          <p14:tracePt t="207486" x="1274763" y="2949575"/>
          <p14:tracePt t="207494" x="1274763" y="2940050"/>
          <p14:tracePt t="207499" x="1282700" y="2932113"/>
          <p14:tracePt t="207507" x="1282700" y="2922588"/>
          <p14:tracePt t="207520" x="1282700" y="2914650"/>
          <p14:tracePt t="207528" x="1282700" y="2906713"/>
          <p14:tracePt t="207535" x="1282700" y="2897188"/>
          <p14:tracePt t="207543" x="1290638" y="2889250"/>
          <p14:tracePt t="207547" x="1290638" y="2881313"/>
          <p14:tracePt t="207556" x="1290638" y="2871788"/>
          <p14:tracePt t="207568" x="1290638" y="2855913"/>
          <p14:tracePt t="207583" x="1290638" y="2846388"/>
          <p14:tracePt t="207590" x="1300163" y="2830513"/>
          <p14:tracePt t="207596" x="1300163" y="2820988"/>
          <p14:tracePt t="207604" x="1308100" y="2813050"/>
          <p14:tracePt t="207613" x="1308100" y="2805113"/>
          <p14:tracePt t="207617" x="1308100" y="2795588"/>
          <p14:tracePt t="207624" x="1308100" y="2787650"/>
          <p14:tracePt t="207632" x="1308100" y="2778125"/>
          <p14:tracePt t="207646" x="1308100" y="2770188"/>
          <p14:tracePt t="207653" x="1308100" y="2762250"/>
          <p14:tracePt t="207666" x="1308100" y="2752725"/>
          <p14:tracePt t="207674" x="1308100" y="2744788"/>
          <p14:tracePt t="207681" x="1308100" y="2736850"/>
          <p14:tracePt t="207709" x="1308100" y="2719388"/>
          <p14:tracePt t="207730" x="1308100" y="2711450"/>
          <p14:tracePt t="207757" x="1308100" y="2701925"/>
          <p14:tracePt t="207785" x="1300163" y="2693988"/>
          <p14:tracePt t="207813" x="1300163" y="2686050"/>
          <p14:tracePt t="207834" x="1290638" y="2686050"/>
          <p14:tracePt t="207896" x="1282700" y="2686050"/>
          <p14:tracePt t="207931" x="1282700" y="2693988"/>
          <p14:tracePt t="207994" x="1282700" y="2701925"/>
          <p14:tracePt t="208412" x="1274763" y="2701925"/>
          <p14:tracePt t="208418" x="1274763" y="2693988"/>
          <p14:tracePt t="208425" x="1274763" y="2686050"/>
          <p14:tracePt t="208433" x="1265238" y="2676525"/>
          <p14:tracePt t="208440" x="1257300" y="2668588"/>
          <p14:tracePt t="208446" x="1257300" y="2660650"/>
          <p14:tracePt t="208454" x="1249363" y="2660650"/>
          <p14:tracePt t="208461" x="1249363" y="2651125"/>
          <p14:tracePt t="208467" x="1239838" y="2643188"/>
          <p14:tracePt t="208481" x="1239838" y="2633663"/>
          <p14:tracePt t="208488" x="1223963" y="2633663"/>
          <p14:tracePt t="208495" x="1223963" y="2625725"/>
          <p14:tracePt t="208502" x="1223963" y="2617788"/>
          <p14:tracePt t="208510" x="1214438" y="2617788"/>
          <p14:tracePt t="208515" x="1206500" y="2617788"/>
          <p14:tracePt t="208536" x="1198563" y="2608263"/>
          <p14:tracePt t="208558" x="1189038" y="2600325"/>
          <p14:tracePt t="208656" x="1189038" y="2608263"/>
          <p14:tracePt t="208676" x="1189038" y="2617788"/>
          <p14:tracePt t="208690" x="1189038" y="2625725"/>
          <p14:tracePt t="208711" x="1189038" y="2633663"/>
          <p14:tracePt t="208717" x="1189038" y="2643188"/>
          <p14:tracePt t="208732" x="1189038" y="2651125"/>
          <p14:tracePt t="208746" x="1189038" y="2660650"/>
          <p14:tracePt t="208766" x="1189038" y="2668588"/>
          <p14:tracePt t="208781" x="1189038" y="2676525"/>
          <p14:tracePt t="208823" x="1189038" y="2686050"/>
          <p14:tracePt t="208842" x="1189038" y="2693988"/>
          <p14:tracePt t="208864" x="1189038" y="2701925"/>
          <p14:tracePt t="208878" x="1198563" y="2701925"/>
          <p14:tracePt t="208901" x="1198563" y="2711450"/>
          <p14:tracePt t="208909" x="1198563" y="2719388"/>
          <p14:tracePt t="208920" x="1206500" y="2719388"/>
          <p14:tracePt t="208934" x="1206500" y="2727325"/>
          <p14:tracePt t="208948" x="1214438" y="2727325"/>
          <p14:tracePt t="208961" x="1214438" y="2736850"/>
          <p14:tracePt t="208976" x="1223963" y="2744788"/>
          <p14:tracePt t="208982" x="1223963" y="2752725"/>
          <p14:tracePt t="208991" x="1231900" y="2762250"/>
          <p14:tracePt t="208997" x="1231900" y="2770188"/>
          <p14:tracePt t="209003" x="1239838" y="2778125"/>
          <p14:tracePt t="209011" x="1239838" y="2795588"/>
          <p14:tracePt t="209018" x="1249363" y="2805113"/>
          <p14:tracePt t="209025" x="1257300" y="2813050"/>
          <p14:tracePt t="209031" x="1257300" y="2820988"/>
          <p14:tracePt t="209038" x="1265238" y="2830513"/>
          <p14:tracePt t="209045" x="1274763" y="2846388"/>
          <p14:tracePt t="209052" x="1274763" y="2855913"/>
          <p14:tracePt t="209060" x="1282700" y="2871788"/>
          <p14:tracePt t="209066" x="1290638" y="2889250"/>
          <p14:tracePt t="209075" x="1290638" y="2897188"/>
          <p14:tracePt t="209079" x="1300163" y="2922588"/>
          <p14:tracePt t="209086" x="1317625" y="2940050"/>
          <p14:tracePt t="209095" x="1325563" y="2965450"/>
          <p14:tracePt t="209100" x="1333500" y="3000375"/>
          <p14:tracePt t="209108" x="1350963" y="3025775"/>
          <p14:tracePt t="209115" x="1350963" y="3051175"/>
          <p14:tracePt t="209121" x="1368425" y="3076575"/>
          <p14:tracePt t="209129" x="1368425" y="3094038"/>
          <p14:tracePt t="209135" x="1376363" y="3109913"/>
          <p14:tracePt t="209145" x="1384300" y="3119438"/>
          <p14:tracePt t="209150" x="1384300" y="3135313"/>
          <p14:tracePt t="209157" x="1393825" y="3152775"/>
          <p14:tracePt t="209171" x="1393825" y="3160713"/>
          <p14:tracePt t="209177" x="1393825" y="3170238"/>
          <p14:tracePt t="209185" x="1401763" y="3170238"/>
          <p14:tracePt t="209193" x="1401763" y="3178175"/>
          <p14:tracePt t="209205" x="1401763" y="3186113"/>
          <p14:tracePt t="209212" x="1401763" y="3195638"/>
          <p14:tracePt t="209227" x="1401763" y="3203575"/>
          <p14:tracePt t="209233" x="1409700" y="3203575"/>
          <p14:tracePt t="209242" x="1409700" y="3211513"/>
          <p14:tracePt t="209254" x="1409700" y="3221038"/>
          <p14:tracePt t="209260" x="1409700" y="3228975"/>
          <p14:tracePt t="209268" x="1419225" y="3228975"/>
          <p14:tracePt t="209281" x="1419225" y="3238500"/>
          <p14:tracePt t="209289" x="1427163" y="3238500"/>
          <p14:tracePt t="209302" x="1427163" y="3254375"/>
          <p14:tracePt t="209324" x="1427163" y="3263900"/>
          <p14:tracePt t="209338" x="1427163" y="3271838"/>
          <p14:tracePt t="209353" x="1435100" y="3271838"/>
          <p14:tracePt t="209359" x="1435100" y="3279775"/>
          <p14:tracePt t="209366" x="1444625" y="3289300"/>
          <p14:tracePt t="209379" x="1444625" y="3297238"/>
          <p14:tracePt t="209400" x="1444625" y="3305175"/>
          <p14:tracePt t="209408" x="1452563" y="3305175"/>
          <p14:tracePt t="209417" x="1452563" y="3322638"/>
          <p14:tracePt t="209427" x="1452563" y="3330575"/>
          <p14:tracePt t="209449" x="1452563" y="3340100"/>
          <p14:tracePt t="209456" x="1452563" y="3348038"/>
          <p14:tracePt t="209463" x="1462088" y="3355975"/>
          <p14:tracePt t="209476" x="1462088" y="3365500"/>
          <p14:tracePt t="209484" x="1470025" y="3382963"/>
          <p14:tracePt t="209491" x="1477963" y="3390900"/>
          <p14:tracePt t="209497" x="1477963" y="3408363"/>
          <p14:tracePt t="209505" x="1487488" y="3416300"/>
          <p14:tracePt t="209512" x="1495425" y="3424238"/>
          <p14:tracePt t="209518" x="1495425" y="3433763"/>
          <p14:tracePt t="209528" x="1495425" y="3441700"/>
          <p14:tracePt t="209532" x="1495425" y="3449638"/>
          <p14:tracePt t="209542" x="1503363" y="3449638"/>
          <p14:tracePt t="209546" x="1512888" y="3449638"/>
          <p14:tracePt t="209553" x="1512888" y="3459163"/>
          <p14:tracePt t="209567" x="1512888" y="3467100"/>
          <p14:tracePt t="209575" x="1512888" y="3475038"/>
          <p14:tracePt t="209595" x="1520825" y="3484563"/>
          <p14:tracePt t="209624" x="1520825" y="3492500"/>
          <p14:tracePt t="209644" x="1528763" y="3492500"/>
          <p14:tracePt t="209671" x="1528763" y="3502025"/>
          <p14:tracePt t="209692" x="1538288" y="3509963"/>
          <p14:tracePt t="209741" x="1546225" y="3509963"/>
          <p14:tracePt t="209762" x="1554163" y="3509963"/>
          <p14:tracePt t="209797" x="1563688" y="3502025"/>
          <p14:tracePt t="209817" x="1563688" y="3492500"/>
          <p14:tracePt t="209825" x="1571625" y="3492500"/>
          <p14:tracePt t="209832" x="1571625" y="3484563"/>
          <p14:tracePt t="209846" x="1579563" y="3484563"/>
          <p14:tracePt t="209854" x="1589088" y="3467100"/>
          <p14:tracePt t="209859" x="1606550" y="3459163"/>
          <p14:tracePt t="209866" x="1614488" y="3441700"/>
          <p14:tracePt t="209874" x="1631950" y="3433763"/>
          <p14:tracePt t="209880" x="1639888" y="3424238"/>
          <p14:tracePt t="209887" x="1673225" y="3382963"/>
          <p14:tracePt t="209894" x="1708150" y="3348038"/>
          <p14:tracePt t="209902" x="1733550" y="3314700"/>
          <p14:tracePt t="209909" x="1766888" y="3289300"/>
          <p14:tracePt t="209915" x="1792288" y="3254375"/>
          <p14:tracePt t="209925" x="1817688" y="3228975"/>
          <p14:tracePt t="209929" x="1827213" y="3221038"/>
          <p14:tracePt t="209936" x="1827213" y="3211513"/>
          <p14:tracePt t="209944" x="1835150" y="3203575"/>
          <p14:tracePt t="209951" x="1843088" y="3195638"/>
          <p14:tracePt t="209974" x="1852613" y="3178175"/>
          <p14:tracePt t="209985" x="1852613" y="3170238"/>
          <p14:tracePt t="209993" x="1860550" y="3152775"/>
          <p14:tracePt t="210009" x="1860550" y="3144838"/>
          <p14:tracePt t="210012" x="1868488" y="3127375"/>
          <p14:tracePt t="210020" x="1878013" y="3101975"/>
          <p14:tracePt t="210027" x="1878013" y="3094038"/>
          <p14:tracePt t="210034" x="1878013" y="3059113"/>
          <p14:tracePt t="210042" x="1885950" y="3033713"/>
          <p14:tracePt t="210047" x="1885950" y="3016250"/>
          <p14:tracePt t="210057" x="1885950" y="3000375"/>
          <p14:tracePt t="210061" x="1885950" y="2982913"/>
          <p14:tracePt t="210069" x="1885950" y="2965450"/>
          <p14:tracePt t="210076" x="1885950" y="2949575"/>
          <p14:tracePt t="210083" x="1885950" y="2932113"/>
          <p14:tracePt t="210091" x="1885950" y="2914650"/>
          <p14:tracePt t="210096" x="1878013" y="2889250"/>
          <p14:tracePt t="210104" x="1878013" y="2881313"/>
          <p14:tracePt t="210110" x="1868488" y="2855913"/>
          <p14:tracePt t="210117" x="1860550" y="2838450"/>
          <p14:tracePt t="210125" x="1860550" y="2813050"/>
          <p14:tracePt t="210131" x="1852613" y="2805113"/>
          <p14:tracePt t="210137" x="1843088" y="2787650"/>
          <p14:tracePt t="210145" x="1835150" y="2770188"/>
          <p14:tracePt t="210152" x="1835150" y="2762250"/>
          <p14:tracePt t="210161" x="1827213" y="2752725"/>
          <p14:tracePt t="210168" x="1827213" y="2736850"/>
          <p14:tracePt t="210174" x="1817688" y="2736850"/>
          <p14:tracePt t="210180" x="1809750" y="2727325"/>
          <p14:tracePt t="210186" x="1809750" y="2711450"/>
          <p14:tracePt t="210194" x="1801813" y="2701925"/>
          <p14:tracePt t="210201" x="1792288" y="2686050"/>
          <p14:tracePt t="210209" x="1776413" y="2676525"/>
          <p14:tracePt t="210214" x="1776413" y="2668588"/>
          <p14:tracePt t="210224" x="1766888" y="2668588"/>
          <p14:tracePt t="210228" x="1758950" y="2660650"/>
          <p14:tracePt t="210238" x="1749425" y="2660650"/>
          <p14:tracePt t="210243" x="1749425" y="2643188"/>
          <p14:tracePt t="210258" x="1733550" y="2633663"/>
          <p14:tracePt t="210277" x="1724025" y="2617788"/>
          <p14:tracePt t="210298" x="1724025" y="2608263"/>
          <p14:tracePt t="210306" x="1716088" y="2608263"/>
          <p14:tracePt t="210319" x="1708150" y="2600325"/>
          <p14:tracePt t="210333" x="1708150" y="2592388"/>
          <p14:tracePt t="210342" x="1698625" y="2592388"/>
          <p14:tracePt t="210358" x="1690688" y="2592388"/>
          <p14:tracePt t="210383" x="1690688" y="2582863"/>
          <p14:tracePt t="210391" x="1682750" y="2582863"/>
          <p14:tracePt t="210396" x="1673225" y="2582863"/>
          <p14:tracePt t="210416" x="1665288" y="2582863"/>
          <p14:tracePt t="210445" x="1657350" y="2582863"/>
          <p14:tracePt t="210465" x="1647825" y="2582863"/>
          <p14:tracePt t="210486" x="1639888" y="2582863"/>
          <p14:tracePt t="210521" x="1631950" y="2582863"/>
          <p14:tracePt t="210558" x="1631950" y="2592388"/>
          <p14:tracePt t="210562" x="1622425" y="2600325"/>
          <p14:tracePt t="210591" x="1622425" y="2608263"/>
          <p14:tracePt t="210605" x="1614488" y="2608263"/>
          <p14:tracePt t="210611" x="1614488" y="2617788"/>
          <p14:tracePt t="210619" x="1606550" y="2617788"/>
          <p14:tracePt t="210633" x="1606550" y="2625725"/>
          <p14:tracePt t="210641" x="1606550" y="2633663"/>
          <p14:tracePt t="210660" x="1606550" y="2643188"/>
          <p14:tracePt t="210668" x="1606550" y="2651125"/>
          <p14:tracePt t="210681" x="1606550" y="2660650"/>
          <p14:tracePt t="210702" x="1606550" y="2668588"/>
          <p14:tracePt t="210717" x="1614488" y="2676525"/>
          <p14:tracePt t="210730" x="1614488" y="2686050"/>
          <p14:tracePt t="210737" x="1614488" y="2693988"/>
          <p14:tracePt t="210744" x="1622425" y="2693988"/>
          <p14:tracePt t="210765" x="1622425" y="2701925"/>
          <p14:tracePt t="210786" x="1622425" y="2711450"/>
          <p14:tracePt t="210807" x="1622425" y="2719388"/>
          <p14:tracePt t="210821" x="1631950" y="2727325"/>
          <p14:tracePt t="210870" x="1639888" y="2736850"/>
          <p14:tracePt t="210891" x="1647825" y="2736850"/>
          <p14:tracePt t="210911" x="1647825" y="2744788"/>
          <p14:tracePt t="210939" x="1657350" y="2744788"/>
          <p14:tracePt t="210987" x="1665288" y="2752725"/>
          <p14:tracePt t="211009" x="1665288" y="2762250"/>
          <p14:tracePt t="211037" x="1673225" y="2762250"/>
          <p14:tracePt t="211057" x="1682750" y="2770188"/>
          <p14:tracePt t="211072" x="1682750" y="2778125"/>
          <p14:tracePt t="211087" x="1690688" y="2778125"/>
          <p14:tracePt t="211092" x="1690688" y="2787650"/>
          <p14:tracePt t="211100" x="1698625" y="2795588"/>
          <p14:tracePt t="211107" x="1698625" y="2805113"/>
          <p14:tracePt t="211113" x="1708150" y="2813050"/>
          <p14:tracePt t="211123" x="1716088" y="2820988"/>
          <p14:tracePt t="211127" x="1724025" y="2820988"/>
          <p14:tracePt t="211134" x="1724025" y="2838450"/>
          <p14:tracePt t="211143" x="1733550" y="2846388"/>
          <p14:tracePt t="211148" x="1741488" y="2855913"/>
          <p14:tracePt t="211157" x="1741488" y="2863850"/>
          <p14:tracePt t="211162" x="1749425" y="2871788"/>
          <p14:tracePt t="211178" x="1758950" y="2881313"/>
          <p14:tracePt t="211183" x="1758950" y="2889250"/>
          <p14:tracePt t="211192" x="1766888" y="2889250"/>
          <p14:tracePt t="211197" x="1766888" y="2897188"/>
          <p14:tracePt t="211210" x="1776413" y="2906713"/>
          <p14:tracePt t="211225" x="1784350" y="2914650"/>
          <p14:tracePt t="211240" x="1784350" y="2922588"/>
          <p14:tracePt t="211259" x="1792288" y="2940050"/>
          <p14:tracePt t="211266" x="1801813" y="2940050"/>
          <p14:tracePt t="211281" x="1801813" y="2957513"/>
          <p14:tracePt t="211287" x="1809750" y="2957513"/>
          <p14:tracePt t="211295" x="1809750" y="2965450"/>
          <p14:tracePt t="211301" x="1817688" y="2974975"/>
          <p14:tracePt t="211315" x="1827213" y="2990850"/>
          <p14:tracePt t="211324" x="1827213" y="3000375"/>
          <p14:tracePt t="211329" x="1835150" y="3000375"/>
          <p14:tracePt t="211336" x="1835150" y="3008313"/>
          <p14:tracePt t="211343" x="1843088" y="3008313"/>
          <p14:tracePt t="211350" x="1852613" y="3025775"/>
          <p14:tracePt t="211364" x="1852613" y="3033713"/>
          <p14:tracePt t="211374" x="1860550" y="3033713"/>
          <p14:tracePt t="211378" x="1860550" y="3041650"/>
          <p14:tracePt t="211388" x="1860550" y="3051175"/>
          <p14:tracePt t="211392" x="1860550" y="3059113"/>
          <p14:tracePt t="211401" x="1878013" y="3059113"/>
          <p14:tracePt t="211408" x="1878013" y="3067050"/>
          <p14:tracePt t="211412" x="1878013" y="3076575"/>
          <p14:tracePt t="211421" x="1885950" y="3084513"/>
          <p14:tracePt t="211433" x="1893888" y="3094038"/>
          <p14:tracePt t="211441" x="1893888" y="3101975"/>
          <p14:tracePt t="211447" x="1893888" y="3109913"/>
          <p14:tracePt t="211456" x="1903413" y="3109913"/>
          <p14:tracePt t="211461" x="1903413" y="3127375"/>
          <p14:tracePt t="211468" x="1911350" y="3127375"/>
          <p14:tracePt t="211482" x="1911350" y="3135313"/>
          <p14:tracePt t="211491" x="1920875" y="3152775"/>
          <p14:tracePt t="211510" x="1928813" y="3160713"/>
          <p14:tracePt t="211517" x="1928813" y="3170238"/>
          <p14:tracePt t="211525" x="1928813" y="3178175"/>
          <p14:tracePt t="211531" x="1936750" y="3178175"/>
          <p14:tracePt t="211540" x="1936750" y="3186113"/>
          <p14:tracePt t="211552" x="1946275" y="3195638"/>
          <p14:tracePt t="211559" x="1954213" y="3203575"/>
          <p14:tracePt t="211566" x="1954213" y="3211513"/>
          <p14:tracePt t="211580" x="1962150" y="3228975"/>
          <p14:tracePt t="211601" x="1962150" y="3238500"/>
          <p14:tracePt t="211608" x="1971675" y="3238500"/>
          <p14:tracePt t="211615" x="1971675" y="3246438"/>
          <p14:tracePt t="211629" x="1979613" y="3254375"/>
          <p14:tracePt t="211650" x="1979613" y="3263900"/>
          <p14:tracePt t="211671" x="1987550" y="3271838"/>
          <p14:tracePt t="211706" x="1987550" y="3279775"/>
          <p14:tracePt t="211768" x="1987550" y="3289300"/>
          <p14:tracePt t="211803" x="1987550" y="3297238"/>
          <p14:tracePt t="211852" x="1987550" y="3305175"/>
          <p14:tracePt t="211887" x="1987550" y="3314700"/>
          <p14:tracePt t="211901" x="1997075" y="3314700"/>
          <p14:tracePt t="211914" x="1997075" y="3322638"/>
          <p14:tracePt t="211922" x="1997075" y="3330575"/>
          <p14:tracePt t="211942" x="1997075" y="3340100"/>
          <p14:tracePt t="211949" x="2005013" y="3340100"/>
          <p14:tracePt t="211972" x="2005013" y="3348038"/>
          <p14:tracePt t="211998" x="2005013" y="3355975"/>
          <p14:tracePt t="212019" x="2005013" y="3365500"/>
          <p14:tracePt t="212068" x="2005013" y="3373438"/>
          <p14:tracePt t="212145" x="2005013" y="3382963"/>
          <p14:tracePt t="212659" x="1997075" y="3373438"/>
          <p14:tracePt t="212697" x="1987550" y="3373438"/>
          <p14:tracePt t="212702" x="1987550" y="3365500"/>
          <p14:tracePt t="212715" x="1987550" y="3355975"/>
          <p14:tracePt t="212736" x="1987550" y="3348038"/>
          <p14:tracePt t="212750" x="1987550" y="3340100"/>
          <p14:tracePt t="212764" x="1987550" y="3330575"/>
          <p14:tracePt t="212772" x="1987550" y="3322638"/>
          <p14:tracePt t="212785" x="1987550" y="3314700"/>
          <p14:tracePt t="212799" x="1987550" y="3305175"/>
          <p14:tracePt t="212812" x="1987550" y="3297238"/>
          <p14:tracePt t="212822" x="1987550" y="3289300"/>
          <p14:tracePt t="212833" x="1987550" y="3271838"/>
          <p14:tracePt t="212847" x="1987550" y="3263900"/>
          <p14:tracePt t="212855" x="1987550" y="3228975"/>
          <p14:tracePt t="212861" x="1979613" y="3203575"/>
          <p14:tracePt t="212870" x="1979613" y="3152775"/>
          <p14:tracePt t="212877" x="1971675" y="3076575"/>
          <p14:tracePt t="212882" x="1954213" y="2982913"/>
          <p14:tracePt t="212890" x="1928813" y="2897188"/>
          <p14:tracePt t="212897" x="1911350" y="2846388"/>
          <p14:tracePt t="212906" x="1885950" y="2778125"/>
          <p14:tracePt t="212909" x="1868488" y="2744788"/>
          <p14:tracePt t="212918" x="1860550" y="2719388"/>
          <p14:tracePt t="212926" x="1835150" y="2701925"/>
          <p14:tracePt t="212931" x="1835150" y="2686050"/>
          <p14:tracePt t="212938" x="1817688" y="2668588"/>
          <p14:tracePt t="212946" x="1809750" y="2660650"/>
          <p14:tracePt t="212952" x="1801813" y="2643188"/>
          <p14:tracePt t="212960" x="1784350" y="2625725"/>
          <p14:tracePt t="212974" x="1766888" y="2600325"/>
          <p14:tracePt t="212979" x="1749425" y="2582863"/>
          <p14:tracePt t="212988" x="1733550" y="2566988"/>
          <p14:tracePt t="212994" x="1716088" y="2557463"/>
          <p14:tracePt t="213000" x="1698625" y="2541588"/>
          <p14:tracePt t="213009" x="1690688" y="2532063"/>
          <p14:tracePt t="213015" x="1673225" y="2516188"/>
          <p14:tracePt t="213022" x="1657350" y="2506663"/>
          <p14:tracePt t="213028" x="1647825" y="2489200"/>
          <p14:tracePt t="213035" x="1631950" y="2481263"/>
          <p14:tracePt t="213043" x="1622425" y="2473325"/>
          <p14:tracePt t="213049" x="1606550" y="2463800"/>
          <p14:tracePt t="213057" x="1579563" y="2447925"/>
          <p14:tracePt t="213064" x="1571625" y="2438400"/>
          <p14:tracePt t="213072" x="1563688" y="2430463"/>
          <p14:tracePt t="213077" x="1538288" y="2413000"/>
          <p14:tracePt t="213086" x="1512888" y="2413000"/>
          <p14:tracePt t="213091" x="1512888" y="2397125"/>
          <p14:tracePt t="213098" x="1477963" y="2397125"/>
          <p14:tracePt t="213106" x="1462088" y="2379663"/>
          <p14:tracePt t="213112" x="1444625" y="2371725"/>
          <p14:tracePt t="213119" x="1427163" y="2371725"/>
          <p14:tracePt t="213128" x="1393825" y="2362200"/>
          <p14:tracePt t="213133" x="1343025" y="2354263"/>
          <p14:tracePt t="213141" x="1308100" y="2344738"/>
          <p14:tracePt t="213146" x="1282700" y="2344738"/>
          <p14:tracePt t="213155" x="1249363" y="2344738"/>
          <p14:tracePt t="213162" x="1231900" y="2344738"/>
          <p14:tracePt t="213167" x="1214438" y="2344738"/>
          <p14:tracePt t="213176" x="1198563" y="2344738"/>
          <p14:tracePt t="213182" x="1181100" y="2354263"/>
          <p14:tracePt t="213190" x="1173163" y="2362200"/>
          <p14:tracePt t="213196" x="1163638" y="2362200"/>
          <p14:tracePt t="213204" x="1147763" y="2362200"/>
          <p14:tracePt t="213210" x="1138238" y="2371725"/>
          <p14:tracePt t="213217" x="1130300" y="2371725"/>
          <p14:tracePt t="213231" x="1120775" y="2379663"/>
          <p14:tracePt t="213238" x="1112838" y="2387600"/>
          <p14:tracePt t="213244" x="1104900" y="2387600"/>
          <p14:tracePt t="213251" x="1095375" y="2397125"/>
          <p14:tracePt t="213259" x="1087438" y="2397125"/>
          <p14:tracePt t="213265" x="1079500" y="2405063"/>
          <p14:tracePt t="213280" x="1069975" y="2405063"/>
          <p14:tracePt t="213287" x="1062038" y="2413000"/>
          <p14:tracePt t="213300" x="1054100" y="2422525"/>
          <p14:tracePt t="213321" x="1044575" y="2422525"/>
          <p14:tracePt t="213328" x="1044575" y="2430463"/>
          <p14:tracePt t="213334" x="1036638" y="2430463"/>
          <p14:tracePt t="213342" x="1036638" y="2438400"/>
          <p14:tracePt t="213349" x="1028700" y="2438400"/>
          <p14:tracePt t="213366" x="1028700" y="2447925"/>
          <p14:tracePt t="213376" x="1019175" y="2447925"/>
          <p14:tracePt t="213405" x="1011238" y="2455863"/>
          <p14:tracePt t="213446" x="1003300" y="2455863"/>
          <p14:tracePt t="213460" x="1003300" y="2463800"/>
          <p14:tracePt t="213482" x="993775" y="2473325"/>
          <p14:tracePt t="213509" x="993775" y="2481263"/>
          <p14:tracePt t="213530" x="993775" y="2489200"/>
          <p14:tracePt t="213538" x="985838" y="2489200"/>
          <p14:tracePt t="213551" x="985838" y="2498725"/>
          <p14:tracePt t="213565" x="976313" y="2506663"/>
          <p14:tracePt t="213586" x="976313" y="2516188"/>
          <p14:tracePt t="213592" x="968375" y="2516188"/>
          <p14:tracePt t="213599" x="960438" y="2516188"/>
          <p14:tracePt t="213607" x="960438" y="2524125"/>
          <p14:tracePt t="213621" x="950913" y="2524125"/>
          <p14:tracePt t="213637" x="950913" y="2532063"/>
          <p14:tracePt t="213662" x="950913" y="2541588"/>
          <p14:tracePt t="213671" x="942975" y="2549525"/>
          <p14:tracePt t="213690" x="942975" y="2557463"/>
          <p14:tracePt t="213711" x="935038" y="2557463"/>
          <p14:tracePt t="213738" x="925513" y="2566988"/>
          <p14:tracePt t="213787" x="925513" y="2574925"/>
          <p14:tracePt t="213927" x="925513" y="2582863"/>
          <p14:tracePt t="213976" x="925513" y="2592388"/>
          <p14:tracePt t="214032" x="925513" y="2600325"/>
          <p14:tracePt t="214066" x="925513" y="2608263"/>
          <p14:tracePt t="214073" x="925513" y="2617788"/>
          <p14:tracePt t="214094" x="917575" y="2617788"/>
          <p14:tracePt t="214101" x="917575" y="2625725"/>
          <p14:tracePt t="214122" x="917575" y="2633663"/>
          <p14:tracePt t="214129" x="909638" y="2633663"/>
          <p14:tracePt t="214156" x="909638" y="2643188"/>
          <p14:tracePt t="214184" x="909638" y="2651125"/>
          <p14:tracePt t="214233" x="900113" y="2660650"/>
          <p14:tracePt t="214276" x="892175" y="2660650"/>
          <p14:tracePt t="214380" x="884238" y="2660650"/>
          <p14:tracePt t="214576" x="884238" y="2651125"/>
          <p14:tracePt t="214632" x="884238" y="2643188"/>
          <p14:tracePt t="214681" x="884238" y="2633663"/>
          <p14:tracePt t="214722" x="884238" y="2625725"/>
          <p14:tracePt t="214785" x="884238" y="2617788"/>
          <p14:tracePt t="214799" x="884238" y="2608263"/>
          <p14:tracePt t="214826" x="884238" y="2600325"/>
          <p14:tracePt t="214841" x="884238" y="2592388"/>
          <p14:tracePt t="214861" x="892175" y="2574925"/>
          <p14:tracePt t="214875" x="892175" y="2566988"/>
          <p14:tracePt t="214881" x="892175" y="2541588"/>
          <p14:tracePt t="214889" x="900113" y="2532063"/>
          <p14:tracePt t="214896" x="900113" y="2524125"/>
          <p14:tracePt t="214904" x="900113" y="2516188"/>
          <p14:tracePt t="214910" x="909638" y="2489200"/>
          <p14:tracePt t="214917" x="909638" y="2481263"/>
          <p14:tracePt t="214923" x="917575" y="2463800"/>
          <p14:tracePt t="214931" x="917575" y="2455863"/>
          <p14:tracePt t="214939" x="917575" y="2447925"/>
          <p14:tracePt t="214945" x="925513" y="2438400"/>
          <p14:tracePt t="214954" x="925513" y="2430463"/>
          <p14:tracePt t="214959" x="925513" y="2422525"/>
          <p14:tracePt t="214973" x="925513" y="2413000"/>
          <p14:tracePt t="214979" x="925513" y="2405063"/>
          <p14:tracePt t="215000" x="925513" y="2397125"/>
          <p14:tracePt t="215014" x="925513" y="2387600"/>
          <p14:tracePt t="215029" x="925513" y="2379663"/>
          <p14:tracePt t="215042" x="925513" y="2371725"/>
          <p14:tracePt t="215057" x="925513" y="2362200"/>
          <p14:tracePt t="215071" x="925513" y="2354263"/>
          <p14:tracePt t="215098" x="925513" y="2344738"/>
          <p14:tracePt t="215105" x="935038" y="2344738"/>
          <p14:tracePt t="215120" x="935038" y="2336800"/>
          <p14:tracePt t="215128" x="935038" y="2328863"/>
          <p14:tracePt t="215147" x="935038" y="2319338"/>
          <p14:tracePt t="215175" x="935038" y="2311400"/>
          <p14:tracePt t="215203" x="935038" y="2303463"/>
          <p14:tracePt t="215209" x="935038" y="2293938"/>
          <p14:tracePt t="215238" x="935038" y="2286000"/>
          <p14:tracePt t="215251" x="925513" y="2286000"/>
          <p14:tracePt t="215258" x="925513" y="2278063"/>
          <p14:tracePt t="215307" x="917575" y="2268538"/>
          <p14:tracePt t="215314" x="917575" y="2260600"/>
          <p14:tracePt t="215341" x="909638" y="2260600"/>
          <p14:tracePt t="215349" x="900113" y="2260600"/>
          <p14:tracePt t="215372" x="892175" y="2260600"/>
          <p14:tracePt t="215390" x="884238" y="2260600"/>
          <p14:tracePt t="215425" x="874713" y="2260600"/>
          <p14:tracePt t="215432" x="866775" y="2260600"/>
          <p14:tracePt t="215439" x="866775" y="2268538"/>
          <p14:tracePt t="215460" x="858838" y="2268538"/>
          <p14:tracePt t="215468" x="858838" y="2278063"/>
          <p14:tracePt t="215488" x="849313" y="2286000"/>
          <p14:tracePt t="215503" x="849313" y="2293938"/>
          <p14:tracePt t="215509" x="849313" y="2303463"/>
          <p14:tracePt t="215522" x="841375" y="2311400"/>
          <p14:tracePt t="215538" x="841375" y="2319338"/>
          <p14:tracePt t="215544" x="831850" y="2319338"/>
          <p14:tracePt t="215552" x="831850" y="2336800"/>
          <p14:tracePt t="215564" x="831850" y="2344738"/>
          <p14:tracePt t="215579" x="831850" y="2354263"/>
          <p14:tracePt t="215587" x="831850" y="2362200"/>
          <p14:tracePt t="215592" x="823913" y="2362200"/>
          <p14:tracePt t="215600" x="823913" y="2371725"/>
          <p14:tracePt t="215613" x="823913" y="2379663"/>
          <p14:tracePt t="215620" x="823913" y="2387600"/>
          <p14:tracePt t="215627" x="823913" y="2397125"/>
          <p14:tracePt t="215640" x="823913" y="2405063"/>
          <p14:tracePt t="215648" x="823913" y="2413000"/>
          <p14:tracePt t="215655" x="823913" y="2422525"/>
          <p14:tracePt t="215662" x="823913" y="2430463"/>
          <p14:tracePt t="215676" x="823913" y="2438400"/>
          <p14:tracePt t="215683" x="823913" y="2455863"/>
          <p14:tracePt t="215697" x="823913" y="2463800"/>
          <p14:tracePt t="215704" x="823913" y="2473325"/>
          <p14:tracePt t="215711" x="823913" y="2481263"/>
          <p14:tracePt t="215727" x="823913" y="2489200"/>
          <p14:tracePt t="215738" x="823913" y="2506663"/>
          <p14:tracePt t="215754" x="823913" y="2516188"/>
          <p14:tracePt t="215759" x="823913" y="2524125"/>
          <p14:tracePt t="215774" x="823913" y="2532063"/>
          <p14:tracePt t="215795" x="823913" y="2541588"/>
          <p14:tracePt t="215807" x="823913" y="2557463"/>
          <p14:tracePt t="215829" x="823913" y="2566988"/>
          <p14:tracePt t="215850" x="823913" y="2574925"/>
          <p14:tracePt t="215878" x="823913" y="2582863"/>
          <p14:tracePt t="215892" x="823913" y="2592388"/>
          <p14:tracePt t="215996" x="823913" y="2582863"/>
          <p14:tracePt t="216010" x="831850" y="2582863"/>
          <p14:tracePt t="216018" x="841375" y="2574925"/>
          <p14:tracePt t="216023" x="841375" y="2557463"/>
          <p14:tracePt t="216032" x="841375" y="2549525"/>
          <p14:tracePt t="216038" x="858838" y="2541588"/>
          <p14:tracePt t="216047" x="866775" y="2516188"/>
          <p14:tracePt t="216053" x="884238" y="2498725"/>
          <p14:tracePt t="216060" x="884238" y="2489200"/>
          <p14:tracePt t="216066" x="900113" y="2473325"/>
          <p14:tracePt t="216072" x="900113" y="2455863"/>
          <p14:tracePt t="216080" x="917575" y="2447925"/>
          <p14:tracePt t="216093" x="925513" y="2438400"/>
          <p14:tracePt t="216102" x="935038" y="2422525"/>
          <p14:tracePt t="216108" x="942975" y="2422525"/>
          <p14:tracePt t="216115" x="950913" y="2413000"/>
          <p14:tracePt t="216121" x="950913" y="2405063"/>
          <p14:tracePt t="216129" x="960438" y="2405063"/>
          <p14:tracePt t="216142" x="968375" y="2397125"/>
          <p14:tracePt t="216156" x="976313" y="2397125"/>
          <p14:tracePt t="216163" x="976313" y="2387600"/>
          <p14:tracePt t="216171" x="985838" y="2387600"/>
          <p14:tracePt t="216191" x="993775" y="2387600"/>
          <p14:tracePt t="216205" x="1003300" y="2387600"/>
          <p14:tracePt t="216226" x="1011238" y="2387600"/>
          <p14:tracePt t="216240" x="1019175" y="2387600"/>
          <p14:tracePt t="216254" x="1028700" y="2387600"/>
          <p14:tracePt t="216261" x="1028700" y="2397125"/>
          <p14:tracePt t="216269" x="1036638" y="2397125"/>
          <p14:tracePt t="216282" x="1044575" y="2405063"/>
          <p14:tracePt t="216296" x="1054100" y="2413000"/>
          <p14:tracePt t="216310" x="1062038" y="2413000"/>
          <p14:tracePt t="216319" x="1069975" y="2422525"/>
          <p14:tracePt t="216331" x="1079500" y="2430463"/>
          <p14:tracePt t="216345" x="1087438" y="2430463"/>
          <p14:tracePt t="216352" x="1095375" y="2438400"/>
          <p14:tracePt t="216369" x="1104900" y="2447925"/>
          <p14:tracePt t="216372" x="1104900" y="2455863"/>
          <p14:tracePt t="216388" x="1112838" y="2463800"/>
          <p14:tracePt t="216402" x="1120775" y="2473325"/>
          <p14:tracePt t="216415" x="1130300" y="2473325"/>
          <p14:tracePt t="216420" x="1130300" y="2481263"/>
          <p14:tracePt t="216448" x="1138238" y="2489200"/>
          <p14:tracePt t="216469" x="1138238" y="2498725"/>
          <p14:tracePt t="216476" x="1138238" y="2506663"/>
          <p14:tracePt t="216491" x="1138238" y="2516188"/>
          <p14:tracePt t="216512" x="1138238" y="2524125"/>
          <p14:tracePt t="216519" x="1138238" y="2532063"/>
          <p14:tracePt t="216525" x="1138238" y="2541588"/>
          <p14:tracePt t="216535" x="1138238" y="2549525"/>
          <p14:tracePt t="216553" x="1138238" y="2557463"/>
          <p14:tracePt t="216561" x="1138238" y="2566988"/>
          <p14:tracePt t="216574" x="1138238" y="2574925"/>
          <p14:tracePt t="216588" x="1138238" y="2582863"/>
          <p14:tracePt t="216610" x="1138238" y="2592388"/>
          <p14:tracePt t="216617" x="1138238" y="2600325"/>
          <p14:tracePt t="216637" x="1138238" y="2608263"/>
          <p14:tracePt t="216652" x="1138238" y="2617788"/>
          <p14:tracePt t="216692" x="1138238" y="2625725"/>
          <p14:tracePt t="216707" x="1138238" y="2633663"/>
          <p14:tracePt t="216790" x="1147763" y="2625725"/>
          <p14:tracePt t="216807" x="1155700" y="2617788"/>
          <p14:tracePt t="216812" x="1155700" y="2600325"/>
          <p14:tracePt t="216818" x="1155700" y="2592388"/>
          <p14:tracePt t="216825" x="1173163" y="2574925"/>
          <p14:tracePt t="216834" x="1181100" y="2541588"/>
          <p14:tracePt t="216839" x="1189038" y="2506663"/>
          <p14:tracePt t="216846" x="1206500" y="2481263"/>
          <p14:tracePt t="216854" x="1223963" y="2455863"/>
          <p14:tracePt t="216860" x="1231900" y="2430463"/>
          <p14:tracePt t="216868" x="1239838" y="2413000"/>
          <p14:tracePt t="216881" x="1249363" y="2397125"/>
          <p14:tracePt t="216887" x="1257300" y="2387600"/>
          <p14:tracePt t="216902" x="1257300" y="2379663"/>
          <p14:tracePt t="216909" x="1265238" y="2371725"/>
          <p14:tracePt t="216930" x="1274763" y="2362200"/>
          <p14:tracePt t="216958" x="1282700" y="2354263"/>
          <p14:tracePt t="216964" x="1290638" y="2354263"/>
          <p14:tracePt t="216978" x="1300163" y="2354263"/>
          <p14:tracePt t="216993" x="1308100" y="2354263"/>
          <p14:tracePt t="217008" x="1317625" y="2344738"/>
          <p14:tracePt t="217014" x="1325563" y="2344738"/>
          <p14:tracePt t="217020" x="1333500" y="2344738"/>
          <p14:tracePt t="217027" x="1343025" y="2336800"/>
          <p14:tracePt t="217035" x="1350963" y="2336800"/>
          <p14:tracePt t="217048" x="1358900" y="2336800"/>
          <p14:tracePt t="217054" x="1368425" y="2336800"/>
          <p14:tracePt t="217069" x="1376363" y="2336800"/>
          <p14:tracePt t="217076" x="1376363" y="2344738"/>
          <p14:tracePt t="217085" x="1384300" y="2344738"/>
          <p14:tracePt t="217103" x="1393825" y="2354263"/>
          <p14:tracePt t="217124" x="1409700" y="2354263"/>
          <p14:tracePt t="217131" x="1409700" y="2371725"/>
          <p14:tracePt t="217145" x="1419225" y="2371725"/>
          <p14:tracePt t="217160" x="1427163" y="2379663"/>
          <p14:tracePt t="217174" x="1435100" y="2379663"/>
          <p14:tracePt t="217180" x="1435100" y="2387600"/>
          <p14:tracePt t="217187" x="1444625" y="2387600"/>
          <p14:tracePt t="217202" x="1452563" y="2397125"/>
          <p14:tracePt t="217217" x="1462088" y="2405063"/>
          <p14:tracePt t="217237" x="1477963" y="2405063"/>
          <p14:tracePt t="217243" x="1477963" y="2413000"/>
          <p14:tracePt t="217257" x="1487488" y="2422525"/>
          <p14:tracePt t="217277" x="1487488" y="2430463"/>
          <p14:tracePt t="217286" x="1495425" y="2438400"/>
          <p14:tracePt t="217300" x="1503363" y="2447925"/>
          <p14:tracePt t="217306" x="1512888" y="2447925"/>
          <p14:tracePt t="217313" x="1512888" y="2455863"/>
          <p14:tracePt t="217320" x="1512888" y="2463800"/>
          <p14:tracePt t="217326" x="1520825" y="2463800"/>
          <p14:tracePt t="217340" x="1528763" y="2473325"/>
          <p14:tracePt t="217348" x="1538288" y="2473325"/>
          <p14:tracePt t="217355" x="1538288" y="2481263"/>
          <p14:tracePt t="217370" x="1546225" y="2498725"/>
          <p14:tracePt t="217384" x="1554163" y="2506663"/>
          <p14:tracePt t="217389" x="1563688" y="2506663"/>
          <p14:tracePt t="217396" x="1563688" y="2524125"/>
          <p14:tracePt t="217403" x="1571625" y="2524125"/>
          <p14:tracePt t="217411" x="1571625" y="2532063"/>
          <p14:tracePt t="217418" x="1571625" y="2541588"/>
          <p14:tracePt t="217424" x="1579563" y="2549525"/>
          <p14:tracePt t="217437" x="1579563" y="2557463"/>
          <p14:tracePt t="217445" x="1589088" y="2557463"/>
          <p14:tracePt t="217453" x="1589088" y="2566988"/>
          <p14:tracePt t="217459" x="1589088" y="2574925"/>
          <p14:tracePt t="217467" x="1597025" y="2582863"/>
          <p14:tracePt t="217473" x="1597025" y="2592388"/>
          <p14:tracePt t="217486" x="1597025" y="2600325"/>
          <p14:tracePt t="217494" x="1597025" y="2608263"/>
          <p14:tracePt t="217508" x="1597025" y="2617788"/>
          <p14:tracePt t="217514" x="1597025" y="2625725"/>
          <p14:tracePt t="217521" x="1597025" y="2633663"/>
          <p14:tracePt t="217535" x="1597025" y="2643188"/>
          <p14:tracePt t="217552" x="1597025" y="2651125"/>
          <p14:tracePt t="217563" x="1597025" y="2660650"/>
          <p14:tracePt t="217570" x="1597025" y="2668588"/>
          <p14:tracePt t="217591" x="1597025" y="2676525"/>
          <p14:tracePt t="217619" x="1597025" y="2686050"/>
          <p14:tracePt t="217710" x="1597025" y="2676525"/>
          <p14:tracePt t="217731" x="1597025" y="2668588"/>
          <p14:tracePt t="217745" x="1606550" y="2668588"/>
          <p14:tracePt t="217751" x="1614488" y="2660650"/>
          <p14:tracePt t="217767" x="1614488" y="2651125"/>
          <p14:tracePt t="217772" x="1622425" y="2651125"/>
          <p14:tracePt t="217779" x="1647825" y="2643188"/>
          <p14:tracePt t="217786" x="1716088" y="2617788"/>
          <p14:tracePt t="217794" x="1817688" y="2608263"/>
          <p14:tracePt t="217802" x="1954213" y="2608263"/>
          <p14:tracePt t="217805" x="2141538" y="2608263"/>
          <p14:tracePt t="217816" x="2301875" y="2643188"/>
          <p14:tracePt t="217820" x="2405063" y="2693988"/>
          <p14:tracePt t="217828" x="2506663" y="2719388"/>
          <p14:tracePt t="217836" x="2574925" y="2744788"/>
          <p14:tracePt t="217843" x="2600325" y="2770188"/>
          <p14:tracePt t="217850" x="2641600" y="2787650"/>
          <p14:tracePt t="217855" x="2676525" y="2813050"/>
          <p14:tracePt t="217863" x="2727325" y="2846388"/>
          <p14:tracePt t="217869" x="2803525" y="2906713"/>
          <p14:tracePt t="217876" x="2879725" y="2957513"/>
          <p14:tracePt t="217884" x="2973388" y="3025775"/>
          <p14:tracePt t="217892" x="3033713" y="3084513"/>
          <p14:tracePt t="217897" x="3117850" y="3170238"/>
          <p14:tracePt t="217904" x="3194050" y="3254375"/>
          <p14:tracePt t="217912" x="3262313" y="3348038"/>
          <p14:tracePt t="217919" x="3305175" y="3398838"/>
          <p14:tracePt t="217925" x="3355975" y="3467100"/>
          <p14:tracePt t="217933" x="3398838" y="3527425"/>
          <p14:tracePt t="217940" x="3441700" y="3611563"/>
          <p14:tracePt t="217946" x="3467100" y="3662363"/>
          <p14:tracePt t="217953" x="3517900" y="3722688"/>
          <p14:tracePt t="217969" x="3594100" y="3892550"/>
          <p14:tracePt t="217975" x="3611563" y="3935413"/>
          <p14:tracePt t="217984" x="3627438" y="3968750"/>
          <p14:tracePt t="218208" x="3627438" y="3976688"/>
          <p14:tracePt t="218229" x="3627438" y="3994150"/>
          <p14:tracePt t="218236" x="3619500" y="3994150"/>
          <p14:tracePt t="218257" x="3611563" y="4002088"/>
          <p14:tracePt t="218285" x="3611563" y="4011613"/>
          <p14:tracePt t="218292" x="3602038" y="4011613"/>
          <p14:tracePt t="218306" x="3594100" y="4019550"/>
          <p14:tracePt t="218313" x="3594100" y="4027488"/>
          <p14:tracePt t="218327" x="3586163" y="4027488"/>
          <p14:tracePt t="218340" x="3586163" y="4037013"/>
          <p14:tracePt t="218350" x="3576638" y="4037013"/>
          <p14:tracePt t="218361" x="3568700" y="4037013"/>
          <p14:tracePt t="218375" x="3559175" y="4044950"/>
          <p14:tracePt t="218385" x="3551238" y="4044950"/>
          <p14:tracePt t="218396" x="3543300" y="4044950"/>
          <p14:tracePt t="218403" x="3533775" y="4044950"/>
          <p14:tracePt t="218418" x="3525838" y="4044950"/>
          <p14:tracePt t="218433" x="3517900" y="4044950"/>
          <p14:tracePt t="218438" x="3500438" y="4044950"/>
          <p14:tracePt t="218452" x="3492500" y="4044950"/>
          <p14:tracePt t="218466" x="3475038" y="4044950"/>
          <p14:tracePt t="218474" x="3457575" y="4044950"/>
          <p14:tracePt t="218480" x="3449638" y="4044950"/>
          <p14:tracePt t="218486" x="3441700" y="4037013"/>
          <p14:tracePt t="218494" x="3424238" y="4027488"/>
          <p14:tracePt t="218502" x="3406775" y="4027488"/>
          <p14:tracePt t="218517" x="3389313" y="4027488"/>
          <p14:tracePt t="218521" x="3373438" y="4019550"/>
          <p14:tracePt t="218528" x="3363913" y="4019550"/>
          <p14:tracePt t="218535" x="3355975" y="4019550"/>
          <p14:tracePt t="218543" x="3355975" y="4011613"/>
          <p14:tracePt t="218551" x="3348038" y="4011613"/>
          <p14:tracePt t="218556" x="3330575" y="4011613"/>
          <p14:tracePt t="218570" x="3322638" y="4011613"/>
          <p14:tracePt t="218585" x="3313113" y="4011613"/>
          <p14:tracePt t="218600" x="3305175" y="4002088"/>
          <p14:tracePt t="218612" x="3297238" y="4002088"/>
          <p14:tracePt t="218634" x="3287713" y="4002088"/>
          <p14:tracePt t="218640" x="3287713" y="3994150"/>
          <p14:tracePt t="218654" x="3279775" y="3994150"/>
          <p14:tracePt t="218661" x="3270250" y="3994150"/>
          <p14:tracePt t="218689" x="3262313" y="3994150"/>
          <p14:tracePt t="218710" x="3254375" y="3994150"/>
          <p14:tracePt t="218723" x="3244850" y="3994150"/>
          <p14:tracePt t="218738" x="3236913" y="3994150"/>
          <p14:tracePt t="218744" x="3228975" y="3994150"/>
          <p14:tracePt t="218751" x="3219450" y="3994150"/>
          <p14:tracePt t="218759" x="3203575" y="3994150"/>
          <p14:tracePt t="218766" x="3178175" y="3994150"/>
          <p14:tracePt t="218772" x="3135313" y="3994150"/>
          <p14:tracePt t="218779" x="3033713" y="3994150"/>
          <p14:tracePt t="218786" x="2947988" y="3994150"/>
          <p14:tracePt t="218793" x="2871788" y="4002088"/>
          <p14:tracePt t="218801" x="2786063" y="4011613"/>
          <p14:tracePt t="218807" x="2744788" y="4011613"/>
          <p14:tracePt t="218816" x="2719388" y="4011613"/>
          <p14:tracePt t="218821" x="2684463" y="4019550"/>
          <p14:tracePt t="218828" x="2668588" y="4019550"/>
          <p14:tracePt t="218842" x="2651125" y="4019550"/>
          <p14:tracePt t="218906" x="2641600" y="4019550"/>
          <p14:tracePt t="218926" x="2633663" y="4019550"/>
          <p14:tracePt t="218989" x="2641600" y="4019550"/>
          <p14:tracePt t="219002" x="2651125" y="4019550"/>
          <p14:tracePt t="219009" x="2659063" y="4019550"/>
          <p14:tracePt t="219024" x="2668588" y="4019550"/>
          <p14:tracePt t="219037" x="2676525" y="4019550"/>
          <p14:tracePt t="219044" x="2693988" y="4019550"/>
          <p14:tracePt t="219051" x="2701925" y="4011613"/>
          <p14:tracePt t="219058" x="2709863" y="4011613"/>
          <p14:tracePt t="219066" x="2735263" y="4011613"/>
          <p14:tracePt t="219072" x="2744788" y="4011613"/>
          <p14:tracePt t="219079" x="2770188" y="4011613"/>
          <p14:tracePt t="219086" x="2786063" y="4011613"/>
          <p14:tracePt t="219092" x="2803525" y="4011613"/>
          <p14:tracePt t="219100" x="2828925" y="4019550"/>
          <p14:tracePt t="219107" x="2854325" y="4027488"/>
          <p14:tracePt t="219116" x="2879725" y="4027488"/>
          <p14:tracePt t="219120" x="2914650" y="4037013"/>
          <p14:tracePt t="219127" x="2930525" y="4044950"/>
          <p14:tracePt t="219136" x="2940050" y="4052888"/>
          <p14:tracePt t="219141" x="2947988" y="4052888"/>
          <p14:tracePt t="219149" x="2973388" y="4062413"/>
          <p14:tracePt t="219156" x="2982913" y="4070350"/>
          <p14:tracePt t="219162" x="2990850" y="4070350"/>
          <p14:tracePt t="219169" x="2998788" y="4070350"/>
          <p14:tracePt t="219176" x="2998788" y="4079875"/>
          <p14:tracePt t="219185" x="3008313" y="4079875"/>
          <p14:tracePt t="219190" x="3016250" y="4079875"/>
          <p14:tracePt t="219198" x="3016250" y="4087813"/>
          <p14:tracePt t="219211" x="3024188" y="4095750"/>
          <p14:tracePt t="219225" x="3024188" y="4105275"/>
          <p14:tracePt t="219233" x="3033713" y="4105275"/>
          <p14:tracePt t="219239" x="3041650" y="4113213"/>
          <p14:tracePt t="219253" x="3041650" y="4121150"/>
          <p14:tracePt t="219268" x="3041650" y="4130675"/>
          <p14:tracePt t="219287" x="3041650" y="4146550"/>
          <p14:tracePt t="219309" x="3041650" y="4156075"/>
          <p14:tracePt t="219323" x="3041650" y="4164013"/>
          <p14:tracePt t="219336" x="3041650" y="4171950"/>
          <p14:tracePt t="219344" x="3041650" y="4181475"/>
          <p14:tracePt t="219357" x="3041650" y="4189413"/>
          <p14:tracePt t="219378" x="3041650" y="4197350"/>
          <p14:tracePt t="219393" x="3033713" y="4197350"/>
          <p14:tracePt t="219400" x="3033713" y="4206875"/>
          <p14:tracePt t="219415" x="3024188" y="4214813"/>
          <p14:tracePt t="219427" x="3016250" y="4214813"/>
          <p14:tracePt t="219434" x="3008313" y="4214813"/>
          <p14:tracePt t="219441" x="3008313" y="4224338"/>
          <p14:tracePt t="219454" x="2998788" y="4224338"/>
          <p14:tracePt t="219476" x="2990850" y="4224338"/>
          <p14:tracePt t="219490" x="2982913" y="4224338"/>
          <p14:tracePt t="219496" x="2973388" y="4224338"/>
          <p14:tracePt t="219503" x="2965450" y="4224338"/>
          <p14:tracePt t="219525" x="2955925" y="4224338"/>
          <p14:tracePt t="219533" x="2947988" y="4224338"/>
          <p14:tracePt t="219545" x="2940050" y="4224338"/>
          <p14:tracePt t="219567" x="2930525" y="4224338"/>
          <p14:tracePt t="219583" x="2922588" y="4224338"/>
          <p14:tracePt t="219595" x="2914650" y="4224338"/>
          <p14:tracePt t="219608" x="2905125" y="4224338"/>
          <p14:tracePt t="219636" x="2897188" y="4224338"/>
          <p14:tracePt t="219656" x="2889250" y="4224338"/>
          <p14:tracePt t="219671" x="2879725" y="4224338"/>
          <p14:tracePt t="219692" x="2871788" y="4224338"/>
          <p14:tracePt t="219720" x="2863850" y="4224338"/>
          <p14:tracePt t="219734" x="2854325" y="4224338"/>
          <p14:tracePt t="219749" x="2846388" y="4224338"/>
          <p14:tracePt t="219762" x="2838450" y="4224338"/>
          <p14:tracePt t="219775" x="2828925" y="4224338"/>
          <p14:tracePt t="219789" x="2820988" y="4224338"/>
          <p14:tracePt t="219804" x="2803525" y="4224338"/>
          <p14:tracePt t="219810" x="2803525" y="4232275"/>
          <p14:tracePt t="219817" x="2795588" y="4232275"/>
          <p14:tracePt t="219824" x="2795588" y="4240213"/>
          <p14:tracePt t="219832" x="2786063" y="4240213"/>
          <p14:tracePt t="219852" x="2778125" y="4240213"/>
          <p14:tracePt t="219858" x="2770188" y="4240213"/>
          <p14:tracePt t="219867" x="2770188" y="4249738"/>
          <p14:tracePt t="219886" x="2760663" y="4249738"/>
          <p14:tracePt t="219942" x="2770188" y="4249738"/>
          <p14:tracePt t="219950" x="2778125" y="4249738"/>
          <p14:tracePt t="219970" x="2786063" y="4249738"/>
          <p14:tracePt t="219984" x="2795588" y="4249738"/>
          <p14:tracePt t="219999" x="2803525" y="4249738"/>
          <p14:tracePt t="220012" x="2811463" y="4249738"/>
          <p14:tracePt t="220026" x="2820988" y="4249738"/>
          <p14:tracePt t="220048" x="2828925" y="4249738"/>
          <p14:tracePt t="220053" x="2828925" y="4257675"/>
          <p14:tracePt t="220061" x="2838450" y="4257675"/>
          <p14:tracePt t="220068" x="2846388" y="4257675"/>
          <p14:tracePt t="220075" x="2854325" y="4265613"/>
          <p14:tracePt t="220083" x="2863850" y="4283075"/>
          <p14:tracePt t="220089" x="2871788" y="4300538"/>
          <p14:tracePt t="220096" x="2879725" y="4308475"/>
          <p14:tracePt t="220102" x="2889250" y="4325938"/>
          <p14:tracePt t="220109" x="2905125" y="4351338"/>
          <p14:tracePt t="220119" x="2905125" y="4376738"/>
          <p14:tracePt t="220124" x="2905125" y="4394200"/>
          <p14:tracePt t="220131" x="2914650" y="4402138"/>
          <p14:tracePt t="220137" x="2922588" y="4427538"/>
          <p14:tracePt t="220144" x="2930525" y="4445000"/>
          <p14:tracePt t="220151" x="2930525" y="4470400"/>
          <p14:tracePt t="220158" x="2930525" y="4495800"/>
          <p14:tracePt t="220167" x="2940050" y="4503738"/>
          <p14:tracePt t="220172" x="2940050" y="4521200"/>
          <p14:tracePt t="220181" x="2940050" y="4538663"/>
          <p14:tracePt t="220186" x="2940050" y="4546600"/>
          <p14:tracePt t="220200" x="2940050" y="4564063"/>
          <p14:tracePt t="220217" x="2940050" y="4572000"/>
          <p14:tracePt t="220227" x="2940050" y="4589463"/>
          <p14:tracePt t="220242" x="2940050" y="4597400"/>
          <p14:tracePt t="220255" x="2930525" y="4605338"/>
          <p14:tracePt t="220265" x="2930525" y="4614863"/>
          <p14:tracePt t="220277" x="2922588" y="4622800"/>
          <p14:tracePt t="220291" x="2922588" y="4630738"/>
          <p14:tracePt t="220305" x="2914650" y="4630738"/>
          <p14:tracePt t="220319" x="2905125" y="4640263"/>
          <p14:tracePt t="220340" x="2897188" y="4640263"/>
          <p14:tracePt t="220348" x="2897188" y="4648200"/>
          <p14:tracePt t="220353" x="2889250" y="4648200"/>
          <p14:tracePt t="220361" x="2889250" y="4657725"/>
          <p14:tracePt t="220374" x="2879725" y="4657725"/>
          <p14:tracePt t="220390" x="2871788" y="4657725"/>
          <p14:tracePt t="220397" x="2863850" y="4657725"/>
          <p14:tracePt t="220410" x="2854325" y="4657725"/>
          <p14:tracePt t="220431" x="2838450" y="4648200"/>
          <p14:tracePt t="220445" x="2828925" y="4648200"/>
          <p14:tracePt t="220450" x="2820988" y="4648200"/>
          <p14:tracePt t="220466" x="2811463" y="4648200"/>
          <p14:tracePt t="220471" x="2795588" y="4640263"/>
          <p14:tracePt t="220485" x="2786063" y="4640263"/>
          <p14:tracePt t="220492" x="2778125" y="4630738"/>
          <p14:tracePt t="220500" x="2778125" y="4622800"/>
          <p14:tracePt t="220507" x="2770188" y="4622800"/>
          <p14:tracePt t="220515" x="2760663" y="4622800"/>
          <p14:tracePt t="220521" x="2752725" y="4622800"/>
          <p14:tracePt t="220528" x="2752725" y="4614863"/>
          <p14:tracePt t="220534" x="2744788" y="4614863"/>
          <p14:tracePt t="220542" x="2735263" y="4614863"/>
          <p14:tracePt t="220558" x="2727325" y="4614863"/>
          <p14:tracePt t="220563" x="2727325" y="4605338"/>
          <p14:tracePt t="220576" x="2719388" y="4605338"/>
          <p14:tracePt t="220597" x="2709863" y="4605338"/>
          <p14:tracePt t="220611" x="2701925" y="4605338"/>
          <p14:tracePt t="220966" x="2709863" y="4605338"/>
          <p14:tracePt t="221015" x="2719388" y="4605338"/>
          <p14:tracePt t="221064" x="2727325" y="4605338"/>
          <p14:tracePt t="221120" x="2735263" y="4605338"/>
          <p14:tracePt t="221155" x="2744788" y="4605338"/>
          <p14:tracePt t="221182" x="2752725" y="4605338"/>
          <p14:tracePt t="221274" x="2760663" y="4605338"/>
          <p14:tracePt t="221900" x="2760663" y="4597400"/>
          <p14:tracePt t="222129" x="2760663" y="4589463"/>
          <p14:tracePt t="222186" x="2760663" y="4579938"/>
          <p14:tracePt t="222235" x="2760663" y="4572000"/>
          <p14:tracePt t="222339" x="2760663" y="4579938"/>
          <p14:tracePt t="222366" x="2760663" y="4589463"/>
          <p14:tracePt t="222386" x="2760663" y="4605338"/>
          <p14:tracePt t="222390" x="2701925" y="4657725"/>
          <p14:tracePt t="222399" x="2651125" y="4699000"/>
          <p14:tracePt t="222404" x="2557463" y="4741863"/>
          <p14:tracePt t="222412" x="2506663" y="4775200"/>
          <p14:tracePt t="222417" x="2455863" y="4792663"/>
          <p14:tracePt t="222424" x="2430463" y="4810125"/>
          <p14:tracePt t="222433" x="2405063" y="4818063"/>
          <p14:tracePt t="222438" x="2379663" y="4818063"/>
          <p14:tracePt t="222446" x="2370138" y="4818063"/>
          <p14:tracePt t="222459" x="2362200" y="4818063"/>
          <p14:tracePt t="222466" x="2352675" y="4818063"/>
          <p14:tracePt t="222473" x="2344738" y="4818063"/>
          <p14:tracePt t="222481" x="2336800" y="4818063"/>
          <p14:tracePt t="222486" x="2327275" y="4818063"/>
          <p14:tracePt t="222497" x="2319338" y="4818063"/>
          <p14:tracePt t="222500" x="2301875" y="4818063"/>
          <p14:tracePt t="222507" x="2286000" y="4818063"/>
          <p14:tracePt t="222515" x="2276475" y="4818063"/>
          <p14:tracePt t="222522" x="2260600" y="4818063"/>
          <p14:tracePt t="222529" x="2225675" y="4818063"/>
          <p14:tracePt t="222535" x="2182813" y="4818063"/>
          <p14:tracePt t="222544" x="2149475" y="4818063"/>
          <p14:tracePt t="222550" x="2090738" y="4818063"/>
          <p14:tracePt t="222556" x="2022475" y="4818063"/>
          <p14:tracePt t="222564" x="1954213" y="4818063"/>
          <p14:tracePt t="222570" x="1878013" y="4818063"/>
          <p14:tracePt t="222579" x="1792288" y="4818063"/>
          <p14:tracePt t="222584" x="1716088" y="4818063"/>
          <p14:tracePt t="222592" x="1657350" y="4818063"/>
          <p14:tracePt t="222598" x="1579563" y="4818063"/>
          <p14:tracePt t="222607" x="1520825" y="4818063"/>
          <p14:tracePt t="222613" x="1495425" y="4818063"/>
          <p14:tracePt t="222618" x="1477963" y="4818063"/>
          <p14:tracePt t="222626" x="1462088" y="4818063"/>
          <p14:tracePt t="222633" x="1444625" y="4818063"/>
          <p14:tracePt t="222641" x="1427163" y="4818063"/>
          <p14:tracePt t="222654" x="1419225" y="4818063"/>
          <p14:tracePt t="222663" x="1401763" y="4818063"/>
          <p14:tracePt t="222667" x="1393825" y="4818063"/>
          <p14:tracePt t="222675" x="1384300" y="4818063"/>
          <p14:tracePt t="222682" x="1376363" y="4818063"/>
          <p14:tracePt t="222690" x="1368425" y="4818063"/>
          <p14:tracePt t="222697" x="1358900" y="4818063"/>
          <p14:tracePt t="222703" x="1350963" y="4818063"/>
          <p14:tracePt t="222712" x="1333500" y="4818063"/>
          <p14:tracePt t="222716" x="1325563" y="4818063"/>
          <p14:tracePt t="222724" x="1317625" y="4818063"/>
          <p14:tracePt t="222731" x="1300163" y="4818063"/>
          <p14:tracePt t="222738" x="1282700" y="4818063"/>
          <p14:tracePt t="222747" x="1265238" y="4818063"/>
          <p14:tracePt t="222752" x="1249363" y="4818063"/>
          <p14:tracePt t="222759" x="1231900" y="4818063"/>
          <p14:tracePt t="222767" x="1214438" y="4827588"/>
          <p14:tracePt t="222772" x="1181100" y="4835525"/>
          <p14:tracePt t="222781" x="1163638" y="4835525"/>
          <p14:tracePt t="222786" x="1138238" y="4835525"/>
          <p14:tracePt t="222796" x="1120775" y="4843463"/>
          <p14:tracePt t="222801" x="1112838" y="4843463"/>
          <p14:tracePt t="222807" x="1095375" y="4843463"/>
          <p14:tracePt t="222821" x="1087438" y="4852988"/>
          <p14:tracePt t="222835" x="1079500" y="4852988"/>
          <p14:tracePt t="222843" x="1069975" y="4852988"/>
          <p14:tracePt t="222856" x="1062038" y="4852988"/>
          <p14:tracePt t="222877" x="1054100" y="4852988"/>
          <p14:tracePt t="222974" x="1054100" y="4843463"/>
          <p14:tracePt t="222981" x="1062038" y="4843463"/>
          <p14:tracePt t="222996" x="1069975" y="4843463"/>
          <p14:tracePt t="223002" x="1079500" y="4843463"/>
          <p14:tracePt t="223009" x="1087438" y="4835525"/>
          <p14:tracePt t="223018" x="1095375" y="4827588"/>
          <p14:tracePt t="223023" x="1120775" y="4818063"/>
          <p14:tracePt t="223031" x="1138238" y="4818063"/>
          <p14:tracePt t="223036" x="1206500" y="4792663"/>
          <p14:tracePt t="223046" x="1300163" y="4775200"/>
          <p14:tracePt t="223051" x="1470025" y="4733925"/>
          <p14:tracePt t="223058" x="1716088" y="4691063"/>
          <p14:tracePt t="223065" x="1893888" y="4648200"/>
          <p14:tracePt t="223072" x="2005013" y="4630738"/>
          <p14:tracePt t="223079" x="2098675" y="4614863"/>
          <p14:tracePt t="223086" x="2157413" y="4597400"/>
          <p14:tracePt t="223093" x="2182813" y="4597400"/>
          <p14:tracePt t="223100" x="2200275" y="4597400"/>
          <p14:tracePt t="223106" x="2217738" y="4597400"/>
          <p14:tracePt t="223115" x="2235200" y="4597400"/>
          <p14:tracePt t="223121" x="2251075" y="4597400"/>
          <p14:tracePt t="223129" x="2268538" y="4597400"/>
          <p14:tracePt t="223135" x="2286000" y="4597400"/>
          <p14:tracePt t="223141" x="2301875" y="4597400"/>
          <p14:tracePt t="223148" x="2319338" y="4597400"/>
          <p14:tracePt t="223156" x="2327275" y="4597400"/>
          <p14:tracePt t="223163" x="2352675" y="4597400"/>
          <p14:tracePt t="223169" x="2362200" y="4597400"/>
          <p14:tracePt t="223179" x="2379663" y="4597400"/>
          <p14:tracePt t="223183" x="2387600" y="4597400"/>
          <p14:tracePt t="223190" x="2405063" y="4597400"/>
          <p14:tracePt t="223197" x="2413000" y="4605338"/>
          <p14:tracePt t="223207" x="2420938" y="4605338"/>
          <p14:tracePt t="223218" x="2430463" y="4605338"/>
          <p14:tracePt t="223225" x="2438400" y="4605338"/>
          <p14:tracePt t="223239" x="2446338" y="4605338"/>
          <p14:tracePt t="223246" x="2446338" y="4614863"/>
          <p14:tracePt t="223254" x="2455863" y="4614863"/>
          <p14:tracePt t="223274" x="2463800" y="4614863"/>
          <p14:tracePt t="223295" x="2471738" y="4614863"/>
          <p14:tracePt t="223309" x="2481263" y="4614863"/>
          <p14:tracePt t="223336" x="2489200" y="4622800"/>
          <p14:tracePt t="223371" x="2489200" y="4630738"/>
          <p14:tracePt t="223392" x="2497138" y="4630738"/>
          <p14:tracePt t="223428" x="2506663" y="4640263"/>
          <p14:tracePt t="223442" x="2506663" y="4648200"/>
          <p14:tracePt t="223483" x="2506663" y="4657725"/>
          <p14:tracePt t="223489" x="2497138" y="4657725"/>
          <p14:tracePt t="223503" x="2489200" y="4657725"/>
          <p14:tracePt t="223510" x="2481263" y="4665663"/>
          <p14:tracePt t="223531" x="2471738" y="4673600"/>
          <p14:tracePt t="223545" x="2463800" y="4673600"/>
          <p14:tracePt t="223568" x="2455863" y="4673600"/>
          <p14:tracePt t="223573" x="2446338" y="4673600"/>
          <p14:tracePt t="223587" x="2438400" y="4683125"/>
          <p14:tracePt t="223601" x="2430463" y="4683125"/>
          <p14:tracePt t="223622" x="2420938" y="4683125"/>
          <p14:tracePt t="223650" x="2413000" y="4683125"/>
          <p14:tracePt t="223663" x="2405063" y="4683125"/>
          <p14:tracePt t="223687" x="2395538" y="4683125"/>
          <p14:tracePt t="223733" x="2387600" y="4683125"/>
          <p14:tracePt t="223761" x="2379663" y="4683125"/>
          <p14:tracePt t="224304" x="2387600" y="4683125"/>
          <p14:tracePt t="224364" x="2395538" y="4683125"/>
          <p14:tracePt t="224405" x="2405063" y="4683125"/>
          <p14:tracePt t="224443" x="2413000" y="4683125"/>
          <p14:tracePt t="224810" x="2405063" y="4683125"/>
          <p14:tracePt t="224825" x="2395538" y="4683125"/>
          <p14:tracePt t="224838" x="2379663" y="4683125"/>
          <p14:tracePt t="224848" x="2362200" y="4683125"/>
          <p14:tracePt t="224852" x="2344738" y="4683125"/>
          <p14:tracePt t="224861" x="2327275" y="4691063"/>
          <p14:tracePt t="224866" x="2301875" y="4691063"/>
          <p14:tracePt t="224873" x="2286000" y="4691063"/>
          <p14:tracePt t="224880" x="2268538" y="4691063"/>
          <p14:tracePt t="224887" x="2243138" y="4691063"/>
          <p14:tracePt t="224894" x="2200275" y="4691063"/>
          <p14:tracePt t="224901" x="2149475" y="4691063"/>
          <p14:tracePt t="224907" x="2098675" y="4691063"/>
          <p14:tracePt t="224914" x="2047875" y="4691063"/>
          <p14:tracePt t="224921" x="2012950" y="4691063"/>
          <p14:tracePt t="224928" x="1979613" y="4691063"/>
          <p14:tracePt t="224937" x="1946275" y="4691063"/>
          <p14:tracePt t="224943" x="1928813" y="4691063"/>
          <p14:tracePt t="224951" x="1903413" y="4691063"/>
          <p14:tracePt t="224961" x="1878013" y="4691063"/>
          <p14:tracePt t="224963" x="1852613" y="4691063"/>
          <p14:tracePt t="224971" x="1843088" y="4691063"/>
          <p14:tracePt t="224977" x="1827213" y="4691063"/>
          <p14:tracePt t="224984" x="1809750" y="4699000"/>
          <p14:tracePt t="224993" x="1801813" y="4699000"/>
          <p14:tracePt t="224999" x="1776413" y="4699000"/>
          <p14:tracePt t="225006" x="1758950" y="4699000"/>
          <p14:tracePt t="225012" x="1733550" y="4699000"/>
          <p14:tracePt t="225020" x="1716088" y="4699000"/>
          <p14:tracePt t="225028" x="1708150" y="4699000"/>
          <p14:tracePt t="225033" x="1690688" y="4708525"/>
          <p14:tracePt t="225040" x="1665288" y="4708525"/>
          <p14:tracePt t="225047" x="1631950" y="4708525"/>
          <p14:tracePt t="225054" x="1606550" y="4708525"/>
          <p14:tracePt t="225061" x="1597025" y="4708525"/>
          <p14:tracePt t="225068" x="1579563" y="4708525"/>
          <p14:tracePt t="225077" x="1563688" y="4708525"/>
          <p14:tracePt t="225082" x="1554163" y="4708525"/>
          <p14:tracePt t="225089" x="1546225" y="4708525"/>
          <p14:tracePt t="225103" x="1528763" y="4708525"/>
          <p14:tracePt t="225111" x="1520825" y="4708525"/>
          <p14:tracePt t="225126" x="1512888" y="4708525"/>
          <p14:tracePt t="225131" x="1503363" y="4716463"/>
          <p14:tracePt t="225138" x="1495425" y="4716463"/>
          <p14:tracePt t="225152" x="1487488" y="4716463"/>
          <p14:tracePt t="225159" x="1477963" y="4716463"/>
          <p14:tracePt t="225166" x="1462088" y="4716463"/>
          <p14:tracePt t="225173" x="1452563" y="4716463"/>
          <p14:tracePt t="225179" x="1435100" y="4716463"/>
          <p14:tracePt t="225187" x="1427163" y="4724400"/>
          <p14:tracePt t="225194" x="1409700" y="4733925"/>
          <p14:tracePt t="225200" x="1393825" y="4733925"/>
          <p14:tracePt t="225210" x="1384300" y="4733925"/>
          <p14:tracePt t="225214" x="1368425" y="4733925"/>
          <p14:tracePt t="225222" x="1358900" y="4733925"/>
          <p14:tracePt t="225229" x="1343025" y="4733925"/>
          <p14:tracePt t="225236" x="1333500" y="4733925"/>
          <p14:tracePt t="225244" x="1317625" y="4733925"/>
          <p14:tracePt t="225256" x="1308100" y="4733925"/>
          <p14:tracePt t="225270" x="1300163" y="4733925"/>
          <p14:tracePt t="225287" x="1282700" y="4733925"/>
          <p14:tracePt t="225298" x="1274763" y="4733925"/>
          <p14:tracePt t="225312" x="1265238" y="4733925"/>
          <p14:tracePt t="225340" x="1257300" y="4733925"/>
          <p14:tracePt t="225354" x="1249363" y="4733925"/>
          <p14:tracePt t="225535" x="1257300" y="4733925"/>
          <p14:tracePt t="226214" x="1249363" y="4724400"/>
          <p14:tracePt t="226222" x="1249363" y="4716463"/>
          <p14:tracePt t="226228" x="1249363" y="4708525"/>
          <p14:tracePt t="226235" x="1239838" y="4691063"/>
          <p14:tracePt t="226244" x="1231900" y="4673600"/>
          <p14:tracePt t="226249" x="1223963" y="4648200"/>
          <p14:tracePt t="226256" x="1181100" y="4495800"/>
          <p14:tracePt t="226263" x="1087438" y="4197350"/>
          <p14:tracePt t="226270" x="1044575" y="4037013"/>
          <p14:tracePt t="226279" x="993775" y="3875088"/>
          <p14:tracePt t="226284" x="976313" y="3773488"/>
          <p14:tracePt t="226293" x="960438" y="3671888"/>
          <p14:tracePt t="226297" x="950913" y="3629025"/>
          <p14:tracePt t="226305" x="935038" y="3603625"/>
          <p14:tracePt t="226313" x="935038" y="3578225"/>
          <p14:tracePt t="226319" x="935038" y="3568700"/>
          <p14:tracePt t="226326" x="917575" y="3535363"/>
          <p14:tracePt t="226333" x="917575" y="3527425"/>
          <p14:tracePt t="226342" x="909638" y="3517900"/>
          <p14:tracePt t="226346" x="909638" y="3492500"/>
          <p14:tracePt t="226354" x="900113" y="3484563"/>
          <p14:tracePt t="226362" x="892175" y="3475038"/>
          <p14:tracePt t="226367" x="892175" y="3459163"/>
          <p14:tracePt t="226376" x="884238" y="3449638"/>
          <p14:tracePt t="226382" x="884238" y="3441700"/>
          <p14:tracePt t="226388" x="874713" y="3433763"/>
          <p14:tracePt t="226402" x="874713" y="3416300"/>
          <p14:tracePt t="226416" x="866775" y="3408363"/>
          <p14:tracePt t="226430" x="858838" y="3390900"/>
          <p14:tracePt t="226445" x="858838" y="3382963"/>
          <p14:tracePt t="226459" x="858838" y="3373438"/>
          <p14:tracePt t="226465" x="858838" y="3365500"/>
          <p14:tracePt t="226472" x="858838" y="3355975"/>
          <p14:tracePt t="226479" x="858838" y="3340100"/>
          <p14:tracePt t="226486" x="858838" y="3322638"/>
          <p14:tracePt t="226494" x="858838" y="3314700"/>
          <p14:tracePt t="226501" x="858838" y="3297238"/>
          <p14:tracePt t="226508" x="858838" y="3279775"/>
          <p14:tracePt t="226513" x="858838" y="3254375"/>
          <p14:tracePt t="226522" x="858838" y="3221038"/>
          <p14:tracePt t="226527" x="858838" y="3203575"/>
          <p14:tracePt t="226535" x="858838" y="3178175"/>
          <p14:tracePt t="226543" x="858838" y="3160713"/>
          <p14:tracePt t="226550" x="858838" y="3135313"/>
          <p14:tracePt t="226556" x="858838" y="3127375"/>
          <p14:tracePt t="226563" x="858838" y="3119438"/>
          <p14:tracePt t="226569" x="849313" y="3101975"/>
          <p14:tracePt t="226578" x="849313" y="3094038"/>
          <p14:tracePt t="226584" x="849313" y="3084513"/>
          <p14:tracePt t="226593" x="849313" y="3076575"/>
          <p14:tracePt t="226597" x="841375" y="3076575"/>
          <p14:tracePt t="226618" x="831850" y="3067050"/>
          <p14:tracePt t="226639" x="831850" y="3059113"/>
          <p14:tracePt t="226646" x="831850" y="3051175"/>
          <p14:tracePt t="226667" x="823913" y="3051175"/>
          <p14:tracePt t="226676" x="823913" y="3041650"/>
          <p14:tracePt t="226687" x="815975" y="3041650"/>
          <p14:tracePt t="226695" x="815975" y="3025775"/>
          <p14:tracePt t="226710" x="815975" y="3016250"/>
          <p14:tracePt t="226715" x="806450" y="3008313"/>
          <p14:tracePt t="226725" x="798513" y="3000375"/>
          <p14:tracePt t="226729" x="798513" y="2982913"/>
          <p14:tracePt t="226737" x="798513" y="2974975"/>
          <p14:tracePt t="226745" x="790575" y="2974975"/>
          <p14:tracePt t="226752" x="790575" y="2965450"/>
          <p14:tracePt t="226759" x="790575" y="2949575"/>
          <p14:tracePt t="226765" x="781050" y="2940050"/>
          <p14:tracePt t="226772" x="781050" y="2932113"/>
          <p14:tracePt t="226778" x="781050" y="2922588"/>
          <p14:tracePt t="226786" x="765175" y="2906713"/>
          <p14:tracePt t="226794" x="765175" y="2897188"/>
          <p14:tracePt t="226808" x="765175" y="2889250"/>
          <p14:tracePt t="226813" x="765175" y="2881313"/>
          <p14:tracePt t="226828" x="755650" y="2871788"/>
          <p14:tracePt t="226843" x="755650" y="2863850"/>
          <p14:tracePt t="226862" x="747713" y="2863850"/>
          <p14:tracePt t="226869" x="747713" y="2855913"/>
          <p14:tracePt t="226877" x="739775" y="2846388"/>
          <p14:tracePt t="226911" x="739775" y="2838450"/>
          <p14:tracePt t="226917" x="730250" y="2838450"/>
          <p14:tracePt t="226966" x="730250" y="2830513"/>
          <p14:tracePt t="226981" x="722313" y="2830513"/>
          <p14:tracePt t="227134" x="714375" y="2830513"/>
          <p14:tracePt t="227155" x="704850" y="2830513"/>
          <p14:tracePt t="227189" x="704850" y="2838450"/>
          <p14:tracePt t="227601" x="704850" y="2830513"/>
          <p14:tracePt t="227614" x="704850" y="2820988"/>
          <p14:tracePt t="227635" x="704850" y="2813050"/>
          <p14:tracePt t="227658" x="704850" y="2805113"/>
          <p14:tracePt t="227677" x="704850" y="2795588"/>
          <p14:tracePt t="227684" x="704850" y="2787650"/>
          <p14:tracePt t="227719" x="704850" y="2778125"/>
          <p14:tracePt t="227782" x="704850" y="2770188"/>
          <p14:tracePt t="228373" x="696913" y="2770188"/>
          <p14:tracePt t="228436" x="688975" y="2770188"/>
          <p14:tracePt t="228464" x="688975" y="2778125"/>
          <p14:tracePt t="228485" x="679450" y="2778125"/>
          <p14:tracePt t="228506" x="671513" y="2778125"/>
          <p14:tracePt t="228652" x="671513" y="2787650"/>
          <p14:tracePt t="228715" x="671513" y="2795588"/>
          <p14:tracePt t="228882" x="679450" y="2795588"/>
          <p14:tracePt t="228918" x="688975" y="2795588"/>
          <p14:tracePt t="228937" x="696913" y="2795588"/>
          <p14:tracePt t="228951" x="696913" y="2805113"/>
          <p14:tracePt t="228959" x="704850" y="2805113"/>
          <p14:tracePt t="228986" x="714375" y="2805113"/>
          <p14:tracePt t="228993" x="714375" y="2813050"/>
          <p14:tracePt t="229007" x="722313" y="2813050"/>
          <p14:tracePt t="229022" x="739775" y="2820988"/>
          <p14:tracePt t="229027" x="739775" y="2830513"/>
          <p14:tracePt t="229036" x="755650" y="2830513"/>
          <p14:tracePt t="229042" x="765175" y="2830513"/>
          <p14:tracePt t="229049" x="773113" y="2838450"/>
          <p14:tracePt t="229057" x="790575" y="2838450"/>
          <p14:tracePt t="229063" x="798513" y="2838450"/>
          <p14:tracePt t="229070" x="806450" y="2846388"/>
          <p14:tracePt t="229076" x="823913" y="2846388"/>
          <p14:tracePt t="229085" x="841375" y="2855913"/>
          <p14:tracePt t="229098" x="849313" y="2863850"/>
          <p14:tracePt t="229112" x="866775" y="2863850"/>
          <p14:tracePt t="229125" x="874713" y="2863850"/>
          <p14:tracePt t="229146" x="892175" y="2863850"/>
          <p14:tracePt t="229160" x="900113" y="2863850"/>
          <p14:tracePt t="229167" x="909638" y="2863850"/>
          <p14:tracePt t="229182" x="917575" y="2863850"/>
          <p14:tracePt t="229190" x="925513" y="2863850"/>
          <p14:tracePt t="229195" x="935038" y="2863850"/>
          <p14:tracePt t="229209" x="942975" y="2863850"/>
          <p14:tracePt t="229216" x="950913" y="2863850"/>
          <p14:tracePt t="229224" x="960438" y="2863850"/>
          <p14:tracePt t="229237" x="968375" y="2863850"/>
          <p14:tracePt t="229251" x="976313" y="2863850"/>
          <p14:tracePt t="229265" x="985838" y="2855913"/>
          <p14:tracePt t="229279" x="993775" y="2846388"/>
          <p14:tracePt t="229292" x="1003300" y="2846388"/>
          <p14:tracePt t="229313" x="1019175" y="2838450"/>
          <p14:tracePt t="229335" x="1019175" y="2830513"/>
          <p14:tracePt t="229341" x="1028700" y="2830513"/>
          <p14:tracePt t="229362" x="1036638" y="2830513"/>
          <p14:tracePt t="229383" x="1044575" y="2820988"/>
          <p14:tracePt t="229390" x="1044575" y="2813050"/>
          <p14:tracePt t="229432" x="1054100" y="2813050"/>
          <p14:tracePt t="229502" x="1062038" y="2813050"/>
          <p14:tracePt t="229508" x="1062038" y="2820988"/>
          <p14:tracePt t="229565" x="1062038" y="2830513"/>
          <p14:tracePt t="229578" x="1069975" y="2830513"/>
          <p14:tracePt t="229593" x="1079500" y="2830513"/>
          <p14:tracePt t="229608" x="1087438" y="2830513"/>
          <p14:tracePt t="229613" x="1095375" y="2830513"/>
          <p14:tracePt t="229621" x="1104900" y="2838450"/>
          <p14:tracePt t="229627" x="1120775" y="2838450"/>
          <p14:tracePt t="229641" x="1130300" y="2838450"/>
          <p14:tracePt t="229648" x="1147763" y="2838450"/>
          <p14:tracePt t="229656" x="1155700" y="2838450"/>
          <p14:tracePt t="229662" x="1163638" y="2846388"/>
          <p14:tracePt t="229670" x="1181100" y="2846388"/>
          <p14:tracePt t="229676" x="1189038" y="2846388"/>
          <p14:tracePt t="229691" x="1206500" y="2846388"/>
          <p14:tracePt t="229697" x="1214438" y="2846388"/>
          <p14:tracePt t="229706" x="1223963" y="2846388"/>
          <p14:tracePt t="229711" x="1231900" y="2846388"/>
          <p14:tracePt t="229717" x="1239838" y="2846388"/>
          <p14:tracePt t="229724" x="1249363" y="2846388"/>
          <p14:tracePt t="229732" x="1265238" y="2846388"/>
          <p14:tracePt t="229740" x="1274763" y="2846388"/>
          <p14:tracePt t="229746" x="1282700" y="2846388"/>
          <p14:tracePt t="229752" x="1290638" y="2846388"/>
          <p14:tracePt t="229760" x="1308100" y="2846388"/>
          <p14:tracePt t="229766" x="1317625" y="2846388"/>
          <p14:tracePt t="229774" x="1325563" y="2838450"/>
          <p14:tracePt t="229781" x="1343025" y="2838450"/>
          <p14:tracePt t="229794" x="1350963" y="2838450"/>
          <p14:tracePt t="229801" x="1358900" y="2830513"/>
          <p14:tracePt t="229809" x="1368425" y="2830513"/>
          <p14:tracePt t="229823" x="1376363" y="2830513"/>
          <p14:tracePt t="229829" x="1384300" y="2820988"/>
          <p14:tracePt t="229836" x="1393825" y="2820988"/>
          <p14:tracePt t="229843" x="1393825" y="2813050"/>
          <p14:tracePt t="229850" x="1401763" y="2813050"/>
          <p14:tracePt t="229864" x="1409700" y="2805113"/>
          <p14:tracePt t="229878" x="1419225" y="2805113"/>
          <p14:tracePt t="229885" x="1427163" y="2805113"/>
          <p14:tracePt t="229891" x="1427163" y="2787650"/>
          <p14:tracePt t="229907" x="1435100" y="2787650"/>
          <p14:tracePt t="229940" x="1444625" y="2787650"/>
          <p14:tracePt t="229955" x="1444625" y="2778125"/>
          <p14:tracePt t="229979" x="1452563" y="2778125"/>
          <p14:tracePt t="229996" x="1462088" y="2770188"/>
          <p14:tracePt t="230101" x="1462088" y="2778125"/>
          <p14:tracePt t="230107" x="1452563" y="2778125"/>
          <p14:tracePt t="230115" x="1452563" y="2787650"/>
          <p14:tracePt t="230124" x="1444625" y="2795588"/>
          <p14:tracePt t="230135" x="1444625" y="2805113"/>
          <p14:tracePt t="230143" x="1435100" y="2813050"/>
          <p14:tracePt t="230150" x="1427163" y="2820988"/>
          <p14:tracePt t="230157" x="1427163" y="2838450"/>
          <p14:tracePt t="230164" x="1419225" y="2838450"/>
          <p14:tracePt t="230173" x="1419225" y="2855913"/>
          <p14:tracePt t="230177" x="1409700" y="2863850"/>
          <p14:tracePt t="230184" x="1401763" y="2889250"/>
          <p14:tracePt t="230191" x="1393825" y="2922588"/>
          <p14:tracePt t="230198" x="1393825" y="2974975"/>
          <p14:tracePt t="230209" x="1384300" y="3076575"/>
          <p14:tracePt t="230212" x="1384300" y="3211513"/>
          <p14:tracePt t="230221" x="1393825" y="3297238"/>
          <p14:tracePt t="230226" x="1419225" y="3398838"/>
          <p14:tracePt t="230233" x="1419225" y="3467100"/>
          <p14:tracePt t="230242" x="1419225" y="3517900"/>
          <p14:tracePt t="230246" x="1427163" y="3535363"/>
          <p14:tracePt t="230256" x="1427163" y="3560763"/>
          <p14:tracePt t="230261" x="1427163" y="3568700"/>
          <p14:tracePt t="230268" x="1427163" y="3578225"/>
          <p14:tracePt t="230275" x="1427163" y="3586163"/>
          <p14:tracePt t="230323" x="1427163" y="3594100"/>
          <p14:tracePt t="230326" x="1427163" y="3603625"/>
          <p14:tracePt t="230339" x="1427163" y="3611563"/>
          <p14:tracePt t="230347" x="1419225" y="3619500"/>
          <p14:tracePt t="230356" x="1419225" y="3629025"/>
          <p14:tracePt t="230360" x="1419225" y="3636963"/>
          <p14:tracePt t="230367" x="1419225" y="3646488"/>
          <p14:tracePt t="230375" x="1409700" y="3654425"/>
          <p14:tracePt t="230382" x="1401763" y="3671888"/>
          <p14:tracePt t="230389" x="1401763" y="3679825"/>
          <p14:tracePt t="230396" x="1393825" y="3687763"/>
          <p14:tracePt t="230409" x="1393825" y="3705225"/>
          <p14:tracePt t="230416" x="1384300" y="3705225"/>
          <p14:tracePt t="230424" x="1376363" y="3713163"/>
          <p14:tracePt t="230439" x="1376363" y="3722688"/>
          <p14:tracePt t="230452" x="1368425" y="3730625"/>
          <p14:tracePt t="230458" x="1368425" y="3748088"/>
          <p14:tracePt t="230465" x="1358900" y="3756025"/>
          <p14:tracePt t="230474" x="1350963" y="3763963"/>
          <p14:tracePt t="230489" x="1343025" y="3781425"/>
          <p14:tracePt t="230492" x="1333500" y="3798888"/>
          <p14:tracePt t="230500" x="1325563" y="3806825"/>
          <p14:tracePt t="230508" x="1325563" y="3816350"/>
          <p14:tracePt t="230513" x="1317625" y="3816350"/>
          <p14:tracePt t="230522" x="1317625" y="3824288"/>
          <p14:tracePt t="230528" x="1308100" y="3832225"/>
          <p14:tracePt t="230539" x="1308100" y="3841750"/>
          <p14:tracePt t="230549" x="1300163" y="3849688"/>
          <p14:tracePt t="230570" x="1290638" y="3849688"/>
          <p14:tracePt t="230577" x="1290638" y="3857625"/>
          <p14:tracePt t="230590" x="1290638" y="3867150"/>
          <p14:tracePt t="230598" x="1282700" y="3867150"/>
          <p14:tracePt t="230606" x="1274763" y="3867150"/>
          <p14:tracePt t="230611" x="1274763" y="3875088"/>
          <p14:tracePt t="230632" x="1265238" y="3875088"/>
          <p14:tracePt t="230639" x="1265238" y="3883025"/>
          <p14:tracePt t="230655" x="1257300" y="3892550"/>
          <p14:tracePt t="230660" x="1257300" y="3900488"/>
          <p14:tracePt t="230668" x="1239838" y="3908425"/>
          <p14:tracePt t="230681" x="1231900" y="3917950"/>
          <p14:tracePt t="230688" x="1223963" y="3935413"/>
          <p14:tracePt t="230695" x="1206500" y="3943350"/>
          <p14:tracePt t="230708" x="1198563" y="3951288"/>
          <p14:tracePt t="230716" x="1181100" y="3968750"/>
          <p14:tracePt t="230725" x="1173163" y="3968750"/>
          <p14:tracePt t="230730" x="1163638" y="3976688"/>
          <p14:tracePt t="230739" x="1163638" y="3986213"/>
          <p14:tracePt t="230744" x="1155700" y="3986213"/>
          <p14:tracePt t="230750" x="1155700" y="3994150"/>
          <p14:tracePt t="230757" x="1147763" y="3994150"/>
          <p14:tracePt t="230764" x="1147763" y="4002088"/>
          <p14:tracePt t="230774" x="1138238" y="4002088"/>
          <p14:tracePt t="230786" x="1138238" y="4011613"/>
          <p14:tracePt t="230799" x="1130300" y="4019550"/>
          <p14:tracePt t="230808" x="1120775" y="4019550"/>
          <p14:tracePt t="230827" x="1112838" y="4019550"/>
          <p14:tracePt t="230931" x="1104900" y="4019550"/>
          <p14:tracePt t="230969" x="1095375" y="4019550"/>
          <p14:tracePt t="231008" x="1087438" y="4019550"/>
          <p14:tracePt t="231078" x="1079500" y="4019550"/>
          <p14:tracePt t="231155" x="1079500" y="4027488"/>
          <p14:tracePt t="231182" x="1079500" y="4037013"/>
          <p14:tracePt t="231231" x="1079500" y="4052888"/>
          <p14:tracePt t="231252" x="1087438" y="4052888"/>
          <p14:tracePt t="231260" x="1087438" y="4062413"/>
          <p14:tracePt t="231273" x="1095375" y="4062413"/>
          <p14:tracePt t="231301" x="1104900" y="4062413"/>
          <p14:tracePt t="231308" x="1112838" y="4062413"/>
          <p14:tracePt t="231315" x="1120775" y="4070350"/>
          <p14:tracePt t="231323" x="1130300" y="4070350"/>
          <p14:tracePt t="231328" x="1147763" y="4079875"/>
          <p14:tracePt t="231337" x="1173163" y="4079875"/>
          <p14:tracePt t="231343" x="1198563" y="4079875"/>
          <p14:tracePt t="231350" x="1223963" y="4087813"/>
          <p14:tracePt t="231357" x="1239838" y="4087813"/>
          <p14:tracePt t="231364" x="1257300" y="4087813"/>
          <p14:tracePt t="231371" x="1282700" y="4095750"/>
          <p14:tracePt t="231377" x="1308100" y="4095750"/>
          <p14:tracePt t="231385" x="1333500" y="4095750"/>
          <p14:tracePt t="231391" x="1358900" y="4095750"/>
          <p14:tracePt t="231398" x="1376363" y="4095750"/>
          <p14:tracePt t="231406" x="1401763" y="4105275"/>
          <p14:tracePt t="231413" x="1427163" y="4105275"/>
          <p14:tracePt t="231421" x="1462088" y="4105275"/>
          <p14:tracePt t="231426" x="1495425" y="4105275"/>
          <p14:tracePt t="231434" x="1528763" y="4105275"/>
          <p14:tracePt t="231440" x="1571625" y="4105275"/>
          <p14:tracePt t="231446" x="1622425" y="4105275"/>
          <p14:tracePt t="231455" x="1665288" y="4105275"/>
          <p14:tracePt t="231462" x="1716088" y="4105275"/>
          <p14:tracePt t="231468" x="1749425" y="4095750"/>
          <p14:tracePt t="231475" x="1809750" y="4095750"/>
          <p14:tracePt t="231483" x="1835150" y="4095750"/>
          <p14:tracePt t="231489" x="1868488" y="4087813"/>
          <p14:tracePt t="231497" x="1885950" y="4087813"/>
          <p14:tracePt t="231504" x="1893888" y="4087813"/>
          <p14:tracePt t="231510" x="1911350" y="4087813"/>
          <p14:tracePt t="231523" x="1920875" y="4087813"/>
          <p14:tracePt t="231539" x="1928813" y="4087813"/>
          <p14:tracePt t="231544" x="1936750" y="4087813"/>
          <p14:tracePt t="231559" x="1946275" y="4087813"/>
          <p14:tracePt t="231565" x="1954213" y="4087813"/>
          <p14:tracePt t="231573" x="1962150" y="4087813"/>
          <p14:tracePt t="231580" x="1971675" y="4087813"/>
          <p14:tracePt t="231588" x="1979613" y="4087813"/>
          <p14:tracePt t="231593" x="1997075" y="4087813"/>
          <p14:tracePt t="231600" x="2005013" y="4087813"/>
          <p14:tracePt t="231607" x="2022475" y="4087813"/>
          <p14:tracePt t="231614" x="2030413" y="4087813"/>
          <p14:tracePt t="231628" x="2047875" y="4087813"/>
          <p14:tracePt t="231637" x="2055813" y="4087813"/>
          <p14:tracePt t="231642" x="2065338" y="4087813"/>
          <p14:tracePt t="231649" x="2073275" y="4087813"/>
          <p14:tracePt t="231664" x="2081213" y="4087813"/>
          <p14:tracePt t="231671" x="2090738" y="4087813"/>
          <p14:tracePt t="231676" x="2098675" y="4087813"/>
          <p14:tracePt t="231685" x="2106613" y="4087813"/>
          <p14:tracePt t="231697" x="2124075" y="4087813"/>
          <p14:tracePt t="231706" x="2149475" y="4087813"/>
          <p14:tracePt t="231713" x="2157413" y="4087813"/>
          <p14:tracePt t="231720" x="2182813" y="4087813"/>
          <p14:tracePt t="231725" x="2192338" y="4087813"/>
          <p14:tracePt t="231733" x="2208213" y="4095750"/>
          <p14:tracePt t="231739" x="2235200" y="4095750"/>
          <p14:tracePt t="231747" x="2260600" y="4095750"/>
          <p14:tracePt t="231754" x="2286000" y="4095750"/>
          <p14:tracePt t="231761" x="2301875" y="4095750"/>
          <p14:tracePt t="231767" x="2311400" y="4105275"/>
          <p14:tracePt t="231774" x="2327275" y="4105275"/>
          <p14:tracePt t="231782" x="2344738" y="4105275"/>
          <p14:tracePt t="231795" x="2352675" y="4105275"/>
          <p14:tracePt t="231804" x="2362200" y="4105275"/>
          <p14:tracePt t="231810" x="2370138" y="4105275"/>
          <p14:tracePt t="231822" x="2379663" y="4105275"/>
          <p14:tracePt t="231838" x="2387600" y="4105275"/>
          <p14:tracePt t="231844" x="2395538" y="4105275"/>
          <p14:tracePt t="231858" x="2405063" y="4105275"/>
          <p14:tracePt t="231867" x="2405063" y="4113213"/>
          <p14:tracePt t="231879" x="2413000" y="4113213"/>
          <p14:tracePt t="231893" x="2420938" y="4113213"/>
          <p14:tracePt t="231906" x="2430463" y="4113213"/>
          <p14:tracePt t="231936" x="2438400" y="4113213"/>
          <p14:tracePt t="231949" x="2446338" y="4113213"/>
          <p14:tracePt t="231997" x="2455863" y="4113213"/>
          <p14:tracePt t="232067" x="2446338" y="4113213"/>
          <p14:tracePt t="232074" x="2438400" y="4113213"/>
          <p14:tracePt t="232081" x="2420938" y="4105275"/>
          <p14:tracePt t="232089" x="2387600" y="4087813"/>
          <p14:tracePt t="232096" x="2301875" y="4027488"/>
          <p14:tracePt t="232103" x="2106613" y="3925888"/>
          <p14:tracePt t="232108" x="1893888" y="3763963"/>
          <p14:tracePt t="232116" x="1784350" y="3697288"/>
          <p14:tracePt t="232125" x="1708150" y="3629025"/>
          <p14:tracePt t="232129" x="1614488" y="3552825"/>
          <p14:tracePt t="232136" x="1554163" y="3484563"/>
          <p14:tracePt t="232144" x="1495425" y="3441700"/>
          <p14:tracePt t="232151" x="1444625" y="3398838"/>
          <p14:tracePt t="232158" x="1393825" y="3355975"/>
          <p14:tracePt t="232166" x="1368425" y="3340100"/>
          <p14:tracePt t="232173" x="1350963" y="3314700"/>
          <p14:tracePt t="232179" x="1317625" y="3297238"/>
          <p14:tracePt t="232189" x="1300163" y="3271838"/>
          <p14:tracePt t="232193" x="1282700" y="3254375"/>
          <p14:tracePt t="232199" x="1265238" y="3238500"/>
          <p14:tracePt t="232208" x="1231900" y="3203575"/>
          <p14:tracePt t="232213" x="1214438" y="3186113"/>
          <p14:tracePt t="232221" x="1181100" y="3152775"/>
          <p14:tracePt t="232226" x="1163638" y="3135313"/>
          <p14:tracePt t="232234" x="1147763" y="3109913"/>
          <p14:tracePt t="232242" x="1130300" y="3084513"/>
          <p14:tracePt t="232248" x="1112838" y="3067050"/>
          <p14:tracePt t="232256" x="1095375" y="3051175"/>
          <p14:tracePt t="232262" x="1087438" y="3041650"/>
          <p14:tracePt t="232270" x="1069975" y="3025775"/>
          <p14:tracePt t="232276" x="1062038" y="3016250"/>
          <p14:tracePt t="232283" x="1054100" y="3008313"/>
          <p14:tracePt t="232290" x="1044575" y="3008313"/>
          <p14:tracePt t="232296" x="1036638" y="2990850"/>
          <p14:tracePt t="232305" x="1028700" y="2982913"/>
          <p14:tracePt t="232311" x="1019175" y="2982913"/>
          <p14:tracePt t="232317" x="1011238" y="2965450"/>
          <p14:tracePt t="232332" x="1003300" y="2965450"/>
          <p14:tracePt t="232339" x="993775" y="2957513"/>
          <p14:tracePt t="232346" x="985838" y="2957513"/>
          <p14:tracePt t="232354" x="985838" y="2949575"/>
          <p14:tracePt t="232359" x="976313" y="2940050"/>
          <p14:tracePt t="232373" x="968375" y="2940050"/>
          <p14:tracePt t="232380" x="968375" y="2932113"/>
          <p14:tracePt t="232396" x="960438" y="2932113"/>
          <p14:tracePt t="232403" x="950913" y="2932113"/>
          <p14:tracePt t="232415" x="942975" y="2922588"/>
          <p14:tracePt t="232429" x="942975" y="2914650"/>
          <p14:tracePt t="232437" x="925513" y="2914650"/>
          <p14:tracePt t="232443" x="925513" y="2906713"/>
          <p14:tracePt t="232452" x="917575" y="2906713"/>
          <p14:tracePt t="232457" x="909638" y="2889250"/>
          <p14:tracePt t="232472" x="900113" y="2881313"/>
          <p14:tracePt t="232478" x="892175" y="2881313"/>
          <p14:tracePt t="232489" x="892175" y="2871788"/>
          <p14:tracePt t="232492" x="884238" y="2863850"/>
          <p14:tracePt t="232499" x="874713" y="2863850"/>
          <p14:tracePt t="232505" x="866775" y="2855913"/>
          <p14:tracePt t="232521" x="858838" y="2838450"/>
          <p14:tracePt t="232526" x="849313" y="2838450"/>
          <p14:tracePt t="232536" x="841375" y="2830513"/>
          <p14:tracePt t="232549" x="831850" y="2830513"/>
          <p14:tracePt t="232557" x="831850" y="2813050"/>
          <p14:tracePt t="232561" x="823913" y="2813050"/>
          <p14:tracePt t="232576" x="815975" y="2805113"/>
          <p14:tracePt t="232589" x="806450" y="2805113"/>
          <p14:tracePt t="232604" x="798513" y="2795588"/>
          <p14:tracePt t="232616" x="790575" y="2795588"/>
          <p14:tracePt t="232638" x="781050" y="2787650"/>
          <p14:tracePt t="232652" x="781050" y="2778125"/>
          <p14:tracePt t="232658" x="773113" y="2778125"/>
          <p14:tracePt t="232665" x="765175" y="2778125"/>
          <p14:tracePt t="232694" x="755650" y="2770188"/>
          <p14:tracePt t="232721" x="747713" y="2770188"/>
          <p14:tracePt t="232751" x="747713" y="2762250"/>
          <p14:tracePt t="232756" x="739775" y="2762250"/>
          <p14:tracePt t="232777" x="730250" y="2762250"/>
          <p14:tracePt t="232798" x="730250" y="2752725"/>
          <p14:tracePt t="232826" x="722313" y="2752725"/>
          <p14:tracePt t="232993" x="722313" y="2762250"/>
          <p14:tracePt t="233001" x="730250" y="2762250"/>
          <p14:tracePt t="233015" x="739775" y="2762250"/>
          <p14:tracePt t="233036" x="747713" y="2762250"/>
          <p14:tracePt t="233049" x="747713" y="2770188"/>
          <p14:tracePt t="233056" x="765175" y="2770188"/>
          <p14:tracePt t="233076" x="773113" y="2770188"/>
          <p14:tracePt t="233085" x="781050" y="2770188"/>
          <p14:tracePt t="233091" x="790575" y="2787650"/>
          <p14:tracePt t="233097" x="798513" y="2787650"/>
          <p14:tracePt t="233112" x="815975" y="2787650"/>
          <p14:tracePt t="233119" x="831850" y="2795588"/>
          <p14:tracePt t="233126" x="841375" y="2805113"/>
          <p14:tracePt t="233133" x="849313" y="2805113"/>
          <p14:tracePt t="233139" x="866775" y="2805113"/>
          <p14:tracePt t="233147" x="884238" y="2805113"/>
          <p14:tracePt t="233154" x="900113" y="2805113"/>
          <p14:tracePt t="233160" x="909638" y="2813050"/>
          <p14:tracePt t="233170" x="935038" y="2820988"/>
          <p14:tracePt t="233174" x="942975" y="2820988"/>
          <p14:tracePt t="233181" x="950913" y="2830513"/>
          <p14:tracePt t="233188" x="960438" y="2830513"/>
          <p14:tracePt t="233196" x="976313" y="2830513"/>
          <p14:tracePt t="233210" x="993775" y="2830513"/>
          <p14:tracePt t="233216" x="1011238" y="2838450"/>
          <p14:tracePt t="233231" x="1019175" y="2838450"/>
          <p14:tracePt t="233238" x="1028700" y="2838450"/>
          <p14:tracePt t="233244" x="1036638" y="2846388"/>
          <p14:tracePt t="233258" x="1054100" y="2846388"/>
          <p14:tracePt t="233278" x="1062038" y="2846388"/>
          <p14:tracePt t="233288" x="1069975" y="2846388"/>
          <p14:tracePt t="233300" x="1079500" y="2846388"/>
          <p14:tracePt t="233306" x="1087438" y="2846388"/>
          <p14:tracePt t="233321" x="1095375" y="2846388"/>
          <p14:tracePt t="233342" x="1104900" y="2846388"/>
          <p14:tracePt t="233362" x="1112838" y="2846388"/>
          <p14:tracePt t="233377" x="1120775" y="2846388"/>
          <p14:tracePt t="233404" x="1130300" y="2846388"/>
          <p14:tracePt t="233467" x="1138238" y="2846388"/>
          <p14:tracePt t="233523" x="1147763" y="2846388"/>
          <p14:tracePt t="233537" x="1155700" y="2846388"/>
          <p14:tracePt t="233551" x="1163638" y="2846388"/>
          <p14:tracePt t="233558" x="1173163" y="2846388"/>
          <p14:tracePt t="233564" x="1181100" y="2846388"/>
          <p14:tracePt t="233571" x="1189038" y="2846388"/>
          <p14:tracePt t="233578" x="1214438" y="2846388"/>
          <p14:tracePt t="233586" x="1239838" y="2846388"/>
          <p14:tracePt t="233592" x="1274763" y="2838450"/>
          <p14:tracePt t="233599" x="1300163" y="2830513"/>
          <p14:tracePt t="233606" x="1317625" y="2830513"/>
          <p14:tracePt t="233613" x="1343025" y="2820988"/>
          <p14:tracePt t="233622" x="1368425" y="2820988"/>
          <p14:tracePt t="233626" x="1376363" y="2820988"/>
          <p14:tracePt t="233636" x="1393825" y="2820988"/>
          <p14:tracePt t="233641" x="1401763" y="2820988"/>
          <p14:tracePt t="233648" x="1401763" y="2813050"/>
          <p14:tracePt t="233657" x="1419225" y="2813050"/>
          <p14:tracePt t="233670" x="1427163" y="2813050"/>
          <p14:tracePt t="233683" x="1435100" y="2813050"/>
          <p14:tracePt t="233696" x="1444625" y="2813050"/>
          <p14:tracePt t="233711" x="1452563" y="2813050"/>
          <p14:tracePt t="233724" x="1462088" y="2813050"/>
          <p14:tracePt t="233738" x="1470025" y="2813050"/>
          <p14:tracePt t="233753" x="1477963" y="2813050"/>
          <p14:tracePt t="233774" x="1487488" y="2813050"/>
          <p14:tracePt t="233803" x="1495425" y="2813050"/>
          <p14:tracePt t="233822" x="1503363" y="2813050"/>
          <p14:tracePt t="234066" x="1512888" y="2838450"/>
          <p14:tracePt t="234073" x="1512888" y="2914650"/>
          <p14:tracePt t="234080" x="1512888" y="3016250"/>
          <p14:tracePt t="234087" x="1520825" y="3135313"/>
          <p14:tracePt t="234093" x="1528763" y="3203575"/>
          <p14:tracePt t="234102" x="1528763" y="3279775"/>
          <p14:tracePt t="234108" x="1528763" y="3340100"/>
          <p14:tracePt t="234114" x="1528763" y="3408363"/>
          <p14:tracePt t="234121" x="1528763" y="3449638"/>
          <p14:tracePt t="234129" x="1528763" y="3475038"/>
          <p14:tracePt t="234138" x="1528763" y="3502025"/>
          <p14:tracePt t="234142" x="1528763" y="3517900"/>
          <p14:tracePt t="234151" x="1528763" y="3543300"/>
          <p14:tracePt t="234157" x="1528763" y="3552825"/>
          <p14:tracePt t="234163" x="1528763" y="3560763"/>
          <p14:tracePt t="234177" x="1528763" y="3568700"/>
          <p14:tracePt t="234186" x="1528763" y="3586163"/>
          <p14:tracePt t="234198" x="1528763" y="3594100"/>
          <p14:tracePt t="234205" x="1520825" y="3594100"/>
          <p14:tracePt t="234212" x="1520825" y="3603625"/>
          <p14:tracePt t="234220" x="1520825" y="3611563"/>
          <p14:tracePt t="234236" x="1520825" y="3619500"/>
          <p14:tracePt t="234239" x="1512888" y="3619500"/>
          <p14:tracePt t="234246" x="1512888" y="3629025"/>
          <p14:tracePt t="234261" x="1512888" y="3636963"/>
          <p14:tracePt t="234269" x="1512888" y="3646488"/>
          <p14:tracePt t="234284" x="1512888" y="3654425"/>
          <p14:tracePt t="234288" x="1503363" y="3654425"/>
          <p14:tracePt t="234295" x="1503363" y="3662363"/>
          <p14:tracePt t="234303" x="1503363" y="3671888"/>
          <p14:tracePt t="234310" x="1495425" y="3671888"/>
          <p14:tracePt t="234318" x="1495425" y="3679825"/>
          <p14:tracePt t="234347" x="1495425" y="3687763"/>
          <p14:tracePt t="234359" x="1487488" y="3687763"/>
          <p14:tracePt t="234365" x="1487488" y="3697288"/>
          <p14:tracePt t="234372" x="1487488" y="3705225"/>
          <p14:tracePt t="234387" x="1487488" y="3713163"/>
          <p14:tracePt t="234402" x="1487488" y="3722688"/>
          <p14:tracePt t="234407" x="1477963" y="3722688"/>
          <p14:tracePt t="234415" x="1477963" y="3730625"/>
          <p14:tracePt t="234427" x="1477963" y="3738563"/>
          <p14:tracePt t="234458" x="1470025" y="3748088"/>
          <p14:tracePt t="234470" x="1462088" y="3748088"/>
          <p14:tracePt t="234476" x="1462088" y="3756025"/>
          <p14:tracePt t="234491" x="1462088" y="3763963"/>
          <p14:tracePt t="234505" x="1452563" y="3763963"/>
          <p14:tracePt t="234512" x="1452563" y="3773488"/>
          <p14:tracePt t="234525" x="1444625" y="3773488"/>
          <p14:tracePt t="234536" x="1444625" y="3781425"/>
          <p14:tracePt t="234539" x="1435100" y="3790950"/>
          <p14:tracePt t="234546" x="1427163" y="3790950"/>
          <p14:tracePt t="234560" x="1419225" y="3798888"/>
          <p14:tracePt t="234582" x="1409700" y="3806825"/>
          <p14:tracePt t="234595" x="1393825" y="3806825"/>
          <p14:tracePt t="234603" x="1393825" y="3816350"/>
          <p14:tracePt t="234618" x="1384300" y="3816350"/>
          <p14:tracePt t="234622" x="1384300" y="3824288"/>
          <p14:tracePt t="234631" x="1376363" y="3824288"/>
          <p14:tracePt t="234637" x="1368425" y="3824288"/>
          <p14:tracePt t="234644" x="1368425" y="3832225"/>
          <p14:tracePt t="234671" x="1358900" y="3832225"/>
          <p14:tracePt t="234686" x="1350963" y="3832225"/>
          <p14:tracePt t="234693" x="1350963" y="3841750"/>
          <p14:tracePt t="234701" x="1343025" y="3841750"/>
          <p14:tracePt t="234720" x="1333500" y="3841750"/>
          <p14:tracePt t="234749" x="1325563" y="3841750"/>
          <p14:tracePt t="234776" x="1317625" y="3841750"/>
          <p14:tracePt t="234784" x="1308100" y="3841750"/>
          <p14:tracePt t="234811" x="1300163" y="3841750"/>
          <p14:tracePt t="234818" x="1300163" y="3849688"/>
          <p14:tracePt t="234833" x="1290638" y="3857625"/>
          <p14:tracePt t="234852" x="1290638" y="3867150"/>
          <p14:tracePt t="234860" x="1282700" y="3867150"/>
          <p14:tracePt t="234868" x="1274763" y="3883025"/>
          <p14:tracePt t="234887" x="1265238" y="3892550"/>
          <p14:tracePt t="234895" x="1265238" y="3900488"/>
          <p14:tracePt t="234903" x="1265238" y="3908425"/>
          <p14:tracePt t="234917" x="1265238" y="3917950"/>
          <p14:tracePt t="234923" x="1257300" y="3917950"/>
          <p14:tracePt t="234929" x="1257300" y="3925888"/>
          <p14:tracePt t="234943" x="1257300" y="3935413"/>
          <p14:tracePt t="234952" x="1257300" y="3943350"/>
          <p14:tracePt t="234971" x="1257300" y="3951288"/>
          <p14:tracePt t="235000" x="1257300" y="3960813"/>
          <p14:tracePt t="235055" x="1257300" y="3968750"/>
          <p14:tracePt t="235111" x="1265238" y="3968750"/>
          <p14:tracePt t="235127" x="1274763" y="3968750"/>
          <p14:tracePt t="235131" x="1282700" y="3968750"/>
          <p14:tracePt t="235138" x="1290638" y="3968750"/>
          <p14:tracePt t="235146" x="1300163" y="3968750"/>
          <p14:tracePt t="235152" x="1325563" y="3968750"/>
          <p14:tracePt t="235159" x="1350963" y="3968750"/>
          <p14:tracePt t="235168" x="1368425" y="3968750"/>
          <p14:tracePt t="235173" x="1401763" y="3968750"/>
          <p14:tracePt t="235180" x="1427163" y="3968750"/>
          <p14:tracePt t="235187" x="1462088" y="3968750"/>
          <p14:tracePt t="235197" x="1495425" y="3968750"/>
          <p14:tracePt t="235202" x="1546225" y="3968750"/>
          <p14:tracePt t="235207" x="1571625" y="3968750"/>
          <p14:tracePt t="235217" x="1579563" y="3976688"/>
          <p14:tracePt t="235222" x="1597025" y="3976688"/>
          <p14:tracePt t="235228" x="1622425" y="3986213"/>
          <p14:tracePt t="235237" x="1639888" y="3986213"/>
          <p14:tracePt t="235243" x="1647825" y="3986213"/>
          <p14:tracePt t="235251" x="1657350" y="3986213"/>
          <p14:tracePt t="235257" x="1673225" y="3986213"/>
          <p14:tracePt t="235264" x="1682750" y="3986213"/>
          <p14:tracePt t="235277" x="1690688" y="3986213"/>
          <p14:tracePt t="235285" x="1698625" y="3994150"/>
          <p14:tracePt t="235292" x="1708150" y="3994150"/>
          <p14:tracePt t="235305" x="1708150" y="4002088"/>
          <p14:tracePt t="235312" x="1716088" y="4002088"/>
          <p14:tracePt t="235320" x="1724025" y="4002088"/>
          <p14:tracePt t="235335" x="1733550" y="4002088"/>
          <p14:tracePt t="235348" x="1741488" y="4002088"/>
          <p14:tracePt t="235361" x="1749425" y="4002088"/>
          <p14:tracePt t="235369" x="1758950" y="4002088"/>
          <p14:tracePt t="235375" x="1758950" y="4011613"/>
          <p14:tracePt t="235397" x="1766888" y="4011613"/>
          <p14:tracePt t="235431" x="1776413" y="4011613"/>
          <p14:tracePt t="235459" x="1784350" y="4011613"/>
          <p14:tracePt t="235486" x="1792288" y="4011613"/>
          <p14:tracePt t="235514" x="1801813" y="4011613"/>
          <p14:tracePt t="235522" x="1809750" y="4011613"/>
          <p14:tracePt t="235528" x="1827213" y="4011613"/>
          <p14:tracePt t="235535" x="1868488" y="4002088"/>
          <p14:tracePt t="235543" x="1928813" y="3994150"/>
          <p14:tracePt t="235551" x="1997075" y="3986213"/>
          <p14:tracePt t="235556" x="2081213" y="3976688"/>
          <p14:tracePt t="235564" x="2243138" y="3960813"/>
          <p14:tracePt t="235570" x="2327275" y="3951288"/>
          <p14:tracePt t="235577" x="2430463" y="3951288"/>
          <p14:tracePt t="235585" x="2497138" y="3951288"/>
          <p14:tracePt t="235591" x="2524125" y="3951288"/>
          <p14:tracePt t="235598" x="2549525" y="3951288"/>
          <p14:tracePt t="235605" x="2557463" y="3951288"/>
          <p14:tracePt t="235612" x="2565400" y="3951288"/>
          <p14:tracePt t="235628" x="2574925" y="3951288"/>
          <p14:tracePt t="235654" x="2582863" y="3951288"/>
          <p14:tracePt t="235925" x="2574925" y="3951288"/>
          <p14:tracePt t="235948" x="2565400" y="3951288"/>
          <p14:tracePt t="235954" x="2557463" y="3943350"/>
          <p14:tracePt t="235968" x="2549525" y="3943350"/>
          <p14:tracePt t="235974" x="2540000" y="3935413"/>
          <p14:tracePt t="235984" x="2524125" y="3935413"/>
          <p14:tracePt t="235988" x="2430463" y="3900488"/>
          <p14:tracePt t="235995" x="2225675" y="3798888"/>
          <p14:tracePt t="236003" x="2065338" y="3713163"/>
          <p14:tracePt t="236008" x="1868488" y="3611563"/>
          <p14:tracePt t="236018" x="1784350" y="3543300"/>
          <p14:tracePt t="236023" x="1673225" y="3475038"/>
          <p14:tracePt t="236030" x="1622425" y="3433763"/>
          <p14:tracePt t="236037" x="1589088" y="3416300"/>
          <p14:tracePt t="236044" x="1563688" y="3390900"/>
          <p14:tracePt t="236052" x="1538288" y="3365500"/>
          <p14:tracePt t="236057" x="1520825" y="3355975"/>
          <p14:tracePt t="236067" x="1512888" y="3340100"/>
          <p14:tracePt t="236071" x="1495425" y="3330575"/>
          <p14:tracePt t="236078" x="1487488" y="3322638"/>
          <p14:tracePt t="236088" x="1470025" y="3305175"/>
          <p14:tracePt t="236093" x="1452563" y="3289300"/>
          <p14:tracePt t="236100" x="1444625" y="3279775"/>
          <p14:tracePt t="236122" x="1401763" y="3246438"/>
          <p14:tracePt t="236123" x="1358900" y="3211513"/>
          <p14:tracePt t="236129" x="1350963" y="3203575"/>
          <p14:tracePt t="236136" x="1333500" y="3186113"/>
          <p14:tracePt t="236143" x="1308100" y="3170238"/>
          <p14:tracePt t="236151" x="1300163" y="3160713"/>
          <p14:tracePt t="236156" x="1282700" y="3152775"/>
          <p14:tracePt t="236163" x="1265238" y="3135313"/>
          <p14:tracePt t="236171" x="1249363" y="3135313"/>
          <p14:tracePt t="236178" x="1231900" y="3119438"/>
          <p14:tracePt t="236187" x="1223963" y="3109913"/>
          <p14:tracePt t="236192" x="1206500" y="3101975"/>
          <p14:tracePt t="236200" x="1189038" y="3094038"/>
          <p14:tracePt t="236206" x="1173163" y="3084513"/>
          <p14:tracePt t="236213" x="1147763" y="3067050"/>
          <p14:tracePt t="236220" x="1138238" y="3067050"/>
          <p14:tracePt t="236227" x="1120775" y="3059113"/>
          <p14:tracePt t="236234" x="1104900" y="3051175"/>
          <p14:tracePt t="236240" x="1087438" y="3041650"/>
          <p14:tracePt t="236255" x="1069975" y="3033713"/>
          <p14:tracePt t="236270" x="1062038" y="3033713"/>
          <p14:tracePt t="236276" x="1062038" y="3025775"/>
          <p14:tracePt t="236284" x="1054100" y="3025775"/>
          <p14:tracePt t="236297" x="1044575" y="3016250"/>
          <p14:tracePt t="236304" x="1036638" y="3016250"/>
          <p14:tracePt t="236318" x="1028700" y="3016250"/>
          <p14:tracePt t="236334" x="1019175" y="3008313"/>
          <p14:tracePt t="236338" x="1011238" y="3008313"/>
          <p14:tracePt t="236352" x="1003300" y="3008313"/>
          <p14:tracePt t="236359" x="993775" y="3008313"/>
          <p14:tracePt t="236367" x="985838" y="3008313"/>
          <p14:tracePt t="236374" x="976313" y="3008313"/>
          <p14:tracePt t="236381" x="968375" y="3008313"/>
          <p14:tracePt t="236387" x="960438" y="3008313"/>
          <p14:tracePt t="236394" x="950913" y="3008313"/>
          <p14:tracePt t="236408" x="942975" y="3008313"/>
          <p14:tracePt t="236417" x="935038" y="3008313"/>
          <p14:tracePt t="236423" x="925513" y="3008313"/>
          <p14:tracePt t="236436" x="917575" y="3008313"/>
          <p14:tracePt t="236456" x="900113" y="3008313"/>
          <p14:tracePt t="236477" x="892175" y="3008313"/>
          <p14:tracePt t="236492" x="884238" y="3008313"/>
          <p14:tracePt t="236500" x="874713" y="3008313"/>
          <p14:tracePt t="236520" x="866775" y="3008313"/>
          <p14:tracePt t="236549" x="858838" y="3008313"/>
          <p14:tracePt t="236568" x="849313" y="3016250"/>
          <p14:tracePt t="236583" x="841375" y="3016250"/>
          <p14:tracePt t="236603" x="831850" y="3016250"/>
          <p14:tracePt t="236617" x="831850" y="3025775"/>
          <p14:tracePt t="236632" x="823913" y="3025775"/>
          <p14:tracePt t="236644" x="823913" y="3033713"/>
          <p14:tracePt t="236681" x="815975" y="3033713"/>
          <p14:tracePt t="236715" x="806450" y="3041650"/>
          <p14:tracePt t="236750" x="798513" y="3041650"/>
          <p14:tracePt t="236826" x="806450" y="3041650"/>
          <p14:tracePt t="236841" x="815975" y="3041650"/>
          <p14:tracePt t="236847" x="823913" y="3041650"/>
          <p14:tracePt t="236861" x="841375" y="3033713"/>
          <p14:tracePt t="236868" x="849313" y="3033713"/>
          <p14:tracePt t="236877" x="858838" y="3033713"/>
          <p14:tracePt t="236883" x="858838" y="3025775"/>
          <p14:tracePt t="236889" x="866775" y="3025775"/>
          <p14:tracePt t="236902" x="874713" y="3025775"/>
          <p14:tracePt t="236911" x="884238" y="3016250"/>
          <p14:tracePt t="236918" x="892175" y="3016250"/>
          <p14:tracePt t="236924" x="909638" y="3008313"/>
          <p14:tracePt t="236932" x="925513" y="3008313"/>
          <p14:tracePt t="236938" x="942975" y="3008313"/>
          <p14:tracePt t="236944" x="968375" y="3000375"/>
          <p14:tracePt t="236951" x="1003300" y="2990850"/>
          <p14:tracePt t="236968" x="1044575" y="2990850"/>
          <p14:tracePt t="236971" x="1062038" y="2990850"/>
          <p14:tracePt t="236979" x="1079500" y="2990850"/>
          <p14:tracePt t="236986" x="1104900" y="2990850"/>
          <p14:tracePt t="236993" x="1120775" y="2990850"/>
          <p14:tracePt t="237001" x="1147763" y="2990850"/>
          <p14:tracePt t="237007" x="1163638" y="2990850"/>
          <p14:tracePt t="237016" x="1173163" y="2990850"/>
          <p14:tracePt t="237021" x="1181100" y="2990850"/>
          <p14:tracePt t="237028" x="1189038" y="2990850"/>
          <p14:tracePt t="237038" x="1206500" y="2990850"/>
          <p14:tracePt t="237041" x="1214438" y="2990850"/>
          <p14:tracePt t="237056" x="1231900" y="2990850"/>
          <p14:tracePt t="237069" x="1239838" y="3000375"/>
          <p14:tracePt t="237091" x="1249363" y="3000375"/>
          <p14:tracePt t="237105" x="1257300" y="3000375"/>
          <p14:tracePt t="237112" x="1265238" y="3000375"/>
          <p14:tracePt t="237118" x="1265238" y="3008313"/>
          <p14:tracePt t="237125" x="1274763" y="3008313"/>
          <p14:tracePt t="237153" x="1282700" y="3008313"/>
          <p14:tracePt t="237161" x="1290638" y="3008313"/>
          <p14:tracePt t="237189" x="1300163" y="3008313"/>
          <p14:tracePt t="237216" x="1308100" y="3008313"/>
          <p14:tracePt t="237251" x="1317625" y="3008313"/>
          <p14:tracePt t="237258" x="1325563" y="3016250"/>
          <p14:tracePt t="237272" x="1333500" y="3016250"/>
          <p14:tracePt t="237279" x="1350963" y="3016250"/>
          <p14:tracePt t="237288" x="1358900" y="3016250"/>
          <p14:tracePt t="237293" x="1401763" y="3016250"/>
          <p14:tracePt t="237300" x="1462088" y="3025775"/>
          <p14:tracePt t="237307" x="1520825" y="3033713"/>
          <p14:tracePt t="237315" x="1563688" y="3033713"/>
          <p14:tracePt t="237320" x="1639888" y="3041650"/>
          <p14:tracePt t="237328" x="1708150" y="3051175"/>
          <p14:tracePt t="237336" x="1749425" y="3059113"/>
          <p14:tracePt t="237341" x="1784350" y="3059113"/>
          <p14:tracePt t="237349" x="1809750" y="3059113"/>
          <p14:tracePt t="237356" x="1827213" y="3067050"/>
          <p14:tracePt t="237363" x="1843088" y="3067050"/>
          <p14:tracePt t="237376" x="1852613" y="3067050"/>
          <p14:tracePt t="237384" x="1860550" y="3067050"/>
          <p14:tracePt t="237390" x="1860550" y="3076575"/>
          <p14:tracePt t="237399" x="1868488" y="3076575"/>
          <p14:tracePt t="237418" x="1868488" y="3084513"/>
          <p14:tracePt t="237474" x="1868488" y="3094038"/>
          <p14:tracePt t="237551" x="1860550" y="3094038"/>
          <p14:tracePt t="237565" x="1852613" y="3094038"/>
          <p14:tracePt t="237586" x="1852613" y="3101975"/>
          <p14:tracePt t="237592" x="1843088" y="3101975"/>
          <p14:tracePt t="237613" x="1835150" y="3109913"/>
          <p14:tracePt t="237628" x="1835150" y="3119438"/>
          <p14:tracePt t="237634" x="1817688" y="3127375"/>
          <p14:tracePt t="237641" x="1817688" y="3144838"/>
          <p14:tracePt t="237649" x="1809750" y="3186113"/>
          <p14:tracePt t="237655" x="1758950" y="3297238"/>
          <p14:tracePt t="237662" x="1698625" y="3578225"/>
          <p14:tracePt t="237668" x="1647825" y="3892550"/>
          <p14:tracePt t="237676" x="1639888" y="3994150"/>
          <p14:tracePt t="237685" x="1631950" y="4070350"/>
          <p14:tracePt t="237689" x="1622425" y="4138613"/>
          <p14:tracePt t="237699" x="1614488" y="4189413"/>
          <p14:tracePt t="237704" x="1606550" y="4214813"/>
          <p14:tracePt t="237711" x="1597025" y="4240213"/>
          <p14:tracePt t="237718" x="1597025" y="4265613"/>
          <p14:tracePt t="237725" x="1589088" y="4283075"/>
          <p14:tracePt t="237732" x="1579563" y="4291013"/>
          <p14:tracePt t="237737" x="1579563" y="4300538"/>
          <p14:tracePt t="237745" x="1579563" y="4316413"/>
          <p14:tracePt t="237759" x="1571625" y="4325938"/>
          <p14:tracePt t="237774" x="1571625" y="4333875"/>
          <p14:tracePt t="237794" x="1563688" y="4341813"/>
          <p14:tracePt t="237822" x="1554163" y="4341813"/>
          <p14:tracePt t="237838" x="1554163" y="4351338"/>
          <p14:tracePt t="237863" x="1546225" y="4351338"/>
          <p14:tracePt t="237899" x="1538288" y="4351338"/>
          <p14:tracePt t="237934" x="1528763" y="4351338"/>
          <p14:tracePt t="237949" x="1520825" y="4351338"/>
          <p14:tracePt t="237977" x="1512888" y="4351338"/>
          <p14:tracePt t="237989" x="1503363" y="4351338"/>
          <p14:tracePt t="238003" x="1495425" y="4351338"/>
          <p14:tracePt t="238010" x="1487488" y="4351338"/>
          <p14:tracePt t="238017" x="1477963" y="4351338"/>
          <p14:tracePt t="238031" x="1470025" y="4351338"/>
          <p14:tracePt t="238038" x="1462088" y="4351338"/>
          <p14:tracePt t="238045" x="1452563" y="4351338"/>
          <p14:tracePt t="238065" x="1444625" y="4351338"/>
          <p14:tracePt t="238081" x="1435100" y="4351338"/>
          <p14:tracePt t="238086" x="1427163" y="4351338"/>
          <p14:tracePt t="238107" x="1419225" y="4351338"/>
          <p14:tracePt t="238142" x="1409700" y="4351338"/>
          <p14:tracePt t="238246" x="1427163" y="4351338"/>
          <p14:tracePt t="238267" x="1435100" y="4351338"/>
          <p14:tracePt t="238275" x="1452563" y="4351338"/>
          <p14:tracePt t="238282" x="1477963" y="4351338"/>
          <p14:tracePt t="238289" x="1503363" y="4351338"/>
          <p14:tracePt t="238300" x="1538288" y="4351338"/>
          <p14:tracePt t="238302" x="1579563" y="4351338"/>
          <p14:tracePt t="238309" x="1614488" y="4351338"/>
          <p14:tracePt t="238316" x="1657350" y="4351338"/>
          <p14:tracePt t="238324" x="1698625" y="4351338"/>
          <p14:tracePt t="238332" x="1733550" y="4351338"/>
          <p14:tracePt t="238337" x="1758950" y="4351338"/>
          <p14:tracePt t="238348" x="1776413" y="4351338"/>
          <p14:tracePt t="238350" x="1792288" y="4351338"/>
          <p14:tracePt t="238359" x="1801813" y="4351338"/>
          <p14:tracePt t="238366" x="1809750" y="4351338"/>
          <p14:tracePt t="238372" x="1817688" y="4359275"/>
          <p14:tracePt t="238381" x="1827213" y="4359275"/>
          <p14:tracePt t="238399" x="1835150" y="4359275"/>
          <p14:tracePt t="238428" x="1843088" y="4359275"/>
          <p14:tracePt t="238448" x="1852613" y="4359275"/>
          <p14:tracePt t="238470" x="1860550" y="4359275"/>
          <p14:tracePt t="238512" x="1868488" y="4359275"/>
          <p14:tracePt t="238595" x="1878013" y="4359275"/>
          <p14:tracePt t="238630" x="1885950" y="4359275"/>
          <p14:tracePt t="238636" x="1893888" y="4359275"/>
          <p14:tracePt t="238644" x="1903413" y="4359275"/>
          <p14:tracePt t="238650" x="1920875" y="4359275"/>
          <p14:tracePt t="238658" x="1936750" y="4359275"/>
          <p14:tracePt t="238665" x="1954213" y="4359275"/>
          <p14:tracePt t="238672" x="1979613" y="4359275"/>
          <p14:tracePt t="238680" x="2012950" y="4359275"/>
          <p14:tracePt t="238686" x="2030413" y="4359275"/>
          <p14:tracePt t="238693" x="2065338" y="4359275"/>
          <p14:tracePt t="238699" x="2098675" y="4351338"/>
          <p14:tracePt t="238707" x="2124075" y="4351338"/>
          <p14:tracePt t="238715" x="2157413" y="4341813"/>
          <p14:tracePt t="238720" x="2182813" y="4341813"/>
          <p14:tracePt t="238727" x="2208213" y="4341813"/>
          <p14:tracePt t="238734" x="2217738" y="4333875"/>
          <p14:tracePt t="238741" x="2225675" y="4333875"/>
          <p14:tracePt t="238750" x="2235200" y="4333875"/>
          <p14:tracePt t="238755" x="2251075" y="4333875"/>
          <p14:tracePt t="238776" x="2260600" y="4333875"/>
          <p14:tracePt t="238790" x="2268538" y="4333875"/>
          <p14:tracePt t="238804" x="2276475" y="4333875"/>
          <p14:tracePt t="238818" x="2286000" y="4333875"/>
          <p14:tracePt t="238839" x="2293938" y="4333875"/>
          <p14:tracePt t="238888" x="2301875" y="4333875"/>
          <p14:tracePt t="238902" x="2311400" y="4333875"/>
          <p14:tracePt t="239139" x="2293938" y="4308475"/>
          <p14:tracePt t="239145" x="2208213" y="4214813"/>
          <p14:tracePt t="239151" x="1893888" y="3900488"/>
          <p14:tracePt t="239158" x="1512888" y="3517900"/>
          <p14:tracePt t="239166" x="1419225" y="3390900"/>
          <p14:tracePt t="239173" x="1325563" y="3289300"/>
          <p14:tracePt t="239181" x="1239838" y="3170238"/>
          <p14:tracePt t="239187" x="1155700" y="3051175"/>
          <p14:tracePt t="239195" x="1112838" y="3000375"/>
          <p14:tracePt t="239202" x="1079500" y="2949575"/>
          <p14:tracePt t="239207" x="1036638" y="2897188"/>
          <p14:tracePt t="239217" x="1003300" y="2855913"/>
          <p14:tracePt t="239221" x="976313" y="2820988"/>
          <p14:tracePt t="239230" x="960438" y="2805113"/>
          <p14:tracePt t="239235" x="942975" y="2787650"/>
          <p14:tracePt t="239243" x="942975" y="2778125"/>
          <p14:tracePt t="239250" x="917575" y="2762250"/>
          <p14:tracePt t="239257" x="917575" y="2752725"/>
          <p14:tracePt t="239266" x="909638" y="2752725"/>
          <p14:tracePt t="239270" x="909638" y="2744788"/>
          <p14:tracePt t="239284" x="892175" y="2744788"/>
          <p14:tracePt t="239292" x="892175" y="2736850"/>
          <p14:tracePt t="239314" x="884238" y="2736850"/>
          <p14:tracePt t="239332" x="874713" y="2736850"/>
          <p14:tracePt t="239354" x="866775" y="2736850"/>
          <p14:tracePt t="239368" x="858838" y="2736850"/>
          <p14:tracePt t="239375" x="849313" y="2736850"/>
          <p14:tracePt t="239382" x="841375" y="2736850"/>
          <p14:tracePt t="239389" x="831850" y="2736850"/>
          <p14:tracePt t="239397" x="815975" y="2736850"/>
          <p14:tracePt t="239402" x="806450" y="2736850"/>
          <p14:tracePt t="239410" x="790575" y="2736850"/>
          <p14:tracePt t="239416" x="781050" y="2736850"/>
          <p14:tracePt t="239424" x="765175" y="2736850"/>
          <p14:tracePt t="239432" x="755650" y="2736850"/>
          <p14:tracePt t="239438" x="747713" y="2736850"/>
          <p14:tracePt t="239445" x="739775" y="2736850"/>
          <p14:tracePt t="239451" x="730250" y="2736850"/>
          <p14:tracePt t="239459" x="722313" y="2736850"/>
          <p14:tracePt t="239472" x="714375" y="2736850"/>
          <p14:tracePt t="239481" x="714375" y="2744788"/>
          <p14:tracePt t="239486" x="704850" y="2744788"/>
          <p14:tracePt t="239493" x="704850" y="2752725"/>
          <p14:tracePt t="239501" x="696913" y="2752725"/>
          <p14:tracePt t="239508" x="696913" y="2770188"/>
          <p14:tracePt t="239515" x="688975" y="2770188"/>
          <p14:tracePt t="239521" x="688975" y="2778125"/>
          <p14:tracePt t="239530" x="688975" y="2787650"/>
          <p14:tracePt t="239535" x="688975" y="2795588"/>
          <p14:tracePt t="239549" x="688975" y="2805113"/>
          <p14:tracePt t="239556" x="688975" y="2820988"/>
          <p14:tracePt t="239569" x="688975" y="2838450"/>
          <p14:tracePt t="239578" x="688975" y="2855913"/>
          <p14:tracePt t="239584" x="688975" y="2871788"/>
          <p14:tracePt t="239591" x="688975" y="2889250"/>
          <p14:tracePt t="239598" x="688975" y="2906713"/>
          <p14:tracePt t="239605" x="688975" y="2932113"/>
          <p14:tracePt t="239614" x="696913" y="2957513"/>
          <p14:tracePt t="239619" x="696913" y="2982913"/>
          <p14:tracePt t="239626" x="704850" y="3000375"/>
          <p14:tracePt t="239632" x="704850" y="3025775"/>
          <p14:tracePt t="239640" x="704850" y="3041650"/>
          <p14:tracePt t="239648" x="704850" y="3051175"/>
          <p14:tracePt t="239654" x="704850" y="3059113"/>
          <p14:tracePt t="239662" x="704850" y="3076575"/>
          <p14:tracePt t="239668" x="704850" y="3084513"/>
          <p14:tracePt t="239681" x="704850" y="3094038"/>
          <p14:tracePt t="239688" x="704850" y="3101975"/>
          <p14:tracePt t="239703" x="704850" y="3109913"/>
          <p14:tracePt t="239717" x="704850" y="3119438"/>
          <p14:tracePt t="239731" x="704850" y="3127375"/>
          <p14:tracePt t="239751" x="704850" y="3135313"/>
          <p14:tracePt t="239758" x="704850" y="3144838"/>
          <p14:tracePt t="239772" x="704850" y="3152775"/>
          <p14:tracePt t="239780" x="714375" y="3152775"/>
          <p14:tracePt t="239794" x="714375" y="3160713"/>
          <p14:tracePt t="239821" x="714375" y="3170238"/>
          <p14:tracePt t="239848" x="722313" y="3170238"/>
          <p14:tracePt t="239864" x="722313" y="3178175"/>
          <p14:tracePt t="239884" x="730250" y="3186113"/>
          <p14:tracePt t="239918" x="739775" y="3186113"/>
          <p14:tracePt t="239925" x="755650" y="3195638"/>
          <p14:tracePt t="239932" x="765175" y="3195638"/>
          <p14:tracePt t="239939" x="781050" y="3203575"/>
          <p14:tracePt t="239947" x="806450" y="3221038"/>
          <p14:tracePt t="239953" x="823913" y="3228975"/>
          <p14:tracePt t="239965" x="841375" y="3228975"/>
          <p14:tracePt t="239968" x="849313" y="3238500"/>
          <p14:tracePt t="239974" x="874713" y="3238500"/>
          <p14:tracePt t="239983" x="884238" y="3246438"/>
          <p14:tracePt t="239989" x="892175" y="3246438"/>
          <p14:tracePt t="239997" x="900113" y="3254375"/>
          <p14:tracePt t="240002" x="909638" y="3254375"/>
          <p14:tracePt t="240009" x="917575" y="3254375"/>
          <p14:tracePt t="240029" x="925513" y="3254375"/>
          <p14:tracePt t="240037" x="925513" y="3263900"/>
          <p14:tracePt t="240044" x="935038" y="3263900"/>
          <p14:tracePt t="240050" x="942975" y="3263900"/>
          <p14:tracePt t="240059" x="950913" y="3271838"/>
          <p14:tracePt t="240065" x="960438" y="3271838"/>
          <p14:tracePt t="240072" x="968375" y="3271838"/>
          <p14:tracePt t="240080" x="985838" y="3279775"/>
          <p14:tracePt t="240085" x="993775" y="3279775"/>
          <p14:tracePt t="240092" x="1019175" y="3289300"/>
          <p14:tracePt t="240099" x="1036638" y="3289300"/>
          <p14:tracePt t="240106" x="1054100" y="3297238"/>
          <p14:tracePt t="240115" x="1079500" y="3305175"/>
          <p14:tracePt t="240120" x="1112838" y="3314700"/>
          <p14:tracePt t="240129" x="1138238" y="3314700"/>
          <p14:tracePt t="240134" x="1155700" y="3314700"/>
          <p14:tracePt t="240141" x="1173163" y="3322638"/>
          <p14:tracePt t="240149" x="1181100" y="3330575"/>
          <p14:tracePt t="240155" x="1189038" y="3330575"/>
          <p14:tracePt t="240163" x="1198563" y="3330575"/>
          <p14:tracePt t="240175" x="1206500" y="3330575"/>
          <p14:tracePt t="240183" x="1214438" y="3330575"/>
          <p14:tracePt t="240190" x="1223963" y="3330575"/>
          <p14:tracePt t="240204" x="1231900" y="3330575"/>
          <p14:tracePt t="240217" x="1239838" y="3330575"/>
          <p14:tracePt t="240232" x="1249363" y="3330575"/>
          <p14:tracePt t="240253" x="1257300" y="3330575"/>
          <p14:tracePt t="240262" x="1265238" y="3330575"/>
          <p14:tracePt t="240281" x="1274763" y="3330575"/>
          <p14:tracePt t="240301" x="1282700" y="3330575"/>
          <p14:tracePt t="240315" x="1300163" y="3330575"/>
          <p14:tracePt t="240322" x="1343025" y="3330575"/>
          <p14:tracePt t="240330" x="1409700" y="3330575"/>
          <p14:tracePt t="240336" x="1477963" y="3330575"/>
          <p14:tracePt t="240345" x="1538288" y="3330575"/>
          <p14:tracePt t="240350" x="1579563" y="3330575"/>
          <p14:tracePt t="240358" x="1622425" y="3330575"/>
          <p14:tracePt t="240364" x="1647825" y="3330575"/>
          <p14:tracePt t="240371" x="1673225" y="3330575"/>
          <p14:tracePt t="240379" x="1690688" y="3330575"/>
          <p14:tracePt t="240385" x="1698625" y="3330575"/>
          <p14:tracePt t="240393" x="1708150" y="3330575"/>
          <p14:tracePt t="240398" x="1716088" y="3330575"/>
          <p14:tracePt t="240406" x="1724025" y="3330575"/>
          <p14:tracePt t="240419" x="1733550" y="3330575"/>
          <p14:tracePt t="240426" x="1741488" y="3330575"/>
          <p14:tracePt t="240441" x="1749425" y="3330575"/>
          <p14:tracePt t="240464" x="1749425" y="3322638"/>
          <p14:tracePt t="240468" x="1758950" y="3322638"/>
          <p14:tracePt t="240497" x="1766888" y="3322638"/>
          <p14:tracePt t="240503" x="1766888" y="3314700"/>
          <p14:tracePt t="240513" x="1776413" y="3314700"/>
          <p14:tracePt t="240531" x="1784350" y="3314700"/>
          <p14:tracePt t="240546" x="1792288" y="3305175"/>
          <p14:tracePt t="240566" x="1801813" y="3305175"/>
          <p14:tracePt t="240601" x="1809750" y="3305175"/>
          <p14:tracePt t="240643" x="1817688" y="3322638"/>
          <p14:tracePt t="240649" x="1843088" y="3459163"/>
          <p14:tracePt t="240656" x="1868488" y="3738563"/>
          <p14:tracePt t="240665" x="1903413" y="4002088"/>
          <p14:tracePt t="240670" x="1911350" y="4214813"/>
          <p14:tracePt t="240679" x="1911350" y="4503738"/>
          <p14:tracePt t="240684" x="1911350" y="4665663"/>
          <p14:tracePt t="240693" x="1911350" y="4733925"/>
          <p14:tracePt t="240699" x="1903413" y="4775200"/>
          <p14:tracePt t="240705" x="1903413" y="4802188"/>
          <p14:tracePt t="240714" x="1893888" y="4818063"/>
          <p14:tracePt t="240720" x="1885950" y="4818063"/>
          <p14:tracePt t="240730" x="1885950" y="4827588"/>
          <p14:tracePt t="240733" x="1885950" y="4835525"/>
          <p14:tracePt t="240748" x="1878013" y="4843463"/>
          <p14:tracePt t="240767" x="1868488" y="4843463"/>
          <p14:tracePt t="240798" x="1860550" y="4843463"/>
          <p14:tracePt t="240829" x="1852613" y="4843463"/>
          <p14:tracePt t="240868" x="1843088" y="4843463"/>
          <p14:tracePt t="240946" x="1827213" y="4843463"/>
          <p14:tracePt t="240953" x="1817688" y="4843463"/>
          <p14:tracePt t="240962" x="1809750" y="4843463"/>
          <p14:tracePt t="240967" x="1801813" y="4843463"/>
          <p14:tracePt t="240974" x="1741488" y="4843463"/>
          <p14:tracePt t="240980" x="1647825" y="4818063"/>
          <p14:tracePt t="240988" x="1538288" y="4792663"/>
          <p14:tracePt t="240996" x="1444625" y="4767263"/>
          <p14:tracePt t="241002" x="1350963" y="4733925"/>
          <p14:tracePt t="241008" x="1265238" y="4708525"/>
          <p14:tracePt t="241016" x="1239838" y="4699000"/>
          <p14:tracePt t="241022" x="1223963" y="4691063"/>
          <p14:tracePt t="241030" x="1206500" y="4691063"/>
          <p14:tracePt t="241037" x="1198563" y="4683125"/>
          <p14:tracePt t="241045" x="1189038" y="4683125"/>
          <p14:tracePt t="241050" x="1181100" y="4683125"/>
          <p14:tracePt t="241065" x="1173163" y="4683125"/>
          <p14:tracePt t="241072" x="1173163" y="4673600"/>
          <p14:tracePt t="241085" x="1163638" y="4673600"/>
          <p14:tracePt t="241106" x="1155700" y="4673600"/>
          <p14:tracePt t="241127" x="1147763" y="4673600"/>
          <p14:tracePt t="241183" x="1138238" y="4673600"/>
          <p14:tracePt t="241246" x="1147763" y="4673600"/>
          <p14:tracePt t="241253" x="1155700" y="4673600"/>
          <p14:tracePt t="241267" x="1163638" y="4673600"/>
          <p14:tracePt t="241274" x="1181100" y="4673600"/>
          <p14:tracePt t="241280" x="1198563" y="4673600"/>
          <p14:tracePt t="241287" x="1206500" y="4673600"/>
          <p14:tracePt t="241296" x="1231900" y="4673600"/>
          <p14:tracePt t="241301" x="1249363" y="4673600"/>
          <p14:tracePt t="241308" x="1343025" y="4673600"/>
          <p14:tracePt t="241315" x="1495425" y="4673600"/>
          <p14:tracePt t="241323" x="1597025" y="4673600"/>
          <p14:tracePt t="241330" x="1708150" y="4683125"/>
          <p14:tracePt t="241338" x="1776413" y="4683125"/>
          <p14:tracePt t="241345" x="1827213" y="4691063"/>
          <p14:tracePt t="241350" x="1860550" y="4691063"/>
          <p14:tracePt t="241357" x="1878013" y="4699000"/>
          <p14:tracePt t="241364" x="1903413" y="4699000"/>
          <p14:tracePt t="241372" x="1911350" y="4699000"/>
          <p14:tracePt t="241385" x="1920875" y="4699000"/>
          <p14:tracePt t="241400" x="1928813" y="4699000"/>
          <p14:tracePt t="241408" x="1936750" y="4699000"/>
          <p14:tracePt t="241455" x="1946275" y="4699000"/>
          <p14:tracePt t="241482" x="1962150" y="4699000"/>
          <p14:tracePt t="241489" x="1987550" y="4699000"/>
          <p14:tracePt t="241496" x="2012950" y="4699000"/>
          <p14:tracePt t="241504" x="2065338" y="4699000"/>
          <p14:tracePt t="241511" x="2174875" y="4691063"/>
          <p14:tracePt t="241516" x="2336800" y="4673600"/>
          <p14:tracePt t="241529" x="2413000" y="4673600"/>
          <p14:tracePt t="241532" x="2506663" y="4673600"/>
          <p14:tracePt t="241538" x="2557463" y="4673600"/>
          <p14:tracePt t="241547" x="2582863" y="4673600"/>
          <p14:tracePt t="241551" x="2608263" y="4683125"/>
          <p14:tracePt t="241565" x="2616200" y="4683125"/>
          <p14:tracePt t="241587" x="2625725" y="4699000"/>
          <p14:tracePt t="241602" x="2633663" y="4699000"/>
          <p14:tracePt t="241635" x="2633663" y="4708525"/>
          <p14:tracePt t="241727" x="2633663" y="4699000"/>
          <p14:tracePt t="241739" x="2633663" y="4691063"/>
          <p14:tracePt t="241747" x="2633663" y="4683125"/>
          <p14:tracePt t="241753" x="2625725" y="4683125"/>
          <p14:tracePt t="241760" x="2625725" y="4657725"/>
          <p14:tracePt t="241766" x="2625725" y="4614863"/>
          <p14:tracePt t="241774" x="2616200" y="4554538"/>
          <p14:tracePt t="241780" x="2600325" y="4460875"/>
          <p14:tracePt t="241787" x="2574925" y="4300538"/>
          <p14:tracePt t="241795" x="2549525" y="4146550"/>
          <p14:tracePt t="241802" x="2532063" y="4079875"/>
          <p14:tracePt t="241810" x="2514600" y="4037013"/>
          <p14:tracePt t="241815" x="2506663" y="4019550"/>
          <p14:tracePt t="241823" x="2497138" y="4002088"/>
          <p14:tracePt t="241829" x="2489200" y="3994150"/>
          <p14:tracePt t="241836" x="2489200" y="3986213"/>
          <p14:tracePt t="241844" x="2481263" y="3976688"/>
          <p14:tracePt t="241850" x="2471738" y="3960813"/>
          <p14:tracePt t="241857" x="2463800" y="3960813"/>
          <p14:tracePt t="241864" x="2446338" y="3943350"/>
          <p14:tracePt t="241871" x="2420938" y="3917950"/>
          <p14:tracePt t="241878" x="2387600" y="3892550"/>
          <p14:tracePt t="241885" x="2336800" y="3841750"/>
          <p14:tracePt t="241893" x="2286000" y="3798888"/>
          <p14:tracePt t="241899" x="2260600" y="3773488"/>
          <p14:tracePt t="241906" x="2235200" y="3748088"/>
          <p14:tracePt t="241913" x="2217738" y="3730625"/>
          <p14:tracePt t="241921" x="2192338" y="3713163"/>
          <p14:tracePt t="241928" x="2174875" y="3687763"/>
          <p14:tracePt t="241934" x="2166938" y="3679825"/>
          <p14:tracePt t="241943" x="2157413" y="3671888"/>
          <p14:tracePt t="241948" x="2141538" y="3654425"/>
          <p14:tracePt t="241955" x="2124075" y="3636963"/>
          <p14:tracePt t="241963" x="2106613" y="3629025"/>
          <p14:tracePt t="241969" x="2073275" y="3611563"/>
          <p14:tracePt t="241977" x="2047875" y="3603625"/>
          <p14:tracePt t="241983" x="2022475" y="3586163"/>
          <p14:tracePt t="241990" x="2005013" y="3578225"/>
          <p14:tracePt t="241997" x="1971675" y="3568700"/>
          <p14:tracePt t="242005" x="1936750" y="3560763"/>
          <p14:tracePt t="242012" x="1903413" y="3560763"/>
          <p14:tracePt t="242017" x="1878013" y="3552825"/>
          <p14:tracePt t="242026" x="1860550" y="3552825"/>
          <p14:tracePt t="242031" x="1827213" y="3552825"/>
          <p14:tracePt t="242038" x="1817688" y="3552825"/>
          <p14:tracePt t="242046" x="1809750" y="3552825"/>
          <p14:tracePt t="242052" x="1792288" y="3552825"/>
          <p14:tracePt t="242060" x="1784350" y="3552825"/>
          <p14:tracePt t="242066" x="1776413" y="3552825"/>
          <p14:tracePt t="242073" x="1758950" y="3552825"/>
          <p14:tracePt t="242079" x="1749425" y="3560763"/>
          <p14:tracePt t="242087" x="1733550" y="3568700"/>
          <p14:tracePt t="242094" x="1708150" y="3586163"/>
          <p14:tracePt t="242101" x="1657350" y="3611563"/>
          <p14:tracePt t="242108" x="1597025" y="3662363"/>
          <p14:tracePt t="242116" x="1571625" y="3687763"/>
          <p14:tracePt t="242122" x="1528763" y="3722688"/>
          <p14:tracePt t="242129" x="1487488" y="3773488"/>
          <p14:tracePt t="242136" x="1462088" y="3806825"/>
          <p14:tracePt t="242143" x="1435100" y="3832225"/>
          <p14:tracePt t="242150" x="1409700" y="3883025"/>
          <p14:tracePt t="242157" x="1376363" y="3968750"/>
          <p14:tracePt t="242166" x="1343025" y="4052888"/>
          <p14:tracePt t="242170" x="1290638" y="4156075"/>
          <p14:tracePt t="242179" x="1257300" y="4275138"/>
          <p14:tracePt t="242185" x="1214438" y="4351338"/>
          <p14:tracePt t="242193" x="1206500" y="4410075"/>
          <p14:tracePt t="242199" x="1181100" y="4486275"/>
          <p14:tracePt t="242205" x="1163638" y="4546600"/>
          <p14:tracePt t="242213" x="1163638" y="4564063"/>
          <p14:tracePt t="242220" x="1163638" y="4579938"/>
          <p14:tracePt t="242227" x="1163638" y="4605338"/>
          <p14:tracePt t="242233" x="1163638" y="4630738"/>
          <p14:tracePt t="242240" x="1163638" y="4640263"/>
          <p14:tracePt t="242247" x="1163638" y="4665663"/>
          <p14:tracePt t="242254" x="1173163" y="4691063"/>
          <p14:tracePt t="242262" x="1173163" y="4699000"/>
          <p14:tracePt t="242268" x="1181100" y="4716463"/>
          <p14:tracePt t="242276" x="1198563" y="4741863"/>
          <p14:tracePt t="242282" x="1206500" y="4784725"/>
          <p14:tracePt t="242290" x="1231900" y="4792663"/>
          <p14:tracePt t="242296" x="1239838" y="4827588"/>
          <p14:tracePt t="242303" x="1265238" y="4843463"/>
          <p14:tracePt t="242312" x="1274763" y="4852988"/>
          <p14:tracePt t="242317" x="1282700" y="4868863"/>
          <p14:tracePt t="242323" x="1308100" y="4886325"/>
          <p14:tracePt t="242330" x="1317625" y="4894263"/>
          <p14:tracePt t="242338" x="1333500" y="4911725"/>
          <p14:tracePt t="242345" x="1350963" y="4919663"/>
          <p14:tracePt t="242352" x="1358900" y="4937125"/>
          <p14:tracePt t="242360" x="1368425" y="4937125"/>
          <p14:tracePt t="242366" x="1384300" y="4946650"/>
          <p14:tracePt t="242373" x="1384300" y="4954588"/>
          <p14:tracePt t="242379" x="1401763" y="4954588"/>
          <p14:tracePt t="242387" x="1419225" y="4954588"/>
          <p14:tracePt t="242395" x="1452563" y="4954588"/>
          <p14:tracePt t="242400" x="1503363" y="4954588"/>
          <p14:tracePt t="242407" x="1571625" y="4946650"/>
          <p14:tracePt t="242415" x="1631950" y="4937125"/>
          <p14:tracePt t="242421" x="1690688" y="4911725"/>
          <p14:tracePt t="242428" x="1776413" y="4878388"/>
          <p14:tracePt t="242436" x="1868488" y="4835525"/>
          <p14:tracePt t="242443" x="1920875" y="4802188"/>
          <p14:tracePt t="242449" x="1979613" y="4767263"/>
          <p14:tracePt t="242456" x="2047875" y="4724400"/>
          <p14:tracePt t="242464" x="2081213" y="4683125"/>
          <p14:tracePt t="242470" x="2124075" y="4640263"/>
          <p14:tracePt t="242478" x="2166938" y="4597400"/>
          <p14:tracePt t="242484" x="2192338" y="4572000"/>
          <p14:tracePt t="242493" x="2200275" y="4546600"/>
          <p14:tracePt t="242498" x="2217738" y="4529138"/>
          <p14:tracePt t="242505" x="2225675" y="4521200"/>
          <p14:tracePt t="242513" x="2225675" y="4513263"/>
          <p14:tracePt t="242527" x="2225675" y="4503738"/>
          <p14:tracePt t="242541" x="2225675" y="4495800"/>
          <p14:tracePt t="242547" x="2225675" y="4486275"/>
          <p14:tracePt t="242561" x="2225675" y="4478338"/>
          <p14:tracePt t="242567" x="2208213" y="4427538"/>
          <p14:tracePt t="242576" x="2174875" y="4359275"/>
          <p14:tracePt t="242582" x="2124075" y="4249738"/>
          <p14:tracePt t="242589" x="2090738" y="4181475"/>
          <p14:tracePt t="242596" x="2055813" y="4105275"/>
          <p14:tracePt t="242602" x="2022475" y="4037013"/>
          <p14:tracePt t="242610" x="1997075" y="3994150"/>
          <p14:tracePt t="242617" x="1987550" y="3994150"/>
          <p14:tracePt t="242623" x="1987550" y="3986213"/>
          <p14:tracePt t="242630" x="1979613" y="3976688"/>
          <p14:tracePt t="242638" x="1971675" y="3976688"/>
          <p14:tracePt t="242644" x="1971675" y="3968750"/>
          <p14:tracePt t="242651" x="1962150" y="3968750"/>
          <p14:tracePt t="242666" x="1954213" y="3968750"/>
          <p14:tracePt t="242672" x="1936750" y="3960813"/>
          <p14:tracePt t="242679" x="1903413" y="3943350"/>
          <p14:tracePt t="242686" x="1809750" y="3925888"/>
          <p14:tracePt t="242694" x="1698625" y="3908425"/>
          <p14:tracePt t="242700" x="1554163" y="3900488"/>
          <p14:tracePt t="242707" x="1419225" y="3900488"/>
          <p14:tracePt t="242715" x="1290638" y="3900488"/>
          <p14:tracePt t="242721" x="1189038" y="3908425"/>
          <p14:tracePt t="242728" x="1104900" y="3925888"/>
          <p14:tracePt t="242735" x="1062038" y="3943350"/>
          <p14:tracePt t="242742" x="1028700" y="3968750"/>
          <p14:tracePt t="242749" x="968375" y="4011613"/>
          <p14:tracePt t="242756" x="917575" y="4052888"/>
          <p14:tracePt t="242763" x="892175" y="4087813"/>
          <p14:tracePt t="242769" x="874713" y="4113213"/>
          <p14:tracePt t="242778" x="858838" y="4138613"/>
          <p14:tracePt t="242784" x="849313" y="4156075"/>
          <p14:tracePt t="242790" x="841375" y="4164013"/>
          <p14:tracePt t="242798" x="841375" y="4171950"/>
          <p14:tracePt t="242804" x="841375" y="4181475"/>
          <p14:tracePt t="242818" x="841375" y="4189413"/>
          <p14:tracePt t="242832" x="841375" y="4197350"/>
          <p14:tracePt t="242852" x="841375" y="4206875"/>
          <p14:tracePt t="242861" x="849313" y="4214813"/>
          <p14:tracePt t="242866" x="849313" y="4224338"/>
          <p14:tracePt t="242875" x="858838" y="4232275"/>
          <p14:tracePt t="242881" x="874713" y="4249738"/>
          <p14:tracePt t="242888" x="900113" y="4275138"/>
          <p14:tracePt t="242895" x="925513" y="4291013"/>
          <p14:tracePt t="242902" x="960438" y="4333875"/>
          <p14:tracePt t="242910" x="985838" y="4359275"/>
          <p14:tracePt t="242916" x="1036638" y="4402138"/>
          <p14:tracePt t="242923" x="1104900" y="4452938"/>
          <p14:tracePt t="242929" x="1138238" y="4495800"/>
          <p14:tracePt t="242937" x="1173163" y="4513263"/>
          <p14:tracePt t="242944" x="1214438" y="4546600"/>
          <p14:tracePt t="242950" x="1249363" y="4572000"/>
          <p14:tracePt t="242958" x="1300163" y="4605338"/>
          <p14:tracePt t="242979" x="1487488" y="4691063"/>
          <p14:tracePt t="242986" x="1546225" y="4708525"/>
          <p14:tracePt t="242994" x="1631950" y="4724400"/>
          <p14:tracePt t="242999" x="1673225" y="4733925"/>
          <p14:tracePt t="243007" x="1698625" y="4733925"/>
          <p14:tracePt t="243014" x="1708150" y="4733925"/>
          <p14:tracePt t="243020" x="1733550" y="4733925"/>
          <p14:tracePt t="243042" x="1741488" y="4733925"/>
          <p14:tracePt t="243048" x="1758950" y="4733925"/>
          <p14:tracePt t="243055" x="1766888" y="4733925"/>
          <p14:tracePt t="243063" x="1776413" y="4724400"/>
          <p14:tracePt t="243069" x="1792288" y="4724400"/>
          <p14:tracePt t="243077" x="1809750" y="4716463"/>
          <p14:tracePt t="243083" x="1827213" y="4716463"/>
          <p14:tracePt t="243090" x="1835150" y="4716463"/>
          <p14:tracePt t="243096" x="1868488" y="4708525"/>
          <p14:tracePt t="243104" x="1885950" y="4699000"/>
          <p14:tracePt t="243112" x="1893888" y="4691063"/>
          <p14:tracePt t="243118" x="1903413" y="4691063"/>
          <p14:tracePt t="243126" x="1911350" y="4691063"/>
          <p14:tracePt t="243131" x="1911350" y="4683125"/>
          <p14:tracePt t="243139" x="1920875" y="4683125"/>
          <p14:tracePt t="243145" x="1928813" y="4683125"/>
          <p14:tracePt t="243160" x="1936750" y="4673600"/>
          <p14:tracePt t="243174" x="1946275" y="4665663"/>
          <p14:tracePt t="243188" x="1954213" y="4657725"/>
          <p14:tracePt t="243194" x="1962150" y="4648200"/>
          <p14:tracePt t="243201" x="1962150" y="4640263"/>
          <p14:tracePt t="243210" x="1971675" y="4622800"/>
          <p14:tracePt t="243215" x="1987550" y="4597400"/>
          <p14:tracePt t="243222" x="2005013" y="4538663"/>
          <p14:tracePt t="243229" x="2038350" y="4435475"/>
          <p14:tracePt t="243237" x="2065338" y="4351338"/>
          <p14:tracePt t="243245" x="2090738" y="4240213"/>
          <p14:tracePt t="243250" x="2106613" y="4130675"/>
          <p14:tracePt t="243258" x="2124075" y="4062413"/>
          <p14:tracePt t="243264" x="2124075" y="4019550"/>
          <p14:tracePt t="243271" x="2124075" y="3968750"/>
          <p14:tracePt t="243278" x="2124075" y="3925888"/>
          <p14:tracePt t="243285" x="2124075" y="3900488"/>
          <p14:tracePt t="243293" x="2116138" y="3875088"/>
          <p14:tracePt t="243299" x="2098675" y="3849688"/>
          <p14:tracePt t="243306" x="2090738" y="3824288"/>
          <p14:tracePt t="243313" x="2073275" y="3806825"/>
          <p14:tracePt t="243321" x="2038350" y="3773488"/>
          <p14:tracePt t="243329" x="2005013" y="3738563"/>
          <p14:tracePt t="243335" x="1997075" y="3722688"/>
          <p14:tracePt t="243343" x="1979613" y="3713163"/>
          <p14:tracePt t="243348" x="1962150" y="3697288"/>
          <p14:tracePt t="243356" x="1954213" y="3697288"/>
          <p14:tracePt t="243363" x="1936750" y="3671888"/>
          <p14:tracePt t="243369" x="1903413" y="3662363"/>
          <p14:tracePt t="243378" x="1885950" y="3654425"/>
          <p14:tracePt t="243383" x="1868488" y="3646488"/>
          <p14:tracePt t="243390" x="1835150" y="3636963"/>
          <p14:tracePt t="243398" x="1776413" y="3611563"/>
          <p14:tracePt t="243406" x="1724025" y="3603625"/>
          <p14:tracePt t="243413" x="1673225" y="3594100"/>
          <p14:tracePt t="243419" x="1657350" y="3594100"/>
          <p14:tracePt t="243427" x="1639888" y="3594100"/>
          <p14:tracePt t="243432" x="1622425" y="3594100"/>
          <p14:tracePt t="243439" x="1606550" y="3594100"/>
          <p14:tracePt t="243447" x="1597025" y="3594100"/>
          <p14:tracePt t="243454" x="1589088" y="3594100"/>
          <p14:tracePt t="243461" x="1579563" y="3594100"/>
          <p14:tracePt t="243467" x="1571625" y="3594100"/>
          <p14:tracePt t="243476" x="1563688" y="3594100"/>
          <p14:tracePt t="243481" x="1554163" y="3603625"/>
          <p14:tracePt t="243488" x="1546225" y="3611563"/>
          <p14:tracePt t="243495" x="1538288" y="3619500"/>
          <p14:tracePt t="243502" x="1528763" y="3629025"/>
          <p14:tracePt t="243509" x="1528763" y="3636963"/>
          <p14:tracePt t="243516" x="1520825" y="3646488"/>
          <p14:tracePt t="243523" x="1520825" y="3679825"/>
          <p14:tracePt t="243530" x="1503363" y="3738563"/>
          <p14:tracePt t="243537" x="1477963" y="3816350"/>
          <p14:tracePt t="243544" x="1452563" y="3900488"/>
          <p14:tracePt t="243551" x="1444625" y="3986213"/>
          <p14:tracePt t="243560" x="1419225" y="4164013"/>
          <p14:tracePt t="243567" x="1419225" y="4283075"/>
          <p14:tracePt t="243572" x="1419225" y="4394200"/>
          <p14:tracePt t="243578" x="1435100" y="4486275"/>
          <p14:tracePt t="243586" x="1444625" y="4521200"/>
          <p14:tracePt t="243593" x="1452563" y="4554538"/>
          <p14:tracePt t="243601" x="1470025" y="4589463"/>
          <p14:tracePt t="243606" x="1477963" y="4597400"/>
          <p14:tracePt t="243614" x="1477963" y="4605338"/>
          <p14:tracePt t="243621" x="1477963" y="4614863"/>
          <p14:tracePt t="243628" x="1487488" y="4622800"/>
          <p14:tracePt t="243663" x="1487488" y="4630738"/>
          <p14:tracePt t="243677" x="1495425" y="4630738"/>
          <p14:tracePt t="243697" x="1503363" y="4630738"/>
          <p14:tracePt t="243711" x="1512888" y="4630738"/>
          <p14:tracePt t="243718" x="1520825" y="4630738"/>
          <p14:tracePt t="243731" x="1538288" y="4630738"/>
          <p14:tracePt t="243739" x="1554163" y="4630738"/>
          <p14:tracePt t="243746" x="1579563" y="4622800"/>
          <p14:tracePt t="243753" x="1597025" y="4622800"/>
          <p14:tracePt t="243761" x="1622425" y="4622800"/>
          <p14:tracePt t="243767" x="1647825" y="4622800"/>
          <p14:tracePt t="243775" x="1665288" y="4622800"/>
          <p14:tracePt t="243780" x="1682750" y="4622800"/>
          <p14:tracePt t="243787" x="1716088" y="4622800"/>
          <p14:tracePt t="243794" x="1741488" y="4622800"/>
          <p14:tracePt t="243802" x="1766888" y="4622800"/>
          <p14:tracePt t="243810" x="1801813" y="4622800"/>
          <p14:tracePt t="243816" x="1817688" y="4622800"/>
          <p14:tracePt t="243822" x="1843088" y="4622800"/>
          <p14:tracePt t="243829" x="1860550" y="4622800"/>
          <p14:tracePt t="243836" x="1885950" y="4622800"/>
          <p14:tracePt t="243844" x="1903413" y="4622800"/>
          <p14:tracePt t="243850" x="1920875" y="4622800"/>
          <p14:tracePt t="243859" x="1928813" y="4622800"/>
          <p14:tracePt t="243865" x="1936750" y="4622800"/>
          <p14:tracePt t="243878" x="1946275" y="4622800"/>
          <p14:tracePt t="243886" x="1954213" y="4622800"/>
          <p14:tracePt t="243899" x="1962150" y="4622800"/>
          <p14:tracePt t="243914" x="1971675" y="4622800"/>
          <p14:tracePt t="243934" x="1979613" y="4622800"/>
          <p14:tracePt t="243959" x="1987550" y="4622800"/>
          <p14:tracePt t="243969" x="1997075" y="4622800"/>
          <p14:tracePt t="244011" x="2005013" y="4622800"/>
          <p14:tracePt t="244871" x="2106613" y="4648200"/>
          <p14:tracePt t="244878" x="2286000" y="4699000"/>
          <p14:tracePt t="244886" x="2446338" y="4741863"/>
          <p14:tracePt t="244894" x="2590800" y="4784725"/>
          <p14:tracePt t="244903" x="2709863" y="4818063"/>
          <p14:tracePt t="244911" x="2795588" y="4835525"/>
          <p14:tracePt t="244917" x="2871788" y="4860925"/>
          <p14:tracePt t="244925" x="2905125" y="4878388"/>
          <p14:tracePt t="244942" x="2940050" y="4886325"/>
          <p14:tracePt t="244947" x="2965450" y="4903788"/>
          <p14:tracePt t="244953" x="2973388" y="4911725"/>
          <p14:tracePt t="244961" x="2982913" y="4911725"/>
          <p14:tracePt t="244967" x="2990850" y="4919663"/>
          <p14:tracePt t="244981" x="2990850" y="4929188"/>
          <p14:tracePt t="244995" x="2998788" y="4929188"/>
          <p14:tracePt t="245016" x="2998788" y="4937125"/>
          <p14:tracePt t="246303" x="2879725" y="4929188"/>
          <p14:tracePt t="246310" x="2565400" y="4868863"/>
          <p14:tracePt t="246317" x="2336800" y="4810125"/>
          <p14:tracePt t="246325" x="2182813" y="4775200"/>
          <p14:tracePt t="246331" x="1911350" y="4741863"/>
          <p14:tracePt t="246340" x="1708150" y="4683125"/>
          <p14:tracePt t="246345" x="1606550" y="4665663"/>
          <p14:tracePt t="246352" x="1503363" y="4657725"/>
          <p14:tracePt t="246360" x="1358900" y="4640263"/>
          <p14:tracePt t="246366" x="1257300" y="4630738"/>
          <p14:tracePt t="246374" x="1155700" y="4597400"/>
          <p14:tracePt t="246380" x="1062038" y="4572000"/>
          <p14:tracePt t="246387" x="942975" y="4546600"/>
          <p14:tracePt t="246394" x="841375" y="4513263"/>
          <p14:tracePt t="246401" x="747713" y="4495800"/>
          <p14:tracePt t="246409" x="688975" y="4486275"/>
          <p14:tracePt t="246415" x="654050" y="4470400"/>
          <p14:tracePt t="246424" x="628650" y="4470400"/>
          <p14:tracePt t="246428" x="611188" y="4470400"/>
          <p14:tracePt t="246436" x="595313" y="4470400"/>
          <p14:tracePt t="246464" x="585788" y="4470400"/>
          <p14:tracePt t="246498" x="577850" y="4470400"/>
          <p14:tracePt t="246525" x="569913" y="4470400"/>
          <p14:tracePt t="246555" x="560388" y="4470400"/>
          <p14:tracePt t="246590" x="552450" y="4470400"/>
          <p14:tracePt t="246604" x="544513" y="4470400"/>
          <p14:tracePt t="246611" x="534988" y="4470400"/>
          <p14:tracePt t="246617" x="527050" y="4470400"/>
          <p14:tracePt t="246632" x="517525" y="4470400"/>
          <p14:tracePt t="246646" x="501650" y="4452938"/>
          <p14:tracePt t="246659" x="492125" y="4452938"/>
          <p14:tracePt t="246674" x="484188" y="4452938"/>
          <p14:tracePt t="246680" x="476250" y="4452938"/>
          <p14:tracePt t="246689" x="476250" y="4445000"/>
          <p14:tracePt t="246695" x="466725" y="4445000"/>
          <p14:tracePt t="246708" x="466725" y="4435475"/>
          <p14:tracePt t="246715" x="458788" y="4427538"/>
          <p14:tracePt t="246736" x="450850" y="4419600"/>
          <p14:tracePt t="246750" x="450850" y="4410075"/>
          <p14:tracePt t="246764" x="450850" y="4394200"/>
          <p14:tracePt t="246773" x="450850" y="4384675"/>
          <p14:tracePt t="246778" x="450850" y="4376738"/>
          <p14:tracePt t="246785" x="458788" y="4359275"/>
          <p14:tracePt t="246792" x="458788" y="4341813"/>
          <p14:tracePt t="246807" x="458788" y="4333875"/>
          <p14:tracePt t="246813" x="458788" y="4325938"/>
          <p14:tracePt t="246820" x="458788" y="4316413"/>
          <p14:tracePt t="246827" x="458788" y="4308475"/>
          <p14:tracePt t="246842" x="458788" y="4300538"/>
          <p14:tracePt t="246847" x="458788" y="4291013"/>
          <p14:tracePt t="246861" x="450850" y="4283075"/>
          <p14:tracePt t="246868" x="450850" y="4275138"/>
          <p14:tracePt t="246875" x="441325" y="4265613"/>
          <p14:tracePt t="246883" x="425450" y="4240213"/>
          <p14:tracePt t="246890" x="390525" y="4214813"/>
          <p14:tracePt t="246896" x="365125" y="4189413"/>
          <p14:tracePt t="246904" x="331788" y="4164013"/>
          <p14:tracePt t="246910" x="296863" y="4138613"/>
          <p14:tracePt t="246917" x="246063" y="4113213"/>
          <p14:tracePt t="246924" x="212725" y="4087813"/>
          <p14:tracePt t="246932" x="187325" y="4087813"/>
          <p14:tracePt t="246939" x="127000" y="4070350"/>
          <p14:tracePt t="246945" x="76200" y="4062413"/>
          <p14:tracePt t="246952" x="50800" y="4062413"/>
          <p14:tracePt t="247280" x="7938" y="4146550"/>
          <p14:tracePt t="247286" x="17463" y="4146550"/>
          <p14:tracePt t="247300" x="25400" y="4146550"/>
          <p14:tracePt t="247308" x="33338" y="4146550"/>
          <p14:tracePt t="247328" x="50800" y="4146550"/>
          <p14:tracePt t="247342" x="58738" y="4146550"/>
          <p14:tracePt t="247349" x="68263" y="4146550"/>
          <p14:tracePt t="247357" x="76200" y="4146550"/>
          <p14:tracePt t="247370" x="85725" y="4146550"/>
          <p14:tracePt t="247384" x="93663" y="4146550"/>
          <p14:tracePt t="247398" x="111125" y="4146550"/>
          <p14:tracePt t="247419" x="119063" y="4146550"/>
          <p14:tracePt t="247440" x="127000" y="4146550"/>
          <p14:tracePt t="247457" x="136525" y="4146550"/>
          <p14:tracePt t="247775" x="144463" y="4146550"/>
          <p14:tracePt t="247782" x="152400" y="4146550"/>
          <p14:tracePt t="247796" x="161925" y="4156075"/>
          <p14:tracePt t="247803" x="169863" y="4156075"/>
          <p14:tracePt t="247824" x="177800" y="4164013"/>
          <p14:tracePt t="247845" x="187325" y="4164013"/>
          <p14:tracePt t="247859" x="195263" y="4164013"/>
          <p14:tracePt t="247894" x="203200" y="4164013"/>
          <p14:tracePt t="247935" x="203200" y="4156075"/>
          <p14:tracePt t="247942" x="203200" y="4146550"/>
          <p14:tracePt t="247949" x="203200" y="4138613"/>
          <p14:tracePt t="247958" x="195263" y="4130675"/>
          <p14:tracePt t="247963" x="195263" y="4121150"/>
          <p14:tracePt t="247972" x="187325" y="4113213"/>
          <p14:tracePt t="247977" x="187325" y="4105275"/>
          <p14:tracePt t="247984" x="177800" y="4087813"/>
          <p14:tracePt t="247992" x="169863" y="4070350"/>
          <p14:tracePt t="247998" x="169863" y="4062413"/>
          <p14:tracePt t="248008" x="161925" y="4044950"/>
          <p14:tracePt t="248012" x="161925" y="4037013"/>
          <p14:tracePt t="248019" x="161925" y="4027488"/>
          <p14:tracePt t="248026" x="161925" y="4019550"/>
          <p14:tracePt t="248033" x="161925" y="4011613"/>
          <p14:tracePt t="248040" x="161925" y="4002088"/>
          <p14:tracePt t="248047" x="161925" y="3994150"/>
          <p14:tracePt t="248055" x="161925" y="3976688"/>
          <p14:tracePt t="248068" x="169863" y="3960813"/>
          <p14:tracePt t="248077" x="169863" y="3951288"/>
          <p14:tracePt t="248082" x="177800" y="3943350"/>
          <p14:tracePt t="248095" x="187325" y="3935413"/>
          <p14:tracePt t="248116" x="187325" y="3925888"/>
          <p14:tracePt t="248123" x="195263" y="3925888"/>
          <p14:tracePt t="248139" x="203200" y="3925888"/>
          <p14:tracePt t="248165" x="212725" y="3925888"/>
          <p14:tracePt t="248173" x="220663" y="3925888"/>
          <p14:tracePt t="248201" x="230188" y="3925888"/>
          <p14:tracePt t="248207" x="230188" y="3935413"/>
          <p14:tracePt t="248222" x="238125" y="3935413"/>
          <p14:tracePt t="248228" x="238125" y="3943350"/>
          <p14:tracePt t="248235" x="255588" y="3943350"/>
          <p14:tracePt t="248242" x="271463" y="3960813"/>
          <p14:tracePt t="248250" x="280988" y="3960813"/>
          <p14:tracePt t="248258" x="296863" y="3960813"/>
          <p14:tracePt t="248263" x="314325" y="3976688"/>
          <p14:tracePt t="248273" x="322263" y="3976688"/>
          <p14:tracePt t="248276" x="331788" y="3976688"/>
          <p14:tracePt t="248284" x="339725" y="3976688"/>
          <p14:tracePt t="248290" x="347663" y="3986213"/>
          <p14:tracePt t="248305" x="357188" y="3994150"/>
          <p14:tracePt t="248312" x="357188" y="4002088"/>
          <p14:tracePt t="248319" x="365125" y="4002088"/>
          <p14:tracePt t="248333" x="365125" y="4011613"/>
          <p14:tracePt t="248340" x="365125" y="4019550"/>
          <p14:tracePt t="248355" x="373063" y="4027488"/>
          <p14:tracePt t="248360" x="373063" y="4037013"/>
          <p14:tracePt t="248367" x="373063" y="4044950"/>
          <p14:tracePt t="248374" x="373063" y="4052888"/>
          <p14:tracePt t="248381" x="373063" y="4062413"/>
          <p14:tracePt t="248389" x="373063" y="4070350"/>
          <p14:tracePt t="248395" x="365125" y="4079875"/>
          <p14:tracePt t="248403" x="365125" y="4087813"/>
          <p14:tracePt t="248409" x="365125" y="4095750"/>
          <p14:tracePt t="248416" x="357188" y="4095750"/>
          <p14:tracePt t="248424" x="357188" y="4105275"/>
          <p14:tracePt t="248430" x="357188" y="4113213"/>
          <p14:tracePt t="248439" x="357188" y="4121150"/>
          <p14:tracePt t="248451" x="357188" y="4130675"/>
          <p14:tracePt t="248457" x="347663" y="4138613"/>
          <p14:tracePt t="248473" x="347663" y="4146550"/>
          <p14:tracePt t="248479" x="339725" y="4156075"/>
          <p14:tracePt t="248493" x="339725" y="4164013"/>
          <p14:tracePt t="248507" x="339725" y="4171950"/>
          <p14:tracePt t="248527" x="331788" y="4189413"/>
          <p14:tracePt t="248542" x="331788" y="4197350"/>
          <p14:tracePt t="248556" x="331788" y="4206875"/>
          <p14:tracePt t="248572" x="322263" y="4214813"/>
          <p14:tracePt t="248576" x="322263" y="4224338"/>
          <p14:tracePt t="248597" x="314325" y="4224338"/>
          <p14:tracePt t="248605" x="314325" y="4232275"/>
          <p14:tracePt t="248611" x="314325" y="4240213"/>
          <p14:tracePt t="248625" x="306388" y="4240213"/>
          <p14:tracePt t="248640" x="306388" y="4249738"/>
          <p14:tracePt t="248655" x="288925" y="4249738"/>
          <p14:tracePt t="248660" x="288925" y="4257675"/>
          <p14:tracePt t="248681" x="280988" y="4257675"/>
          <p14:tracePt t="248695" x="280988" y="4265613"/>
          <p14:tracePt t="248710" x="280988" y="4275138"/>
          <p14:tracePt t="248723" x="271463" y="4275138"/>
          <p14:tracePt t="248750" x="271463" y="4265613"/>
          <p14:tracePt t="248766" x="271463" y="4257675"/>
          <p14:tracePt t="248779" x="271463" y="4249738"/>
          <p14:tracePt t="248785" x="271463" y="4240213"/>
          <p14:tracePt t="248791" x="280988" y="4224338"/>
          <p14:tracePt t="248798" x="288925" y="4197350"/>
          <p14:tracePt t="248808" x="296863" y="4181475"/>
          <p14:tracePt t="248812" x="296863" y="4164013"/>
          <p14:tracePt t="248821" x="306388" y="4146550"/>
          <p14:tracePt t="248826" x="306388" y="4138613"/>
          <p14:tracePt t="248833" x="314325" y="4130675"/>
          <p14:tracePt t="248840" x="314325" y="4121150"/>
          <p14:tracePt t="248847" x="322263" y="4113213"/>
          <p14:tracePt t="248861" x="322263" y="4105275"/>
          <p14:tracePt t="248869" x="322263" y="4095750"/>
          <p14:tracePt t="248883" x="322263" y="4087813"/>
          <p14:tracePt t="248904" x="322263" y="4079875"/>
          <p14:tracePt t="248918" x="322263" y="4062413"/>
          <p14:tracePt t="248932" x="322263" y="4052888"/>
          <p14:tracePt t="248945" x="322263" y="4037013"/>
          <p14:tracePt t="248971" x="322263" y="4019550"/>
          <p14:tracePt t="248974" x="322263" y="4011613"/>
          <p14:tracePt t="248980" x="314325" y="4002088"/>
          <p14:tracePt t="248994" x="314325" y="3994150"/>
          <p14:tracePt t="249002" x="314325" y="3986213"/>
          <p14:tracePt t="249029" x="306388" y="3976688"/>
          <p14:tracePt t="249064" x="306388" y="3986213"/>
          <p14:tracePt t="249072" x="306388" y="3994150"/>
          <p14:tracePt t="249078" x="306388" y="4002088"/>
          <p14:tracePt t="249085" x="296863" y="4011613"/>
          <p14:tracePt t="249091" x="296863" y="4019550"/>
          <p14:tracePt t="249099" x="296863" y="4027488"/>
          <p14:tracePt t="249106" x="288925" y="4044950"/>
          <p14:tracePt t="249113" x="280988" y="4062413"/>
          <p14:tracePt t="249121" x="280988" y="4079875"/>
          <p14:tracePt t="249126" x="280988" y="4087813"/>
          <p14:tracePt t="249134" x="280988" y="4095750"/>
          <p14:tracePt t="249140" x="280988" y="4121150"/>
          <p14:tracePt t="249148" x="280988" y="4130675"/>
          <p14:tracePt t="249156" x="280988" y="4146550"/>
          <p14:tracePt t="249161" x="280988" y="4171950"/>
          <p14:tracePt t="249170" x="280988" y="4181475"/>
          <p14:tracePt t="249175" x="280988" y="4206875"/>
          <p14:tracePt t="249183" x="280988" y="4240213"/>
          <p14:tracePt t="249189" x="280988" y="4291013"/>
          <p14:tracePt t="249196" x="280988" y="4316413"/>
          <p14:tracePt t="249205" x="280988" y="4333875"/>
          <p14:tracePt t="249210" x="288925" y="4359275"/>
          <p14:tracePt t="249217" x="288925" y="4384675"/>
          <p14:tracePt t="249224" x="296863" y="4394200"/>
          <p14:tracePt t="249230" x="296863" y="4402138"/>
          <p14:tracePt t="249238" x="296863" y="4419600"/>
          <p14:tracePt t="249245" x="296863" y="4435475"/>
          <p14:tracePt t="249255" x="306388" y="4445000"/>
          <p14:tracePt t="249259" x="314325" y="4452938"/>
          <p14:tracePt t="249266" x="322263" y="4478338"/>
          <p14:tracePt t="249274" x="322263" y="4495800"/>
          <p14:tracePt t="249280" x="331788" y="4503738"/>
          <p14:tracePt t="249288" x="339725" y="4529138"/>
          <p14:tracePt t="249294" x="357188" y="4546600"/>
          <p14:tracePt t="249307" x="365125" y="4564063"/>
          <p14:tracePt t="249314" x="373063" y="4572000"/>
          <p14:tracePt t="249322" x="382588" y="4579938"/>
          <p14:tracePt t="249328" x="382588" y="4597400"/>
          <p14:tracePt t="249337" x="390525" y="4597400"/>
          <p14:tracePt t="249343" x="400050" y="4605338"/>
          <p14:tracePt t="249357" x="407988" y="4614863"/>
          <p14:tracePt t="249363" x="415925" y="4614863"/>
          <p14:tracePt t="249372" x="415925" y="4622800"/>
          <p14:tracePt t="249377" x="425450" y="4622800"/>
          <p14:tracePt t="249384" x="441325" y="4622800"/>
          <p14:tracePt t="249392" x="476250" y="4640263"/>
          <p14:tracePt t="249398" x="636588" y="4648200"/>
          <p14:tracePt t="249405" x="892175" y="4648200"/>
          <p14:tracePt t="249412" x="1120775" y="4648200"/>
          <p14:tracePt t="249421" x="1223963" y="4648200"/>
          <p14:tracePt t="249425" x="1300163" y="4648200"/>
          <p14:tracePt t="249433" x="1358900" y="4640263"/>
          <p14:tracePt t="249440" x="1444625" y="4630738"/>
          <p14:tracePt t="249446" x="1470025" y="4630738"/>
          <p14:tracePt t="249454" x="1495425" y="4630738"/>
          <p14:tracePt t="249460" x="1528763" y="4630738"/>
          <p14:tracePt t="249468" x="1563688" y="4630738"/>
          <p14:tracePt t="249474" x="1589088" y="4622800"/>
          <p14:tracePt t="249481" x="1622425" y="4622800"/>
          <p14:tracePt t="249489" x="1647825" y="4622800"/>
          <p14:tracePt t="249499" x="1665288" y="4622800"/>
          <p14:tracePt t="249504" x="1690688" y="4622800"/>
          <p14:tracePt t="249509" x="1724025" y="4622800"/>
          <p14:tracePt t="249516" x="1749425" y="4622800"/>
          <p14:tracePt t="249523" x="1801813" y="4622800"/>
          <p14:tracePt t="249530" x="1852613" y="4622800"/>
          <p14:tracePt t="249538" x="1893888" y="4622800"/>
          <p14:tracePt t="249547" x="1928813" y="4622800"/>
          <p14:tracePt t="249551" x="2012950" y="4622800"/>
          <p14:tracePt t="249557" x="2090738" y="4622800"/>
          <p14:tracePt t="249565" x="2166938" y="4622800"/>
          <p14:tracePt t="249572" x="2217738" y="4622800"/>
          <p14:tracePt t="249579" x="2260600" y="4622800"/>
          <p14:tracePt t="249588" x="2311400" y="4622800"/>
          <p14:tracePt t="249594" x="2362200" y="4630738"/>
          <p14:tracePt t="249600" x="2438400" y="4640263"/>
          <p14:tracePt t="249607" x="2471738" y="4640263"/>
          <p14:tracePt t="249614" x="2506663" y="4648200"/>
          <p14:tracePt t="249621" x="2532063" y="4648200"/>
          <p14:tracePt t="249627" x="2549525" y="4648200"/>
          <p14:tracePt t="249635" x="2565400" y="4648200"/>
          <p14:tracePt t="249641" x="2600325" y="4657725"/>
          <p14:tracePt t="249649" x="2608263" y="4657725"/>
          <p14:tracePt t="249655" x="2625725" y="4657725"/>
          <p14:tracePt t="249663" x="2633663" y="4657725"/>
          <p14:tracePt t="249671" x="2651125" y="4657725"/>
          <p14:tracePt t="249676" x="2659063" y="4657725"/>
          <p14:tracePt t="249684" x="2676525" y="4657725"/>
          <p14:tracePt t="249690" x="2684463" y="4657725"/>
          <p14:tracePt t="249698" x="2701925" y="4657725"/>
          <p14:tracePt t="249705" x="2709863" y="4657725"/>
          <p14:tracePt t="249711" x="2719388" y="4657725"/>
          <p14:tracePt t="249719" x="2727325" y="4657725"/>
          <p14:tracePt t="249732" x="2735263" y="4657725"/>
          <p14:tracePt t="249739" x="2752725" y="4648200"/>
          <p14:tracePt t="249746" x="2770188" y="4648200"/>
          <p14:tracePt t="249754" x="2778125" y="4648200"/>
          <p14:tracePt t="249759" x="2803525" y="4640263"/>
          <p14:tracePt t="249766" x="2828925" y="4630738"/>
          <p14:tracePt t="249774" x="2838450" y="4622800"/>
          <p14:tracePt t="249781" x="2854325" y="4622800"/>
          <p14:tracePt t="249789" x="2879725" y="4614863"/>
          <p14:tracePt t="249795" x="2897188" y="4605338"/>
          <p14:tracePt t="249803" x="2905125" y="4605338"/>
          <p14:tracePt t="249808" x="2922588" y="4597400"/>
          <p14:tracePt t="249815" x="2930525" y="4589463"/>
          <p14:tracePt t="249823" x="2940050" y="4589463"/>
          <p14:tracePt t="249837" x="2947988" y="4589463"/>
          <p14:tracePt t="249843" x="2947988" y="4579938"/>
          <p14:tracePt t="249851" x="2955925" y="4579938"/>
          <p14:tracePt t="249857" x="2955925" y="4572000"/>
          <p14:tracePt t="249863" x="2973388" y="4554538"/>
          <p14:tracePt t="249872" x="2998788" y="4495800"/>
          <p14:tracePt t="249879" x="3024188" y="4427538"/>
          <p14:tracePt t="249888" x="3041650" y="4368800"/>
          <p14:tracePt t="249891" x="3067050" y="4316413"/>
          <p14:tracePt t="249899" x="3067050" y="4275138"/>
          <p14:tracePt t="249908" x="3074988" y="4249738"/>
          <p14:tracePt t="249912" x="3074988" y="4232275"/>
          <p14:tracePt t="249921" x="3074988" y="4214813"/>
          <p14:tracePt t="249927" x="3084513" y="4189413"/>
          <p14:tracePt t="249934" x="3092450" y="4156075"/>
          <p14:tracePt t="249941" x="3092450" y="4138613"/>
          <p14:tracePt t="249948" x="3092450" y="4130675"/>
          <p14:tracePt t="249956" x="3092450" y="4113213"/>
          <p14:tracePt t="249970" x="3092450" y="4105275"/>
          <p14:tracePt t="249976" x="3092450" y="4095750"/>
          <p14:tracePt t="249982" x="3092450" y="4087813"/>
          <p14:tracePt t="249997" x="3092450" y="4079875"/>
          <p14:tracePt t="250017" x="3084513" y="4070350"/>
          <p14:tracePt t="250031" x="3084513" y="4062413"/>
          <p14:tracePt t="250039" x="3074988" y="4052888"/>
          <p14:tracePt t="250047" x="3067050" y="4052888"/>
          <p14:tracePt t="250054" x="3067050" y="4044950"/>
          <p14:tracePt t="250059" x="3059113" y="4044950"/>
          <p14:tracePt t="250067" x="3049588" y="4027488"/>
          <p14:tracePt t="250073" x="3041650" y="4027488"/>
          <p14:tracePt t="250080" x="3041650" y="4019550"/>
          <p14:tracePt t="250087" x="3024188" y="4002088"/>
          <p14:tracePt t="250094" x="3008313" y="3986213"/>
          <p14:tracePt t="250103" x="2998788" y="3976688"/>
          <p14:tracePt t="250107" x="2982913" y="3968750"/>
          <p14:tracePt t="250114" x="2982913" y="3960813"/>
          <p14:tracePt t="250124" x="2973388" y="3951288"/>
          <p14:tracePt t="250128" x="2965450" y="3943350"/>
          <p14:tracePt t="250142" x="2955925" y="3935413"/>
          <p14:tracePt t="250150" x="2947988" y="3935413"/>
          <p14:tracePt t="250157" x="2940050" y="3935413"/>
          <p14:tracePt t="250163" x="2930525" y="3925888"/>
          <p14:tracePt t="250178" x="2922588" y="3917950"/>
          <p14:tracePt t="250188" x="2914650" y="3917950"/>
          <p14:tracePt t="250191" x="2897188" y="3908425"/>
          <p14:tracePt t="250199" x="2871788" y="3900488"/>
          <p14:tracePt t="250207" x="2828925" y="3892550"/>
          <p14:tracePt t="250212" x="2744788" y="3892550"/>
          <p14:tracePt t="250220" x="2616200" y="3867150"/>
          <p14:tracePt t="250227" x="2497138" y="3867150"/>
          <p14:tracePt t="250233" x="2370138" y="3867150"/>
          <p14:tracePt t="250240" x="2301875" y="3857625"/>
          <p14:tracePt t="250247" x="2251075" y="3857625"/>
          <p14:tracePt t="250255" x="2208213" y="3857625"/>
          <p14:tracePt t="250261" x="2141538" y="3849688"/>
          <p14:tracePt t="250267" x="2038350" y="3849688"/>
          <p14:tracePt t="250276" x="1962150" y="3849688"/>
          <p14:tracePt t="250282" x="1868488" y="3857625"/>
          <p14:tracePt t="250289" x="1708150" y="3875088"/>
          <p14:tracePt t="250298" x="1538288" y="3892550"/>
          <p14:tracePt t="250304" x="1435100" y="3908425"/>
          <p14:tracePt t="250310" x="1350963" y="3925888"/>
          <p14:tracePt t="250316" x="1257300" y="3943350"/>
          <p14:tracePt t="250324" x="1130300" y="3976688"/>
          <p14:tracePt t="250330" x="1028700" y="3994150"/>
          <p14:tracePt t="250338" x="935038" y="4011613"/>
          <p14:tracePt t="250345" x="874713" y="4019550"/>
          <p14:tracePt t="250354" x="849313" y="4019550"/>
          <p14:tracePt t="250358" x="823913" y="4019550"/>
          <p14:tracePt t="250367" x="815975" y="4019550"/>
          <p14:tracePt t="250379" x="815975" y="4027488"/>
          <p14:tracePt t="250394" x="806450" y="4027488"/>
          <p14:tracePt t="250407" x="798513" y="4027488"/>
          <p14:tracePt t="250428" x="798513" y="4037013"/>
          <p14:tracePt t="250449" x="790575" y="4037013"/>
          <p14:tracePt t="250525" x="798513" y="4037013"/>
          <p14:tracePt t="250720" x="798513" y="4027488"/>
          <p14:tracePt t="250767" x="798513" y="4019550"/>
          <p14:tracePt t="250774" x="798513" y="4011613"/>
          <p14:tracePt t="250789" x="790575" y="4002088"/>
          <p14:tracePt t="250813" x="781050" y="3994150"/>
          <p14:tracePt t="250821" x="773113" y="3986213"/>
          <p14:tracePt t="250829" x="765175" y="3986213"/>
          <p14:tracePt t="250838" x="765175" y="3976688"/>
          <p14:tracePt t="250853" x="765175" y="3968750"/>
          <p14:tracePt t="250870" x="755650" y="3968750"/>
          <p14:tracePt t="250883" x="747713" y="3968750"/>
          <p14:tracePt t="250891" x="747713" y="3960813"/>
          <p14:tracePt t="250907" x="747713" y="3951288"/>
          <p14:tracePt t="250922" x="739775" y="3951288"/>
          <p14:tracePt t="250961" x="730250" y="3951288"/>
          <p14:tracePt t="250993" x="730250" y="3943350"/>
          <p14:tracePt t="251027" x="722313" y="3943350"/>
          <p14:tracePt t="251048" x="714375" y="3943350"/>
          <p14:tracePt t="251102" x="722313" y="3943350"/>
          <p14:tracePt t="251124" x="730250" y="3943350"/>
          <p14:tracePt t="251130" x="747713" y="3951288"/>
          <p14:tracePt t="251138" x="773113" y="3951288"/>
          <p14:tracePt t="251145" x="841375" y="3976688"/>
          <p14:tracePt t="251153" x="1104900" y="4027488"/>
          <p14:tracePt t="251158" x="1427163" y="4121150"/>
          <p14:tracePt t="251166" x="1665288" y="4189413"/>
          <p14:tracePt t="251172" x="1784350" y="4232275"/>
          <p14:tracePt t="251179" x="1987550" y="4283075"/>
          <p14:tracePt t="251187" x="2149475" y="4333875"/>
          <p14:tracePt t="251194" x="2235200" y="4351338"/>
          <p14:tracePt t="251202" x="2293938" y="4368800"/>
          <p14:tracePt t="251206" x="2352675" y="4384675"/>
          <p14:tracePt t="251215" x="2413000" y="4402138"/>
          <p14:tracePt t="251223" x="2446338" y="4410075"/>
          <p14:tracePt t="251227" x="2463800" y="4410075"/>
          <p14:tracePt t="251235" x="2489200" y="4410075"/>
          <p14:tracePt t="251242" x="2506663" y="4419600"/>
          <p14:tracePt t="251248" x="2532063" y="4419600"/>
          <p14:tracePt t="251256" x="2557463" y="4419600"/>
          <p14:tracePt t="251263" x="2582863" y="4419600"/>
          <p14:tracePt t="251271" x="2590800" y="4427538"/>
          <p14:tracePt t="251277" x="2600325" y="4427538"/>
          <p14:tracePt t="251286" x="2608263" y="4427538"/>
          <p14:tracePt t="251291" x="2625725" y="4427538"/>
          <p14:tracePt t="251305" x="2633663" y="4427538"/>
          <p14:tracePt t="251312" x="2651125" y="4427538"/>
          <p14:tracePt t="251332" x="2668588" y="4427538"/>
          <p14:tracePt t="251339" x="2676525" y="4427538"/>
          <p14:tracePt t="251360" x="2693988" y="4427538"/>
          <p14:tracePt t="251369" x="2701925" y="4427538"/>
          <p14:tracePt t="251374" x="2709863" y="4419600"/>
          <p14:tracePt t="251381" x="2727325" y="4419600"/>
          <p14:tracePt t="251388" x="2744788" y="4419600"/>
          <p14:tracePt t="251396" x="2760663" y="4419600"/>
          <p14:tracePt t="251403" x="2778125" y="4419600"/>
          <p14:tracePt t="251409" x="2795588" y="4410075"/>
          <p14:tracePt t="251416" x="2811463" y="4410075"/>
          <p14:tracePt t="251423" x="2820988" y="4410075"/>
          <p14:tracePt t="251429" x="2828925" y="4402138"/>
          <p14:tracePt t="251437" x="2846388" y="4402138"/>
          <p14:tracePt t="251453" x="2854325" y="4402138"/>
          <p14:tracePt t="251465" x="2863850" y="4402138"/>
          <p14:tracePt t="251472" x="2871788" y="4402138"/>
          <p14:tracePt t="251493" x="2879725" y="4394200"/>
          <p14:tracePt t="251514" x="2889250" y="4394200"/>
          <p14:tracePt t="251527" x="2889250" y="4384675"/>
          <p14:tracePt t="251536" x="2889250" y="4376738"/>
          <p14:tracePt t="251555" x="2897188" y="4368800"/>
          <p14:tracePt t="251570" x="2897188" y="4359275"/>
          <p14:tracePt t="251576" x="2897188" y="4351338"/>
          <p14:tracePt t="251590" x="2897188" y="4341813"/>
          <p14:tracePt t="251603" x="2897188" y="4333875"/>
          <p14:tracePt t="251619" x="2897188" y="4325938"/>
          <p14:tracePt t="251632" x="2889250" y="4316413"/>
          <p14:tracePt t="251652" x="2889250" y="4308475"/>
          <p14:tracePt t="251680" x="2879725" y="4291013"/>
          <p14:tracePt t="251716" x="2871788" y="4283075"/>
          <p14:tracePt t="251729" x="2863850" y="4283075"/>
          <p14:tracePt t="251736" x="2863850" y="4275138"/>
          <p14:tracePt t="251743" x="2863850" y="4265613"/>
          <p14:tracePt t="251752" x="2854325" y="4265613"/>
          <p14:tracePt t="251757" x="2854325" y="4257675"/>
          <p14:tracePt t="251771" x="2846388" y="4249738"/>
          <p14:tracePt t="251778" x="2838450" y="4249738"/>
          <p14:tracePt t="251787" x="2838450" y="4240213"/>
          <p14:tracePt t="251799" x="2828925" y="4240213"/>
          <p14:tracePt t="251813" x="2828925" y="4232275"/>
          <p14:tracePt t="251820" x="2828925" y="4224338"/>
          <p14:tracePt t="251835" x="2820988" y="4224338"/>
          <p14:tracePt t="251841" x="2820988" y="4214813"/>
          <p14:tracePt t="251854" x="2811463" y="4214813"/>
          <p14:tracePt t="251862" x="2811463" y="4206875"/>
          <p14:tracePt t="251869" x="2803525" y="4206875"/>
          <p14:tracePt t="251875" x="2803525" y="4197350"/>
          <p14:tracePt t="251890" x="2803525" y="4189413"/>
          <p14:tracePt t="251896" x="2795588" y="4189413"/>
          <p14:tracePt t="251904" x="2795588" y="4181475"/>
          <p14:tracePt t="251918" x="2786063" y="4171950"/>
          <p14:tracePt t="251933" x="2786063" y="4164013"/>
          <p14:tracePt t="251952" x="2786063" y="4156075"/>
          <p14:tracePt t="251970" x="2778125" y="4156075"/>
          <p14:tracePt t="251994" x="2778125" y="4146550"/>
          <p14:tracePt t="252003" x="2770188" y="4146550"/>
          <p14:tracePt t="252043" x="2760663" y="4138613"/>
          <p14:tracePt t="252071" x="2752725" y="4130675"/>
          <p14:tracePt t="252077" x="2752725" y="4121150"/>
          <p14:tracePt t="252092" x="2744788" y="4113213"/>
          <p14:tracePt t="252098" x="2735263" y="4105275"/>
          <p14:tracePt t="252105" x="2735263" y="4095750"/>
          <p14:tracePt t="252113" x="2735263" y="4087813"/>
          <p14:tracePt t="252120" x="2727325" y="4087813"/>
          <p14:tracePt t="252128" x="2727325" y="4079875"/>
          <p14:tracePt t="252140" x="2719388" y="4070350"/>
          <p14:tracePt t="252154" x="2719388" y="4062413"/>
          <p14:tracePt t="252169" x="2709863" y="4062413"/>
          <p14:tracePt t="252175" x="2701925" y="4052888"/>
          <p14:tracePt t="252196" x="2701925" y="4044950"/>
          <p14:tracePt t="252224" x="2693988" y="4037013"/>
          <p14:tracePt t="252274" x="2693988" y="4027488"/>
          <p14:tracePt t="252748" x="2701925" y="4027488"/>
          <p14:tracePt t="252774" x="2709863" y="4027488"/>
          <p14:tracePt t="252815" x="2719388" y="4027488"/>
          <p14:tracePt t="252872" x="2727325" y="4027488"/>
          <p14:tracePt t="252906" x="2735263" y="4027488"/>
          <p14:tracePt t="252913" x="2744788" y="4037013"/>
          <p14:tracePt t="252920" x="2752725" y="4044950"/>
          <p14:tracePt t="252926" x="2770188" y="4052888"/>
          <p14:tracePt t="252935" x="2786063" y="4062413"/>
          <p14:tracePt t="252941" x="2795588" y="4070350"/>
          <p14:tracePt t="252948" x="2803525" y="4070350"/>
          <p14:tracePt t="252954" x="2811463" y="4079875"/>
          <p14:tracePt t="252971" x="2828925" y="4087813"/>
          <p14:tracePt t="252986" x="2838450" y="4095750"/>
          <p14:tracePt t="252996" x="2846388" y="4105275"/>
          <p14:tracePt t="253004" x="2854325" y="4105275"/>
          <p14:tracePt t="253018" x="2863850" y="4105275"/>
          <p14:tracePt t="253045" x="2863850" y="4113213"/>
          <p14:tracePt t="253052" x="2871788" y="4113213"/>
          <p14:tracePt t="253073" x="2879725" y="4113213"/>
          <p14:tracePt t="253094" x="2889250" y="4113213"/>
          <p14:tracePt t="253128" x="2897188" y="4113213"/>
          <p14:tracePt t="253254" x="2897188" y="4105275"/>
          <p14:tracePt t="253288" x="2889250" y="4095750"/>
          <p14:tracePt t="253309" x="2879725" y="4095750"/>
          <p14:tracePt t="253318" x="2871788" y="4095750"/>
          <p14:tracePt t="253337" x="2863850" y="4095750"/>
          <p14:tracePt t="253351" x="2854325" y="4087813"/>
          <p14:tracePt t="253358" x="2846388" y="4087813"/>
          <p14:tracePt t="253371" x="2838450" y="4087813"/>
          <p14:tracePt t="253378" x="2828925" y="4087813"/>
          <p14:tracePt t="253393" x="2820988" y="4087813"/>
          <p14:tracePt t="253407" x="2811463" y="4087813"/>
          <p14:tracePt t="253413" x="2803525" y="4079875"/>
          <p14:tracePt t="253420" x="2786063" y="4079875"/>
          <p14:tracePt t="253427" x="2778125" y="4079875"/>
          <p14:tracePt t="253436" x="2760663" y="4079875"/>
          <p14:tracePt t="253441" x="2752725" y="4070350"/>
          <p14:tracePt t="253451" x="2735263" y="4070350"/>
          <p14:tracePt t="253455" x="2727325" y="4070350"/>
          <p14:tracePt t="253462" x="2719388" y="4070350"/>
          <p14:tracePt t="253476" x="2709863" y="4070350"/>
          <p14:tracePt t="253484" x="2709863" y="4062413"/>
          <p14:tracePt t="253491" x="2701925" y="4062413"/>
          <p14:tracePt t="253497" x="2693988" y="4062413"/>
          <p14:tracePt t="253504" x="2693988" y="4052888"/>
          <p14:tracePt t="253512" x="2684463" y="4052888"/>
          <p14:tracePt t="253533" x="2676525" y="4052888"/>
          <p14:tracePt t="253560" x="2676525" y="4044950"/>
          <p14:tracePt t="253595" x="2676525" y="4037013"/>
          <p14:tracePt t="253616" x="2676525" y="4027488"/>
          <p14:tracePt t="253629" x="2676525" y="4019550"/>
          <p14:tracePt t="253650" x="2676525" y="4011613"/>
          <p14:tracePt t="253671" x="2676525" y="4002088"/>
          <p14:tracePt t="253706" x="2676525" y="3994150"/>
          <p14:tracePt t="253727" x="2684463" y="3986213"/>
          <p14:tracePt t="253769" x="2693988" y="3986213"/>
          <p14:tracePt t="253775" x="2693988" y="3976688"/>
          <p14:tracePt t="253789" x="2701925" y="3976688"/>
          <p14:tracePt t="253832" x="2701925" y="3968750"/>
          <p14:tracePt t="253849" x="2709863" y="3968750"/>
          <p14:tracePt t="253894" x="2719388" y="3968750"/>
          <p14:tracePt t="253966" x="2727325" y="3968750"/>
          <p14:tracePt t="254055" x="2719388" y="3968750"/>
          <p14:tracePt t="254068" x="2709863" y="3960813"/>
          <p14:tracePt t="254082" x="2701925" y="3960813"/>
          <p14:tracePt t="254088" x="2693988" y="3951288"/>
          <p14:tracePt t="254096" x="2684463" y="3951288"/>
          <p14:tracePt t="254102" x="2676525" y="3943350"/>
          <p14:tracePt t="254111" x="2641600" y="3925888"/>
          <p14:tracePt t="254118" x="2616200" y="3900488"/>
          <p14:tracePt t="254124" x="2582863" y="3867150"/>
          <p14:tracePt t="254130" x="2574925" y="3857625"/>
          <p14:tracePt t="254137" x="2549525" y="3841750"/>
          <p14:tracePt t="254144" x="2532063" y="3832225"/>
          <p14:tracePt t="254153" x="2514600" y="3816350"/>
          <p14:tracePt t="254158" x="2506663" y="3816350"/>
          <p14:tracePt t="254167" x="2489200" y="3806825"/>
          <p14:tracePt t="254172" x="2489200" y="3798888"/>
          <p14:tracePt t="254186" x="2481263" y="3798888"/>
          <p14:tracePt t="254193" x="2471738" y="3798888"/>
          <p14:tracePt t="254215" x="2463800" y="3798888"/>
          <p14:tracePt t="254228" x="2455863" y="3798888"/>
          <p14:tracePt t="254249" x="2446338" y="3798888"/>
          <p14:tracePt t="254255" x="2438400" y="3806825"/>
          <p14:tracePt t="254269" x="2430463" y="3816350"/>
          <p14:tracePt t="254276" x="2430463" y="3824288"/>
          <p14:tracePt t="254285" x="2430463" y="3832225"/>
          <p14:tracePt t="254291" x="2420938" y="3832225"/>
          <p14:tracePt t="254299" x="2420938" y="3849688"/>
          <p14:tracePt t="254305" x="2413000" y="3857625"/>
          <p14:tracePt t="254311" x="2413000" y="3867150"/>
          <p14:tracePt t="254319" x="2413000" y="3875088"/>
          <p14:tracePt t="254326" x="2405063" y="3892550"/>
          <p14:tracePt t="254333" x="2405063" y="3908425"/>
          <p14:tracePt t="254340" x="2395538" y="3925888"/>
          <p14:tracePt t="254346" x="2395538" y="3935413"/>
          <p14:tracePt t="254353" x="2395538" y="3951288"/>
          <p14:tracePt t="254360" x="2395538" y="3960813"/>
          <p14:tracePt t="254368" x="2395538" y="3976688"/>
          <p14:tracePt t="254376" x="2387600" y="3986213"/>
          <p14:tracePt t="254384" x="2387600" y="4002088"/>
          <p14:tracePt t="254387" x="2379663" y="4011613"/>
          <p14:tracePt t="254395" x="2379663" y="4019550"/>
          <p14:tracePt t="254402" x="2379663" y="4037013"/>
          <p14:tracePt t="254417" x="2379663" y="4052888"/>
          <p14:tracePt t="254423" x="2379663" y="4062413"/>
          <p14:tracePt t="254430" x="2379663" y="4079875"/>
          <p14:tracePt t="254436" x="2379663" y="4095750"/>
          <p14:tracePt t="254444" x="2370138" y="4105275"/>
          <p14:tracePt t="254452" x="2370138" y="4130675"/>
          <p14:tracePt t="254457" x="2370138" y="4156075"/>
          <p14:tracePt t="254467" x="2370138" y="4181475"/>
          <p14:tracePt t="254472" x="2370138" y="4206875"/>
          <p14:tracePt t="254478" x="2362200" y="4232275"/>
          <p14:tracePt t="254487" x="2362200" y="4257675"/>
          <p14:tracePt t="254493" x="2362200" y="4275138"/>
          <p14:tracePt t="254501" x="2362200" y="4308475"/>
          <p14:tracePt t="254506" x="2362200" y="4333875"/>
          <p14:tracePt t="254516" x="2362200" y="4359275"/>
          <p14:tracePt t="254520" x="2362200" y="4394200"/>
          <p14:tracePt t="254527" x="2362200" y="4435475"/>
          <p14:tracePt t="254534" x="2362200" y="4478338"/>
          <p14:tracePt t="254541" x="2370138" y="4513263"/>
          <p14:tracePt t="254550" x="2379663" y="4564063"/>
          <p14:tracePt t="254555" x="2387600" y="4614863"/>
          <p14:tracePt t="254563" x="2387600" y="4648200"/>
          <p14:tracePt t="254569" x="2395538" y="4665663"/>
          <p14:tracePt t="254576" x="2413000" y="4708525"/>
          <p14:tracePt t="254584" x="2420938" y="4749800"/>
          <p14:tracePt t="254590" x="2430463" y="4775200"/>
          <p14:tracePt t="254598" x="2430463" y="4810125"/>
          <p14:tracePt t="254603" x="2438400" y="4835525"/>
          <p14:tracePt t="254611" x="2446338" y="4852988"/>
          <p14:tracePt t="254619" x="2455863" y="4878388"/>
          <p14:tracePt t="254624" x="2455863" y="4894263"/>
          <p14:tracePt t="254633" x="2463800" y="4919663"/>
          <p14:tracePt t="254639" x="2463800" y="4929188"/>
          <p14:tracePt t="254649" x="2471738" y="4946650"/>
          <p14:tracePt t="254652" x="2481263" y="4962525"/>
          <p14:tracePt t="254667" x="2481263" y="4972050"/>
          <p14:tracePt t="254682" x="2481263" y="4987925"/>
          <p14:tracePt t="254695" x="2481263" y="4997450"/>
          <p14:tracePt t="254715" x="2481263" y="5005388"/>
          <p14:tracePt t="254729" x="2489200" y="5013325"/>
          <p14:tracePt t="254758" x="2489200" y="5022850"/>
          <p14:tracePt t="254792" x="2497138" y="5022850"/>
          <p14:tracePt t="254813" x="2506663" y="5022850"/>
          <p14:tracePt t="254841" x="2514600" y="5022850"/>
          <p14:tracePt t="254861" x="2532063" y="5022850"/>
          <p14:tracePt t="254875" x="2540000" y="5013325"/>
          <p14:tracePt t="254883" x="2549525" y="5013325"/>
          <p14:tracePt t="254890" x="2565400" y="5005388"/>
          <p14:tracePt t="254896" x="2582863" y="4997450"/>
          <p14:tracePt t="254903" x="2600325" y="4979988"/>
          <p14:tracePt t="254910" x="2608263" y="4979988"/>
          <p14:tracePt t="254919" x="2633663" y="4962525"/>
          <p14:tracePt t="254924" x="2651125" y="4954588"/>
          <p14:tracePt t="254934" x="2659063" y="4937125"/>
          <p14:tracePt t="254938" x="2676525" y="4929188"/>
          <p14:tracePt t="254945" x="2693988" y="4911725"/>
          <p14:tracePt t="254955" x="2701925" y="4911725"/>
          <p14:tracePt t="254967" x="2719388" y="4886325"/>
          <p14:tracePt t="254972" x="2727325" y="4886325"/>
          <p14:tracePt t="254983" x="2735263" y="4868863"/>
          <p14:tracePt t="254986" x="2744788" y="4860925"/>
          <p14:tracePt t="254993" x="2752725" y="4852988"/>
          <p14:tracePt t="255002" x="2760663" y="4818063"/>
          <p14:tracePt t="255007" x="2778125" y="4792663"/>
          <p14:tracePt t="255022" x="2863850" y="4579938"/>
          <p14:tracePt t="255028" x="2879725" y="4513263"/>
          <p14:tracePt t="255038" x="2897188" y="4452938"/>
          <p14:tracePt t="255042" x="2922588" y="4359275"/>
          <p14:tracePt t="255050" x="2930525" y="4275138"/>
          <p14:tracePt t="255056" x="2940050" y="4224338"/>
          <p14:tracePt t="255063" x="2947988" y="4171950"/>
          <p14:tracePt t="255070" x="2965450" y="4146550"/>
          <p14:tracePt t="255078" x="2965450" y="4130675"/>
          <p14:tracePt t="255086" x="2965450" y="4121150"/>
          <p14:tracePt t="255100" x="2965450" y="4113213"/>
          <p14:tracePt t="255105" x="2965450" y="4105275"/>
          <p14:tracePt t="255112" x="2965450" y="4087813"/>
          <p14:tracePt t="255119" x="2965450" y="4062413"/>
          <p14:tracePt t="255126" x="2965450" y="4027488"/>
          <p14:tracePt t="255134" x="2955925" y="3976688"/>
          <p14:tracePt t="255140" x="2955925" y="3900488"/>
          <p14:tracePt t="255147" x="2947988" y="3841750"/>
          <p14:tracePt t="255153" x="2940050" y="3790950"/>
          <p14:tracePt t="255161" x="2940050" y="3763963"/>
          <p14:tracePt t="255169" x="2930525" y="3756025"/>
          <p14:tracePt t="255174" x="2930525" y="3748088"/>
          <p14:tracePt t="255183" x="2930525" y="3738563"/>
          <p14:tracePt t="255195" x="2930525" y="3730625"/>
          <p14:tracePt t="255203" x="2930525" y="3722688"/>
          <p14:tracePt t="255224" x="2930525" y="3713163"/>
          <p14:tracePt t="255233" x="2922588" y="3713163"/>
          <p14:tracePt t="255258" x="2914650" y="3705225"/>
          <p14:tracePt t="255273" x="2914650" y="3697288"/>
          <p14:tracePt t="255279" x="2897188" y="3687763"/>
          <p14:tracePt t="255286" x="2897188" y="3671888"/>
          <p14:tracePt t="255294" x="2879725" y="3662363"/>
          <p14:tracePt t="255301" x="2879725" y="3646488"/>
          <p14:tracePt t="255306" x="2863850" y="3636963"/>
          <p14:tracePt t="255315" x="2854325" y="3629025"/>
          <p14:tracePt t="255320" x="2828925" y="3611563"/>
          <p14:tracePt t="255327" x="2828925" y="3603625"/>
          <p14:tracePt t="255335" x="2820988" y="3603625"/>
          <p14:tracePt t="255342" x="2795588" y="3594100"/>
          <p14:tracePt t="255356" x="2786063" y="3594100"/>
          <p14:tracePt t="255363" x="2770188" y="3586163"/>
          <p14:tracePt t="255369" x="2770188" y="3578225"/>
          <p14:tracePt t="255376" x="2752725" y="3578225"/>
          <p14:tracePt t="255384" x="2744788" y="3578225"/>
          <p14:tracePt t="255399" x="2727325" y="3578225"/>
          <p14:tracePt t="255411" x="2719388" y="3578225"/>
          <p14:tracePt t="255418" x="2709863" y="3586163"/>
          <p14:tracePt t="255425" x="2701925" y="3586163"/>
          <p14:tracePt t="255433" x="2693988" y="3586163"/>
          <p14:tracePt t="255439" x="2693988" y="3603625"/>
          <p14:tracePt t="255446" x="2676525" y="3611563"/>
          <p14:tracePt t="255453" x="2659063" y="3629025"/>
          <p14:tracePt t="255461" x="2651125" y="3646488"/>
          <p14:tracePt t="255467" x="2633663" y="3671888"/>
          <p14:tracePt t="255474" x="2608263" y="3687763"/>
          <p14:tracePt t="255482" x="2590800" y="3722688"/>
          <p14:tracePt t="255487" x="2565400" y="3748088"/>
          <p14:tracePt t="255498" x="2549525" y="3781425"/>
          <p14:tracePt t="255503" x="2524125" y="3790950"/>
          <p14:tracePt t="255508" x="2524125" y="3798888"/>
          <p14:tracePt t="255517" x="2514600" y="3824288"/>
          <p14:tracePt t="255523" x="2506663" y="3824288"/>
          <p14:tracePt t="255532" x="2497138" y="3841750"/>
          <p14:tracePt t="255536" x="2489200" y="3849688"/>
          <p14:tracePt t="255544" x="2481263" y="3857625"/>
          <p14:tracePt t="255552" x="2481263" y="3875088"/>
          <p14:tracePt t="255557" x="2471738" y="3892550"/>
          <p14:tracePt t="255565" x="2463800" y="3908425"/>
          <p14:tracePt t="255571" x="2463800" y="3925888"/>
          <p14:tracePt t="255578" x="2463800" y="3943350"/>
          <p14:tracePt t="255585" x="2455863" y="3960813"/>
          <p14:tracePt t="255593" x="2455863" y="3976688"/>
          <p14:tracePt t="255600" x="2446338" y="3986213"/>
          <p14:tracePt t="255606" x="2446338" y="4011613"/>
          <p14:tracePt t="255615" x="2446338" y="4027488"/>
          <p14:tracePt t="255620" x="2446338" y="4037013"/>
          <p14:tracePt t="255627" x="2446338" y="4052888"/>
          <p14:tracePt t="255634" x="2446338" y="4070350"/>
          <p14:tracePt t="255641" x="2446338" y="4087813"/>
          <p14:tracePt t="255648" x="2446338" y="4105275"/>
          <p14:tracePt t="255654" x="2446338" y="4121150"/>
          <p14:tracePt t="255662" x="2455863" y="4138613"/>
          <p14:tracePt t="255668" x="2455863" y="4156075"/>
          <p14:tracePt t="255675" x="2455863" y="4171950"/>
          <p14:tracePt t="255684" x="2455863" y="4189413"/>
          <p14:tracePt t="255689" x="2463800" y="4197350"/>
          <p14:tracePt t="255698" x="2471738" y="4214813"/>
          <p14:tracePt t="255703" x="2471738" y="4232275"/>
          <p14:tracePt t="255711" x="2481263" y="4257675"/>
          <p14:tracePt t="255717" x="2489200" y="4283075"/>
          <p14:tracePt t="255724" x="2497138" y="4300538"/>
          <p14:tracePt t="255733" x="2506663" y="4316413"/>
          <p14:tracePt t="255738" x="2514600" y="4351338"/>
          <p14:tracePt t="255745" x="2524125" y="4376738"/>
          <p14:tracePt t="255752" x="2540000" y="4402138"/>
          <p14:tracePt t="255759" x="2540000" y="4419600"/>
          <p14:tracePt t="255766" x="2549525" y="4435475"/>
          <p14:tracePt t="255773" x="2557463" y="4452938"/>
          <p14:tracePt t="255782" x="2557463" y="4470400"/>
          <p14:tracePt t="255786" x="2557463" y="4478338"/>
          <p14:tracePt t="255794" x="2565400" y="4486275"/>
          <p14:tracePt t="255801" x="2574925" y="4503738"/>
          <p14:tracePt t="255808" x="2574925" y="4513263"/>
          <p14:tracePt t="255822" x="2574925" y="4521200"/>
          <p14:tracePt t="255831" x="2582863" y="4529138"/>
          <p14:tracePt t="255843" x="2582863" y="4538663"/>
          <p14:tracePt t="255857" x="2590800" y="4546600"/>
          <p14:tracePt t="255865" x="2600325" y="4546600"/>
          <p14:tracePt t="255870" x="2600325" y="4554538"/>
          <p14:tracePt t="255878" x="2600325" y="4564063"/>
          <p14:tracePt t="255884" x="2608263" y="4579938"/>
          <p14:tracePt t="255899" x="2616200" y="4589463"/>
          <p14:tracePt t="255906" x="2625725" y="4597400"/>
          <p14:tracePt t="255914" x="2625725" y="4605338"/>
          <p14:tracePt t="255919" x="2633663" y="4622800"/>
          <p14:tracePt t="255926" x="2641600" y="4630738"/>
          <p14:tracePt t="255940" x="2641600" y="4640263"/>
          <p14:tracePt t="255948" x="2641600" y="4648200"/>
          <p14:tracePt t="255955" x="2651125" y="4648200"/>
          <p14:tracePt t="255968" x="2651125" y="4665663"/>
          <p14:tracePt t="255982" x="2659063" y="4673600"/>
          <p14:tracePt t="256004" x="2659063" y="4683125"/>
          <p14:tracePt t="256009" x="2668588" y="4699000"/>
          <p14:tracePt t="256017" x="2676525" y="4699000"/>
          <p14:tracePt t="256024" x="2676525" y="4708525"/>
          <p14:tracePt t="256032" x="2676525" y="4716463"/>
          <p14:tracePt t="256037" x="2684463" y="4716463"/>
          <p14:tracePt t="256044" x="2684463" y="4724400"/>
          <p14:tracePt t="256052" x="2693988" y="4724400"/>
          <p14:tracePt t="256066" x="2701925" y="4741863"/>
          <p14:tracePt t="256093" x="2701925" y="4749800"/>
          <p14:tracePt t="256114" x="2709863" y="4749800"/>
          <p14:tracePt t="256134" x="2709863" y="4759325"/>
          <p14:tracePt t="256142" x="2719388" y="4759325"/>
          <p14:tracePt t="256149" x="2727325" y="4759325"/>
          <p14:tracePt t="256178" x="2735263" y="4759325"/>
          <p14:tracePt t="256190" x="2744788" y="4759325"/>
          <p14:tracePt t="256204" x="2752725" y="4759325"/>
          <p14:tracePt t="256212" x="2752725" y="4749800"/>
          <p14:tracePt t="256218" x="2760663" y="4749800"/>
          <p14:tracePt t="256226" x="2760663" y="4741863"/>
          <p14:tracePt t="256233" x="2770188" y="4741863"/>
          <p14:tracePt t="256239" x="2778125" y="4724400"/>
          <p14:tracePt t="256248" x="2786063" y="4716463"/>
          <p14:tracePt t="256253" x="2786063" y="4708525"/>
          <p14:tracePt t="256260" x="2795588" y="4699000"/>
          <p14:tracePt t="256267" x="2803525" y="4683125"/>
          <p14:tracePt t="256275" x="2803525" y="4673600"/>
          <p14:tracePt t="256282" x="2803525" y="4665663"/>
          <p14:tracePt t="256287" x="2811463" y="4657725"/>
          <p14:tracePt t="256299" x="2811463" y="4648200"/>
          <p14:tracePt t="256309" x="2820988" y="4640263"/>
          <p14:tracePt t="256317" x="2820988" y="4630738"/>
          <p14:tracePt t="256324" x="2820988" y="4622800"/>
          <p14:tracePt t="256337" x="2820988" y="4605338"/>
          <p14:tracePt t="256351" x="2820988" y="4597400"/>
          <p14:tracePt t="256358" x="2820988" y="4579938"/>
          <p14:tracePt t="256367" x="2828925" y="4529138"/>
          <p14:tracePt t="256372" x="2828925" y="4486275"/>
          <p14:tracePt t="256378" x="2838450" y="4402138"/>
          <p14:tracePt t="256385" x="2846388" y="4359275"/>
          <p14:tracePt t="256393" x="2854325" y="4325938"/>
          <p14:tracePt t="256401" x="2854325" y="4316413"/>
          <p14:tracePt t="256406" x="2854325" y="4300538"/>
          <p14:tracePt t="256415" x="2854325" y="4283075"/>
          <p14:tracePt t="256421" x="2854325" y="4275138"/>
          <p14:tracePt t="256434" x="2854325" y="4265613"/>
          <p14:tracePt t="256463" x="2854325" y="4249738"/>
          <p14:tracePt t="256497" x="2854325" y="4240213"/>
          <p14:tracePt t="256527" x="2854325" y="4232275"/>
          <p14:tracePt t="256539" x="2846388" y="4224338"/>
          <p14:tracePt t="256554" x="2846388" y="4214813"/>
          <p14:tracePt t="256559" x="2846388" y="4197350"/>
          <p14:tracePt t="256567" x="2846388" y="4164013"/>
          <p14:tracePt t="256573" x="2838450" y="4113213"/>
          <p14:tracePt t="256581" x="2838450" y="4052888"/>
          <p14:tracePt t="256587" x="2820988" y="3994150"/>
          <p14:tracePt t="256594" x="2811463" y="3943350"/>
          <p14:tracePt t="256601" x="2795588" y="3917950"/>
          <p14:tracePt t="256608" x="2786063" y="3908425"/>
          <p14:tracePt t="256616" x="2786063" y="3892550"/>
          <p14:tracePt t="256622" x="2786063" y="3883025"/>
          <p14:tracePt t="256631" x="2778125" y="3875088"/>
          <p14:tracePt t="256643" x="2778125" y="3867150"/>
          <p14:tracePt t="256657" x="2770188" y="3867150"/>
          <p14:tracePt t="256670" x="2760663" y="3857625"/>
          <p14:tracePt t="256692" x="2752725" y="3857625"/>
          <p14:tracePt t="256706" x="2752725" y="3849688"/>
          <p14:tracePt t="256721" x="2744788" y="3841750"/>
          <p14:tracePt t="256733" x="2735263" y="3832225"/>
          <p14:tracePt t="256749" x="2727325" y="3824288"/>
          <p14:tracePt t="256764" x="2719388" y="3816350"/>
          <p14:tracePt t="256775" x="2709863" y="3806825"/>
          <p14:tracePt t="256784" x="2701925" y="3806825"/>
          <p14:tracePt t="256790" x="2701925" y="3798888"/>
          <p14:tracePt t="256810" x="2693988" y="3798888"/>
          <p14:tracePt t="256816" x="2693988" y="3790950"/>
          <p14:tracePt t="256825" x="2693988" y="3781425"/>
          <p14:tracePt t="256832" x="2684463" y="3781425"/>
          <p14:tracePt t="256852" x="2676525" y="3781425"/>
          <p14:tracePt t="256858" x="2668588" y="3781425"/>
          <p14:tracePt t="256880" x="2659063" y="3781425"/>
          <p14:tracePt t="256900" x="2651125" y="3781425"/>
          <p14:tracePt t="256908" x="2641600" y="3781425"/>
          <p14:tracePt t="256915" x="2633663" y="3781425"/>
          <p14:tracePt t="256921" x="2625725" y="3781425"/>
          <p14:tracePt t="256930" x="2608263" y="3798888"/>
          <p14:tracePt t="256937" x="2600325" y="3806825"/>
          <p14:tracePt t="256941" x="2574925" y="3816350"/>
          <p14:tracePt t="256948" x="2549525" y="3841750"/>
          <p14:tracePt t="256956" x="2532063" y="3857625"/>
          <p14:tracePt t="256965" x="2514600" y="3875088"/>
          <p14:tracePt t="256969" x="2506663" y="3892550"/>
          <p14:tracePt t="256977" x="2489200" y="3900488"/>
          <p14:tracePt t="256983" x="2489200" y="3917950"/>
          <p14:tracePt t="256990" x="2471738" y="3917950"/>
          <p14:tracePt t="256998" x="2471738" y="3935413"/>
          <p14:tracePt t="257005" x="2463800" y="3935413"/>
          <p14:tracePt t="257013" x="2463800" y="3943350"/>
          <p14:tracePt t="257018" x="2455863" y="3943350"/>
          <p14:tracePt t="257026" x="2455863" y="3951288"/>
          <p14:tracePt t="257032" x="2446338" y="3960813"/>
          <p14:tracePt t="257049" x="2446338" y="3968750"/>
          <p14:tracePt t="257060" x="2438400" y="3976688"/>
          <p14:tracePt t="257067" x="2438400" y="3986213"/>
          <p14:tracePt t="257082" x="2438400" y="3994150"/>
          <p14:tracePt t="257088" x="2438400" y="4011613"/>
          <p14:tracePt t="257102" x="2438400" y="4027488"/>
          <p14:tracePt t="257109" x="2438400" y="4044950"/>
          <p14:tracePt t="257116" x="2430463" y="4044950"/>
          <p14:tracePt t="257124" x="2430463" y="4052888"/>
          <p14:tracePt t="257132" x="2430463" y="4070350"/>
          <p14:tracePt t="257137" x="2430463" y="4079875"/>
          <p14:tracePt t="257148" x="2430463" y="4087813"/>
          <p14:tracePt t="257151" x="2430463" y="4105275"/>
          <p14:tracePt t="257158" x="2430463" y="4130675"/>
          <p14:tracePt t="257165" x="2430463" y="4138613"/>
          <p14:tracePt t="257172" x="2430463" y="4164013"/>
          <p14:tracePt t="257181" x="2430463" y="4189413"/>
          <p14:tracePt t="257186" x="2438400" y="4214813"/>
          <p14:tracePt t="257193" x="2438400" y="4232275"/>
          <p14:tracePt t="257200" x="2438400" y="4257675"/>
          <p14:tracePt t="257206" x="2446338" y="4275138"/>
          <p14:tracePt t="257215" x="2463800" y="4308475"/>
          <p14:tracePt t="257220" x="2463800" y="4341813"/>
          <p14:tracePt t="257228" x="2463800" y="4368800"/>
          <p14:tracePt t="257235" x="2471738" y="4376738"/>
          <p14:tracePt t="257242" x="2481263" y="4402138"/>
          <p14:tracePt t="257250" x="2489200" y="4419600"/>
          <p14:tracePt t="257256" x="2489200" y="4445000"/>
          <p14:tracePt t="257269" x="2497138" y="4460875"/>
          <p14:tracePt t="257276" x="2497138" y="4470400"/>
          <p14:tracePt t="257284" x="2497138" y="4486275"/>
          <p14:tracePt t="257298" x="2497138" y="4503738"/>
          <p14:tracePt t="257305" x="2506663" y="4529138"/>
          <p14:tracePt t="257313" x="2514600" y="4538663"/>
          <p14:tracePt t="257318" x="2514600" y="4554538"/>
          <p14:tracePt t="257325" x="2524125" y="4589463"/>
          <p14:tracePt t="257333" x="2524125" y="4640263"/>
          <p14:tracePt t="257339" x="2532063" y="4665663"/>
          <p14:tracePt t="257347" x="2532063" y="4699000"/>
          <p14:tracePt t="257353" x="2532063" y="4749800"/>
          <p14:tracePt t="257360" x="2540000" y="4767263"/>
          <p14:tracePt t="257367" x="2549525" y="4784725"/>
          <p14:tracePt t="257374" x="2549525" y="4792663"/>
          <p14:tracePt t="257382" x="2549525" y="4818063"/>
          <p14:tracePt t="257402" x="2549525" y="4827588"/>
          <p14:tracePt t="257422" x="2549525" y="4835525"/>
          <p14:tracePt t="257431" x="2549525" y="4843463"/>
          <p14:tracePt t="257444" x="2557463" y="4852988"/>
          <p14:tracePt t="257458" x="2557463" y="4860925"/>
          <p14:tracePt t="257471" x="2557463" y="4868863"/>
          <p14:tracePt t="257480" x="2557463" y="4878388"/>
          <p14:tracePt t="257493" x="2565400" y="4878388"/>
          <p14:tracePt t="257499" x="2574925" y="4886325"/>
          <p14:tracePt t="257520" x="2574925" y="4894263"/>
          <p14:tracePt t="257548" x="2582863" y="4894263"/>
          <p14:tracePt t="257555" x="2582863" y="4903788"/>
          <p14:tracePt t="257568" x="2590800" y="4903788"/>
          <p14:tracePt t="257596" x="2608263" y="4903788"/>
          <p14:tracePt t="257617" x="2616200" y="4903788"/>
          <p14:tracePt t="257624" x="2633663" y="4903788"/>
          <p14:tracePt t="257632" x="2641600" y="4894263"/>
          <p14:tracePt t="257638" x="2651125" y="4886325"/>
          <p14:tracePt t="257646" x="2668588" y="4886325"/>
          <p14:tracePt t="257653" x="2668588" y="4878388"/>
          <p14:tracePt t="257659" x="2684463" y="4878388"/>
          <p14:tracePt t="257673" x="2693988" y="4868863"/>
          <p14:tracePt t="257681" x="2701925" y="4868863"/>
          <p14:tracePt t="257687" x="2709863" y="4860925"/>
          <p14:tracePt t="257701" x="2719388" y="4860925"/>
          <p14:tracePt t="257707" x="2719388" y="4852988"/>
          <p14:tracePt t="257715" x="2727325" y="4852988"/>
          <p14:tracePt t="257738" x="2735263" y="4843463"/>
          <p14:tracePt t="257743" x="2744788" y="4835525"/>
          <p14:tracePt t="257756" x="2752725" y="4827588"/>
          <p14:tracePt t="257771" x="2760663" y="4818063"/>
          <p14:tracePt t="257780" x="2770188" y="4802188"/>
          <p14:tracePt t="257784" x="2770188" y="4792663"/>
          <p14:tracePt t="257791" x="2795588" y="4775200"/>
          <p14:tracePt t="257799" x="2811463" y="4733925"/>
          <p14:tracePt t="257805" x="2838450" y="4691063"/>
          <p14:tracePt t="257813" x="2871788" y="4665663"/>
          <p14:tracePt t="257819" x="2879725" y="4640263"/>
          <p14:tracePt t="257827" x="2889250" y="4622800"/>
          <p14:tracePt t="257835" x="2897188" y="4605338"/>
          <p14:tracePt t="257839" x="2897188" y="4597400"/>
          <p14:tracePt t="257848" x="2905125" y="4589463"/>
          <p14:tracePt t="257863" x="2905125" y="4579938"/>
          <p14:tracePt t="257867" x="2905125" y="4572000"/>
          <p14:tracePt t="257882" x="2914650" y="4572000"/>
          <p14:tracePt t="257889" x="2914650" y="4564063"/>
          <p14:tracePt t="257899" x="2914650" y="4554538"/>
          <p14:tracePt t="257909" x="2914650" y="4546600"/>
          <p14:tracePt t="257925" x="2914650" y="4538663"/>
          <p14:tracePt t="257931" x="2914650" y="4529138"/>
          <p14:tracePt t="257946" x="2914650" y="4513263"/>
          <p14:tracePt t="257966" x="2914650" y="4503738"/>
          <p14:tracePt t="257980" x="2914650" y="4486275"/>
          <p14:tracePt t="257986" x="2914650" y="4478338"/>
          <p14:tracePt t="258001" x="2914650" y="4460875"/>
          <p14:tracePt t="258007" x="2914650" y="4452938"/>
          <p14:tracePt t="258014" x="2914650" y="4445000"/>
          <p14:tracePt t="258022" x="2914650" y="4427538"/>
          <p14:tracePt t="258030" x="2905125" y="4419600"/>
          <p14:tracePt t="258035" x="2905125" y="4402138"/>
          <p14:tracePt t="258042" x="2897188" y="4384675"/>
          <p14:tracePt t="258050" x="2897188" y="4376738"/>
          <p14:tracePt t="258056" x="2897188" y="4359275"/>
          <p14:tracePt t="258065" x="2897188" y="4351338"/>
          <p14:tracePt t="258070" x="2897188" y="4341813"/>
          <p14:tracePt t="258077" x="2897188" y="4325938"/>
          <p14:tracePt t="258084" x="2889250" y="4325938"/>
          <p14:tracePt t="258091" x="2889250" y="4316413"/>
          <p14:tracePt t="258105" x="2889250" y="4308475"/>
          <p14:tracePt t="258113" x="2889250" y="4300538"/>
          <p14:tracePt t="258125" x="2889250" y="4291013"/>
          <p14:tracePt t="258133" x="2879725" y="4291013"/>
          <p14:tracePt t="258148" x="2871788" y="4283075"/>
          <p14:tracePt t="258153" x="2871788" y="4275138"/>
          <p14:tracePt t="258167" x="2863850" y="4265613"/>
          <p14:tracePt t="258174" x="2863850" y="4257675"/>
          <p14:tracePt t="258182" x="2854325" y="4249738"/>
          <p14:tracePt t="258188" x="2854325" y="4240213"/>
          <p14:tracePt t="258197" x="2846388" y="4214813"/>
          <p14:tracePt t="258202" x="2846388" y="4197350"/>
          <p14:tracePt t="258209" x="2828925" y="4171950"/>
          <p14:tracePt t="258216" x="2828925" y="4164013"/>
          <p14:tracePt t="258223" x="2820988" y="4138613"/>
          <p14:tracePt t="258231" x="2811463" y="4121150"/>
          <p14:tracePt t="258236" x="2811463" y="4105275"/>
          <p14:tracePt t="258246" x="2803525" y="4095750"/>
          <p14:tracePt t="258250" x="2795588" y="4079875"/>
          <p14:tracePt t="258258" x="2795588" y="4070350"/>
          <p14:tracePt t="258265" x="2795588" y="4062413"/>
          <p14:tracePt t="258272" x="2795588" y="4052888"/>
          <p14:tracePt t="258279" x="2778125" y="4052888"/>
          <p14:tracePt t="258286" x="2778125" y="4044950"/>
          <p14:tracePt t="258300" x="2778125" y="4037013"/>
          <p14:tracePt t="258306" x="2778125" y="4027488"/>
          <p14:tracePt t="258328" x="2778125" y="4019550"/>
          <p14:tracePt t="258335" x="2770188" y="4011613"/>
          <p14:tracePt t="258342" x="2770188" y="3994150"/>
          <p14:tracePt t="258355" x="2770188" y="3986213"/>
          <p14:tracePt t="258363" x="2760663" y="3986213"/>
          <p14:tracePt t="258369" x="2760663" y="3976688"/>
          <p14:tracePt t="258377" x="2760663" y="3968750"/>
          <p14:tracePt t="258383" x="2760663" y="3960813"/>
          <p14:tracePt t="258390" x="2752725" y="3951288"/>
          <p14:tracePt t="258404" x="2752725" y="3943350"/>
          <p14:tracePt t="258412" x="2744788" y="3935413"/>
          <p14:tracePt t="258429" x="2744788" y="3925888"/>
          <p14:tracePt t="258431" x="2735263" y="3925888"/>
          <p14:tracePt t="258447" x="2735263" y="3908425"/>
          <p14:tracePt t="258474" x="2727325" y="3900488"/>
          <p14:tracePt t="258481" x="2719388" y="3900488"/>
          <p14:tracePt t="258497" x="2719388" y="3892550"/>
          <p14:tracePt t="258502" x="2709863" y="3892550"/>
          <p14:tracePt t="258508" x="2709863" y="3883025"/>
          <p14:tracePt t="258536" x="2701925" y="3883025"/>
          <p14:tracePt t="258550" x="2701925" y="3875088"/>
          <p14:tracePt t="258556" x="2693988" y="3875088"/>
          <p14:tracePt t="258565" x="2684463" y="3875088"/>
          <p14:tracePt t="258592" x="2676525" y="3875088"/>
          <p14:tracePt t="258612" x="2668588" y="3875088"/>
          <p14:tracePt t="258640" x="2651125" y="3875088"/>
          <p14:tracePt t="258655" x="2641600" y="3875088"/>
          <p14:tracePt t="258668" x="2625725" y="3875088"/>
          <p14:tracePt t="258675" x="2616200" y="3875088"/>
          <p14:tracePt t="258682" x="2608263" y="3883025"/>
          <p14:tracePt t="258690" x="2590800" y="3883025"/>
          <p14:tracePt t="258697" x="2582863" y="3883025"/>
          <p14:tracePt t="258703" x="2574925" y="3892550"/>
          <p14:tracePt t="258713" x="2565400" y="3892550"/>
          <p14:tracePt t="258717" x="2549525" y="3900488"/>
          <p14:tracePt t="258724" x="2540000" y="3900488"/>
          <p14:tracePt t="258731" x="2532063" y="3900488"/>
          <p14:tracePt t="258738" x="2532063" y="3908425"/>
          <p14:tracePt t="258746" x="2524125" y="3908425"/>
          <p14:tracePt t="258752" x="2514600" y="3908425"/>
          <p14:tracePt t="258760" x="2506663" y="3908425"/>
          <p14:tracePt t="258765" x="2506663" y="3917950"/>
          <p14:tracePt t="258773" x="2497138" y="3917950"/>
          <p14:tracePt t="258787" x="2489200" y="3925888"/>
          <p14:tracePt t="258796" x="2481263" y="3935413"/>
          <p14:tracePt t="258807" x="2471738" y="3935413"/>
          <p14:tracePt t="258822" x="2463800" y="3943350"/>
          <p14:tracePt t="258842" x="2463800" y="3960813"/>
          <p14:tracePt t="258863" x="2455863" y="3968750"/>
          <p14:tracePt t="258878" x="2455863" y="3976688"/>
          <p14:tracePt t="258884" x="2455863" y="3986213"/>
          <p14:tracePt t="258899" x="2455863" y="3994150"/>
          <p14:tracePt t="258913" x="2455863" y="4002088"/>
          <p14:tracePt t="258919" x="2455863" y="4019550"/>
          <p14:tracePt t="258929" x="2455863" y="4027488"/>
          <p14:tracePt t="258933" x="2455863" y="4037013"/>
          <p14:tracePt t="258940" x="2446338" y="4044950"/>
          <p14:tracePt t="258947" x="2446338" y="4062413"/>
          <p14:tracePt t="258954" x="2446338" y="4070350"/>
          <p14:tracePt t="258965" x="2446338" y="4087813"/>
          <p14:tracePt t="258968" x="2446338" y="4105275"/>
          <p14:tracePt t="258974" x="2438400" y="4113213"/>
          <p14:tracePt t="258981" x="2438400" y="4121150"/>
          <p14:tracePt t="258989" x="2438400" y="4130675"/>
          <p14:tracePt t="258997" x="2438400" y="4138613"/>
          <p14:tracePt t="259002" x="2430463" y="4146550"/>
          <p14:tracePt t="259011" x="2430463" y="4156075"/>
          <p14:tracePt t="259017" x="2430463" y="4164013"/>
          <p14:tracePt t="259023" x="2430463" y="4171950"/>
          <p14:tracePt t="259030" x="2430463" y="4189413"/>
          <p14:tracePt t="259046" x="2430463" y="4197350"/>
          <p14:tracePt t="259051" x="2430463" y="4214813"/>
          <p14:tracePt t="259068" x="2430463" y="4224338"/>
          <p14:tracePt t="259072" x="2430463" y="4240213"/>
          <p14:tracePt t="259080" x="2430463" y="4249738"/>
          <p14:tracePt t="259086" x="2430463" y="4257675"/>
          <p14:tracePt t="259096" x="2430463" y="4265613"/>
          <p14:tracePt t="259100" x="2430463" y="4283075"/>
          <p14:tracePt t="259108" x="2430463" y="4291013"/>
          <p14:tracePt t="259114" x="2430463" y="4308475"/>
          <p14:tracePt t="259121" x="2430463" y="4316413"/>
          <p14:tracePt t="259128" x="2430463" y="4333875"/>
          <p14:tracePt t="259136" x="2430463" y="4341813"/>
          <p14:tracePt t="259142" x="2430463" y="4351338"/>
          <p14:tracePt t="259148" x="2430463" y="4376738"/>
          <p14:tracePt t="259156" x="2430463" y="4384675"/>
          <p14:tracePt t="259164" x="2430463" y="4410075"/>
          <p14:tracePt t="259170" x="2430463" y="4427538"/>
          <p14:tracePt t="259178" x="2438400" y="4445000"/>
          <p14:tracePt t="259184" x="2438400" y="4460875"/>
          <p14:tracePt t="259191" x="2455863" y="4513263"/>
          <p14:tracePt t="259198" x="2471738" y="4572000"/>
          <p14:tracePt t="259204" x="2489200" y="4648200"/>
          <p14:tracePt t="259212" x="2497138" y="4741863"/>
          <p14:tracePt t="259218" x="2506663" y="4775200"/>
          <p14:tracePt t="259225" x="2514600" y="4818063"/>
          <p14:tracePt t="259233" x="2524125" y="4843463"/>
          <p14:tracePt t="259239" x="2524125" y="4860925"/>
          <p14:tracePt t="259247" x="2540000" y="4878388"/>
          <p14:tracePt t="259254" x="2540000" y="4894263"/>
          <p14:tracePt t="259267" x="2540000" y="4903788"/>
          <p14:tracePt t="259274" x="2540000" y="4911725"/>
          <p14:tracePt t="259288" x="2549525" y="4911725"/>
          <p14:tracePt t="259295" x="2549525" y="4919663"/>
          <p14:tracePt t="259311" x="2549525" y="4929188"/>
          <p14:tracePt t="259323" x="2557463" y="4937125"/>
          <p14:tracePt t="259330" x="2557463" y="4946650"/>
          <p14:tracePt t="259337" x="2565400" y="4954588"/>
          <p14:tracePt t="259350" x="2574925" y="4954588"/>
          <p14:tracePt t="259358" x="2574925" y="4962525"/>
          <p14:tracePt t="259364" x="2574925" y="4972050"/>
          <p14:tracePt t="259380" x="2582863" y="4979988"/>
          <p14:tracePt t="259388" x="2590800" y="4979988"/>
          <p14:tracePt t="259406" x="2590800" y="4987925"/>
          <p14:tracePt t="259414" x="2600325" y="4987925"/>
          <p14:tracePt t="259420" x="2616200" y="4997450"/>
          <p14:tracePt t="259428" x="2641600" y="5005388"/>
          <p14:tracePt t="259435" x="2668588" y="5013325"/>
          <p14:tracePt t="259441" x="2735263" y="5022850"/>
          <p14:tracePt t="259448" x="2820988" y="5030788"/>
          <p14:tracePt t="259455" x="2897188" y="5038725"/>
          <p14:tracePt t="259462" x="2965450" y="5038725"/>
          <p14:tracePt t="259469" x="2990850" y="5038725"/>
          <p14:tracePt t="259476" x="3024188" y="5038725"/>
          <p14:tracePt t="259483" x="3041650" y="5038725"/>
          <p14:tracePt t="259489" x="3049588" y="5038725"/>
          <p14:tracePt t="259496" x="3067050" y="5038725"/>
          <p14:tracePt t="259511" x="3074988" y="5038725"/>
          <p14:tracePt t="259517" x="3084513" y="5030788"/>
          <p14:tracePt t="259524" x="3092450" y="5030788"/>
          <p14:tracePt t="259533" x="3092450" y="5022850"/>
          <p14:tracePt t="259538" x="3100388" y="5022850"/>
          <p14:tracePt t="259548" x="3109913" y="5022850"/>
          <p14:tracePt t="259553" x="3117850" y="5013325"/>
          <p14:tracePt t="259566" x="3117850" y="5005388"/>
          <p14:tracePt t="259573" x="3127375" y="4997450"/>
          <p14:tracePt t="259587" x="3127375" y="4987925"/>
          <p14:tracePt t="259595" x="3143250" y="4972050"/>
          <p14:tracePt t="259601" x="3143250" y="4954588"/>
          <p14:tracePt t="259608" x="3160713" y="4929188"/>
          <p14:tracePt t="259615" x="3168650" y="4852988"/>
          <p14:tracePt t="259622" x="3168650" y="4767263"/>
          <p14:tracePt t="259631" x="3168650" y="4708525"/>
          <p14:tracePt t="259636" x="3168650" y="4640263"/>
          <p14:tracePt t="259645" x="3160713" y="4546600"/>
          <p14:tracePt t="259650" x="3152775" y="4478338"/>
          <p14:tracePt t="259657" x="3152775" y="4452938"/>
          <p14:tracePt t="259663" x="3143250" y="4419600"/>
          <p14:tracePt t="259671" x="3135313" y="4376738"/>
          <p14:tracePt t="259680" x="3127375" y="4351338"/>
          <p14:tracePt t="259684" x="3117850" y="4333875"/>
          <p14:tracePt t="259691" x="3109913" y="4291013"/>
          <p14:tracePt t="259698" x="3092450" y="4240213"/>
          <p14:tracePt t="259705" x="3074988" y="4224338"/>
          <p14:tracePt t="259714" x="3067050" y="4181475"/>
          <p14:tracePt t="259719" x="3041650" y="4130675"/>
          <p14:tracePt t="259728" x="3024188" y="4070350"/>
          <p14:tracePt t="259734" x="2982913" y="4002088"/>
          <p14:tracePt t="259739" x="2947988" y="3943350"/>
          <p14:tracePt t="259748" x="2922588" y="3883025"/>
          <p14:tracePt t="259754" x="2897188" y="3841750"/>
          <p14:tracePt t="259762" x="2879725" y="3806825"/>
          <p14:tracePt t="259768" x="2854325" y="3748088"/>
          <p14:tracePt t="259775" x="2828925" y="3713163"/>
          <p14:tracePt t="259781" x="2803525" y="3671888"/>
          <p14:tracePt t="259790" x="2770188" y="3603625"/>
          <p14:tracePt t="259798" x="2735263" y="3552825"/>
          <p14:tracePt t="259803" x="2701925" y="3502025"/>
          <p14:tracePt t="259811" x="2668588" y="3424238"/>
          <p14:tracePt t="259816" x="2600325" y="3330575"/>
          <p14:tracePt t="259823" x="2532063" y="3254375"/>
          <p14:tracePt t="259831" x="2497138" y="3203575"/>
          <p14:tracePt t="259838" x="2420938" y="3135313"/>
          <p14:tracePt t="259845" x="2370138" y="3067050"/>
          <p14:tracePt t="259851" x="2336800" y="3033713"/>
          <p14:tracePt t="259861" x="2319338" y="3016250"/>
          <p14:tracePt t="259865" x="2301875" y="3008313"/>
          <p14:tracePt t="259872" x="2293938" y="2990850"/>
          <p14:tracePt t="259882" x="2286000" y="2990850"/>
          <p14:tracePt t="259895" x="2276475" y="2982913"/>
          <p14:tracePt t="259914" x="2268538" y="2982913"/>
          <p14:tracePt t="259943" x="2268538" y="2974975"/>
          <p14:tracePt t="259956" x="2260600" y="2974975"/>
          <p14:tracePt t="259978" x="2251075" y="2957513"/>
          <p14:tracePt t="259991" x="2251075" y="2940050"/>
          <p14:tracePt t="259998" x="2251075" y="2932113"/>
          <p14:tracePt t="260005" x="2243138" y="2914650"/>
          <p14:tracePt t="260013" x="2235200" y="2863850"/>
          <p14:tracePt t="260018" x="2217738" y="2778125"/>
          <p14:tracePt t="260027" x="2217738" y="2711450"/>
          <p14:tracePt t="260032" x="2208213" y="2608263"/>
          <p14:tracePt t="260040" x="2208213" y="2498725"/>
          <p14:tracePt t="260047" x="2208213" y="2430463"/>
          <p14:tracePt t="260053" x="2208213" y="2379663"/>
          <p14:tracePt t="260062" x="2217738" y="2319338"/>
          <p14:tracePt t="260067" x="2225675" y="2278063"/>
          <p14:tracePt t="260075" x="2235200" y="2252663"/>
          <p14:tracePt t="260081" x="2235200" y="2235200"/>
          <p14:tracePt t="260096" x="2235200" y="2227263"/>
          <p14:tracePt t="260111" x="2243138" y="2227263"/>
          <p14:tracePt t="260116" x="2243138" y="2217738"/>
          <p14:tracePt t="260136" x="2243138" y="2200275"/>
          <p14:tracePt t="260145" x="2260600" y="2200275"/>
          <p14:tracePt t="260151" x="2260600" y="2184400"/>
          <p14:tracePt t="260157" x="2276475" y="2174875"/>
          <p14:tracePt t="260167" x="2286000" y="2159000"/>
          <p14:tracePt t="260172" x="2293938" y="2159000"/>
          <p14:tracePt t="260179" x="2301875" y="2141538"/>
          <p14:tracePt t="260186" x="2319338" y="2141538"/>
          <p14:tracePt t="260301" x="2311400" y="2133600"/>
          <p14:tracePt t="260316" x="2311400" y="2124075"/>
          <p14:tracePt t="260323" x="2301875" y="2124075"/>
          <p14:tracePt t="260332" x="2293938" y="2124075"/>
          <p14:tracePt t="260346" x="2286000" y="2116138"/>
          <p14:tracePt t="260365" x="2276475" y="2108200"/>
          <p14:tracePt t="260402" x="2268538" y="2108200"/>
          <p14:tracePt t="260409" x="2268538" y="2098675"/>
          <p14:tracePt t="260443" x="2276475" y="2098675"/>
          <p14:tracePt t="260450" x="2301875" y="2098675"/>
          <p14:tracePt t="260457" x="2344738" y="2098675"/>
          <p14:tracePt t="260464" x="2413000" y="2098675"/>
          <p14:tracePt t="260471" x="2481263" y="2098675"/>
          <p14:tracePt t="260480" x="2582863" y="2098675"/>
          <p14:tracePt t="260485" x="2693988" y="2108200"/>
          <p14:tracePt t="260494" x="2863850" y="2124075"/>
          <p14:tracePt t="260499" x="3008313" y="2124075"/>
          <p14:tracePt t="260507" x="3100388" y="2124075"/>
          <p14:tracePt t="260513" x="3178175" y="2124075"/>
          <p14:tracePt t="260519" x="3254375" y="2124075"/>
          <p14:tracePt t="260532" x="3348038" y="2124075"/>
          <p14:tracePt t="260534" x="3449638" y="2141538"/>
          <p14:tracePt t="260540" x="3551238" y="2149475"/>
          <p14:tracePt t="260547" x="3662363" y="2159000"/>
          <p14:tracePt t="260553" x="3756025" y="2159000"/>
          <p14:tracePt t="260562" x="3865563" y="2174875"/>
          <p14:tracePt t="260568" x="3951288" y="2174875"/>
          <p14:tracePt t="260576" x="4017963" y="2174875"/>
          <p14:tracePt t="260581" x="4111625" y="2192338"/>
          <p14:tracePt t="260588" x="4179888" y="2200275"/>
          <p14:tracePt t="260596" x="4248150" y="2209800"/>
          <p14:tracePt t="260602" x="4291013" y="2217738"/>
          <p14:tracePt t="260611" x="4367213" y="2235200"/>
          <p14:tracePt t="260616" x="4443413" y="2243138"/>
          <p14:tracePt t="260625" x="4511675" y="2260600"/>
          <p14:tracePt t="260631" x="4595813" y="2286000"/>
          <p14:tracePt t="260638" x="4699000" y="2311400"/>
          <p14:tracePt t="260646" x="4783138" y="2328863"/>
          <p14:tracePt t="260652" x="4859338" y="2344738"/>
          <p14:tracePt t="260660" x="4970463" y="2379663"/>
          <p14:tracePt t="260665" x="5046663" y="2397125"/>
          <p14:tracePt t="260673" x="5064125" y="2405063"/>
          <p14:tracePt t="260679" x="5089525" y="2405063"/>
          <p14:tracePt t="260686" x="5114925" y="2413000"/>
          <p14:tracePt t="260695" x="5140325" y="2422525"/>
          <p14:tracePt t="260701" x="5157788" y="2422525"/>
          <p14:tracePt t="260709" x="5165725" y="2422525"/>
          <p14:tracePt t="260715" x="5173663" y="2422525"/>
          <p14:tracePt t="260723" x="5191125" y="2422525"/>
          <p14:tracePt t="260728" x="5199063" y="2430463"/>
          <p14:tracePt t="260736" x="5216525" y="2430463"/>
          <p14:tracePt t="260749" x="5224463" y="2430463"/>
          <p14:tracePt t="260756" x="5241925" y="2430463"/>
          <p14:tracePt t="260763" x="5249863" y="2430463"/>
          <p14:tracePt t="260778" x="5259388" y="2430463"/>
          <p14:tracePt t="260791" x="5267325" y="2430463"/>
          <p14:tracePt t="260892" x="5267325" y="2447925"/>
          <p14:tracePt t="260900" x="5267325" y="2455863"/>
          <p14:tracePt t="260909" x="5267325" y="2481263"/>
          <p14:tracePt t="260967" x="5259388" y="2481263"/>
          <p14:tracePt t="261016" x="5249863" y="2481263"/>
          <p14:tracePt t="261030" x="5267325" y="2473325"/>
          <p14:tracePt t="261036" x="5318125" y="2455863"/>
          <p14:tracePt t="261044" x="5472113" y="2413000"/>
          <p14:tracePt t="261051" x="5591175" y="2354263"/>
          <p14:tracePt t="261059" x="5802313" y="2303463"/>
          <p14:tracePt t="261064" x="5938838" y="2260600"/>
          <p14:tracePt t="261072" x="6040438" y="2235200"/>
          <p14:tracePt t="261081" x="6159500" y="2209800"/>
          <p14:tracePt t="261085" x="6261100" y="2159000"/>
          <p14:tracePt t="261093" x="6372225" y="2133600"/>
          <p14:tracePt t="261100" x="6448425" y="2098675"/>
          <p14:tracePt t="261106" x="6550025" y="2082800"/>
          <p14:tracePt t="261114" x="6653213" y="2073275"/>
          <p14:tracePt t="261121" x="6745288" y="2073275"/>
          <p14:tracePt t="261128" x="6797675" y="2065338"/>
          <p14:tracePt t="261134" x="6831013" y="2055813"/>
          <p14:tracePt t="261144" x="6899275" y="2047875"/>
          <p14:tracePt t="261148" x="6924675" y="2039938"/>
          <p14:tracePt t="261155" x="6967538" y="2039938"/>
          <p14:tracePt t="261164" x="6992938" y="2039938"/>
          <p14:tracePt t="261179" x="7000875" y="2039938"/>
          <p14:tracePt t="261183" x="7008813" y="2039938"/>
          <p14:tracePt t="261225" x="7018338" y="2039938"/>
          <p14:tracePt t="261239" x="7026275" y="2039938"/>
          <p14:tracePt t="261267" x="7034213" y="2039938"/>
          <p14:tracePt t="261301" x="7043738" y="2039938"/>
          <p14:tracePt t="261413" x="7034213" y="2039938"/>
          <p14:tracePt t="261435" x="7026275" y="2039938"/>
          <p14:tracePt t="261441" x="7018338" y="2039938"/>
          <p14:tracePt t="261455" x="7008813" y="2039938"/>
          <p14:tracePt t="261468" x="7000875" y="2039938"/>
          <p14:tracePt t="261477" x="6992938" y="2039938"/>
          <p14:tracePt t="261483" x="6983413" y="2039938"/>
          <p14:tracePt t="261496" x="6975475" y="2039938"/>
          <p14:tracePt t="261511" x="6967538" y="2039938"/>
          <p14:tracePt t="261517" x="6958013" y="2039938"/>
          <p14:tracePt t="261531" x="6950075" y="2039938"/>
          <p14:tracePt t="261539" x="6942138" y="2039938"/>
          <p14:tracePt t="261545" x="6932613" y="2039938"/>
          <p14:tracePt t="261560" x="6924675" y="2039938"/>
          <p14:tracePt t="261573" x="6915150" y="2039938"/>
          <p14:tracePt t="261580" x="6915150" y="2047875"/>
          <p14:tracePt t="261587" x="6907213" y="2047875"/>
          <p14:tracePt t="261601" x="6899275" y="2047875"/>
          <p14:tracePt t="261616" x="6889750" y="2047875"/>
          <p14:tracePt t="261643" x="6881813" y="2047875"/>
          <p14:tracePt t="261691" x="6873875" y="2047875"/>
          <p14:tracePt t="261719" x="6864350" y="2047875"/>
          <p14:tracePt t="261734" x="6864350" y="2055813"/>
          <p14:tracePt t="261761" x="6864350" y="2065338"/>
          <p14:tracePt t="261816" x="6856413" y="2065338"/>
          <p14:tracePt t="261908" x="6848475" y="2065338"/>
          <p14:tracePt t="261949" x="6838950" y="2065338"/>
          <p14:tracePt t="261970" x="6831013" y="2065338"/>
          <p14:tracePt t="261997" x="6823075" y="2065338"/>
          <p14:tracePt t="262046" x="6813550" y="2065338"/>
          <p14:tracePt t="262088" x="6805613" y="2065338"/>
          <p14:tracePt t="262110" x="6797675" y="2065338"/>
          <p14:tracePt t="262137" x="6788150" y="2065338"/>
          <p14:tracePt t="262159" x="6780213" y="2065338"/>
          <p14:tracePt t="262164" x="6780213" y="2055813"/>
          <p14:tracePt t="262179" x="6770688" y="2055813"/>
          <p14:tracePt t="262200" x="6762750" y="2047875"/>
          <p14:tracePt t="262213" x="6754813" y="2047875"/>
          <p14:tracePt t="262234" x="6745288" y="2047875"/>
          <p14:tracePt t="262255" x="6737350" y="2047875"/>
          <p14:tracePt t="262283" x="6729413" y="2047875"/>
          <p14:tracePt t="262311" x="6719888" y="2047875"/>
          <p14:tracePt t="262360" x="6711950" y="2047875"/>
          <p14:tracePt t="262450" x="6711950" y="2039938"/>
          <p14:tracePt t="262506" x="6711950" y="2030413"/>
          <p14:tracePt t="262527" x="6711950" y="2022475"/>
          <p14:tracePt t="262543" x="6719888" y="2022475"/>
          <p14:tracePt t="262568" x="6729413" y="2022475"/>
          <p14:tracePt t="262617" x="6737350" y="2022475"/>
          <p14:tracePt t="262840" x="6729413" y="2022475"/>
          <p14:tracePt t="262860" x="6719888" y="2022475"/>
          <p14:tracePt t="262910" x="6711950" y="2022475"/>
          <p14:tracePt t="263265" x="6711950" y="2014538"/>
          <p14:tracePt t="263272" x="6704013" y="2014538"/>
          <p14:tracePt t="263300" x="6694488" y="2014538"/>
          <p14:tracePt t="263320" x="6686550" y="2014538"/>
          <p14:tracePt t="263327" x="6686550" y="2005013"/>
          <p14:tracePt t="263334" x="6678613" y="2005013"/>
          <p14:tracePt t="263362" x="6678613" y="1997075"/>
          <p14:tracePt t="263449" x="6678613" y="2005013"/>
          <p14:tracePt t="263474" x="6678613" y="2014538"/>
          <p14:tracePt t="263480" x="6686550" y="2014538"/>
          <p14:tracePt t="263495" x="6694488" y="2014538"/>
          <p14:tracePt t="263502" x="6694488" y="2022475"/>
          <p14:tracePt t="263509" x="6694488" y="2030413"/>
          <p14:tracePt t="263515" x="6704013" y="2030413"/>
          <p14:tracePt t="263536" x="6711950" y="2030413"/>
          <p14:tracePt t="263550" x="6719888" y="2039938"/>
          <p14:tracePt t="263558" x="6729413" y="2039938"/>
          <p14:tracePt t="263571" x="6737350" y="2039938"/>
          <p14:tracePt t="263585" x="6745288" y="2047875"/>
          <p14:tracePt t="263592" x="6754813" y="2047875"/>
          <p14:tracePt t="263599" x="6762750" y="2047875"/>
          <p14:tracePt t="263607" x="6780213" y="2055813"/>
          <p14:tracePt t="263613" x="6797675" y="2055813"/>
          <p14:tracePt t="263619" x="6823075" y="2055813"/>
          <p14:tracePt t="263626" x="6838950" y="2055813"/>
          <p14:tracePt t="263633" x="6864350" y="2065338"/>
          <p14:tracePt t="263643" x="6889750" y="2065338"/>
          <p14:tracePt t="263647" x="6932613" y="2073275"/>
          <p14:tracePt t="263655" x="6967538" y="2073275"/>
          <p14:tracePt t="263662" x="6992938" y="2073275"/>
          <p14:tracePt t="263668" x="7018338" y="2073275"/>
          <p14:tracePt t="263676" x="7034213" y="2073275"/>
          <p14:tracePt t="263682" x="7043738" y="2073275"/>
          <p14:tracePt t="263692" x="7051675" y="2073275"/>
          <p14:tracePt t="263703" x="7059613" y="2073275"/>
          <p14:tracePt t="263724" x="7069138" y="2073275"/>
          <p14:tracePt t="263732" x="7077075" y="2073275"/>
          <p14:tracePt t="263759" x="7085013" y="2073275"/>
          <p14:tracePt t="263768" x="7085013" y="2065338"/>
          <p14:tracePt t="263787" x="7094538" y="2065338"/>
          <p14:tracePt t="263793" x="7094538" y="2055813"/>
          <p14:tracePt t="263815" x="7094538" y="2039938"/>
          <p14:tracePt t="263836" x="7094538" y="2030413"/>
          <p14:tracePt t="263850" x="7094538" y="2022475"/>
          <p14:tracePt t="263864" x="7102475" y="2014538"/>
          <p14:tracePt t="263871" x="7102475" y="2005013"/>
          <p14:tracePt t="263878" x="7112000" y="2005013"/>
          <p14:tracePt t="263893" x="7112000" y="1997075"/>
          <p14:tracePt t="263911" x="7119938" y="1989138"/>
          <p14:tracePt t="263947" x="7127875" y="1989138"/>
          <p14:tracePt t="263968" x="7137400" y="1989138"/>
          <p14:tracePt t="263975" x="7145338" y="1989138"/>
          <p14:tracePt t="263982" x="7153275" y="1989138"/>
          <p14:tracePt t="263991" x="7170738" y="1989138"/>
          <p14:tracePt t="263996" x="7178675" y="1997075"/>
          <p14:tracePt t="264003" x="7204075" y="1997075"/>
          <p14:tracePt t="264009" x="7229475" y="2005013"/>
          <p14:tracePt t="264017" x="7246938" y="2005013"/>
          <p14:tracePt t="264024" x="7272338" y="2005013"/>
          <p14:tracePt t="264031" x="7289800" y="2005013"/>
          <p14:tracePt t="264038" x="7307263" y="2005013"/>
          <p14:tracePt t="264045" x="7323138" y="2005013"/>
          <p14:tracePt t="264052" x="7340600" y="2005013"/>
          <p14:tracePt t="264059" x="7358063" y="2005013"/>
          <p14:tracePt t="264066" x="7366000" y="2005013"/>
          <p14:tracePt t="264074" x="7373938" y="2005013"/>
          <p14:tracePt t="264079" x="7383463" y="1997075"/>
          <p14:tracePt t="264090" x="7408863" y="1997075"/>
          <p14:tracePt t="264100" x="7416800" y="1997075"/>
          <p14:tracePt t="264114" x="7434263" y="1989138"/>
          <p14:tracePt t="264123" x="7442200" y="1989138"/>
          <p14:tracePt t="264135" x="7451725" y="1979613"/>
          <p14:tracePt t="264143" x="7459663" y="1979613"/>
          <p14:tracePt t="264148" x="7459663" y="1971675"/>
          <p14:tracePt t="264160" x="7467600" y="1971675"/>
          <p14:tracePt t="264176" x="7477125" y="1971675"/>
          <p14:tracePt t="264185" x="7485063" y="1963738"/>
          <p14:tracePt t="264206" x="7493000" y="1963738"/>
          <p14:tracePt t="264218" x="7493000" y="1954213"/>
          <p14:tracePt t="264225" x="7502525" y="1954213"/>
          <p14:tracePt t="264255" x="7510463" y="1954213"/>
          <p14:tracePt t="264267" x="7518400" y="1954213"/>
          <p14:tracePt t="264288" x="7518400" y="1946275"/>
          <p14:tracePt t="264315" x="7527925" y="1946275"/>
          <p14:tracePt t="264365" x="7535863" y="1946275"/>
          <p14:tracePt t="264455" x="7527925" y="1954213"/>
          <p14:tracePt t="264476" x="7510463" y="1963738"/>
          <p14:tracePt t="264491" x="7502525" y="1971675"/>
          <p14:tracePt t="264497" x="7493000" y="1971675"/>
          <p14:tracePt t="264510" x="7485063" y="1971675"/>
          <p14:tracePt t="264518" x="7467600" y="1979613"/>
          <p14:tracePt t="264527" x="7451725" y="1989138"/>
          <p14:tracePt t="264531" x="7442200" y="1989138"/>
          <p14:tracePt t="264541" x="7426325" y="1997075"/>
          <p14:tracePt t="264549" x="7416800" y="2005013"/>
          <p14:tracePt t="264553" x="7400925" y="2005013"/>
          <p14:tracePt t="264559" x="7348538" y="2030413"/>
          <p14:tracePt t="264567" x="7272338" y="2065338"/>
          <p14:tracePt t="264574" x="6958013" y="2235200"/>
          <p14:tracePt t="264580" x="6575425" y="2430463"/>
          <p14:tracePt t="264589" x="6261100" y="2582863"/>
          <p14:tracePt t="264594" x="5853113" y="2830513"/>
          <p14:tracePt t="264601" x="5607050" y="2957513"/>
          <p14:tracePt t="264609" x="5360988" y="3067050"/>
          <p14:tracePt t="264616" x="5114925" y="3203575"/>
          <p14:tracePt t="264623" x="4783138" y="3355975"/>
          <p14:tracePt t="264629" x="4519613" y="3492500"/>
          <p14:tracePt t="264636" x="4273550" y="3611563"/>
          <p14:tracePt t="264643" x="4060825" y="3687763"/>
          <p14:tracePt t="264650" x="3865563" y="3781425"/>
          <p14:tracePt t="264659" x="3687763" y="3857625"/>
          <p14:tracePt t="264664" x="3594100" y="3892550"/>
          <p14:tracePt t="264672" x="3492500" y="3951288"/>
          <p14:tracePt t="264678" x="3414713" y="3994150"/>
          <p14:tracePt t="264686" x="3373438" y="4019550"/>
          <p14:tracePt t="264694" x="3348038" y="4044950"/>
          <p14:tracePt t="264698" x="3330575" y="4044950"/>
          <p14:tracePt t="264707" x="3313113" y="4062413"/>
          <p14:tracePt t="264713" x="3305175" y="4062413"/>
          <p14:tracePt t="264720" x="3297238" y="4062413"/>
          <p14:tracePt t="264726" x="3279775" y="4079875"/>
          <p14:tracePt t="264862" x="3270250" y="4079875"/>
          <p14:tracePt t="264884" x="3262313" y="4079875"/>
          <p14:tracePt t="264915" x="3254375" y="4079875"/>
          <p14:tracePt t="264932" x="3254375" y="4070350"/>
          <p14:tracePt t="264955" x="3254375" y="4062413"/>
          <p14:tracePt t="265056" x="3244850" y="4062413"/>
          <p14:tracePt t="265064" x="3236913" y="4062413"/>
          <p14:tracePt t="265070" x="3228975" y="4070350"/>
          <p14:tracePt t="265077" x="3194050" y="4113213"/>
          <p14:tracePt t="265084" x="3092450" y="4206875"/>
          <p14:tracePt t="265092" x="2811463" y="4538663"/>
          <p14:tracePt t="265097" x="2651125" y="4733925"/>
          <p14:tracePt t="265107" x="2524125" y="4894263"/>
          <p14:tracePt t="265112" x="2395538" y="5048250"/>
          <p14:tracePt t="265118" x="2293938" y="5167313"/>
          <p14:tracePt t="265127" x="2200275" y="5311775"/>
          <p14:tracePt t="265133" x="2149475" y="5395913"/>
          <p14:tracePt t="265140" x="2065338" y="5489575"/>
          <p14:tracePt t="265146" x="1987550" y="5575300"/>
          <p14:tracePt t="265155" x="1936750" y="5651500"/>
          <p14:tracePt t="265160" x="1893888" y="5702300"/>
          <p14:tracePt t="265167" x="1852613" y="5753100"/>
          <p14:tracePt t="265174" x="1809750" y="5803900"/>
          <p14:tracePt t="265182" x="1792288" y="5821363"/>
          <p14:tracePt t="265190" x="1784350" y="5838825"/>
          <p14:tracePt t="265194" x="1758950" y="5846763"/>
          <p14:tracePt t="265203" x="1749425" y="5872163"/>
          <p14:tracePt t="265211" x="1741488" y="5880100"/>
          <p14:tracePt t="265216" x="1724025" y="5897563"/>
          <p14:tracePt t="265223" x="1716088" y="5905500"/>
          <p14:tracePt t="265231" x="1690688" y="5922963"/>
          <p14:tracePt t="265238" x="1673225" y="5940425"/>
          <p14:tracePt t="265243" x="1657350" y="5957888"/>
          <p14:tracePt t="265251" x="1639888" y="5973763"/>
          <p14:tracePt t="265258" x="1606550" y="5999163"/>
          <p14:tracePt t="265265" x="1579563" y="6016625"/>
          <p14:tracePt t="265273" x="1563688" y="6024563"/>
          <p14:tracePt t="265278" x="1546225" y="6042025"/>
          <p14:tracePt t="265285" x="1538288" y="6042025"/>
          <p14:tracePt t="265292" x="1528763" y="6049963"/>
          <p14:tracePt t="265307" x="1520825" y="6049963"/>
          <p14:tracePt t="265312" x="1512888" y="6059488"/>
          <p14:tracePt t="265322" x="1512888" y="6067425"/>
          <p14:tracePt t="265326" x="1503363" y="6067425"/>
          <p14:tracePt t="265341" x="1495425" y="6067425"/>
          <p14:tracePt t="265356" x="1487488" y="6067425"/>
          <p14:tracePt t="265362" x="1477963" y="6067425"/>
          <p14:tracePt t="265601" x="1470025" y="6067425"/>
          <p14:tracePt t="265608" x="1462088" y="6076950"/>
          <p14:tracePt t="265614" x="1452563" y="6076950"/>
          <p14:tracePt t="265623" x="1444625" y="6076950"/>
          <p14:tracePt t="265629" x="1435100" y="6076950"/>
          <p14:tracePt t="265635" x="1419225" y="6084888"/>
          <p14:tracePt t="265642" x="1384300" y="6092825"/>
          <p14:tracePt t="265650" x="1333500" y="6110288"/>
          <p14:tracePt t="265656" x="1239838" y="6127750"/>
          <p14:tracePt t="265663" x="1138238" y="6153150"/>
          <p14:tracePt t="265672" x="1019175" y="6186488"/>
          <p14:tracePt t="265677" x="892175" y="6211888"/>
          <p14:tracePt t="265684" x="806450" y="6229350"/>
          <p14:tracePt t="265693" x="739775" y="6246813"/>
          <p14:tracePt t="265698" x="688975" y="6262688"/>
          <p14:tracePt t="265706" x="654050" y="6272213"/>
          <p14:tracePt t="265712" x="620713" y="6280150"/>
          <p14:tracePt t="265720" x="595313" y="6288088"/>
          <p14:tracePt t="265726" x="577850" y="6297613"/>
          <p14:tracePt t="265733" x="560388" y="6297613"/>
          <p14:tracePt t="265741" x="552450" y="6305550"/>
          <p14:tracePt t="265755" x="544513" y="6305550"/>
          <p14:tracePt t="265782" x="534988" y="6305550"/>
          <p14:tracePt t="265796" x="527050" y="6313488"/>
          <p14:tracePt t="265809" x="517525" y="6313488"/>
          <p14:tracePt t="265817" x="517525" y="6323013"/>
          <p14:tracePt t="265824" x="509588" y="6323013"/>
          <p14:tracePt t="265847" x="501650" y="6323013"/>
          <p14:tracePt t="265858" x="484188" y="6323013"/>
          <p14:tracePt t="265866" x="484188" y="6330950"/>
          <p14:tracePt t="265879" x="476250" y="6330950"/>
          <p14:tracePt t="265886" x="466725" y="6330950"/>
          <p14:tracePt t="265899" x="458788" y="6330950"/>
          <p14:tracePt t="265907" x="458788" y="6338888"/>
          <p14:tracePt t="265923" x="450850" y="6338888"/>
          <p14:tracePt t="266123" x="450850" y="6330950"/>
          <p14:tracePt t="266172" x="450850" y="6323013"/>
          <p14:tracePt t="266178" x="458788" y="6313488"/>
          <p14:tracePt t="266186" x="466725" y="6313488"/>
          <p14:tracePt t="266213" x="476250" y="6305550"/>
          <p14:tracePt t="266234" x="484188" y="6297613"/>
          <p14:tracePt t="266262" x="492125" y="6297613"/>
          <p14:tracePt t="266270" x="501650" y="6297613"/>
          <p14:tracePt t="266277" x="501650" y="6288088"/>
          <p14:tracePt t="266296" x="509588" y="6288088"/>
          <p14:tracePt t="266305" x="509588" y="6280150"/>
          <p14:tracePt t="266318" x="517525" y="6280150"/>
          <p14:tracePt t="266332" x="517525" y="6272213"/>
          <p14:tracePt t="266340" x="527050" y="6272213"/>
          <p14:tracePt t="266354" x="534988" y="6272213"/>
          <p14:tracePt t="266373" x="534988" y="6262688"/>
          <p14:tracePt t="266380" x="544513" y="6262688"/>
          <p14:tracePt t="266394" x="552450" y="6262688"/>
          <p14:tracePt t="266401" x="552450" y="6254750"/>
          <p14:tracePt t="266408" x="552450" y="6246813"/>
          <p14:tracePt t="266423" x="560388" y="6246813"/>
          <p14:tracePt t="266450" x="560388" y="6237288"/>
          <p14:tracePt t="266457" x="569913" y="6237288"/>
          <p14:tracePt t="266472" x="577850" y="6237288"/>
          <p14:tracePt t="266499" x="585788" y="6229350"/>
          <p14:tracePt t="266520" x="595313" y="6229350"/>
          <p14:tracePt t="266540" x="603250" y="6221413"/>
          <p14:tracePt t="266562" x="611188" y="6221413"/>
          <p14:tracePt t="266575" x="620713" y="6221413"/>
          <p14:tracePt t="266582" x="620713" y="6211888"/>
          <p14:tracePt t="266596" x="628650" y="6211888"/>
          <p14:tracePt t="266610" x="646113" y="6211888"/>
          <p14:tracePt t="266616" x="646113" y="6203950"/>
          <p14:tracePt t="266624" x="654050" y="6203950"/>
          <p14:tracePt t="266630" x="671513" y="6203950"/>
          <p14:tracePt t="266638" x="679450" y="6203950"/>
          <p14:tracePt t="266645" x="688975" y="6203950"/>
          <p14:tracePt t="266652" x="704850" y="6203950"/>
          <p14:tracePt t="266658" x="722313" y="6203950"/>
          <p14:tracePt t="266666" x="730250" y="6203950"/>
          <p14:tracePt t="266673" x="739775" y="6203950"/>
          <p14:tracePt t="266680" x="747713" y="6203950"/>
          <p14:tracePt t="266694" x="755650" y="6203950"/>
          <p14:tracePt t="266700" x="755650" y="6211888"/>
          <p14:tracePt t="266714" x="773113" y="6211888"/>
          <p14:tracePt t="266736" x="781050" y="6211888"/>
          <p14:tracePt t="266749" x="790575" y="6221413"/>
          <p14:tracePt t="266771" x="798513" y="6221413"/>
          <p14:tracePt t="266791" x="806450" y="6221413"/>
          <p14:tracePt t="266819" x="815975" y="6221413"/>
          <p14:tracePt t="266832" x="823913" y="6221413"/>
          <p14:tracePt t="266846" x="831850" y="6221413"/>
          <p14:tracePt t="266868" x="841375" y="6221413"/>
          <p14:tracePt t="266881" x="841375" y="6211888"/>
          <p14:tracePt t="266889" x="849313" y="6211888"/>
          <p14:tracePt t="266895" x="866775" y="6203950"/>
          <p14:tracePt t="266904" x="884238" y="6203950"/>
          <p14:tracePt t="266910" x="909638" y="6203950"/>
          <p14:tracePt t="266916" x="935038" y="6194425"/>
          <p14:tracePt t="266924" x="1062038" y="6194425"/>
          <p14:tracePt t="266930" x="1249363" y="6194425"/>
          <p14:tracePt t="266938" x="1401763" y="6203950"/>
          <p14:tracePt t="266944" x="1665288" y="6246813"/>
          <p14:tracePt t="266951" x="1792288" y="6272213"/>
          <p14:tracePt t="266973" x="1946275" y="6297613"/>
          <p14:tracePt t="266978" x="1962150" y="6297613"/>
          <p14:tracePt t="266988" x="1979613" y="6305550"/>
          <p14:tracePt t="266993" x="1979613" y="6313488"/>
          <p14:tracePt t="267000" x="1987550" y="6313488"/>
          <p14:tracePt t="267006" x="1997075" y="6313488"/>
          <p14:tracePt t="267188" x="1987550" y="6313488"/>
          <p14:tracePt t="267209" x="1979613" y="6313488"/>
          <p14:tracePt t="267216" x="1971675" y="6313488"/>
          <p14:tracePt t="267222" x="1962150" y="6313488"/>
          <p14:tracePt t="267230" x="1954213" y="6313488"/>
          <p14:tracePt t="267244" x="1936750" y="6313488"/>
          <p14:tracePt t="267250" x="1928813" y="6313488"/>
          <p14:tracePt t="267271" x="1911350" y="6313488"/>
          <p14:tracePt t="267287" x="1903413" y="6313488"/>
          <p14:tracePt t="267291" x="1893888" y="6313488"/>
          <p14:tracePt t="267299" x="1885950" y="6305550"/>
          <p14:tracePt t="267307" x="1868488" y="6305550"/>
          <p14:tracePt t="267313" x="1827213" y="6297613"/>
          <p14:tracePt t="267320" x="1776413" y="6288088"/>
          <p14:tracePt t="267327" x="1682750" y="6272213"/>
          <p14:tracePt t="267335" x="1622425" y="6254750"/>
          <p14:tracePt t="267341" x="1520825" y="6237288"/>
          <p14:tracePt t="267348" x="1435100" y="6229350"/>
          <p14:tracePt t="267355" x="1368425" y="6203950"/>
          <p14:tracePt t="267361" x="1343025" y="6203950"/>
          <p14:tracePt t="267370" x="1290638" y="6194425"/>
          <p14:tracePt t="267376" x="1265238" y="6178550"/>
          <p14:tracePt t="267383" x="1257300" y="6178550"/>
          <p14:tracePt t="267391" x="1231900" y="6178550"/>
          <p14:tracePt t="267396" x="1214438" y="6169025"/>
          <p14:tracePt t="267405" x="1206500" y="6169025"/>
          <p14:tracePt t="267410" x="1198563" y="6169025"/>
          <p14:tracePt t="267417" x="1181100" y="6169025"/>
          <p14:tracePt t="267424" x="1173163" y="6169025"/>
          <p14:tracePt t="267431" x="1147763" y="6169025"/>
          <p14:tracePt t="267438" x="1130300" y="6169025"/>
          <p14:tracePt t="267447" x="1112838" y="6169025"/>
          <p14:tracePt t="267454" x="1104900" y="6169025"/>
          <p14:tracePt t="267459" x="1087438" y="6169025"/>
          <p14:tracePt t="267466" x="1079500" y="6169025"/>
          <p14:tracePt t="267473" x="1069975" y="6169025"/>
          <p14:tracePt t="267480" x="1062038" y="6169025"/>
          <p14:tracePt t="267494" x="1054100" y="6169025"/>
          <p14:tracePt t="267515" x="1036638" y="6169025"/>
          <p14:tracePt t="267564" x="1036638" y="6161088"/>
          <p14:tracePt t="267585" x="1044575" y="6153150"/>
          <p14:tracePt t="267592" x="1054100" y="6153150"/>
          <p14:tracePt t="267598" x="1069975" y="6143625"/>
          <p14:tracePt t="267606" x="1087438" y="6135688"/>
          <p14:tracePt t="267613" x="1120775" y="6118225"/>
          <p14:tracePt t="267621" x="1308100" y="6110288"/>
          <p14:tracePt t="267626" x="1614488" y="6092825"/>
          <p14:tracePt t="267633" x="1946275" y="6102350"/>
          <p14:tracePt t="267640" x="2157413" y="6118225"/>
          <p14:tracePt t="267647" x="2438400" y="6127750"/>
          <p14:tracePt t="267655" x="2659063" y="6169025"/>
          <p14:tracePt t="267661" x="2752725" y="6186488"/>
          <p14:tracePt t="267671" x="2838450" y="6203950"/>
          <p14:tracePt t="267675" x="2930525" y="6221413"/>
          <p14:tracePt t="267682" x="3059113" y="6246813"/>
          <p14:tracePt t="267691" x="3143250" y="6262688"/>
          <p14:tracePt t="267696" x="3279775" y="6288088"/>
          <p14:tracePt t="267704" x="3389313" y="6313488"/>
          <p14:tracePt t="267710" x="3492500" y="6330950"/>
          <p14:tracePt t="267717" x="3576638" y="6348413"/>
          <p14:tracePt t="267723" x="3652838" y="6365875"/>
          <p14:tracePt t="267731" x="3746500" y="6381750"/>
          <p14:tracePt t="267739" x="3873500" y="6407150"/>
          <p14:tracePt t="267745" x="3976688" y="6424613"/>
          <p14:tracePt t="267753" x="4095750" y="6450013"/>
          <p14:tracePt t="267758" x="4205288" y="6467475"/>
          <p14:tracePt t="267769" x="4281488" y="6483350"/>
          <p14:tracePt t="267774" x="4392613" y="6500813"/>
          <p14:tracePt t="267779" x="4494213" y="6500813"/>
          <p14:tracePt t="267788" x="4587875" y="6467475"/>
          <p14:tracePt t="267793" x="4681538" y="6407150"/>
          <p14:tracePt t="267800" x="4749800" y="6338888"/>
          <p14:tracePt t="267826" x="4749800" y="6330950"/>
          <p14:tracePt t="267936" x="4740275" y="6330950"/>
          <p14:tracePt t="267943" x="4732338" y="6323013"/>
          <p14:tracePt t="267967" x="4724400" y="6313488"/>
          <p14:tracePt t="267998" x="4714875" y="6313488"/>
          <p14:tracePt t="268020" x="4706938" y="6313488"/>
          <p14:tracePt t="268034" x="4699000" y="6313488"/>
          <p14:tracePt t="268068" x="4714875" y="6313488"/>
          <p14:tracePt t="268075" x="4843463" y="6297613"/>
          <p14:tracePt t="268082" x="5072063" y="6262688"/>
          <p14:tracePt t="268090" x="5429250" y="6211888"/>
          <p14:tracePt t="268096" x="5624513" y="6186488"/>
          <p14:tracePt t="268104" x="5794375" y="6161088"/>
          <p14:tracePt t="268109" x="6032500" y="6153150"/>
          <p14:tracePt t="268117" x="6202363" y="6143625"/>
          <p14:tracePt t="268124" x="6397625" y="6118225"/>
          <p14:tracePt t="268131" x="6610350" y="6118225"/>
          <p14:tracePt t="268139" x="6932613" y="6118225"/>
          <p14:tracePt t="268145" x="7213600" y="6102350"/>
          <p14:tracePt t="268154" x="7467600" y="6102350"/>
          <p14:tracePt t="268158" x="7578725" y="6102350"/>
          <p14:tracePt t="268165" x="7731125" y="6102350"/>
          <p14:tracePt t="268173" x="7832725" y="6102350"/>
          <p14:tracePt t="268180" x="7893050" y="6110288"/>
          <p14:tracePt t="268188" x="7935913" y="6110288"/>
          <p14:tracePt t="268193" x="7961313" y="6118225"/>
          <p14:tracePt t="268200" x="7977188" y="6118225"/>
          <p14:tracePt t="268214" x="7986713" y="6118225"/>
          <p14:tracePt t="268263" x="7994650" y="6118225"/>
          <p14:tracePt t="268339" x="7994650" y="6127750"/>
          <p14:tracePt t="268354" x="7986713" y="6127750"/>
          <p14:tracePt t="268423" x="7986713" y="6135688"/>
          <p14:tracePt t="268478" x="7986713" y="6143625"/>
          <p14:tracePt t="268485" x="7977188" y="6143625"/>
          <p14:tracePt t="268500" x="7969250" y="6153150"/>
          <p14:tracePt t="268506" x="7961313" y="6153150"/>
          <p14:tracePt t="268514" x="7951788" y="6153150"/>
          <p14:tracePt t="268521" x="7951788" y="6161088"/>
          <p14:tracePt t="268527" x="7935913" y="6161088"/>
          <p14:tracePt t="268536" x="7926388" y="6169025"/>
          <p14:tracePt t="268541" x="7918450" y="6169025"/>
          <p14:tracePt t="268549" x="7910513" y="6169025"/>
          <p14:tracePt t="268557" x="7842250" y="6178550"/>
          <p14:tracePt t="268564" x="7705725" y="6186488"/>
          <p14:tracePt t="268570" x="7332663" y="6203950"/>
          <p14:tracePt t="268575" x="6942138" y="6203950"/>
          <p14:tracePt t="268583" x="6704013" y="6221413"/>
          <p14:tracePt t="268589" x="6423025" y="6229350"/>
          <p14:tracePt t="268598" x="6116638" y="6246813"/>
          <p14:tracePt t="268605" x="5700713" y="6246813"/>
          <p14:tracePt t="268610" x="5378450" y="6246813"/>
          <p14:tracePt t="268620" x="5122863" y="6246813"/>
          <p14:tracePt t="268624" x="4732338" y="6237288"/>
          <p14:tracePt t="268631" x="4435475" y="6237288"/>
          <p14:tracePt t="268639" x="4214813" y="6229350"/>
          <p14:tracePt t="268646" x="4078288" y="6229350"/>
          <p14:tracePt t="268653" x="3933825" y="6229350"/>
          <p14:tracePt t="268659" x="3703638" y="6229350"/>
          <p14:tracePt t="268666" x="3517900" y="6229350"/>
          <p14:tracePt t="268673" x="3373438" y="6229350"/>
          <p14:tracePt t="268680" x="3279775" y="6237288"/>
          <p14:tracePt t="268689" x="3228975" y="6246813"/>
          <p14:tracePt t="268694" x="3178175" y="6254750"/>
          <p14:tracePt t="268703" x="3135313" y="6272213"/>
          <p14:tracePt t="268709" x="3109913" y="6280150"/>
          <p14:tracePt t="268719" x="3092450" y="6280150"/>
          <p14:tracePt t="268723" x="3084513" y="6280150"/>
          <p14:tracePt t="268729" x="3074988" y="6280150"/>
          <p14:tracePt t="268737" x="3067050" y="6280150"/>
          <p14:tracePt t="268743" x="3059113" y="6280150"/>
          <p14:tracePt t="268750" x="3049588" y="6280150"/>
          <p14:tracePt t="268786" x="3049588" y="6272213"/>
          <p14:tracePt t="268885" x="3041650" y="6272213"/>
          <p14:tracePt t="269020" x="3033713" y="6272213"/>
          <p14:tracePt t="269027" x="3024188" y="6272213"/>
          <p14:tracePt t="269037" x="3008313" y="6272213"/>
          <p14:tracePt t="269041" x="2998788" y="6262688"/>
          <p14:tracePt t="269048" x="2940050" y="6254750"/>
          <p14:tracePt t="269055" x="2854325" y="6229350"/>
          <p14:tracePt t="269062" x="2727325" y="6211888"/>
          <p14:tracePt t="269070" x="2574925" y="6178550"/>
          <p14:tracePt t="269075" x="2405063" y="6127750"/>
          <p14:tracePt t="269085" x="2293938" y="6110288"/>
          <p14:tracePt t="269090" x="2157413" y="6059488"/>
          <p14:tracePt t="269096" x="2065338" y="6042025"/>
          <p14:tracePt t="269106" x="1997075" y="6024563"/>
          <p14:tracePt t="269110" x="1946275" y="6016625"/>
          <p14:tracePt t="269119" x="1860550" y="5973763"/>
          <p14:tracePt t="269124" x="1792288" y="5948363"/>
          <p14:tracePt t="269132" x="1758950" y="5940425"/>
          <p14:tracePt t="269139" x="1698625" y="5922963"/>
          <p14:tracePt t="269145" x="1639888" y="5905500"/>
          <p14:tracePt t="269154" x="1589088" y="5889625"/>
          <p14:tracePt t="269159" x="1554163" y="5889625"/>
          <p14:tracePt t="269166" x="1503363" y="5872163"/>
          <p14:tracePt t="269173" x="1435100" y="5854700"/>
          <p14:tracePt t="269181" x="1384300" y="5838825"/>
          <p14:tracePt t="269189" x="1317625" y="5829300"/>
          <p14:tracePt t="269194" x="1265238" y="5813425"/>
          <p14:tracePt t="269203" x="1249363" y="5803900"/>
          <p14:tracePt t="269208" x="1231900" y="5803900"/>
          <p14:tracePt t="269215" x="1214438" y="5795963"/>
          <p14:tracePt t="269229" x="1206500" y="5795963"/>
          <p14:tracePt t="269237" x="1198563" y="5795963"/>
          <p14:tracePt t="269244" x="1189038" y="5795963"/>
          <p14:tracePt t="269271" x="1181100" y="5795963"/>
          <p14:tracePt t="269313" x="1173163" y="5795963"/>
          <p14:tracePt t="269326" x="1163638" y="5795963"/>
          <p14:tracePt t="269347" x="1155700" y="5795963"/>
          <p14:tracePt t="269362" x="1155700" y="5803900"/>
          <p14:tracePt t="269369" x="1147763" y="5803900"/>
          <p14:tracePt t="269375" x="1147763" y="5813425"/>
          <p14:tracePt t="269396" x="1138238" y="5813425"/>
          <p14:tracePt t="269410" x="1130300" y="5813425"/>
          <p14:tracePt t="269424" x="1120775" y="5813425"/>
          <p14:tracePt t="269438" x="1112838" y="5813425"/>
          <p14:tracePt t="269445" x="1104900" y="5813425"/>
          <p14:tracePt t="269454" x="1095375" y="5813425"/>
          <p14:tracePt t="269459" x="1087438" y="5813425"/>
          <p14:tracePt t="269465" x="1079500" y="5813425"/>
          <p14:tracePt t="269473" x="1069975" y="5813425"/>
          <p14:tracePt t="269480" x="1069975" y="5803900"/>
          <p14:tracePt t="269487" x="1062038" y="5803900"/>
          <p14:tracePt t="269502" x="1054100" y="5803900"/>
          <p14:tracePt t="269507" x="1054100" y="5795963"/>
          <p14:tracePt t="269515" x="1044575" y="5795963"/>
          <p14:tracePt t="269528" x="1044575" y="5788025"/>
          <p14:tracePt t="269556" x="1044575" y="5778500"/>
          <p14:tracePt t="269567" x="1044575" y="5770563"/>
          <p14:tracePt t="269591" x="1044575" y="5761038"/>
          <p14:tracePt t="269605" x="1054100" y="5761038"/>
          <p14:tracePt t="269619" x="1062038" y="5761038"/>
          <p14:tracePt t="269626" x="1062038" y="5753100"/>
          <p14:tracePt t="269632" x="1069975" y="5753100"/>
          <p14:tracePt t="269639" x="1087438" y="5753100"/>
          <p14:tracePt t="269647" x="1104900" y="5745163"/>
          <p14:tracePt t="269654" x="1130300" y="5735638"/>
          <p14:tracePt t="269660" x="1163638" y="5735638"/>
          <p14:tracePt t="269669" x="1181100" y="5735638"/>
          <p14:tracePt t="269674" x="1214438" y="5735638"/>
          <p14:tracePt t="269681" x="1290638" y="5735638"/>
          <p14:tracePt t="269688" x="1358900" y="5735638"/>
          <p14:tracePt t="269696" x="1409700" y="5735638"/>
          <p14:tracePt t="269703" x="1470025" y="5735638"/>
          <p14:tracePt t="269709" x="1520825" y="5735638"/>
          <p14:tracePt t="269718" x="1554163" y="5745163"/>
          <p14:tracePt t="269723" x="1579563" y="5753100"/>
          <p14:tracePt t="269730" x="1614488" y="5753100"/>
          <p14:tracePt t="269738" x="1639888" y="5753100"/>
          <p14:tracePt t="269744" x="1657350" y="5761038"/>
          <p14:tracePt t="269752" x="1682750" y="5761038"/>
          <p14:tracePt t="269758" x="1716088" y="5770563"/>
          <p14:tracePt t="269765" x="1733550" y="5770563"/>
          <p14:tracePt t="269772" x="1758950" y="5778500"/>
          <p14:tracePt t="269778" x="1784350" y="5778500"/>
          <p14:tracePt t="269787" x="1809750" y="5778500"/>
          <p14:tracePt t="269792" x="1843088" y="5788025"/>
          <p14:tracePt t="269802" x="1893888" y="5788025"/>
          <p14:tracePt t="269806" x="1928813" y="5795963"/>
          <p14:tracePt t="269814" x="1946275" y="5795963"/>
          <p14:tracePt t="269820" x="1971675" y="5803900"/>
          <p14:tracePt t="269828" x="1987550" y="5803900"/>
          <p14:tracePt t="269837" x="2012950" y="5803900"/>
          <p14:tracePt t="269841" x="2030413" y="5813425"/>
          <p14:tracePt t="269848" x="2047875" y="5813425"/>
          <p14:tracePt t="269855" x="2065338" y="5813425"/>
          <p14:tracePt t="269863" x="2073275" y="5821363"/>
          <p14:tracePt t="269870" x="2098675" y="5821363"/>
          <p14:tracePt t="269876" x="2149475" y="5829300"/>
          <p14:tracePt t="269885" x="2182813" y="5829300"/>
          <p14:tracePt t="269890" x="2217738" y="5838825"/>
          <p14:tracePt t="269897" x="2276475" y="5846763"/>
          <p14:tracePt t="269904" x="2336800" y="5846763"/>
          <p14:tracePt t="269911" x="2370138" y="5854700"/>
          <p14:tracePt t="269919" x="2438400" y="5872163"/>
          <p14:tracePt t="269925" x="2497138" y="5889625"/>
          <p14:tracePt t="269935" x="2540000" y="5897563"/>
          <p14:tracePt t="269939" x="2582863" y="5915025"/>
          <p14:tracePt t="269945" x="2641600" y="5932488"/>
          <p14:tracePt t="269953" x="2701925" y="5940425"/>
          <p14:tracePt t="269970" x="2778125" y="5957888"/>
          <p14:tracePt t="269974" x="2828925" y="5973763"/>
          <p14:tracePt t="269982" x="2863850" y="5983288"/>
          <p14:tracePt t="269988" x="2905125" y="5991225"/>
          <p14:tracePt t="269994" x="2930525" y="5999163"/>
          <p14:tracePt t="270002" x="2965450" y="6008688"/>
          <p14:tracePt t="270009" x="2998788" y="6008688"/>
          <p14:tracePt t="270018" x="3024188" y="6016625"/>
          <p14:tracePt t="270022" x="3059113" y="6034088"/>
          <p14:tracePt t="270030" x="3092450" y="6042025"/>
          <p14:tracePt t="270038" x="3152775" y="6059488"/>
          <p14:tracePt t="270043" x="3211513" y="6076950"/>
          <p14:tracePt t="270052" x="3270250" y="6092825"/>
          <p14:tracePt t="270057" x="3297238" y="6102350"/>
          <p14:tracePt t="270064" x="3348038" y="6110288"/>
          <p14:tracePt t="270071" x="3398838" y="6127750"/>
          <p14:tracePt t="270079" x="3424238" y="6135688"/>
          <p14:tracePt t="270086" x="3449638" y="6143625"/>
          <p14:tracePt t="270092" x="3482975" y="6153150"/>
          <p14:tracePt t="270101" x="3533775" y="6161088"/>
          <p14:tracePt t="270106" x="3586163" y="6169025"/>
          <p14:tracePt t="270112" x="3627438" y="6178550"/>
          <p14:tracePt t="270120" x="3678238" y="6186488"/>
          <p14:tracePt t="270127" x="3703638" y="6186488"/>
          <p14:tracePt t="270135" x="3713163" y="6186488"/>
          <p14:tracePt t="270140" x="3729038" y="6186488"/>
          <p14:tracePt t="270148" x="3756025" y="6186488"/>
          <p14:tracePt t="270155" x="3771900" y="6178550"/>
          <p14:tracePt t="270163" x="3789363" y="6169025"/>
          <p14:tracePt t="270473" x="3789363" y="6161088"/>
          <p14:tracePt t="270479" x="3789363" y="6153150"/>
          <p14:tracePt t="270487" x="3806825" y="6153150"/>
          <p14:tracePt t="270494" x="3822700" y="6143625"/>
          <p14:tracePt t="270502" x="3848100" y="6127750"/>
          <p14:tracePt t="270508" x="3908425" y="6110288"/>
          <p14:tracePt t="270515" x="4078288" y="6067425"/>
          <p14:tracePt t="270522" x="4248150" y="6049963"/>
          <p14:tracePt t="270528" x="4418013" y="6034088"/>
          <p14:tracePt t="270536" x="4529138" y="6034088"/>
          <p14:tracePt t="270543" x="4699000" y="6034088"/>
          <p14:tracePt t="270551" x="4851400" y="6034088"/>
          <p14:tracePt t="270557" x="4894263" y="6049963"/>
          <p14:tracePt t="270564" x="4935538" y="6059488"/>
          <p14:tracePt t="270572" x="4978400" y="6067425"/>
          <p14:tracePt t="270577" x="5029200" y="6076950"/>
          <p14:tracePt t="270585" x="5054600" y="6084888"/>
          <p14:tracePt t="270591" x="5080000" y="6084888"/>
          <p14:tracePt t="270599" x="5097463" y="6092825"/>
          <p14:tracePt t="270605" x="5114925" y="6092825"/>
          <p14:tracePt t="270612" x="5122863" y="6092825"/>
          <p14:tracePt t="270620" x="5140325" y="6092825"/>
          <p14:tracePt t="270626" x="5148263" y="6102350"/>
          <p14:tracePt t="270634" x="5165725" y="6102350"/>
          <p14:tracePt t="270640" x="5183188" y="6102350"/>
          <p14:tracePt t="270646" x="5191125" y="6102350"/>
          <p14:tracePt t="270654" x="5208588" y="6102350"/>
          <p14:tracePt t="270661" x="5216525" y="6102350"/>
          <p14:tracePt t="270669" x="5241925" y="6110288"/>
          <p14:tracePt t="270674" x="5259388" y="6110288"/>
          <p14:tracePt t="270688" x="5276850" y="6110288"/>
          <p14:tracePt t="270695" x="5292725" y="6110288"/>
          <p14:tracePt t="270703" x="5302250" y="6110288"/>
          <p14:tracePt t="270723" x="5310188" y="6110288"/>
          <p14:tracePt t="270732" x="5318125" y="6110288"/>
          <p14:tracePt t="270744" x="5327650" y="6110288"/>
          <p14:tracePt t="270758" x="5335588" y="6110288"/>
          <p14:tracePt t="270767" x="5353050" y="6110288"/>
          <p14:tracePt t="270772" x="5360988" y="6110288"/>
          <p14:tracePt t="270780" x="5368925" y="6110288"/>
          <p14:tracePt t="270786" x="5386388" y="6110288"/>
          <p14:tracePt t="270793" x="5403850" y="6110288"/>
          <p14:tracePt t="270801" x="5411788" y="6110288"/>
          <p14:tracePt t="270807" x="5421313" y="6110288"/>
          <p14:tracePt t="270814" x="5437188" y="6110288"/>
          <p14:tracePt t="270820" x="5446713" y="6110288"/>
          <p14:tracePt t="270828" x="5454650" y="6110288"/>
          <p14:tracePt t="270836" x="5462588" y="6110288"/>
          <p14:tracePt t="270841" x="5480050" y="6110288"/>
          <p14:tracePt t="270851" x="5505450" y="6110288"/>
          <p14:tracePt t="270855" x="5522913" y="6110288"/>
          <p14:tracePt t="270863" x="5548313" y="6110288"/>
          <p14:tracePt t="270869" x="5573713" y="6110288"/>
          <p14:tracePt t="270877" x="5581650" y="6110288"/>
          <p14:tracePt t="270884" x="5599113" y="6118225"/>
          <p14:tracePt t="270890" x="5616575" y="6118225"/>
          <p14:tracePt t="270897" x="5641975" y="6118225"/>
          <p14:tracePt t="270904" x="5657850" y="6118225"/>
          <p14:tracePt t="270911" x="5667375" y="6118225"/>
          <p14:tracePt t="270918" x="5675313" y="6118225"/>
          <p14:tracePt t="270924" x="5692775" y="6127750"/>
          <p14:tracePt t="270934" x="5708650" y="6127750"/>
          <p14:tracePt t="270938" x="5708650" y="6135688"/>
          <p14:tracePt t="270946" x="5726113" y="6135688"/>
          <p14:tracePt t="270953" x="5735638" y="6135688"/>
          <p14:tracePt t="270969" x="5761038" y="6135688"/>
          <p14:tracePt t="270974" x="5768975" y="6135688"/>
          <p14:tracePt t="270981" x="5776913" y="6135688"/>
          <p14:tracePt t="270994" x="5786438" y="6135688"/>
          <p14:tracePt t="271002" x="5794375" y="6135688"/>
          <p14:tracePt t="271008" x="5794375" y="6143625"/>
          <p14:tracePt t="271016" x="5802313" y="6143625"/>
          <p14:tracePt t="271029" x="5819775" y="6143625"/>
          <p14:tracePt t="271036" x="5827713" y="6143625"/>
          <p14:tracePt t="271044" x="5845175" y="6143625"/>
          <p14:tracePt t="271052" x="5870575" y="6143625"/>
          <p14:tracePt t="271057" x="5895975" y="6135688"/>
          <p14:tracePt t="271064" x="5946775" y="6127750"/>
          <p14:tracePt t="271071" x="5981700" y="6110288"/>
          <p14:tracePt t="271078" x="6024563" y="6092825"/>
          <p14:tracePt t="271149" x="6015038" y="6092825"/>
          <p14:tracePt t="271180" x="6007100" y="6092825"/>
          <p14:tracePt t="271204" x="5997575" y="6092825"/>
          <p14:tracePt t="271212" x="5989638" y="6092825"/>
          <p14:tracePt t="271219" x="5989638" y="6084888"/>
          <p14:tracePt t="271235" x="5981700" y="6076950"/>
          <p14:tracePt t="271251" x="5972175" y="6076950"/>
          <p14:tracePt t="271259" x="5964238" y="6076950"/>
          <p14:tracePt t="271274" x="5956300" y="6067425"/>
          <p14:tracePt t="271298" x="5946775" y="6067425"/>
          <p14:tracePt t="271314" x="5938838" y="6067425"/>
          <p14:tracePt t="271336" x="5930900" y="6067425"/>
          <p14:tracePt t="271368" x="5921375" y="6067425"/>
          <p14:tracePt t="271494" x="5913438" y="6067425"/>
          <p14:tracePt t="271735" x="5938838" y="6067425"/>
          <p14:tracePt t="271743" x="5972175" y="6067425"/>
          <p14:tracePt t="271750" x="6075363" y="6067425"/>
          <p14:tracePt t="271755" x="6235700" y="6067425"/>
          <p14:tracePt t="271764" x="6448425" y="6076950"/>
          <p14:tracePt t="271771" x="6550025" y="6102350"/>
          <p14:tracePt t="271777" x="6635750" y="6110288"/>
          <p14:tracePt t="271784" x="6704013" y="6110288"/>
          <p14:tracePt t="271791" x="6788150" y="6127750"/>
          <p14:tracePt t="271800" x="6864350" y="6135688"/>
          <p14:tracePt t="271806" x="6924675" y="6153150"/>
          <p14:tracePt t="271812" x="6958013" y="6161088"/>
          <p14:tracePt t="271820" x="6983413" y="6161088"/>
          <p14:tracePt t="271826" x="7018338" y="6169025"/>
          <p14:tracePt t="271834" x="7034213" y="6178550"/>
          <p14:tracePt t="271841" x="7051675" y="6178550"/>
          <p14:tracePt t="271847" x="7069138" y="6194425"/>
          <p14:tracePt t="271853" x="7094538" y="6194425"/>
          <p14:tracePt t="271861" x="7102475" y="6194425"/>
          <p14:tracePt t="271869" x="7119938" y="6194425"/>
          <p14:tracePt t="271875" x="7137400" y="6194425"/>
          <p14:tracePt t="271884" x="7153275" y="6194425"/>
          <p14:tracePt t="271889" x="7162800" y="6194425"/>
          <p14:tracePt t="271896" x="7178675" y="6203950"/>
          <p14:tracePt t="271902" x="7204075" y="6203950"/>
          <p14:tracePt t="271910" x="7221538" y="6203950"/>
          <p14:tracePt t="271917" x="7229475" y="6203950"/>
          <p14:tracePt t="271923" x="7246938" y="6203950"/>
          <p14:tracePt t="271930" x="7264400" y="6203950"/>
          <p14:tracePt t="271937" x="7281863" y="6203950"/>
          <p14:tracePt t="271951" x="7289800" y="6203950"/>
          <p14:tracePt t="271969" x="7297738" y="6203950"/>
          <p14:tracePt t="271972" x="7315200" y="6203950"/>
          <p14:tracePt t="271978" x="7323138" y="6203950"/>
          <p14:tracePt t="271987" x="7332663" y="6203950"/>
          <p14:tracePt t="271993" x="7340600" y="6203950"/>
          <p14:tracePt t="272001" x="7348538" y="6203950"/>
          <p14:tracePt t="272006" x="7358063" y="6203950"/>
          <p14:tracePt t="272016" x="7373938" y="6203950"/>
          <p14:tracePt t="272027" x="7383463" y="6203950"/>
          <p14:tracePt t="272035" x="7391400" y="6203950"/>
          <p14:tracePt t="272042" x="7400925" y="6203950"/>
          <p14:tracePt t="272050" x="7408863" y="6203950"/>
          <p14:tracePt t="272063" x="7426325" y="6203950"/>
          <p14:tracePt t="272069" x="7442200" y="6203950"/>
          <p14:tracePt t="272076" x="7451725" y="6203950"/>
          <p14:tracePt t="272084" x="7467600" y="6194425"/>
          <p14:tracePt t="272090" x="7477125" y="6194425"/>
          <p14:tracePt t="272099" x="7502525" y="6186488"/>
          <p14:tracePt t="272104" x="7527925" y="6186488"/>
          <p14:tracePt t="272111" x="7545388" y="6178550"/>
          <p14:tracePt t="272119" x="7578725" y="6178550"/>
          <p14:tracePt t="272127" x="7596188" y="6178550"/>
          <p14:tracePt t="272134" x="7621588" y="6178550"/>
          <p14:tracePt t="272139" x="7646988" y="6178550"/>
          <p14:tracePt t="272146" x="7672388" y="6178550"/>
          <p14:tracePt t="272153" x="7688263" y="6169025"/>
          <p14:tracePt t="272160" x="7705725" y="6169025"/>
          <p14:tracePt t="272168" x="7731125" y="6161088"/>
          <p14:tracePt t="272174" x="7766050" y="6161088"/>
          <p14:tracePt t="272184" x="7781925" y="6161088"/>
          <p14:tracePt t="272187" x="7807325" y="6161088"/>
          <p14:tracePt t="272195" x="7832725" y="6161088"/>
          <p14:tracePt t="272202" x="7859713" y="6153150"/>
          <p14:tracePt t="272209" x="7885113" y="6153150"/>
          <p14:tracePt t="272219" x="7918450" y="6153150"/>
          <p14:tracePt t="272222" x="7943850" y="6153150"/>
          <p14:tracePt t="272230" x="7951788" y="6153150"/>
          <p14:tracePt t="272236" x="7961313" y="6153150"/>
          <p14:tracePt t="272244" x="7977188" y="6153150"/>
          <p14:tracePt t="272252" x="7994650" y="6153150"/>
          <p14:tracePt t="272258" x="8004175" y="6153150"/>
          <p14:tracePt t="272266" x="8012113" y="6153150"/>
          <p14:tracePt t="272271" x="8020050" y="6153150"/>
          <p14:tracePt t="272279" x="8029575" y="6153150"/>
          <p14:tracePt t="272300" x="8037513" y="6153150"/>
          <p14:tracePt t="272314" x="8045450" y="6153150"/>
          <p14:tracePt t="272319" x="8054975" y="6153150"/>
          <p14:tracePt t="272334" x="8062913" y="6153150"/>
          <p14:tracePt t="272368" x="8070850" y="6153150"/>
          <p14:tracePt t="272501" x="8054975" y="6153150"/>
          <p14:tracePt t="272516" x="8054975" y="6143625"/>
          <p14:tracePt t="272522" x="8045450" y="6143625"/>
          <p14:tracePt t="272528" x="8037513" y="6143625"/>
          <p14:tracePt t="272535" x="8029575" y="6143625"/>
          <p14:tracePt t="272550" x="8020050" y="6143625"/>
          <p14:tracePt t="272567" x="8012113" y="6135688"/>
          <p14:tracePt t="272584" x="8004175" y="6135688"/>
          <p14:tracePt t="272592" x="7994650" y="6135688"/>
          <p14:tracePt t="272605" x="7986713" y="6135688"/>
          <p14:tracePt t="272619" x="7977188" y="6127750"/>
          <p14:tracePt t="272634" x="7969250" y="6127750"/>
          <p14:tracePt t="272641" x="7961313" y="6118225"/>
          <p14:tracePt t="272648" x="7951788" y="6118225"/>
          <p14:tracePt t="272654" x="7926388" y="6102350"/>
          <p14:tracePt t="272662" x="7893050" y="6084888"/>
          <p14:tracePt t="272668" x="7816850" y="6042025"/>
          <p14:tracePt t="272675" x="7723188" y="5991225"/>
          <p14:tracePt t="272683" x="7672388" y="5965825"/>
          <p14:tracePt t="272689" x="7621588" y="5948363"/>
          <p14:tracePt t="272696" x="7596188" y="5932488"/>
          <p14:tracePt t="272703" x="7545388" y="5905500"/>
          <p14:tracePt t="272710" x="7493000" y="5889625"/>
          <p14:tracePt t="272717" x="7400925" y="5864225"/>
          <p14:tracePt t="272724" x="7297738" y="5846763"/>
          <p14:tracePt t="272732" x="7137400" y="5813425"/>
          <p14:tracePt t="272737" x="6967538" y="5795963"/>
          <p14:tracePt t="272745" x="6805613" y="5795963"/>
          <p14:tracePt t="272753" x="6704013" y="5788025"/>
          <p14:tracePt t="272759" x="6600825" y="5788025"/>
          <p14:tracePt t="272767" x="6456363" y="5788025"/>
          <p14:tracePt t="272772" x="6321425" y="5788025"/>
          <p14:tracePt t="272779" x="6126163" y="5803900"/>
          <p14:tracePt t="272787" x="6015038" y="5813425"/>
          <p14:tracePt t="272793" x="5819775" y="5838825"/>
          <p14:tracePt t="272801" x="5505450" y="5897563"/>
          <p14:tracePt t="272807" x="5122863" y="5957888"/>
          <p14:tracePt t="272816" x="4935538" y="6024563"/>
          <p14:tracePt t="272821" x="4621213" y="6084888"/>
          <p14:tracePt t="272828" x="4298950" y="6161088"/>
          <p14:tracePt t="272835" x="4095750" y="6194425"/>
          <p14:tracePt t="272842" x="3984625" y="6221413"/>
          <p14:tracePt t="272849" x="3848100" y="6254750"/>
          <p14:tracePt t="272856" x="3746500" y="6280150"/>
          <p14:tracePt t="272865" x="3619500" y="6313488"/>
          <p14:tracePt t="272869" x="3500438" y="6338888"/>
          <p14:tracePt t="272876" x="3424238" y="6365875"/>
          <p14:tracePt t="272886" x="3373438" y="6381750"/>
          <p14:tracePt t="272890" x="3330575" y="6399213"/>
          <p14:tracePt t="272899" x="3287713" y="6424613"/>
          <p14:tracePt t="272905" x="3244850" y="6450013"/>
          <p14:tracePt t="272911" x="3203575" y="6483350"/>
          <p14:tracePt t="272920" x="3160713" y="6518275"/>
          <p14:tracePt t="272925" x="3135313" y="6526213"/>
          <p14:tracePt t="272933" x="3127375" y="6535738"/>
          <p14:tracePt t="272939" x="3117850" y="6543675"/>
          <p14:tracePt t="272947" x="3109913" y="6543675"/>
          <p14:tracePt t="272953" x="3100388" y="6543675"/>
          <p14:tracePt t="273220" x="3092450" y="6543675"/>
          <p14:tracePt t="273227" x="3084513" y="6543675"/>
          <p14:tracePt t="273234" x="3074988" y="6543675"/>
          <p14:tracePt t="273240" x="3049588" y="6543675"/>
          <p14:tracePt t="273249" x="3008313" y="6543675"/>
          <p14:tracePt t="273255" x="2955925" y="6543675"/>
          <p14:tracePt t="273262" x="2854325" y="6543675"/>
          <p14:tracePt t="273268" x="2701925" y="6543675"/>
          <p14:tracePt t="273275" x="2532063" y="6543675"/>
          <p14:tracePt t="273284" x="2438400" y="6543675"/>
          <p14:tracePt t="273290" x="2336800" y="6551613"/>
          <p14:tracePt t="273298" x="2276475" y="6561138"/>
          <p14:tracePt t="273303" x="2217738" y="6569075"/>
          <p14:tracePt t="273311" x="2182813" y="6569075"/>
          <p14:tracePt t="273317" x="2157413" y="6577013"/>
          <p14:tracePt t="273324" x="2124075" y="6577013"/>
          <p14:tracePt t="273334" x="2106613" y="6586538"/>
          <p14:tracePt t="273338" x="2090738" y="6586538"/>
          <p14:tracePt t="273345" x="2073275" y="6586538"/>
          <p14:tracePt t="273353" x="2055813" y="6594475"/>
          <p14:tracePt t="273367" x="2038350" y="6594475"/>
          <p14:tracePt t="273374" x="2030413" y="6594475"/>
          <p14:tracePt t="273382" x="2022475" y="6594475"/>
          <p14:tracePt t="273387" x="2012950" y="6594475"/>
          <p14:tracePt t="273394" x="2005013" y="6594475"/>
          <p14:tracePt t="273417" x="1987550" y="6594475"/>
          <p14:tracePt t="273430" x="1979613" y="6594475"/>
          <p14:tracePt t="273438" x="1971675" y="6594475"/>
          <p14:tracePt t="273450" x="1962150" y="6594475"/>
          <p14:tracePt t="273466" x="1954213" y="6586538"/>
          <p14:tracePt t="273471" x="1946275" y="6586538"/>
          <p14:tracePt t="273487" x="1936750" y="6586538"/>
          <p14:tracePt t="273500" x="1928813" y="6586538"/>
          <p14:tracePt t="273506" x="1928813" y="6577013"/>
          <p14:tracePt t="273514" x="1920875" y="6577013"/>
          <p14:tracePt t="273519" x="1920875" y="6569075"/>
          <p14:tracePt t="273526" x="1911350" y="6569075"/>
          <p14:tracePt t="273533" x="1903413" y="6569075"/>
          <p14:tracePt t="273549" x="1903413" y="6551613"/>
          <p14:tracePt t="273554" x="1893888" y="6551613"/>
          <p14:tracePt t="273561" x="1893888" y="6543675"/>
          <p14:tracePt t="273568" x="1885950" y="6535738"/>
          <p14:tracePt t="273577" x="1878013" y="6518275"/>
          <p14:tracePt t="273585" x="1878013" y="6510338"/>
          <p14:tracePt t="273589" x="1860550" y="6492875"/>
          <p14:tracePt t="273598" x="1852613" y="6475413"/>
          <p14:tracePt t="273602" x="1852613" y="6450013"/>
          <p14:tracePt t="273610" x="1835150" y="6442075"/>
          <p14:tracePt t="273618" x="1835150" y="6432550"/>
          <p14:tracePt t="273624" x="1827213" y="6416675"/>
          <p14:tracePt t="273632" x="1817688" y="6407150"/>
          <p14:tracePt t="273638" x="1817688" y="6399213"/>
          <p14:tracePt t="273651" x="1809750" y="6399213"/>
          <p14:tracePt t="273659" x="1801813" y="6391275"/>
          <p14:tracePt t="273672" x="1792288" y="6381750"/>
          <p14:tracePt t="273682" x="1792288" y="6373813"/>
          <p14:tracePt t="273686" x="1784350" y="6373813"/>
          <p14:tracePt t="273694" x="1784350" y="6365875"/>
          <p14:tracePt t="273707" x="1766888" y="6356350"/>
          <p14:tracePt t="273715" x="1766888" y="6348413"/>
          <p14:tracePt t="273722" x="1758950" y="6348413"/>
          <p14:tracePt t="273728" x="1749425" y="6338888"/>
          <p14:tracePt t="273737" x="1741488" y="6330950"/>
          <p14:tracePt t="273743" x="1724025" y="6323013"/>
          <p14:tracePt t="273751" x="1716088" y="6313488"/>
          <p14:tracePt t="273756" x="1698625" y="6305550"/>
          <p14:tracePt t="273766" x="1690688" y="6297613"/>
          <p14:tracePt t="273770" x="1665288" y="6288088"/>
          <p14:tracePt t="273777" x="1647825" y="6272213"/>
          <p14:tracePt t="273784" x="1614488" y="6262688"/>
          <p14:tracePt t="273791" x="1563688" y="6237288"/>
          <p14:tracePt t="273800" x="1520825" y="6211888"/>
          <p14:tracePt t="273805" x="1452563" y="6169025"/>
          <p14:tracePt t="273813" x="1384300" y="6135688"/>
          <p14:tracePt t="273819" x="1317625" y="6118225"/>
          <p14:tracePt t="273826" x="1274763" y="6102350"/>
          <p14:tracePt t="273835" x="1206500" y="6092825"/>
          <p14:tracePt t="273839" x="1155700" y="6084888"/>
          <p14:tracePt t="273848" x="1120775" y="6084888"/>
          <p14:tracePt t="273853" x="1087438" y="6084888"/>
          <p14:tracePt t="273861" x="1044575" y="6084888"/>
          <p14:tracePt t="273867" x="1011238" y="6084888"/>
          <p14:tracePt t="273874" x="968375" y="6084888"/>
          <p14:tracePt t="273883" x="935038" y="6084888"/>
          <p14:tracePt t="273888" x="892175" y="6092825"/>
          <p14:tracePt t="273895" x="849313" y="6102350"/>
          <p14:tracePt t="273902" x="798513" y="6110288"/>
          <p14:tracePt t="273910" x="747713" y="6127750"/>
          <p14:tracePt t="273916" x="671513" y="6143625"/>
          <p14:tracePt t="273924" x="620713" y="6169025"/>
          <p14:tracePt t="273932" x="569913" y="6186488"/>
          <p14:tracePt t="273937" x="534988" y="6203950"/>
          <p14:tracePt t="273944" x="509588" y="6211888"/>
          <p14:tracePt t="273966" x="492125" y="6221413"/>
          <p14:tracePt t="273972" x="484188" y="6221413"/>
          <p14:tracePt t="273981" x="484188" y="6237288"/>
          <p14:tracePt t="273993" x="476250" y="6246813"/>
          <p14:tracePt t="274001" x="476250" y="6262688"/>
          <p14:tracePt t="274007" x="476250" y="6272213"/>
          <p14:tracePt t="274015" x="466725" y="6280150"/>
          <p14:tracePt t="274021" x="458788" y="6305550"/>
          <p14:tracePt t="274028" x="450850" y="6323013"/>
          <p14:tracePt t="274034" x="450850" y="6338888"/>
          <p14:tracePt t="274042" x="450850" y="6348413"/>
          <p14:tracePt t="274050" x="450850" y="6365875"/>
          <p14:tracePt t="274055" x="450850" y="6381750"/>
          <p14:tracePt t="274063" x="450850" y="6407150"/>
          <p14:tracePt t="274070" x="450850" y="6432550"/>
          <p14:tracePt t="274076" x="450850" y="6450013"/>
          <p14:tracePt t="274083" x="450850" y="6467475"/>
          <p14:tracePt t="274091" x="450850" y="6492875"/>
          <p14:tracePt t="274099" x="450850" y="6510338"/>
          <p14:tracePt t="274104" x="458788" y="6535738"/>
          <p14:tracePt t="274112" x="466725" y="6551613"/>
          <p14:tracePt t="274118" x="484188" y="6577013"/>
          <p14:tracePt t="274125" x="509588" y="6602413"/>
          <p14:tracePt t="274132" x="552450" y="6645275"/>
          <p14:tracePt t="274140" x="595313" y="6688138"/>
          <p14:tracePt t="274148" x="696913" y="6746875"/>
          <p14:tracePt t="274153" x="892175" y="6840538"/>
          <p14:tracePt t="274293" x="2744788" y="6815138"/>
          <p14:tracePt t="274299" x="2863850" y="6772275"/>
          <p14:tracePt t="274307" x="2965450" y="6746875"/>
          <p14:tracePt t="274315" x="3024188" y="6731000"/>
          <p14:tracePt t="274320" x="3067050" y="6721475"/>
          <p14:tracePt t="274327" x="3100388" y="6713538"/>
          <p14:tracePt t="274334" x="3127375" y="6713538"/>
          <p14:tracePt t="274341" x="3143250" y="6696075"/>
          <p14:tracePt t="274350" x="3160713" y="6696075"/>
          <p14:tracePt t="274355" x="3178175" y="6688138"/>
          <p14:tracePt t="274369" x="3186113" y="6680200"/>
          <p14:tracePt t="274383" x="3194050" y="6680200"/>
          <p14:tracePt t="274398" x="3194050" y="6670675"/>
          <p14:tracePt t="274411" x="3203575" y="6670675"/>
          <p14:tracePt t="274427" x="3203575" y="6662738"/>
          <p14:tracePt t="274432" x="3203575" y="6654800"/>
          <p14:tracePt t="274449" x="3203575" y="6645275"/>
          <p14:tracePt t="274452" x="3194050" y="6645275"/>
          <p14:tracePt t="274466" x="3194050" y="6637338"/>
          <p14:tracePt t="274482" x="3186113" y="6619875"/>
          <p14:tracePt t="274487" x="3178175" y="6561138"/>
          <p14:tracePt t="274495" x="3168650" y="6492875"/>
          <p14:tracePt t="274502" x="3160713" y="6399213"/>
          <p14:tracePt t="274508" x="3152775" y="6297613"/>
          <p14:tracePt t="274515" x="3127375" y="6211888"/>
          <p14:tracePt t="274523" x="3127375" y="6186488"/>
          <p14:tracePt t="274531" x="3109913" y="6135688"/>
          <p14:tracePt t="274538" x="3100388" y="6118225"/>
          <p14:tracePt t="274544" x="3092450" y="6110288"/>
          <p14:tracePt t="274550" x="3074988" y="6092825"/>
          <p14:tracePt t="274559" x="3067050" y="6092825"/>
          <p14:tracePt t="274565" x="3041650" y="6067425"/>
          <p14:tracePt t="274571" x="3024188" y="6059488"/>
          <p14:tracePt t="274578" x="2973388" y="6034088"/>
          <p14:tracePt t="274589" x="2922588" y="6008688"/>
          <p14:tracePt t="274591" x="2828925" y="5973763"/>
          <p14:tracePt t="274599" x="2735263" y="5932488"/>
          <p14:tracePt t="274606" x="2676525" y="5905500"/>
          <p14:tracePt t="274614" x="2600325" y="5880100"/>
          <p14:tracePt t="274619" x="2524125" y="5864225"/>
          <p14:tracePt t="274628" x="2471738" y="5838825"/>
          <p14:tracePt t="274634" x="2430463" y="5821363"/>
          <p14:tracePt t="274641" x="2379663" y="5795963"/>
          <p14:tracePt t="274648" x="2336800" y="5778500"/>
          <p14:tracePt t="274655" x="2319338" y="5770563"/>
          <p14:tracePt t="274661" x="2293938" y="5770563"/>
          <p14:tracePt t="274668" x="2276475" y="5770563"/>
          <p14:tracePt t="274676" x="2243138" y="5770563"/>
          <p14:tracePt t="274683" x="2208213" y="5770563"/>
          <p14:tracePt t="274689" x="2157413" y="5770563"/>
          <p14:tracePt t="274697" x="2124075" y="5770563"/>
          <p14:tracePt t="274702" x="2055813" y="5788025"/>
          <p14:tracePt t="274710" x="1997075" y="5803900"/>
          <p14:tracePt t="274717" x="1936750" y="5813425"/>
          <p14:tracePt t="274725" x="1860550" y="5829300"/>
          <p14:tracePt t="274733" x="1784350" y="5854700"/>
          <p14:tracePt t="274738" x="1724025" y="5872163"/>
          <p14:tracePt t="274746" x="1647825" y="5897563"/>
          <p14:tracePt t="274752" x="1589088" y="5915025"/>
          <p14:tracePt t="274760" x="1563688" y="5932488"/>
          <p14:tracePt t="274768" x="1520825" y="5948363"/>
          <p14:tracePt t="274773" x="1495425" y="5948363"/>
          <p14:tracePt t="274781" x="1487488" y="5957888"/>
          <p14:tracePt t="274787" x="1462088" y="5973763"/>
          <p14:tracePt t="274794" x="1444625" y="5983288"/>
          <p14:tracePt t="274801" x="1427163" y="5991225"/>
          <p14:tracePt t="274807" x="1427163" y="5999163"/>
          <p14:tracePt t="274816" x="1409700" y="6008688"/>
          <p14:tracePt t="274821" x="1401763" y="6008688"/>
          <p14:tracePt t="274830" x="1393825" y="6008688"/>
          <p14:tracePt t="274835" x="1393825" y="6016625"/>
          <p14:tracePt t="274843" x="1376363" y="6024563"/>
          <p14:tracePt t="274850" x="1368425" y="6024563"/>
          <p14:tracePt t="274864" x="1368425" y="6034088"/>
          <p14:tracePt t="274870" x="1358900" y="6034088"/>
          <p14:tracePt t="274878" x="1350963" y="6042025"/>
          <p14:tracePt t="274891" x="1343025" y="6049963"/>
          <p14:tracePt t="274905" x="1343025" y="6059488"/>
          <p14:tracePt t="274915" x="1325563" y="6059488"/>
          <p14:tracePt t="274919" x="1325563" y="6067425"/>
          <p14:tracePt t="274926" x="1317625" y="6076950"/>
          <p14:tracePt t="274932" x="1317625" y="6084888"/>
          <p14:tracePt t="274940" x="1308100" y="6084888"/>
          <p14:tracePt t="274948" x="1300163" y="6092825"/>
          <p14:tracePt t="274966" x="1290638" y="6102350"/>
          <p14:tracePt t="274975" x="1282700" y="6110288"/>
          <p14:tracePt t="274983" x="1274763" y="6118225"/>
          <p14:tracePt t="274988" x="1265238" y="6118225"/>
          <p14:tracePt t="274998" x="1249363" y="6135688"/>
          <p14:tracePt t="275003" x="1231900" y="6143625"/>
          <p14:tracePt t="275010" x="1189038" y="6178550"/>
          <p14:tracePt t="275017" x="1120775" y="6229350"/>
          <p14:tracePt t="275024" x="1054100" y="6280150"/>
          <p14:tracePt t="275032" x="985838" y="6323013"/>
          <p14:tracePt t="275037" x="925513" y="6365875"/>
          <p14:tracePt t="275049" x="866775" y="6399213"/>
          <p14:tracePt t="275051" x="841375" y="6416675"/>
          <p14:tracePt t="275059" x="831850" y="6416675"/>
          <p14:tracePt t="275068" x="823913" y="6432550"/>
          <p14:tracePt t="275073" x="806450" y="6432550"/>
          <p14:tracePt t="275081" x="798513" y="6442075"/>
          <p14:tracePt t="275088" x="790575" y="6442075"/>
          <p14:tracePt t="275100" x="781050" y="6442075"/>
          <p14:tracePt t="275107" x="773113" y="6450013"/>
          <p14:tracePt t="275121" x="765175" y="6450013"/>
          <p14:tracePt t="275142" x="755650" y="6450013"/>
          <p14:tracePt t="275149" x="747713" y="6450013"/>
          <p14:tracePt t="275157" x="747713" y="6457950"/>
          <p14:tracePt t="275164" x="739775" y="6457950"/>
          <p14:tracePt t="275177" x="730250" y="6467475"/>
          <p14:tracePt t="275199" x="722313" y="6467475"/>
          <p14:tracePt t="275214" x="714375" y="6467475"/>
          <p14:tracePt t="275337" x="722313" y="6467475"/>
          <p14:tracePt t="275373" x="730250" y="6467475"/>
          <p14:tracePt t="275393" x="739775" y="6467475"/>
          <p14:tracePt t="275400" x="739775" y="6457950"/>
          <p14:tracePt t="275406" x="747713" y="6457950"/>
          <p14:tracePt t="275414" x="755650" y="6457950"/>
          <p14:tracePt t="275421" x="773113" y="6457950"/>
          <p14:tracePt t="275430" x="781050" y="6457950"/>
          <p14:tracePt t="275435" x="790575" y="6457950"/>
          <p14:tracePt t="275442" x="815975" y="6457950"/>
          <p14:tracePt t="275448" x="831850" y="6457950"/>
          <p14:tracePt t="275456" x="858838" y="6457950"/>
          <p14:tracePt t="275464" x="884238" y="6450013"/>
          <p14:tracePt t="275469" x="900113" y="6450013"/>
          <p14:tracePt t="275476" x="925513" y="6450013"/>
          <p14:tracePt t="275483" x="942975" y="6450013"/>
          <p14:tracePt t="275490" x="950913" y="6450013"/>
          <p14:tracePt t="275499" x="960438" y="6450013"/>
          <p14:tracePt t="275514" x="968375" y="6450013"/>
          <p14:tracePt t="275525" x="976313" y="6450013"/>
          <p14:tracePt t="275539" x="985838" y="6450013"/>
          <p14:tracePt t="275547" x="993775" y="6450013"/>
          <p14:tracePt t="275567" x="1003300" y="6450013"/>
          <p14:tracePt t="275608" x="1011238" y="6450013"/>
          <p14:tracePt t="275657" x="1019175" y="6450013"/>
          <p14:tracePt t="275678" x="1028700" y="6450013"/>
          <p14:tracePt t="275714" x="1036638" y="6450013"/>
          <p14:tracePt t="275762" x="1044575" y="6450013"/>
          <p14:tracePt t="275777" x="1054100" y="6450013"/>
          <p14:tracePt t="275783" x="1062038" y="6450013"/>
          <p14:tracePt t="275797" x="1069975" y="6450013"/>
          <p14:tracePt t="275811" x="1079500" y="6450013"/>
          <p14:tracePt t="275825" x="1087438" y="6450013"/>
          <p14:tracePt t="275831" x="1095375" y="6450013"/>
          <p14:tracePt t="275846" x="1104900" y="6450013"/>
          <p14:tracePt t="275866" x="1112838" y="6450013"/>
          <p14:tracePt t="275881" x="1120775" y="6450013"/>
          <p14:tracePt t="275908" x="1130300" y="6450013"/>
          <p14:tracePt t="275957" x="1138238" y="6450013"/>
          <p14:tracePt t="276020" x="1147763" y="6450013"/>
          <p14:tracePt t="276061" x="1155700" y="6442075"/>
          <p14:tracePt t="276090" x="1163638" y="6442075"/>
          <p14:tracePt t="276111" x="1163638" y="6432550"/>
          <p14:tracePt t="276132" x="1173163" y="6432550"/>
          <p14:tracePt t="276145" x="1189038" y="6424613"/>
          <p14:tracePt t="276152" x="1198563" y="6416675"/>
          <p14:tracePt t="276159" x="1231900" y="6399213"/>
          <p14:tracePt t="276166" x="1274763" y="6391275"/>
          <p14:tracePt t="276174" x="1317625" y="6373813"/>
          <p14:tracePt t="276180" x="1376363" y="6365875"/>
          <p14:tracePt t="276186" x="1419225" y="6348413"/>
          <p14:tracePt t="276196" x="1452563" y="6348413"/>
          <p14:tracePt t="276200" x="1470025" y="6348413"/>
          <p14:tracePt t="276207" x="1487488" y="6338888"/>
          <p14:tracePt t="276215" x="1495425" y="6338888"/>
          <p14:tracePt t="276222" x="1503363" y="6338888"/>
          <p14:tracePt t="276230" x="1512888" y="6338888"/>
          <p14:tracePt t="276243" x="1520825" y="6338888"/>
          <p14:tracePt t="276249" x="1528763" y="6338888"/>
          <p14:tracePt t="276264" x="1538288" y="6338888"/>
          <p14:tracePt t="276280" x="1546225" y="6338888"/>
          <p14:tracePt t="276291" x="1554163" y="6330950"/>
          <p14:tracePt t="276305" x="1563688" y="6330950"/>
          <p14:tracePt t="276326" x="1571625" y="6330950"/>
          <p14:tracePt t="276341" x="1579563" y="6323013"/>
          <p14:tracePt t="276348" x="1589088" y="6323013"/>
          <p14:tracePt t="276367" x="1597025" y="6313488"/>
          <p14:tracePt t="276380" x="1597025" y="6305550"/>
          <p14:tracePt t="276383" x="1606550" y="6305550"/>
          <p14:tracePt t="276403" x="1614488" y="6297613"/>
          <p14:tracePt t="276413" x="1614488" y="6288088"/>
          <p14:tracePt t="276419" x="1622425" y="6280150"/>
          <p14:tracePt t="276426" x="1622425" y="6262688"/>
          <p14:tracePt t="276434" x="1622425" y="6254750"/>
          <p14:tracePt t="276440" x="1622425" y="6246813"/>
          <p14:tracePt t="276447" x="1622425" y="6229350"/>
          <p14:tracePt t="276454" x="1614488" y="6211888"/>
          <p14:tracePt t="276462" x="1597025" y="6161088"/>
          <p14:tracePt t="276468" x="1520825" y="5940425"/>
          <p14:tracePt t="276475" x="1409700" y="5549900"/>
          <p14:tracePt t="276481" x="1300163" y="5243513"/>
          <p14:tracePt t="276488" x="1239838" y="5056188"/>
          <p14:tracePt t="276496" x="1163638" y="4802188"/>
          <p14:tracePt t="276503" x="1138238" y="4708525"/>
          <p14:tracePt t="276512" x="1095375" y="4605338"/>
          <p14:tracePt t="276516" x="1062038" y="4546600"/>
          <p14:tracePt t="276524" x="1044575" y="4503738"/>
          <p14:tracePt t="276532" x="1028700" y="4495800"/>
          <p14:tracePt t="276537" x="1019175" y="4486275"/>
          <p14:tracePt t="276545" x="1011238" y="4486275"/>
          <p14:tracePt t="276913" x="1011238" y="4495800"/>
          <p14:tracePt t="276927" x="1011238" y="4513263"/>
          <p14:tracePt t="276941" x="1011238" y="4521200"/>
          <p14:tracePt t="276947" x="1011238" y="4538663"/>
          <p14:tracePt t="276955" x="1011238" y="4564063"/>
          <p14:tracePt t="276964" x="1019175" y="4579938"/>
          <p14:tracePt t="276968" x="1019175" y="4589463"/>
          <p14:tracePt t="276976" x="1028700" y="4614863"/>
          <p14:tracePt t="276983" x="1028700" y="4630738"/>
          <p14:tracePt t="276989" x="1028700" y="4640263"/>
          <p14:tracePt t="276998" x="1036638" y="4657725"/>
          <p14:tracePt t="277004" x="1036638" y="4665663"/>
          <p14:tracePt t="277013" x="1036638" y="4673600"/>
          <p14:tracePt t="277024" x="1036638" y="4691063"/>
          <p14:tracePt t="277045" x="1044575" y="4699000"/>
          <p14:tracePt t="277059" x="1044575" y="4708525"/>
          <p14:tracePt t="277068" x="1044575" y="4716463"/>
          <p14:tracePt t="277087" x="1044575" y="4724400"/>
          <p14:tracePt t="277115" x="1044575" y="4733925"/>
          <p14:tracePt t="277142" x="1044575" y="4741863"/>
          <p14:tracePt t="277163" x="1044575" y="4749800"/>
          <p14:tracePt t="277171" x="1044575" y="4759325"/>
          <p14:tracePt t="277177" x="1054100" y="4759325"/>
          <p14:tracePt t="277206" x="1054100" y="4767263"/>
          <p14:tracePt t="277234" x="1062038" y="4767263"/>
          <p14:tracePt t="277254" x="1062038" y="4775200"/>
          <p14:tracePt t="277269" x="1079500" y="4775200"/>
          <p14:tracePt t="277282" x="1087438" y="4784725"/>
          <p14:tracePt t="277289" x="1112838" y="4784725"/>
          <p14:tracePt t="277296" x="1120775" y="4784725"/>
          <p14:tracePt t="277302" x="1155700" y="4784725"/>
          <p14:tracePt t="277312" x="1181100" y="4792663"/>
          <p14:tracePt t="277317" x="1206500" y="4792663"/>
          <p14:tracePt t="277324" x="1223963" y="4802188"/>
          <p14:tracePt t="277330" x="1239838" y="4802188"/>
          <p14:tracePt t="277338" x="1274763" y="4810125"/>
          <p14:tracePt t="277345" x="1300163" y="4810125"/>
          <p14:tracePt t="277352" x="1333500" y="4810125"/>
          <p14:tracePt t="277359" x="1358900" y="4810125"/>
          <p14:tracePt t="277366" x="1384300" y="4810125"/>
          <p14:tracePt t="277373" x="1409700" y="4810125"/>
          <p14:tracePt t="277379" x="1452563" y="4810125"/>
          <p14:tracePt t="277387" x="1495425" y="4810125"/>
          <p14:tracePt t="277395" x="1554163" y="4810125"/>
          <p14:tracePt t="277400" x="1597025" y="4810125"/>
          <p14:tracePt t="277407" x="1665288" y="4810125"/>
          <p14:tracePt t="277417" x="1724025" y="4810125"/>
          <p14:tracePt t="277421" x="1817688" y="4792663"/>
          <p14:tracePt t="277429" x="1893888" y="4784725"/>
          <p14:tracePt t="277435" x="1962150" y="4775200"/>
          <p14:tracePt t="277443" x="2038350" y="4767263"/>
          <p14:tracePt t="277448" x="2073275" y="4767263"/>
          <p14:tracePt t="277456" x="2106613" y="4767263"/>
          <p14:tracePt t="277465" x="2124075" y="4767263"/>
          <p14:tracePt t="277470" x="2149475" y="4767263"/>
          <p14:tracePt t="277478" x="2174875" y="4767263"/>
          <p14:tracePt t="277487" x="2192338" y="4759325"/>
          <p14:tracePt t="277491" x="2208213" y="4759325"/>
          <p14:tracePt t="277497" x="2217738" y="4749800"/>
          <p14:tracePt t="277505" x="2235200" y="4749800"/>
          <p14:tracePt t="277513" x="2243138" y="4749800"/>
          <p14:tracePt t="277518" x="2260600" y="4749800"/>
          <p14:tracePt t="277529" x="2276475" y="4741863"/>
          <p14:tracePt t="277533" x="2286000" y="4741863"/>
          <p14:tracePt t="277540" x="2293938" y="4741863"/>
          <p14:tracePt t="277546" x="2301875" y="4741863"/>
          <p14:tracePt t="277553" x="2311400" y="4741863"/>
          <p14:tracePt t="277561" x="2319338" y="4741863"/>
          <p14:tracePt t="277567" x="2327275" y="4741863"/>
          <p14:tracePt t="277582" x="2336800" y="4741863"/>
          <p14:tracePt t="277603" x="2344738" y="4741863"/>
          <p14:tracePt t="277615" x="2344738" y="4733925"/>
          <p14:tracePt t="277623" x="2352675" y="4733925"/>
          <p14:tracePt t="277637" x="2362200" y="4733925"/>
          <p14:tracePt t="277651" x="2362200" y="4724400"/>
          <p14:tracePt t="277658" x="2370138" y="4724400"/>
          <p14:tracePt t="277679" x="2379663" y="4716463"/>
          <p14:tracePt t="277695" x="2379663" y="4708525"/>
          <p14:tracePt t="277713" x="2379663" y="4699000"/>
          <p14:tracePt t="277729" x="2379663" y="4691063"/>
          <p14:tracePt t="277744" x="2379663" y="4683125"/>
          <p14:tracePt t="277749" x="2379663" y="4673600"/>
          <p14:tracePt t="277762" x="2379663" y="4665663"/>
          <p14:tracePt t="277770" x="2379663" y="4657725"/>
          <p14:tracePt t="277778" x="2379663" y="4648200"/>
          <p14:tracePt t="277783" x="2387600" y="4630738"/>
          <p14:tracePt t="277791" x="2387600" y="4597400"/>
          <p14:tracePt t="277797" x="2395538" y="4572000"/>
          <p14:tracePt t="277804" x="2405063" y="4529138"/>
          <p14:tracePt t="277813" x="2420938" y="4460875"/>
          <p14:tracePt t="277818" x="2420938" y="4419600"/>
          <p14:tracePt t="277828" x="2420938" y="4394200"/>
          <p14:tracePt t="277832" x="2420938" y="4351338"/>
          <p14:tracePt t="277839" x="2430463" y="4333875"/>
          <p14:tracePt t="277847" x="2430463" y="4308475"/>
          <p14:tracePt t="277854" x="2430463" y="4300538"/>
          <p14:tracePt t="277861" x="2430463" y="4283075"/>
          <p14:tracePt t="277866" x="2430463" y="4265613"/>
          <p14:tracePt t="277881" x="2420938" y="4257675"/>
          <p14:tracePt t="277887" x="2413000" y="4232275"/>
          <p14:tracePt t="277896" x="2413000" y="4197350"/>
          <p14:tracePt t="277901" x="2405063" y="4156075"/>
          <p14:tracePt t="277910" x="2395538" y="4062413"/>
          <p14:tracePt t="277915" x="2387600" y="3951288"/>
          <p14:tracePt t="277924" x="2387600" y="3857625"/>
          <p14:tracePt t="277930" x="2370138" y="3763963"/>
          <p14:tracePt t="277936" x="2370138" y="3722688"/>
          <p14:tracePt t="277945" x="2362200" y="3697288"/>
          <p14:tracePt t="277950" x="2344738" y="3679825"/>
          <p14:tracePt t="277966" x="2327275" y="3662363"/>
          <p14:tracePt t="277972" x="2327275" y="3654425"/>
          <p14:tracePt t="277980" x="2319338" y="3654425"/>
          <p14:tracePt t="277994" x="2301875" y="3654425"/>
          <p14:tracePt t="277999" x="2293938" y="3646488"/>
          <p14:tracePt t="278008" x="2286000" y="3646488"/>
          <p14:tracePt t="278013" x="2260600" y="3636963"/>
          <p14:tracePt t="278020" x="2251075" y="3619500"/>
          <p14:tracePt t="278028" x="2235200" y="3619500"/>
          <p14:tracePt t="278034" x="2200275" y="3603625"/>
          <p14:tracePt t="278044" x="2174875" y="3594100"/>
          <p14:tracePt t="278048" x="2124075" y="3578225"/>
          <p14:tracePt t="278055" x="2030413" y="3568700"/>
          <p14:tracePt t="278064" x="1962150" y="3568700"/>
          <p14:tracePt t="278069" x="1885950" y="3568700"/>
          <p14:tracePt t="278077" x="1801813" y="3586163"/>
          <p14:tracePt t="278084" x="1698625" y="3636963"/>
          <p14:tracePt t="278090" x="1538288" y="3713163"/>
          <p14:tracePt t="278096" x="1444625" y="3773488"/>
          <p14:tracePt t="278104" x="1358900" y="3832225"/>
          <p14:tracePt t="278113" x="1274763" y="3892550"/>
          <p14:tracePt t="278117" x="1214438" y="3951288"/>
          <p14:tracePt t="278127" x="1163638" y="3986213"/>
          <p14:tracePt t="278131" x="1130300" y="4011613"/>
          <p14:tracePt t="278138" x="1120775" y="4019550"/>
          <p14:tracePt t="278148" x="1104900" y="4027488"/>
          <p14:tracePt t="278152" x="1104900" y="4037013"/>
          <p14:tracePt t="278167" x="1104900" y="4044950"/>
          <p14:tracePt t="278174" x="1095375" y="4044950"/>
          <p14:tracePt t="278215" x="1095375" y="4052888"/>
          <p14:tracePt t="278229" x="1104900" y="4052888"/>
          <p14:tracePt t="278243" x="1120775" y="4062413"/>
          <p14:tracePt t="278251" x="1181100" y="4095750"/>
          <p14:tracePt t="278257" x="1477963" y="4257675"/>
          <p14:tracePt t="278263" x="1885950" y="4495800"/>
          <p14:tracePt t="278272" x="2157413" y="4673600"/>
          <p14:tracePt t="278279" x="2532063" y="4929188"/>
          <p14:tracePt t="278285" x="2828925" y="5132388"/>
          <p14:tracePt t="278294" x="3127375" y="5302250"/>
          <p14:tracePt t="278299" x="3381375" y="5481638"/>
          <p14:tracePt t="278306" x="3789363" y="5745163"/>
          <p14:tracePt t="278314" x="4179888" y="6016625"/>
          <p14:tracePt t="278319" x="4375150" y="6161088"/>
          <p14:tracePt t="278327" x="4503738" y="6280150"/>
          <p14:tracePt t="278334" x="4673600" y="6424613"/>
          <p14:tracePt t="278341" x="4800600" y="6543675"/>
          <p14:tracePt t="278348" x="4843463" y="6586538"/>
          <p14:tracePt t="278355" x="4876800" y="6611938"/>
          <p14:tracePt t="278362" x="4902200" y="6637338"/>
          <p14:tracePt t="278368" x="4910138" y="6645275"/>
          <p14:tracePt t="278471" x="4902200" y="6645275"/>
          <p14:tracePt t="278509" x="4894263" y="6645275"/>
          <p14:tracePt t="278526" x="4884738" y="6645275"/>
          <p14:tracePt t="278570" x="4876800" y="6645275"/>
          <p14:tracePt t="278600" x="4868863" y="6645275"/>
          <p14:tracePt t="278605" x="4765675" y="6627813"/>
          <p14:tracePt t="278611" x="4570413" y="6594475"/>
          <p14:tracePt t="278618" x="4240213" y="6535738"/>
          <p14:tracePt t="278627" x="3900488" y="6467475"/>
          <p14:tracePt t="278632" x="3475038" y="6424613"/>
          <p14:tracePt t="278640" x="3168650" y="6391275"/>
          <p14:tracePt t="278646" x="2811463" y="6348413"/>
          <p14:tracePt t="278653" x="2557463" y="6348413"/>
          <p14:tracePt t="278662" x="2370138" y="6348413"/>
          <p14:tracePt t="278666" x="2208213" y="6348413"/>
          <p14:tracePt t="278674" x="2047875" y="6348413"/>
          <p14:tracePt t="278681" x="1946275" y="6348413"/>
          <p14:tracePt t="278688" x="1868488" y="6348413"/>
          <p14:tracePt t="278697" x="1817688" y="6348413"/>
          <p14:tracePt t="278702" x="1766888" y="6348413"/>
          <p14:tracePt t="278710" x="1741488" y="6348413"/>
          <p14:tracePt t="278715" x="1733550" y="6348413"/>
          <p14:tracePt t="278722" x="1708150" y="6348413"/>
          <p14:tracePt t="278730" x="1673225" y="6348413"/>
          <p14:tracePt t="278737" x="1647825" y="6348413"/>
          <p14:tracePt t="278745" x="1614488" y="6348413"/>
          <p14:tracePt t="278750" x="1579563" y="6348413"/>
          <p14:tracePt t="278760" x="1538288" y="6356350"/>
          <p14:tracePt t="278764" x="1520825" y="6356350"/>
          <p14:tracePt t="278771" x="1503363" y="6365875"/>
          <p14:tracePt t="278779" x="1487488" y="6373813"/>
          <p14:tracePt t="278799" x="1477963" y="6373813"/>
          <p14:tracePt t="278841" x="1470025" y="6373813"/>
          <p14:tracePt t="278918" x="1462088" y="6373813"/>
          <p14:tracePt t="278953" x="1452563" y="6373813"/>
          <p14:tracePt t="279064" x="1462088" y="6356350"/>
          <p14:tracePt t="279078" x="1470025" y="6356350"/>
          <p14:tracePt t="279085" x="1495425" y="6356350"/>
          <p14:tracePt t="279093" x="1528763" y="6338888"/>
          <p14:tracePt t="279098" x="1708150" y="6313488"/>
          <p14:tracePt t="279106" x="2038350" y="6272213"/>
          <p14:tracePt t="279113" x="2344738" y="6246813"/>
          <p14:tracePt t="279120" x="2540000" y="6221413"/>
          <p14:tracePt t="279127" x="2760663" y="6194425"/>
          <p14:tracePt t="279134" x="2955925" y="6178550"/>
          <p14:tracePt t="279142" x="3168650" y="6153150"/>
          <p14:tracePt t="279147" x="3355975" y="6153150"/>
          <p14:tracePt t="279155" x="3500438" y="6153150"/>
          <p14:tracePt t="279163" x="3602038" y="6153150"/>
          <p14:tracePt t="279168" x="3806825" y="6153150"/>
          <p14:tracePt t="279176" x="4017963" y="6161088"/>
          <p14:tracePt t="279183" x="4205288" y="6161088"/>
          <p14:tracePt t="279189" x="4349750" y="6169025"/>
          <p14:tracePt t="279196" x="4451350" y="6169025"/>
          <p14:tracePt t="279203" x="4554538" y="6169025"/>
          <p14:tracePt t="279211" x="4630738" y="6169025"/>
          <p14:tracePt t="279216" x="4689475" y="6169025"/>
          <p14:tracePt t="279226" x="4749800" y="6169025"/>
          <p14:tracePt t="279232" x="4791075" y="6169025"/>
          <p14:tracePt t="279238" x="4851400" y="6169025"/>
          <p14:tracePt t="279245" x="4902200" y="6161088"/>
          <p14:tracePt t="279252" x="4919663" y="6161088"/>
          <p14:tracePt t="279260" x="4945063" y="6153150"/>
          <p14:tracePt t="279265" x="4970463" y="6153150"/>
          <p14:tracePt t="279274" x="4987925" y="6153150"/>
          <p14:tracePt t="279279" x="5013325" y="6153150"/>
          <p14:tracePt t="279286" x="5046663" y="6135688"/>
          <p14:tracePt t="279296" x="5106988" y="6135688"/>
          <p14:tracePt t="279302" x="5157788" y="6135688"/>
          <p14:tracePt t="279309" x="5208588" y="6135688"/>
          <p14:tracePt t="279314" x="5276850" y="6135688"/>
          <p14:tracePt t="279322" x="5335588" y="6135688"/>
          <p14:tracePt t="279328" x="5403850" y="6135688"/>
          <p14:tracePt t="279335" x="5522913" y="6153150"/>
          <p14:tracePt t="279343" x="5649913" y="6169025"/>
          <p14:tracePt t="279349" x="5726113" y="6178550"/>
          <p14:tracePt t="279356" x="5845175" y="6194425"/>
          <p14:tracePt t="279363" x="5956300" y="6211888"/>
          <p14:tracePt t="279370" x="6024563" y="6221413"/>
          <p14:tracePt t="279377" x="6108700" y="6229350"/>
          <p14:tracePt t="279385" x="6184900" y="6246813"/>
          <p14:tracePt t="279393" x="6245225" y="6254750"/>
          <p14:tracePt t="279398" x="6286500" y="6254750"/>
          <p14:tracePt t="279405" x="6329363" y="6254750"/>
          <p14:tracePt t="279412" x="6389688" y="6262688"/>
          <p14:tracePt t="279419" x="6423025" y="6272213"/>
          <p14:tracePt t="279427" x="6465888" y="6280150"/>
          <p14:tracePt t="279433" x="6516688" y="6297613"/>
          <p14:tracePt t="279442" x="6542088" y="6305550"/>
          <p14:tracePt t="279446" x="6567488" y="6305550"/>
          <p14:tracePt t="279454" x="6610350" y="6305550"/>
          <p14:tracePt t="279462" x="6653213" y="6313488"/>
          <p14:tracePt t="279468" x="6678613" y="6313488"/>
          <p14:tracePt t="279477" x="6711950" y="6313488"/>
          <p14:tracePt t="279482" x="6745288" y="6313488"/>
          <p14:tracePt t="279489" x="6770688" y="6313488"/>
          <p14:tracePt t="279495" x="6823075" y="6313488"/>
          <p14:tracePt t="279503" x="6881813" y="6305550"/>
          <p14:tracePt t="279511" x="6950075" y="6288088"/>
          <p14:tracePt t="279516" x="7069138" y="6254750"/>
          <p14:tracePt t="279524" x="7221538" y="6194425"/>
          <p14:tracePt t="279531" x="7348538" y="6135688"/>
          <p14:tracePt t="279538" x="7416800" y="6102350"/>
          <p14:tracePt t="279544" x="7493000" y="6067425"/>
          <p14:tracePt t="279551" x="7527925" y="6049963"/>
          <p14:tracePt t="279560" x="7578725" y="6034088"/>
          <p14:tracePt t="279566" x="7604125" y="6024563"/>
          <p14:tracePt t="279572" x="7637463" y="6008688"/>
          <p14:tracePt t="279580" x="7646988" y="6008688"/>
          <p14:tracePt t="279594" x="7654925" y="6008688"/>
          <p14:tracePt t="279607" x="7662863" y="6008688"/>
          <p14:tracePt t="279627" x="7672388" y="6008688"/>
          <p14:tracePt t="279635" x="7688263" y="6008688"/>
          <p14:tracePt t="279649" x="7697788" y="6008688"/>
          <p14:tracePt t="279659" x="7705725" y="6008688"/>
          <p14:tracePt t="279663" x="7715250" y="6008688"/>
          <p14:tracePt t="279670" x="7715250" y="5999163"/>
          <p14:tracePt t="279677" x="7723188" y="5999163"/>
          <p14:tracePt t="279684" x="7748588" y="5999163"/>
          <p14:tracePt t="279693" x="7773988" y="5991225"/>
          <p14:tracePt t="279697" x="7791450" y="5991225"/>
          <p14:tracePt t="279711" x="7807325" y="5991225"/>
          <p14:tracePt t="279718" x="7816850" y="5991225"/>
          <p14:tracePt t="279733" x="7824788" y="5991225"/>
          <p14:tracePt t="279739" x="7832725" y="5991225"/>
          <p14:tracePt t="279753" x="7842250" y="5991225"/>
          <p14:tracePt t="279767" x="7859713" y="5991225"/>
          <p14:tracePt t="279788" x="7867650" y="5991225"/>
          <p14:tracePt t="279803" x="7875588" y="5991225"/>
          <p14:tracePt t="279844" x="7875588" y="5983288"/>
          <p14:tracePt t="279872" x="7875588" y="5973763"/>
          <p14:tracePt t="279878" x="7859713" y="5973763"/>
          <p14:tracePt t="279886" x="7842250" y="5957888"/>
          <p14:tracePt t="279893" x="7773988" y="5915025"/>
          <p14:tracePt t="279899" x="7654925" y="5880100"/>
          <p14:tracePt t="279907" x="7400925" y="5813425"/>
          <p14:tracePt t="279913" x="7102475" y="5753100"/>
          <p14:tracePt t="279921" x="6907213" y="5727700"/>
          <p14:tracePt t="279927" x="6600825" y="5694363"/>
          <p14:tracePt t="279934" x="6321425" y="5694363"/>
          <p14:tracePt t="279943" x="6108700" y="5702300"/>
          <p14:tracePt t="279948" x="5718175" y="5719763"/>
          <p14:tracePt t="279964" x="5003800" y="5795963"/>
          <p14:tracePt t="279969" x="4646613" y="5838825"/>
          <p14:tracePt t="279976" x="4316413" y="5889625"/>
          <p14:tracePt t="279984" x="4111625" y="5922963"/>
          <p14:tracePt t="279993" x="3976688" y="5957888"/>
          <p14:tracePt t="279996" x="3746500" y="6008688"/>
          <p14:tracePt t="280004" x="3586163" y="6067425"/>
          <p14:tracePt t="280013" x="3475038" y="6110288"/>
          <p14:tracePt t="280017" x="3313113" y="6153150"/>
          <p14:tracePt t="280025" x="3211513" y="6186488"/>
          <p14:tracePt t="280032" x="3092450" y="6221413"/>
          <p14:tracePt t="280039" x="2973388" y="6262688"/>
          <p14:tracePt t="280045" x="2846388" y="6323013"/>
          <p14:tracePt t="280053" x="2676525" y="6381750"/>
          <p14:tracePt t="280060" x="2600325" y="6407150"/>
          <p14:tracePt t="280067" x="2489200" y="6442075"/>
          <p14:tracePt t="280075" x="2352675" y="6500813"/>
          <p14:tracePt t="280081" x="2235200" y="6535738"/>
          <p14:tracePt t="280087" x="2047875" y="6611938"/>
          <p14:tracePt t="280096" x="1903413" y="6654800"/>
          <p14:tracePt t="280101" x="1741488" y="6705600"/>
          <p14:tracePt t="280109" x="1571625" y="6781800"/>
          <p14:tracePt t="280115" x="1487488" y="6807200"/>
          <p14:tracePt t="280123" x="1401763" y="6832600"/>
          <p14:tracePt t="280129" x="1350963" y="6850063"/>
          <p14:tracePt t="280248" x="1155700" y="6850063"/>
          <p14:tracePt t="280255" x="1112838" y="6840538"/>
          <p14:tracePt t="280261" x="1079500" y="6840538"/>
          <p14:tracePt t="280269" x="1044575" y="6840538"/>
          <p14:tracePt t="280278" x="1003300" y="6840538"/>
          <p14:tracePt t="280283" x="950913" y="6840538"/>
          <p14:tracePt t="280290" x="900113" y="6850063"/>
          <p14:tracePt t="280297" x="874713" y="6850063"/>
          <p14:tracePt t="280303" x="858838" y="6850063"/>
          <p14:tracePt t="280436" x="585788" y="6850063"/>
          <p14:tracePt t="280444" x="585788" y="6840538"/>
          <p14:tracePt t="280456" x="585788" y="6832600"/>
          <p14:tracePt t="280464" x="585788" y="6824663"/>
          <p14:tracePt t="280471" x="585788" y="6815138"/>
          <p14:tracePt t="280478" x="585788" y="6799263"/>
          <p14:tracePt t="280484" x="585788" y="6781800"/>
          <p14:tracePt t="280493" x="585788" y="6764338"/>
          <p14:tracePt t="280498" x="611188" y="6713538"/>
          <p14:tracePt t="280505" x="646113" y="6627813"/>
          <p14:tracePt t="280513" x="704850" y="6543675"/>
          <p14:tracePt t="280519" x="790575" y="6416675"/>
          <p14:tracePt t="280529" x="900113" y="6305550"/>
          <p14:tracePt t="280533" x="976313" y="6254750"/>
          <p14:tracePt t="280542" x="1044575" y="6186488"/>
          <p14:tracePt t="280546" x="1095375" y="6169025"/>
          <p14:tracePt t="280554" x="1112838" y="6161088"/>
          <p14:tracePt t="280563" x="1130300" y="6161088"/>
          <p14:tracePt t="280578" x="1138238" y="6161088"/>
          <p14:tracePt t="280589" x="1147763" y="6161088"/>
          <p14:tracePt t="280610" x="1155700" y="6161088"/>
          <p14:tracePt t="280630" x="1163638" y="6161088"/>
          <p14:tracePt t="280637" x="1163638" y="6169025"/>
          <p14:tracePt t="280658" x="1163638" y="6178550"/>
          <p14:tracePt t="280668" x="1163638" y="6186488"/>
          <p14:tracePt t="280679" x="1163638" y="6194425"/>
          <p14:tracePt t="280700" x="1163638" y="6203950"/>
          <p14:tracePt t="280708" x="1163638" y="6211888"/>
          <p14:tracePt t="280715" x="1155700" y="6211888"/>
          <p14:tracePt t="280721" x="1155700" y="6221413"/>
          <p14:tracePt t="280736" x="1147763" y="6221413"/>
          <p14:tracePt t="280743" x="1147763" y="6229350"/>
          <p14:tracePt t="280758" x="1138238" y="6237288"/>
          <p14:tracePt t="280763" x="1138238" y="6246813"/>
          <p14:tracePt t="280784" x="1138238" y="6254750"/>
          <p14:tracePt t="280798" x="1130300" y="6254750"/>
          <p14:tracePt t="280811" x="1130300" y="6262688"/>
          <p14:tracePt t="280832" x="1130300" y="6272213"/>
          <p14:tracePt t="280846" x="1120775" y="6272213"/>
          <p14:tracePt t="280867" x="1120775" y="6280150"/>
          <p14:tracePt t="280916" x="1120775" y="6288088"/>
          <p14:tracePt t="280944" x="1130300" y="6288088"/>
          <p14:tracePt t="280958" x="1163638" y="6288088"/>
          <p14:tracePt t="280966" x="1239838" y="6288088"/>
          <p14:tracePt t="280973" x="1376363" y="6288088"/>
          <p14:tracePt t="280979" x="1495425" y="6280150"/>
          <p14:tracePt t="280988" x="1698625" y="6272213"/>
          <p14:tracePt t="280993" x="1860550" y="6272213"/>
          <p14:tracePt t="281001" x="1962150" y="6262688"/>
          <p14:tracePt t="281008" x="2073275" y="6262688"/>
          <p14:tracePt t="281013" x="2124075" y="6262688"/>
          <p14:tracePt t="281021" x="2149475" y="6262688"/>
          <p14:tracePt t="281027" x="2166938" y="6262688"/>
          <p14:tracePt t="281034" x="2192338" y="6262688"/>
          <p14:tracePt t="281042" x="2200275" y="6262688"/>
          <p14:tracePt t="281057" x="2208213" y="6262688"/>
          <p14:tracePt t="281083" x="2217738" y="6262688"/>
          <p14:tracePt t="281140" x="2208213" y="6254750"/>
          <p14:tracePt t="281146" x="2192338" y="6254750"/>
          <p14:tracePt t="281153" x="2174875" y="6246813"/>
          <p14:tracePt t="281160" x="2141538" y="6246813"/>
          <p14:tracePt t="281167" x="2116138" y="6246813"/>
          <p14:tracePt t="281175" x="2055813" y="6246813"/>
          <p14:tracePt t="281180" x="1954213" y="6262688"/>
          <p14:tracePt t="281190" x="1817688" y="6323013"/>
          <p14:tracePt t="281197" x="1538288" y="6483350"/>
          <p14:tracePt t="281202" x="1350963" y="6654800"/>
          <p14:tracePt t="281211" x="1282700" y="6713538"/>
          <p14:tracePt t="281215" x="1214438" y="6789738"/>
          <p14:tracePt t="281225" x="1173163" y="6850063"/>
          <p14:tracePt t="281445" x="2225675" y="6824663"/>
          <p14:tracePt t="281453" x="2235200" y="6815138"/>
          <p14:tracePt t="281459" x="2243138" y="6815138"/>
          <p14:tracePt t="281466" x="2243138" y="6807200"/>
          <p14:tracePt t="281494" x="2243138" y="6799263"/>
          <p14:tracePt t="281508" x="2243138" y="6789738"/>
          <p14:tracePt t="281523" x="2243138" y="6781800"/>
          <p14:tracePt t="281529" x="2235200" y="6772275"/>
          <p14:tracePt t="281536" x="2217738" y="6764338"/>
          <p14:tracePt t="281543" x="2200275" y="6746875"/>
          <p14:tracePt t="281550" x="2157413" y="6705600"/>
          <p14:tracePt t="281558" x="2098675" y="6627813"/>
          <p14:tracePt t="281564" x="2030413" y="6518275"/>
          <p14:tracePt t="281573" x="1962150" y="6424613"/>
          <p14:tracePt t="281577" x="1885950" y="6280150"/>
          <p14:tracePt t="281585" x="1817688" y="6161088"/>
          <p14:tracePt t="281595" x="1784350" y="6110288"/>
          <p14:tracePt t="281599" x="1741488" y="6076950"/>
          <p14:tracePt t="281611" x="1716088" y="6059488"/>
          <p14:tracePt t="281615" x="1698625" y="6049963"/>
          <p14:tracePt t="281619" x="1682750" y="6049963"/>
          <p14:tracePt t="281626" x="1665288" y="6049963"/>
          <p14:tracePt t="281634" x="1647825" y="6049963"/>
          <p14:tracePt t="281641" x="1631950" y="6049963"/>
          <p14:tracePt t="281647" x="1606550" y="6067425"/>
          <p14:tracePt t="281661" x="1589088" y="6076950"/>
          <p14:tracePt t="281677" x="1579563" y="6092825"/>
          <p14:tracePt t="281691" x="1579563" y="6102350"/>
          <p14:tracePt t="281697" x="1579563" y="6110288"/>
          <p14:tracePt t="281703" x="1579563" y="6118225"/>
          <p14:tracePt t="281710" x="1579563" y="6127750"/>
          <p14:tracePt t="281724" x="1579563" y="6135688"/>
          <p14:tracePt t="281731" x="1579563" y="6143625"/>
          <p14:tracePt t="281738" x="1589088" y="6153150"/>
          <p14:tracePt t="281745" x="1597025" y="6153150"/>
          <p14:tracePt t="281752" x="1606550" y="6161088"/>
          <p14:tracePt t="281760" x="1614488" y="6169025"/>
          <p14:tracePt t="281766" x="1647825" y="6169025"/>
          <p14:tracePt t="281774" x="1784350" y="6211888"/>
          <p14:tracePt t="281780" x="2081213" y="6272213"/>
          <p14:tracePt t="281787" x="2413000" y="6323013"/>
          <p14:tracePt t="281794" x="2565400" y="6338888"/>
          <p14:tracePt t="281801" x="2786063" y="6365875"/>
          <p14:tracePt t="281808" x="3016250" y="6365875"/>
          <p14:tracePt t="281815" x="3203575" y="6381750"/>
          <p14:tracePt t="281824" x="3424238" y="6391275"/>
          <p14:tracePt t="281828" x="3652838" y="6407150"/>
          <p14:tracePt t="281836" x="3890963" y="6407150"/>
          <p14:tracePt t="281843" x="4060825" y="6416675"/>
          <p14:tracePt t="281850" x="4332288" y="6416675"/>
          <p14:tracePt t="281857" x="4621213" y="6442075"/>
          <p14:tracePt t="281865" x="4732338" y="6442075"/>
          <p14:tracePt t="281871" x="4894263" y="6457950"/>
          <p14:tracePt t="281877" x="5003800" y="6467475"/>
          <p14:tracePt t="281887" x="5080000" y="6467475"/>
          <p14:tracePt t="281893" x="5132388" y="6467475"/>
          <p14:tracePt t="281898" x="5157788" y="6467475"/>
          <p14:tracePt t="281908" x="5183188" y="6467475"/>
          <p14:tracePt t="281913" x="5183188" y="6457950"/>
          <p14:tracePt t="281919" x="5191125" y="6457950"/>
          <p14:tracePt t="281926" x="5199063" y="6457950"/>
          <p14:tracePt t="281933" x="5208588" y="6457950"/>
          <p14:tracePt t="281947" x="5208588" y="6450013"/>
          <p14:tracePt t="281975" x="5208588" y="6442075"/>
          <p14:tracePt t="281982" x="5208588" y="6432550"/>
          <p14:tracePt t="281996" x="5208588" y="6424613"/>
          <p14:tracePt t="282010" x="5208588" y="6416675"/>
          <p14:tracePt t="282017" x="5208588" y="6407150"/>
          <p14:tracePt t="282024" x="5208588" y="6399213"/>
          <p14:tracePt t="282031" x="5208588" y="6381750"/>
          <p14:tracePt t="282037" x="5208588" y="6373813"/>
          <p14:tracePt t="282044" x="5216525" y="6348413"/>
          <p14:tracePt t="282052" x="5216525" y="6323013"/>
          <p14:tracePt t="282059" x="5224463" y="6305550"/>
          <p14:tracePt t="282066" x="5224463" y="6280150"/>
          <p14:tracePt t="282074" x="5224463" y="6262688"/>
          <p14:tracePt t="282080" x="5233988" y="6229350"/>
          <p14:tracePt t="282086" x="5233988" y="6211888"/>
          <p14:tracePt t="282094" x="5249863" y="6194425"/>
          <p14:tracePt t="282100" x="5249863" y="6169025"/>
          <p14:tracePt t="282108" x="5249863" y="6153150"/>
          <p14:tracePt t="282115" x="5249863" y="6143625"/>
          <p14:tracePt t="282123" x="5249863" y="6135688"/>
          <p14:tracePt t="282127" x="5249863" y="6127750"/>
          <p14:tracePt t="282149" x="5249863" y="6118225"/>
          <p14:tracePt t="282226" x="5241925" y="6127750"/>
          <p14:tracePt t="282232" x="5241925" y="6135688"/>
          <p14:tracePt t="282241" x="5233988" y="6143625"/>
          <p14:tracePt t="282254" x="5224463" y="6169025"/>
          <p14:tracePt t="282261" x="5224463" y="6229350"/>
          <p14:tracePt t="282268" x="5224463" y="6272213"/>
          <p14:tracePt t="282275" x="5233988" y="6348413"/>
          <p14:tracePt t="282281" x="5241925" y="6391275"/>
          <p14:tracePt t="282290" x="5241925" y="6416675"/>
          <p14:tracePt t="282295" x="5249863" y="6432550"/>
          <p14:tracePt t="282303" x="5249863" y="6442075"/>
          <p14:tracePt t="282316" x="5249863" y="6457950"/>
          <p14:tracePt t="282324" x="5259388" y="6457950"/>
          <p14:tracePt t="282329" x="5259388" y="6467475"/>
          <p14:tracePt t="282365" x="5267325" y="6467475"/>
          <p14:tracePt t="282373" x="5276850" y="6475413"/>
          <p14:tracePt t="282378" x="5284788" y="6475413"/>
          <p14:tracePt t="282387" x="5302250" y="6475413"/>
          <p14:tracePt t="282393" x="5318125" y="6475413"/>
          <p14:tracePt t="282400" x="5343525" y="6457950"/>
          <p14:tracePt t="282408" x="5378450" y="6450013"/>
          <p14:tracePt t="282414" x="5403850" y="6442075"/>
          <p14:tracePt t="282423" x="5429250" y="6424613"/>
          <p14:tracePt t="282427" x="5454650" y="6407150"/>
          <p14:tracePt t="282435" x="5472113" y="6399213"/>
          <p14:tracePt t="282444" x="5487988" y="6381750"/>
          <p14:tracePt t="282448" x="5505450" y="6381750"/>
          <p14:tracePt t="282456" x="5522913" y="6365875"/>
          <p14:tracePt t="282469" x="5538788" y="6348413"/>
          <p14:tracePt t="282478" x="5548313" y="6348413"/>
          <p14:tracePt t="282491" x="5556250" y="6338888"/>
          <p14:tracePt t="282497" x="5565775" y="6330950"/>
          <p14:tracePt t="282518" x="5581650" y="6330950"/>
          <p14:tracePt t="282525" x="5581650" y="6323013"/>
          <p14:tracePt t="282555" x="5591175" y="6323013"/>
          <p14:tracePt t="282561" x="5591175" y="6313488"/>
          <p14:tracePt t="282603" x="5581650" y="6313488"/>
          <p14:tracePt t="282614" x="5573713" y="6313488"/>
          <p14:tracePt t="282626" x="5565775" y="6313488"/>
          <p14:tracePt t="282651" x="5556250" y="6313488"/>
          <p14:tracePt t="282667" x="5548313" y="6313488"/>
          <p14:tracePt t="282675" x="5538788" y="6313488"/>
          <p14:tracePt t="282690" x="5530850" y="6313488"/>
          <p14:tracePt t="282698" x="5530850" y="6305550"/>
          <p14:tracePt t="282714" x="5522913" y="6305550"/>
          <p14:tracePt t="282730" x="5513388" y="6305550"/>
          <p14:tracePt t="282740" x="5505450" y="6297613"/>
          <p14:tracePt t="282768" x="5497513" y="6297613"/>
          <p14:tracePt t="282776" x="5497513" y="6288088"/>
          <p14:tracePt t="282800" x="5487988" y="6288088"/>
          <p14:tracePt t="282875" x="5480050" y="6288088"/>
          <p14:tracePt t="282881" x="5472113" y="6288088"/>
          <p14:tracePt t="282895" x="5462588" y="6288088"/>
          <p14:tracePt t="282902" x="5454650" y="6288088"/>
          <p14:tracePt t="282909" x="5437188" y="6288088"/>
          <p14:tracePt t="282917" x="5429250" y="6288088"/>
          <p14:tracePt t="282924" x="5411788" y="6288088"/>
          <p14:tracePt t="282930" x="5394325" y="6288088"/>
          <p14:tracePt t="282939" x="5360988" y="6288088"/>
          <p14:tracePt t="282944" x="5335588" y="6288088"/>
          <p14:tracePt t="282951" x="5292725" y="6288088"/>
          <p14:tracePt t="282973" x="5054600" y="6288088"/>
          <p14:tracePt t="282979" x="4935538" y="6288088"/>
          <p14:tracePt t="282986" x="4775200" y="6297613"/>
          <p14:tracePt t="282993" x="4554538" y="6323013"/>
          <p14:tracePt t="282999" x="4367213" y="6330950"/>
          <p14:tracePt t="283009" x="4187825" y="6365875"/>
          <p14:tracePt t="283014" x="3959225" y="6407150"/>
          <p14:tracePt t="283022" x="3763963" y="6442075"/>
          <p14:tracePt t="283028" x="3678238" y="6457950"/>
          <p14:tracePt t="283034" x="3586163" y="6492875"/>
          <p14:tracePt t="283043" x="3482975" y="6535738"/>
          <p14:tracePt t="283048" x="3381375" y="6577013"/>
          <p14:tracePt t="283056" x="3305175" y="6594475"/>
          <p14:tracePt t="283062" x="3244850" y="6611938"/>
          <p14:tracePt t="283069" x="3186113" y="6627813"/>
          <p14:tracePt t="283077" x="3127375" y="6645275"/>
          <p14:tracePt t="283084" x="3084513" y="6654800"/>
          <p14:tracePt t="283090" x="3041650" y="6670675"/>
          <p14:tracePt t="283097" x="2990850" y="6680200"/>
          <p14:tracePt t="283104" x="2973388" y="6680200"/>
          <p14:tracePt t="283110" x="2930525" y="6696075"/>
          <p14:tracePt t="283117" x="2879725" y="6705600"/>
          <p14:tracePt t="283124" x="2838450" y="6713538"/>
          <p14:tracePt t="283131" x="2786063" y="6731000"/>
          <p14:tracePt t="283139" x="2752725" y="6738938"/>
          <p14:tracePt t="283145" x="2727325" y="6738938"/>
          <p14:tracePt t="283153" x="2709863" y="6738938"/>
          <p14:tracePt t="283159" x="2684463" y="6738938"/>
          <p14:tracePt t="283166" x="2668588" y="6738938"/>
          <p14:tracePt t="283173" x="2651125" y="6738938"/>
          <p14:tracePt t="283180" x="2641600" y="6738938"/>
          <p14:tracePt t="283189" x="2625725" y="6738938"/>
          <p14:tracePt t="283195" x="2616200" y="6738938"/>
          <p14:tracePt t="283202" x="2600325" y="6738938"/>
          <p14:tracePt t="283208" x="2590800" y="6738938"/>
          <p14:tracePt t="283216" x="2574925" y="6738938"/>
          <p14:tracePt t="283223" x="2557463" y="6738938"/>
          <p14:tracePt t="283229" x="2532063" y="6731000"/>
          <p14:tracePt t="283239" x="2524125" y="6731000"/>
          <p14:tracePt t="283243" x="2506663" y="6731000"/>
          <p14:tracePt t="283250" x="2489200" y="6731000"/>
          <p14:tracePt t="283258" x="2463800" y="6731000"/>
          <p14:tracePt t="283263" x="2438400" y="6721475"/>
          <p14:tracePt t="283273" x="2420938" y="6721475"/>
          <p14:tracePt t="283279" x="2405063" y="6721475"/>
          <p14:tracePt t="283285" x="2387600" y="6713538"/>
          <p14:tracePt t="283292" x="2362200" y="6713538"/>
          <p14:tracePt t="283299" x="2336800" y="6696075"/>
          <p14:tracePt t="283307" x="2293938" y="6688138"/>
          <p14:tracePt t="283313" x="2268538" y="6680200"/>
          <p14:tracePt t="283323" x="2243138" y="6670675"/>
          <p14:tracePt t="283327" x="2200275" y="6654800"/>
          <p14:tracePt t="283334" x="2174875" y="6645275"/>
          <p14:tracePt t="283343" x="2149475" y="6627813"/>
          <p14:tracePt t="283347" x="2116138" y="6611938"/>
          <p14:tracePt t="283356" x="2090738" y="6602413"/>
          <p14:tracePt t="283363" x="2073275" y="6594475"/>
          <p14:tracePt t="283368" x="2038350" y="6569075"/>
          <p14:tracePt t="283375" x="2012950" y="6561138"/>
          <p14:tracePt t="283383" x="1997075" y="6543675"/>
          <p14:tracePt t="283390" x="1987550" y="6526213"/>
          <p14:tracePt t="283397" x="1971675" y="6518275"/>
          <p14:tracePt t="283406" x="1954213" y="6510338"/>
          <p14:tracePt t="283410" x="1954213" y="6500813"/>
          <p14:tracePt t="283417" x="1946275" y="6500813"/>
          <p14:tracePt t="283426" x="1936750" y="6492875"/>
          <p14:tracePt t="283431" x="1920875" y="6475413"/>
          <p14:tracePt t="283439" x="1920875" y="6467475"/>
          <p14:tracePt t="283446" x="1911350" y="6442075"/>
          <p14:tracePt t="283455" x="1911350" y="6424613"/>
          <p14:tracePt t="283459" x="1911350" y="6365875"/>
          <p14:tracePt t="283791" x="1903413" y="6356350"/>
          <p14:tracePt t="283798" x="1885950" y="6348413"/>
          <p14:tracePt t="283806" x="1852613" y="6323013"/>
          <p14:tracePt t="283813" x="1827213" y="6297613"/>
          <p14:tracePt t="283819" x="1784350" y="6272213"/>
          <p14:tracePt t="283826" x="1749425" y="6254750"/>
          <p14:tracePt t="283833" x="1716088" y="6211888"/>
          <p14:tracePt t="283841" x="1682750" y="6186488"/>
          <p14:tracePt t="283847" x="1673225" y="6178550"/>
          <p14:tracePt t="283856" x="1647825" y="6169025"/>
          <p14:tracePt t="283862" x="1639888" y="6153150"/>
          <p14:tracePt t="283868" x="1631950" y="6153150"/>
          <p14:tracePt t="283875" x="1622425" y="6143625"/>
          <p14:tracePt t="283891" x="1614488" y="6143625"/>
          <p14:tracePt t="283904" x="1606550" y="6143625"/>
          <p14:tracePt t="283910" x="1597025" y="6143625"/>
          <p14:tracePt t="283959" x="1589088" y="6143625"/>
          <p14:tracePt t="283966" x="1579563" y="6143625"/>
          <p14:tracePt t="283994" x="1571625" y="6143625"/>
          <p14:tracePt t="284000" x="1563688" y="6143625"/>
          <p14:tracePt t="284008" x="1554163" y="6143625"/>
          <p14:tracePt t="284015" x="1538288" y="6143625"/>
          <p14:tracePt t="284022" x="1512888" y="6153150"/>
          <p14:tracePt t="284029" x="1487488" y="6153150"/>
          <p14:tracePt t="284036" x="1444625" y="6153150"/>
          <p14:tracePt t="284042" x="1384300" y="6161088"/>
          <p14:tracePt t="284050" x="1308100" y="6186488"/>
          <p14:tracePt t="284057" x="1198563" y="6194425"/>
          <p14:tracePt t="284063" x="1104900" y="6211888"/>
          <p14:tracePt t="284073" x="1044575" y="6229350"/>
          <p14:tracePt t="284078" x="1028700" y="6229350"/>
          <p14:tracePt t="284084" x="1003300" y="6237288"/>
          <p14:tracePt t="284098" x="993775" y="6237288"/>
          <p14:tracePt t="284106" x="993775" y="6246813"/>
          <p14:tracePt t="284112" x="985838" y="6246813"/>
          <p14:tracePt t="284121" x="985838" y="6254750"/>
          <p14:tracePt t="284126" x="985838" y="6262688"/>
          <p14:tracePt t="284140" x="985838" y="6272213"/>
          <p14:tracePt t="284160" x="985838" y="6280150"/>
          <p14:tracePt t="284168" x="993775" y="6280150"/>
          <p14:tracePt t="284174" x="1003300" y="6288088"/>
          <p14:tracePt t="284181" x="1011238" y="6297613"/>
          <p14:tracePt t="284190" x="1019175" y="6297613"/>
          <p14:tracePt t="284195" x="1028700" y="6297613"/>
          <p14:tracePt t="284204" x="1036638" y="6313488"/>
          <p14:tracePt t="284210" x="1044575" y="6313488"/>
          <p14:tracePt t="284217" x="1054100" y="6323013"/>
          <p14:tracePt t="284224" x="1062038" y="6323013"/>
          <p14:tracePt t="284230" x="1069975" y="6330950"/>
          <p14:tracePt t="284238" x="1087438" y="6330950"/>
          <p14:tracePt t="284244" x="1095375" y="6338888"/>
          <p14:tracePt t="284251" x="1112838" y="6348413"/>
          <p14:tracePt t="284258" x="1130300" y="6356350"/>
          <p14:tracePt t="284265" x="1138238" y="6365875"/>
          <p14:tracePt t="284272" x="1147763" y="6365875"/>
          <p14:tracePt t="284278" x="1155700" y="6373813"/>
          <p14:tracePt t="284288" x="1163638" y="6381750"/>
          <p14:tracePt t="284293" x="1173163" y="6381750"/>
          <p14:tracePt t="284314" x="1181100" y="6391275"/>
          <p14:tracePt t="284328" x="1189038" y="6391275"/>
          <p14:tracePt t="284341" x="1198563" y="6391275"/>
          <p14:tracePt t="284363" x="1206500" y="6399213"/>
          <p14:tracePt t="284390" x="1214438" y="6399213"/>
          <p14:tracePt t="284411" x="1223963" y="6399213"/>
          <p14:tracePt t="284425" x="1231900" y="6399213"/>
          <p14:tracePt t="284446" x="1239838" y="6399213"/>
          <p14:tracePt t="284454" x="1290638" y="6399213"/>
          <p14:tracePt t="284460" x="1393825" y="6391275"/>
          <p14:tracePt t="284468" x="1546225" y="6381750"/>
          <p14:tracePt t="284474" x="1868488" y="6381750"/>
          <p14:tracePt t="284481" x="2124075" y="6381750"/>
          <p14:tracePt t="284490" x="2251075" y="6381750"/>
          <p14:tracePt t="284495" x="2362200" y="6391275"/>
          <p14:tracePt t="284502" x="2489200" y="6399213"/>
          <p14:tracePt t="284508" x="2590800" y="6407150"/>
          <p14:tracePt t="284516" x="2659063" y="6407150"/>
          <p14:tracePt t="284524" x="2727325" y="6407150"/>
          <p14:tracePt t="284530" x="2803525" y="6407150"/>
          <p14:tracePt t="284538" x="2905125" y="6391275"/>
          <p14:tracePt t="284543" x="3016250" y="6391275"/>
          <p14:tracePt t="284551" x="3100388" y="6391275"/>
          <p14:tracePt t="284558" x="3186113" y="6391275"/>
          <p14:tracePt t="284564" x="3287713" y="6391275"/>
          <p14:tracePt t="284571" x="3389313" y="6391275"/>
          <p14:tracePt t="284577" x="3482975" y="6391275"/>
          <p14:tracePt t="284585" x="3517900" y="6391275"/>
          <p14:tracePt t="284593" x="3551238" y="6391275"/>
          <p14:tracePt t="284599" x="3602038" y="6381750"/>
          <p14:tracePt t="284607" x="3652838" y="6381750"/>
          <p14:tracePt t="284613" x="3678238" y="6381750"/>
          <p14:tracePt t="284624" x="3713163" y="6381750"/>
          <p14:tracePt t="284626" x="3738563" y="6381750"/>
          <p14:tracePt t="284634" x="3781425" y="6381750"/>
          <p14:tracePt t="284641" x="3814763" y="6381750"/>
          <p14:tracePt t="284648" x="3865563" y="6391275"/>
          <p14:tracePt t="284655" x="3908425" y="6391275"/>
          <p14:tracePt t="284662" x="3941763" y="6391275"/>
          <p14:tracePt t="284670" x="4002088" y="6391275"/>
          <p14:tracePt t="284675" x="4060825" y="6391275"/>
          <p14:tracePt t="284683" x="4103688" y="6391275"/>
          <p14:tracePt t="284690" x="4129088" y="6391275"/>
          <p14:tracePt t="284696" x="4187825" y="6391275"/>
          <p14:tracePt t="284704" x="4265613" y="6391275"/>
          <p14:tracePt t="284712" x="4298950" y="6391275"/>
          <p14:tracePt t="284718" x="4341813" y="6391275"/>
          <p14:tracePt t="284724" x="4400550" y="6391275"/>
          <p14:tracePt t="284732" x="4468813" y="6381750"/>
          <p14:tracePt t="284739" x="4494213" y="6373813"/>
          <p14:tracePt t="284745" x="4519613" y="6365875"/>
          <p14:tracePt t="284754" x="4554538" y="6348413"/>
          <p14:tracePt t="284760" x="4605338" y="6313488"/>
          <p14:tracePt t="284766" x="4638675" y="6305550"/>
          <p14:tracePt t="284774" x="4689475" y="6246813"/>
          <p14:tracePt t="284964" x="4681538" y="6246813"/>
          <p14:tracePt t="284978" x="4673600" y="6246813"/>
          <p14:tracePt t="285013" x="4664075" y="6246813"/>
          <p14:tracePt t="285020" x="4673600" y="6246813"/>
          <p14:tracePt t="285026" x="4818063" y="6211888"/>
          <p14:tracePt t="285034" x="5157788" y="6153150"/>
          <p14:tracePt t="285040" x="5487988" y="6110288"/>
          <p14:tracePt t="285047" x="6032500" y="6016625"/>
          <p14:tracePt t="285055" x="6524625" y="5965825"/>
          <p14:tracePt t="285062" x="6856413" y="5940425"/>
          <p14:tracePt t="285068" x="7272338" y="5905500"/>
          <p14:tracePt t="285075" x="7715250" y="5889625"/>
          <p14:tracePt t="285083" x="8037513" y="5889625"/>
          <p14:tracePt t="285089" x="8174038" y="5889625"/>
          <p14:tracePt t="285096" x="8478838" y="5897563"/>
          <p14:tracePt t="285105" x="8674100" y="5922963"/>
          <p14:tracePt t="285110" x="8793163" y="5940425"/>
          <p14:tracePt t="285117" x="8861425" y="5948363"/>
          <p14:tracePt t="285123" x="8955088" y="5965825"/>
          <p14:tracePt t="285131" x="9048750" y="5973763"/>
          <p14:tracePt t="285139" x="9099550" y="5983288"/>
          <p14:tracePt t="285144" x="9150350" y="5983288"/>
          <p14:tracePt t="285151" x="9183688" y="5991225"/>
          <p14:tracePt t="285158" x="9218613" y="5991225"/>
          <p14:tracePt t="285168" x="9261475" y="5999163"/>
          <p14:tracePt t="285173" x="9286875" y="5999163"/>
          <p14:tracePt t="285180" x="9312275" y="5999163"/>
          <p14:tracePt t="285189" x="9337675" y="6008688"/>
          <p14:tracePt t="285193" x="9371013" y="6008688"/>
          <p14:tracePt t="285200" x="9396413" y="6008688"/>
          <p14:tracePt t="285207" x="9413875" y="6008688"/>
          <p14:tracePt t="285214" x="9431338" y="6008688"/>
          <p14:tracePt t="285222" x="9439275" y="6008688"/>
          <p14:tracePt t="285227" x="9456738" y="6008688"/>
          <p14:tracePt t="285242" x="9464675" y="6008688"/>
          <p14:tracePt t="285256" x="9472613" y="6008688"/>
          <p14:tracePt t="285272" x="9482138" y="6008688"/>
          <p14:tracePt t="285291" x="9490075" y="6008688"/>
          <p14:tracePt t="285312" x="9498013" y="6008688"/>
          <p14:tracePt t="285333" x="9507538" y="6008688"/>
          <p14:tracePt t="285340" x="9515475" y="6008688"/>
          <p14:tracePt t="285347" x="9532938" y="5999163"/>
          <p14:tracePt t="285354" x="9540875" y="5999163"/>
          <p14:tracePt t="285361" x="9550400" y="5999163"/>
          <p14:tracePt t="285367" x="9566275" y="5991225"/>
          <p14:tracePt t="285382" x="9575800" y="5991225"/>
          <p14:tracePt t="285403" x="9583738" y="5991225"/>
          <p14:tracePt t="285423" x="9591675" y="5991225"/>
          <p14:tracePt t="285451" x="9583738" y="5991225"/>
          <p14:tracePt t="285458" x="9566275" y="5991225"/>
          <p14:tracePt t="285467" x="9558338" y="5999163"/>
          <p14:tracePt t="285472" x="9515475" y="6016625"/>
          <p14:tracePt t="285479" x="9413875" y="6042025"/>
          <p14:tracePt t="285487" x="9294813" y="6084888"/>
          <p14:tracePt t="285493" x="9132888" y="6118225"/>
          <p14:tracePt t="285500" x="8963025" y="6143625"/>
          <p14:tracePt t="285507" x="8734425" y="6194425"/>
          <p14:tracePt t="285514" x="8462963" y="6254750"/>
          <p14:tracePt t="285522" x="8283575" y="6288088"/>
          <p14:tracePt t="285527" x="8088313" y="6313488"/>
          <p14:tracePt t="285537" x="7969250" y="6323013"/>
          <p14:tracePt t="285541" x="7816850" y="6323013"/>
          <p14:tracePt t="285548" x="7646988" y="6348413"/>
          <p14:tracePt t="285558" x="7502525" y="6348413"/>
          <p14:tracePt t="285563" x="7416800" y="6348413"/>
          <p14:tracePt t="285570" x="7289800" y="6356350"/>
          <p14:tracePt t="285576" x="7162800" y="6356350"/>
          <p14:tracePt t="285584" x="7094538" y="6356350"/>
          <p14:tracePt t="285590" x="7008813" y="6356350"/>
          <p14:tracePt t="285597" x="6924675" y="6356350"/>
          <p14:tracePt t="285606" x="6848475" y="6365875"/>
          <p14:tracePt t="285612" x="6780213" y="6373813"/>
          <p14:tracePt t="285620" x="6694488" y="6381750"/>
          <p14:tracePt t="285625" x="6618288" y="6391275"/>
          <p14:tracePt t="285633" x="6559550" y="6391275"/>
          <p14:tracePt t="285641" x="6491288" y="6399213"/>
          <p14:tracePt t="285646" x="6397625" y="6399213"/>
          <p14:tracePt t="285655" x="6329363" y="6399213"/>
          <p14:tracePt t="285660" x="6227763" y="6399213"/>
          <p14:tracePt t="285667" x="6142038" y="6399213"/>
          <p14:tracePt t="285675" x="6057900" y="6399213"/>
          <p14:tracePt t="285681" x="5956300" y="6381750"/>
          <p14:tracePt t="285689" x="5880100" y="6373813"/>
          <p14:tracePt t="285694" x="5794375" y="6348413"/>
          <p14:tracePt t="285704" x="5735638" y="6338888"/>
          <p14:tracePt t="285709" x="5675313" y="6338888"/>
          <p14:tracePt t="285716" x="5632450" y="6338888"/>
          <p14:tracePt t="285723" x="5616575" y="6330950"/>
          <p14:tracePt t="285730" x="5591175" y="6330950"/>
          <p14:tracePt t="285737" x="5581650" y="6323013"/>
          <p14:tracePt t="285744" x="5573713" y="6323013"/>
          <p14:tracePt t="285757" x="5565775" y="6323013"/>
          <p14:tracePt t="285778" x="5556250" y="6323013"/>
          <p14:tracePt t="285787" x="5538788" y="6330950"/>
          <p14:tracePt t="285793" x="5530850" y="6330950"/>
          <p14:tracePt t="285799" x="5505450" y="6348413"/>
          <p14:tracePt t="285806" x="5462588" y="6348413"/>
          <p14:tracePt t="285813" x="5343525" y="6373813"/>
          <p14:tracePt t="285822" x="5259388" y="6391275"/>
          <p14:tracePt t="285827" x="5148263" y="6424613"/>
          <p14:tracePt t="285836" x="5046663" y="6450013"/>
          <p14:tracePt t="285842" x="4945063" y="6467475"/>
          <p14:tracePt t="285848" x="4884738" y="6475413"/>
          <p14:tracePt t="285856" x="4826000" y="6492875"/>
          <p14:tracePt t="285862" x="4775200" y="6510338"/>
          <p14:tracePt t="285869" x="4706938" y="6518275"/>
          <p14:tracePt t="285875" x="4621213" y="6535738"/>
          <p14:tracePt t="285883" x="4545013" y="6543675"/>
          <p14:tracePt t="285890" x="4460875" y="6543675"/>
          <p14:tracePt t="285896" x="4375150" y="6543675"/>
          <p14:tracePt t="285904" x="4298950" y="6543675"/>
          <p14:tracePt t="285910" x="4205288" y="6543675"/>
          <p14:tracePt t="285917" x="4137025" y="6543675"/>
          <p14:tracePt t="285924" x="4010025" y="6543675"/>
          <p14:tracePt t="285932" x="3900488" y="6535738"/>
          <p14:tracePt t="285939" x="3822700" y="6535738"/>
          <p14:tracePt t="285945" x="3738563" y="6526213"/>
          <p14:tracePt t="285953" x="3662363" y="6518275"/>
          <p14:tracePt t="285974" x="3424238" y="6500813"/>
          <p14:tracePt t="285981" x="3363913" y="6492875"/>
          <p14:tracePt t="285989" x="3338513" y="6483350"/>
          <p14:tracePt t="285995" x="3313113" y="6483350"/>
          <p14:tracePt t="286003" x="3305175" y="6483350"/>
          <p14:tracePt t="286009" x="3297238" y="6483350"/>
          <p14:tracePt t="286030" x="3297238" y="6475413"/>
          <p14:tracePt t="286113" x="3297238" y="6467475"/>
          <p14:tracePt t="286197" x="3297238" y="6457950"/>
          <p14:tracePt t="286217" x="3287713" y="6457950"/>
          <p14:tracePt t="286231" x="3279775" y="6450013"/>
          <p14:tracePt t="286238" x="3262313" y="6442075"/>
          <p14:tracePt t="286248" x="3228975" y="6424613"/>
          <p14:tracePt t="286253" x="3160713" y="6424613"/>
          <p14:tracePt t="286259" x="3109913" y="6424613"/>
          <p14:tracePt t="286266" x="3041650" y="6424613"/>
          <p14:tracePt t="286273" x="2955925" y="6424613"/>
          <p14:tracePt t="286280" x="2879725" y="6424613"/>
          <p14:tracePt t="286288" x="2820988" y="6442075"/>
          <p14:tracePt t="286295" x="2803525" y="6442075"/>
          <p14:tracePt t="286303" x="2778125" y="6442075"/>
          <p14:tracePt t="286308" x="2760663" y="6442075"/>
          <p14:tracePt t="286315" x="2752725" y="6442075"/>
          <p14:tracePt t="286322" x="2744788" y="6442075"/>
          <p14:tracePt t="286336" x="2735263" y="6442075"/>
          <p14:tracePt t="286349" x="2727325" y="6442075"/>
          <p14:tracePt t="286364" x="2719388" y="6442075"/>
          <p14:tracePt t="286371" x="2709863" y="6442075"/>
          <p14:tracePt t="286386" x="2693988" y="6442075"/>
          <p14:tracePt t="286391" x="2676525" y="6442075"/>
          <p14:tracePt t="286399" x="2659063" y="6442075"/>
          <p14:tracePt t="286405" x="2641600" y="6442075"/>
          <p14:tracePt t="286634" x="2641600" y="6432550"/>
          <p14:tracePt t="286650" x="2641600" y="6424613"/>
          <p14:tracePt t="286658" x="2641600" y="6416675"/>
          <p14:tracePt t="286688" x="2651125" y="6407150"/>
          <p14:tracePt t="286727" x="2651125" y="6399213"/>
          <p14:tracePt t="286872" x="2641600" y="6399213"/>
          <p14:tracePt t="286886" x="2633663" y="6399213"/>
          <p14:tracePt t="286899" x="2625725" y="6399213"/>
          <p14:tracePt t="286906" x="2616200" y="6391275"/>
          <p14:tracePt t="286914" x="2608263" y="6391275"/>
          <p14:tracePt t="286922" x="2590800" y="6381750"/>
          <p14:tracePt t="286927" x="2549525" y="6373813"/>
          <p14:tracePt t="286936" x="2489200" y="6338888"/>
          <p14:tracePt t="286942" x="2438400" y="6313488"/>
          <p14:tracePt t="286948" x="2362200" y="6288088"/>
          <p14:tracePt t="286955" x="2293938" y="6262688"/>
          <p14:tracePt t="286970" x="2208213" y="6221413"/>
          <p14:tracePt t="286976" x="2174875" y="6211888"/>
          <p14:tracePt t="286987" x="2157413" y="6194425"/>
          <p14:tracePt t="286990" x="2141538" y="6194425"/>
          <p14:tracePt t="286997" x="2132013" y="6186488"/>
          <p14:tracePt t="287004" x="2124075" y="6186488"/>
          <p14:tracePt t="287011" x="2116138" y="6186488"/>
          <p14:tracePt t="287025" x="2106613" y="6178550"/>
          <p14:tracePt t="287039" x="2098675" y="6178550"/>
          <p14:tracePt t="287206" x="2098675" y="6186488"/>
          <p14:tracePt t="287276" x="2098675" y="6194425"/>
          <p14:tracePt t="287415" x="2106613" y="6194425"/>
          <p14:tracePt t="287421" x="2106613" y="6203950"/>
          <p14:tracePt t="287471" x="2116138" y="6203950"/>
          <p14:tracePt t="287478" x="2116138" y="6211888"/>
          <p14:tracePt t="287498" x="2124075" y="6211888"/>
          <p14:tracePt t="287506" x="2124075" y="6221413"/>
          <p14:tracePt t="287534" x="2124075" y="6229350"/>
          <p14:tracePt t="287555" x="2124075" y="6237288"/>
          <p14:tracePt t="287583" x="2124075" y="6246813"/>
          <p14:tracePt t="287589" x="2124075" y="6254750"/>
          <p14:tracePt t="287633" x="2124075" y="6262688"/>
          <p14:tracePt t="287680" x="2132013" y="6262688"/>
          <p14:tracePt t="287826" x="2132013" y="6254750"/>
          <p14:tracePt t="287834" x="2132013" y="6246813"/>
          <p14:tracePt t="287840" x="2132013" y="6237288"/>
          <p14:tracePt t="287846" x="2132013" y="6229350"/>
          <p14:tracePt t="287854" x="2132013" y="6221413"/>
          <p14:tracePt t="287862" x="2132013" y="6203950"/>
          <p14:tracePt t="287868" x="2132013" y="6194425"/>
          <p14:tracePt t="287875" x="2132013" y="6178550"/>
          <p14:tracePt t="287885" x="2132013" y="6169025"/>
          <p14:tracePt t="287889" x="2132013" y="6153150"/>
          <p14:tracePt t="287895" x="2132013" y="6135688"/>
          <p14:tracePt t="287903" x="2116138" y="6102350"/>
          <p14:tracePt t="287910" x="2065338" y="6024563"/>
          <p14:tracePt t="287918" x="1987550" y="5940425"/>
          <p14:tracePt t="287924" x="1809750" y="5821363"/>
          <p14:tracePt t="287931" x="1579563" y="5676900"/>
          <p14:tracePt t="287939" x="1384300" y="5600700"/>
          <p14:tracePt t="287945" x="1325563" y="5575300"/>
          <p14:tracePt t="287952" x="1223963" y="5540375"/>
          <p14:tracePt t="287958" x="1138238" y="5524500"/>
          <p14:tracePt t="287970" x="1087438" y="5507038"/>
          <p14:tracePt t="287974" x="1054100" y="5489575"/>
          <p14:tracePt t="287979" x="1011238" y="5472113"/>
          <p14:tracePt t="287989" x="950913" y="5456238"/>
          <p14:tracePt t="287993" x="925513" y="5446713"/>
          <p14:tracePt t="288002" x="892175" y="5438775"/>
          <p14:tracePt t="288007" x="849313" y="5421313"/>
          <p14:tracePt t="288014" x="815975" y="5413375"/>
          <p14:tracePt t="288021" x="790575" y="5405438"/>
          <p14:tracePt t="288029" x="773113" y="5405438"/>
          <p14:tracePt t="288037" x="747713" y="5405438"/>
          <p14:tracePt t="288041" x="730250" y="5405438"/>
          <p14:tracePt t="288051" x="722313" y="5405438"/>
          <p14:tracePt t="288063" x="714375" y="5405438"/>
          <p14:tracePt t="288070" x="704850" y="5405438"/>
          <p14:tracePt t="288085" x="696913" y="5405438"/>
          <p14:tracePt t="288404" x="696913" y="5413375"/>
          <p14:tracePt t="288425" x="696913" y="5421313"/>
          <p14:tracePt t="288431" x="696913" y="5430838"/>
          <p14:tracePt t="288452" x="696913" y="5438775"/>
          <p14:tracePt t="288466" x="696913" y="5446713"/>
          <p14:tracePt t="288486" x="696913" y="5456238"/>
          <p14:tracePt t="288501" x="696913" y="5464175"/>
          <p14:tracePt t="288515" x="696913" y="5472113"/>
          <p14:tracePt t="288528" x="696913" y="5481638"/>
          <p14:tracePt t="288542" x="696913" y="5489575"/>
          <p14:tracePt t="288551" x="696913" y="5497513"/>
          <p14:tracePt t="288555" x="696913" y="5507038"/>
          <p14:tracePt t="288564" x="696913" y="5514975"/>
          <p14:tracePt t="288570" x="704850" y="5532438"/>
          <p14:tracePt t="288577" x="704850" y="5549900"/>
          <p14:tracePt t="288585" x="714375" y="5575300"/>
          <p14:tracePt t="288591" x="714375" y="5583238"/>
          <p14:tracePt t="288599" x="722313" y="5600700"/>
          <p14:tracePt t="288607" x="722313" y="5616575"/>
          <p14:tracePt t="288613" x="722313" y="5634038"/>
          <p14:tracePt t="288620" x="730250" y="5641975"/>
          <p14:tracePt t="288626" x="730250" y="5651500"/>
          <p14:tracePt t="288639" x="730250" y="5659438"/>
          <p14:tracePt t="288642" x="730250" y="5676900"/>
          <p14:tracePt t="288651" x="739775" y="5676900"/>
          <p14:tracePt t="288655" x="739775" y="5694363"/>
          <p14:tracePt t="288670" x="739775" y="5702300"/>
          <p14:tracePt t="288684" x="739775" y="5710238"/>
          <p14:tracePt t="288692" x="747713" y="5710238"/>
          <p14:tracePt t="288704" x="747713" y="5719763"/>
          <p14:tracePt t="288713" x="747713" y="5727700"/>
          <p14:tracePt t="288719" x="755650" y="5727700"/>
          <p14:tracePt t="288725" x="755650" y="5735638"/>
          <p14:tracePt t="288734" x="765175" y="5753100"/>
          <p14:tracePt t="288740" x="773113" y="5753100"/>
          <p14:tracePt t="288746" x="773113" y="5761038"/>
          <p14:tracePt t="288753" x="773113" y="5770563"/>
          <p14:tracePt t="288760" x="790575" y="5778500"/>
          <p14:tracePt t="288774" x="790575" y="5788025"/>
          <p14:tracePt t="288780" x="798513" y="5795963"/>
          <p14:tracePt t="288795" x="806450" y="5803900"/>
          <p14:tracePt t="288803" x="815975" y="5813425"/>
          <p14:tracePt t="288809" x="831850" y="5813425"/>
          <p14:tracePt t="288818" x="849313" y="5821363"/>
          <p14:tracePt t="288823" x="884238" y="5838825"/>
          <p14:tracePt t="288829" x="925513" y="5838825"/>
          <p14:tracePt t="288837" x="960438" y="5846763"/>
          <p14:tracePt t="288844" x="985838" y="5846763"/>
          <p14:tracePt t="288852" x="1011238" y="5854700"/>
          <p14:tracePt t="288858" x="1036638" y="5864225"/>
          <p14:tracePt t="288867" x="1054100" y="5864225"/>
          <p14:tracePt t="288871" x="1069975" y="5864225"/>
          <p14:tracePt t="288879" x="1095375" y="5872163"/>
          <p14:tracePt t="288889" x="1112838" y="5872163"/>
          <p14:tracePt t="288893" x="1120775" y="5872163"/>
          <p14:tracePt t="288901" x="1155700" y="5872163"/>
          <p14:tracePt t="288906" x="1214438" y="5872163"/>
          <p14:tracePt t="288915" x="1257300" y="5872163"/>
          <p14:tracePt t="288920" x="1325563" y="5872163"/>
          <p14:tracePt t="288927" x="1444625" y="5872163"/>
          <p14:tracePt t="288935" x="1512888" y="5864225"/>
          <p14:tracePt t="288942" x="1546225" y="5864225"/>
          <p14:tracePt t="288948" x="1606550" y="5864225"/>
          <p14:tracePt t="288955" x="1631950" y="5864225"/>
          <p14:tracePt t="288970" x="1665288" y="5864225"/>
          <p14:tracePt t="288976" x="1682750" y="5864225"/>
          <p14:tracePt t="288985" x="1698625" y="5864225"/>
          <p14:tracePt t="288991" x="1716088" y="5864225"/>
          <p14:tracePt t="288997" x="1724025" y="5872163"/>
          <p14:tracePt t="289004" x="1741488" y="5872163"/>
          <p14:tracePt t="289011" x="1749425" y="5872163"/>
          <p14:tracePt t="289019" x="1766888" y="5872163"/>
          <p14:tracePt t="289025" x="1776413" y="5872163"/>
          <p14:tracePt t="289034" x="1792288" y="5872163"/>
          <p14:tracePt t="289039" x="1809750" y="5872163"/>
          <p14:tracePt t="289048" x="1835150" y="5872163"/>
          <p14:tracePt t="289053" x="1843088" y="5872163"/>
          <p14:tracePt t="289060" x="1860550" y="5872163"/>
          <p14:tracePt t="289067" x="1878013" y="5872163"/>
          <p14:tracePt t="289074" x="1893888" y="5872163"/>
          <p14:tracePt t="289081" x="1920875" y="5872163"/>
          <p14:tracePt t="289088" x="1928813" y="5872163"/>
          <p14:tracePt t="289095" x="1946275" y="5872163"/>
          <p14:tracePt t="289102" x="1954213" y="5872163"/>
          <p14:tracePt t="289108" x="1979613" y="5872163"/>
          <p14:tracePt t="289122" x="1987550" y="5872163"/>
          <p14:tracePt t="289129" x="2012950" y="5880100"/>
          <p14:tracePt t="289144" x="2022475" y="5889625"/>
          <p14:tracePt t="289151" x="2030413" y="5889625"/>
          <p14:tracePt t="289158" x="2047875" y="5889625"/>
          <p14:tracePt t="289166" x="2073275" y="5889625"/>
          <p14:tracePt t="289171" x="2098675" y="5889625"/>
          <p14:tracePt t="289178" x="2116138" y="5889625"/>
          <p14:tracePt t="289185" x="2141538" y="5897563"/>
          <p14:tracePt t="289191" x="2174875" y="5897563"/>
          <p14:tracePt t="289201" x="2200275" y="5897563"/>
          <p14:tracePt t="289206" x="2217738" y="5897563"/>
          <p14:tracePt t="289213" x="2225675" y="5897563"/>
          <p14:tracePt t="289220" x="2243138" y="5897563"/>
          <p14:tracePt t="289226" x="2251075" y="5897563"/>
          <p14:tracePt t="289241" x="2260600" y="5897563"/>
          <p14:tracePt t="289247" x="2268538" y="5897563"/>
          <p14:tracePt t="289255" x="2276475" y="5897563"/>
          <p14:tracePt t="289268" x="2286000" y="5897563"/>
          <p14:tracePt t="289284" x="2293938" y="5897563"/>
          <p14:tracePt t="289290" x="2301875" y="5897563"/>
          <p14:tracePt t="289310" x="2311400" y="5897563"/>
          <p14:tracePt t="289325" x="2319338" y="5897563"/>
          <p14:tracePt t="289334" x="2336800" y="5897563"/>
          <p14:tracePt t="289338" x="2344738" y="5889625"/>
          <p14:tracePt t="289346" x="2362200" y="5889625"/>
          <p14:tracePt t="289352" x="2405063" y="5872163"/>
          <p14:tracePt t="289360" x="2420938" y="5854700"/>
          <p14:tracePt t="289368" x="2446338" y="5854700"/>
          <p14:tracePt t="289373" x="2471738" y="5838825"/>
          <p14:tracePt t="289381" x="2506663" y="5821363"/>
          <p14:tracePt t="289387" x="2532063" y="5821363"/>
          <p14:tracePt t="289394" x="2540000" y="5813425"/>
          <p14:tracePt t="289402" x="2557463" y="5803900"/>
          <p14:tracePt t="289408" x="2565400" y="5803900"/>
          <p14:tracePt t="289417" x="2582863" y="5803900"/>
          <p14:tracePt t="289422" x="2582863" y="5788025"/>
          <p14:tracePt t="289429" x="2590800" y="5788025"/>
          <p14:tracePt t="289444" x="2600325" y="5778500"/>
          <p14:tracePt t="289450" x="2608263" y="5770563"/>
          <p14:tracePt t="289458" x="2616200" y="5770563"/>
          <p14:tracePt t="289465" x="2633663" y="5745163"/>
          <p14:tracePt t="289470" x="2676525" y="5702300"/>
          <p14:tracePt t="289478" x="2719388" y="5651500"/>
          <p14:tracePt t="289486" x="2735263" y="5641975"/>
          <p14:tracePt t="289492" x="2752725" y="5608638"/>
          <p14:tracePt t="289500" x="2770188" y="5591175"/>
          <p14:tracePt t="289506" x="2778125" y="5575300"/>
          <p14:tracePt t="289512" x="2778125" y="5565775"/>
          <p14:tracePt t="289520" x="2786063" y="5557838"/>
          <p14:tracePt t="289535" x="2786063" y="5549900"/>
          <p14:tracePt t="289540" x="2786063" y="5540375"/>
          <p14:tracePt t="289554" x="2795588" y="5532438"/>
          <p14:tracePt t="289567" x="2795588" y="5514975"/>
          <p14:tracePt t="289575" x="2811463" y="5481638"/>
          <p14:tracePt t="289582" x="2820988" y="5430838"/>
          <p14:tracePt t="289588" x="2838450" y="5370513"/>
          <p14:tracePt t="289596" x="2846388" y="5319713"/>
          <p14:tracePt t="289603" x="2854325" y="5302250"/>
          <p14:tracePt t="289609" x="2854325" y="5294313"/>
          <p14:tracePt t="289618" x="2854325" y="5276850"/>
          <p14:tracePt t="289623" x="2854325" y="5260975"/>
          <p14:tracePt t="289639" x="2854325" y="5243513"/>
          <p14:tracePt t="289644" x="2846388" y="5226050"/>
          <p14:tracePt t="289658" x="2828925" y="5208588"/>
          <p14:tracePt t="289665" x="2795588" y="5167313"/>
          <p14:tracePt t="289672" x="2744788" y="5132388"/>
          <p14:tracePt t="289679" x="2701925" y="5099050"/>
          <p14:tracePt t="289685" x="2659063" y="5081588"/>
          <p14:tracePt t="289694" x="2608263" y="5048250"/>
          <p14:tracePt t="289701" x="2549525" y="5022850"/>
          <p14:tracePt t="289706" x="2514600" y="4997450"/>
          <p14:tracePt t="289716" x="2481263" y="4972050"/>
          <p14:tracePt t="289721" x="2446338" y="4954588"/>
          <p14:tracePt t="289727" x="2405063" y="4954588"/>
          <p14:tracePt t="289735" x="2352675" y="4929188"/>
          <p14:tracePt t="289742" x="2251075" y="4903788"/>
          <p14:tracePt t="289750" x="2149475" y="4894263"/>
          <p14:tracePt t="289756" x="2055813" y="4886325"/>
          <p14:tracePt t="289763" x="1946275" y="4886325"/>
          <p14:tracePt t="289770" x="1827213" y="4886325"/>
          <p14:tracePt t="289778" x="1733550" y="4894263"/>
          <p14:tracePt t="289785" x="1639888" y="4903788"/>
          <p14:tracePt t="289791" x="1563688" y="4929188"/>
          <p14:tracePt t="289799" x="1503363" y="4937125"/>
          <p14:tracePt t="289804" x="1452563" y="4946650"/>
          <p14:tracePt t="289811" x="1419225" y="4954588"/>
          <p14:tracePt t="289819" x="1376363" y="4962525"/>
          <p14:tracePt t="289825" x="1343025" y="4979988"/>
          <p14:tracePt t="289833" x="1317625" y="4987925"/>
          <p14:tracePt t="289840" x="1290638" y="4997450"/>
          <p14:tracePt t="289846" x="1274763" y="5005388"/>
          <p14:tracePt t="289853" x="1257300" y="5013325"/>
          <p14:tracePt t="289861" x="1249363" y="5013325"/>
          <p14:tracePt t="289869" x="1223963" y="5022850"/>
          <p14:tracePt t="289874" x="1214438" y="5030788"/>
          <p14:tracePt t="289883" x="1189038" y="5038725"/>
          <p14:tracePt t="289888" x="1173163" y="5048250"/>
          <p14:tracePt t="289895" x="1147763" y="5064125"/>
          <p14:tracePt t="289902" x="1104900" y="5099050"/>
          <p14:tracePt t="289910" x="1069975" y="5106988"/>
          <p14:tracePt t="289916" x="1028700" y="5124450"/>
          <p14:tracePt t="289923" x="993775" y="5149850"/>
          <p14:tracePt t="289932" x="960438" y="5175250"/>
          <p14:tracePt t="289937" x="925513" y="5192713"/>
          <p14:tracePt t="289944" x="909638" y="5208588"/>
          <p14:tracePt t="289953" x="884238" y="5226050"/>
          <p14:tracePt t="289968" x="831850" y="5276850"/>
          <p14:tracePt t="289971" x="798513" y="5294313"/>
          <p14:tracePt t="289979" x="790575" y="5311775"/>
          <p14:tracePt t="289986" x="765175" y="5327650"/>
          <p14:tracePt t="289992" x="747713" y="5337175"/>
          <p14:tracePt t="290000" x="739775" y="5345113"/>
          <p14:tracePt t="290006" x="714375" y="5362575"/>
          <p14:tracePt t="290021" x="704850" y="5370513"/>
          <p14:tracePt t="290027" x="704850" y="5380038"/>
          <p14:tracePt t="290035" x="696913" y="5380038"/>
          <p14:tracePt t="290042" x="696913" y="5387975"/>
          <p14:tracePt t="290062" x="696913" y="5395913"/>
          <p14:tracePt t="290084" x="696913" y="5405438"/>
          <p14:tracePt t="290104" x="696913" y="5413375"/>
          <p14:tracePt t="290111" x="696913" y="5421313"/>
          <p14:tracePt t="290119" x="696913" y="5430838"/>
          <p14:tracePt t="290126" x="696913" y="5438775"/>
          <p14:tracePt t="290133" x="696913" y="5456238"/>
          <p14:tracePt t="290140" x="696913" y="5464175"/>
          <p14:tracePt t="290146" x="696913" y="5472113"/>
          <p14:tracePt t="290153" x="696913" y="5489575"/>
          <p14:tracePt t="290160" x="704850" y="5507038"/>
          <p14:tracePt t="290168" x="704850" y="5514975"/>
          <p14:tracePt t="290174" x="704850" y="5524500"/>
          <p14:tracePt t="290183" x="722313" y="5540375"/>
          <p14:tracePt t="290188" x="722313" y="5557838"/>
          <p14:tracePt t="290195" x="730250" y="5565775"/>
          <p14:tracePt t="290201" x="747713" y="5583238"/>
          <p14:tracePt t="290210" x="773113" y="5616575"/>
          <p14:tracePt t="290216" x="823913" y="5659438"/>
          <p14:tracePt t="290223" x="985838" y="5735638"/>
          <p14:tracePt t="290230" x="1249363" y="5854700"/>
          <p14:tracePt t="290237" x="1427163" y="5905500"/>
          <p14:tracePt t="290244" x="1631950" y="5948363"/>
          <p14:tracePt t="290252" x="1776413" y="5957888"/>
          <p14:tracePt t="290258" x="1852613" y="5965825"/>
          <p14:tracePt t="290266" x="1893888" y="5965825"/>
          <p14:tracePt t="290272" x="1936750" y="5965825"/>
          <p14:tracePt t="290278" x="1971675" y="5965825"/>
          <p14:tracePt t="290286" x="1997075" y="5965825"/>
          <p14:tracePt t="290292" x="2012950" y="5965825"/>
          <p14:tracePt t="290300" x="2022475" y="5965825"/>
          <p14:tracePt t="290306" x="2030413" y="5965825"/>
          <p14:tracePt t="290315" x="2047875" y="5965825"/>
          <p14:tracePt t="290320" x="2055813" y="5965825"/>
          <p14:tracePt t="290327" x="2073275" y="5965825"/>
          <p14:tracePt t="290334" x="2090738" y="5965825"/>
          <p14:tracePt t="290342" x="2124075" y="5965825"/>
          <p14:tracePt t="290350" x="2192338" y="5983288"/>
          <p14:tracePt t="290356" x="2251075" y="5983288"/>
          <p14:tracePt t="290362" x="2311400" y="5983288"/>
          <p14:tracePt t="290369" x="2352675" y="5983288"/>
          <p14:tracePt t="290376" x="2405063" y="5983288"/>
          <p14:tracePt t="290384" x="2420938" y="5983288"/>
          <p14:tracePt t="290390" x="2438400" y="5983288"/>
          <p14:tracePt t="290397" x="2446338" y="5983288"/>
          <p14:tracePt t="290404" x="2455863" y="5983288"/>
          <p14:tracePt t="290411" x="2463800" y="5983288"/>
          <p14:tracePt t="290449" x="2471738" y="5983288"/>
          <p14:tracePt t="290477" x="2481263" y="5983288"/>
          <p14:tracePt t="290621" x="2471738" y="5983288"/>
          <p14:tracePt t="290636" x="2463800" y="5983288"/>
          <p14:tracePt t="290652" x="2455863" y="5983288"/>
          <p14:tracePt t="290683" x="2446338" y="5983288"/>
          <p14:tracePt t="290707" x="2446338" y="5973763"/>
          <p14:tracePt t="290717" x="2438400" y="5973763"/>
          <p14:tracePt t="290738" x="2430463" y="5973763"/>
          <p14:tracePt t="290745" x="2420938" y="5965825"/>
          <p14:tracePt t="290793" x="2413000" y="5965825"/>
          <p14:tracePt t="290825" x="2405063" y="5965825"/>
          <p14:tracePt t="290855" x="2405063" y="5957888"/>
          <p14:tracePt t="290864" x="2395538" y="5957888"/>
          <p14:tracePt t="290871" x="2395538" y="5948363"/>
          <p14:tracePt t="290887" x="2387600" y="5948363"/>
          <p14:tracePt t="290911" x="2387600" y="5940425"/>
          <p14:tracePt t="290950" x="2387600" y="5932488"/>
          <p14:tracePt t="290989" x="2387600" y="5922963"/>
          <p14:tracePt t="291148" x="2379663" y="5922963"/>
          <p14:tracePt t="291156" x="2370138" y="5915025"/>
          <p14:tracePt t="291162" x="2362200" y="5905500"/>
          <p14:tracePt t="291169" x="2327275" y="5880100"/>
          <p14:tracePt t="291176" x="2268538" y="5838825"/>
          <p14:tracePt t="291184" x="2141538" y="5753100"/>
          <p14:tracePt t="291190" x="2030413" y="5694363"/>
          <p14:tracePt t="291199" x="1936750" y="5641975"/>
          <p14:tracePt t="291204" x="1792288" y="5575300"/>
          <p14:tracePt t="291211" x="1639888" y="5497513"/>
          <p14:tracePt t="291219" x="1546225" y="5472113"/>
          <p14:tracePt t="291225" x="1503363" y="5446713"/>
          <p14:tracePt t="291233" x="1444625" y="5438775"/>
          <p14:tracePt t="291238" x="1409700" y="5438775"/>
          <p14:tracePt t="291249" x="1384300" y="5438775"/>
          <p14:tracePt t="291253" x="1368425" y="5430838"/>
          <p14:tracePt t="291260" x="1350963" y="5430838"/>
          <p14:tracePt t="291268" x="1333500" y="5430838"/>
          <p14:tracePt t="291274" x="1325563" y="5430838"/>
          <p14:tracePt t="291282" x="1300163" y="5430838"/>
          <p14:tracePt t="291287" x="1290638" y="5430838"/>
          <p14:tracePt t="291295" x="1282700" y="5430838"/>
          <p14:tracePt t="291301" x="1274763" y="5430838"/>
          <p14:tracePt t="291308" x="1257300" y="5430838"/>
          <p14:tracePt t="291317" x="1239838" y="5430838"/>
          <p14:tracePt t="291323" x="1223963" y="5430838"/>
          <p14:tracePt t="291331" x="1206500" y="5430838"/>
          <p14:tracePt t="291336" x="1189038" y="5430838"/>
          <p14:tracePt t="291344" x="1163638" y="5430838"/>
          <p14:tracePt t="291350" x="1138238" y="5430838"/>
          <p14:tracePt t="291357" x="1112838" y="5438775"/>
          <p14:tracePt t="291365" x="1087438" y="5446713"/>
          <p14:tracePt t="291371" x="1069975" y="5456238"/>
          <p14:tracePt t="291378" x="1054100" y="5456238"/>
          <p14:tracePt t="291384" x="1036638" y="5456238"/>
          <p14:tracePt t="291393" x="1019175" y="5464175"/>
          <p14:tracePt t="291406" x="1011238" y="5472113"/>
          <p14:tracePt t="291415" x="1003300" y="5472113"/>
          <p14:tracePt t="291419" x="993775" y="5472113"/>
          <p14:tracePt t="291441" x="985838" y="5472113"/>
          <p14:tracePt t="291454" x="976313" y="5481638"/>
          <p14:tracePt t="291469" x="968375" y="5481638"/>
          <p14:tracePt t="291490" x="960438" y="5481638"/>
          <p14:tracePt t="291503" x="960438" y="5489575"/>
          <p14:tracePt t="291532" x="950913" y="5497513"/>
          <p14:tracePt t="291538" x="950913" y="5507038"/>
          <p14:tracePt t="291567" x="950913" y="5514975"/>
          <p14:tracePt t="291580" x="950913" y="5524500"/>
          <p14:tracePt t="291608" x="950913" y="5532438"/>
          <p14:tracePt t="291636" x="950913" y="5540375"/>
          <p14:tracePt t="291664" x="950913" y="5549900"/>
          <p14:tracePt t="291708" x="950913" y="5557838"/>
          <p14:tracePt t="291741" x="950913" y="5565775"/>
          <p14:tracePt t="291935" x="960438" y="5565775"/>
          <p14:tracePt t="292103" x="968375" y="5565775"/>
          <p14:tracePt t="292221" x="976313" y="5565775"/>
          <p14:tracePt t="292332" x="985838" y="5565775"/>
          <p14:tracePt t="292388" x="993775" y="5565775"/>
          <p14:tracePt t="292457" x="1003300" y="5565775"/>
          <p14:tracePt t="292500" x="1011238" y="5565775"/>
          <p14:tracePt t="292513" x="1011238" y="5583238"/>
          <p14:tracePt t="292527" x="1011238" y="5591175"/>
          <p14:tracePt t="292534" x="1011238" y="5600700"/>
          <p14:tracePt t="292541" x="1011238" y="5608638"/>
          <p14:tracePt t="292549" x="1019175" y="5608638"/>
          <p14:tracePt t="292566" x="1019175" y="5616575"/>
          <p14:tracePt t="292576" x="1019175" y="5626100"/>
          <p14:tracePt t="292590" x="1028700" y="5626100"/>
          <p14:tracePt t="292599" x="1028700" y="5634038"/>
          <p14:tracePt t="292604" x="1028700" y="5641975"/>
          <p14:tracePt t="292625" x="1028700" y="5651500"/>
          <p14:tracePt t="292660" x="1028700" y="5659438"/>
          <p14:tracePt t="292667" x="1036638" y="5659438"/>
          <p14:tracePt t="292687" x="1044575" y="5659438"/>
          <p14:tracePt t="292722" x="1054100" y="5659438"/>
          <p14:tracePt t="292764" x="1062038" y="5659438"/>
          <p14:tracePt t="292785" x="1062038" y="5651500"/>
          <p14:tracePt t="292799" x="1069975" y="5651500"/>
          <p14:tracePt t="292805" x="1079500" y="5651500"/>
          <p14:tracePt t="292972" x="1069975" y="5659438"/>
          <p14:tracePt t="293001" x="1069975" y="5668963"/>
          <p14:tracePt t="293015" x="1062038" y="5676900"/>
          <p14:tracePt t="293063" x="1054100" y="5676900"/>
          <p14:tracePt t="293085" x="1054100" y="5684838"/>
          <p14:tracePt t="293203" x="1062038" y="5684838"/>
          <p14:tracePt t="293231" x="1069975" y="5684838"/>
          <p14:tracePt t="293238" x="1079500" y="5684838"/>
          <p14:tracePt t="293252" x="1095375" y="5684838"/>
          <p14:tracePt t="293258" x="1120775" y="5676900"/>
          <p14:tracePt t="293266" x="1147763" y="5676900"/>
          <p14:tracePt t="293273" x="1181100" y="5676900"/>
          <p14:tracePt t="293280" x="1231900" y="5676900"/>
          <p14:tracePt t="293286" x="1333500" y="5684838"/>
          <p14:tracePt t="293297" x="1419225" y="5684838"/>
          <p14:tracePt t="293300" x="1470025" y="5684838"/>
          <p14:tracePt t="293307" x="1512888" y="5684838"/>
          <p14:tracePt t="293316" x="1520825" y="5684838"/>
          <p14:tracePt t="293321" x="1528763" y="5684838"/>
          <p14:tracePt t="293330" x="1538288" y="5684838"/>
          <p14:tracePt t="293335" x="1554163" y="5684838"/>
          <p14:tracePt t="293356" x="1563688" y="5684838"/>
          <p14:tracePt t="293370" x="1571625" y="5684838"/>
          <p14:tracePt t="293377" x="1579563" y="5684838"/>
          <p14:tracePt t="293392" x="1589088" y="5684838"/>
          <p14:tracePt t="293398" x="1597025" y="5684838"/>
          <p14:tracePt t="293404" x="1614488" y="5684838"/>
          <p14:tracePt t="293414" x="1631950" y="5684838"/>
          <p14:tracePt t="293419" x="1657350" y="5684838"/>
          <p14:tracePt t="293426" x="1682750" y="5684838"/>
          <p14:tracePt t="293432" x="1708150" y="5684838"/>
          <p14:tracePt t="293440" x="1749425" y="5684838"/>
          <p14:tracePt t="293447" x="1817688" y="5684838"/>
          <p14:tracePt t="293453" x="1893888" y="5684838"/>
          <p14:tracePt t="293463" x="1954213" y="5684838"/>
          <p14:tracePt t="293467" x="2012950" y="5684838"/>
          <p14:tracePt t="293475" x="2098675" y="5684838"/>
          <p14:tracePt t="293481" x="2182813" y="5684838"/>
          <p14:tracePt t="293489" x="2251075" y="5684838"/>
          <p14:tracePt t="293497" x="2319338" y="5684838"/>
          <p14:tracePt t="293503" x="2352675" y="5684838"/>
          <p14:tracePt t="293510" x="2370138" y="5684838"/>
          <p14:tracePt t="293516" x="2379663" y="5684838"/>
          <p14:tracePt t="293523" x="2387600" y="5684838"/>
          <p14:tracePt t="293539" x="2395538" y="5684838"/>
          <p14:tracePt t="293636" x="2395538" y="5676900"/>
          <p14:tracePt t="293651" x="2395538" y="5668963"/>
          <p14:tracePt t="293658" x="2405063" y="5659438"/>
          <p14:tracePt t="293664" x="2405063" y="5651500"/>
          <p14:tracePt t="293669" x="2405063" y="5641975"/>
          <p14:tracePt t="293676" x="2405063" y="5634038"/>
          <p14:tracePt t="293684" x="2405063" y="5626100"/>
          <p14:tracePt t="293697" x="2405063" y="5616575"/>
          <p14:tracePt t="293713" x="2405063" y="5600700"/>
          <p14:tracePt t="293732" x="2405063" y="5591175"/>
          <p14:tracePt t="293739" x="2387600" y="5583238"/>
          <p14:tracePt t="293747" x="2387600" y="5575300"/>
          <p14:tracePt t="293754" x="2379663" y="5575300"/>
          <p14:tracePt t="293762" x="2379663" y="5565775"/>
          <p14:tracePt t="293767" x="2362200" y="5549900"/>
          <p14:tracePt t="293774" x="2344738" y="5532438"/>
          <p14:tracePt t="293781" x="2327275" y="5514975"/>
          <p14:tracePt t="293788" x="2301875" y="5489575"/>
          <p14:tracePt t="293797" x="2276475" y="5464175"/>
          <p14:tracePt t="293802" x="2251075" y="5446713"/>
          <p14:tracePt t="293809" x="2235200" y="5438775"/>
          <p14:tracePt t="293816" x="2217738" y="5421313"/>
          <p14:tracePt t="293822" x="2200275" y="5413375"/>
          <p14:tracePt t="293831" x="2182813" y="5405438"/>
          <p14:tracePt t="293836" x="2174875" y="5395913"/>
          <p14:tracePt t="293843" x="2157413" y="5395913"/>
          <p14:tracePt t="293850" x="2132013" y="5387975"/>
          <p14:tracePt t="293858" x="2116138" y="5387975"/>
          <p14:tracePt t="293865" x="2090738" y="5387975"/>
          <p14:tracePt t="293871" x="2065338" y="5387975"/>
          <p14:tracePt t="293880" x="2047875" y="5387975"/>
          <p14:tracePt t="293885" x="2022475" y="5387975"/>
          <p14:tracePt t="293893" x="2012950" y="5387975"/>
          <p14:tracePt t="293899" x="1997075" y="5395913"/>
          <p14:tracePt t="293907" x="1979613" y="5395913"/>
          <p14:tracePt t="293914" x="1954213" y="5405438"/>
          <p14:tracePt t="293920" x="1936750" y="5413375"/>
          <p14:tracePt t="293930" x="1928813" y="5421313"/>
          <p14:tracePt t="293934" x="1903413" y="5430838"/>
          <p14:tracePt t="293941" x="1885950" y="5456238"/>
          <p14:tracePt t="293950" x="1878013" y="5464175"/>
          <p14:tracePt t="293965" x="1852613" y="5497513"/>
          <p14:tracePt t="293969" x="1835150" y="5507038"/>
          <p14:tracePt t="293977" x="1835150" y="5524500"/>
          <p14:tracePt t="293984" x="1827213" y="5532438"/>
          <p14:tracePt t="293989" x="1827213" y="5540375"/>
          <p14:tracePt t="293999" x="1817688" y="5557838"/>
          <p14:tracePt t="294004" x="1817688" y="5565775"/>
          <p14:tracePt t="294012" x="1817688" y="5575300"/>
          <p14:tracePt t="294017" x="1817688" y="5583238"/>
          <p14:tracePt t="294025" x="1817688" y="5600700"/>
          <p14:tracePt t="294031" x="1817688" y="5608638"/>
          <p14:tracePt t="294039" x="1817688" y="5626100"/>
          <p14:tracePt t="294047" x="1827213" y="5641975"/>
          <p14:tracePt t="294059" x="1827213" y="5659438"/>
          <p14:tracePt t="294066" x="1843088" y="5676900"/>
          <p14:tracePt t="294074" x="1852613" y="5684838"/>
          <p14:tracePt t="294082" x="1860550" y="5694363"/>
          <p14:tracePt t="294087" x="1860550" y="5702300"/>
          <p14:tracePt t="294096" x="1878013" y="5710238"/>
          <p14:tracePt t="294102" x="1878013" y="5727700"/>
          <p14:tracePt t="294108" x="1885950" y="5727700"/>
          <p14:tracePt t="294115" x="1893888" y="5735638"/>
          <p14:tracePt t="294123" x="1903413" y="5735638"/>
          <p14:tracePt t="294136" x="1920875" y="5745163"/>
          <p14:tracePt t="294145" x="1928813" y="5753100"/>
          <p14:tracePt t="294150" x="1936750" y="5753100"/>
          <p14:tracePt t="294157" x="1954213" y="5753100"/>
          <p14:tracePt t="294164" x="1962150" y="5753100"/>
          <p14:tracePt t="294171" x="1979613" y="5753100"/>
          <p14:tracePt t="294179" x="2005013" y="5753100"/>
          <p14:tracePt t="294185" x="2038350" y="5735638"/>
          <p14:tracePt t="294192" x="2090738" y="5719763"/>
          <p14:tracePt t="294200" x="2157413" y="5694363"/>
          <p14:tracePt t="294206" x="2311400" y="5641975"/>
          <p14:tracePt t="294213" x="2463800" y="5575300"/>
          <p14:tracePt t="294220" x="2608263" y="5524500"/>
          <p14:tracePt t="294229" x="2727325" y="5489575"/>
          <p14:tracePt t="294233" x="2879725" y="5464175"/>
          <p14:tracePt t="294241" x="3008313" y="5446713"/>
          <p14:tracePt t="294249" x="3092450" y="5438775"/>
          <p14:tracePt t="294255" x="3160713" y="5430838"/>
          <p14:tracePt t="294263" x="3244850" y="5430838"/>
          <p14:tracePt t="294268" x="3348038" y="5421313"/>
          <p14:tracePt t="294276" x="3449638" y="5421313"/>
          <p14:tracePt t="294282" x="3568700" y="5421313"/>
          <p14:tracePt t="294290" x="3703638" y="5430838"/>
          <p14:tracePt t="294298" x="3789363" y="5446713"/>
          <p14:tracePt t="294304" x="3916363" y="5481638"/>
          <p14:tracePt t="294312" x="4078288" y="5514975"/>
          <p14:tracePt t="294317" x="4179888" y="5540375"/>
          <p14:tracePt t="294328" x="4240213" y="5565775"/>
          <p14:tracePt t="294332" x="4332288" y="5608638"/>
          <p14:tracePt t="294338" x="4418013" y="5641975"/>
          <p14:tracePt t="294346" x="4435475" y="5651500"/>
          <p14:tracePt t="294352" x="4460875" y="5659438"/>
          <p14:tracePt t="294359" x="4468813" y="5668963"/>
          <p14:tracePt t="294366" x="4476750" y="5668963"/>
          <p14:tracePt t="294477" x="4486275" y="5668963"/>
          <p14:tracePt t="294492" x="4494213" y="5668963"/>
          <p14:tracePt t="294582" x="4486275" y="5668963"/>
          <p14:tracePt t="294598" x="4476750" y="5676900"/>
          <p14:tracePt t="294622" x="4476750" y="5684838"/>
          <p14:tracePt t="294630" x="4468813" y="5684838"/>
          <p14:tracePt t="295059" x="4511675" y="5694363"/>
          <p14:tracePt t="295067" x="4545013" y="5694363"/>
          <p14:tracePt t="295074" x="4613275" y="5694363"/>
          <p14:tracePt t="295080" x="4689475" y="5694363"/>
          <p14:tracePt t="295088" x="4757738" y="5694363"/>
          <p14:tracePt t="295095" x="4833938" y="5702300"/>
          <p14:tracePt t="295101" x="4919663" y="5710238"/>
          <p14:tracePt t="295109" x="5021263" y="5710238"/>
          <p14:tracePt t="295115" x="5114925" y="5719763"/>
          <p14:tracePt t="295122" x="5259388" y="5735638"/>
          <p14:tracePt t="295130" x="5411788" y="5761038"/>
          <p14:tracePt t="295136" x="5530850" y="5761038"/>
          <p14:tracePt t="295145" x="5624513" y="5770563"/>
          <p14:tracePt t="295149" x="5708650" y="5778500"/>
          <p14:tracePt t="295158" x="5751513" y="5788025"/>
          <p14:tracePt t="295164" x="5786438" y="5788025"/>
          <p14:tracePt t="295171" x="5819775" y="5788025"/>
          <p14:tracePt t="295178" x="5862638" y="5788025"/>
          <p14:tracePt t="295185" x="5870575" y="5788025"/>
          <p14:tracePt t="295193" x="5888038" y="5788025"/>
          <p14:tracePt t="295206" x="5895975" y="5788025"/>
          <p14:tracePt t="295220" x="5905500" y="5788025"/>
          <p14:tracePt t="295303" x="5913438" y="5788025"/>
          <p14:tracePt t="295318" x="5913438" y="5778500"/>
          <p14:tracePt t="295324" x="5921375" y="5778500"/>
          <p14:tracePt t="295338" x="5921375" y="5770563"/>
          <p14:tracePt t="295345" x="5930900" y="5770563"/>
          <p14:tracePt t="295360" x="5938838" y="5770563"/>
          <p14:tracePt t="295365" x="5938838" y="5761038"/>
          <p14:tracePt t="295373" x="5938838" y="5753100"/>
          <p14:tracePt t="295380" x="5946775" y="5753100"/>
          <p14:tracePt t="295395" x="5956300" y="5753100"/>
          <p14:tracePt t="295407" x="5964238" y="5753100"/>
          <p14:tracePt t="295417" x="5972175" y="5745163"/>
          <p14:tracePt t="295430" x="5981700" y="5745163"/>
          <p14:tracePt t="295456" x="5989638" y="5745163"/>
          <p14:tracePt t="295464" x="5997575" y="5735638"/>
          <p14:tracePt t="295492" x="6007100" y="5735638"/>
          <p14:tracePt t="295499" x="6007100" y="5727700"/>
          <p14:tracePt t="295527" x="6015038" y="5719763"/>
          <p14:tracePt t="295561" x="6024563" y="5710238"/>
          <p14:tracePt t="295582" x="6024563" y="5702300"/>
          <p14:tracePt t="295596" x="6032500" y="5702300"/>
          <p14:tracePt t="295603" x="6032500" y="5684838"/>
          <p14:tracePt t="295611" x="6032500" y="5668963"/>
          <p14:tracePt t="295617" x="6032500" y="5651500"/>
          <p14:tracePt t="295624" x="6040438" y="5634038"/>
          <p14:tracePt t="295630" x="6049963" y="5608638"/>
          <p14:tracePt t="295638" x="6049963" y="5583238"/>
          <p14:tracePt t="295645" x="6057900" y="5565775"/>
          <p14:tracePt t="295652" x="6057900" y="5549900"/>
          <p14:tracePt t="295661" x="6057900" y="5540375"/>
          <p14:tracePt t="295665" x="6057900" y="5524500"/>
          <p14:tracePt t="295672" x="6057900" y="5497513"/>
          <p14:tracePt t="295679" x="6057900" y="5481638"/>
          <p14:tracePt t="295686" x="6057900" y="5464175"/>
          <p14:tracePt t="295694" x="6057900" y="5456238"/>
          <p14:tracePt t="295701" x="6057900" y="5446713"/>
          <p14:tracePt t="295707" x="6057900" y="5430838"/>
          <p14:tracePt t="295722" x="6057900" y="5421313"/>
          <p14:tracePt t="295735" x="6057900" y="5405438"/>
          <p14:tracePt t="295749" x="6057900" y="5395913"/>
          <p14:tracePt t="295755" x="6057900" y="5370513"/>
          <p14:tracePt t="295763" x="6049963" y="5362575"/>
          <p14:tracePt t="295770" x="6049963" y="5345113"/>
          <p14:tracePt t="295778" x="6040438" y="5327650"/>
          <p14:tracePt t="295784" x="6032500" y="5311775"/>
          <p14:tracePt t="295791" x="5997575" y="5268913"/>
          <p14:tracePt t="295798" x="5938838" y="5200650"/>
          <p14:tracePt t="295805" x="5888038" y="5157788"/>
          <p14:tracePt t="295813" x="5827713" y="5116513"/>
          <p14:tracePt t="295819" x="5776913" y="5091113"/>
          <p14:tracePt t="295828" x="5735638" y="5064125"/>
          <p14:tracePt t="295832" x="5708650" y="5056188"/>
          <p14:tracePt t="295840" x="5700713" y="5056188"/>
          <p14:tracePt t="295849" x="5683250" y="5056188"/>
          <p14:tracePt t="295854" x="5675313" y="5056188"/>
          <p14:tracePt t="295861" x="5667375" y="5056188"/>
          <p14:tracePt t="295867" x="5657850" y="5056188"/>
          <p14:tracePt t="295874" x="5649913" y="5056188"/>
          <p14:tracePt t="295881" x="5641975" y="5056188"/>
          <p14:tracePt t="295896" x="5632450" y="5056188"/>
          <p14:tracePt t="295903" x="5624513" y="5056188"/>
          <p14:tracePt t="295911" x="5616575" y="5064125"/>
          <p14:tracePt t="295916" x="5591175" y="5064125"/>
          <p14:tracePt t="295923" x="5538788" y="5099050"/>
          <p14:tracePt t="295930" x="5462588" y="5141913"/>
          <p14:tracePt t="295938" x="5335588" y="5226050"/>
          <p14:tracePt t="295945" x="5233988" y="5302250"/>
          <p14:tracePt t="295950" x="5148263" y="5362575"/>
          <p14:tracePt t="295962" x="5106988" y="5413375"/>
          <p14:tracePt t="295967" x="5064125" y="5456238"/>
          <p14:tracePt t="295972" x="5046663" y="5481638"/>
          <p14:tracePt t="295980" x="5029200" y="5497513"/>
          <p14:tracePt t="295986" x="5021263" y="5514975"/>
          <p14:tracePt t="295994" x="5021263" y="5524500"/>
          <p14:tracePt t="295999" x="5013325" y="5540375"/>
          <p14:tracePt t="296007" x="5003800" y="5557838"/>
          <p14:tracePt t="296013" x="5003800" y="5583238"/>
          <p14:tracePt t="296020" x="5003800" y="5608638"/>
          <p14:tracePt t="296029" x="5003800" y="5641975"/>
          <p14:tracePt t="296034" x="5003800" y="5676900"/>
          <p14:tracePt t="296044" x="5013325" y="5727700"/>
          <p14:tracePt t="296049" x="5029200" y="5770563"/>
          <p14:tracePt t="296055" x="5054600" y="5829300"/>
          <p14:tracePt t="296063" x="5089525" y="5897563"/>
          <p14:tracePt t="296069" x="5106988" y="5932488"/>
          <p14:tracePt t="296078" x="5132388" y="5965825"/>
          <p14:tracePt t="296083" x="5157788" y="5991225"/>
          <p14:tracePt t="296090" x="5173663" y="6016625"/>
          <p14:tracePt t="296097" x="5183188" y="6016625"/>
          <p14:tracePt t="296104" x="5191125" y="6024563"/>
          <p14:tracePt t="296118" x="5191125" y="6034088"/>
          <p14:tracePt t="296127" x="5199063" y="6042025"/>
          <p14:tracePt t="296153" x="5208588" y="6042025"/>
          <p14:tracePt t="296160" x="5208588" y="6049963"/>
          <p14:tracePt t="296201" x="5208588" y="6059488"/>
          <p14:tracePt t="296258" x="5199063" y="6067425"/>
          <p14:tracePt t="296265" x="5183188" y="6092825"/>
          <p14:tracePt t="296271" x="5080000" y="6194425"/>
          <p14:tracePt t="296280" x="4894263" y="6391275"/>
          <p14:tracePt t="296285" x="4732338" y="6586538"/>
          <p14:tracePt t="296294" x="4656138" y="6662738"/>
          <p14:tracePt t="296299" x="4595813" y="6713538"/>
          <p14:tracePt t="296306" x="4529138" y="6781800"/>
          <p14:tracePt t="296314" x="4443413" y="6840538"/>
          <p14:tracePt t="296473" x="2157413" y="6815138"/>
          <p14:tracePt t="296480" x="2081213" y="6799263"/>
          <p14:tracePt t="296487" x="2055813" y="6789738"/>
          <p14:tracePt t="296496" x="2022475" y="6781800"/>
          <p14:tracePt t="296501" x="2005013" y="6781800"/>
          <p14:tracePt t="296511" x="1997075" y="6781800"/>
          <p14:tracePt t="296544" x="1987550" y="6781800"/>
          <p14:tracePt t="296585" x="1987550" y="6772275"/>
          <p14:tracePt t="296606" x="1979613" y="6772275"/>
          <p14:tracePt t="296627" x="1979613" y="6764338"/>
          <p14:tracePt t="296647" x="1979613" y="6756400"/>
          <p14:tracePt t="296655" x="1979613" y="6746875"/>
          <p14:tracePt t="296662" x="1979613" y="6731000"/>
          <p14:tracePt t="296668" x="1987550" y="6721475"/>
          <p14:tracePt t="296677" x="1997075" y="6705600"/>
          <p14:tracePt t="296682" x="2005013" y="6696075"/>
          <p14:tracePt t="296689" x="2022475" y="6680200"/>
          <p14:tracePt t="296696" x="2030413" y="6662738"/>
          <p14:tracePt t="296704" x="2030413" y="6654800"/>
          <p14:tracePt t="296711" x="2038350" y="6645275"/>
          <p14:tracePt t="296716" x="2047875" y="6637338"/>
          <p14:tracePt t="296726" x="2055813" y="6619875"/>
          <p14:tracePt t="296731" x="2065338" y="6619875"/>
          <p14:tracePt t="296738" x="2065338" y="6611938"/>
          <p14:tracePt t="296747" x="2073275" y="6602413"/>
          <p14:tracePt t="296760" x="2081213" y="6594475"/>
          <p14:tracePt t="296765" x="2090738" y="6577013"/>
          <p14:tracePt t="296773" x="2098675" y="6561138"/>
          <p14:tracePt t="296780" x="2106613" y="6543675"/>
          <p14:tracePt t="296787" x="2124075" y="6510338"/>
          <p14:tracePt t="296794" x="2141538" y="6475413"/>
          <p14:tracePt t="296801" x="2149475" y="6450013"/>
          <p14:tracePt t="296809" x="2157413" y="6442075"/>
          <p14:tracePt t="296814" x="2157413" y="6432550"/>
          <p14:tracePt t="296822" x="2166938" y="6416675"/>
          <p14:tracePt t="296830" x="2166938" y="6407150"/>
          <p14:tracePt t="296836" x="2166938" y="6399213"/>
          <p14:tracePt t="296850" x="2166938" y="6391275"/>
          <p14:tracePt t="296856" x="2166938" y="6381750"/>
          <p14:tracePt t="296863" x="2166938" y="6373813"/>
          <p14:tracePt t="296870" x="2157413" y="6373813"/>
          <p14:tracePt t="296884" x="2132013" y="6356350"/>
          <p14:tracePt t="296893" x="2106613" y="6338888"/>
          <p14:tracePt t="296899" x="2047875" y="6323013"/>
          <p14:tracePt t="296909" x="1971675" y="6297613"/>
          <p14:tracePt t="296912" x="1893888" y="6280150"/>
          <p14:tracePt t="296920" x="1809750" y="6272213"/>
          <p14:tracePt t="296927" x="1749425" y="6272213"/>
          <p14:tracePt t="296932" x="1682750" y="6262688"/>
          <p14:tracePt t="296940" x="1622425" y="6262688"/>
          <p14:tracePt t="296947" x="1597025" y="6262688"/>
          <p14:tracePt t="296954" x="1571625" y="6262688"/>
          <p14:tracePt t="296962" x="1546225" y="6272213"/>
          <p14:tracePt t="296976" x="1503363" y="6297613"/>
          <p14:tracePt t="296981" x="1487488" y="6313488"/>
          <p14:tracePt t="296989" x="1477963" y="6323013"/>
          <p14:tracePt t="296998" x="1470025" y="6338888"/>
          <p14:tracePt t="297003" x="1462088" y="6348413"/>
          <p14:tracePt t="297010" x="1452563" y="6365875"/>
          <p14:tracePt t="297016" x="1444625" y="6381750"/>
          <p14:tracePt t="297024" x="1444625" y="6391275"/>
          <p14:tracePt t="297030" x="1435100" y="6407150"/>
          <p14:tracePt t="297037" x="1435100" y="6424613"/>
          <p14:tracePt t="297045" x="1435100" y="6450013"/>
          <p14:tracePt t="297051" x="1435100" y="6475413"/>
          <p14:tracePt t="297060" x="1435100" y="6492875"/>
          <p14:tracePt t="297065" x="1435100" y="6518275"/>
          <p14:tracePt t="297072" x="1435100" y="6535738"/>
          <p14:tracePt t="297079" x="1435100" y="6551613"/>
          <p14:tracePt t="297088" x="1435100" y="6577013"/>
          <p14:tracePt t="297094" x="1444625" y="6594475"/>
          <p14:tracePt t="297100" x="1444625" y="6619875"/>
          <p14:tracePt t="297109" x="1462088" y="6637338"/>
          <p14:tracePt t="297115" x="1470025" y="6662738"/>
          <p14:tracePt t="297122" x="1487488" y="6680200"/>
          <p14:tracePt t="297129" x="1503363" y="6696075"/>
          <p14:tracePt t="297135" x="1520825" y="6713538"/>
          <p14:tracePt t="297143" x="1538288" y="6721475"/>
          <p14:tracePt t="297149" x="1571625" y="6746875"/>
          <p14:tracePt t="297156" x="1597025" y="6764338"/>
          <p14:tracePt t="297163" x="1673225" y="6789738"/>
          <p14:tracePt t="297170" x="1758950" y="6815138"/>
          <p14:tracePt t="297177" x="1868488" y="6824663"/>
          <p14:tracePt t="297184" x="1936750" y="6824663"/>
          <p14:tracePt t="297193" x="2005013" y="6824663"/>
          <p14:tracePt t="297197" x="2090738" y="6815138"/>
          <p14:tracePt t="297205" x="2182813" y="6789738"/>
          <p14:tracePt t="297212" x="2235200" y="6772275"/>
          <p14:tracePt t="297219" x="2276475" y="6746875"/>
          <p14:tracePt t="297226" x="2327275" y="6731000"/>
          <p14:tracePt t="297233" x="2362200" y="6705600"/>
          <p14:tracePt t="297240" x="2370138" y="6705600"/>
          <p14:tracePt t="297246" x="2379663" y="6705600"/>
          <p14:tracePt t="297253" x="2387600" y="6696075"/>
          <p14:tracePt t="297261" x="2387600" y="6688138"/>
          <p14:tracePt t="297268" x="2395538" y="6688138"/>
          <p14:tracePt t="297281" x="2395538" y="6680200"/>
          <p14:tracePt t="297302" x="2395538" y="6670675"/>
          <p14:tracePt t="297316" x="2395538" y="6654800"/>
          <p14:tracePt t="297323" x="2395538" y="6645275"/>
          <p14:tracePt t="297337" x="2395538" y="6637338"/>
          <p14:tracePt t="297344" x="2395538" y="6627813"/>
          <p14:tracePt t="297351" x="2387600" y="6611938"/>
          <p14:tracePt t="297359" x="2387600" y="6586538"/>
          <p14:tracePt t="297365" x="2379663" y="6569075"/>
          <p14:tracePt t="297371" x="2352675" y="6500813"/>
          <p14:tracePt t="297379" x="2286000" y="6356350"/>
          <p14:tracePt t="297386" x="2251075" y="6288088"/>
          <p14:tracePt t="297393" x="2225675" y="6229350"/>
          <p14:tracePt t="297400" x="2192338" y="6161088"/>
          <p14:tracePt t="297409" x="2157413" y="6135688"/>
          <p14:tracePt t="297413" x="2132013" y="6110288"/>
          <p14:tracePt t="297420" x="2116138" y="6102350"/>
          <p14:tracePt t="297430" x="2098675" y="6092825"/>
          <p14:tracePt t="297435" x="2073275" y="6084888"/>
          <p14:tracePt t="297442" x="2055813" y="6084888"/>
          <p14:tracePt t="297448" x="2030413" y="6084888"/>
          <p14:tracePt t="297456" x="1997075" y="6084888"/>
          <p14:tracePt t="297462" x="1928813" y="6092825"/>
          <p14:tracePt t="297470" x="1868488" y="6110288"/>
          <p14:tracePt t="297478" x="1817688" y="6127750"/>
          <p14:tracePt t="297483" x="1749425" y="6161088"/>
          <p14:tracePt t="297492" x="1682750" y="6211888"/>
          <p14:tracePt t="297497" x="1631950" y="6246813"/>
          <p14:tracePt t="297505" x="1606550" y="6262688"/>
          <p14:tracePt t="297512" x="1563688" y="6305550"/>
          <p14:tracePt t="297517" x="1538288" y="6330950"/>
          <p14:tracePt t="297526" x="1520825" y="6348413"/>
          <p14:tracePt t="297531" x="1512888" y="6365875"/>
          <p14:tracePt t="297538" x="1503363" y="6381750"/>
          <p14:tracePt t="297546" x="1495425" y="6399213"/>
          <p14:tracePt t="297553" x="1487488" y="6416675"/>
          <p14:tracePt t="297561" x="1487488" y="6424613"/>
          <p14:tracePt t="297566" x="1487488" y="6442075"/>
          <p14:tracePt t="297574" x="1487488" y="6450013"/>
          <p14:tracePt t="297580" x="1487488" y="6457950"/>
          <p14:tracePt t="297587" x="1487488" y="6475413"/>
          <p14:tracePt t="297594" x="1487488" y="6483350"/>
          <p14:tracePt t="297601" x="1487488" y="6510338"/>
          <p14:tracePt t="297609" x="1487488" y="6518275"/>
          <p14:tracePt t="297614" x="1495425" y="6526213"/>
          <p14:tracePt t="297622" x="1503363" y="6543675"/>
          <p14:tracePt t="297629" x="1512888" y="6551613"/>
          <p14:tracePt t="297636" x="1528763" y="6577013"/>
          <p14:tracePt t="297645" x="1538288" y="6594475"/>
          <p14:tracePt t="297650" x="1546225" y="6602413"/>
          <p14:tracePt t="297658" x="1571625" y="6627813"/>
          <p14:tracePt t="297665" x="1606550" y="6645275"/>
          <p14:tracePt t="297671" x="1631950" y="6662738"/>
          <p14:tracePt t="297680" x="1665288" y="6688138"/>
          <p14:tracePt t="297685" x="1724025" y="6713538"/>
          <p14:tracePt t="297693" x="1809750" y="6756400"/>
          <p14:tracePt t="297699" x="1868488" y="6772275"/>
          <p14:tracePt t="297710" x="1954213" y="6799263"/>
          <p14:tracePt t="297714" x="2030413" y="6815138"/>
          <p14:tracePt t="297720" x="2081213" y="6815138"/>
          <p14:tracePt t="297727" x="2116138" y="6815138"/>
          <p14:tracePt t="297734" x="2157413" y="6815138"/>
          <p14:tracePt t="297743" x="2217738" y="6807200"/>
          <p14:tracePt t="297748" x="2243138" y="6799263"/>
          <p14:tracePt t="297758" x="2286000" y="6789738"/>
          <p14:tracePt t="297761" x="2319338" y="6764338"/>
          <p14:tracePt t="297769" x="2352675" y="6746875"/>
          <p14:tracePt t="297776" x="2370138" y="6738938"/>
          <p14:tracePt t="297783" x="2379663" y="6721475"/>
          <p14:tracePt t="297790" x="2413000" y="6705600"/>
          <p14:tracePt t="297797" x="2413000" y="6688138"/>
          <p14:tracePt t="297804" x="2430463" y="6688138"/>
          <p14:tracePt t="297810" x="2438400" y="6670675"/>
          <p14:tracePt t="297817" x="2438400" y="6662738"/>
          <p14:tracePt t="297826" x="2455863" y="6654800"/>
          <p14:tracePt t="297838" x="2455863" y="6645275"/>
          <p14:tracePt t="297845" x="2455863" y="6627813"/>
          <p14:tracePt t="297860" x="2455863" y="6611938"/>
          <p14:tracePt t="297875" x="2455863" y="6602413"/>
          <p14:tracePt t="297880" x="2455863" y="6586538"/>
          <p14:tracePt t="297887" x="2446338" y="6569075"/>
          <p14:tracePt t="297896" x="2438400" y="6543675"/>
          <p14:tracePt t="297900" x="2413000" y="6492875"/>
          <p14:tracePt t="297909" x="2387600" y="6432550"/>
          <p14:tracePt t="297915" x="2352675" y="6381750"/>
          <p14:tracePt t="297923" x="2336800" y="6348413"/>
          <p14:tracePt t="297929" x="2293938" y="6313488"/>
          <p14:tracePt t="297935" x="2251075" y="6272213"/>
          <p14:tracePt t="297945" x="2217738" y="6246813"/>
          <p14:tracePt t="297949" x="2174875" y="6221413"/>
          <p14:tracePt t="297960" x="2106613" y="6186488"/>
          <p14:tracePt t="297963" x="2073275" y="6178550"/>
          <p14:tracePt t="297971" x="2047875" y="6169025"/>
          <p14:tracePt t="297977" x="1997075" y="6169025"/>
          <p14:tracePt t="297984" x="1954213" y="6169025"/>
          <p14:tracePt t="297993" x="1928813" y="6169025"/>
          <p14:tracePt t="297998" x="1893888" y="6178550"/>
          <p14:tracePt t="298005" x="1852613" y="6186488"/>
          <p14:tracePt t="298013" x="1843088" y="6186488"/>
          <p14:tracePt t="298019" x="1827213" y="6203950"/>
          <p14:tracePt t="298028" x="1801813" y="6211888"/>
          <p14:tracePt t="298034" x="1784350" y="6229350"/>
          <p14:tracePt t="298042" x="1776413" y="6237288"/>
          <p14:tracePt t="298047" x="1766888" y="6246813"/>
          <p14:tracePt t="298054" x="1758950" y="6254750"/>
          <p14:tracePt t="298063" x="1758950" y="6262688"/>
          <p14:tracePt t="298068" x="1749425" y="6272213"/>
          <p14:tracePt t="298081" x="1741488" y="6280150"/>
          <p14:tracePt t="298096" x="1741488" y="6288088"/>
          <p14:tracePt t="298102" x="1741488" y="6297613"/>
          <p14:tracePt t="298117" x="1741488" y="6305550"/>
          <p14:tracePt t="298159" x="1749425" y="6305550"/>
          <p14:tracePt t="298179" x="1758950" y="6305550"/>
          <p14:tracePt t="298193" x="1776413" y="6297613"/>
          <p14:tracePt t="298200" x="1784350" y="6288088"/>
          <p14:tracePt t="298208" x="1792288" y="6272213"/>
          <p14:tracePt t="298214" x="1809750" y="6246813"/>
          <p14:tracePt t="298221" x="1843088" y="6194425"/>
          <p14:tracePt t="298229" x="1911350" y="6092825"/>
          <p14:tracePt t="298235" x="2005013" y="5922963"/>
          <p14:tracePt t="298243" x="2116138" y="5676900"/>
          <p14:tracePt t="298250" x="2182813" y="5549900"/>
          <p14:tracePt t="298258" x="2268538" y="5370513"/>
          <p14:tracePt t="298263" x="2311400" y="5302250"/>
          <p14:tracePt t="298270" x="2311400" y="5276850"/>
          <p14:tracePt t="298279" x="2311400" y="5251450"/>
          <p14:tracePt t="298284" x="2301875" y="5226050"/>
          <p14:tracePt t="298292" x="2293938" y="5226050"/>
          <p14:tracePt t="298298" x="2286000" y="5208588"/>
          <p14:tracePt t="298304" x="2260600" y="5183188"/>
          <p14:tracePt t="298312" x="2225675" y="5124450"/>
          <p14:tracePt t="298319" x="2208213" y="5073650"/>
          <p14:tracePt t="298326" x="2174875" y="5013325"/>
          <p14:tracePt t="298332" x="2149475" y="4962525"/>
          <p14:tracePt t="298342" x="2132013" y="4937125"/>
          <p14:tracePt t="298348" x="2116138" y="4903788"/>
          <p14:tracePt t="298354" x="2116138" y="4894263"/>
          <p14:tracePt t="298361" x="2106613" y="4886325"/>
          <p14:tracePt t="298368" x="2098675" y="4878388"/>
          <p14:tracePt t="298375" x="2098675" y="4868863"/>
          <p14:tracePt t="298381" x="2090738" y="4868863"/>
          <p14:tracePt t="298395" x="2073275" y="4860925"/>
          <p14:tracePt t="298402" x="2065338" y="4843463"/>
          <p14:tracePt t="298411" x="2055813" y="4843463"/>
          <p14:tracePt t="298416" x="2047875" y="4827588"/>
          <p14:tracePt t="298426" x="2038350" y="4818063"/>
          <p14:tracePt t="298429" x="2012950" y="4792663"/>
          <p14:tracePt t="298438" x="2005013" y="4784725"/>
          <p14:tracePt t="298445" x="1987550" y="4775200"/>
          <p14:tracePt t="298451" x="1979613" y="4749800"/>
          <p14:tracePt t="298459" x="1962150" y="4733925"/>
          <p14:tracePt t="298465" x="1946275" y="4724400"/>
          <p14:tracePt t="298472" x="1946275" y="4708525"/>
          <p14:tracePt t="298478" x="1928813" y="4691063"/>
          <p14:tracePt t="298486" x="1911350" y="4665663"/>
          <p14:tracePt t="298494" x="1911350" y="4640263"/>
          <p14:tracePt t="298500" x="1893888" y="4605338"/>
          <p14:tracePt t="298508" x="1878013" y="4546600"/>
          <p14:tracePt t="298514" x="1868488" y="4503738"/>
          <p14:tracePt t="298521" x="1860550" y="4478338"/>
          <p14:tracePt t="298816" x="1852613" y="4478338"/>
          <p14:tracePt t="298824" x="1835150" y="4486275"/>
          <p14:tracePt t="298830" x="1817688" y="4495800"/>
          <p14:tracePt t="298837" x="1749425" y="4538663"/>
          <p14:tracePt t="298847" x="1647825" y="4605338"/>
          <p14:tracePt t="298851" x="1528763" y="4665663"/>
          <p14:tracePt t="298859" x="1376363" y="4749800"/>
          <p14:tracePt t="298865" x="1239838" y="4818063"/>
          <p14:tracePt t="298874" x="1155700" y="4852988"/>
          <p14:tracePt t="298879" x="1087438" y="4886325"/>
          <p14:tracePt t="298888" x="1036638" y="4911725"/>
          <p14:tracePt t="298895" x="1011238" y="4929188"/>
          <p14:tracePt t="298900" x="976313" y="4946650"/>
          <p14:tracePt t="298908" x="942975" y="4954588"/>
          <p14:tracePt t="298913" x="917575" y="4972050"/>
          <p14:tracePt t="298922" x="892175" y="4979988"/>
          <p14:tracePt t="298929" x="866775" y="4987925"/>
          <p14:tracePt t="298934" x="831850" y="4987925"/>
          <p14:tracePt t="298943" x="823913" y="4997450"/>
          <p14:tracePt t="298948" x="815975" y="5005388"/>
          <p14:tracePt t="298957" x="798513" y="5005388"/>
          <p14:tracePt t="298974" x="781050" y="5005388"/>
          <p14:tracePt t="298983" x="773113" y="5005388"/>
          <p14:tracePt t="299004" x="755650" y="5005388"/>
          <p14:tracePt t="299032" x="747713" y="5005388"/>
          <p14:tracePt t="299053" x="739775" y="5005388"/>
          <p14:tracePt t="299081" x="730250" y="4997450"/>
          <p14:tracePt t="299094" x="730250" y="4987925"/>
          <p14:tracePt t="299102" x="722313" y="4987925"/>
          <p14:tracePt t="299116" x="722313" y="4979988"/>
          <p14:tracePt t="299124" x="714375" y="4979988"/>
          <p14:tracePt t="299129" x="714375" y="4972050"/>
          <p14:tracePt t="299143" x="714375" y="4962525"/>
          <p14:tracePt t="299150" x="714375" y="4954588"/>
          <p14:tracePt t="299159" x="714375" y="4946650"/>
          <p14:tracePt t="299172" x="722313" y="4937125"/>
          <p14:tracePt t="299177" x="730250" y="4919663"/>
          <p14:tracePt t="299186" x="739775" y="4911725"/>
          <p14:tracePt t="299193" x="755650" y="4903788"/>
          <p14:tracePt t="299198" x="765175" y="4894263"/>
          <p14:tracePt t="299208" x="773113" y="4886325"/>
          <p14:tracePt t="299213" x="790575" y="4868863"/>
          <p14:tracePt t="299220" x="806450" y="4860925"/>
          <p14:tracePt t="299227" x="831850" y="4843463"/>
          <p14:tracePt t="299234" x="849313" y="4843463"/>
          <p14:tracePt t="299242" x="874713" y="4843463"/>
          <p14:tracePt t="299247" x="892175" y="4835525"/>
          <p14:tracePt t="299258" x="909638" y="4827588"/>
          <p14:tracePt t="299262" x="917575" y="4827588"/>
          <p14:tracePt t="299269" x="925513" y="4827588"/>
          <p14:tracePt t="299283" x="935038" y="4827588"/>
          <p14:tracePt t="299291" x="942975" y="4827588"/>
          <p14:tracePt t="299303" x="950913" y="4827588"/>
          <p14:tracePt t="299317" x="960438" y="4827588"/>
          <p14:tracePt t="299326" x="968375" y="4827588"/>
          <p14:tracePt t="299332" x="976313" y="4827588"/>
          <p14:tracePt t="299340" x="985838" y="4827588"/>
          <p14:tracePt t="299345" x="993775" y="4827588"/>
          <p14:tracePt t="299353" x="1019175" y="4827588"/>
          <p14:tracePt t="299360" x="1036638" y="4827588"/>
          <p14:tracePt t="299366" x="1087438" y="4827588"/>
          <p14:tracePt t="299375" x="1181100" y="4810125"/>
          <p14:tracePt t="299381" x="1343025" y="4802188"/>
          <p14:tracePt t="299387" x="1444625" y="4784725"/>
          <p14:tracePt t="299394" x="1520825" y="4775200"/>
          <p14:tracePt t="299401" x="1579563" y="4767263"/>
          <p14:tracePt t="299410" x="1622425" y="4759325"/>
          <p14:tracePt t="299415" x="1639888" y="4759325"/>
          <p14:tracePt t="299429" x="1647825" y="4759325"/>
          <p14:tracePt t="299450" x="1657350" y="4759325"/>
          <p14:tracePt t="299464" x="1665288" y="4759325"/>
          <p14:tracePt t="299491" x="1673225" y="4759325"/>
          <p14:tracePt t="299508" x="1682750" y="4759325"/>
          <p14:tracePt t="299519" x="1690688" y="4759325"/>
          <p14:tracePt t="299527" x="1698625" y="4759325"/>
          <p14:tracePt t="299534" x="1708150" y="4759325"/>
          <p14:tracePt t="299548" x="1724025" y="4759325"/>
          <p14:tracePt t="299557" x="1733550" y="4759325"/>
          <p14:tracePt t="299561" x="1741488" y="4759325"/>
          <p14:tracePt t="299568" x="1758950" y="4759325"/>
          <p14:tracePt t="299576" x="1766888" y="4759325"/>
          <p14:tracePt t="299582" x="1784350" y="4759325"/>
          <p14:tracePt t="299590" x="1792288" y="4759325"/>
          <p14:tracePt t="299596" x="1809750" y="4759325"/>
          <p14:tracePt t="299603" x="1827213" y="4759325"/>
          <p14:tracePt t="299610" x="1852613" y="4759325"/>
          <p14:tracePt t="299617" x="1868488" y="4759325"/>
          <p14:tracePt t="299625" x="1885950" y="4759325"/>
          <p14:tracePt t="299631" x="1911350" y="4759325"/>
          <p14:tracePt t="299640" x="1928813" y="4759325"/>
          <p14:tracePt t="299645" x="1946275" y="4759325"/>
          <p14:tracePt t="299652" x="1962150" y="4759325"/>
          <p14:tracePt t="299658" x="1979613" y="4759325"/>
          <p14:tracePt t="299666" x="2005013" y="4759325"/>
          <p14:tracePt t="299674" x="2022475" y="4749800"/>
          <p14:tracePt t="299680" x="2047875" y="4749800"/>
          <p14:tracePt t="299686" x="2065338" y="4749800"/>
          <p14:tracePt t="299694" x="2090738" y="4749800"/>
          <p14:tracePt t="299701" x="2124075" y="4741863"/>
          <p14:tracePt t="299709" x="2149475" y="4733925"/>
          <p14:tracePt t="299715" x="2182813" y="4724400"/>
          <p14:tracePt t="299724" x="2200275" y="4716463"/>
          <p14:tracePt t="299728" x="2208213" y="4716463"/>
          <p14:tracePt t="299735" x="2235200" y="4716463"/>
          <p14:tracePt t="299743" x="2243138" y="4708525"/>
          <p14:tracePt t="299749" x="2260600" y="4699000"/>
          <p14:tracePt t="299763" x="2268538" y="4699000"/>
          <p14:tracePt t="299773" x="2276475" y="4699000"/>
          <p14:tracePt t="299784" x="2276475" y="4691063"/>
          <p14:tracePt t="299793" x="2286000" y="4691063"/>
          <p14:tracePt t="299812" x="2286000" y="4683125"/>
          <p14:tracePt t="299820" x="2293938" y="4683125"/>
          <p14:tracePt t="299825" x="2293938" y="4673600"/>
          <p14:tracePt t="299833" x="2301875" y="4673600"/>
          <p14:tracePt t="299846" x="2311400" y="4657725"/>
          <p14:tracePt t="299853" x="2311400" y="4648200"/>
          <p14:tracePt t="299861" x="2327275" y="4630738"/>
          <p14:tracePt t="299867" x="2336800" y="4605338"/>
          <p14:tracePt t="299876" x="2362200" y="4538663"/>
          <p14:tracePt t="299882" x="2379663" y="4460875"/>
          <p14:tracePt t="299890" x="2413000" y="4394200"/>
          <p14:tracePt t="299895" x="2438400" y="4333875"/>
          <p14:tracePt t="299902" x="2455863" y="4283075"/>
          <p14:tracePt t="299910" x="2455863" y="4265613"/>
          <p14:tracePt t="299916" x="2463800" y="4249738"/>
          <p14:tracePt t="299924" x="2471738" y="4232275"/>
          <p14:tracePt t="299937" x="2471738" y="4224338"/>
          <p14:tracePt t="299944" x="2471738" y="4214813"/>
          <p14:tracePt t="299959" x="2471738" y="4206875"/>
          <p14:tracePt t="299986" x="2471738" y="4197350"/>
          <p14:tracePt t="300007" x="2471738" y="4189413"/>
          <p14:tracePt t="300027" x="2463800" y="4181475"/>
          <p14:tracePt t="300036" x="2463800" y="4171950"/>
          <p14:tracePt t="300042" x="2455863" y="4171950"/>
          <p14:tracePt t="300049" x="2446338" y="4156075"/>
          <p14:tracePt t="300057" x="2438400" y="4146550"/>
          <p14:tracePt t="300063" x="2420938" y="4121150"/>
          <p14:tracePt t="300070" x="2405063" y="4087813"/>
          <p14:tracePt t="300077" x="2362200" y="4037013"/>
          <p14:tracePt t="300084" x="2352675" y="4019550"/>
          <p14:tracePt t="300091" x="2336800" y="3994150"/>
          <p14:tracePt t="300098" x="2319338" y="3968750"/>
          <p14:tracePt t="300109" x="2301875" y="3951288"/>
          <p14:tracePt t="300112" x="2286000" y="3943350"/>
          <p14:tracePt t="300118" x="2268538" y="3917950"/>
          <p14:tracePt t="300126" x="2243138" y="3908425"/>
          <p14:tracePt t="300132" x="2200275" y="3892550"/>
          <p14:tracePt t="300141" x="2174875" y="3875088"/>
          <p14:tracePt t="300146" x="2149475" y="3875088"/>
          <p14:tracePt t="300153" x="2106613" y="3867150"/>
          <p14:tracePt t="300161" x="2090738" y="3867150"/>
          <p14:tracePt t="300167" x="2047875" y="3857625"/>
          <p14:tracePt t="300175" x="2012950" y="3857625"/>
          <p14:tracePt t="300182" x="1962150" y="3867150"/>
          <p14:tracePt t="300189" x="1903413" y="3883025"/>
          <p14:tracePt t="300195" x="1843088" y="3892550"/>
          <p14:tracePt t="300203" x="1776413" y="3908425"/>
          <p14:tracePt t="300210" x="1708150" y="3935413"/>
          <p14:tracePt t="300216" x="1657350" y="3951288"/>
          <p14:tracePt t="300225" x="1606550" y="3968750"/>
          <p14:tracePt t="300229" x="1571625" y="3976688"/>
          <p14:tracePt t="300236" x="1528763" y="3986213"/>
          <p14:tracePt t="300244" x="1495425" y="3994150"/>
          <p14:tracePt t="300251" x="1470025" y="4002088"/>
          <p14:tracePt t="300258" x="1452563" y="4019550"/>
          <p14:tracePt t="300265" x="1435100" y="4019550"/>
          <p14:tracePt t="300274" x="1419225" y="4019550"/>
          <p14:tracePt t="300278" x="1409700" y="4037013"/>
          <p14:tracePt t="300300" x="1401763" y="4044950"/>
          <p14:tracePt t="300308" x="1393825" y="4044950"/>
          <p14:tracePt t="300320" x="1393825" y="4052888"/>
          <p14:tracePt t="300335" x="1384300" y="4062413"/>
          <p14:tracePt t="300342" x="1384300" y="4070350"/>
          <p14:tracePt t="300348" x="1384300" y="4079875"/>
          <p14:tracePt t="300356" x="1384300" y="4087813"/>
          <p14:tracePt t="300361" x="1376363" y="4113213"/>
          <p14:tracePt t="300368" x="1376363" y="4138613"/>
          <p14:tracePt t="300375" x="1368425" y="4189413"/>
          <p14:tracePt t="300382" x="1358900" y="4275138"/>
          <p14:tracePt t="300391" x="1350963" y="4351338"/>
          <p14:tracePt t="300396" x="1350963" y="4410075"/>
          <p14:tracePt t="300404" x="1343025" y="4478338"/>
          <p14:tracePt t="300411" x="1343025" y="4529138"/>
          <p14:tracePt t="300419" x="1343025" y="4554538"/>
          <p14:tracePt t="300426" x="1343025" y="4579938"/>
          <p14:tracePt t="300432" x="1343025" y="4589463"/>
          <p14:tracePt t="300440" x="1343025" y="4597400"/>
          <p14:tracePt t="300448" x="1343025" y="4605338"/>
          <p14:tracePt t="300452" x="1343025" y="4622800"/>
          <p14:tracePt t="300460" x="1343025" y="4630738"/>
          <p14:tracePt t="300467" x="1350963" y="4630738"/>
          <p14:tracePt t="300475" x="1358900" y="4640263"/>
          <p14:tracePt t="300480" x="1368425" y="4648200"/>
          <p14:tracePt t="300490" x="1376363" y="4657725"/>
          <p14:tracePt t="300494" x="1376363" y="4665663"/>
          <p14:tracePt t="300501" x="1384300" y="4665663"/>
          <p14:tracePt t="300510" x="1401763" y="4683125"/>
          <p14:tracePt t="300515" x="1419225" y="4691063"/>
          <p14:tracePt t="300524" x="1435100" y="4708525"/>
          <p14:tracePt t="300529" x="1462088" y="4716463"/>
          <p14:tracePt t="300537" x="1495425" y="4724400"/>
          <p14:tracePt t="300543" x="1520825" y="4733925"/>
          <p14:tracePt t="300551" x="1546225" y="4741863"/>
          <p14:tracePt t="300559" x="1554163" y="4741863"/>
          <p14:tracePt t="300565" x="1563688" y="4749800"/>
          <p14:tracePt t="300573" x="1597025" y="4759325"/>
          <p14:tracePt t="300577" x="1614488" y="4759325"/>
          <p14:tracePt t="300590" x="1622425" y="4759325"/>
          <p14:tracePt t="300593" x="1639888" y="4759325"/>
          <p14:tracePt t="300599" x="1647825" y="4759325"/>
          <p14:tracePt t="300607" x="1657350" y="4759325"/>
          <p14:tracePt t="300612" x="1665288" y="4759325"/>
          <p14:tracePt t="300626" x="1673225" y="4759325"/>
          <p14:tracePt t="300634" x="1682750" y="4759325"/>
          <p14:tracePt t="300647" x="1690688" y="4759325"/>
          <p14:tracePt t="300662" x="1698625" y="4759325"/>
          <p14:tracePt t="300677" x="1708150" y="4759325"/>
          <p14:tracePt t="300704" x="1716088" y="4759325"/>
          <p14:tracePt t="300711" x="1724025" y="4759325"/>
          <p14:tracePt t="300732" x="1733550" y="4759325"/>
          <p14:tracePt t="300753" x="1741488" y="4759325"/>
          <p14:tracePt t="301024" x="1749425" y="4759325"/>
          <p14:tracePt t="301045" x="1758950" y="4749800"/>
          <p14:tracePt t="301066" x="1758950" y="4741863"/>
          <p14:tracePt t="301087" x="1766888" y="4741863"/>
          <p14:tracePt t="301100" x="1776413" y="4733925"/>
          <p14:tracePt t="301149" x="1784350" y="4733925"/>
          <p14:tracePt t="301185" x="1792288" y="4733925"/>
          <p14:tracePt t="301219" x="1801813" y="4733925"/>
          <p14:tracePt t="301388" x="1801813" y="4724400"/>
          <p14:tracePt t="302447" x="1801813" y="4733925"/>
          <p14:tracePt t="302475" x="1801813" y="4741863"/>
          <p14:tracePt t="302496" x="1801813" y="4749800"/>
          <p14:tracePt t="302510" x="1801813" y="4759325"/>
          <p14:tracePt t="302545" x="1801813" y="4767263"/>
          <p14:tracePt t="302572" x="1801813" y="4784725"/>
          <p14:tracePt t="302587" x="1801813" y="4792663"/>
          <p14:tracePt t="302594" x="1801813" y="4810125"/>
          <p14:tracePt t="302600" x="1801813" y="4818063"/>
          <p14:tracePt t="302607" x="1801813" y="4827588"/>
          <p14:tracePt t="302614" x="1792288" y="4835525"/>
          <p14:tracePt t="302622" x="1784350" y="4843463"/>
          <p14:tracePt t="302629" x="1784350" y="4860925"/>
          <p14:tracePt t="302637" x="1784350" y="4868863"/>
          <p14:tracePt t="302643" x="1784350" y="4878388"/>
          <p14:tracePt t="302649" x="1776413" y="4886325"/>
          <p14:tracePt t="302656" x="1776413" y="4903788"/>
          <p14:tracePt t="302663" x="1766888" y="4903788"/>
          <p14:tracePt t="302671" x="1766888" y="4911725"/>
          <p14:tracePt t="302684" x="1766888" y="4929188"/>
          <p14:tracePt t="302691" x="1766888" y="4937125"/>
          <p14:tracePt t="302698" x="1758950" y="4946650"/>
          <p14:tracePt t="302706" x="1758950" y="4962525"/>
          <p14:tracePt t="302721" x="1758950" y="4972050"/>
          <p14:tracePt t="302725" x="1758950" y="4987925"/>
          <p14:tracePt t="302732" x="1749425" y="4997450"/>
          <p14:tracePt t="302740" x="1741488" y="5005388"/>
          <p14:tracePt t="302746" x="1741488" y="5022850"/>
          <p14:tracePt t="302755" x="1741488" y="5038725"/>
          <p14:tracePt t="302761" x="1741488" y="5048250"/>
          <p14:tracePt t="302767" x="1733550" y="5056188"/>
          <p14:tracePt t="302774" x="1733550" y="5064125"/>
          <p14:tracePt t="302782" x="1733550" y="5073650"/>
          <p14:tracePt t="302789" x="1724025" y="5091113"/>
          <p14:tracePt t="302805" x="1724025" y="5099050"/>
          <p14:tracePt t="302809" x="1724025" y="5106988"/>
          <p14:tracePt t="302816" x="1724025" y="5116513"/>
          <p14:tracePt t="302823" x="1724025" y="5124450"/>
          <p14:tracePt t="302830" x="1724025" y="5132388"/>
          <p14:tracePt t="302844" x="1724025" y="5141913"/>
          <p14:tracePt t="302851" x="1716088" y="5157788"/>
          <p14:tracePt t="302865" x="1716088" y="5167313"/>
          <p14:tracePt t="302872" x="1708150" y="5175250"/>
          <p14:tracePt t="302879" x="1708150" y="5183188"/>
          <p14:tracePt t="302887" x="1708150" y="5192713"/>
          <p14:tracePt t="302892" x="1708150" y="5200650"/>
          <p14:tracePt t="302900" x="1708150" y="5208588"/>
          <p14:tracePt t="302906" x="1698625" y="5218113"/>
          <p14:tracePt t="302922" x="1698625" y="5226050"/>
          <p14:tracePt t="302928" x="1698625" y="5235575"/>
          <p14:tracePt t="302942" x="1698625" y="5243513"/>
          <p14:tracePt t="302948" x="1690688" y="5251450"/>
          <p14:tracePt t="302971" x="1682750" y="5260975"/>
          <p14:tracePt t="302977" x="1682750" y="5268913"/>
          <p14:tracePt t="302997" x="1682750" y="5276850"/>
          <p14:tracePt t="303005" x="1682750" y="5286375"/>
          <p14:tracePt t="303011" x="1673225" y="5294313"/>
          <p14:tracePt t="303018" x="1665288" y="5319713"/>
          <p14:tracePt t="303025" x="1647825" y="5337175"/>
          <p14:tracePt t="303033" x="1639888" y="5345113"/>
          <p14:tracePt t="303041" x="1631950" y="5370513"/>
          <p14:tracePt t="303046" x="1606550" y="5405438"/>
          <p14:tracePt t="303054" x="1606550" y="5413375"/>
          <p14:tracePt t="303060" x="1589088" y="5430838"/>
          <p14:tracePt t="303066" x="1579563" y="5438775"/>
          <p14:tracePt t="303073" x="1571625" y="5446713"/>
          <p14:tracePt t="303081" x="1563688" y="5456238"/>
          <p14:tracePt t="303089" x="1563688" y="5464175"/>
          <p14:tracePt t="303095" x="1554163" y="5472113"/>
          <p14:tracePt t="303108" x="1546225" y="5481638"/>
          <p14:tracePt t="303115" x="1546225" y="5489575"/>
          <p14:tracePt t="303122" x="1538288" y="5497513"/>
          <p14:tracePt t="303137" x="1528763" y="5507038"/>
          <p14:tracePt t="303151" x="1528763" y="5514975"/>
          <p14:tracePt t="303165" x="1520825" y="5524500"/>
          <p14:tracePt t="303192" x="1512888" y="5532438"/>
          <p14:tracePt t="303213" x="1512888" y="5540375"/>
          <p14:tracePt t="303248" x="1503363" y="5549900"/>
          <p14:tracePt t="303262" x="1503363" y="5557838"/>
          <p14:tracePt t="303270" x="1503363" y="5565775"/>
          <p14:tracePt t="303275" x="1495425" y="5575300"/>
          <p14:tracePt t="303283" x="1487488" y="5591175"/>
          <p14:tracePt t="303289" x="1487488" y="5600700"/>
          <p14:tracePt t="303296" x="1477963" y="5616575"/>
          <p14:tracePt t="303305" x="1470025" y="5634038"/>
          <p14:tracePt t="303311" x="1470025" y="5651500"/>
          <p14:tracePt t="303319" x="1462088" y="5651500"/>
          <p14:tracePt t="303325" x="1452563" y="5668963"/>
          <p14:tracePt t="303332" x="1452563" y="5676900"/>
          <p14:tracePt t="303340" x="1444625" y="5684838"/>
          <p14:tracePt t="303345" x="1435100" y="5702300"/>
          <p14:tracePt t="303354" x="1419225" y="5710238"/>
          <p14:tracePt t="303359" x="1409700" y="5727700"/>
          <p14:tracePt t="303367" x="1393825" y="5727700"/>
          <p14:tracePt t="303373" x="1376363" y="5753100"/>
          <p14:tracePt t="303380" x="1358900" y="5761038"/>
          <p14:tracePt t="303388" x="1343025" y="5778500"/>
          <p14:tracePt t="303394" x="1300163" y="5803900"/>
          <p14:tracePt t="303401" x="1249363" y="5838825"/>
          <p14:tracePt t="303407" x="1189038" y="5872163"/>
          <p14:tracePt t="303415" x="1130300" y="5897563"/>
          <p14:tracePt t="303423" x="1062038" y="5948363"/>
          <p14:tracePt t="303429" x="1003300" y="5973763"/>
          <p14:tracePt t="303437" x="968375" y="5999163"/>
          <p14:tracePt t="303443" x="942975" y="5999163"/>
          <p14:tracePt t="303450" x="917575" y="6008688"/>
          <p14:tracePt t="303456" x="900113" y="6016625"/>
          <p14:tracePt t="303463" x="884238" y="6024563"/>
          <p14:tracePt t="303472" x="874713" y="6024563"/>
          <p14:tracePt t="303478" x="858838" y="6024563"/>
          <p14:tracePt t="303486" x="841375" y="6034088"/>
          <p14:tracePt t="303491" x="831850" y="6034088"/>
          <p14:tracePt t="303498" x="823913" y="6034088"/>
          <p14:tracePt t="303506" x="815975" y="6034088"/>
          <p14:tracePt t="303512" x="798513" y="6034088"/>
          <p14:tracePt t="303527" x="790575" y="6034088"/>
          <p14:tracePt t="303534" x="781050" y="6034088"/>
          <p14:tracePt t="303547" x="773113" y="6034088"/>
          <p14:tracePt t="303562" x="765175" y="6024563"/>
          <p14:tracePt t="303576" x="747713" y="6024563"/>
          <p14:tracePt t="303589" x="739775" y="6016625"/>
          <p14:tracePt t="303610" x="730250" y="6008688"/>
          <p14:tracePt t="303617" x="730250" y="5999163"/>
          <p14:tracePt t="303631" x="722313" y="5999163"/>
          <p14:tracePt t="303639" x="722313" y="5991225"/>
          <p14:tracePt t="303645" x="714375" y="5991225"/>
          <p14:tracePt t="303654" x="714375" y="5983288"/>
          <p14:tracePt t="303659" x="704850" y="5983288"/>
          <p14:tracePt t="303665" x="704850" y="5973763"/>
          <p14:tracePt t="303672" x="696913" y="5973763"/>
          <p14:tracePt t="303680" x="696913" y="5965825"/>
          <p14:tracePt t="303688" x="696913" y="5957888"/>
          <p14:tracePt t="303694" x="688975" y="5957888"/>
          <p14:tracePt t="303707" x="679450" y="5957888"/>
          <p14:tracePt t="303716" x="679450" y="5948363"/>
          <p14:tracePt t="303730" x="671513" y="5948363"/>
          <p14:tracePt t="303737" x="671513" y="5940425"/>
          <p14:tracePt t="303750" x="661988" y="5932488"/>
          <p14:tracePt t="303948" x="636588" y="5932488"/>
          <p14:tracePt t="303953" x="603250" y="5932488"/>
          <p14:tracePt t="303969" x="544513" y="5932488"/>
          <p14:tracePt t="303974" x="534988" y="5932488"/>
          <p14:tracePt t="303981" x="527050" y="5932488"/>
          <p14:tracePt t="303988" x="509588" y="5932488"/>
          <p14:tracePt t="304003" x="501650" y="5932488"/>
          <p14:tracePt t="304015" x="492125" y="5932488"/>
          <p14:tracePt t="304028" x="484188" y="5932488"/>
          <p14:tracePt t="304043" x="476250" y="5932488"/>
          <p14:tracePt t="304064" x="466725" y="5932488"/>
          <p14:tracePt t="304085" x="466725" y="5940425"/>
          <p14:tracePt t="304091" x="458788" y="5940425"/>
          <p14:tracePt t="304098" x="458788" y="5948363"/>
          <p14:tracePt t="304105" x="458788" y="5957888"/>
          <p14:tracePt t="304113" x="458788" y="5965825"/>
          <p14:tracePt t="304127" x="458788" y="5973763"/>
          <p14:tracePt t="304134" x="458788" y="5983288"/>
          <p14:tracePt t="304148" x="458788" y="5991225"/>
          <p14:tracePt t="304161" x="458788" y="5999163"/>
          <p14:tracePt t="304176" x="458788" y="6008688"/>
          <p14:tracePt t="304183" x="458788" y="6016625"/>
          <p14:tracePt t="304189" x="458788" y="6024563"/>
          <p14:tracePt t="304204" x="458788" y="6034088"/>
          <p14:tracePt t="304217" x="458788" y="6042025"/>
          <p14:tracePt t="304223" x="458788" y="6049963"/>
          <p14:tracePt t="304247" x="458788" y="6059488"/>
          <p14:tracePt t="304259" x="458788" y="6067425"/>
          <p14:tracePt t="304273" x="458788" y="6076950"/>
          <p14:tracePt t="304287" x="458788" y="6084888"/>
          <p14:tracePt t="304303" x="466725" y="6092825"/>
          <p14:tracePt t="304307" x="466725" y="6102350"/>
          <p14:tracePt t="304322" x="476250" y="6110288"/>
          <p14:tracePt t="304328" x="476250" y="6118225"/>
          <p14:tracePt t="304337" x="484188" y="6127750"/>
          <p14:tracePt t="304342" x="492125" y="6135688"/>
          <p14:tracePt t="304356" x="492125" y="6143625"/>
          <p14:tracePt t="304364" x="501650" y="6143625"/>
          <p14:tracePt t="304372" x="509588" y="6143625"/>
          <p14:tracePt t="304377" x="509588" y="6153150"/>
          <p14:tracePt t="304387" x="517525" y="6153150"/>
          <p14:tracePt t="304405" x="527050" y="6153150"/>
          <p14:tracePt t="304413" x="534988" y="6153150"/>
          <p14:tracePt t="304420" x="534988" y="6161088"/>
          <p14:tracePt t="304428" x="544513" y="6161088"/>
          <p14:tracePt t="304440" x="552450" y="6161088"/>
          <p14:tracePt t="304446" x="569913" y="6161088"/>
          <p14:tracePt t="304454" x="577850" y="6153150"/>
          <p14:tracePt t="304461" x="585788" y="6143625"/>
          <p14:tracePt t="304475" x="595313" y="6135688"/>
          <p14:tracePt t="304482" x="603250" y="6127750"/>
          <p14:tracePt t="304489" x="620713" y="6118225"/>
          <p14:tracePt t="304496" x="620713" y="6102350"/>
          <p14:tracePt t="304504" x="628650" y="6092825"/>
          <p14:tracePt t="304510" x="636588" y="6076950"/>
          <p14:tracePt t="304516" x="636588" y="6067425"/>
          <p14:tracePt t="304524" x="636588" y="6049963"/>
          <p14:tracePt t="304531" x="636588" y="6024563"/>
          <p14:tracePt t="304538" x="646113" y="5999163"/>
          <p14:tracePt t="304545" x="646113" y="5991225"/>
          <p14:tracePt t="304553" x="646113" y="5965825"/>
          <p14:tracePt t="304558" x="646113" y="5948363"/>
          <p14:tracePt t="304570" x="646113" y="5940425"/>
          <p14:tracePt t="304572" x="646113" y="5922963"/>
          <p14:tracePt t="304579" x="646113" y="5915025"/>
          <p14:tracePt t="304588" x="636588" y="5897563"/>
          <p14:tracePt t="304593" x="628650" y="5889625"/>
          <p14:tracePt t="304600" x="611188" y="5889625"/>
          <p14:tracePt t="304607" x="595313" y="5889625"/>
          <p14:tracePt t="304614" x="577850" y="5880100"/>
          <p14:tracePt t="304622" x="569913" y="5872163"/>
          <p14:tracePt t="304628" x="552450" y="5872163"/>
          <p14:tracePt t="304636" x="534988" y="5872163"/>
          <p14:tracePt t="304642" x="527050" y="5872163"/>
          <p14:tracePt t="304649" x="517525" y="5872163"/>
          <p14:tracePt t="304656" x="501650" y="5872163"/>
          <p14:tracePt t="304663" x="484188" y="5872163"/>
          <p14:tracePt t="304671" x="476250" y="5872163"/>
          <p14:tracePt t="304676" x="466725" y="5872163"/>
          <p14:tracePt t="304685" x="458788" y="5872163"/>
          <p14:tracePt t="304692" x="450850" y="5872163"/>
          <p14:tracePt t="304698" x="433388" y="5872163"/>
          <p14:tracePt t="304712" x="425450" y="5880100"/>
          <p14:tracePt t="304719" x="407988" y="5880100"/>
          <p14:tracePt t="304725" x="407988" y="5889625"/>
          <p14:tracePt t="304733" x="400050" y="5889625"/>
          <p14:tracePt t="304739" x="390525" y="5905500"/>
          <p14:tracePt t="304746" x="390525" y="5915025"/>
          <p14:tracePt t="304755" x="382588" y="5922963"/>
          <p14:tracePt t="304760" x="373063" y="5940425"/>
          <p14:tracePt t="304768" x="373063" y="5948363"/>
          <p14:tracePt t="304774" x="373063" y="5957888"/>
          <p14:tracePt t="304781" x="373063" y="5965825"/>
          <p14:tracePt t="304788" x="373063" y="5973763"/>
          <p14:tracePt t="304804" x="373063" y="5983288"/>
          <p14:tracePt t="304809" x="373063" y="5999163"/>
          <p14:tracePt t="304830" x="373063" y="6008688"/>
          <p14:tracePt t="304852" x="373063" y="6016625"/>
          <p14:tracePt t="304858" x="373063" y="6024563"/>
          <p14:tracePt t="304878" x="382588" y="6024563"/>
          <p14:tracePt t="304887" x="382588" y="6034088"/>
          <p14:tracePt t="304902" x="390525" y="6034088"/>
          <p14:tracePt t="304914" x="400050" y="6034088"/>
          <p14:tracePt t="304927" x="415925" y="6034088"/>
          <p14:tracePt t="304937" x="425450" y="6024563"/>
          <p14:tracePt t="304942" x="433388" y="6008688"/>
          <p14:tracePt t="304949" x="458788" y="6008688"/>
          <p14:tracePt t="304955" x="517525" y="5965825"/>
          <p14:tracePt t="304970" x="909638" y="5753100"/>
          <p14:tracePt t="304975" x="1239838" y="5608638"/>
          <p14:tracePt t="304997" x="1462088" y="5497513"/>
          <p14:tracePt t="305004" x="1665288" y="5395913"/>
          <p14:tracePt t="305012" x="1776413" y="5337175"/>
          <p14:tracePt t="305019" x="1903413" y="5268913"/>
          <p14:tracePt t="305025" x="1987550" y="5226050"/>
          <p14:tracePt t="305035" x="2047875" y="5183188"/>
          <p14:tracePt t="305039" x="2098675" y="5149850"/>
          <p14:tracePt t="305048" x="2149475" y="5116513"/>
          <p14:tracePt t="305054" x="2200275" y="5073650"/>
          <p14:tracePt t="305061" x="2225675" y="5064125"/>
          <p14:tracePt t="305068" x="2243138" y="5056188"/>
          <p14:tracePt t="305074" x="2260600" y="5048250"/>
          <p14:tracePt t="305080" x="2268538" y="5038725"/>
          <p14:tracePt t="305090" x="2276475" y="5038725"/>
          <p14:tracePt t="305094" x="2276475" y="5030788"/>
          <p14:tracePt t="305102" x="2286000" y="5030788"/>
          <p14:tracePt t="305108" x="2293938" y="5022850"/>
          <p14:tracePt t="305115" x="2311400" y="5022850"/>
          <p14:tracePt t="305121" x="2336800" y="4987925"/>
          <p14:tracePt t="305128" x="2362200" y="4972050"/>
          <p14:tracePt t="305136" x="2395538" y="4929188"/>
          <p14:tracePt t="305142" x="2438400" y="4894263"/>
          <p14:tracePt t="305149" x="2455863" y="4878388"/>
          <p14:tracePt t="305156" x="2481263" y="4852988"/>
          <p14:tracePt t="305163" x="2489200" y="4843463"/>
          <p14:tracePt t="305172" x="2497138" y="4835525"/>
          <p14:tracePt t="305177" x="2506663" y="4827588"/>
          <p14:tracePt t="305185" x="2506663" y="4818063"/>
          <p14:tracePt t="305191" x="2514600" y="4818063"/>
          <p14:tracePt t="305198" x="2514600" y="4810125"/>
          <p14:tracePt t="305207" x="2524125" y="4810125"/>
          <p14:tracePt t="305212" x="2532063" y="4802188"/>
          <p14:tracePt t="305220" x="2540000" y="4792663"/>
          <p14:tracePt t="305226" x="2574925" y="4775200"/>
          <p14:tracePt t="305235" x="2625725" y="4724400"/>
          <p14:tracePt t="305239" x="2778125" y="4579938"/>
          <p14:tracePt t="305246" x="3041650" y="4316413"/>
          <p14:tracePt t="305255" x="3322638" y="3986213"/>
          <p14:tracePt t="305260" x="3492500" y="3790950"/>
          <p14:tracePt t="305269" x="3611563" y="3646488"/>
          <p14:tracePt t="305277" x="3678238" y="3543300"/>
          <p14:tracePt t="305282" x="3703638" y="3509963"/>
          <p14:tracePt t="305289" x="3729038" y="3475038"/>
          <p14:tracePt t="305296" x="3738563" y="3459163"/>
          <p14:tracePt t="305303" x="3738563" y="3449638"/>
          <p14:tracePt t="305365" x="3729038" y="3449638"/>
          <p14:tracePt t="305379" x="3721100" y="3449638"/>
          <p14:tracePt t="305393" x="3713163" y="3449638"/>
          <p14:tracePt t="305581" x="3543300" y="3517900"/>
          <p14:tracePt t="305588" x="3160713" y="3687763"/>
          <p14:tracePt t="305596" x="2914650" y="3849688"/>
          <p14:tracePt t="305610" x="2744788" y="3976688"/>
          <p14:tracePt t="305618" x="2659063" y="4052888"/>
          <p14:tracePt t="305623" x="2590800" y="4105275"/>
          <p14:tracePt t="305631" x="2540000" y="4138613"/>
          <p14:tracePt t="305637" x="2514600" y="4171950"/>
          <p14:tracePt t="305644" x="2489200" y="4189413"/>
          <p14:tracePt t="305652" x="2481263" y="4206875"/>
          <p14:tracePt t="305659" x="2471738" y="4214813"/>
          <p14:tracePt t="305667" x="2455863" y="4232275"/>
          <p14:tracePt t="305680" x="2446338" y="4240213"/>
          <p14:tracePt t="305688" x="2438400" y="4240213"/>
          <p14:tracePt t="305694" x="2438400" y="4249738"/>
          <p14:tracePt t="305702" x="2430463" y="4249738"/>
          <p14:tracePt t="305715" x="2420938" y="4257675"/>
          <p14:tracePt t="305721" x="2420938" y="4265613"/>
          <p14:tracePt t="305736" x="2413000" y="4265613"/>
          <p14:tracePt t="305742" x="2405063" y="4265613"/>
          <p14:tracePt t="305756" x="2405063" y="4275138"/>
          <p14:tracePt t="305763" x="2395538" y="4275138"/>
          <p14:tracePt t="305770" x="2395538" y="4283075"/>
          <p14:tracePt t="305777" x="2387600" y="4283075"/>
          <p14:tracePt t="305785" x="2379663" y="4291013"/>
          <p14:tracePt t="305797" x="2370138" y="4291013"/>
          <p14:tracePt t="305804" x="2362200" y="4300538"/>
          <p14:tracePt t="305812" x="2352675" y="4300538"/>
          <p14:tracePt t="305834" x="2344738" y="4300538"/>
          <p14:tracePt t="305854" x="2336800" y="4300538"/>
          <p14:tracePt t="305874" x="2336800" y="4291013"/>
          <p14:tracePt t="305881" x="2336800" y="4283075"/>
          <p14:tracePt t="305888" x="2336800" y="4265613"/>
          <p14:tracePt t="305895" x="2344738" y="4257675"/>
          <p14:tracePt t="305903" x="2352675" y="4249738"/>
          <p14:tracePt t="305909" x="2362200" y="4232275"/>
          <p14:tracePt t="305918" x="2379663" y="4224338"/>
          <p14:tracePt t="305923" x="2387600" y="4206875"/>
          <p14:tracePt t="305930" x="2405063" y="4197350"/>
          <p14:tracePt t="305939" x="2430463" y="4181475"/>
          <p14:tracePt t="305944" x="2455863" y="4164013"/>
          <p14:tracePt t="305952" x="2471738" y="4146550"/>
          <p14:tracePt t="305972" x="2549525" y="4121150"/>
          <p14:tracePt t="305973" x="2565400" y="4105275"/>
          <p14:tracePt t="305979" x="2590800" y="4095750"/>
          <p14:tracePt t="305986" x="2608263" y="4087813"/>
          <p14:tracePt t="305993" x="2633663" y="4079875"/>
          <p14:tracePt t="306001" x="2651125" y="4079875"/>
          <p14:tracePt t="306007" x="2668588" y="4070350"/>
          <p14:tracePt t="306014" x="2684463" y="4062413"/>
          <p14:tracePt t="306021" x="2709863" y="4052888"/>
          <p14:tracePt t="306027" x="2719388" y="4044950"/>
          <p14:tracePt t="306035" x="2735263" y="4037013"/>
          <p14:tracePt t="306042" x="2752725" y="4037013"/>
          <p14:tracePt t="306049" x="2770188" y="4027488"/>
          <p14:tracePt t="306055" x="2778125" y="4019550"/>
          <p14:tracePt t="306063" x="2795588" y="4019550"/>
          <p14:tracePt t="306070" x="2803525" y="4019550"/>
          <p14:tracePt t="306084" x="2811463" y="4019550"/>
          <p14:tracePt t="306090" x="2820988" y="4011613"/>
          <p14:tracePt t="306107" x="2828925" y="4002088"/>
          <p14:tracePt t="306119" x="2838450" y="4002088"/>
          <p14:tracePt t="306125" x="2846388" y="4002088"/>
          <p14:tracePt t="306139" x="2854325" y="4002088"/>
          <p14:tracePt t="306146" x="2854325" y="3994150"/>
          <p14:tracePt t="306153" x="2863850" y="3994150"/>
          <p14:tracePt t="306174" x="2871788" y="3994150"/>
          <p14:tracePt t="306182" x="2871788" y="3986213"/>
          <p14:tracePt t="306209" x="2879725" y="3986213"/>
          <p14:tracePt t="306230" x="2889250" y="3976688"/>
          <p14:tracePt t="306537" x="2905125" y="3976688"/>
          <p14:tracePt t="306544" x="2914650" y="3976688"/>
          <p14:tracePt t="306552" x="2922588" y="3976688"/>
          <p14:tracePt t="306558" x="2930525" y="3976688"/>
          <p14:tracePt t="306569" x="2940050" y="3976688"/>
          <p14:tracePt t="306573" x="2947988" y="3976688"/>
          <p14:tracePt t="306586" x="2955925" y="3976688"/>
          <p14:tracePt t="306593" x="2965450" y="3976688"/>
          <p14:tracePt t="306607" x="2973388" y="3976688"/>
          <p14:tracePt t="306614" x="2982913" y="3976688"/>
          <p14:tracePt t="306627" x="2990850" y="3976688"/>
          <p14:tracePt t="306635" x="2998788" y="3976688"/>
          <p14:tracePt t="306670" x="3008313" y="3976688"/>
          <p14:tracePt t="306733" x="2998788" y="3976688"/>
          <p14:tracePt t="306747" x="2982913" y="3986213"/>
          <p14:tracePt t="306753" x="2973388" y="3986213"/>
          <p14:tracePt t="306760" x="2955925" y="3986213"/>
          <p14:tracePt t="306768" x="2940050" y="3986213"/>
          <p14:tracePt t="306775" x="2914650" y="3994150"/>
          <p14:tracePt t="306783" x="2889250" y="4002088"/>
          <p14:tracePt t="306788" x="2863850" y="4002088"/>
          <p14:tracePt t="306796" x="2846388" y="4002088"/>
          <p14:tracePt t="306803" x="2828925" y="4011613"/>
          <p14:tracePt t="306808" x="2811463" y="4011613"/>
          <p14:tracePt t="306817" x="2795588" y="4011613"/>
          <p14:tracePt t="306823" x="2786063" y="4011613"/>
          <p14:tracePt t="306829" x="2770188" y="4011613"/>
          <p14:tracePt t="306844" x="2760663" y="4011613"/>
          <p14:tracePt t="306857" x="2752725" y="4011613"/>
          <p14:tracePt t="306867" x="2744788" y="4011613"/>
          <p14:tracePt t="306879" x="2735263" y="4011613"/>
          <p14:tracePt t="306893" x="2727325" y="4011613"/>
          <p14:tracePt t="306915" x="2719388" y="4011613"/>
          <p14:tracePt t="306934" x="2709863" y="4011613"/>
          <p14:tracePt t="307025" x="2719388" y="4011613"/>
          <p14:tracePt t="307032" x="2727325" y="4011613"/>
          <p14:tracePt t="307039" x="2735263" y="4011613"/>
          <p14:tracePt t="307048" x="2744788" y="4011613"/>
          <p14:tracePt t="307053" x="2770188" y="4011613"/>
          <p14:tracePt t="307060" x="2795588" y="4011613"/>
          <p14:tracePt t="307068" x="2811463" y="4011613"/>
          <p14:tracePt t="307074" x="2846388" y="4011613"/>
          <p14:tracePt t="307083" x="2871788" y="4011613"/>
          <p14:tracePt t="307087" x="2897188" y="4011613"/>
          <p14:tracePt t="307097" x="2922588" y="4011613"/>
          <p14:tracePt t="307102" x="2947988" y="4011613"/>
          <p14:tracePt t="307109" x="2973388" y="4011613"/>
          <p14:tracePt t="307118" x="3008313" y="4011613"/>
          <p14:tracePt t="307122" x="3033713" y="4011613"/>
          <p14:tracePt t="307130" x="3049588" y="4011613"/>
          <p14:tracePt t="307136" x="3067050" y="4011613"/>
          <p14:tracePt t="307143" x="3084513" y="4011613"/>
          <p14:tracePt t="307151" x="3092450" y="4011613"/>
          <p14:tracePt t="307166" x="3100388" y="4011613"/>
          <p14:tracePt t="307171" x="3109913" y="4011613"/>
          <p14:tracePt t="307191" x="3127375" y="4011613"/>
          <p14:tracePt t="307214" x="3135313" y="4019550"/>
          <p14:tracePt t="307228" x="3143250" y="4019550"/>
          <p14:tracePt t="307249" x="3152775" y="4019550"/>
          <p14:tracePt t="307262" x="3152775" y="4027488"/>
          <p14:tracePt t="307290" x="3143250" y="4027488"/>
          <p14:tracePt t="307298" x="3135313" y="4027488"/>
          <p14:tracePt t="307303" x="3127375" y="4027488"/>
          <p14:tracePt t="307311" x="3117850" y="4027488"/>
          <p14:tracePt t="307320" x="3100388" y="4027488"/>
          <p14:tracePt t="307325" x="3092450" y="4027488"/>
          <p14:tracePt t="307334" x="3084513" y="4027488"/>
          <p14:tracePt t="307338" x="3067050" y="4027488"/>
          <p14:tracePt t="307346" x="3049588" y="4027488"/>
          <p14:tracePt t="307353" x="3024188" y="4027488"/>
          <p14:tracePt t="307360" x="3008313" y="4027488"/>
          <p14:tracePt t="307367" x="2973388" y="4019550"/>
          <p14:tracePt t="307374" x="2955925" y="4019550"/>
          <p14:tracePt t="307383" x="2930525" y="4011613"/>
          <p14:tracePt t="307387" x="2914650" y="4002088"/>
          <p14:tracePt t="307394" x="2905125" y="4002088"/>
          <p14:tracePt t="307403" x="2897188" y="4002088"/>
          <p14:tracePt t="307408" x="2889250" y="4002088"/>
          <p14:tracePt t="307417" x="2879725" y="4002088"/>
          <p14:tracePt t="307423" x="2871788" y="4002088"/>
          <p14:tracePt t="307444" x="2863850" y="4002088"/>
          <p14:tracePt t="307472" x="2854325" y="4002088"/>
          <p14:tracePt t="307534" x="2863850" y="4002088"/>
          <p14:tracePt t="307541" x="2871788" y="4002088"/>
          <p14:tracePt t="307549" x="2879725" y="4002088"/>
          <p14:tracePt t="307562" x="2889250" y="4002088"/>
          <p14:tracePt t="307569" x="2889250" y="4011613"/>
          <p14:tracePt t="307578" x="2897188" y="4011613"/>
          <p14:tracePt t="307583" x="2905125" y="4011613"/>
          <p14:tracePt t="307590" x="2922588" y="4019550"/>
          <p14:tracePt t="307596" x="2940050" y="4019550"/>
          <p14:tracePt t="307603" x="2947988" y="4019550"/>
          <p14:tracePt t="307610" x="2965450" y="4019550"/>
          <p14:tracePt t="307618" x="2982913" y="4019550"/>
          <p14:tracePt t="307624" x="3008313" y="4019550"/>
          <p14:tracePt t="307634" x="3033713" y="4019550"/>
          <p14:tracePt t="307638" x="3059113" y="4019550"/>
          <p14:tracePt t="307645" x="3084513" y="4019550"/>
          <p14:tracePt t="307652" x="3100388" y="4019550"/>
          <p14:tracePt t="307659" x="3117850" y="4019550"/>
          <p14:tracePt t="307668" x="3127375" y="4019550"/>
          <p14:tracePt t="307673" x="3143250" y="4019550"/>
          <p14:tracePt t="307679" x="3152775" y="4019550"/>
          <p14:tracePt t="307694" x="3160713" y="4019550"/>
          <p14:tracePt t="307716" x="3178175" y="4019550"/>
          <p14:tracePt t="307743" x="3186113" y="4019550"/>
          <p14:tracePt t="307750" x="3186113" y="4027488"/>
          <p14:tracePt t="307791" x="3178175" y="4027488"/>
          <p14:tracePt t="307807" x="3160713" y="4027488"/>
          <p14:tracePt t="307813" x="3143250" y="4027488"/>
          <p14:tracePt t="307819" x="3127375" y="4027488"/>
          <p14:tracePt t="307826" x="3109913" y="4019550"/>
          <p14:tracePt t="307835" x="3067050" y="4019550"/>
          <p14:tracePt t="307840" x="3024188" y="4011613"/>
          <p14:tracePt t="307846" x="2990850" y="4002088"/>
          <p14:tracePt t="307854" x="2955925" y="3986213"/>
          <p14:tracePt t="307862" x="2930525" y="3976688"/>
          <p14:tracePt t="307869" x="2905125" y="3976688"/>
          <p14:tracePt t="307875" x="2889250" y="3968750"/>
          <p14:tracePt t="307884" x="2863850" y="3960813"/>
          <p14:tracePt t="307889" x="2854325" y="3960813"/>
          <p14:tracePt t="307896" x="2838450" y="3960813"/>
          <p14:tracePt t="307911" x="2828925" y="3960813"/>
          <p14:tracePt t="307918" x="2811463" y="3960813"/>
          <p14:tracePt t="307923" x="2811463" y="3951288"/>
          <p14:tracePt t="307938" x="2803525" y="3951288"/>
          <p14:tracePt t="307951" x="2786063" y="3951288"/>
          <p14:tracePt t="307969" x="2778125" y="3951288"/>
          <p14:tracePt t="307980" x="2770188" y="3951288"/>
          <p14:tracePt t="307993" x="2760663" y="3951288"/>
          <p14:tracePt t="308001" x="2752725" y="3943350"/>
          <p14:tracePt t="308008" x="2735263" y="3943350"/>
          <p14:tracePt t="308017" x="2727325" y="3943350"/>
          <p14:tracePt t="308021" x="2719388" y="3943350"/>
          <p14:tracePt t="308028" x="2719388" y="3935413"/>
          <p14:tracePt t="308036" x="2709863" y="3935413"/>
          <p14:tracePt t="308042" x="2684463" y="3925888"/>
          <p14:tracePt t="308050" x="2676525" y="3925888"/>
          <p14:tracePt t="308056" x="2676525" y="3917950"/>
          <p14:tracePt t="308063" x="2659063" y="3917950"/>
          <p14:tracePt t="308077" x="2641600" y="3917950"/>
          <p14:tracePt t="308091" x="2625725" y="3908425"/>
          <p14:tracePt t="308107" x="2616200" y="3908425"/>
          <p14:tracePt t="308126" x="2608263" y="3908425"/>
          <p14:tracePt t="308140" x="2600325" y="3908425"/>
          <p14:tracePt t="308155" x="2590800" y="3908425"/>
          <p14:tracePt t="308160" x="2582863" y="3908425"/>
          <p14:tracePt t="308175" x="2582863" y="3917950"/>
          <p14:tracePt t="308188" x="2574925" y="3925888"/>
          <p14:tracePt t="308202" x="2574925" y="3943350"/>
          <p14:tracePt t="308209" x="2565400" y="3951288"/>
          <p14:tracePt t="308217" x="2557463" y="3968750"/>
          <p14:tracePt t="308224" x="2557463" y="3994150"/>
          <p14:tracePt t="308233" x="2549525" y="4019550"/>
          <p14:tracePt t="308237" x="2549525" y="4044950"/>
          <p14:tracePt t="308244" x="2549525" y="4095750"/>
          <p14:tracePt t="308252" x="2540000" y="4156075"/>
          <p14:tracePt t="308259" x="2532063" y="4197350"/>
          <p14:tracePt t="308266" x="2524125" y="4249738"/>
          <p14:tracePt t="308273" x="2524125" y="4283075"/>
          <p14:tracePt t="308279" x="2524125" y="4300538"/>
          <p14:tracePt t="308286" x="2514600" y="4325938"/>
          <p14:tracePt t="308293" x="2514600" y="4351338"/>
          <p14:tracePt t="308301" x="2514600" y="4359275"/>
          <p14:tracePt t="308307" x="2514600" y="4376738"/>
          <p14:tracePt t="308316" x="2514600" y="4394200"/>
          <p14:tracePt t="308321" x="2514600" y="4402138"/>
          <p14:tracePt t="308327" x="2514600" y="4410075"/>
          <p14:tracePt t="308334" x="2514600" y="4427538"/>
          <p14:tracePt t="308343" x="2514600" y="4435475"/>
          <p14:tracePt t="308350" x="2514600" y="4445000"/>
          <p14:tracePt t="308356" x="2514600" y="4460875"/>
          <p14:tracePt t="308363" x="2524125" y="4470400"/>
          <p14:tracePt t="308370" x="2524125" y="4478338"/>
          <p14:tracePt t="308385" x="2532063" y="4486275"/>
          <p14:tracePt t="308391" x="2532063" y="4495800"/>
          <p14:tracePt t="308399" x="2540000" y="4513263"/>
          <p14:tracePt t="308404" x="2549525" y="4529138"/>
          <p14:tracePt t="308412" x="2557463" y="4546600"/>
          <p14:tracePt t="308426" x="2565400" y="4564063"/>
          <p14:tracePt t="308440" x="2565400" y="4579938"/>
          <p14:tracePt t="308453" x="2565400" y="4589463"/>
          <p14:tracePt t="308467" x="2574925" y="4589463"/>
          <p14:tracePt t="308474" x="2574925" y="4597400"/>
          <p14:tracePt t="308483" x="2574925" y="4605338"/>
          <p14:tracePt t="308495" x="2582863" y="4605338"/>
          <p14:tracePt t="308502" x="2582863" y="4614863"/>
          <p14:tracePt t="308544" x="2590800" y="4614863"/>
          <p14:tracePt t="308550" x="2590800" y="4622800"/>
          <p14:tracePt t="308572" x="2600325" y="4622800"/>
          <p14:tracePt t="308586" x="2608263" y="4622800"/>
          <p14:tracePt t="308599" x="2616200" y="4622800"/>
          <p14:tracePt t="308606" x="2625725" y="4622800"/>
          <p14:tracePt t="308616" x="2633663" y="4622800"/>
          <p14:tracePt t="308620" x="2651125" y="4622800"/>
          <p14:tracePt t="308627" x="2668588" y="4622800"/>
          <p14:tracePt t="308634" x="2684463" y="4622800"/>
          <p14:tracePt t="308642" x="2701925" y="4605338"/>
          <p14:tracePt t="308649" x="2719388" y="4605338"/>
          <p14:tracePt t="308655" x="2735263" y="4597400"/>
          <p14:tracePt t="308665" x="2760663" y="4597400"/>
          <p14:tracePt t="308669" x="2778125" y="4589463"/>
          <p14:tracePt t="308676" x="2778125" y="4579938"/>
          <p14:tracePt t="308684" x="2795588" y="4579938"/>
          <p14:tracePt t="308690" x="2803525" y="4579938"/>
          <p14:tracePt t="308698" x="2803525" y="4572000"/>
          <p14:tracePt t="308705" x="2820988" y="4564063"/>
          <p14:tracePt t="308711" x="2828925" y="4554538"/>
          <p14:tracePt t="308719" x="2838450" y="4554538"/>
          <p14:tracePt t="308725" x="2838450" y="4546600"/>
          <p14:tracePt t="308733" x="2846388" y="4538663"/>
          <p14:tracePt t="308739" x="2846388" y="4529138"/>
          <p14:tracePt t="308749" x="2846388" y="4521200"/>
          <p14:tracePt t="308752" x="2854325" y="4513263"/>
          <p14:tracePt t="308759" x="2854325" y="4503738"/>
          <p14:tracePt t="308768" x="2854325" y="4495800"/>
          <p14:tracePt t="308773" x="2854325" y="4486275"/>
          <p14:tracePt t="308783" x="2854325" y="4478338"/>
          <p14:tracePt t="308788" x="2854325" y="4452938"/>
          <p14:tracePt t="308795" x="2854325" y="4384675"/>
          <p14:tracePt t="308801" x="2854325" y="4291013"/>
          <p14:tracePt t="308808" x="2846388" y="4138613"/>
          <p14:tracePt t="308817" x="2828925" y="3968750"/>
          <p14:tracePt t="308822" x="2811463" y="3816350"/>
          <p14:tracePt t="308829" x="2803525" y="3713163"/>
          <p14:tracePt t="308836" x="2803525" y="3697288"/>
          <p14:tracePt t="308844" x="2803525" y="3679825"/>
          <p14:tracePt t="308851" x="2795588" y="3671888"/>
          <p14:tracePt t="308857" x="2795588" y="3662363"/>
          <p14:tracePt t="308871" x="2795588" y="3654425"/>
          <p14:tracePt t="308878" x="2786063" y="3654425"/>
          <p14:tracePt t="308906" x="2778125" y="3654425"/>
          <p14:tracePt t="308927" x="2770188" y="3646488"/>
          <p14:tracePt t="308933" x="2760663" y="3636963"/>
          <p14:tracePt t="308949" x="2752725" y="3629025"/>
          <p14:tracePt t="308965" x="2735263" y="3611563"/>
          <p14:tracePt t="308983" x="2727325" y="3603625"/>
          <p14:tracePt t="309004" x="2719388" y="3603625"/>
          <p14:tracePt t="309010" x="2719388" y="3594100"/>
          <p14:tracePt t="309024" x="2719388" y="3586163"/>
          <p14:tracePt t="309032" x="2709863" y="3586163"/>
          <p14:tracePt t="309039" x="2701925" y="3586163"/>
          <p14:tracePt t="309060" x="2693988" y="3586163"/>
          <p14:tracePt t="309081" x="2684463" y="3586163"/>
          <p14:tracePt t="309095" x="2676525" y="3586163"/>
          <p14:tracePt t="309101" x="2668588" y="3603625"/>
          <p14:tracePt t="309108" x="2659063" y="3611563"/>
          <p14:tracePt t="309117" x="2651125" y="3629025"/>
          <p14:tracePt t="309122" x="2633663" y="3662363"/>
          <p14:tracePt t="309129" x="2616200" y="3705225"/>
          <p14:tracePt t="309136" x="2600325" y="3722688"/>
          <p14:tracePt t="309143" x="2590800" y="3738563"/>
          <p14:tracePt t="309152" x="2582863" y="3756025"/>
          <p14:tracePt t="309157" x="2565400" y="3773488"/>
          <p14:tracePt t="309165" x="2565400" y="3790950"/>
          <p14:tracePt t="309170" x="2565400" y="3798888"/>
          <p14:tracePt t="309177" x="2557463" y="3798888"/>
          <p14:tracePt t="309185" x="2557463" y="3806825"/>
          <p14:tracePt t="309192" x="2557463" y="3816350"/>
          <p14:tracePt t="309200" x="2549525" y="3816350"/>
          <p14:tracePt t="309205" x="2549525" y="3824288"/>
          <p14:tracePt t="309219" x="2549525" y="3832225"/>
          <p14:tracePt t="309234" x="2549525" y="3841750"/>
          <p14:tracePt t="309241" x="2549525" y="3849688"/>
          <p14:tracePt t="309255" x="2549525" y="3857625"/>
          <p14:tracePt t="309275" x="2549525" y="3867150"/>
          <p14:tracePt t="309284" x="2549525" y="3875088"/>
          <p14:tracePt t="309289" x="2549525" y="3883025"/>
          <p14:tracePt t="309302" x="2549525" y="3892550"/>
          <p14:tracePt t="309317" x="2549525" y="3900488"/>
          <p14:tracePt t="309332" x="2549525" y="3908425"/>
          <p14:tracePt t="309345" x="2549525" y="3917950"/>
          <p14:tracePt t="309373" x="2549525" y="3925888"/>
          <p14:tracePt t="309408" x="2549525" y="3935413"/>
          <p14:tracePt t="309422" x="2549525" y="3943350"/>
          <p14:tracePt t="309498" x="2540000" y="3943350"/>
          <p14:tracePt t="309597" x="2540000" y="3935413"/>
          <p14:tracePt t="309737" x="2532063" y="3935413"/>
          <p14:tracePt t="309778" x="2524125" y="3935413"/>
          <p14:tracePt t="309877" x="2506663" y="3968750"/>
          <p14:tracePt t="309883" x="2489200" y="4027488"/>
          <p14:tracePt t="309892" x="2463800" y="4130675"/>
          <p14:tracePt t="309900" x="2420938" y="4283075"/>
          <p14:tracePt t="309905" x="2352675" y="4452938"/>
          <p14:tracePt t="309912" x="2311400" y="4589463"/>
          <p14:tracePt t="309918" x="2286000" y="4708525"/>
          <p14:tracePt t="309926" x="2268538" y="4802188"/>
          <p14:tracePt t="309934" x="2243138" y="4894263"/>
          <p14:tracePt t="309940" x="2217738" y="4987925"/>
          <p14:tracePt t="309948" x="2192338" y="5048250"/>
          <p14:tracePt t="309953" x="2182813" y="5106988"/>
          <p14:tracePt t="309969" x="2149475" y="5226050"/>
          <p14:tracePt t="309975" x="2149475" y="5243513"/>
          <p14:tracePt t="309983" x="2141538" y="5268913"/>
          <p14:tracePt t="309989" x="2141538" y="5276850"/>
          <p14:tracePt t="309997" x="2132013" y="5294313"/>
          <p14:tracePt t="310002" x="2132013" y="5302250"/>
          <p14:tracePt t="310009" x="2124075" y="5302250"/>
          <p14:tracePt t="310016" x="2124075" y="5311775"/>
          <p14:tracePt t="310024" x="2124075" y="5319713"/>
          <p14:tracePt t="310037" x="2116138" y="5327650"/>
          <p14:tracePt t="310051" x="2116138" y="5337175"/>
          <p14:tracePt t="310058" x="2106613" y="5345113"/>
          <p14:tracePt t="310066" x="2098675" y="5362575"/>
          <p14:tracePt t="310072" x="2098675" y="5370513"/>
          <p14:tracePt t="310080" x="2090738" y="5380038"/>
          <p14:tracePt t="310085" x="2081213" y="5395913"/>
          <p14:tracePt t="310094" x="2065338" y="5421313"/>
          <p14:tracePt t="310100" x="2055813" y="5430838"/>
          <p14:tracePt t="310107" x="2047875" y="5446713"/>
          <p14:tracePt t="310114" x="2030413" y="5472113"/>
          <p14:tracePt t="310121" x="2022475" y="5481638"/>
          <p14:tracePt t="310128" x="2012950" y="5489575"/>
          <p14:tracePt t="310134" x="1997075" y="5514975"/>
          <p14:tracePt t="310143" x="1987550" y="5524500"/>
          <p14:tracePt t="310151" x="1979613" y="5532438"/>
          <p14:tracePt t="310158" x="1971675" y="5540375"/>
          <p14:tracePt t="310165" x="1962150" y="5549900"/>
          <p14:tracePt t="310170" x="1954213" y="5557838"/>
          <p14:tracePt t="310176" x="1954213" y="5565775"/>
          <p14:tracePt t="310183" x="1946275" y="5565775"/>
          <p14:tracePt t="310191" x="1936750" y="5565775"/>
          <p14:tracePt t="310199" x="1928813" y="5575300"/>
          <p14:tracePt t="310204" x="1911350" y="5583238"/>
          <p14:tracePt t="310213" x="1903413" y="5583238"/>
          <p14:tracePt t="310218" x="1893888" y="5591175"/>
          <p14:tracePt t="310233" x="1885950" y="5591175"/>
          <p14:tracePt t="310240" x="1878013" y="5591175"/>
          <p14:tracePt t="310253" x="1868488" y="5591175"/>
          <p14:tracePt t="310260" x="1860550" y="5591175"/>
          <p14:tracePt t="310274" x="1852613" y="5591175"/>
          <p14:tracePt t="310288" x="1835150" y="5591175"/>
          <p14:tracePt t="310302" x="1827213" y="5575300"/>
          <p14:tracePt t="310309" x="1809750" y="5557838"/>
          <p14:tracePt t="310316" x="1801813" y="5549900"/>
          <p14:tracePt t="310323" x="1784350" y="5514975"/>
          <p14:tracePt t="310331" x="1758950" y="5472113"/>
          <p14:tracePt t="310336" x="1733550" y="5405438"/>
          <p14:tracePt t="310348" x="1708150" y="5380038"/>
          <p14:tracePt t="310352" x="1698625" y="5337175"/>
          <p14:tracePt t="310357" x="1682750" y="5302250"/>
          <p14:tracePt t="310365" x="1673225" y="5286375"/>
          <p14:tracePt t="310372" x="1665288" y="5268913"/>
          <p14:tracePt t="310381" x="1665288" y="5251450"/>
          <p14:tracePt t="310385" x="1665288" y="5235575"/>
          <p14:tracePt t="310399" x="1665288" y="5226050"/>
          <p14:tracePt t="310406" x="1657350" y="5218113"/>
          <p14:tracePt t="310415" x="1657350" y="5208588"/>
          <p14:tracePt t="310421" x="1657350" y="5200650"/>
          <p14:tracePt t="310427" x="1647825" y="5192713"/>
          <p14:tracePt t="310434" x="1647825" y="5183188"/>
          <p14:tracePt t="310442" x="1647825" y="5175250"/>
          <p14:tracePt t="310449" x="1647825" y="5149850"/>
          <p14:tracePt t="310457" x="1647825" y="5124450"/>
          <p14:tracePt t="310464" x="1647825" y="5081588"/>
          <p14:tracePt t="310469" x="1647825" y="5005388"/>
          <p14:tracePt t="310476" x="1647825" y="4911725"/>
          <p14:tracePt t="310482" x="1647825" y="4810125"/>
          <p14:tracePt t="310490" x="1657350" y="4741863"/>
          <p14:tracePt t="310498" x="1657350" y="4691063"/>
          <p14:tracePt t="310504" x="1657350" y="4657725"/>
          <p14:tracePt t="310513" x="1657350" y="4640263"/>
          <p14:tracePt t="310525" x="1657350" y="4622800"/>
          <p14:tracePt t="310532" x="1657350" y="4614863"/>
          <p14:tracePt t="310539" x="1657350" y="4605338"/>
          <p14:tracePt t="310548" x="1657350" y="4597400"/>
          <p14:tracePt t="310553" x="1657350" y="4579938"/>
          <p14:tracePt t="310560" x="1647825" y="4572000"/>
          <p14:tracePt t="310567" x="1647825" y="4554538"/>
          <p14:tracePt t="310574" x="1647825" y="4538663"/>
          <p14:tracePt t="310582" x="1647825" y="4521200"/>
          <p14:tracePt t="310587" x="1639888" y="4503738"/>
          <p14:tracePt t="310596" x="1639888" y="4486275"/>
          <p14:tracePt t="310602" x="1639888" y="4478338"/>
          <p14:tracePt t="310608" x="1639888" y="4470400"/>
          <p14:tracePt t="310623" x="1639888" y="4460875"/>
          <p14:tracePt t="310631" x="1639888" y="4452938"/>
          <p14:tracePt t="310657" x="1639888" y="4445000"/>
          <p14:tracePt t="310747" x="1639888" y="4452938"/>
          <p14:tracePt t="310761" x="1639888" y="4460875"/>
          <p14:tracePt t="310783" x="1639888" y="4470400"/>
          <p14:tracePt t="310803" x="1639888" y="4478338"/>
          <p14:tracePt t="310810" x="1639888" y="4495800"/>
          <p14:tracePt t="310818" x="1631950" y="4513263"/>
          <p14:tracePt t="310824" x="1622425" y="4554538"/>
          <p14:tracePt t="310832" x="1614488" y="4699000"/>
          <p14:tracePt t="310838" x="1589088" y="4911725"/>
          <p14:tracePt t="310847" x="1589088" y="5013325"/>
          <p14:tracePt t="310852" x="1579563" y="5099050"/>
          <p14:tracePt t="310859" x="1563688" y="5192713"/>
          <p14:tracePt t="310868" x="1554163" y="5243513"/>
          <p14:tracePt t="310874" x="1546225" y="5268913"/>
          <p14:tracePt t="310881" x="1538288" y="5268913"/>
          <p14:tracePt t="310886" x="1538288" y="5276850"/>
          <p14:tracePt t="310896" x="1538288" y="5286375"/>
          <p14:tracePt t="310901" x="1538288" y="5294313"/>
          <p14:tracePt t="310915" x="1528763" y="5294313"/>
          <p14:tracePt t="310923" x="1528763" y="5302250"/>
          <p14:tracePt t="310977" x="1520825" y="5302250"/>
          <p14:tracePt t="310992" x="1512888" y="5302250"/>
          <p14:tracePt t="311005" x="1512888" y="5294313"/>
          <p14:tracePt t="311013" x="1512888" y="5276850"/>
          <p14:tracePt t="311019" x="1503363" y="5260975"/>
          <p14:tracePt t="311026" x="1503363" y="5167313"/>
          <p14:tracePt t="311032" x="1495425" y="5038725"/>
          <p14:tracePt t="311041" x="1495425" y="4929188"/>
          <p14:tracePt t="311049" x="1495425" y="4843463"/>
          <p14:tracePt t="311054" x="1487488" y="4767263"/>
          <p14:tracePt t="311064" x="1477963" y="4724400"/>
          <p14:tracePt t="311067" x="1470025" y="4673600"/>
          <p14:tracePt t="311075" x="1462088" y="4657725"/>
          <p14:tracePt t="311082" x="1452563" y="4640263"/>
          <p14:tracePt t="311088" x="1435100" y="4622800"/>
          <p14:tracePt t="311096" x="1435100" y="4614863"/>
          <p14:tracePt t="311103" x="1435100" y="4605338"/>
          <p14:tracePt t="311110" x="1435100" y="4597400"/>
          <p14:tracePt t="311116" x="1427163" y="4597400"/>
          <p14:tracePt t="311152" x="1427163" y="4589463"/>
          <p14:tracePt t="311158" x="1419225" y="4589463"/>
          <p14:tracePt t="311180" x="1409700" y="4589463"/>
          <p14:tracePt t="311194" x="1409700" y="4579938"/>
          <p14:tracePt t="311221" x="1409700" y="4572000"/>
          <p14:tracePt t="311242" x="1409700" y="4564063"/>
          <p14:tracePt t="311249" x="1409700" y="4554538"/>
          <p14:tracePt t="311256" x="1409700" y="4546600"/>
          <p14:tracePt t="311264" x="1409700" y="4538663"/>
          <p14:tracePt t="311270" x="1409700" y="4521200"/>
          <p14:tracePt t="311278" x="1409700" y="4513263"/>
          <p14:tracePt t="311283" x="1409700" y="4495800"/>
          <p14:tracePt t="311290" x="1409700" y="4478338"/>
          <p14:tracePt t="311298" x="1409700" y="4460875"/>
          <p14:tracePt t="311305" x="1409700" y="4452938"/>
          <p14:tracePt t="311318" x="1409700" y="4435475"/>
          <p14:tracePt t="311332" x="1401763" y="4427538"/>
          <p14:tracePt t="311339" x="1401763" y="4419600"/>
          <p14:tracePt t="311348" x="1401763" y="4410075"/>
          <p14:tracePt t="311354" x="1401763" y="4402138"/>
          <p14:tracePt t="311360" x="1401763" y="4384675"/>
          <p14:tracePt t="311367" x="1401763" y="4359275"/>
          <p14:tracePt t="311375" x="1393825" y="4351338"/>
          <p14:tracePt t="311381" x="1393825" y="4333875"/>
          <p14:tracePt t="311388" x="1393825" y="4300538"/>
          <p14:tracePt t="311396" x="1393825" y="4275138"/>
          <p14:tracePt t="311402" x="1393825" y="4257675"/>
          <p14:tracePt t="311409" x="1393825" y="4232275"/>
          <p14:tracePt t="311416" x="1393825" y="4197350"/>
          <p14:tracePt t="311424" x="1393825" y="4181475"/>
          <p14:tracePt t="311431" x="1393825" y="4156075"/>
          <p14:tracePt t="311437" x="1393825" y="4138613"/>
          <p14:tracePt t="311446" x="1401763" y="4113213"/>
          <p14:tracePt t="311451" x="1401763" y="4105275"/>
          <p14:tracePt t="311458" x="1401763" y="4087813"/>
          <p14:tracePt t="311465" x="1409700" y="4062413"/>
          <p14:tracePt t="311472" x="1409700" y="4052888"/>
          <p14:tracePt t="311480" x="1409700" y="4044950"/>
          <p14:tracePt t="311488" x="1409700" y="4037013"/>
          <p14:tracePt t="311492" x="1409700" y="4027488"/>
          <p14:tracePt t="311499" x="1409700" y="4019550"/>
          <p14:tracePt t="311507" x="1409700" y="4011613"/>
          <p14:tracePt t="311514" x="1401763" y="4002088"/>
          <p14:tracePt t="311520" x="1401763" y="3994150"/>
          <p14:tracePt t="311530" x="1384300" y="3986213"/>
          <p14:tracePt t="311542" x="1368425" y="3968750"/>
          <p14:tracePt t="311556" x="1358900" y="3951288"/>
          <p14:tracePt t="311569" x="1350963" y="3951288"/>
          <p14:tracePt t="311576" x="1343025" y="3943350"/>
          <p14:tracePt t="311584" x="1333500" y="3943350"/>
          <p14:tracePt t="311590" x="1333500" y="3935413"/>
          <p14:tracePt t="311598" x="1325563" y="3935413"/>
          <p14:tracePt t="311613" x="1308100" y="3925888"/>
          <p14:tracePt t="311627" x="1300163" y="3925888"/>
          <p14:tracePt t="311639" x="1282700" y="3925888"/>
          <p14:tracePt t="311653" x="1274763" y="3925888"/>
          <p14:tracePt t="311666" x="1274763" y="3935413"/>
          <p14:tracePt t="311673" x="1257300" y="3935413"/>
          <p14:tracePt t="311709" x="1249363" y="3943350"/>
          <p14:tracePt t="311723" x="1249363" y="3951288"/>
          <p14:tracePt t="311730" x="1249363" y="3960813"/>
          <p14:tracePt t="311736" x="1249363" y="3968750"/>
          <p14:tracePt t="311743" x="1239838" y="3976688"/>
          <p14:tracePt t="311758" x="1239838" y="3986213"/>
          <p14:tracePt t="311765" x="1239838" y="3994150"/>
          <p14:tracePt t="311771" x="1239838" y="4002088"/>
          <p14:tracePt t="311785" x="1239838" y="4019550"/>
          <p14:tracePt t="311799" x="1239838" y="4027488"/>
          <p14:tracePt t="311814" x="1239838" y="4037013"/>
          <p14:tracePt t="311834" x="1239838" y="4044950"/>
          <p14:tracePt t="311841" x="1257300" y="4052888"/>
          <p14:tracePt t="311848" x="1257300" y="4070350"/>
          <p14:tracePt t="311855" x="1274763" y="4079875"/>
          <p14:tracePt t="311863" x="1300163" y="4095750"/>
          <p14:tracePt t="311869" x="1350963" y="4130675"/>
          <p14:tracePt t="311876" x="1444625" y="4181475"/>
          <p14:tracePt t="311882" x="1554163" y="4240213"/>
          <p14:tracePt t="311890" x="1682750" y="4308475"/>
          <p14:tracePt t="311897" x="1784350" y="4359275"/>
          <p14:tracePt t="311903" x="1893888" y="4402138"/>
          <p14:tracePt t="311913" x="1987550" y="4435475"/>
          <p14:tracePt t="311917" x="2098675" y="4460875"/>
          <p14:tracePt t="311924" x="2200275" y="4486275"/>
          <p14:tracePt t="311932" x="2268538" y="4513263"/>
          <p14:tracePt t="311938" x="2311400" y="4529138"/>
          <p14:tracePt t="311946" x="2379663" y="4554538"/>
          <p14:tracePt t="311953" x="2420938" y="4572000"/>
          <p14:tracePt t="311966" x="2506663" y="4614863"/>
          <p14:tracePt t="311974" x="2574925" y="4640263"/>
          <p14:tracePt t="311980" x="2625725" y="4657725"/>
          <p14:tracePt t="311987" x="2651125" y="4665663"/>
          <p14:tracePt t="311996" x="2668588" y="4673600"/>
          <p14:tracePt t="312000" x="2676525" y="4683125"/>
          <p14:tracePt t="312007" x="2701925" y="4691063"/>
          <p14:tracePt t="312022" x="2709863" y="4699000"/>
          <p14:tracePt t="312036" x="2719388" y="4699000"/>
          <p14:tracePt t="312049" x="2719388" y="4708525"/>
          <p14:tracePt t="312063" x="2727325" y="4708525"/>
          <p14:tracePt t="312085" x="2735263" y="4716463"/>
          <p14:tracePt t="312126" x="2744788" y="4716463"/>
          <p14:tracePt t="312133" x="2744788" y="4724400"/>
          <p14:tracePt t="312189" x="2744788" y="4716463"/>
          <p14:tracePt t="312211" x="2744788" y="4708525"/>
          <p14:tracePt t="312216" x="2744788" y="4691063"/>
          <p14:tracePt t="312223" x="2735263" y="4673600"/>
          <p14:tracePt t="312231" x="2727325" y="4657725"/>
          <p14:tracePt t="312238" x="2701925" y="4614863"/>
          <p14:tracePt t="312245" x="2641600" y="4513263"/>
          <p14:tracePt t="312252" x="2608263" y="4445000"/>
          <p14:tracePt t="312258" x="2549525" y="4316413"/>
          <p14:tracePt t="312265" x="2497138" y="4232275"/>
          <p14:tracePt t="312273" x="2471738" y="4146550"/>
          <p14:tracePt t="312282" x="2446338" y="4095750"/>
          <p14:tracePt t="312286" x="2438400" y="4070350"/>
          <p14:tracePt t="312295" x="2430463" y="4037013"/>
          <p14:tracePt t="312315" x="2420938" y="4027488"/>
          <p14:tracePt t="312329" x="2420938" y="4019550"/>
          <p14:tracePt t="312342" x="2420938" y="4011613"/>
          <p14:tracePt t="312363" x="2413000" y="4002088"/>
          <p14:tracePt t="312370" x="2405063" y="3994150"/>
          <p14:tracePt t="312379" x="2405063" y="3986213"/>
          <p14:tracePt t="312384" x="2405063" y="3976688"/>
          <p14:tracePt t="312391" x="2395538" y="3968750"/>
          <p14:tracePt t="312398" x="2387600" y="3951288"/>
          <p14:tracePt t="312405" x="2387600" y="3943350"/>
          <p14:tracePt t="312413" x="2379663" y="3935413"/>
          <p14:tracePt t="312419" x="2370138" y="3917950"/>
          <p14:tracePt t="312429" x="2370138" y="3908425"/>
          <p14:tracePt t="312440" x="2362200" y="3908425"/>
          <p14:tracePt t="312448" x="2362200" y="3900488"/>
          <p14:tracePt t="312454" x="2362200" y="3892550"/>
          <p14:tracePt t="312462" x="2362200" y="3883025"/>
          <p14:tracePt t="312467" x="2352675" y="3883025"/>
          <p14:tracePt t="312481" x="2344738" y="3875088"/>
          <p14:tracePt t="312489" x="2344738" y="3867150"/>
          <p14:tracePt t="312502" x="2336800" y="3867150"/>
          <p14:tracePt t="312516" x="2327275" y="3857625"/>
          <p14:tracePt t="312538" x="2319338" y="3857625"/>
          <p14:tracePt t="312572" x="2311400" y="3857625"/>
          <p14:tracePt t="312579" x="2301875" y="3857625"/>
          <p14:tracePt t="312600" x="2293938" y="3867150"/>
          <p14:tracePt t="312606" x="2293938" y="3875088"/>
          <p14:tracePt t="312621" x="2276475" y="3883025"/>
          <p14:tracePt t="312635" x="2268538" y="3892550"/>
          <p14:tracePt t="312644" x="2268538" y="3900488"/>
          <p14:tracePt t="312648" x="2251075" y="3900488"/>
          <p14:tracePt t="312656" x="2243138" y="3917950"/>
          <p14:tracePt t="312664" x="2235200" y="3925888"/>
          <p14:tracePt t="312669" x="2192338" y="3951288"/>
          <p14:tracePt t="312678" x="2106613" y="4011613"/>
          <p14:tracePt t="312684" x="2012950" y="4079875"/>
          <p14:tracePt t="312691" x="1749425" y="4265613"/>
          <p14:tracePt t="312699" x="1520825" y="4410075"/>
          <p14:tracePt t="312704" x="1401763" y="4486275"/>
          <p14:tracePt t="312712" x="1265238" y="4579938"/>
          <p14:tracePt t="312720" x="1130300" y="4665663"/>
          <p14:tracePt t="312726" x="1028700" y="4733925"/>
          <p14:tracePt t="312732" x="976313" y="4767263"/>
          <p14:tracePt t="312739" x="917575" y="4818063"/>
          <p14:tracePt t="312747" x="831850" y="4860925"/>
          <p14:tracePt t="312753" x="790575" y="4903788"/>
          <p14:tracePt t="312762" x="739775" y="4929188"/>
          <p14:tracePt t="312767" x="696913" y="4962525"/>
          <p14:tracePt t="312774" x="671513" y="4987925"/>
          <p14:tracePt t="312782" x="628650" y="5005388"/>
          <p14:tracePt t="312788" x="620713" y="5022850"/>
          <p14:tracePt t="312796" x="611188" y="5022850"/>
          <p14:tracePt t="312801" x="603250" y="5030788"/>
          <p14:tracePt t="312830" x="603250" y="5038725"/>
          <p14:tracePt t="312844" x="595313" y="5038725"/>
          <p14:tracePt t="313011" x="603250" y="5038725"/>
          <p14:tracePt t="313039" x="611188" y="5038725"/>
          <p14:tracePt t="313066" x="620713" y="5038725"/>
          <p14:tracePt t="313074" x="628650" y="5030788"/>
          <p14:tracePt t="313101" x="636588" y="5030788"/>
          <p14:tracePt t="313122" x="646113" y="5022850"/>
          <p14:tracePt t="313150" x="654050" y="5022850"/>
          <p14:tracePt t="313171" x="661988" y="5022850"/>
          <p14:tracePt t="313384" x="654050" y="5022850"/>
          <p14:tracePt t="313424" x="646113" y="5013325"/>
          <p14:tracePt t="313460" x="646113" y="5005388"/>
          <p14:tracePt t="313481" x="636588" y="5005388"/>
          <p14:tracePt t="313502" x="636588" y="4997450"/>
          <p14:tracePt t="313599" x="636588" y="4979988"/>
          <p14:tracePt t="313606" x="636588" y="4972050"/>
          <p14:tracePt t="313613" x="636588" y="4954588"/>
          <p14:tracePt t="313621" x="636588" y="4937125"/>
          <p14:tracePt t="313629" x="636588" y="4903788"/>
          <p14:tracePt t="313635" x="636588" y="4860925"/>
          <p14:tracePt t="313643" x="636588" y="4835525"/>
          <p14:tracePt t="313648" x="636588" y="4802188"/>
          <p14:tracePt t="313655" x="636588" y="4775200"/>
          <p14:tracePt t="313663" x="636588" y="4759325"/>
          <p14:tracePt t="313669" x="636588" y="4741863"/>
          <p14:tracePt t="313678" x="636588" y="4733925"/>
          <p14:tracePt t="313684" x="636588" y="4724400"/>
          <p14:tracePt t="313696" x="636588" y="4708525"/>
          <p14:tracePt t="313718" x="636588" y="4699000"/>
          <p14:tracePt t="313739" x="636588" y="4691063"/>
          <p14:tracePt t="313760" x="636588" y="4683125"/>
          <p14:tracePt t="313850" x="636588" y="4691063"/>
          <p14:tracePt t="313857" x="646113" y="4691063"/>
          <p14:tracePt t="313878" x="654050" y="4699000"/>
          <p14:tracePt t="313899" x="661988" y="4699000"/>
          <p14:tracePt t="313920" x="671513" y="4708525"/>
          <p14:tracePt t="313955" x="679450" y="4708525"/>
          <p14:tracePt t="313969" x="688975" y="4708525"/>
          <p14:tracePt t="313976" x="696913" y="4708525"/>
          <p14:tracePt t="313983" x="704850" y="4699000"/>
          <p14:tracePt t="313990" x="704850" y="4691063"/>
          <p14:tracePt t="313996" x="714375" y="4683125"/>
          <p14:tracePt t="314012" x="722313" y="4683125"/>
          <p14:tracePt t="314017" x="730250" y="4673600"/>
          <p14:tracePt t="314046" x="730250" y="4665663"/>
          <p14:tracePt t="314052" x="739775" y="4665663"/>
          <p14:tracePt t="314067" x="739775" y="4657725"/>
          <p14:tracePt t="314073" x="739775" y="4648200"/>
          <p14:tracePt t="314108" x="739775" y="4640263"/>
          <p14:tracePt t="314122" x="747713" y="4640263"/>
          <p14:tracePt t="314136" x="747713" y="4630738"/>
          <p14:tracePt t="314164" x="747713" y="4622800"/>
          <p14:tracePt t="314170" x="747713" y="4614863"/>
          <p14:tracePt t="314199" x="747713" y="4605338"/>
          <p14:tracePt t="314220" x="747713" y="4597400"/>
          <p14:tracePt t="314247" x="747713" y="4579938"/>
          <p14:tracePt t="314254" x="747713" y="4572000"/>
          <p14:tracePt t="314261" x="747713" y="4546600"/>
          <p14:tracePt t="314269" x="747713" y="4529138"/>
          <p14:tracePt t="314277" x="747713" y="4495800"/>
          <p14:tracePt t="314282" x="747713" y="4478338"/>
          <p14:tracePt t="314290" x="747713" y="4460875"/>
          <p14:tracePt t="314296" x="747713" y="4435475"/>
          <p14:tracePt t="314303" x="747713" y="4419600"/>
          <p14:tracePt t="314311" x="747713" y="4410075"/>
          <p14:tracePt t="314317" x="747713" y="4402138"/>
          <p14:tracePt t="314324" x="747713" y="4394200"/>
          <p14:tracePt t="314330" x="747713" y="4384675"/>
          <p14:tracePt t="314345" x="747713" y="4376738"/>
          <p14:tracePt t="314351" x="747713" y="4368800"/>
          <p14:tracePt t="314373" x="747713" y="4359275"/>
          <p14:tracePt t="314379" x="747713" y="4351338"/>
          <p14:tracePt t="314395" x="747713" y="4341813"/>
          <p14:tracePt t="314407" x="747713" y="4333875"/>
          <p14:tracePt t="314415" x="747713" y="4316413"/>
          <p14:tracePt t="314421" x="739775" y="4291013"/>
          <p14:tracePt t="314429" x="739775" y="4265613"/>
          <p14:tracePt t="314436" x="730250" y="4232275"/>
          <p14:tracePt t="314444" x="730250" y="4214813"/>
          <p14:tracePt t="314449" x="730250" y="4181475"/>
          <p14:tracePt t="314455" x="730250" y="4164013"/>
          <p14:tracePt t="314463" x="730250" y="4138613"/>
          <p14:tracePt t="314470" x="730250" y="4121150"/>
          <p14:tracePt t="314478" x="730250" y="4095750"/>
          <p14:tracePt t="314484" x="730250" y="4087813"/>
          <p14:tracePt t="314493" x="730250" y="4079875"/>
          <p14:tracePt t="314512" x="730250" y="4070350"/>
          <p14:tracePt t="314520" x="730250" y="4062413"/>
          <p14:tracePt t="314527" x="722313" y="4062413"/>
          <p14:tracePt t="314541" x="722313" y="4052888"/>
          <p14:tracePt t="314554" x="714375" y="4044950"/>
          <p14:tracePt t="314576" x="714375" y="4037013"/>
          <p14:tracePt t="314588" x="714375" y="4027488"/>
          <p14:tracePt t="314609" x="704850" y="4019550"/>
          <p14:tracePt t="314616" x="704850" y="4011613"/>
          <p14:tracePt t="314630" x="704850" y="4002088"/>
          <p14:tracePt t="314637" x="704850" y="3994150"/>
          <p14:tracePt t="314651" x="704850" y="3986213"/>
          <p14:tracePt t="314660" x="704850" y="3976688"/>
          <p14:tracePt t="314665" x="704850" y="3968750"/>
          <p14:tracePt t="314679" x="696913" y="3960813"/>
          <p14:tracePt t="314686" x="696913" y="3951288"/>
          <p14:tracePt t="314707" x="688975" y="3943350"/>
          <p14:tracePt t="314714" x="679450" y="3943350"/>
          <p14:tracePt t="314728" x="671513" y="3935413"/>
          <p14:tracePt t="314735" x="661988" y="3935413"/>
          <p14:tracePt t="314743" x="661988" y="3925888"/>
          <p14:tracePt t="314749" x="654050" y="3917950"/>
          <p14:tracePt t="314755" x="646113" y="3917950"/>
          <p14:tracePt t="314762" x="636588" y="3908425"/>
          <p14:tracePt t="314770" x="628650" y="3908425"/>
          <p14:tracePt t="314783" x="628650" y="3900488"/>
          <p14:tracePt t="314793" x="620713" y="3900488"/>
          <p14:tracePt t="314797" x="611188" y="3892550"/>
          <p14:tracePt t="314807" x="603250" y="3892550"/>
          <p14:tracePt t="314819" x="595313" y="3892550"/>
          <p14:tracePt t="314827" x="585788" y="3892550"/>
          <p14:tracePt t="314840" x="577850" y="3883025"/>
          <p14:tracePt t="314846" x="569913" y="3883025"/>
          <p14:tracePt t="314853" x="560388" y="3883025"/>
          <p14:tracePt t="314861" x="552450" y="3883025"/>
          <p14:tracePt t="314876" x="544513" y="3883025"/>
          <p14:tracePt t="314881" x="534988" y="3883025"/>
          <p14:tracePt t="314888" x="527050" y="3883025"/>
          <p14:tracePt t="314895" x="517525" y="3883025"/>
          <p14:tracePt t="314902" x="509588" y="3883025"/>
          <p14:tracePt t="314910" x="501650" y="3883025"/>
          <p14:tracePt t="314917" x="484188" y="3883025"/>
          <p14:tracePt t="314923" x="476250" y="3883025"/>
          <p14:tracePt t="314929" x="476250" y="3892550"/>
          <p14:tracePt t="314937" x="466725" y="3892550"/>
          <p14:tracePt t="314945" x="458788" y="3892550"/>
          <p14:tracePt t="314950" x="450850" y="3900488"/>
          <p14:tracePt t="314961" x="433388" y="3908425"/>
          <p14:tracePt t="314972" x="425450" y="3908425"/>
          <p14:tracePt t="314978" x="415925" y="3917950"/>
          <p14:tracePt t="314989" x="415925" y="3925888"/>
          <p14:tracePt t="314993" x="407988" y="3935413"/>
          <p14:tracePt t="315000" x="400050" y="3935413"/>
          <p14:tracePt t="315013" x="390525" y="3943350"/>
          <p14:tracePt t="315028" x="382588" y="3951288"/>
          <p14:tracePt t="315048" x="373063" y="3960813"/>
          <p14:tracePt t="315054" x="365125" y="3968750"/>
          <p14:tracePt t="315062" x="365125" y="3976688"/>
          <p14:tracePt t="315083" x="365125" y="3986213"/>
          <p14:tracePt t="315092" x="357188" y="3994150"/>
          <p14:tracePt t="315104" x="357188" y="4002088"/>
          <p14:tracePt t="315118" x="357188" y="4011613"/>
          <p14:tracePt t="315132" x="357188" y="4019550"/>
          <p14:tracePt t="315145" x="357188" y="4027488"/>
          <p14:tracePt t="315154" x="357188" y="4037013"/>
          <p14:tracePt t="315166" x="357188" y="4052888"/>
          <p14:tracePt t="315175" x="357188" y="4070350"/>
          <p14:tracePt t="315180" x="357188" y="4079875"/>
          <p14:tracePt t="315187" x="347663" y="4105275"/>
          <p14:tracePt t="315194" x="347663" y="4121150"/>
          <p14:tracePt t="315201" x="347663" y="4146550"/>
          <p14:tracePt t="315210" x="347663" y="4171950"/>
          <p14:tracePt t="315215" x="339725" y="4197350"/>
          <p14:tracePt t="315223" x="339725" y="4224338"/>
          <p14:tracePt t="315229" x="339725" y="4240213"/>
          <p14:tracePt t="315236" x="339725" y="4257675"/>
          <p14:tracePt t="315244" x="331788" y="4283075"/>
          <p14:tracePt t="315250" x="331788" y="4300538"/>
          <p14:tracePt t="315257" x="331788" y="4325938"/>
          <p14:tracePt t="315264" x="322263" y="4341813"/>
          <p14:tracePt t="315271" x="322263" y="4359275"/>
          <p14:tracePt t="315279" x="322263" y="4376738"/>
          <p14:tracePt t="315285" x="322263" y="4402138"/>
          <p14:tracePt t="315293" x="322263" y="4427538"/>
          <p14:tracePt t="315299" x="322263" y="4445000"/>
          <p14:tracePt t="315309" x="322263" y="4460875"/>
          <p14:tracePt t="315312" x="322263" y="4486275"/>
          <p14:tracePt t="315320" x="322263" y="4503738"/>
          <p14:tracePt t="315327" x="322263" y="4513263"/>
          <p14:tracePt t="315334" x="322263" y="4529138"/>
          <p14:tracePt t="315340" x="322263" y="4554538"/>
          <p14:tracePt t="315348" x="322263" y="4572000"/>
          <p14:tracePt t="315355" x="322263" y="4589463"/>
          <p14:tracePt t="315361" x="322263" y="4605338"/>
          <p14:tracePt t="315369" x="322263" y="4614863"/>
          <p14:tracePt t="315376" x="322263" y="4640263"/>
          <p14:tracePt t="315382" x="322263" y="4657725"/>
          <p14:tracePt t="315390" x="322263" y="4665663"/>
          <p14:tracePt t="315396" x="322263" y="4673600"/>
          <p14:tracePt t="315404" x="322263" y="4691063"/>
          <p14:tracePt t="315410" x="322263" y="4708525"/>
          <p14:tracePt t="315426" x="322263" y="4716463"/>
          <p14:tracePt t="315438" x="322263" y="4724400"/>
          <p14:tracePt t="315445" x="331788" y="4733925"/>
          <p14:tracePt t="315452" x="331788" y="4741863"/>
          <p14:tracePt t="315465" x="331788" y="4749800"/>
          <p14:tracePt t="315473" x="331788" y="4759325"/>
          <p14:tracePt t="315479" x="339725" y="4767263"/>
          <p14:tracePt t="315494" x="339725" y="4775200"/>
          <p14:tracePt t="315501" x="347663" y="4775200"/>
          <p14:tracePt t="315509" x="347663" y="4784725"/>
          <p14:tracePt t="315522" x="357188" y="4792663"/>
          <p14:tracePt t="315528" x="357188" y="4802188"/>
          <p14:tracePt t="315536" x="365125" y="4810125"/>
          <p14:tracePt t="315549" x="373063" y="4818063"/>
          <p14:tracePt t="315557" x="382588" y="4827588"/>
          <p14:tracePt t="315564" x="390525" y="4827588"/>
          <p14:tracePt t="315570" x="390525" y="4835525"/>
          <p14:tracePt t="315577" x="407988" y="4843463"/>
          <p14:tracePt t="315585" x="415925" y="4852988"/>
          <p14:tracePt t="315592" x="425450" y="4860925"/>
          <p14:tracePt t="315598" x="433388" y="4860925"/>
          <p14:tracePt t="315604" x="441325" y="4868863"/>
          <p14:tracePt t="315613" x="458788" y="4878388"/>
          <p14:tracePt t="315618" x="466725" y="4878388"/>
          <p14:tracePt t="315628" x="484188" y="4894263"/>
          <p14:tracePt t="315633" x="501650" y="4894263"/>
          <p14:tracePt t="315641" x="517525" y="4894263"/>
          <p14:tracePt t="315647" x="544513" y="4903788"/>
          <p14:tracePt t="315653" x="569913" y="4903788"/>
          <p14:tracePt t="315661" x="585788" y="4911725"/>
          <p14:tracePt t="315668" x="595313" y="4911725"/>
          <p14:tracePt t="315678" x="620713" y="4911725"/>
          <p14:tracePt t="315682" x="646113" y="4911725"/>
          <p14:tracePt t="315689" x="654050" y="4911725"/>
          <p14:tracePt t="315695" x="671513" y="4911725"/>
          <p14:tracePt t="315702" x="679450" y="4911725"/>
          <p14:tracePt t="315710" x="688975" y="4911725"/>
          <p14:tracePt t="315717" x="696913" y="4911725"/>
          <p14:tracePt t="315726" x="704850" y="4911725"/>
          <p14:tracePt t="315731" x="722313" y="4911725"/>
          <p14:tracePt t="315738" x="722313" y="4903788"/>
          <p14:tracePt t="315744" x="730250" y="4903788"/>
          <p14:tracePt t="315760" x="739775" y="4903788"/>
          <p14:tracePt t="315765" x="747713" y="4903788"/>
          <p14:tracePt t="315772" x="747713" y="4894263"/>
          <p14:tracePt t="315786" x="755650" y="4894263"/>
          <p14:tracePt t="315794" x="755650" y="4886325"/>
          <p14:tracePt t="315800" x="773113" y="4886325"/>
          <p14:tracePt t="315814" x="781050" y="4868863"/>
          <p14:tracePt t="315821" x="790575" y="4860925"/>
          <p14:tracePt t="315828" x="798513" y="4843463"/>
          <p14:tracePt t="315835" x="815975" y="4827588"/>
          <p14:tracePt t="315843" x="823913" y="4810125"/>
          <p14:tracePt t="315849" x="841375" y="4792663"/>
          <p14:tracePt t="315857" x="849313" y="4775200"/>
          <p14:tracePt t="315863" x="858838" y="4767263"/>
          <p14:tracePt t="315870" x="866775" y="4749800"/>
          <p14:tracePt t="315878" x="874713" y="4733925"/>
          <p14:tracePt t="315884" x="884238" y="4724400"/>
          <p14:tracePt t="315892" x="884238" y="4716463"/>
          <p14:tracePt t="315897" x="884238" y="4708525"/>
          <p14:tracePt t="315905" x="892175" y="4708525"/>
          <p14:tracePt t="315912" x="892175" y="4699000"/>
          <p14:tracePt t="315918" x="892175" y="4691063"/>
          <p14:tracePt t="315927" x="892175" y="4673600"/>
          <p14:tracePt t="315934" x="892175" y="4665663"/>
          <p14:tracePt t="315941" x="900113" y="4640263"/>
          <p14:tracePt t="315946" x="909638" y="4622800"/>
          <p14:tracePt t="315962" x="917575" y="4597400"/>
          <p14:tracePt t="315967" x="917575" y="4572000"/>
          <p14:tracePt t="315975" x="925513" y="4554538"/>
          <p14:tracePt t="315981" x="925513" y="4546600"/>
          <p14:tracePt t="315988" x="925513" y="4538663"/>
          <p14:tracePt t="316002" x="925513" y="4521200"/>
          <p14:tracePt t="316016" x="925513" y="4513263"/>
          <p14:tracePt t="316030" x="925513" y="4503738"/>
          <p14:tracePt t="316037" x="925513" y="4495800"/>
          <p14:tracePt t="316051" x="925513" y="4478338"/>
          <p14:tracePt t="316058" x="925513" y="4470400"/>
          <p14:tracePt t="316066" x="925513" y="4452938"/>
          <p14:tracePt t="316072" x="925513" y="4435475"/>
          <p14:tracePt t="316079" x="925513" y="4419600"/>
          <p14:tracePt t="316086" x="925513" y="4402138"/>
          <p14:tracePt t="316093" x="925513" y="4394200"/>
          <p14:tracePt t="316100" x="925513" y="4376738"/>
          <p14:tracePt t="316108" x="925513" y="4368800"/>
          <p14:tracePt t="316114" x="925513" y="4359275"/>
          <p14:tracePt t="316120" x="925513" y="4351338"/>
          <p14:tracePt t="316127" x="917575" y="4351338"/>
          <p14:tracePt t="316135" x="917575" y="4333875"/>
          <p14:tracePt t="316143" x="917575" y="4325938"/>
          <p14:tracePt t="316148" x="917575" y="4316413"/>
          <p14:tracePt t="316155" x="917575" y="4291013"/>
          <p14:tracePt t="316163" x="917575" y="4275138"/>
          <p14:tracePt t="316170" x="917575" y="4257675"/>
          <p14:tracePt t="316176" x="917575" y="4232275"/>
          <p14:tracePt t="316184" x="909638" y="4181475"/>
          <p14:tracePt t="316192" x="909638" y="4146550"/>
          <p14:tracePt t="316198" x="900113" y="4121150"/>
          <p14:tracePt t="316204" x="900113" y="4095750"/>
          <p14:tracePt t="316211" x="900113" y="4087813"/>
          <p14:tracePt t="316218" x="900113" y="4079875"/>
          <p14:tracePt t="316226" x="892175" y="4062413"/>
          <p14:tracePt t="316241" x="892175" y="4052888"/>
          <p14:tracePt t="316253" x="892175" y="4044950"/>
          <p14:tracePt t="316260" x="892175" y="4037013"/>
          <p14:tracePt t="316266" x="884238" y="4037013"/>
          <p14:tracePt t="316275" x="884238" y="4027488"/>
          <p14:tracePt t="316294" x="874713" y="4019550"/>
          <p14:tracePt t="316302" x="866775" y="4019550"/>
          <p14:tracePt t="316310" x="866775" y="4011613"/>
          <p14:tracePt t="316324" x="866775" y="4002088"/>
          <p14:tracePt t="316329" x="858838" y="3994150"/>
          <p14:tracePt t="316343" x="849313" y="3976688"/>
          <p14:tracePt t="316350" x="841375" y="3968750"/>
          <p14:tracePt t="316359" x="831850" y="3960813"/>
          <p14:tracePt t="316367" x="823913" y="3951288"/>
          <p14:tracePt t="316371" x="823913" y="3943350"/>
          <p14:tracePt t="316378" x="815975" y="3935413"/>
          <p14:tracePt t="316393" x="806450" y="3935413"/>
          <p14:tracePt t="316399" x="798513" y="3917950"/>
          <p14:tracePt t="316420" x="790575" y="3908425"/>
          <p14:tracePt t="316427" x="781050" y="3908425"/>
          <p14:tracePt t="316442" x="773113" y="3908425"/>
          <p14:tracePt t="316448" x="773113" y="3900488"/>
          <p14:tracePt t="316455" x="765175" y="3892550"/>
          <p14:tracePt t="316462" x="755650" y="3892550"/>
          <p14:tracePt t="316476" x="747713" y="3892550"/>
          <p14:tracePt t="316483" x="747713" y="3883025"/>
          <p14:tracePt t="316492" x="739775" y="3883025"/>
          <p14:tracePt t="316496" x="730250" y="3883025"/>
          <p14:tracePt t="316504" x="722313" y="3883025"/>
          <p14:tracePt t="316511" x="704850" y="3875088"/>
          <p14:tracePt t="316517" x="688975" y="3875088"/>
          <p14:tracePt t="316530" x="679450" y="3875088"/>
          <p14:tracePt t="316538" x="671513" y="3875088"/>
          <p14:tracePt t="316544" x="654050" y="3867150"/>
          <p14:tracePt t="316551" x="636588" y="3867150"/>
          <p14:tracePt t="316566" x="628650" y="3867150"/>
          <p14:tracePt t="316573" x="620713" y="3867150"/>
          <p14:tracePt t="316578" x="611188" y="3867150"/>
          <p14:tracePt t="316586" x="603250" y="3867150"/>
          <p14:tracePt t="316593" x="595313" y="3867150"/>
          <p14:tracePt t="316599" x="585788" y="3867150"/>
          <p14:tracePt t="316608" x="569913" y="3867150"/>
          <p14:tracePt t="316613" x="560388" y="3867150"/>
          <p14:tracePt t="316621" x="552450" y="3867150"/>
          <p14:tracePt t="316627" x="534988" y="3867150"/>
          <p14:tracePt t="316635" x="517525" y="3867150"/>
          <p14:tracePt t="316642" x="501650" y="3867150"/>
          <p14:tracePt t="316649" x="492125" y="3867150"/>
          <p14:tracePt t="316658" x="484188" y="3867150"/>
          <p14:tracePt t="316663" x="476250" y="3867150"/>
          <p14:tracePt t="316670" x="458788" y="3867150"/>
          <p14:tracePt t="316676" x="450850" y="3867150"/>
          <p14:tracePt t="316684" x="441325" y="3867150"/>
          <p14:tracePt t="316692" x="425450" y="3867150"/>
          <p14:tracePt t="316698" x="415925" y="3875088"/>
          <p14:tracePt t="316708" x="407988" y="3875088"/>
          <p14:tracePt t="316712" x="400050" y="3875088"/>
          <p14:tracePt t="316720" x="390525" y="3883025"/>
          <p14:tracePt t="316727" x="382588" y="3883025"/>
          <p14:tracePt t="316734" x="365125" y="3892550"/>
          <p14:tracePt t="316747" x="357188" y="3892550"/>
          <p14:tracePt t="316755" x="357188" y="3900488"/>
          <p14:tracePt t="316761" x="347663" y="3900488"/>
          <p14:tracePt t="316776" x="339725" y="3900488"/>
          <p14:tracePt t="316783" x="331788" y="3908425"/>
          <p14:tracePt t="316804" x="322263" y="3917950"/>
          <p14:tracePt t="316810" x="322263" y="3925888"/>
          <p14:tracePt t="316825" x="314325" y="3925888"/>
          <p14:tracePt t="316832" x="314325" y="3935413"/>
          <p14:tracePt t="316838" x="314325" y="3943350"/>
          <p14:tracePt t="316844" x="314325" y="3951288"/>
          <p14:tracePt t="316852" x="306388" y="3968750"/>
          <p14:tracePt t="316860" x="296863" y="3976688"/>
          <p14:tracePt t="316875" x="296863" y="3994150"/>
          <p14:tracePt t="316887" x="288925" y="4002088"/>
          <p14:tracePt t="316894" x="288925" y="4011613"/>
          <p14:tracePt t="316901" x="280988" y="4019550"/>
          <p14:tracePt t="316914" x="280988" y="4027488"/>
          <p14:tracePt t="316921" x="280988" y="4037013"/>
          <p14:tracePt t="316929" x="280988" y="4044950"/>
          <p14:tracePt t="316950" x="280988" y="4052888"/>
          <p14:tracePt t="316958" x="280988" y="4062413"/>
          <p14:tracePt t="316978" x="271463" y="4095750"/>
          <p14:tracePt t="316984" x="263525" y="4113213"/>
          <p14:tracePt t="316992" x="263525" y="4130675"/>
          <p14:tracePt t="316998" x="263525" y="4164013"/>
          <p14:tracePt t="317006" x="263525" y="4189413"/>
          <p14:tracePt t="317012" x="255588" y="4224338"/>
          <p14:tracePt t="317019" x="246063" y="4275138"/>
          <p14:tracePt t="317027" x="246063" y="4300538"/>
          <p14:tracePt t="317034" x="238125" y="4325938"/>
          <p14:tracePt t="317042" x="230188" y="4359275"/>
          <p14:tracePt t="317046" x="230188" y="4402138"/>
          <p14:tracePt t="317054" x="230188" y="4427538"/>
          <p14:tracePt t="317061" x="220663" y="4470400"/>
          <p14:tracePt t="317067" x="220663" y="4495800"/>
          <p14:tracePt t="317077" x="220663" y="4529138"/>
          <p14:tracePt t="317081" x="220663" y="4564063"/>
          <p14:tracePt t="317088" x="220663" y="4589463"/>
          <p14:tracePt t="317096" x="220663" y="4605338"/>
          <p14:tracePt t="317102" x="220663" y="4630738"/>
          <p14:tracePt t="317110" x="220663" y="4640263"/>
          <p14:tracePt t="317116" x="220663" y="4648200"/>
          <p14:tracePt t="317125" x="220663" y="4657725"/>
          <p14:tracePt t="317138" x="220663" y="4665663"/>
          <p14:tracePt t="317144" x="230188" y="4673600"/>
          <p14:tracePt t="317165" x="230188" y="4683125"/>
          <p14:tracePt t="317179" x="238125" y="4683125"/>
          <p14:tracePt t="317193" x="238125" y="4691063"/>
          <p14:tracePt t="317208" x="255588" y="4691063"/>
          <p14:tracePt t="317222" x="255588" y="4699000"/>
          <p14:tracePt t="317228" x="263525" y="4699000"/>
          <p14:tracePt t="317235" x="280988" y="4708525"/>
          <p14:tracePt t="317242" x="280988" y="4716463"/>
          <p14:tracePt t="317250" x="288925" y="4716463"/>
          <p14:tracePt t="317258" x="314325" y="4733925"/>
          <p14:tracePt t="317262" x="322263" y="4741863"/>
          <p14:tracePt t="317271" x="331788" y="4741863"/>
          <p14:tracePt t="317277" x="347663" y="4749800"/>
          <p14:tracePt t="317283" x="357188" y="4749800"/>
          <p14:tracePt t="317293" x="373063" y="4767263"/>
          <p14:tracePt t="317298" x="390525" y="4775200"/>
          <p14:tracePt t="317308" x="407988" y="4775200"/>
          <p14:tracePt t="317312" x="415925" y="4784725"/>
          <p14:tracePt t="317319" x="433388" y="4792663"/>
          <p14:tracePt t="317326" x="450850" y="4792663"/>
          <p14:tracePt t="317332" x="466725" y="4802188"/>
          <p14:tracePt t="317346" x="476250" y="4802188"/>
          <p14:tracePt t="317354" x="484188" y="4810125"/>
          <p14:tracePt t="317360" x="492125" y="4810125"/>
          <p14:tracePt t="317367" x="492125" y="4818063"/>
          <p14:tracePt t="317375" x="501650" y="4818063"/>
          <p14:tracePt t="317381" x="501650" y="4827588"/>
          <p14:tracePt t="317391" x="509588" y="4827588"/>
          <p14:tracePt t="317402" x="517525" y="4827588"/>
          <p14:tracePt t="317409" x="517525" y="4835525"/>
          <p14:tracePt t="317416" x="527050" y="4835525"/>
          <p14:tracePt t="317430" x="534988" y="4835525"/>
          <p14:tracePt t="317444" x="544513" y="4835525"/>
          <p14:tracePt t="317473" x="552450" y="4835525"/>
          <p14:tracePt t="317492" x="560388" y="4835525"/>
          <p14:tracePt t="317514" x="569913" y="4835525"/>
          <p14:tracePt t="317549" x="577850" y="4835525"/>
          <p14:tracePt t="317597" x="585788" y="4835525"/>
          <p14:tracePt t="317646" x="595313" y="4835525"/>
          <p14:tracePt t="317730" x="595313" y="4827588"/>
          <p14:tracePt t="317917" x="603250" y="4818063"/>
          <p14:tracePt t="317935" x="611188" y="4818063"/>
          <p14:tracePt t="317957" x="611188" y="4810125"/>
          <p14:tracePt t="317977" x="620713" y="4810125"/>
          <p14:tracePt t="317998" x="628650" y="4810125"/>
          <p14:tracePt t="318005" x="646113" y="4802188"/>
          <p14:tracePt t="318012" x="654050" y="4792663"/>
          <p14:tracePt t="318019" x="671513" y="4792663"/>
          <p14:tracePt t="318026" x="722313" y="4784725"/>
          <p14:tracePt t="318034" x="917575" y="4733925"/>
          <p14:tracePt t="318041" x="1112838" y="4708525"/>
          <p14:tracePt t="318046" x="1239838" y="4708525"/>
          <p14:tracePt t="318053" x="1317625" y="4708525"/>
          <p14:tracePt t="318061" x="1368425" y="4708525"/>
          <p14:tracePt t="318068" x="1419225" y="4708525"/>
          <p14:tracePt t="318075" x="1444625" y="4708525"/>
          <p14:tracePt t="318083" x="1470025" y="4708525"/>
          <p14:tracePt t="318090" x="1503363" y="4708525"/>
          <p14:tracePt t="318095" x="1528763" y="4708525"/>
          <p14:tracePt t="318103" x="1546225" y="4708525"/>
          <p14:tracePt t="318109" x="1571625" y="4708525"/>
          <p14:tracePt t="318116" x="1597025" y="4708525"/>
          <p14:tracePt t="318125" x="1622425" y="4708525"/>
          <p14:tracePt t="318131" x="1682750" y="4708525"/>
          <p14:tracePt t="318136" x="1708150" y="4708525"/>
          <p14:tracePt t="318144" x="1741488" y="4708525"/>
          <p14:tracePt t="318151" x="1758950" y="4708525"/>
          <p14:tracePt t="318158" x="1766888" y="4708525"/>
          <p14:tracePt t="318166" x="1776413" y="4708525"/>
          <p14:tracePt t="318173" x="1792288" y="4708525"/>
          <p14:tracePt t="318186" x="1809750" y="4708525"/>
          <p14:tracePt t="318200" x="1817688" y="4708525"/>
          <p14:tracePt t="318235" x="1827213" y="4708525"/>
          <p14:tracePt t="318284" x="1835150" y="4708525"/>
          <p14:tracePt t="318367" x="1835150" y="4699000"/>
          <p14:tracePt t="318409" x="1835150" y="4691063"/>
          <p14:tracePt t="318437" x="1835150" y="4683125"/>
          <p14:tracePt t="318464" x="1835150" y="4673600"/>
          <p14:tracePt t="318486" x="1843088" y="4665663"/>
          <p14:tracePt t="318493" x="1843088" y="4657725"/>
          <p14:tracePt t="318499" x="1843088" y="4648200"/>
          <p14:tracePt t="318507" x="1843088" y="4630738"/>
          <p14:tracePt t="318514" x="1852613" y="4605338"/>
          <p14:tracePt t="318523" x="1860550" y="4564063"/>
          <p14:tracePt t="318527" x="1868488" y="4538663"/>
          <p14:tracePt t="318534" x="1878013" y="4513263"/>
          <p14:tracePt t="318543" x="1878013" y="4503738"/>
          <p14:tracePt t="318548" x="1885950" y="4495800"/>
          <p14:tracePt t="318557" x="1885950" y="4486275"/>
          <p14:tracePt t="318571" x="1885950" y="4470400"/>
          <p14:tracePt t="318592" x="1885950" y="4460875"/>
          <p14:tracePt t="318607" x="1885950" y="4452938"/>
          <p14:tracePt t="318625" x="1885950" y="4445000"/>
          <p14:tracePt t="318640" x="1885950" y="4435475"/>
          <p14:tracePt t="318659" x="1885950" y="4427538"/>
          <p14:tracePt t="318681" x="1885950" y="4419600"/>
          <p14:tracePt t="318708" x="1885950" y="4402138"/>
          <p14:tracePt t="318716" x="1885950" y="4384675"/>
          <p14:tracePt t="318723" x="1885950" y="4376738"/>
          <p14:tracePt t="318729" x="1885950" y="4368800"/>
          <p14:tracePt t="318738" x="1878013" y="4341813"/>
          <p14:tracePt t="318750" x="1878013" y="4333875"/>
          <p14:tracePt t="318758" x="1878013" y="4325938"/>
          <p14:tracePt t="318767" x="1878013" y="4316413"/>
          <p14:tracePt t="318778" x="1868488" y="4308475"/>
          <p14:tracePt t="318792" x="1868488" y="4300538"/>
          <p14:tracePt t="318809" x="1868488" y="4291013"/>
          <p14:tracePt t="318813" x="1868488" y="4283075"/>
          <p14:tracePt t="318834" x="1868488" y="4275138"/>
          <p14:tracePt t="318848" x="1868488" y="4265613"/>
          <p14:tracePt t="318856" x="1868488" y="4257675"/>
          <p14:tracePt t="318862" x="1868488" y="4249738"/>
          <p14:tracePt t="318875" x="1868488" y="4240213"/>
          <p14:tracePt t="318891" x="1868488" y="4232275"/>
          <p14:tracePt t="318896" x="1868488" y="4224338"/>
          <p14:tracePt t="318903" x="1868488" y="4214813"/>
          <p14:tracePt t="318924" x="1868488" y="4206875"/>
          <p14:tracePt t="318931" x="1868488" y="4197350"/>
          <p14:tracePt t="318953" x="1860550" y="4189413"/>
          <p14:tracePt t="318980" x="1860550" y="4181475"/>
          <p14:tracePt t="319015" x="1860550" y="4171950"/>
          <p14:tracePt t="319028" x="1860550" y="4164013"/>
          <p14:tracePt t="319078" x="1860550" y="4156075"/>
          <p14:tracePt t="319106" x="1860550" y="4146550"/>
          <p14:tracePt t="319121" x="1860550" y="4138613"/>
          <p14:tracePt t="319134" x="1860550" y="4130675"/>
          <p14:tracePt t="319140" x="1852613" y="4130675"/>
          <p14:tracePt t="319147" x="1852613" y="4121150"/>
          <p14:tracePt t="319156" x="1843088" y="4121150"/>
          <p14:tracePt t="319161" x="1843088" y="4113213"/>
          <p14:tracePt t="319182" x="1843088" y="4105275"/>
          <p14:tracePt t="319190" x="1843088" y="4095750"/>
          <p14:tracePt t="319205" x="1835150" y="4095750"/>
          <p14:tracePt t="319209" x="1835150" y="4087813"/>
          <p14:tracePt t="319224" x="1835150" y="4079875"/>
          <p14:tracePt t="319252" x="1835150" y="4070350"/>
          <p14:tracePt t="319258" x="1835150" y="4062413"/>
          <p14:tracePt t="319370" x="1835150" y="4070350"/>
          <p14:tracePt t="319496" x="1835150" y="4079875"/>
          <p14:tracePt t="319516" x="1835150" y="4087813"/>
          <p14:tracePt t="319530" x="1835150" y="4095750"/>
          <p14:tracePt t="319538" x="1835150" y="4105275"/>
          <p14:tracePt t="319544" x="1835150" y="4113213"/>
          <p14:tracePt t="319551" x="1827213" y="4121150"/>
          <p14:tracePt t="319558" x="1817688" y="4146550"/>
          <p14:tracePt t="319567" x="1817688" y="4164013"/>
          <p14:tracePt t="319573" x="1817688" y="4197350"/>
          <p14:tracePt t="319579" x="1809750" y="4240213"/>
          <p14:tracePt t="319588" x="1809750" y="4265613"/>
          <p14:tracePt t="319592" x="1809750" y="4308475"/>
          <p14:tracePt t="319600" x="1809750" y="4341813"/>
          <p14:tracePt t="319607" x="1809750" y="4368800"/>
          <p14:tracePt t="319614" x="1809750" y="4402138"/>
          <p14:tracePt t="319623" x="1809750" y="4427538"/>
          <p14:tracePt t="319627" x="1809750" y="4486275"/>
          <p14:tracePt t="319634" x="1809750" y="4513263"/>
          <p14:tracePt t="319641" x="1809750" y="4538663"/>
          <p14:tracePt t="319649" x="1809750" y="4572000"/>
          <p14:tracePt t="319658" x="1817688" y="4579938"/>
          <p14:tracePt t="319662" x="1827213" y="4605338"/>
          <p14:tracePt t="319672" x="1827213" y="4622800"/>
          <p14:tracePt t="319676" x="1827213" y="4630738"/>
          <p14:tracePt t="319683" x="1827213" y="4648200"/>
          <p14:tracePt t="319691" x="1827213" y="4657725"/>
          <p14:tracePt t="319698" x="1835150" y="4673600"/>
          <p14:tracePt t="319712" x="1835150" y="4691063"/>
          <p14:tracePt t="319718" x="1835150" y="4699000"/>
          <p14:tracePt t="319732" x="1835150" y="4708525"/>
          <p14:tracePt t="319740" x="1835150" y="4716463"/>
          <p14:tracePt t="319746" x="1843088" y="4724400"/>
          <p14:tracePt t="319755" x="1843088" y="4733925"/>
          <p14:tracePt t="319760" x="1843088" y="4741863"/>
          <p14:tracePt t="319781" x="1843088" y="4749800"/>
          <p14:tracePt t="319795" x="1843088" y="4759325"/>
          <p14:tracePt t="319802" x="1843088" y="4767263"/>
          <p14:tracePt t="319809" x="1843088" y="4775200"/>
          <p14:tracePt t="319823" x="1843088" y="4792663"/>
          <p14:tracePt t="319850" x="1843088" y="4802188"/>
          <p14:tracePt t="319857" x="1843088" y="4810125"/>
          <p14:tracePt t="319886" x="1843088" y="4818063"/>
          <p14:tracePt t="319892" x="1843088" y="4827588"/>
          <p14:tracePt t="319899" x="1852613" y="4827588"/>
          <p14:tracePt t="319914" x="1852613" y="4835525"/>
          <p14:tracePt t="319941" x="1852613" y="4843463"/>
          <p14:tracePt t="319969" x="1860550" y="4843463"/>
          <p14:tracePt t="320003" x="1868488" y="4843463"/>
          <p14:tracePt t="320027" x="1878013" y="4827588"/>
          <p14:tracePt t="320031" x="1878013" y="4818063"/>
          <p14:tracePt t="320045" x="1885950" y="4802188"/>
          <p14:tracePt t="320053" x="1885950" y="4792663"/>
          <p14:tracePt t="320060" x="1893888" y="4775200"/>
          <p14:tracePt t="320066" x="1903413" y="4759325"/>
          <p14:tracePt t="320074" x="1911350" y="4733925"/>
          <p14:tracePt t="320081" x="1928813" y="4708525"/>
          <p14:tracePt t="320089" x="1971675" y="4630738"/>
          <p14:tracePt t="320094" x="2055813" y="4521200"/>
          <p14:tracePt t="320101" x="2166938" y="4376738"/>
          <p14:tracePt t="320108" x="2217738" y="4316413"/>
          <p14:tracePt t="320115" x="2260600" y="4283075"/>
          <p14:tracePt t="320123" x="2286000" y="4240213"/>
          <p14:tracePt t="320129" x="2311400" y="4224338"/>
          <p14:tracePt t="320138" x="2327275" y="4206875"/>
          <p14:tracePt t="320150" x="2336800" y="4197350"/>
          <p14:tracePt t="320159" x="2336800" y="4189413"/>
          <p14:tracePt t="320185" x="2344738" y="4189413"/>
          <p14:tracePt t="320206" x="2344738" y="4181475"/>
          <p14:tracePt t="320240" x="2344738" y="4171950"/>
          <p14:tracePt t="320268" x="2344738" y="4164013"/>
          <p14:tracePt t="320276" x="2344738" y="4156075"/>
          <p14:tracePt t="320289" x="2344738" y="4146550"/>
          <p14:tracePt t="320296" x="2352675" y="4121150"/>
          <p14:tracePt t="320305" x="2352675" y="4087813"/>
          <p14:tracePt t="320310" x="2352675" y="4062413"/>
          <p14:tracePt t="320317" x="2362200" y="4027488"/>
          <p14:tracePt t="320324" x="2362200" y="4002088"/>
          <p14:tracePt t="320331" x="2362200" y="3986213"/>
          <p14:tracePt t="320339" x="2362200" y="3968750"/>
          <p14:tracePt t="320345" x="2370138" y="3968750"/>
          <p14:tracePt t="320355" x="2370138" y="3951288"/>
          <p14:tracePt t="320373" x="2370138" y="3943350"/>
          <p14:tracePt t="320401" x="2370138" y="3935413"/>
          <p14:tracePt t="320429" x="2370138" y="3925888"/>
          <p14:tracePt t="320456" x="2362200" y="3925888"/>
          <p14:tracePt t="320485" x="2352675" y="3925888"/>
          <p14:tracePt t="320498" x="2352675" y="3935413"/>
          <p14:tracePt t="320508" x="2344738" y="3935413"/>
          <p14:tracePt t="320521" x="2336800" y="3943350"/>
          <p14:tracePt t="320526" x="2336800" y="3951288"/>
          <p14:tracePt t="320547" x="2327275" y="3951288"/>
          <p14:tracePt t="320554" x="2327275" y="3960813"/>
          <p14:tracePt t="320569" x="2319338" y="3960813"/>
          <p14:tracePt t="320581" x="2311400" y="3968750"/>
          <p14:tracePt t="320603" x="2301875" y="3976688"/>
          <p14:tracePt t="320608" x="2301875" y="3986213"/>
          <p14:tracePt t="320639" x="2301875" y="3994150"/>
          <p14:tracePt t="320645" x="2293938" y="3994150"/>
          <p14:tracePt t="320666" x="2293938" y="4002088"/>
          <p14:tracePt t="320687" x="2286000" y="4019550"/>
          <p14:tracePt t="320716" x="2276475" y="4019550"/>
          <p14:tracePt t="320722" x="2276475" y="4027488"/>
          <p14:tracePt t="320743" x="2276475" y="4037013"/>
          <p14:tracePt t="320763" x="2276475" y="4044950"/>
          <p14:tracePt t="320770" x="2276475" y="4052888"/>
          <p14:tracePt t="320805" x="2276475" y="4062413"/>
          <p14:tracePt t="320812" x="2276475" y="4070350"/>
          <p14:tracePt t="320819" x="2276475" y="4079875"/>
          <p14:tracePt t="320825" x="2276475" y="4095750"/>
          <p14:tracePt t="320834" x="2276475" y="4113213"/>
          <p14:tracePt t="320839" x="2286000" y="4146550"/>
          <p14:tracePt t="320846" x="2286000" y="4181475"/>
          <p14:tracePt t="320855" x="2293938" y="4224338"/>
          <p14:tracePt t="320860" x="2301875" y="4291013"/>
          <p14:tracePt t="320867" x="2301875" y="4351338"/>
          <p14:tracePt t="320875" x="2311400" y="4402138"/>
          <p14:tracePt t="320881" x="2311400" y="4460875"/>
          <p14:tracePt t="320890" x="2319338" y="4503738"/>
          <p14:tracePt t="320895" x="2319338" y="4529138"/>
          <p14:tracePt t="320904" x="2319338" y="4538663"/>
          <p14:tracePt t="320909" x="2319338" y="4564063"/>
          <p14:tracePt t="320916" x="2319338" y="4579938"/>
          <p14:tracePt t="320923" x="2319338" y="4589463"/>
          <p14:tracePt t="320930" x="2319338" y="4597400"/>
          <p14:tracePt t="320937" x="2319338" y="4614863"/>
          <p14:tracePt t="320944" x="2319338" y="4622800"/>
          <p14:tracePt t="320952" x="2319338" y="4640263"/>
          <p14:tracePt t="320958" x="2319338" y="4657725"/>
          <p14:tracePt t="320974" x="2319338" y="4691063"/>
          <p14:tracePt t="320980" x="2319338" y="4708525"/>
          <p14:tracePt t="320988" x="2319338" y="4724400"/>
          <p14:tracePt t="321000" x="2319338" y="4741863"/>
          <p14:tracePt t="321035" x="2319338" y="4749800"/>
          <p14:tracePt t="321076" x="2319338" y="4759325"/>
          <p14:tracePt t="321097" x="2319338" y="4767263"/>
          <p14:tracePt t="321125" x="2319338" y="4775200"/>
          <p14:tracePt t="321307" x="2311400" y="4775200"/>
          <p14:tracePt t="321453" x="2311400" y="4784725"/>
          <p14:tracePt t="321508" x="2301875" y="4792663"/>
          <p14:tracePt t="321515" x="2301875" y="4810125"/>
          <p14:tracePt t="321522" x="2301875" y="4843463"/>
          <p14:tracePt t="321529" x="2293938" y="4903788"/>
          <p14:tracePt t="321537" x="2286000" y="5005388"/>
          <p14:tracePt t="321544" x="2286000" y="5116513"/>
          <p14:tracePt t="321550" x="2276475" y="5243513"/>
          <p14:tracePt t="321557" x="2276475" y="5319713"/>
          <p14:tracePt t="321564" x="2276475" y="5380038"/>
          <p14:tracePt t="321573" x="2276475" y="5413375"/>
          <p14:tracePt t="321577" x="2268538" y="5456238"/>
          <p14:tracePt t="321587" x="2268538" y="5489575"/>
          <p14:tracePt t="321593" x="2268538" y="5507038"/>
          <p14:tracePt t="321599" x="2251075" y="5532438"/>
          <p14:tracePt t="321606" x="2251075" y="5549900"/>
          <p14:tracePt t="321613" x="2243138" y="5565775"/>
          <p14:tracePt t="321621" x="2235200" y="5583238"/>
          <p14:tracePt t="321626" x="2217738" y="5616575"/>
          <p14:tracePt t="321635" x="2200275" y="5641975"/>
          <p14:tracePt t="321641" x="2192338" y="5659438"/>
          <p14:tracePt t="321647" x="2166938" y="5684838"/>
          <p14:tracePt t="321657" x="2149475" y="5694363"/>
          <p14:tracePt t="321661" x="2141538" y="5710238"/>
          <p14:tracePt t="321669" x="2124075" y="5710238"/>
          <p14:tracePt t="321831" x="2116138" y="5710238"/>
          <p14:tracePt t="321858" x="2106613" y="5710238"/>
          <p14:tracePt t="321865" x="2098675" y="5710238"/>
          <p14:tracePt t="321880" x="2090738" y="5702300"/>
          <p14:tracePt t="321894" x="2081213" y="5702300"/>
          <p14:tracePt t="321902" x="2073275" y="5702300"/>
          <p14:tracePt t="321907" x="2073275" y="5684838"/>
          <p14:tracePt t="321921" x="2065338" y="5676900"/>
          <p14:tracePt t="321928" x="2065338" y="5659438"/>
          <p14:tracePt t="321937" x="2055813" y="5634038"/>
          <p14:tracePt t="321942" x="2038350" y="5608638"/>
          <p14:tracePt t="321949" x="2030413" y="5583238"/>
          <p14:tracePt t="321956" x="2012950" y="5532438"/>
          <p14:tracePt t="321972" x="1997075" y="5456238"/>
          <p14:tracePt t="321976" x="1979613" y="5430838"/>
          <p14:tracePt t="321984" x="1979613" y="5405438"/>
          <p14:tracePt t="321991" x="1971675" y="5387975"/>
          <p14:tracePt t="321998" x="1971675" y="5380038"/>
          <p14:tracePt t="322006" x="1962150" y="5380038"/>
          <p14:tracePt t="322013" x="1962150" y="5370513"/>
          <p14:tracePt t="322025" x="1962150" y="5362575"/>
          <p14:tracePt t="322039" x="1962150" y="5353050"/>
          <p14:tracePt t="322055" x="1962150" y="5345113"/>
          <p14:tracePt t="322061" x="1962150" y="5337175"/>
          <p14:tracePt t="322069" x="1962150" y="5327650"/>
          <p14:tracePt t="322075" x="1962150" y="5319713"/>
          <p14:tracePt t="322082" x="1962150" y="5302250"/>
          <p14:tracePt t="322088" x="1962150" y="5294313"/>
          <p14:tracePt t="322096" x="1962150" y="5286375"/>
          <p14:tracePt t="322103" x="1962150" y="5276850"/>
          <p14:tracePt t="322109" x="1962150" y="5268913"/>
          <p14:tracePt t="322117" x="1962150" y="5260975"/>
          <p14:tracePt t="322130" x="1962150" y="5251450"/>
          <p14:tracePt t="322138" x="1962150" y="5243513"/>
          <p14:tracePt t="322153" x="1962150" y="5235575"/>
          <p14:tracePt t="322158" x="1962150" y="5226050"/>
          <p14:tracePt t="322172" x="1962150" y="5218113"/>
          <p14:tracePt t="322179" x="1962150" y="5200650"/>
          <p14:tracePt t="322187" x="1962150" y="5192713"/>
          <p14:tracePt t="322194" x="1962150" y="5183188"/>
          <p14:tracePt t="322213" x="1962150" y="5167313"/>
          <p14:tracePt t="322216" x="1962150" y="5157788"/>
          <p14:tracePt t="322224" x="1962150" y="5149850"/>
          <p14:tracePt t="322231" x="1962150" y="5141913"/>
          <p14:tracePt t="322238" x="1962150" y="5132388"/>
          <p14:tracePt t="322259" x="1962150" y="5124450"/>
          <p14:tracePt t="322287" x="1962150" y="5116513"/>
          <p14:tracePt t="322391" x="1962150" y="5124450"/>
          <p14:tracePt t="322412" x="1962150" y="5132388"/>
          <p14:tracePt t="322426" x="1962150" y="5141913"/>
          <p14:tracePt t="322432" x="1962150" y="5149850"/>
          <p14:tracePt t="322446" x="1962150" y="5157788"/>
          <p14:tracePt t="322468" x="1962150" y="5167313"/>
          <p14:tracePt t="322482" x="1962150" y="5175250"/>
          <p14:tracePt t="322488" x="1962150" y="5183188"/>
          <p14:tracePt t="322510" x="1962150" y="5192713"/>
          <p14:tracePt t="322524" x="1962150" y="5200650"/>
          <p14:tracePt t="322531" x="1962150" y="5208588"/>
          <p14:tracePt t="322545" x="1962150" y="5218113"/>
          <p14:tracePt t="322565" x="1962150" y="5226050"/>
          <p14:tracePt t="322579" x="1962150" y="5235575"/>
          <p14:tracePt t="322593" x="1962150" y="5243513"/>
          <p14:tracePt t="322602" x="1962150" y="5251450"/>
          <p14:tracePt t="322607" x="1962150" y="5268913"/>
          <p14:tracePt t="322614" x="1962150" y="5276850"/>
          <p14:tracePt t="322621" x="1962150" y="5302250"/>
          <p14:tracePt t="322628" x="1962150" y="5311775"/>
          <p14:tracePt t="322636" x="1962150" y="5345113"/>
          <p14:tracePt t="322642" x="1962150" y="5395913"/>
          <p14:tracePt t="322648" x="1962150" y="5438775"/>
          <p14:tracePt t="322656" x="1962150" y="5489575"/>
          <p14:tracePt t="322663" x="1962150" y="5532438"/>
          <p14:tracePt t="322670" x="1962150" y="5557838"/>
          <p14:tracePt t="322676" x="1962150" y="5591175"/>
          <p14:tracePt t="322686" x="1962150" y="5616575"/>
          <p14:tracePt t="322690" x="1962150" y="5659438"/>
          <p14:tracePt t="322697" x="1962150" y="5694363"/>
          <p14:tracePt t="322705" x="1954213" y="5719763"/>
          <p14:tracePt t="322712" x="1954213" y="5753100"/>
          <p14:tracePt t="322719" x="1954213" y="5778500"/>
          <p14:tracePt t="322726" x="1954213" y="5803900"/>
          <p14:tracePt t="322733" x="1954213" y="5829300"/>
          <p14:tracePt t="322739" x="1946275" y="5864225"/>
          <p14:tracePt t="322746" x="1936750" y="5905500"/>
          <p14:tracePt t="322757" x="1936750" y="5932488"/>
          <p14:tracePt t="322760" x="1928813" y="5940425"/>
          <p14:tracePt t="322768" x="1928813" y="5965825"/>
          <p14:tracePt t="322774" x="1928813" y="5983288"/>
          <p14:tracePt t="322782" x="1928813" y="5991225"/>
          <p14:tracePt t="322788" x="1928813" y="5999163"/>
          <p14:tracePt t="322797" x="1928813" y="6008688"/>
          <p14:tracePt t="322804" x="1920875" y="6016625"/>
          <p14:tracePt t="322816" x="1920875" y="6024563"/>
          <p14:tracePt t="322823" x="1920875" y="6034088"/>
          <p14:tracePt t="322852" x="1920875" y="6042025"/>
          <p14:tracePt t="322871" x="1920875" y="6049963"/>
          <p14:tracePt t="322928" x="1920875" y="6059488"/>
          <p14:tracePt t="323018" x="1920875" y="6049963"/>
          <p14:tracePt t="323033" x="1920875" y="6042025"/>
          <p14:tracePt t="323039" x="1928813" y="6024563"/>
          <p14:tracePt t="323045" x="1936750" y="6016625"/>
          <p14:tracePt t="323055" x="1936750" y="5999163"/>
          <p14:tracePt t="323060" x="1946275" y="5991225"/>
          <p14:tracePt t="323068" x="1962150" y="5973763"/>
          <p14:tracePt t="323074" x="1971675" y="5940425"/>
          <p14:tracePt t="323081" x="1997075" y="5897563"/>
          <p14:tracePt t="323089" x="2022475" y="5872163"/>
          <p14:tracePt t="323095" x="2047875" y="5821363"/>
          <p14:tracePt t="323103" x="2081213" y="5753100"/>
          <p14:tracePt t="323109" x="2116138" y="5694363"/>
          <p14:tracePt t="323115" x="2132013" y="5668963"/>
          <p14:tracePt t="323122" x="2149475" y="5634038"/>
          <p14:tracePt t="323130" x="2166938" y="5608638"/>
          <p14:tracePt t="323137" x="2174875" y="5591175"/>
          <p14:tracePt t="323143" x="2174875" y="5575300"/>
          <p14:tracePt t="323152" x="2182813" y="5565775"/>
          <p14:tracePt t="323157" x="2182813" y="5557838"/>
          <p14:tracePt t="323164" x="2182813" y="5549900"/>
          <p14:tracePt t="323172" x="2192338" y="5540375"/>
          <p14:tracePt t="323178" x="2192338" y="5532438"/>
          <p14:tracePt t="323186" x="2200275" y="5524500"/>
          <p14:tracePt t="323193" x="2200275" y="5514975"/>
          <p14:tracePt t="323200" x="2208213" y="5497513"/>
          <p14:tracePt t="323206" x="2217738" y="5481638"/>
          <p14:tracePt t="323214" x="2217738" y="5472113"/>
          <p14:tracePt t="323222" x="2235200" y="5446713"/>
          <p14:tracePt t="323227" x="2251075" y="5430838"/>
          <p14:tracePt t="323236" x="2260600" y="5405438"/>
          <p14:tracePt t="323241" x="2268538" y="5387975"/>
          <p14:tracePt t="323248" x="2276475" y="5370513"/>
          <p14:tracePt t="323255" x="2276475" y="5353050"/>
          <p14:tracePt t="323262" x="2293938" y="5337175"/>
          <p14:tracePt t="323270" x="2293938" y="5327650"/>
          <p14:tracePt t="323276" x="2293938" y="5319713"/>
          <p14:tracePt t="323284" x="2301875" y="5311775"/>
          <p14:tracePt t="323290" x="2301875" y="5302250"/>
          <p14:tracePt t="323304" x="2301875" y="5294313"/>
          <p14:tracePt t="323319" x="2311400" y="5286375"/>
          <p14:tracePt t="323339" x="2311400" y="5276850"/>
          <p14:tracePt t="323353" x="2319338" y="5276850"/>
          <p14:tracePt t="323360" x="2319338" y="5268913"/>
          <p14:tracePt t="323381" x="2319338" y="5260975"/>
          <p14:tracePt t="323415" x="2319338" y="5251450"/>
          <p14:tracePt t="323472" x="2319338" y="5243513"/>
          <p14:tracePt t="323548" x="2327275" y="5243513"/>
          <p14:tracePt t="323604" x="2336800" y="5243513"/>
          <p14:tracePt t="323611" x="2336800" y="5251450"/>
          <p14:tracePt t="323632" x="2336800" y="5260975"/>
          <p14:tracePt t="323638" x="2336800" y="5268913"/>
          <p14:tracePt t="323645" x="2336800" y="5276850"/>
          <p14:tracePt t="323653" x="2336800" y="5302250"/>
          <p14:tracePt t="323668" x="2327275" y="5319713"/>
          <p14:tracePt t="323673" x="2327275" y="5353050"/>
          <p14:tracePt t="323681" x="2319338" y="5387975"/>
          <p14:tracePt t="323688" x="2311400" y="5481638"/>
          <p14:tracePt t="323694" x="2301875" y="5575300"/>
          <p14:tracePt t="323703" x="2293938" y="5702300"/>
          <p14:tracePt t="323708" x="2293938" y="5803900"/>
          <p14:tracePt t="323715" x="2286000" y="5872163"/>
          <p14:tracePt t="323722" x="2286000" y="5897563"/>
          <p14:tracePt t="323729" x="2286000" y="5948363"/>
          <p14:tracePt t="323737" x="2286000" y="5983288"/>
          <p14:tracePt t="323743" x="2286000" y="6016625"/>
          <p14:tracePt t="323751" x="2286000" y="6042025"/>
          <p14:tracePt t="323760" x="2286000" y="6059488"/>
          <p14:tracePt t="323763" x="2286000" y="6067425"/>
          <p14:tracePt t="323770" x="2286000" y="6076950"/>
          <p14:tracePt t="323778" x="2286000" y="6092825"/>
          <p14:tracePt t="323800" x="2286000" y="6102350"/>
          <p14:tracePt t="323854" x="2286000" y="6110288"/>
          <p14:tracePt t="323861" x="2286000" y="6118225"/>
          <p14:tracePt t="323931" x="2286000" y="6127750"/>
          <p14:tracePt t="323995" x="2276475" y="6127750"/>
          <p14:tracePt t="324028" x="2268538" y="6127750"/>
          <p14:tracePt t="324044" x="2268538" y="6118225"/>
          <p14:tracePt t="324050" x="2268538" y="6110288"/>
          <p14:tracePt t="324056" x="2260600" y="6110288"/>
          <p14:tracePt t="324064" x="2251075" y="6102350"/>
          <p14:tracePt t="324070" x="2251075" y="6092825"/>
          <p14:tracePt t="324077" x="2251075" y="6084888"/>
          <p14:tracePt t="324087" x="2243138" y="6067425"/>
          <p14:tracePt t="324091" x="2235200" y="6049963"/>
          <p14:tracePt t="324100" x="2217738" y="6016625"/>
          <p14:tracePt t="324107" x="2182813" y="5957888"/>
          <p14:tracePt t="324113" x="2157413" y="5905500"/>
          <p14:tracePt t="324120" x="2132013" y="5864225"/>
          <p14:tracePt t="324126" x="2090738" y="5788025"/>
          <p14:tracePt t="324136" x="2038350" y="5668963"/>
          <p14:tracePt t="324141" x="1997075" y="5608638"/>
          <p14:tracePt t="324147" x="1971675" y="5540375"/>
          <p14:tracePt t="324154" x="1936750" y="5481638"/>
          <p14:tracePt t="324161" x="1911350" y="5438775"/>
          <p14:tracePt t="324169" x="1885950" y="5387975"/>
          <p14:tracePt t="324175" x="1878013" y="5353050"/>
          <p14:tracePt t="324184" x="1868488" y="5337175"/>
          <p14:tracePt t="324188" x="1860550" y="5319713"/>
          <p14:tracePt t="324196" x="1860550" y="5302250"/>
          <p14:tracePt t="324203" x="1852613" y="5286375"/>
          <p14:tracePt t="324210" x="1843088" y="5268913"/>
          <p14:tracePt t="324218" x="1827213" y="5235575"/>
          <p14:tracePt t="324224" x="1827213" y="5208588"/>
          <p14:tracePt t="324232" x="1809750" y="5157788"/>
          <p14:tracePt t="324239" x="1784350" y="5099050"/>
          <p14:tracePt t="324247" x="1776413" y="5048250"/>
          <p14:tracePt t="324252" x="1758950" y="5030788"/>
          <p14:tracePt t="324259" x="1749425" y="4997450"/>
          <p14:tracePt t="324267" x="1733550" y="4946650"/>
          <p14:tracePt t="324273" x="1724025" y="4911725"/>
          <p14:tracePt t="324280" x="1716088" y="4886325"/>
          <p14:tracePt t="324290" x="1698625" y="4835525"/>
          <p14:tracePt t="324293" x="1682750" y="4775200"/>
          <p14:tracePt t="324302" x="1673225" y="4724400"/>
          <p14:tracePt t="324307" x="1665288" y="4683125"/>
          <p14:tracePt t="324313" x="1657350" y="4614863"/>
          <p14:tracePt t="324321" x="1657350" y="4529138"/>
          <p14:tracePt t="324328" x="1657350" y="4460875"/>
          <p14:tracePt t="324337" x="1657350" y="4402138"/>
          <p14:tracePt t="324342" x="1657350" y="4359275"/>
          <p14:tracePt t="324351" x="1657350" y="4333875"/>
          <p14:tracePt t="324356" x="1657350" y="4316413"/>
          <p14:tracePt t="324363" x="1657350" y="4308475"/>
          <p14:tracePt t="324370" x="1657350" y="4291013"/>
          <p14:tracePt t="324385" x="1647825" y="4283075"/>
          <p14:tracePt t="324391" x="1647825" y="4275138"/>
          <p14:tracePt t="324400" x="1647825" y="4265613"/>
          <p14:tracePt t="324689" x="1639888" y="4265613"/>
          <p14:tracePt t="324703" x="1639888" y="4275138"/>
          <p14:tracePt t="324709" x="1639888" y="4283075"/>
          <p14:tracePt t="324725" x="1631950" y="4291013"/>
          <p14:tracePt t="324730" x="1631950" y="4300538"/>
          <p14:tracePt t="324737" x="1622425" y="4316413"/>
          <p14:tracePt t="324744" x="1622425" y="4341813"/>
          <p14:tracePt t="324752" x="1606550" y="4359275"/>
          <p14:tracePt t="324762" x="1597025" y="4394200"/>
          <p14:tracePt t="324765" x="1571625" y="4460875"/>
          <p14:tracePt t="324772" x="1563688" y="4513263"/>
          <p14:tracePt t="324779" x="1546225" y="4572000"/>
          <p14:tracePt t="324788" x="1538288" y="4630738"/>
          <p14:tracePt t="324793" x="1528763" y="4648200"/>
          <p14:tracePt t="324801" x="1520825" y="4683125"/>
          <p14:tracePt t="324807" x="1520825" y="4699000"/>
          <p14:tracePt t="324814" x="1520825" y="4716463"/>
          <p14:tracePt t="324821" x="1512888" y="4724400"/>
          <p14:tracePt t="324828" x="1512888" y="4733925"/>
          <p14:tracePt t="324836" x="1512888" y="4749800"/>
          <p14:tracePt t="324843" x="1512888" y="4767263"/>
          <p14:tracePt t="324855" x="1503363" y="4784725"/>
          <p14:tracePt t="324870" x="1503363" y="4792663"/>
          <p14:tracePt t="324876" x="1495425" y="4802188"/>
          <p14:tracePt t="324891" x="1495425" y="4810125"/>
          <p14:tracePt t="324900" x="1495425" y="4818063"/>
          <p14:tracePt t="324904" x="1495425" y="4827588"/>
          <p14:tracePt t="324926" x="1487488" y="4835525"/>
          <p14:tracePt t="324934" x="1487488" y="4843463"/>
          <p14:tracePt t="324946" x="1487488" y="4852988"/>
          <p14:tracePt t="324975" x="1477963" y="4860925"/>
          <p14:tracePt t="324988" x="1477963" y="4868863"/>
          <p14:tracePt t="325002" x="1477963" y="4878388"/>
          <p14:tracePt t="325017" x="1470025" y="4886325"/>
          <p14:tracePt t="325030" x="1470025" y="4894263"/>
          <p14:tracePt t="325037" x="1470025" y="4911725"/>
          <p14:tracePt t="325044" x="1462088" y="4919663"/>
          <p14:tracePt t="325052" x="1462088" y="4929188"/>
          <p14:tracePt t="325058" x="1462088" y="4946650"/>
          <p14:tracePt t="325067" x="1462088" y="4962525"/>
          <p14:tracePt t="325071" x="1462088" y="4979988"/>
          <p14:tracePt t="325079" x="1462088" y="4987925"/>
          <p14:tracePt t="325086" x="1462088" y="4997450"/>
          <p14:tracePt t="325094" x="1462088" y="5022850"/>
          <p14:tracePt t="325101" x="1462088" y="5038725"/>
          <p14:tracePt t="325107" x="1462088" y="5048250"/>
          <p14:tracePt t="325114" x="1462088" y="5056188"/>
          <p14:tracePt t="325121" x="1462088" y="5064125"/>
          <p14:tracePt t="325135" x="1462088" y="5073650"/>
          <p14:tracePt t="325142" x="1462088" y="5081588"/>
          <p14:tracePt t="325156" x="1462088" y="5091113"/>
          <p14:tracePt t="325169" x="1462088" y="5099050"/>
          <p14:tracePt t="325190" x="1462088" y="5106988"/>
          <p14:tracePt t="325211" x="1462088" y="5116513"/>
          <p14:tracePt t="325249" x="1462088" y="5124450"/>
          <p14:tracePt t="325400" x="1462088" y="5132388"/>
          <p14:tracePt t="325413" x="1462088" y="5141913"/>
          <p14:tracePt t="325421" x="1462088" y="5149850"/>
          <p14:tracePt t="325428" x="1462088" y="5157788"/>
          <p14:tracePt t="325435" x="1462088" y="5167313"/>
          <p14:tracePt t="325441" x="1452563" y="5175250"/>
          <p14:tracePt t="325450" x="1452563" y="5192713"/>
          <p14:tracePt t="325455" x="1435100" y="5192713"/>
          <p14:tracePt t="325462" x="1435100" y="5208588"/>
          <p14:tracePt t="325476" x="1435100" y="5218113"/>
          <p14:tracePt t="325484" x="1427163" y="5218113"/>
          <p14:tracePt t="325491" x="1427163" y="5226050"/>
          <p14:tracePt t="325511" x="1427163" y="5235575"/>
          <p14:tracePt t="325519" x="1427163" y="5243513"/>
          <p14:tracePt t="325527" x="1419225" y="5251450"/>
          <p14:tracePt t="325534" x="1419225" y="5260975"/>
          <p14:tracePt t="325540" x="1419225" y="5268913"/>
          <p14:tracePt t="325546" x="1409700" y="5286375"/>
          <p14:tracePt t="325552" x="1409700" y="5302250"/>
          <p14:tracePt t="325560" x="1409700" y="5319713"/>
          <p14:tracePt t="325567" x="1409700" y="5345113"/>
          <p14:tracePt t="325573" x="1401763" y="5370513"/>
          <p14:tracePt t="325581" x="1401763" y="5413375"/>
          <p14:tracePt t="325587" x="1401763" y="5464175"/>
          <p14:tracePt t="325594" x="1401763" y="5524500"/>
          <p14:tracePt t="325601" x="1401763" y="5583238"/>
          <p14:tracePt t="325609" x="1409700" y="5616575"/>
          <p14:tracePt t="325616" x="1409700" y="5641975"/>
          <p14:tracePt t="325622" x="1419225" y="5676900"/>
          <p14:tracePt t="325631" x="1419225" y="5684838"/>
          <p14:tracePt t="325636" x="1419225" y="5702300"/>
          <p14:tracePt t="325643" x="1419225" y="5727700"/>
          <p14:tracePt t="325651" x="1419225" y="5735638"/>
          <p14:tracePt t="325665" x="1419225" y="5753100"/>
          <p14:tracePt t="325671" x="1419225" y="5761038"/>
          <p14:tracePt t="325686" x="1419225" y="5770563"/>
          <p14:tracePt t="325692" x="1419225" y="5778500"/>
          <p14:tracePt t="325706" x="1419225" y="5795963"/>
          <p14:tracePt t="325727" x="1419225" y="5803900"/>
          <p14:tracePt t="325734" x="1419225" y="5813425"/>
          <p14:tracePt t="325741" x="1427163" y="5813425"/>
          <p14:tracePt t="325755" x="1435100" y="5821363"/>
          <p14:tracePt t="325767" x="1435100" y="5829300"/>
          <p14:tracePt t="325776" x="1435100" y="5838825"/>
          <p14:tracePt t="325790" x="1435100" y="5846763"/>
          <p14:tracePt t="325804" x="1444625" y="5854700"/>
          <p14:tracePt t="325818" x="1444625" y="5864225"/>
          <p14:tracePt t="325824" x="1452563" y="5864225"/>
          <p14:tracePt t="325839" x="1452563" y="5872163"/>
          <p14:tracePt t="325850" x="1462088" y="5880100"/>
          <p14:tracePt t="325860" x="1470025" y="5889625"/>
          <p14:tracePt t="325873" x="1477963" y="5905500"/>
          <p14:tracePt t="325894" x="1487488" y="5915025"/>
          <p14:tracePt t="325901" x="1495425" y="5915025"/>
          <p14:tracePt t="325909" x="1495425" y="5922963"/>
          <p14:tracePt t="325916" x="1503363" y="5922963"/>
          <p14:tracePt t="325922" x="1512888" y="5932488"/>
          <p14:tracePt t="325930" x="1520825" y="5940425"/>
          <p14:tracePt t="325936" x="1528763" y="5940425"/>
          <p14:tracePt t="325943" x="1554163" y="5940425"/>
          <p14:tracePt t="325951" x="1571625" y="5948363"/>
          <p14:tracePt t="325958" x="1589088" y="5957888"/>
          <p14:tracePt t="325968" x="1606550" y="5957888"/>
          <p14:tracePt t="325971" x="1614488" y="5957888"/>
          <p14:tracePt t="325978" x="1622425" y="5957888"/>
          <p14:tracePt t="325992" x="1639888" y="5957888"/>
          <p14:tracePt t="325999" x="1657350" y="5957888"/>
          <p14:tracePt t="326013" x="1665288" y="5957888"/>
          <p14:tracePt t="326019" x="1673225" y="5957888"/>
          <p14:tracePt t="326034" x="1682750" y="5957888"/>
          <p14:tracePt t="326049" x="1690688" y="5957888"/>
          <p14:tracePt t="326055" x="1690688" y="5948363"/>
          <p14:tracePt t="326062" x="1698625" y="5948363"/>
          <p14:tracePt t="326076" x="1698625" y="5940425"/>
          <p14:tracePt t="326083" x="1708150" y="5940425"/>
          <p14:tracePt t="326089" x="1716088" y="5922963"/>
          <p14:tracePt t="326096" x="1724025" y="5915025"/>
          <p14:tracePt t="326104" x="1733550" y="5905500"/>
          <p14:tracePt t="326110" x="1733550" y="5897563"/>
          <p14:tracePt t="326119" x="1741488" y="5889625"/>
          <p14:tracePt t="326133" x="1741488" y="5880100"/>
          <p14:tracePt t="326138" x="1741488" y="5872163"/>
          <p14:tracePt t="326145" x="1741488" y="5864225"/>
          <p14:tracePt t="326159" x="1741488" y="5854700"/>
          <p14:tracePt t="326173" x="1741488" y="5846763"/>
          <p14:tracePt t="326186" x="1741488" y="5829300"/>
          <p14:tracePt t="326194" x="1741488" y="5821363"/>
          <p14:tracePt t="326201" x="1741488" y="5788025"/>
          <p14:tracePt t="326207" x="1741488" y="5761038"/>
          <p14:tracePt t="326216" x="1741488" y="5735638"/>
          <p14:tracePt t="326221" x="1741488" y="5710238"/>
          <p14:tracePt t="326229" x="1741488" y="5694363"/>
          <p14:tracePt t="326235" x="1741488" y="5684838"/>
          <p14:tracePt t="326242" x="1741488" y="5676900"/>
          <p14:tracePt t="326250" x="1741488" y="5659438"/>
          <p14:tracePt t="326257" x="1741488" y="5651500"/>
          <p14:tracePt t="326266" x="1741488" y="5641975"/>
          <p14:tracePt t="326278" x="1741488" y="5634038"/>
          <p14:tracePt t="326300" x="1741488" y="5626100"/>
          <p14:tracePt t="326313" x="1741488" y="5608638"/>
          <p14:tracePt t="326319" x="1741488" y="5583238"/>
          <p14:tracePt t="326326" x="1733550" y="5557838"/>
          <p14:tracePt t="326334" x="1733550" y="5532438"/>
          <p14:tracePt t="326340" x="1733550" y="5497513"/>
          <p14:tracePt t="326348" x="1733550" y="5464175"/>
          <p14:tracePt t="326355" x="1733550" y="5446713"/>
          <p14:tracePt t="326361" x="1733550" y="5430838"/>
          <p14:tracePt t="326368" x="1733550" y="5413375"/>
          <p14:tracePt t="326375" x="1733550" y="5395913"/>
          <p14:tracePt t="326383" x="1733550" y="5380038"/>
          <p14:tracePt t="326389" x="1733550" y="5362575"/>
          <p14:tracePt t="326396" x="1733550" y="5353050"/>
          <p14:tracePt t="326404" x="1724025" y="5345113"/>
          <p14:tracePt t="326417" x="1724025" y="5337175"/>
          <p14:tracePt t="326424" x="1716088" y="5337175"/>
          <p14:tracePt t="326433" x="1716088" y="5327650"/>
          <p14:tracePt t="326438" x="1716088" y="5319713"/>
          <p14:tracePt t="326452" x="1716088" y="5311775"/>
          <p14:tracePt t="326458" x="1716088" y="5302250"/>
          <p14:tracePt t="326466" x="1716088" y="5294313"/>
          <p14:tracePt t="326472" x="1708150" y="5276850"/>
          <p14:tracePt t="326486" x="1708150" y="5268913"/>
          <p14:tracePt t="326494" x="1708150" y="5260975"/>
          <p14:tracePt t="326501" x="1708150" y="5251450"/>
          <p14:tracePt t="326508" x="1698625" y="5251450"/>
          <p14:tracePt t="326516" x="1698625" y="5243513"/>
          <p14:tracePt t="326521" x="1690688" y="5243513"/>
          <p14:tracePt t="326528" x="1690688" y="5235575"/>
          <p14:tracePt t="326542" x="1682750" y="5226050"/>
          <p14:tracePt t="326564" x="1673225" y="5218113"/>
          <p14:tracePt t="326578" x="1665288" y="5218113"/>
          <p14:tracePt t="326584" x="1657350" y="5208588"/>
          <p14:tracePt t="326591" x="1647825" y="5208588"/>
          <p14:tracePt t="326599" x="1639888" y="5200650"/>
          <p14:tracePt t="326607" x="1639888" y="5192713"/>
          <p14:tracePt t="326612" x="1631950" y="5192713"/>
          <p14:tracePt t="326626" x="1614488" y="5183188"/>
          <p14:tracePt t="326635" x="1614488" y="5175250"/>
          <p14:tracePt t="326640" x="1597025" y="5175250"/>
          <p14:tracePt t="326654" x="1589088" y="5175250"/>
          <p14:tracePt t="326660" x="1571625" y="5175250"/>
          <p14:tracePt t="326667" x="1563688" y="5175250"/>
          <p14:tracePt t="326675" x="1546225" y="5175250"/>
          <p14:tracePt t="326683" x="1538288" y="5175250"/>
          <p14:tracePt t="326689" x="1528763" y="5175250"/>
          <p14:tracePt t="326695" x="1520825" y="5175250"/>
          <p14:tracePt t="326703" x="1503363" y="5175250"/>
          <p14:tracePt t="326710" x="1487488" y="5175250"/>
          <p14:tracePt t="326717" x="1477963" y="5175250"/>
          <p14:tracePt t="326724" x="1470025" y="5183188"/>
          <p14:tracePt t="326731" x="1452563" y="5183188"/>
          <p14:tracePt t="326737" x="1435100" y="5192713"/>
          <p14:tracePt t="326744" x="1427163" y="5200650"/>
          <p14:tracePt t="326751" x="1409700" y="5200650"/>
          <p14:tracePt t="326759" x="1409700" y="5208588"/>
          <p14:tracePt t="326766" x="1393825" y="5218113"/>
          <p14:tracePt t="326772" x="1384300" y="5226050"/>
          <p14:tracePt t="326782" x="1376363" y="5235575"/>
          <p14:tracePt t="326786" x="1376363" y="5243513"/>
          <p14:tracePt t="326793" x="1376363" y="5251450"/>
          <p14:tracePt t="326801" x="1368425" y="5251450"/>
          <p14:tracePt t="326806" x="1368425" y="5260975"/>
          <p14:tracePt t="326816" x="1368425" y="5268913"/>
          <p14:tracePt t="326821" x="1358900" y="5276850"/>
          <p14:tracePt t="326828" x="1358900" y="5286375"/>
          <p14:tracePt t="326835" x="1350963" y="5302250"/>
          <p14:tracePt t="326842" x="1350963" y="5319713"/>
          <p14:tracePt t="326850" x="1350963" y="5353050"/>
          <p14:tracePt t="326855" x="1350963" y="5387975"/>
          <p14:tracePt t="326864" x="1350963" y="5456238"/>
          <p14:tracePt t="326870" x="1350963" y="5532438"/>
          <p14:tracePt t="326876" x="1350963" y="5583238"/>
          <p14:tracePt t="326884" x="1358900" y="5659438"/>
          <p14:tracePt t="326891" x="1358900" y="5684838"/>
          <p14:tracePt t="326899" x="1358900" y="5702300"/>
          <p14:tracePt t="326904" x="1368425" y="5710238"/>
          <p14:tracePt t="326911" x="1368425" y="5727700"/>
          <p14:tracePt t="326919" x="1368425" y="5735638"/>
          <p14:tracePt t="326933" x="1368425" y="5745163"/>
          <p14:tracePt t="326953" x="1368425" y="5753100"/>
          <p14:tracePt t="326974" x="1368425" y="5761038"/>
          <p14:tracePt t="326989" x="1376363" y="5761038"/>
          <p14:tracePt t="327023" x="1376363" y="5753100"/>
          <p14:tracePt t="327030" x="1376363" y="5745163"/>
          <p14:tracePt t="327037" x="1376363" y="5727700"/>
          <p14:tracePt t="327044" x="1376363" y="5668963"/>
          <p14:tracePt t="327051" x="1393825" y="5446713"/>
          <p14:tracePt t="327058" x="1393825" y="5167313"/>
          <p14:tracePt t="327066" x="1384300" y="4972050"/>
          <p14:tracePt t="327072" x="1350963" y="4775200"/>
          <p14:tracePt t="327078" x="1317625" y="4657725"/>
          <p14:tracePt t="327086" x="1300163" y="4622800"/>
          <p14:tracePt t="327093" x="1274763" y="4572000"/>
          <p14:tracePt t="327100" x="1257300" y="4538663"/>
          <p14:tracePt t="327106" x="1239838" y="4521200"/>
          <p14:tracePt t="327120" x="1231900" y="4513263"/>
          <p14:tracePt t="327127" x="1223963" y="4503738"/>
          <p14:tracePt t="327134" x="1214438" y="4495800"/>
          <p14:tracePt t="327142" x="1214438" y="4486275"/>
          <p14:tracePt t="327149" x="1206500" y="4478338"/>
          <p14:tracePt t="327156" x="1198563" y="4470400"/>
          <p14:tracePt t="327165" x="1189038" y="4460875"/>
          <p14:tracePt t="327169" x="1189038" y="4452938"/>
          <p14:tracePt t="327176" x="1173163" y="4452938"/>
          <p14:tracePt t="327184" x="1173163" y="4435475"/>
          <p14:tracePt t="327191" x="1163638" y="4435475"/>
          <p14:tracePt t="327198" x="1163638" y="4427538"/>
          <p14:tracePt t="327211" x="1163638" y="4419600"/>
          <p14:tracePt t="327218" x="1155700" y="4419600"/>
          <p14:tracePt t="327225" x="1147763" y="4410075"/>
          <p14:tracePt t="327246" x="1138238" y="4410075"/>
          <p14:tracePt t="327260" x="1130300" y="4410075"/>
          <p14:tracePt t="327267" x="1130300" y="4402138"/>
          <p14:tracePt t="327274" x="1112838" y="4402138"/>
          <p14:tracePt t="327281" x="1104900" y="4402138"/>
          <p14:tracePt t="327288" x="1095375" y="4394200"/>
          <p14:tracePt t="327295" x="1079500" y="4384675"/>
          <p14:tracePt t="327302" x="1054100" y="4376738"/>
          <p14:tracePt t="327309" x="1036638" y="4368800"/>
          <p14:tracePt t="327318" x="1028700" y="4368800"/>
          <p14:tracePt t="327323" x="1011238" y="4359275"/>
          <p14:tracePt t="327332" x="993775" y="4351338"/>
          <p14:tracePt t="327336" x="985838" y="4351338"/>
          <p14:tracePt t="327344" x="976313" y="4351338"/>
          <p14:tracePt t="327357" x="968375" y="4351338"/>
          <p14:tracePt t="327366" x="960438" y="4351338"/>
          <p14:tracePt t="327372" x="950913" y="4351338"/>
          <p14:tracePt t="327379" x="942975" y="4351338"/>
          <p14:tracePt t="327393" x="925513" y="4351338"/>
          <p14:tracePt t="327400" x="909638" y="4351338"/>
          <p14:tracePt t="327406" x="892175" y="4351338"/>
          <p14:tracePt t="327415" x="874713" y="4351338"/>
          <p14:tracePt t="327420" x="858838" y="4351338"/>
          <p14:tracePt t="327428" x="831850" y="4351338"/>
          <p14:tracePt t="327434" x="798513" y="4359275"/>
          <p14:tracePt t="327442" x="773113" y="4376738"/>
          <p14:tracePt t="327449" x="747713" y="4376738"/>
          <p14:tracePt t="327455" x="730250" y="4384675"/>
          <p14:tracePt t="327462" x="696913" y="4410075"/>
          <p14:tracePt t="327469" x="671513" y="4427538"/>
          <p14:tracePt t="327476" x="636588" y="4445000"/>
          <p14:tracePt t="327485" x="603250" y="4470400"/>
          <p14:tracePt t="327489" x="585788" y="4495800"/>
          <p14:tracePt t="327498" x="544513" y="4529138"/>
          <p14:tracePt t="327503" x="517525" y="4546600"/>
          <p14:tracePt t="327512" x="492125" y="4579938"/>
          <p14:tracePt t="327519" x="458788" y="4614863"/>
          <p14:tracePt t="327524" x="433388" y="4648200"/>
          <p14:tracePt t="327533" x="425450" y="4657725"/>
          <p14:tracePt t="327539" x="415925" y="4665663"/>
          <p14:tracePt t="327547" x="400050" y="4683125"/>
          <p14:tracePt t="327553" x="390525" y="4699000"/>
          <p14:tracePt t="327560" x="382588" y="4699000"/>
          <p14:tracePt t="327568" x="373063" y="4716463"/>
          <p14:tracePt t="327582" x="365125" y="4724400"/>
          <p14:tracePt t="327587" x="357188" y="4733925"/>
          <p14:tracePt t="327609" x="347663" y="4741863"/>
          <p14:tracePt t="327631" x="347663" y="4749800"/>
          <p14:tracePt t="327636" x="339725" y="4749800"/>
          <p14:tracePt t="327643" x="339725" y="4759325"/>
          <p14:tracePt t="327650" x="331788" y="4759325"/>
          <p14:tracePt t="327671" x="331788" y="4767263"/>
          <p14:tracePt t="327678" x="322263" y="4775200"/>
          <p14:tracePt t="327692" x="314325" y="4775200"/>
          <p14:tracePt t="327699" x="314325" y="4784725"/>
          <p14:tracePt t="327715" x="306388" y="4784725"/>
          <p14:tracePt t="327720" x="306388" y="4792663"/>
          <p14:tracePt t="327762" x="306388" y="4802188"/>
          <p14:tracePt t="327860" x="322263" y="4802188"/>
          <p14:tracePt t="327874" x="322263" y="4792663"/>
          <p14:tracePt t="327881" x="331788" y="4792663"/>
          <p14:tracePt t="327887" x="347663" y="4792663"/>
          <p14:tracePt t="327894" x="357188" y="4792663"/>
          <p14:tracePt t="327901" x="365125" y="4792663"/>
          <p14:tracePt t="327907" x="382588" y="4784725"/>
          <p14:tracePt t="327915" x="407988" y="4775200"/>
          <p14:tracePt t="327923" x="415925" y="4775200"/>
          <p14:tracePt t="327931" x="433388" y="4775200"/>
          <p14:tracePt t="327935" x="458788" y="4775200"/>
          <p14:tracePt t="327943" x="484188" y="4775200"/>
          <p14:tracePt t="327950" x="501650" y="4767263"/>
          <p14:tracePt t="327967" x="527050" y="4767263"/>
          <p14:tracePt t="327971" x="534988" y="4767263"/>
          <p14:tracePt t="327977" x="552450" y="4767263"/>
          <p14:tracePt t="327992" x="569913" y="4767263"/>
          <p14:tracePt t="328006" x="577850" y="4767263"/>
          <p14:tracePt t="328014" x="595313" y="4767263"/>
          <p14:tracePt t="328020" x="595313" y="4759325"/>
          <p14:tracePt t="328026" x="603250" y="4759325"/>
          <p14:tracePt t="328033" x="628650" y="4749800"/>
          <p14:tracePt t="328041" x="646113" y="4749800"/>
          <p14:tracePt t="328048" x="661988" y="4741863"/>
          <p14:tracePt t="328054" x="679450" y="4741863"/>
          <p14:tracePt t="328061" x="688975" y="4733925"/>
          <p14:tracePt t="328068" x="704850" y="4733925"/>
          <p14:tracePt t="328083" x="722313" y="4733925"/>
          <p14:tracePt t="328098" x="730250" y="4724400"/>
          <p14:tracePt t="328110" x="739775" y="4724400"/>
          <p14:tracePt t="328118" x="747713" y="4724400"/>
          <p14:tracePt t="328124" x="755650" y="4724400"/>
          <p14:tracePt t="328138" x="755650" y="4716463"/>
          <p14:tracePt t="328147" x="765175" y="4716463"/>
          <p14:tracePt t="328151" x="765175" y="4708525"/>
          <p14:tracePt t="328158" x="781050" y="4708525"/>
          <p14:tracePt t="328168" x="781050" y="4699000"/>
          <p14:tracePt t="328181" x="790575" y="4699000"/>
          <p14:tracePt t="328195" x="798513" y="4691063"/>
          <p14:tracePt t="328215" x="806450" y="4683125"/>
          <p14:tracePt t="328230" x="815975" y="4673600"/>
          <p14:tracePt t="328256" x="823913" y="4665663"/>
          <p14:tracePt t="328271" x="831850" y="4648200"/>
          <p14:tracePt t="328291" x="831850" y="4640263"/>
          <p14:tracePt t="328305" x="831850" y="4630738"/>
          <p14:tracePt t="328314" x="841375" y="4630738"/>
          <p14:tracePt t="328319" x="841375" y="4622800"/>
          <p14:tracePt t="328329" x="841375" y="4614863"/>
          <p14:tracePt t="328333" x="849313" y="4605338"/>
          <p14:tracePt t="328349" x="849313" y="4597400"/>
          <p14:tracePt t="328353" x="849313" y="4589463"/>
          <p14:tracePt t="328361" x="849313" y="4572000"/>
          <p14:tracePt t="328367" x="849313" y="4538663"/>
          <p14:tracePt t="328375" x="849313" y="4521200"/>
          <p14:tracePt t="328382" x="858838" y="4470400"/>
          <p14:tracePt t="328389" x="858838" y="4427538"/>
          <p14:tracePt t="328397" x="866775" y="4333875"/>
          <p14:tracePt t="328402" x="892175" y="4232275"/>
          <p14:tracePt t="328410" x="909638" y="4171950"/>
          <p14:tracePt t="328417" x="909638" y="4146550"/>
          <p14:tracePt t="328424" x="909638" y="4130675"/>
          <p14:tracePt t="328431" x="909638" y="4121150"/>
          <p14:tracePt t="328438" x="917575" y="4113213"/>
          <p14:tracePt t="328448" x="917575" y="4105275"/>
          <p14:tracePt t="328451" x="917575" y="4095750"/>
          <p14:tracePt t="328473" x="917575" y="4087813"/>
          <p14:tracePt t="328481" x="917575" y="4079875"/>
          <p14:tracePt t="328507" x="917575" y="4070350"/>
          <p14:tracePt t="328529" x="917575" y="4062413"/>
          <p14:tracePt t="328535" x="909638" y="4062413"/>
          <p14:tracePt t="328555" x="900113" y="4052888"/>
          <p14:tracePt t="328563" x="900113" y="4044950"/>
          <p14:tracePt t="328570" x="892175" y="4044950"/>
          <p14:tracePt t="328576" x="892175" y="4037013"/>
          <p14:tracePt t="328584" x="884238" y="4027488"/>
          <p14:tracePt t="328591" x="884238" y="4019550"/>
          <p14:tracePt t="328597" x="866775" y="4002088"/>
          <p14:tracePt t="328605" x="866775" y="3994150"/>
          <p14:tracePt t="328613" x="858838" y="3976688"/>
          <p14:tracePt t="328618" x="841375" y="3960813"/>
          <p14:tracePt t="328625" x="841375" y="3943350"/>
          <p14:tracePt t="328633" x="823913" y="3935413"/>
          <p14:tracePt t="328639" x="823913" y="3925888"/>
          <p14:tracePt t="328648" x="823913" y="3917950"/>
          <p14:tracePt t="328654" x="815975" y="3908425"/>
          <p14:tracePt t="328661" x="806450" y="3900488"/>
          <p14:tracePt t="328667" x="790575" y="3892550"/>
          <p14:tracePt t="328675" x="773113" y="3883025"/>
          <p14:tracePt t="328688" x="755650" y="3875088"/>
          <p14:tracePt t="328697" x="730250" y="3867150"/>
          <p14:tracePt t="328702" x="714375" y="3849688"/>
          <p14:tracePt t="328709" x="688975" y="3849688"/>
          <p14:tracePt t="328716" x="671513" y="3849688"/>
          <p14:tracePt t="328724" x="646113" y="3841750"/>
          <p14:tracePt t="328731" x="620713" y="3832225"/>
          <p14:tracePt t="328737" x="595313" y="3824288"/>
          <p14:tracePt t="328746" x="577850" y="3824288"/>
          <p14:tracePt t="328751" x="552450" y="3824288"/>
          <p14:tracePt t="328758" x="544513" y="3816350"/>
          <p14:tracePt t="328766" x="534988" y="3816350"/>
          <p14:tracePt t="328772" x="517525" y="3806825"/>
          <p14:tracePt t="328780" x="501650" y="3806825"/>
          <p14:tracePt t="328787" x="492125" y="3806825"/>
          <p14:tracePt t="328793" x="476250" y="3806825"/>
          <p14:tracePt t="328799" x="466725" y="3806825"/>
          <p14:tracePt t="328815" x="458788" y="3806825"/>
          <p14:tracePt t="328821" x="450850" y="3806825"/>
          <p14:tracePt t="328830" x="441325" y="3806825"/>
          <p14:tracePt t="328841" x="433388" y="3806825"/>
          <p14:tracePt t="328855" x="425450" y="3806825"/>
          <p14:tracePt t="328870" x="425450" y="3816350"/>
          <p14:tracePt t="328876" x="415925" y="3816350"/>
          <p14:tracePt t="328883" x="407988" y="3816350"/>
          <p14:tracePt t="328891" x="407988" y="3824288"/>
          <p14:tracePt t="328898" x="400050" y="3832225"/>
          <p14:tracePt t="328905" x="390525" y="3832225"/>
          <p14:tracePt t="328913" x="382588" y="3841750"/>
          <p14:tracePt t="328918" x="373063" y="3867150"/>
          <p14:tracePt t="328925" x="357188" y="3883025"/>
          <p14:tracePt t="328932" x="347663" y="3892550"/>
          <p14:tracePt t="328939" x="331788" y="3900488"/>
          <p14:tracePt t="328947" x="331788" y="3917950"/>
          <p14:tracePt t="328954" x="314325" y="3925888"/>
          <p14:tracePt t="328965" x="314325" y="3935413"/>
          <p14:tracePt t="328968" x="306388" y="3943350"/>
          <p14:tracePt t="328975" x="296863" y="3951288"/>
          <p14:tracePt t="328982" x="296863" y="3960813"/>
          <p14:tracePt t="328987" x="288925" y="3960813"/>
          <p14:tracePt t="329002" x="288925" y="3968750"/>
          <p14:tracePt t="329009" x="288925" y="3976688"/>
          <p14:tracePt t="329017" x="280988" y="3976688"/>
          <p14:tracePt t="329023" x="280988" y="3986213"/>
          <p14:tracePt t="329037" x="271463" y="4002088"/>
          <p14:tracePt t="329051" x="263525" y="4011613"/>
          <p14:tracePt t="329059" x="263525" y="4027488"/>
          <p14:tracePt t="329065" x="263525" y="4044950"/>
          <p14:tracePt t="329072" x="255588" y="4062413"/>
          <p14:tracePt t="329080" x="246063" y="4079875"/>
          <p14:tracePt t="329085" x="246063" y="4095750"/>
          <p14:tracePt t="329093" x="238125" y="4121150"/>
          <p14:tracePt t="329099" x="238125" y="4138613"/>
          <p14:tracePt t="329106" x="238125" y="4164013"/>
          <p14:tracePt t="329115" x="238125" y="4181475"/>
          <p14:tracePt t="329120" x="230188" y="4197350"/>
          <p14:tracePt t="329130" x="230188" y="4206875"/>
          <p14:tracePt t="329134" x="230188" y="4224338"/>
          <p14:tracePt t="329141" x="230188" y="4232275"/>
          <p14:tracePt t="329148" x="230188" y="4249738"/>
          <p14:tracePt t="329155" x="230188" y="4257675"/>
          <p14:tracePt t="329163" x="230188" y="4275138"/>
          <p14:tracePt t="329169" x="230188" y="4283075"/>
          <p14:tracePt t="329176" x="230188" y="4291013"/>
          <p14:tracePt t="329183" x="230188" y="4300538"/>
          <p14:tracePt t="329190" x="230188" y="4316413"/>
          <p14:tracePt t="329198" x="230188" y="4333875"/>
          <p14:tracePt t="329204" x="230188" y="4351338"/>
          <p14:tracePt t="329213" x="230188" y="4359275"/>
          <p14:tracePt t="329218" x="230188" y="4368800"/>
          <p14:tracePt t="329226" x="230188" y="4394200"/>
          <p14:tracePt t="329232" x="230188" y="4410075"/>
          <p14:tracePt t="329239" x="230188" y="4419600"/>
          <p14:tracePt t="329247" x="230188" y="4427538"/>
          <p14:tracePt t="329253" x="230188" y="4445000"/>
          <p14:tracePt t="329266" x="230188" y="4452938"/>
          <p14:tracePt t="329276" x="230188" y="4460875"/>
          <p14:tracePt t="329281" x="230188" y="4470400"/>
          <p14:tracePt t="329287" x="230188" y="4478338"/>
          <p14:tracePt t="329302" x="230188" y="4495800"/>
          <p14:tracePt t="329315" x="230188" y="4503738"/>
          <p14:tracePt t="329330" x="230188" y="4513263"/>
          <p14:tracePt t="329336" x="230188" y="4521200"/>
          <p14:tracePt t="329346" x="230188" y="4529138"/>
          <p14:tracePt t="329357" x="238125" y="4538663"/>
          <p14:tracePt t="329364" x="238125" y="4554538"/>
          <p14:tracePt t="329372" x="238125" y="4564063"/>
          <p14:tracePt t="329385" x="238125" y="4572000"/>
          <p14:tracePt t="329393" x="238125" y="4589463"/>
          <p14:tracePt t="329399" x="246063" y="4597400"/>
          <p14:tracePt t="329405" x="246063" y="4605338"/>
          <p14:tracePt t="329421" x="255588" y="4614863"/>
          <p14:tracePt t="329429" x="255588" y="4622800"/>
          <p14:tracePt t="329433" x="255588" y="4630738"/>
          <p14:tracePt t="329442" x="263525" y="4630738"/>
          <p14:tracePt t="329448" x="263525" y="4640263"/>
          <p14:tracePt t="329455" x="271463" y="4640263"/>
          <p14:tracePt t="329463" x="271463" y="4648200"/>
          <p14:tracePt t="329476" x="271463" y="4657725"/>
          <p14:tracePt t="329483" x="280988" y="4665663"/>
          <p14:tracePt t="329498" x="280988" y="4673600"/>
          <p14:tracePt t="329512" x="288925" y="4683125"/>
          <p14:tracePt t="329517" x="296863" y="4683125"/>
          <p14:tracePt t="329531" x="306388" y="4691063"/>
          <p14:tracePt t="329539" x="306388" y="4699000"/>
          <p14:tracePt t="329553" x="314325" y="4708525"/>
          <p14:tracePt t="329562" x="322263" y="4708525"/>
          <p14:tracePt t="329566" x="322263" y="4716463"/>
          <p14:tracePt t="329574" x="331788" y="4716463"/>
          <p14:tracePt t="329588" x="331788" y="4724400"/>
          <p14:tracePt t="329596" x="339725" y="4724400"/>
          <p14:tracePt t="329601" x="347663" y="4724400"/>
          <p14:tracePt t="329608" x="357188" y="4733925"/>
          <p14:tracePt t="329622" x="365125" y="4733925"/>
          <p14:tracePt t="329631" x="373063" y="4741863"/>
          <p14:tracePt t="329636" x="382588" y="4741863"/>
          <p14:tracePt t="329649" x="390525" y="4741863"/>
          <p14:tracePt t="329664" x="407988" y="4741863"/>
          <p14:tracePt t="329671" x="425450" y="4741863"/>
          <p14:tracePt t="329684" x="441325" y="4741863"/>
          <p14:tracePt t="329697" x="450850" y="4741863"/>
          <p14:tracePt t="329705" x="476250" y="4741863"/>
          <p14:tracePt t="329713" x="484188" y="4741863"/>
          <p14:tracePt t="329719" x="492125" y="4741863"/>
          <p14:tracePt t="329728" x="501650" y="4741863"/>
          <p14:tracePt t="329733" x="527050" y="4741863"/>
          <p14:tracePt t="329747" x="534988" y="4741863"/>
          <p14:tracePt t="329754" x="552450" y="4741863"/>
          <p14:tracePt t="329763" x="560388" y="4741863"/>
          <p14:tracePt t="329776" x="569913" y="4741863"/>
          <p14:tracePt t="329782" x="577850" y="4741863"/>
          <p14:tracePt t="329797" x="585788" y="4741863"/>
          <p14:tracePt t="329810" x="603250" y="4741863"/>
          <p14:tracePt t="329816" x="611188" y="4733925"/>
          <p14:tracePt t="329831" x="620713" y="4724400"/>
          <p14:tracePt t="329837" x="628650" y="4724400"/>
          <p14:tracePt t="329846" x="628650" y="4716463"/>
          <p14:tracePt t="329859" x="646113" y="4708525"/>
          <p14:tracePt t="329865" x="646113" y="4699000"/>
          <p14:tracePt t="329874" x="646113" y="4691063"/>
          <p14:tracePt t="329880" x="661988" y="4683125"/>
          <p14:tracePt t="329886" x="661988" y="4665663"/>
          <p14:tracePt t="329895" x="661988" y="4657725"/>
          <p14:tracePt t="329901" x="661988" y="4648200"/>
          <p14:tracePt t="329907" x="671513" y="4630738"/>
          <p14:tracePt t="329922" x="679450" y="4614863"/>
          <p14:tracePt t="329929" x="679450" y="4597400"/>
          <p14:tracePt t="329936" x="679450" y="4589463"/>
          <p14:tracePt t="329943" x="679450" y="4564063"/>
          <p14:tracePt t="329950" x="679450" y="4521200"/>
          <p14:tracePt t="329956" x="688975" y="4452938"/>
          <p14:tracePt t="329978" x="704850" y="4341813"/>
          <p14:tracePt t="329984" x="704850" y="4316413"/>
          <p14:tracePt t="329991" x="704850" y="4308475"/>
          <p14:tracePt t="330005" x="704850" y="4300538"/>
          <p14:tracePt t="330012" x="704850" y="4291013"/>
          <p14:tracePt t="330026" x="704850" y="4283075"/>
          <p14:tracePt t="330047" x="704850" y="4275138"/>
          <p14:tracePt t="330131" x="704850" y="4283075"/>
          <p14:tracePt t="330152" x="714375" y="4291013"/>
          <p14:tracePt t="330158" x="714375" y="4300538"/>
          <p14:tracePt t="330165" x="722313" y="4308475"/>
          <p14:tracePt t="330174" x="730250" y="4308475"/>
          <p14:tracePt t="330180" x="747713" y="4325938"/>
          <p14:tracePt t="330187" x="781050" y="4341813"/>
          <p14:tracePt t="330196" x="798513" y="4368800"/>
          <p14:tracePt t="330200" x="823913" y="4368800"/>
          <p14:tracePt t="330207" x="874713" y="4394200"/>
          <p14:tracePt t="330217" x="925513" y="4410075"/>
          <p14:tracePt t="330222" x="950913" y="4419600"/>
          <p14:tracePt t="330229" x="968375" y="4427538"/>
          <p14:tracePt t="330235" x="1011238" y="4435475"/>
          <p14:tracePt t="330243" x="1028700" y="4435475"/>
          <p14:tracePt t="330249" x="1028700" y="4445000"/>
          <p14:tracePt t="330256" x="1044575" y="4452938"/>
          <p14:tracePt t="330271" x="1054100" y="4460875"/>
          <p14:tracePt t="330279" x="1062038" y="4460875"/>
          <p14:tracePt t="330283" x="1069975" y="4470400"/>
          <p14:tracePt t="330298" x="1079500" y="4478338"/>
          <p14:tracePt t="330305" x="1087438" y="4486275"/>
          <p14:tracePt t="330312" x="1095375" y="4486275"/>
          <p14:tracePt t="330319" x="1104900" y="4503738"/>
          <p14:tracePt t="330326" x="1112838" y="4503738"/>
          <p14:tracePt t="330333" x="1120775" y="4513263"/>
          <p14:tracePt t="330339" x="1138238" y="4529138"/>
          <p14:tracePt t="330348" x="1147763" y="4529138"/>
          <p14:tracePt t="330353" x="1155700" y="4538663"/>
          <p14:tracePt t="330363" x="1163638" y="4546600"/>
          <p14:tracePt t="330368" x="1181100" y="4564063"/>
          <p14:tracePt t="330376" x="1189038" y="4572000"/>
          <p14:tracePt t="330383" x="1206500" y="4589463"/>
          <p14:tracePt t="330388" x="1223963" y="4605338"/>
          <p14:tracePt t="330399" x="1231900" y="4614863"/>
          <p14:tracePt t="330403" x="1249363" y="4630738"/>
          <p14:tracePt t="330409" x="1257300" y="4648200"/>
          <p14:tracePt t="330416" x="1282700" y="4665663"/>
          <p14:tracePt t="330423" x="1290638" y="4673600"/>
          <p14:tracePt t="330432" x="1300163" y="4691063"/>
          <p14:tracePt t="330437" x="1308100" y="4708525"/>
          <p14:tracePt t="330446" x="1325563" y="4724400"/>
          <p14:tracePt t="330451" x="1333500" y="4741863"/>
          <p14:tracePt t="330458" x="1350963" y="4749800"/>
          <p14:tracePt t="330465" x="1350963" y="4767263"/>
          <p14:tracePt t="330473" x="1358900" y="4784725"/>
          <p14:tracePt t="330479" x="1368425" y="4792663"/>
          <p14:tracePt t="330486" x="1368425" y="4802188"/>
          <p14:tracePt t="330495" x="1376363" y="4818063"/>
          <p14:tracePt t="330499" x="1384300" y="4827588"/>
          <p14:tracePt t="330506" x="1384300" y="4843463"/>
          <p14:tracePt t="330514" x="1384300" y="4852988"/>
          <p14:tracePt t="330521" x="1393825" y="4868863"/>
          <p14:tracePt t="330528" x="1393825" y="4878388"/>
          <p14:tracePt t="330535" x="1401763" y="4903788"/>
          <p14:tracePt t="330541" x="1401763" y="4911725"/>
          <p14:tracePt t="330548" x="1401763" y="4919663"/>
          <p14:tracePt t="330556" x="1401763" y="4929188"/>
          <p14:tracePt t="330563" x="1409700" y="4946650"/>
          <p14:tracePt t="330570" x="1409700" y="4954588"/>
          <p14:tracePt t="330579" x="1409700" y="4972050"/>
          <p14:tracePt t="330584" x="1409700" y="4979988"/>
          <p14:tracePt t="330591" x="1409700" y="4987925"/>
          <p14:tracePt t="330598" x="1409700" y="4997450"/>
          <p14:tracePt t="330606" x="1409700" y="5005388"/>
          <p14:tracePt t="330612" x="1409700" y="5013325"/>
          <p14:tracePt t="330618" x="1409700" y="5022850"/>
          <p14:tracePt t="330626" x="1419225" y="5030788"/>
          <p14:tracePt t="330633" x="1419225" y="5038725"/>
          <p14:tracePt t="330639" x="1419225" y="5048250"/>
          <p14:tracePt t="330647" x="1419225" y="5056188"/>
          <p14:tracePt t="330662" x="1419225" y="5073650"/>
          <p14:tracePt t="330675" x="1419225" y="5081588"/>
          <p14:tracePt t="330681" x="1419225" y="5091113"/>
          <p14:tracePt t="330688" x="1427163" y="5091113"/>
          <p14:tracePt t="330697" x="1427163" y="5099050"/>
          <p14:tracePt t="330701" x="1427163" y="5106988"/>
          <p14:tracePt t="330710" x="1427163" y="5116513"/>
          <p14:tracePt t="330715" x="1427163" y="5124450"/>
          <p14:tracePt t="330724" x="1427163" y="5132388"/>
          <p14:tracePt t="330737" x="1427163" y="5141913"/>
          <p14:tracePt t="330751" x="1427163" y="5149850"/>
          <p14:tracePt t="330758" x="1427163" y="5157788"/>
          <p14:tracePt t="330765" x="1427163" y="5167313"/>
          <p14:tracePt t="330779" x="1427163" y="5175250"/>
          <p14:tracePt t="330794" x="1427163" y="5183188"/>
          <p14:tracePt t="330800" x="1427163" y="5192713"/>
          <p14:tracePt t="330814" x="1427163" y="5200650"/>
          <p14:tracePt t="330828" x="1427163" y="5208588"/>
          <p14:tracePt t="330848" x="1427163" y="5218113"/>
          <p14:tracePt t="330855" x="1427163" y="5226050"/>
          <p14:tracePt t="330876" x="1427163" y="5235575"/>
          <p14:tracePt t="330890" x="1435100" y="5243513"/>
          <p14:tracePt t="330897" x="1435100" y="5251450"/>
          <p14:tracePt t="330904" x="1452563" y="5260975"/>
          <p14:tracePt t="330958" x="1444625" y="5260975"/>
          <p14:tracePt t="330997" x="1435100" y="5260975"/>
          <p14:tracePt t="331020" x="1427163" y="5260975"/>
          <p14:tracePt t="331028" x="1427163" y="5251450"/>
          <p14:tracePt t="331035" x="1419225" y="5243513"/>
          <p14:tracePt t="331051" x="1419225" y="5235575"/>
          <p14:tracePt t="331074" x="1409700" y="5235575"/>
          <p14:tracePt t="331090" x="1409700" y="5226050"/>
          <p14:tracePt t="331099" x="1401763" y="5226050"/>
          <p14:tracePt t="331142" x="1401763" y="5218113"/>
          <p14:tracePt t="331149" x="1393825" y="5208588"/>
          <p14:tracePt t="331190" x="1384300" y="5208588"/>
          <p14:tracePt t="331197" x="1384300" y="5218113"/>
          <p14:tracePt t="331226" x="1384300" y="5226050"/>
          <p14:tracePt t="331240" x="1384300" y="5235575"/>
          <p14:tracePt t="331254" x="1384300" y="5251450"/>
          <p14:tracePt t="331262" x="1384300" y="5260975"/>
          <p14:tracePt t="331267" x="1384300" y="5268913"/>
          <p14:tracePt t="331274" x="1393825" y="5276850"/>
          <p14:tracePt t="331281" x="1393825" y="5294313"/>
          <p14:tracePt t="331289" x="1393825" y="5302250"/>
          <p14:tracePt t="331296" x="1393825" y="5311775"/>
          <p14:tracePt t="331303" x="1401763" y="5319713"/>
          <p14:tracePt t="331311" x="1419225" y="5337175"/>
          <p14:tracePt t="331317" x="1427163" y="5353050"/>
          <p14:tracePt t="331324" x="1435100" y="5362575"/>
          <p14:tracePt t="331330" x="1435100" y="5370513"/>
          <p14:tracePt t="331338" x="1435100" y="5380038"/>
          <p14:tracePt t="331345" x="1444625" y="5387975"/>
          <p14:tracePt t="331351" x="1444625" y="5405438"/>
          <p14:tracePt t="331360" x="1452563" y="5405438"/>
          <p14:tracePt t="331365" x="1452563" y="5413375"/>
          <p14:tracePt t="331380" x="1462088" y="5430838"/>
          <p14:tracePt t="331394" x="1462088" y="5438775"/>
          <p14:tracePt t="331400" x="1470025" y="5446713"/>
          <p14:tracePt t="331407" x="1470025" y="5456238"/>
          <p14:tracePt t="331421" x="1470025" y="5464175"/>
          <p14:tracePt t="331429" x="1477963" y="5472113"/>
          <p14:tracePt t="331435" x="1477963" y="5481638"/>
          <p14:tracePt t="331443" x="1477963" y="5489575"/>
          <p14:tracePt t="331448" x="1487488" y="5497513"/>
          <p14:tracePt t="331456" x="1487488" y="5514975"/>
          <p14:tracePt t="331463" x="1495425" y="5540375"/>
          <p14:tracePt t="331470" x="1495425" y="5557838"/>
          <p14:tracePt t="331477" x="1495425" y="5565775"/>
          <p14:tracePt t="331484" x="1495425" y="5591175"/>
          <p14:tracePt t="331490" x="1495425" y="5608638"/>
          <p14:tracePt t="331497" x="1503363" y="5651500"/>
          <p14:tracePt t="331504" x="1503363" y="5668963"/>
          <p14:tracePt t="331513" x="1503363" y="5676900"/>
          <p14:tracePt t="331518" x="1503363" y="5694363"/>
          <p14:tracePt t="331527" x="1503363" y="5702300"/>
          <p14:tracePt t="331533" x="1503363" y="5719763"/>
          <p14:tracePt t="331539" x="1503363" y="5727700"/>
          <p14:tracePt t="331546" x="1503363" y="5735638"/>
          <p14:tracePt t="331554" x="1503363" y="5745163"/>
          <p14:tracePt t="331562" x="1503363" y="5753100"/>
          <p14:tracePt t="331567" x="1503363" y="5761038"/>
          <p14:tracePt t="331574" x="1503363" y="5770563"/>
          <p14:tracePt t="331588" x="1503363" y="5778500"/>
          <p14:tracePt t="331603" x="1503363" y="5788025"/>
          <p14:tracePt t="331610" x="1503363" y="5795963"/>
          <p14:tracePt t="331616" x="1503363" y="5803900"/>
          <p14:tracePt t="331630" x="1503363" y="5813425"/>
          <p14:tracePt t="331637" x="1503363" y="5821363"/>
          <p14:tracePt t="331645" x="1503363" y="5829300"/>
          <p14:tracePt t="331657" x="1503363" y="5838825"/>
          <p14:tracePt t="331680" x="1503363" y="5854700"/>
          <p14:tracePt t="331694" x="1503363" y="5864225"/>
          <p14:tracePt t="331706" x="1503363" y="5880100"/>
          <p14:tracePt t="331720" x="1503363" y="5889625"/>
          <p14:tracePt t="331728" x="1503363" y="5897563"/>
          <p14:tracePt t="331735" x="1503363" y="5905500"/>
          <p14:tracePt t="331743" x="1503363" y="5915025"/>
          <p14:tracePt t="331756" x="1503363" y="5922963"/>
          <p14:tracePt t="331770" x="1503363" y="5932488"/>
          <p14:tracePt t="331778" x="1503363" y="5940425"/>
          <p14:tracePt t="331783" x="1503363" y="5948363"/>
          <p14:tracePt t="331797" x="1503363" y="5957888"/>
          <p14:tracePt t="331804" x="1503363" y="5965825"/>
          <p14:tracePt t="331812" x="1503363" y="5973763"/>
          <p14:tracePt t="331832" x="1503363" y="5991225"/>
          <p14:tracePt t="331846" x="1503363" y="5999163"/>
          <p14:tracePt t="331853" x="1503363" y="6008688"/>
          <p14:tracePt t="331861" x="1503363" y="6016625"/>
          <p14:tracePt t="331880" x="1503363" y="6024563"/>
          <p14:tracePt t="331888" x="1503363" y="6034088"/>
          <p14:tracePt t="331902" x="1503363" y="6042025"/>
          <p14:tracePt t="331911" x="1503363" y="6049963"/>
          <p14:tracePt t="331929" x="1503363" y="6059488"/>
          <p14:tracePt t="331961" x="1503363" y="6067425"/>
          <p14:tracePt t="331965" x="1503363" y="6076950"/>
          <p14:tracePt t="332013" x="1503363" y="6084888"/>
          <p14:tracePt t="332061" x="1503363" y="6092825"/>
          <p14:tracePt t="332216" x="1512888" y="6092825"/>
          <p14:tracePt t="332264" x="1520825" y="6092825"/>
          <p14:tracePt t="332292" x="1528763" y="6092825"/>
          <p14:tracePt t="332312" x="1528763" y="6084888"/>
          <p14:tracePt t="332320" x="1538288" y="6076950"/>
          <p14:tracePt t="332327" x="1546225" y="6059488"/>
          <p14:tracePt t="332334" x="1571625" y="6034088"/>
          <p14:tracePt t="332340" x="1708150" y="5915025"/>
          <p14:tracePt t="332347" x="1971675" y="5676900"/>
          <p14:tracePt t="332355" x="2132013" y="5549900"/>
          <p14:tracePt t="332363" x="2268538" y="5481638"/>
          <p14:tracePt t="332368" x="2446338" y="5380038"/>
          <p14:tracePt t="332378" x="2574925" y="5327650"/>
          <p14:tracePt t="332382" x="2651125" y="5311775"/>
          <p14:tracePt t="332390" x="2770188" y="5294313"/>
          <p14:tracePt t="332398" x="2889250" y="5286375"/>
          <p14:tracePt t="332403" x="2965450" y="5286375"/>
          <p14:tracePt t="332411" x="3024188" y="5286375"/>
          <p14:tracePt t="332417" x="3127375" y="5286375"/>
          <p14:tracePt t="332426" x="3211513" y="5294313"/>
          <p14:tracePt t="332433" x="3270250" y="5302250"/>
          <p14:tracePt t="332438" x="3322638" y="5311775"/>
          <p14:tracePt t="332447" x="3381375" y="5327650"/>
          <p14:tracePt t="332452" x="3475038" y="5337175"/>
          <p14:tracePt t="332460" x="3568700" y="5353050"/>
          <p14:tracePt t="332466" x="3636963" y="5362575"/>
          <p14:tracePt t="332473" x="3721100" y="5362575"/>
          <p14:tracePt t="332480" x="3771900" y="5362575"/>
          <p14:tracePt t="332486" x="3857625" y="5362575"/>
          <p14:tracePt t="332495" x="3925888" y="5370513"/>
          <p14:tracePt t="332501" x="3967163" y="5370513"/>
          <p14:tracePt t="332509" x="4017963" y="5370513"/>
          <p14:tracePt t="332515" x="4086225" y="5380038"/>
          <p14:tracePt t="332521" x="4154488" y="5380038"/>
          <p14:tracePt t="332529" x="4187825" y="5380038"/>
          <p14:tracePt t="332536" x="4230688" y="5380038"/>
          <p14:tracePt t="332544" x="4273550" y="5387975"/>
          <p14:tracePt t="332550" x="4316413" y="5395913"/>
          <p14:tracePt t="332557" x="4332288" y="5395913"/>
          <p14:tracePt t="332571" x="4341813" y="5395913"/>
          <p14:tracePt t="332612" x="4349750" y="5395913"/>
          <p14:tracePt t="332661" x="4349750" y="5405438"/>
          <p14:tracePt t="332689" x="4349750" y="5413375"/>
          <p14:tracePt t="332704" x="4349750" y="5421313"/>
          <p14:tracePt t="332710" x="4341813" y="5421313"/>
          <p14:tracePt t="332731" x="4341813" y="5430838"/>
          <p14:tracePt t="332737" x="4332288" y="5430838"/>
          <p14:tracePt t="332744" x="4332288" y="5438775"/>
          <p14:tracePt t="332752" x="4332288" y="5446713"/>
          <p14:tracePt t="332760" x="4332288" y="5456238"/>
          <p14:tracePt t="332765" x="4332288" y="5472113"/>
          <p14:tracePt t="332772" x="4332288" y="5481638"/>
          <p14:tracePt t="332780" x="4332288" y="5489575"/>
          <p14:tracePt t="332790" x="4332288" y="5507038"/>
          <p14:tracePt t="332794" x="4332288" y="5524500"/>
          <p14:tracePt t="332801" x="4332288" y="5540375"/>
          <p14:tracePt t="332810" x="4332288" y="5565775"/>
          <p14:tracePt t="332814" x="4332288" y="5591175"/>
          <p14:tracePt t="332821" x="4324350" y="5641975"/>
          <p14:tracePt t="332828" x="4316413" y="5694363"/>
          <p14:tracePt t="332836" x="4316413" y="5710238"/>
          <p14:tracePt t="332843" x="4316413" y="5735638"/>
          <p14:tracePt t="332848" x="4306888" y="5761038"/>
          <p14:tracePt t="332856" x="4306888" y="5788025"/>
          <p14:tracePt t="332864" x="4306888" y="5795963"/>
          <p14:tracePt t="332870" x="4306888" y="5813425"/>
          <p14:tracePt t="332877" x="4298950" y="5829300"/>
          <p14:tracePt t="332884" x="4291013" y="5838825"/>
          <p14:tracePt t="332893" x="4291013" y="5846763"/>
          <p14:tracePt t="332897" x="4291013" y="5854700"/>
          <p14:tracePt t="332905" x="4281488" y="5864225"/>
          <p14:tracePt t="332912" x="4281488" y="5872163"/>
          <p14:tracePt t="332919" x="4273550" y="5880100"/>
          <p14:tracePt t="332933" x="4273550" y="5889625"/>
          <p14:tracePt t="332954" x="4265613" y="5897563"/>
          <p14:tracePt t="332962" x="4265613" y="5905500"/>
          <p14:tracePt t="332981" x="4256088" y="5915025"/>
          <p14:tracePt t="332989" x="4248150" y="5915025"/>
          <p14:tracePt t="333003" x="4248150" y="5922963"/>
          <p14:tracePt t="333016" x="4240213" y="5932488"/>
          <p14:tracePt t="333025" x="4240213" y="5940425"/>
          <p14:tracePt t="333037" x="4230688" y="5940425"/>
          <p14:tracePt t="333045" x="4230688" y="5948363"/>
          <p14:tracePt t="333067" x="4222750" y="5957888"/>
          <p14:tracePt t="333073" x="4214813" y="5965825"/>
          <p14:tracePt t="333086" x="4214813" y="5973763"/>
          <p14:tracePt t="333094" x="4205288" y="5973763"/>
          <p14:tracePt t="333100" x="4205288" y="5983288"/>
          <p14:tracePt t="333110" x="4197350" y="5983288"/>
          <p14:tracePt t="333114" x="4187825" y="5983288"/>
          <p14:tracePt t="333121" x="4187825" y="5991225"/>
          <p14:tracePt t="333128" x="4179888" y="5999163"/>
          <p14:tracePt t="333149" x="4171950" y="6008688"/>
          <p14:tracePt t="333191" x="4162425" y="6008688"/>
          <p14:tracePt t="333211" x="4154488" y="6008688"/>
          <p14:tracePt t="333246" x="4154488" y="5991225"/>
          <p14:tracePt t="333254" x="4154488" y="5983288"/>
          <p14:tracePt t="333260" x="4154488" y="5965825"/>
          <p14:tracePt t="333267" x="4146550" y="5922963"/>
          <p14:tracePt t="333277" x="4137025" y="5864225"/>
          <p14:tracePt t="333282" x="4129088" y="5821363"/>
          <p14:tracePt t="333288" x="4121150" y="5778500"/>
          <p14:tracePt t="333294" x="4111625" y="5735638"/>
          <p14:tracePt t="333302" x="4111625" y="5710238"/>
          <p14:tracePt t="333311" x="4111625" y="5694363"/>
          <p14:tracePt t="333316" x="4103688" y="5668963"/>
          <p14:tracePt t="333325" x="4095750" y="5641975"/>
          <p14:tracePt t="333330" x="4086225" y="5616575"/>
          <p14:tracePt t="333337" x="4078288" y="5600700"/>
          <p14:tracePt t="333344" x="4060825" y="5524500"/>
          <p14:tracePt t="333351" x="4010025" y="5421313"/>
          <p14:tracePt t="333359" x="3976688" y="5327650"/>
          <p14:tracePt t="333364" x="3925888" y="5243513"/>
          <p14:tracePt t="333372" x="3883025" y="5167313"/>
          <p14:tracePt t="333380" x="3806825" y="5048250"/>
          <p14:tracePt t="333385" x="3763963" y="4972050"/>
          <p14:tracePt t="333393" x="3713163" y="4894263"/>
          <p14:tracePt t="333400" x="3678238" y="4843463"/>
          <p14:tracePt t="333408" x="3670300" y="4827588"/>
          <p14:tracePt t="333413" x="3662363" y="4818063"/>
          <p14:tracePt t="333421" x="3662363" y="4810125"/>
          <p14:tracePt t="333435" x="3652838" y="4810125"/>
          <p14:tracePt t="333443" x="3644900" y="4810125"/>
          <p14:tracePt t="333448" x="3644900" y="4802188"/>
          <p14:tracePt t="333456" x="3636963" y="4792663"/>
          <p14:tracePt t="333462" x="3636963" y="4784725"/>
          <p14:tracePt t="333469" x="3619500" y="4775200"/>
          <p14:tracePt t="333477" x="3611563" y="4767263"/>
          <p14:tracePt t="333484" x="3602038" y="4759325"/>
          <p14:tracePt t="333496" x="3594100" y="4749800"/>
          <p14:tracePt t="333504" x="3586163" y="4741863"/>
          <p14:tracePt t="333512" x="3576638" y="4741863"/>
          <p14:tracePt t="333518" x="3568700" y="4733925"/>
          <p14:tracePt t="333526" x="3559175" y="4733925"/>
          <p14:tracePt t="333533" x="3533775" y="4716463"/>
          <p14:tracePt t="333539" x="3517900" y="4708525"/>
          <p14:tracePt t="333545" x="3492500" y="4708525"/>
          <p14:tracePt t="333553" x="3467100" y="4691063"/>
          <p14:tracePt t="333561" x="3449638" y="4683125"/>
          <p14:tracePt t="333567" x="3424238" y="4683125"/>
          <p14:tracePt t="333576" x="3398838" y="4657725"/>
          <p14:tracePt t="333581" x="3373438" y="4640263"/>
          <p14:tracePt t="333588" x="3355975" y="4640263"/>
          <p14:tracePt t="333595" x="3330575" y="4614863"/>
          <p14:tracePt t="333602" x="3313113" y="4605338"/>
          <p14:tracePt t="333611" x="3305175" y="4597400"/>
          <p14:tracePt t="333616" x="3287713" y="4589463"/>
          <p14:tracePt t="333623" x="3279775" y="4589463"/>
          <p14:tracePt t="333631" x="3262313" y="4572000"/>
          <p14:tracePt t="333637" x="3244850" y="4572000"/>
          <p14:tracePt t="333645" x="3236913" y="4554538"/>
          <p14:tracePt t="333650" x="3219450" y="4546600"/>
          <p14:tracePt t="333659" x="3203575" y="4538663"/>
          <p14:tracePt t="333664" x="3178175" y="4521200"/>
          <p14:tracePt t="333671" x="3160713" y="4513263"/>
          <p14:tracePt t="333679" x="3127375" y="4486275"/>
          <p14:tracePt t="333686" x="3100388" y="4470400"/>
          <p14:tracePt t="333693" x="3059113" y="4445000"/>
          <p14:tracePt t="333698" x="3033713" y="4427538"/>
          <p14:tracePt t="333707" x="3024188" y="4427538"/>
          <p14:tracePt t="333713" x="3008313" y="4419600"/>
          <p14:tracePt t="333721" x="3008313" y="4410075"/>
          <p14:tracePt t="333729" x="2990850" y="4410075"/>
          <p14:tracePt t="333742" x="2990850" y="4402138"/>
          <p14:tracePt t="333747" x="2982913" y="4402138"/>
          <p14:tracePt t="333762" x="2973388" y="4402138"/>
          <p14:tracePt t="333783" x="2965450" y="4402138"/>
          <p14:tracePt t="333794" x="2965450" y="4394200"/>
          <p14:tracePt t="333796" x="2955925" y="4394200"/>
          <p14:tracePt t="333825" x="2947988" y="4384675"/>
          <p14:tracePt t="333840" x="2940050" y="4384675"/>
          <p14:tracePt t="333848" x="2940050" y="4376738"/>
          <p14:tracePt t="333852" x="2922588" y="4376738"/>
          <p14:tracePt t="333860" x="2914650" y="4376738"/>
          <p14:tracePt t="333866" x="2897188" y="4359275"/>
          <p14:tracePt t="333875" x="2889250" y="4359275"/>
          <p14:tracePt t="333880" x="2871788" y="4351338"/>
          <p14:tracePt t="333888" x="2863850" y="4351338"/>
          <p14:tracePt t="333894" x="2846388" y="4341813"/>
          <p14:tracePt t="333901" x="2838450" y="4333875"/>
          <p14:tracePt t="333915" x="2828925" y="4333875"/>
          <p14:tracePt t="333923" x="2820988" y="4325938"/>
          <p14:tracePt t="333937" x="2811463" y="4325938"/>
          <p14:tracePt t="333944" x="2811463" y="4316413"/>
          <p14:tracePt t="333949" x="2803525" y="4316413"/>
          <p14:tracePt t="333958" x="2795588" y="4316413"/>
          <p14:tracePt t="333985" x="2786063" y="4316413"/>
          <p14:tracePt t="333999" x="2778125" y="4308475"/>
          <p14:tracePt t="334020" x="2778125" y="4300538"/>
          <p14:tracePt t="334062" x="2778125" y="4291013"/>
          <p14:tracePt t="334912" x="2778125" y="4283075"/>
          <p14:tracePt t="334940" x="2770188" y="4275138"/>
          <p14:tracePt t="334947" x="2770188" y="4265613"/>
          <p14:tracePt t="335016" x="2760663" y="4257675"/>
          <p14:tracePt t="335047" x="2752725" y="4249738"/>
          <p14:tracePt t="335052" x="2727325" y="4240213"/>
          <p14:tracePt t="335058" x="2693988" y="4224338"/>
          <p14:tracePt t="335065" x="2616200" y="4197350"/>
          <p14:tracePt t="335074" x="2532063" y="4164013"/>
          <p14:tracePt t="335079" x="2463800" y="4138613"/>
          <p14:tracePt t="335086" x="2430463" y="4121150"/>
          <p14:tracePt t="335095" x="2395538" y="4095750"/>
          <p14:tracePt t="335100" x="2362200" y="4095750"/>
          <p14:tracePt t="335107" x="2336800" y="4079875"/>
          <p14:tracePt t="335114" x="2311400" y="4062413"/>
          <p14:tracePt t="335121" x="2293938" y="4044950"/>
          <p14:tracePt t="335128" x="2276475" y="4037013"/>
          <p14:tracePt t="335135" x="2251075" y="4037013"/>
          <p14:tracePt t="335144" x="2225675" y="4019550"/>
          <p14:tracePt t="335150" x="2208213" y="4011613"/>
          <p14:tracePt t="335158" x="2182813" y="4002088"/>
          <p14:tracePt t="335162" x="2157413" y="3994150"/>
          <p14:tracePt t="335170" x="2141538" y="3986213"/>
          <p14:tracePt t="335178" x="2106613" y="3986213"/>
          <p14:tracePt t="335183" x="2065338" y="3976688"/>
          <p14:tracePt t="335190" x="2038350" y="3968750"/>
          <p14:tracePt t="335196" x="2030413" y="3960813"/>
          <p14:tracePt t="335204" x="2012950" y="3951288"/>
          <p14:tracePt t="335211" x="1997075" y="3951288"/>
          <p14:tracePt t="335218" x="1979613" y="3951288"/>
          <p14:tracePt t="335226" x="1971675" y="3943350"/>
          <p14:tracePt t="335232" x="1962150" y="3943350"/>
          <p14:tracePt t="335240" x="1946275" y="3943350"/>
          <p14:tracePt t="335253" x="1936750" y="3943350"/>
          <p14:tracePt t="335260" x="1928813" y="3935413"/>
          <p14:tracePt t="335267" x="1911350" y="3925888"/>
          <p14:tracePt t="335276" x="1903413" y="3925888"/>
          <p14:tracePt t="335282" x="1893888" y="3925888"/>
          <p14:tracePt t="335290" x="1885950" y="3908425"/>
          <p14:tracePt t="335295" x="1878013" y="3908425"/>
          <p14:tracePt t="335303" x="1868488" y="3908425"/>
          <p14:tracePt t="335309" x="1868488" y="3900488"/>
          <p14:tracePt t="335316" x="1860550" y="3900488"/>
          <p14:tracePt t="335325" x="1860550" y="3892550"/>
          <p14:tracePt t="335330" x="1852613" y="3892550"/>
          <p14:tracePt t="335345" x="1843088" y="3883025"/>
          <p14:tracePt t="335367" x="1835150" y="3883025"/>
          <p14:tracePt t="335371" x="1835150" y="3875088"/>
          <p14:tracePt t="335379" x="1827213" y="3875088"/>
          <p14:tracePt t="335392" x="1827213" y="3857625"/>
          <p14:tracePt t="335400" x="1817688" y="3857625"/>
          <p14:tracePt t="335414" x="1817688" y="3849688"/>
          <p14:tracePt t="335428" x="1817688" y="3841750"/>
          <p14:tracePt t="335442" x="1809750" y="3841750"/>
          <p14:tracePt t="335458" x="1801813" y="3832225"/>
          <p14:tracePt t="335469" x="1792288" y="3824288"/>
          <p14:tracePt t="335490" x="1784350" y="3816350"/>
          <p14:tracePt t="335518" x="1776413" y="3816350"/>
          <p14:tracePt t="335540" x="1766888" y="3816350"/>
          <p14:tracePt t="335553" x="1758950" y="3816350"/>
          <p14:tracePt t="335582" x="1749425" y="3816350"/>
          <p14:tracePt t="335603" x="1741488" y="3816350"/>
          <p14:tracePt t="335615" x="1741488" y="3824288"/>
          <p14:tracePt t="335625" x="1733550" y="3824288"/>
          <p14:tracePt t="335629" x="1733550" y="3832225"/>
          <p14:tracePt t="335644" x="1733550" y="3841750"/>
          <p14:tracePt t="335651" x="1724025" y="3849688"/>
          <p14:tracePt t="335659" x="1724025" y="3857625"/>
          <p14:tracePt t="335665" x="1724025" y="3867150"/>
          <p14:tracePt t="335678" x="1716088" y="3875088"/>
          <p14:tracePt t="335688" x="1716088" y="3883025"/>
          <p14:tracePt t="335693" x="1716088" y="3892550"/>
          <p14:tracePt t="335707" x="1716088" y="3900488"/>
          <p14:tracePt t="335720" x="1716088" y="3908425"/>
          <p14:tracePt t="335727" x="1716088" y="3917950"/>
          <p14:tracePt t="335748" x="1716088" y="3925888"/>
          <p14:tracePt t="335763" x="1716088" y="3935413"/>
          <p14:tracePt t="335776" x="1716088" y="3943350"/>
          <p14:tracePt t="335784" x="1716088" y="3960813"/>
          <p14:tracePt t="335799" x="1716088" y="3976688"/>
          <p14:tracePt t="335807" x="1716088" y="3986213"/>
          <p14:tracePt t="335811" x="1716088" y="3994150"/>
          <p14:tracePt t="335825" x="1716088" y="4002088"/>
          <p14:tracePt t="335840" x="1716088" y="4019550"/>
          <p14:tracePt t="335860" x="1716088" y="4027488"/>
          <p14:tracePt t="335874" x="1716088" y="4037013"/>
          <p14:tracePt t="335887" x="1716088" y="4044950"/>
          <p14:tracePt t="335902" x="1716088" y="4052888"/>
          <p14:tracePt t="335943" x="1708150" y="4052888"/>
          <p14:tracePt t="335964" x="1698625" y="4052888"/>
          <p14:tracePt t="335972" x="1690688" y="4052888"/>
          <p14:tracePt t="335978" x="1690688" y="4044950"/>
          <p14:tracePt t="335985" x="1682750" y="4037013"/>
          <p14:tracePt t="335999" x="1673225" y="4027488"/>
          <p14:tracePt t="336006" x="1673225" y="4019550"/>
          <p14:tracePt t="336013" x="1665288" y="4011613"/>
          <p14:tracePt t="336019" x="1657350" y="4011613"/>
          <p14:tracePt t="336026" x="1647825" y="3994150"/>
          <p14:tracePt t="336034" x="1639888" y="3986213"/>
          <p14:tracePt t="336042" x="1631950" y="3976688"/>
          <p14:tracePt t="336047" x="1614488" y="3968750"/>
          <p14:tracePt t="336056" x="1597025" y="3951288"/>
          <p14:tracePt t="336062" x="1597025" y="3943350"/>
          <p14:tracePt t="336069" x="1571625" y="3925888"/>
          <p14:tracePt t="336077" x="1563688" y="3917950"/>
          <p14:tracePt t="336083" x="1546225" y="3908425"/>
          <p14:tracePt t="336091" x="1538288" y="3900488"/>
          <p14:tracePt t="336096" x="1528763" y="3892550"/>
          <p14:tracePt t="336105" x="1520825" y="3892550"/>
          <p14:tracePt t="336110" x="1512888" y="3883025"/>
          <p14:tracePt t="336117" x="1503363" y="3875088"/>
          <p14:tracePt t="336139" x="1487488" y="3875088"/>
          <p14:tracePt t="336146" x="1487488" y="3867150"/>
          <p14:tracePt t="336159" x="1477963" y="3857625"/>
          <p14:tracePt t="336166" x="1462088" y="3849688"/>
          <p14:tracePt t="336180" x="1452563" y="3841750"/>
          <p14:tracePt t="336189" x="1435100" y="3841750"/>
          <p14:tracePt t="336194" x="1427163" y="3824288"/>
          <p14:tracePt t="336201" x="1409700" y="3816350"/>
          <p14:tracePt t="336210" x="1401763" y="3816350"/>
          <p14:tracePt t="336217" x="1393825" y="3806825"/>
          <p14:tracePt t="336223" x="1384300" y="3806825"/>
          <p14:tracePt t="336229" x="1376363" y="3798888"/>
          <p14:tracePt t="336240" x="1368425" y="3798888"/>
          <p14:tracePt t="336243" x="1368425" y="3790950"/>
          <p14:tracePt t="336250" x="1358900" y="3790950"/>
          <p14:tracePt t="336258" x="1350963" y="3790950"/>
          <p14:tracePt t="336263" x="1343025" y="3773488"/>
          <p14:tracePt t="336269" x="1317625" y="3773488"/>
          <p14:tracePt t="336285" x="1300163" y="3763963"/>
          <p14:tracePt t="336292" x="1282700" y="3756025"/>
          <p14:tracePt t="336299" x="1274763" y="3756025"/>
          <p14:tracePt t="336307" x="1265238" y="3756025"/>
          <p14:tracePt t="336312" x="1257300" y="3756025"/>
          <p14:tracePt t="336320" x="1249363" y="3756025"/>
          <p14:tracePt t="336326" x="1239838" y="3748088"/>
          <p14:tracePt t="336334" x="1231900" y="3748088"/>
          <p14:tracePt t="336347" x="1223963" y="3748088"/>
          <p14:tracePt t="336362" x="1214438" y="3748088"/>
          <p14:tracePt t="336383" x="1206500" y="3748088"/>
          <p14:tracePt t="336390" x="1206500" y="3756025"/>
          <p14:tracePt t="336406" x="1206500" y="3763963"/>
          <p14:tracePt t="336417" x="1198563" y="3773488"/>
          <p14:tracePt t="336431" x="1198563" y="3781425"/>
          <p14:tracePt t="336439" x="1198563" y="3790950"/>
          <p14:tracePt t="336452" x="1198563" y="3798888"/>
          <p14:tracePt t="336458" x="1198563" y="3806825"/>
          <p14:tracePt t="336474" x="1198563" y="3816350"/>
          <p14:tracePt t="336479" x="1198563" y="3832225"/>
          <p14:tracePt t="336487" x="1198563" y="3857625"/>
          <p14:tracePt t="336493" x="1189038" y="3875088"/>
          <p14:tracePt t="336500" x="1189038" y="3908425"/>
          <p14:tracePt t="336508" x="1181100" y="3951288"/>
          <p14:tracePt t="336514" x="1173163" y="4037013"/>
          <p14:tracePt t="336523" x="1173163" y="4113213"/>
          <p14:tracePt t="336528" x="1163638" y="4171950"/>
          <p14:tracePt t="336536" x="1155700" y="4232275"/>
          <p14:tracePt t="336542" x="1147763" y="4291013"/>
          <p14:tracePt t="336549" x="1147763" y="4351338"/>
          <p14:tracePt t="336558" x="1138238" y="4384675"/>
          <p14:tracePt t="336562" x="1138238" y="4419600"/>
          <p14:tracePt t="336570" x="1138238" y="4478338"/>
          <p14:tracePt t="336577" x="1138238" y="4529138"/>
          <p14:tracePt t="336585" x="1138238" y="4554538"/>
          <p14:tracePt t="336591" x="1138238" y="4605338"/>
          <p14:tracePt t="336598" x="1138238" y="4648200"/>
          <p14:tracePt t="336607" x="1138238" y="4683125"/>
          <p14:tracePt t="336612" x="1147763" y="4699000"/>
          <p14:tracePt t="336619" x="1147763" y="4724400"/>
          <p14:tracePt t="336625" x="1147763" y="4749800"/>
          <p14:tracePt t="336634" x="1147763" y="4759325"/>
          <p14:tracePt t="336641" x="1147763" y="4775200"/>
          <p14:tracePt t="336646" x="1155700" y="4775200"/>
          <p14:tracePt t="336655" x="1155700" y="4784725"/>
          <p14:tracePt t="336661" x="1155700" y="4792663"/>
          <p14:tracePt t="336674" x="1155700" y="4802188"/>
          <p14:tracePt t="336690" x="1155700" y="4810125"/>
          <p14:tracePt t="336696" x="1163638" y="4818063"/>
          <p14:tracePt t="336703" x="1163638" y="4827588"/>
          <p14:tracePt t="336716" x="1173163" y="4827588"/>
          <p14:tracePt t="336724" x="1173163" y="4835525"/>
          <p14:tracePt t="336739" x="1173163" y="4843463"/>
          <p14:tracePt t="336751" x="1173163" y="4852988"/>
          <p14:tracePt t="336758" x="1173163" y="4860925"/>
          <p14:tracePt t="336765" x="1181100" y="4860925"/>
          <p14:tracePt t="336786" x="1181100" y="4868863"/>
          <p14:tracePt t="336814" x="1189038" y="4878388"/>
          <p14:tracePt t="336841" x="1198563" y="4878388"/>
          <p14:tracePt t="336856" x="1206500" y="4878388"/>
          <p14:tracePt t="336863" x="1223963" y="4868863"/>
          <p14:tracePt t="336870" x="1239838" y="4860925"/>
          <p14:tracePt t="336876" x="1282700" y="4835525"/>
          <p14:tracePt t="336884" x="1317625" y="4810125"/>
          <p14:tracePt t="336892" x="1350963" y="4784725"/>
          <p14:tracePt t="336897" x="1376363" y="4775200"/>
          <p14:tracePt t="336906" x="1384300" y="4759325"/>
          <p14:tracePt t="336911" x="1401763" y="4759325"/>
          <p14:tracePt t="336918" x="1419225" y="4741863"/>
          <p14:tracePt t="336925" x="1427163" y="4733925"/>
          <p14:tracePt t="336933" x="1435100" y="4724400"/>
          <p14:tracePt t="336940" x="1444625" y="4716463"/>
          <p14:tracePt t="336946" x="1444625" y="4708525"/>
          <p14:tracePt t="336955" x="1452563" y="4699000"/>
          <p14:tracePt t="336975" x="1462088" y="4673600"/>
          <p14:tracePt t="336982" x="1470025" y="4665663"/>
          <p14:tracePt t="336989" x="1470025" y="4648200"/>
          <p14:tracePt t="336994" x="1470025" y="4630738"/>
          <p14:tracePt t="337002" x="1470025" y="4605338"/>
          <p14:tracePt t="337009" x="1470025" y="4579938"/>
          <p14:tracePt t="337018" x="1470025" y="4529138"/>
          <p14:tracePt t="337023" x="1462088" y="4427538"/>
          <p14:tracePt t="337031" x="1435100" y="4325938"/>
          <p14:tracePt t="337037" x="1409700" y="4206875"/>
          <p14:tracePt t="337043" x="1393825" y="4146550"/>
          <p14:tracePt t="337051" x="1368425" y="4113213"/>
          <p14:tracePt t="337060" x="1350963" y="4079875"/>
          <p14:tracePt t="337065" x="1325563" y="4044950"/>
          <p14:tracePt t="337073" x="1317625" y="4011613"/>
          <p14:tracePt t="337080" x="1308100" y="4002088"/>
          <p14:tracePt t="337090" x="1300163" y="3986213"/>
          <p14:tracePt t="337094" x="1290638" y="3986213"/>
          <p14:tracePt t="337100" x="1290638" y="3976688"/>
          <p14:tracePt t="337113" x="1274763" y="3960813"/>
          <p14:tracePt t="337148" x="1265238" y="3960813"/>
          <p14:tracePt t="337169" x="1265238" y="3951288"/>
          <p14:tracePt t="337176" x="1257300" y="3951288"/>
          <p14:tracePt t="337183" x="1249363" y="3951288"/>
          <p14:tracePt t="337196" x="1249363" y="3935413"/>
          <p14:tracePt t="337211" x="1239838" y="3925888"/>
          <p14:tracePt t="337218" x="1239838" y="3908425"/>
          <p14:tracePt t="337224" x="1231900" y="3900488"/>
          <p14:tracePt t="337233" x="1223963" y="3883025"/>
          <p14:tracePt t="337239" x="1214438" y="3867150"/>
          <p14:tracePt t="337246" x="1214438" y="3849688"/>
          <p14:tracePt t="337256" x="1214438" y="3841750"/>
          <p14:tracePt t="337259" x="1206500" y="3824288"/>
          <p14:tracePt t="337267" x="1198563" y="3816350"/>
          <p14:tracePt t="337275" x="1198563" y="3806825"/>
          <p14:tracePt t="337281" x="1198563" y="3798888"/>
          <p14:tracePt t="337295" x="1198563" y="3790950"/>
          <p14:tracePt t="337308" x="1198563" y="3773488"/>
          <p14:tracePt t="337323" x="1206500" y="3756025"/>
          <p14:tracePt t="337329" x="1231900" y="3738563"/>
          <p14:tracePt t="337338" x="1308100" y="3687763"/>
          <p14:tracePt t="337343" x="1393825" y="3646488"/>
          <p14:tracePt t="337350" x="1563688" y="3560763"/>
          <p14:tracePt t="337360" x="1817688" y="3492500"/>
          <p14:tracePt t="337364" x="1946275" y="3475038"/>
          <p14:tracePt t="337372" x="2030413" y="3475038"/>
          <p14:tracePt t="337378" x="2106613" y="3475038"/>
          <p14:tracePt t="337385" x="2149475" y="3475038"/>
          <p14:tracePt t="337392" x="2200275" y="3484563"/>
          <p14:tracePt t="337398" x="2217738" y="3484563"/>
          <p14:tracePt t="337407" x="2225675" y="3484563"/>
          <p14:tracePt t="337413" x="2225675" y="3492500"/>
          <p14:tracePt t="337422" x="2235200" y="3492500"/>
          <p14:tracePt t="337434" x="2243138" y="3502025"/>
          <p14:tracePt t="337440" x="2243138" y="3509963"/>
          <p14:tracePt t="337448" x="2251075" y="3509963"/>
          <p14:tracePt t="337455" x="2251075" y="3517900"/>
          <p14:tracePt t="337470" x="2251075" y="3527425"/>
          <p14:tracePt t="337476" x="2260600" y="3527425"/>
          <p14:tracePt t="337482" x="2268538" y="3535363"/>
          <p14:tracePt t="337491" x="2268538" y="3543300"/>
          <p14:tracePt t="337496" x="2276475" y="3552825"/>
          <p14:tracePt t="337506" x="2286000" y="3560763"/>
          <p14:tracePt t="337517" x="2293938" y="3568700"/>
          <p14:tracePt t="337524" x="2301875" y="3578225"/>
          <p14:tracePt t="337532" x="2301875" y="3586163"/>
          <p14:tracePt t="337540" x="2319338" y="3603625"/>
          <p14:tracePt t="337545" x="2336800" y="3611563"/>
          <p14:tracePt t="337553" x="2344738" y="3629025"/>
          <p14:tracePt t="337559" x="2352675" y="3636963"/>
          <p14:tracePt t="337566" x="2370138" y="3654425"/>
          <p14:tracePt t="337573" x="2370138" y="3679825"/>
          <p14:tracePt t="337581" x="2387600" y="3687763"/>
          <p14:tracePt t="337589" x="2395538" y="3697288"/>
          <p14:tracePt t="337594" x="2413000" y="3713163"/>
          <p14:tracePt t="337601" x="2420938" y="3730625"/>
          <p14:tracePt t="337608" x="2430463" y="3738563"/>
          <p14:tracePt t="337616" x="2438400" y="3748088"/>
          <p14:tracePt t="337622" x="2446338" y="3756025"/>
          <p14:tracePt t="337630" x="2455863" y="3763963"/>
          <p14:tracePt t="337636" x="2455863" y="3773488"/>
          <p14:tracePt t="337642" x="2463800" y="3773488"/>
          <p14:tracePt t="337650" x="2463800" y="3781425"/>
          <p14:tracePt t="337664" x="2463800" y="3790950"/>
          <p14:tracePt t="337672" x="2471738" y="3798888"/>
          <p14:tracePt t="337685" x="2471738" y="3806825"/>
          <p14:tracePt t="337713" x="2471738" y="3816350"/>
          <p14:tracePt t="337734" x="2455863" y="3816350"/>
          <p14:tracePt t="337740" x="2430463" y="3806825"/>
          <p14:tracePt t="337748" x="2395538" y="3806825"/>
          <p14:tracePt t="337757" x="2327275" y="3790950"/>
          <p14:tracePt t="337761" x="2260600" y="3773488"/>
          <p14:tracePt t="337769" x="2208213" y="3763963"/>
          <p14:tracePt t="337775" x="2192338" y="3763963"/>
          <p14:tracePt t="337782" x="2182813" y="3763963"/>
          <p14:tracePt t="337790" x="2166938" y="3763963"/>
          <p14:tracePt t="337796" x="2157413" y="3756025"/>
          <p14:tracePt t="337811" x="2141538" y="3756025"/>
          <p14:tracePt t="337824" x="2132013" y="3756025"/>
          <p14:tracePt t="337831" x="2124075" y="3756025"/>
          <p14:tracePt t="337851" x="2116138" y="3763963"/>
          <p14:tracePt t="337858" x="2116138" y="3773488"/>
          <p14:tracePt t="337873" x="2106613" y="3781425"/>
          <p14:tracePt t="337889" x="2098675" y="3798888"/>
          <p14:tracePt t="337893" x="2081213" y="3841750"/>
          <p14:tracePt t="337901" x="2065338" y="3917950"/>
          <p14:tracePt t="337908" x="2038350" y="3986213"/>
          <p14:tracePt t="337915" x="2005013" y="4087813"/>
          <p14:tracePt t="337922" x="1979613" y="4189413"/>
          <p14:tracePt t="337928" x="1962150" y="4265613"/>
          <p14:tracePt t="337937" x="1954213" y="4283075"/>
          <p14:tracePt t="337942" x="1954213" y="4300538"/>
          <p14:tracePt t="337949" x="1954213" y="4308475"/>
          <p14:tracePt t="337958" x="1954213" y="4316413"/>
          <p14:tracePt t="337971" x="1954213" y="4325938"/>
          <p14:tracePt t="337977" x="1954213" y="4333875"/>
          <p14:tracePt t="337985" x="1954213" y="4341813"/>
          <p14:tracePt t="337998" x="1954213" y="4351338"/>
          <p14:tracePt t="338007" x="1954213" y="4359275"/>
          <p14:tracePt t="338012" x="1954213" y="4376738"/>
          <p14:tracePt t="338025" x="1962150" y="4394200"/>
          <p14:tracePt t="338033" x="1971675" y="4402138"/>
          <p14:tracePt t="338040" x="1971675" y="4419600"/>
          <p14:tracePt t="338047" x="1987550" y="4435475"/>
          <p14:tracePt t="338055" x="2005013" y="4460875"/>
          <p14:tracePt t="338062" x="2012950" y="4495800"/>
          <p14:tracePt t="338068" x="2030413" y="4503738"/>
          <p14:tracePt t="338074" x="2030413" y="4529138"/>
          <p14:tracePt t="338082" x="2047875" y="4554538"/>
          <p14:tracePt t="338090" x="2055813" y="4572000"/>
          <p14:tracePt t="338095" x="2065338" y="4597400"/>
          <p14:tracePt t="338105" x="2073275" y="4622800"/>
          <p14:tracePt t="338110" x="2090738" y="4640263"/>
          <p14:tracePt t="338117" x="2090738" y="4657725"/>
          <p14:tracePt t="338125" x="2098675" y="4673600"/>
          <p14:tracePt t="338131" x="2116138" y="4691063"/>
          <p14:tracePt t="338138" x="2116138" y="4699000"/>
          <p14:tracePt t="338145" x="2124075" y="4724400"/>
          <p14:tracePt t="338152" x="2132013" y="4733925"/>
          <p14:tracePt t="338159" x="2132013" y="4741863"/>
          <p14:tracePt t="338173" x="2132013" y="4759325"/>
          <p14:tracePt t="338180" x="2141538" y="4759325"/>
          <p14:tracePt t="338193" x="2141538" y="4767263"/>
          <p14:tracePt t="338214" x="2141538" y="4775200"/>
          <p14:tracePt t="338222" x="2149475" y="4775200"/>
          <p14:tracePt t="338235" x="2157413" y="4775200"/>
          <p14:tracePt t="338256" x="2166938" y="4775200"/>
          <p14:tracePt t="338264" x="2174875" y="4759325"/>
          <p14:tracePt t="338272" x="2200275" y="4716463"/>
          <p14:tracePt t="338277" x="2251075" y="4640263"/>
          <p14:tracePt t="338285" x="2301875" y="4529138"/>
          <p14:tracePt t="338291" x="2405063" y="4351338"/>
          <p14:tracePt t="338297" x="2446338" y="4249738"/>
          <p14:tracePt t="338306" x="2471738" y="4206875"/>
          <p14:tracePt t="338311" x="2471738" y="4189413"/>
          <p14:tracePt t="338319" x="2471738" y="4181475"/>
          <p14:tracePt t="338327" x="2471738" y="4171950"/>
          <p14:tracePt t="338334" x="2471738" y="4156075"/>
          <p14:tracePt t="338339" x="2481263" y="4138613"/>
          <p14:tracePt t="338346" x="2481263" y="4113213"/>
          <p14:tracePt t="338355" x="2481263" y="4087813"/>
          <p14:tracePt t="338361" x="2481263" y="4052888"/>
          <p14:tracePt t="338367" x="2481263" y="3994150"/>
          <p14:tracePt t="338376" x="2481263" y="3925888"/>
          <p14:tracePt t="338382" x="2471738" y="3857625"/>
          <p14:tracePt t="338389" x="2463800" y="3790950"/>
          <p14:tracePt t="338395" x="2446338" y="3730625"/>
          <p14:tracePt t="338406" x="2446338" y="3713163"/>
          <p14:tracePt t="338409" x="2438400" y="3697288"/>
          <p14:tracePt t="338416" x="2438400" y="3679825"/>
          <p14:tracePt t="338431" x="2438400" y="3671888"/>
          <p14:tracePt t="338438" x="2430463" y="3662363"/>
          <p14:tracePt t="338457" x="2420938" y="3662363"/>
          <p14:tracePt t="338473" x="2413000" y="3662363"/>
          <p14:tracePt t="338478" x="2405063" y="3654425"/>
          <p14:tracePt t="338493" x="2395538" y="3654425"/>
          <p14:tracePt t="338506" x="2379663" y="3662363"/>
          <p14:tracePt t="338514" x="2370138" y="3662363"/>
          <p14:tracePt t="338523" x="2370138" y="3671888"/>
          <p14:tracePt t="338527" x="2352675" y="3671888"/>
          <p14:tracePt t="338534" x="2344738" y="3697288"/>
          <p14:tracePt t="338541" x="2336800" y="3713163"/>
          <p14:tracePt t="338549" x="2327275" y="3748088"/>
          <p14:tracePt t="338556" x="2327275" y="3763963"/>
          <p14:tracePt t="338562" x="2327275" y="3781425"/>
          <p14:tracePt t="338572" x="2327275" y="3798888"/>
          <p14:tracePt t="338577" x="2327275" y="3816350"/>
          <p14:tracePt t="338583" x="2336800" y="3857625"/>
          <p14:tracePt t="338590" x="2395538" y="3943350"/>
          <p14:tracePt t="338598" x="2446338" y="4027488"/>
          <p14:tracePt t="338605" x="2549525" y="4130675"/>
          <p14:tracePt t="338611" x="2828925" y="4351338"/>
          <p14:tracePt t="338619" x="3109913" y="4529138"/>
          <p14:tracePt t="338626" x="3244850" y="4614863"/>
          <p14:tracePt t="338632" x="3373438" y="4673600"/>
          <p14:tracePt t="338640" x="3551238" y="4767263"/>
          <p14:tracePt t="338646" x="3746500" y="4843463"/>
          <p14:tracePt t="338654" x="3925888" y="4946650"/>
          <p14:tracePt t="338659" x="4010025" y="4987925"/>
          <p14:tracePt t="338666" x="4103688" y="5048250"/>
          <p14:tracePt t="338674" x="4162425" y="5081588"/>
          <p14:tracePt t="338681" x="4256088" y="5132388"/>
          <p14:tracePt t="338689" x="4375150" y="5183188"/>
          <p14:tracePt t="338695" x="4425950" y="5208588"/>
          <p14:tracePt t="338702" x="4486275" y="5226050"/>
          <p14:tracePt t="338708" x="4537075" y="5243513"/>
          <p14:tracePt t="338719" x="4579938" y="5251450"/>
          <p14:tracePt t="338725" x="4595813" y="5260975"/>
          <p14:tracePt t="338729" x="4605338" y="5260975"/>
          <p14:tracePt t="338737" x="4613275" y="5260975"/>
          <p14:tracePt t="338744" x="4621213" y="5260975"/>
          <p14:tracePt t="338750" x="4630738" y="5260975"/>
          <p14:tracePt t="338757" x="4638675" y="5260975"/>
          <p14:tracePt t="338772" x="4656138" y="5260975"/>
          <p14:tracePt t="338787" x="4664075" y="5260975"/>
          <p14:tracePt t="338793" x="4673600" y="5260975"/>
          <p14:tracePt t="338799" x="4681538" y="5260975"/>
          <p14:tracePt t="338806" x="4689475" y="5268913"/>
          <p14:tracePt t="338822" x="4706938" y="5268913"/>
          <p14:tracePt t="338827" x="4724400" y="5268913"/>
          <p14:tracePt t="338835" x="4732338" y="5276850"/>
          <p14:tracePt t="338841" x="4749800" y="5286375"/>
          <p14:tracePt t="338848" x="4765675" y="5294313"/>
          <p14:tracePt t="338857" x="4783138" y="5319713"/>
          <p14:tracePt t="338862" x="4808538" y="5327650"/>
          <p14:tracePt t="338870" x="4833938" y="5353050"/>
          <p14:tracePt t="339047" x="4826000" y="5353050"/>
          <p14:tracePt t="339109" x="4818063" y="5353050"/>
          <p14:tracePt t="339151" x="4826000" y="5353050"/>
          <p14:tracePt t="339158" x="4843463" y="5353050"/>
          <p14:tracePt t="339165" x="4859338" y="5353050"/>
          <p14:tracePt t="339171" x="4876800" y="5353050"/>
          <p14:tracePt t="339179" x="4894263" y="5353050"/>
          <p14:tracePt t="339187" x="4910138" y="5353050"/>
          <p14:tracePt t="339192" x="4919663" y="5353050"/>
          <p14:tracePt t="339200" x="4935538" y="5353050"/>
          <p14:tracePt t="339206" x="4945063" y="5353050"/>
          <p14:tracePt t="339214" x="4962525" y="5362575"/>
          <p14:tracePt t="339221" x="4970463" y="5370513"/>
          <p14:tracePt t="339227" x="4978400" y="5370513"/>
          <p14:tracePt t="339241" x="4987925" y="5370513"/>
          <p14:tracePt t="339257" x="4995863" y="5370513"/>
          <p14:tracePt t="339262" x="4995863" y="5380038"/>
          <p14:tracePt t="339271" x="5003800" y="5380038"/>
          <p14:tracePt t="339289" x="5013325" y="5380038"/>
          <p14:tracePt t="339305" x="5013325" y="5387975"/>
          <p14:tracePt t="339311" x="5021263" y="5387975"/>
          <p14:tracePt t="339339" x="5029200" y="5387975"/>
          <p14:tracePt t="339359" x="5038725" y="5387975"/>
          <p14:tracePt t="339430" x="5046663" y="5387975"/>
          <p14:tracePt t="339451" x="5064125" y="5387975"/>
          <p14:tracePt t="339457" x="5089525" y="5387975"/>
          <p14:tracePt t="339464" x="5097463" y="5387975"/>
          <p14:tracePt t="339472" x="5140325" y="5387975"/>
          <p14:tracePt t="339479" x="5183188" y="5395913"/>
          <p14:tracePt t="339487" x="5310188" y="5395913"/>
          <p14:tracePt t="339492" x="5437188" y="5413375"/>
          <p14:tracePt t="339500" x="5548313" y="5430838"/>
          <p14:tracePt t="339506" x="5692775" y="5456238"/>
          <p14:tracePt t="339513" x="5768975" y="5472113"/>
          <p14:tracePt t="339520" x="5811838" y="5481638"/>
          <p14:tracePt t="339527" x="5853113" y="5497513"/>
          <p14:tracePt t="339534" x="5888038" y="5514975"/>
          <p14:tracePt t="339540" x="5913438" y="5514975"/>
          <p14:tracePt t="339548" x="5930900" y="5524500"/>
          <p14:tracePt t="339557" x="5930900" y="5532438"/>
          <p14:tracePt t="339561" x="5946775" y="5532438"/>
          <p14:tracePt t="339570" x="5956300" y="5532438"/>
          <p14:tracePt t="339583" x="5964238" y="5532438"/>
          <p14:tracePt t="339589" x="5964238" y="5540375"/>
          <p14:tracePt t="339596" x="5972175" y="5540375"/>
          <p14:tracePt t="339611" x="5981700" y="5540375"/>
          <p14:tracePt t="339653" x="5989638" y="5540375"/>
          <p14:tracePt t="339666" x="5997575" y="5540375"/>
          <p14:tracePt t="339687" x="6007100" y="5540375"/>
          <p14:tracePt t="339694" x="6007100" y="5549900"/>
          <p14:tracePt t="339703" x="6015038" y="5549900"/>
          <p14:tracePt t="339715" x="6015038" y="5557838"/>
          <p14:tracePt t="339722" x="6032500" y="5557838"/>
          <p14:tracePt t="339737" x="6040438" y="5557838"/>
          <p14:tracePt t="339758" x="6049963" y="5557838"/>
          <p14:tracePt t="339778" x="6057900" y="5557838"/>
          <p14:tracePt t="339787" x="6057900" y="5565775"/>
          <p14:tracePt t="339799" x="6065838" y="5565775"/>
          <p14:tracePt t="339819" x="6075363" y="5575300"/>
          <p14:tracePt t="339862" x="6083300" y="5575300"/>
          <p14:tracePt t="340286" x="6075363" y="5575300"/>
          <p14:tracePt t="340293" x="6075363" y="5565775"/>
          <p14:tracePt t="340315" x="6057900" y="5565775"/>
          <p14:tracePt t="340321" x="6057900" y="5557838"/>
          <p14:tracePt t="340336" x="6049963" y="5549900"/>
          <p14:tracePt t="340342" x="6040438" y="5549900"/>
          <p14:tracePt t="340349" x="6015038" y="5532438"/>
          <p14:tracePt t="340357" x="5921375" y="5497513"/>
          <p14:tracePt t="340363" x="5708650" y="5395913"/>
          <p14:tracePt t="340372" x="5335588" y="5235575"/>
          <p14:tracePt t="340377" x="5072063" y="5132388"/>
          <p14:tracePt t="340387" x="4791075" y="5048250"/>
          <p14:tracePt t="340391" x="4681538" y="5013325"/>
          <p14:tracePt t="340398" x="4545013" y="4962525"/>
          <p14:tracePt t="340407" x="4410075" y="4929188"/>
          <p14:tracePt t="340412" x="4171950" y="4852988"/>
          <p14:tracePt t="340420" x="3959225" y="4784725"/>
          <p14:tracePt t="340428" x="3857625" y="4741863"/>
          <p14:tracePt t="340433" x="3756025" y="4699000"/>
          <p14:tracePt t="340439" x="3644900" y="4657725"/>
          <p14:tracePt t="340446" x="3500438" y="4614863"/>
          <p14:tracePt t="340455" x="3381375" y="4589463"/>
          <p14:tracePt t="340460" x="3203575" y="4554538"/>
          <p14:tracePt t="340470" x="3008313" y="4521200"/>
          <p14:tracePt t="340474" x="2871788" y="4495800"/>
          <p14:tracePt t="340481" x="2668588" y="4460875"/>
          <p14:tracePt t="340489" x="2549525" y="4460875"/>
          <p14:tracePt t="340495" x="2438400" y="4460875"/>
          <p14:tracePt t="340504" x="2319338" y="4460875"/>
          <p14:tracePt t="340509" x="2243138" y="4470400"/>
          <p14:tracePt t="340519" x="2192338" y="4478338"/>
          <p14:tracePt t="340523" x="2132013" y="4495800"/>
          <p14:tracePt t="340531" x="2090738" y="4503738"/>
          <p14:tracePt t="340539" x="2047875" y="4529138"/>
          <p14:tracePt t="340545" x="2022475" y="4546600"/>
          <p14:tracePt t="340569" x="2012950" y="4546600"/>
          <p14:tracePt t="340585" x="2005013" y="4546600"/>
          <p14:tracePt t="340795" x="1997075" y="4546600"/>
          <p14:tracePt t="340817" x="1987550" y="4546600"/>
          <p14:tracePt t="340829" x="1971675" y="4546600"/>
          <p14:tracePt t="340837" x="1962150" y="4546600"/>
          <p14:tracePt t="340843" x="1962150" y="4538663"/>
          <p14:tracePt t="340856" x="1954213" y="4529138"/>
          <p14:tracePt t="340863" x="1946275" y="4529138"/>
          <p14:tracePt t="340877" x="1936750" y="4529138"/>
          <p14:tracePt t="340905" x="1928813" y="4529138"/>
          <p14:tracePt t="340934" x="1920875" y="4529138"/>
          <p14:tracePt t="340968" x="1920875" y="4546600"/>
          <p14:tracePt t="340982" x="1920875" y="4554538"/>
          <p14:tracePt t="340988" x="1920875" y="4572000"/>
          <p14:tracePt t="340997" x="1920875" y="4597400"/>
          <p14:tracePt t="341004" x="1928813" y="4622800"/>
          <p14:tracePt t="341010" x="1936750" y="4648200"/>
          <p14:tracePt t="341019" x="1946275" y="4673600"/>
          <p14:tracePt t="341025" x="1946275" y="4699000"/>
          <p14:tracePt t="341031" x="1962150" y="4724400"/>
          <p14:tracePt t="341039" x="1971675" y="4767263"/>
          <p14:tracePt t="341046" x="1979613" y="4784725"/>
          <p14:tracePt t="341053" x="1979613" y="4792663"/>
          <p14:tracePt t="341058" x="1979613" y="4810125"/>
          <p14:tracePt t="341065" x="1979613" y="4818063"/>
          <p14:tracePt t="341073" x="1987550" y="4827588"/>
          <p14:tracePt t="341088" x="1997075" y="4843463"/>
          <p14:tracePt t="341107" x="1997075" y="4852988"/>
          <p14:tracePt t="341128" x="1997075" y="4860925"/>
          <p14:tracePt t="341136" x="2005013" y="4860925"/>
          <p14:tracePt t="341170" x="2012950" y="4860925"/>
          <p14:tracePt t="341198" x="2022475" y="4843463"/>
          <p14:tracePt t="341205" x="2022475" y="4835525"/>
          <p14:tracePt t="341212" x="2030413" y="4818063"/>
          <p14:tracePt t="341220" x="2038350" y="4802188"/>
          <p14:tracePt t="341226" x="2047875" y="4775200"/>
          <p14:tracePt t="341235" x="2047875" y="4749800"/>
          <p14:tracePt t="341239" x="2055813" y="4724400"/>
          <p14:tracePt t="341247" x="2055813" y="4716463"/>
          <p14:tracePt t="341255" x="2055813" y="4708525"/>
          <p14:tracePt t="341261" x="2055813" y="4699000"/>
          <p14:tracePt t="341269" x="2055813" y="4691063"/>
          <p14:tracePt t="341275" x="2055813" y="4673600"/>
          <p14:tracePt t="341283" x="2055813" y="4665663"/>
          <p14:tracePt t="341288" x="2055813" y="4648200"/>
          <p14:tracePt t="341295" x="2055813" y="4622800"/>
          <p14:tracePt t="341304" x="2047875" y="4572000"/>
          <p14:tracePt t="341310" x="2038350" y="4503738"/>
          <p14:tracePt t="341319" x="2030413" y="4410075"/>
          <p14:tracePt t="341324" x="2022475" y="4333875"/>
          <p14:tracePt t="341332" x="2022475" y="4275138"/>
          <p14:tracePt t="341339" x="2022475" y="4240213"/>
          <p14:tracePt t="341344" x="2022475" y="4224338"/>
          <p14:tracePt t="341353" x="2012950" y="4206875"/>
          <p14:tracePt t="341358" x="2012950" y="4197350"/>
          <p14:tracePt t="341366" x="2012950" y="4189413"/>
          <p14:tracePt t="341380" x="2012950" y="4181475"/>
          <p14:tracePt t="341401" x="2012950" y="4171950"/>
          <p14:tracePt t="341420" x="2005013" y="4164013"/>
          <p14:tracePt t="341428" x="2005013" y="4156075"/>
          <p14:tracePt t="341436" x="1997075" y="4146550"/>
          <p14:tracePt t="341449" x="1997075" y="4130675"/>
          <p14:tracePt t="341456" x="1987550" y="4130675"/>
          <p14:tracePt t="341463" x="1987550" y="4121150"/>
          <p14:tracePt t="341470" x="1979613" y="4121150"/>
          <p14:tracePt t="341477" x="1979613" y="4105275"/>
          <p14:tracePt t="341491" x="1971675" y="4105275"/>
          <p14:tracePt t="341497" x="1971675" y="4095750"/>
          <p14:tracePt t="341505" x="1971675" y="4087813"/>
          <p14:tracePt t="341512" x="1954213" y="4079875"/>
          <p14:tracePt t="341528" x="1946275" y="4062413"/>
          <p14:tracePt t="341535" x="1936750" y="4052888"/>
          <p14:tracePt t="341539" x="1936750" y="4044950"/>
          <p14:tracePt t="341546" x="1928813" y="4044950"/>
          <p14:tracePt t="341554" x="1920875" y="4037013"/>
          <p14:tracePt t="341561" x="1911350" y="4027488"/>
          <p14:tracePt t="341568" x="1911350" y="4019550"/>
          <p14:tracePt t="341575" x="1903413" y="4019550"/>
          <p14:tracePt t="341583" x="1903413" y="4011613"/>
          <p14:tracePt t="341595" x="1885950" y="4002088"/>
          <p14:tracePt t="341609" x="1885950" y="3994150"/>
          <p14:tracePt t="341618" x="1878013" y="3994150"/>
          <p14:tracePt t="341623" x="1868488" y="3986213"/>
          <p14:tracePt t="341637" x="1860550" y="3986213"/>
          <p14:tracePt t="341644" x="1860550" y="3976688"/>
          <p14:tracePt t="341665" x="1852613" y="3976688"/>
          <p14:tracePt t="341679" x="1843088" y="3976688"/>
          <p14:tracePt t="341686" x="1835150" y="3968750"/>
          <p14:tracePt t="341693" x="1835150" y="3960813"/>
          <p14:tracePt t="341701" x="1827213" y="3960813"/>
          <p14:tracePt t="341714" x="1817688" y="3960813"/>
          <p14:tracePt t="341735" x="1809750" y="3960813"/>
          <p14:tracePt t="341741" x="1801813" y="3960813"/>
          <p14:tracePt t="341756" x="1792288" y="3960813"/>
          <p14:tracePt t="341769" x="1784350" y="3960813"/>
          <p14:tracePt t="341785" x="1776413" y="3960813"/>
          <p14:tracePt t="341791" x="1766888" y="3960813"/>
          <p14:tracePt t="341797" x="1749425" y="3968750"/>
          <p14:tracePt t="341804" x="1733550" y="3994150"/>
          <p14:tracePt t="341812" x="1665288" y="4079875"/>
          <p14:tracePt t="341822" x="1597025" y="4249738"/>
          <p14:tracePt t="341826" x="1495425" y="4513263"/>
          <p14:tracePt t="341834" x="1462088" y="4614863"/>
          <p14:tracePt t="341839" x="1444625" y="4708525"/>
          <p14:tracePt t="341848" x="1427163" y="4767263"/>
          <p14:tracePt t="341854" x="1419225" y="4810125"/>
          <p14:tracePt t="341860" x="1419225" y="4835525"/>
          <p14:tracePt t="341868" x="1419225" y="4860925"/>
          <p14:tracePt t="341874" x="1419225" y="4878388"/>
          <p14:tracePt t="341881" x="1419225" y="4886325"/>
          <p14:tracePt t="341895" x="1419225" y="4903788"/>
          <p14:tracePt t="341902" x="1419225" y="4911725"/>
          <p14:tracePt t="341909" x="1419225" y="4919663"/>
          <p14:tracePt t="341918" x="1419225" y="4929188"/>
          <p14:tracePt t="341923" x="1427163" y="4954588"/>
          <p14:tracePt t="341930" x="1435100" y="4972050"/>
          <p14:tracePt t="341936" x="1462088" y="4997450"/>
          <p14:tracePt t="341943" x="1487488" y="5038725"/>
          <p14:tracePt t="341952" x="1520825" y="5081588"/>
          <p14:tracePt t="341970" x="1622425" y="5167313"/>
          <p14:tracePt t="341973" x="1657350" y="5200650"/>
          <p14:tracePt t="341979" x="1682750" y="5218113"/>
          <p14:tracePt t="341986" x="1698625" y="5226050"/>
          <p14:tracePt t="341993" x="1716088" y="5243513"/>
          <p14:tracePt t="342002" x="1724025" y="5251450"/>
          <p14:tracePt t="342008" x="1724025" y="5260975"/>
          <p14:tracePt t="342013" x="1741488" y="5268913"/>
          <p14:tracePt t="342027" x="1749425" y="5268913"/>
          <p14:tracePt t="342035" x="1749425" y="5276850"/>
          <p14:tracePt t="342055" x="1758950" y="5276850"/>
          <p14:tracePt t="342083" x="1766888" y="5276850"/>
          <p14:tracePt t="342090" x="1776413" y="5276850"/>
          <p14:tracePt t="342118" x="1784350" y="5268913"/>
          <p14:tracePt t="342132" x="1784350" y="5260975"/>
          <p14:tracePt t="342139" x="1792288" y="5260975"/>
          <p14:tracePt t="342152" x="1792288" y="5251450"/>
          <p14:tracePt t="342168" x="1792288" y="5243513"/>
          <p14:tracePt t="342188" x="1792288" y="5226050"/>
          <p14:tracePt t="342202" x="1792288" y="5218113"/>
          <p14:tracePt t="342209" x="1792288" y="5208588"/>
          <p14:tracePt t="342217" x="1792288" y="5200650"/>
          <p14:tracePt t="342222" x="1776413" y="5175250"/>
          <p14:tracePt t="342229" x="1698625" y="5073650"/>
          <p14:tracePt t="342237" x="1597025" y="4954588"/>
          <p14:tracePt t="342243" x="1384300" y="4691063"/>
          <p14:tracePt t="342251" x="1130300" y="4427538"/>
          <p14:tracePt t="342257" x="976313" y="4249738"/>
          <p14:tracePt t="342265" x="909638" y="4189413"/>
          <p14:tracePt t="342271" x="866775" y="4146550"/>
          <p14:tracePt t="342278" x="841375" y="4121150"/>
          <p14:tracePt t="342289" x="815975" y="4121150"/>
          <p14:tracePt t="342292" x="815975" y="4113213"/>
          <p14:tracePt t="342301" x="806450" y="4113213"/>
          <p14:tracePt t="342314" x="798513" y="4113213"/>
          <p14:tracePt t="342335" x="790575" y="4113213"/>
          <p14:tracePt t="342341" x="781050" y="4113213"/>
          <p14:tracePt t="342354" x="773113" y="4113213"/>
          <p14:tracePt t="342362" x="765175" y="4113213"/>
          <p14:tracePt t="342376" x="755650" y="4113213"/>
          <p14:tracePt t="342385" x="747713" y="4113213"/>
          <p14:tracePt t="342390" x="739775" y="4121150"/>
          <p14:tracePt t="342396" x="730250" y="4121150"/>
          <p14:tracePt t="342403" x="722313" y="4121150"/>
          <p14:tracePt t="342411" x="704850" y="4121150"/>
          <p14:tracePt t="342419" x="696913" y="4121150"/>
          <p14:tracePt t="342425" x="679450" y="4121150"/>
          <p14:tracePt t="342433" x="661988" y="4138613"/>
          <p14:tracePt t="342438" x="628650" y="4156075"/>
          <p14:tracePt t="342445" x="560388" y="4171950"/>
          <p14:tracePt t="342454" x="517525" y="4189413"/>
          <p14:tracePt t="342460" x="476250" y="4197350"/>
          <p14:tracePt t="342467" x="441325" y="4214813"/>
          <p14:tracePt t="342473" x="400050" y="4232275"/>
          <p14:tracePt t="342480" x="382588" y="4240213"/>
          <p14:tracePt t="342487" x="365125" y="4240213"/>
          <p14:tracePt t="342494" x="347663" y="4249738"/>
          <p14:tracePt t="342502" x="347663" y="4257675"/>
          <p14:tracePt t="342508" x="339725" y="4257675"/>
          <p14:tracePt t="342522" x="339725" y="4265613"/>
          <p14:tracePt t="342538" x="331788" y="4265613"/>
          <p14:tracePt t="342550" x="322263" y="4275138"/>
          <p14:tracePt t="342566" x="322263" y="4283075"/>
          <p14:tracePt t="342586" x="322263" y="4291013"/>
          <p14:tracePt t="342606" x="331788" y="4300538"/>
          <p14:tracePt t="342619" x="331788" y="4308475"/>
          <p14:tracePt t="342626" x="339725" y="4316413"/>
          <p14:tracePt t="342635" x="347663" y="4333875"/>
          <p14:tracePt t="342640" x="347663" y="4351338"/>
          <p14:tracePt t="342647" x="357188" y="4359275"/>
          <p14:tracePt t="342654" x="365125" y="4376738"/>
          <p14:tracePt t="342661" x="365125" y="4394200"/>
          <p14:tracePt t="342669" x="365125" y="4410075"/>
          <p14:tracePt t="342675" x="365125" y="4427538"/>
          <p14:tracePt t="342684" x="365125" y="4435475"/>
          <p14:tracePt t="342689" x="373063" y="4452938"/>
          <p14:tracePt t="342704" x="373063" y="4460875"/>
          <p14:tracePt t="342710" x="373063" y="4470400"/>
          <p14:tracePt t="342717" x="373063" y="4478338"/>
          <p14:tracePt t="342731" x="382588" y="4486275"/>
          <p14:tracePt t="342752" x="382588" y="4495800"/>
          <p14:tracePt t="342767" x="382588" y="4503738"/>
          <p14:tracePt t="342773" x="382588" y="4513263"/>
          <p14:tracePt t="342794" x="382588" y="4521200"/>
          <p14:tracePt t="342807" x="382588" y="4529138"/>
          <p14:tracePt t="342821" x="382588" y="4538663"/>
          <p14:tracePt t="342828" x="390525" y="4546600"/>
          <p14:tracePt t="342835" x="390525" y="4554538"/>
          <p14:tracePt t="342851" x="390525" y="4564063"/>
          <p14:tracePt t="342856" x="390525" y="4572000"/>
          <p14:tracePt t="342864" x="400050" y="4579938"/>
          <p14:tracePt t="342870" x="400050" y="4589463"/>
          <p14:tracePt t="342877" x="407988" y="4597400"/>
          <p14:tracePt t="342886" x="407988" y="4605338"/>
          <p14:tracePt t="342891" x="407988" y="4614863"/>
          <p14:tracePt t="342899" x="407988" y="4622800"/>
          <p14:tracePt t="342907" x="415925" y="4640263"/>
          <p14:tracePt t="342911" x="425450" y="4648200"/>
          <p14:tracePt t="342919" x="425450" y="4657725"/>
          <p14:tracePt t="342925" x="433388" y="4665663"/>
          <p14:tracePt t="342934" x="441325" y="4683125"/>
          <p14:tracePt t="342940" x="441325" y="4699000"/>
          <p14:tracePt t="342946" x="441325" y="4708525"/>
          <p14:tracePt t="342954" x="450850" y="4716463"/>
          <p14:tracePt t="342968" x="458788" y="4733925"/>
          <p14:tracePt t="342975" x="458788" y="4741863"/>
          <p14:tracePt t="342984" x="466725" y="4741863"/>
          <p14:tracePt t="342988" x="466725" y="4749800"/>
          <p14:tracePt t="343002" x="466725" y="4759325"/>
          <p14:tracePt t="343009" x="476250" y="4759325"/>
          <p14:tracePt t="343017" x="484188" y="4767263"/>
          <p14:tracePt t="343031" x="492125" y="4767263"/>
          <p14:tracePt t="343045" x="492125" y="4775200"/>
          <p14:tracePt t="343052" x="501650" y="4775200"/>
          <p14:tracePt t="343057" x="509588" y="4775200"/>
          <p14:tracePt t="343072" x="517525" y="4775200"/>
          <p14:tracePt t="343086" x="527050" y="4775200"/>
          <p14:tracePt t="343101" x="534988" y="4775200"/>
          <p14:tracePt t="343107" x="544513" y="4775200"/>
          <p14:tracePt t="343116" x="552450" y="4775200"/>
          <p14:tracePt t="343127" x="560388" y="4775200"/>
          <p14:tracePt t="343142" x="569913" y="4775200"/>
          <p14:tracePt t="343151" x="577850" y="4775200"/>
          <p14:tracePt t="343169" x="585788" y="4775200"/>
          <p14:tracePt t="343185" x="595313" y="4775200"/>
          <p14:tracePt t="343190" x="603250" y="4775200"/>
          <p14:tracePt t="343205" x="611188" y="4767263"/>
          <p14:tracePt t="343211" x="611188" y="4759325"/>
          <p14:tracePt t="343218" x="628650" y="4759325"/>
          <p14:tracePt t="343225" x="628650" y="4749800"/>
          <p14:tracePt t="343234" x="646113" y="4733925"/>
          <p14:tracePt t="343239" x="654050" y="4733925"/>
          <p14:tracePt t="343246" x="661988" y="4716463"/>
          <p14:tracePt t="343253" x="671513" y="4708525"/>
          <p14:tracePt t="343260" x="688975" y="4699000"/>
          <p14:tracePt t="343268" x="688975" y="4691063"/>
          <p14:tracePt t="343274" x="714375" y="4665663"/>
          <p14:tracePt t="343284" x="722313" y="4657725"/>
          <p14:tracePt t="343287" x="730250" y="4630738"/>
          <p14:tracePt t="343295" x="747713" y="4614863"/>
          <p14:tracePt t="343303" x="755650" y="4605338"/>
          <p14:tracePt t="343309" x="765175" y="4589463"/>
          <p14:tracePt t="343317" x="781050" y="4564063"/>
          <p14:tracePt t="343322" x="790575" y="4554538"/>
          <p14:tracePt t="343333" x="798513" y="4529138"/>
          <p14:tracePt t="343337" x="815975" y="4495800"/>
          <p14:tracePt t="343344" x="823913" y="4470400"/>
          <p14:tracePt t="343353" x="831850" y="4435475"/>
          <p14:tracePt t="343358" x="849313" y="4402138"/>
          <p14:tracePt t="343366" x="849313" y="4394200"/>
          <p14:tracePt t="343371" x="858838" y="4376738"/>
          <p14:tracePt t="343379" x="874713" y="4351338"/>
          <p14:tracePt t="343385" x="884238" y="4316413"/>
          <p14:tracePt t="343393" x="892175" y="4308475"/>
          <p14:tracePt t="343400" x="909638" y="4291013"/>
          <p14:tracePt t="343406" x="909638" y="4265613"/>
          <p14:tracePt t="343415" x="917575" y="4249738"/>
          <p14:tracePt t="343420" x="925513" y="4240213"/>
          <p14:tracePt t="343428" x="925513" y="4232275"/>
          <p14:tracePt t="343437" x="925513" y="4224338"/>
          <p14:tracePt t="343450" x="925513" y="4214813"/>
          <p14:tracePt t="343456" x="925513" y="4206875"/>
          <p14:tracePt t="343463" x="935038" y="4189413"/>
          <p14:tracePt t="343469" x="935038" y="4171950"/>
          <p14:tracePt t="343476" x="935038" y="4156075"/>
          <p14:tracePt t="343485" x="935038" y="4146550"/>
          <p14:tracePt t="343490" x="935038" y="4113213"/>
          <p14:tracePt t="343497" x="935038" y="4052888"/>
          <p14:tracePt t="343504" x="942975" y="4027488"/>
          <p14:tracePt t="343511" x="942975" y="3994150"/>
          <p14:tracePt t="343519" x="942975" y="3968750"/>
          <p14:tracePt t="343525" x="942975" y="3960813"/>
          <p14:tracePt t="343534" x="942975" y="3943350"/>
          <p14:tracePt t="343545" x="942975" y="3935413"/>
          <p14:tracePt t="343553" x="942975" y="3925888"/>
          <p14:tracePt t="343573" x="935038" y="3908425"/>
          <p14:tracePt t="343595" x="925513" y="3900488"/>
          <p14:tracePt t="343601" x="925513" y="3892550"/>
          <p14:tracePt t="343609" x="917575" y="3892550"/>
          <p14:tracePt t="343617" x="917575" y="3883025"/>
          <p14:tracePt t="343630" x="909638" y="3875088"/>
          <p14:tracePt t="343636" x="900113" y="3867150"/>
          <p14:tracePt t="343643" x="884238" y="3857625"/>
          <p14:tracePt t="343657" x="874713" y="3849688"/>
          <p14:tracePt t="343666" x="858838" y="3841750"/>
          <p14:tracePt t="343671" x="841375" y="3832225"/>
          <p14:tracePt t="343678" x="823913" y="3816350"/>
          <p14:tracePt t="343687" x="806450" y="3816350"/>
          <p14:tracePt t="343692" x="798513" y="3798888"/>
          <p14:tracePt t="343700" x="781050" y="3798888"/>
          <p14:tracePt t="343706" x="773113" y="3790950"/>
          <p14:tracePt t="343713" x="755650" y="3781425"/>
          <p14:tracePt t="343720" x="747713" y="3773488"/>
          <p14:tracePt t="343727" x="730250" y="3773488"/>
          <p14:tracePt t="343735" x="722313" y="3763963"/>
          <p14:tracePt t="343741" x="714375" y="3763963"/>
          <p14:tracePt t="343750" x="704850" y="3763963"/>
          <p14:tracePt t="343758" x="696913" y="3763963"/>
          <p14:tracePt t="343762" x="688975" y="3763963"/>
          <p14:tracePt t="343776" x="671513" y="3763963"/>
          <p14:tracePt t="343783" x="661988" y="3763963"/>
          <p14:tracePt t="343789" x="654050" y="3763963"/>
          <p14:tracePt t="343799" x="636588" y="3773488"/>
          <p14:tracePt t="343803" x="620713" y="3773488"/>
          <p14:tracePt t="343811" x="603250" y="3790950"/>
          <p14:tracePt t="343818" x="585788" y="3806825"/>
          <p14:tracePt t="343825" x="569913" y="3816350"/>
          <p14:tracePt t="343833" x="560388" y="3824288"/>
          <p14:tracePt t="343838" x="544513" y="3849688"/>
          <p14:tracePt t="343846" x="527050" y="3849688"/>
          <p14:tracePt t="343853" x="517525" y="3857625"/>
          <p14:tracePt t="343867" x="509588" y="3867150"/>
          <p14:tracePt t="343874" x="501650" y="3875088"/>
          <p14:tracePt t="343882" x="492125" y="3875088"/>
          <p14:tracePt t="343887" x="492125" y="3883025"/>
          <p14:tracePt t="343901" x="492125" y="3892550"/>
          <p14:tracePt t="343908" x="484188" y="3900488"/>
          <p14:tracePt t="343916" x="476250" y="3900488"/>
          <p14:tracePt t="343923" x="476250" y="3908425"/>
          <p14:tracePt t="343929" x="466725" y="3908425"/>
          <p14:tracePt t="343935" x="458788" y="3925888"/>
          <p14:tracePt t="343952" x="450850" y="3943350"/>
          <p14:tracePt t="343956" x="450850" y="3960813"/>
          <p14:tracePt t="343966" x="441325" y="3976688"/>
          <p14:tracePt t="343983" x="425450" y="4027488"/>
          <p14:tracePt t="343985" x="415925" y="4070350"/>
          <p14:tracePt t="343991" x="407988" y="4113213"/>
          <p14:tracePt t="344000" x="400050" y="4138613"/>
          <p14:tracePt t="344004" x="390525" y="4164013"/>
          <p14:tracePt t="344012" x="390525" y="4171950"/>
          <p14:tracePt t="344019" x="382588" y="4189413"/>
          <p14:tracePt t="344026" x="382588" y="4206875"/>
          <p14:tracePt t="344034" x="373063" y="4232275"/>
          <p14:tracePt t="344040" x="373063" y="4240213"/>
          <p14:tracePt t="344046" x="373063" y="4249738"/>
          <p14:tracePt t="344054" x="373063" y="4257675"/>
          <p14:tracePt t="344060" x="373063" y="4283075"/>
          <p14:tracePt t="344067" x="373063" y="4291013"/>
          <p14:tracePt t="344076" x="373063" y="4316413"/>
          <p14:tracePt t="344082" x="373063" y="4333875"/>
          <p14:tracePt t="344088" x="373063" y="4368800"/>
          <p14:tracePt t="344096" x="382588" y="4419600"/>
          <p14:tracePt t="344102" x="390525" y="4460875"/>
          <p14:tracePt t="344110" x="407988" y="4521200"/>
          <p14:tracePt t="344117" x="425450" y="4572000"/>
          <p14:tracePt t="344123" x="433388" y="4605338"/>
          <p14:tracePt t="344132" x="433388" y="4630738"/>
          <p14:tracePt t="344137" x="450850" y="4673600"/>
          <p14:tracePt t="344144" x="458788" y="4691063"/>
          <p14:tracePt t="344151" x="466725" y="4708525"/>
          <p14:tracePt t="344158" x="476250" y="4724400"/>
          <p14:tracePt t="344166" x="484188" y="4741863"/>
          <p14:tracePt t="344172" x="492125" y="4749800"/>
          <p14:tracePt t="344181" x="492125" y="4767263"/>
          <p14:tracePt t="344185" x="501650" y="4775200"/>
          <p14:tracePt t="344193" x="509588" y="4784725"/>
          <p14:tracePt t="344207" x="517525" y="4802188"/>
          <p14:tracePt t="344216" x="517525" y="4810125"/>
          <p14:tracePt t="344228" x="527050" y="4818063"/>
          <p14:tracePt t="344242" x="527050" y="4827588"/>
          <p14:tracePt t="344256" x="534988" y="4827588"/>
          <p14:tracePt t="344266" x="534988" y="4835525"/>
          <p14:tracePt t="344284" x="534988" y="4843463"/>
          <p14:tracePt t="344299" x="544513" y="4852988"/>
          <p14:tracePt t="344333" x="552450" y="4852988"/>
          <p14:tracePt t="344353" x="569913" y="4843463"/>
          <p14:tracePt t="344361" x="577850" y="4835525"/>
          <p14:tracePt t="344368" x="654050" y="4802188"/>
          <p14:tracePt t="344374" x="866775" y="4733925"/>
          <p14:tracePt t="344383" x="1419225" y="4572000"/>
          <p14:tracePt t="344388" x="1852613" y="4486275"/>
          <p14:tracePt t="344399" x="2098675" y="4445000"/>
          <p14:tracePt t="344403" x="2362200" y="4419600"/>
          <p14:tracePt t="344411" x="2600325" y="4419600"/>
          <p14:tracePt t="344417" x="2846388" y="4419600"/>
          <p14:tracePt t="344422" x="3067050" y="4452938"/>
          <p14:tracePt t="344432" x="3228975" y="4478338"/>
          <p14:tracePt t="344437" x="3482975" y="4554538"/>
          <p14:tracePt t="344444" x="3781425" y="4630738"/>
          <p14:tracePt t="344452" x="4052888" y="4716463"/>
          <p14:tracePt t="344459" x="4265613" y="4784725"/>
          <p14:tracePt t="344466" x="4503738" y="4860925"/>
          <p14:tracePt t="344472" x="4851400" y="4987925"/>
          <p14:tracePt t="344479" x="5157788" y="5116513"/>
          <p14:tracePt t="344486" x="5302250" y="5208588"/>
          <p14:tracePt t="344493" x="5429250" y="5268913"/>
          <p14:tracePt t="344501" x="5581650" y="5353050"/>
          <p14:tracePt t="344506" x="5776913" y="5446713"/>
          <p14:tracePt t="344516" x="5853113" y="5472113"/>
          <p14:tracePt t="344520" x="5921375" y="5497513"/>
          <p14:tracePt t="344528" x="5946775" y="5497513"/>
          <p14:tracePt t="344536" x="5964238" y="5489575"/>
          <p14:tracePt t="344542" x="5964238" y="5472113"/>
          <p14:tracePt t="344651" x="5956300" y="5472113"/>
          <p14:tracePt t="344659" x="5946775" y="5472113"/>
          <p14:tracePt t="344676" x="5938838" y="5472113"/>
          <p14:tracePt t="344713" x="5930900" y="5472113"/>
          <p14:tracePt t="344833" x="5921375" y="5464175"/>
          <p14:tracePt t="344838" x="5921375" y="5456238"/>
          <p14:tracePt t="344844" x="5913438" y="5456238"/>
          <p14:tracePt t="344859" x="5905500" y="5446713"/>
          <p14:tracePt t="344866" x="5905500" y="5438775"/>
          <p14:tracePt t="344871" x="5888038" y="5430838"/>
          <p14:tracePt t="344878" x="5888038" y="5421313"/>
          <p14:tracePt t="344884" x="5870575" y="5405438"/>
          <p14:tracePt t="344891" x="5853113" y="5395913"/>
          <p14:tracePt t="344900" x="5845175" y="5370513"/>
          <p14:tracePt t="344905" x="5827713" y="5362575"/>
          <p14:tracePt t="344913" x="5794375" y="5345113"/>
          <p14:tracePt t="344919" x="5768975" y="5319713"/>
          <p14:tracePt t="344927" x="5751513" y="5302250"/>
          <p14:tracePt t="344933" x="5735638" y="5302250"/>
          <p14:tracePt t="344940" x="5726113" y="5294313"/>
          <p14:tracePt t="344949" x="5718175" y="5294313"/>
          <p14:tracePt t="344954" x="5708650" y="5286375"/>
          <p14:tracePt t="344969" x="5700713" y="5276850"/>
          <p14:tracePt t="344976" x="5692775" y="5276850"/>
          <p14:tracePt t="344996" x="5683250" y="5276850"/>
          <p14:tracePt t="345018" x="5683250" y="5268913"/>
          <p14:tracePt t="345060" x="5683250" y="5276850"/>
          <p14:tracePt t="345073" x="5683250" y="5294313"/>
          <p14:tracePt t="345088" x="5683250" y="5302250"/>
          <p14:tracePt t="345094" x="5692775" y="5337175"/>
          <p14:tracePt t="345101" x="5708650" y="5421313"/>
          <p14:tracePt t="345109" x="5743575" y="5591175"/>
          <p14:tracePt t="345116" x="5786438" y="5922963"/>
          <p14:tracePt t="345123" x="5827713" y="6186488"/>
          <p14:tracePt t="345131" x="5853113" y="6323013"/>
          <p14:tracePt t="345137" x="5862638" y="6381750"/>
          <p14:tracePt t="345143" x="5870575" y="6399213"/>
          <p14:tracePt t="345151" x="5880100" y="6416675"/>
          <p14:tracePt t="345157" x="5880100" y="6424613"/>
          <p14:tracePt t="345172" x="5880100" y="6432550"/>
          <p14:tracePt t="345185" x="5880100" y="6442075"/>
          <p14:tracePt t="345317" x="5888038" y="6442075"/>
          <p14:tracePt t="345345" x="5895975" y="6442075"/>
          <p14:tracePt t="345352" x="5895975" y="6432550"/>
          <p14:tracePt t="345366" x="5905500" y="6424613"/>
          <p14:tracePt t="345382" x="5930900" y="6399213"/>
          <p14:tracePt t="345388" x="5972175" y="6373813"/>
          <p14:tracePt t="345395" x="6134100" y="6280150"/>
          <p14:tracePt t="345401" x="6465888" y="6135688"/>
          <p14:tracePt t="345409" x="6762750" y="6049963"/>
          <p14:tracePt t="345418" x="6881813" y="6024563"/>
          <p14:tracePt t="345422" x="7034213" y="6008688"/>
          <p14:tracePt t="345430" x="7256463" y="5983288"/>
          <p14:tracePt t="345436" x="7358063" y="5973763"/>
          <p14:tracePt t="345443" x="7459663" y="5973763"/>
          <p14:tracePt t="345451" x="7545388" y="5965825"/>
          <p14:tracePt t="345458" x="7697788" y="5948363"/>
          <p14:tracePt t="345465" x="7766050" y="5948363"/>
          <p14:tracePt t="345471" x="7850188" y="5940425"/>
          <p14:tracePt t="345478" x="7918450" y="5940425"/>
          <p14:tracePt t="345488" x="7951788" y="5940425"/>
          <p14:tracePt t="345491" x="7977188" y="5940425"/>
          <p14:tracePt t="345499" x="8020050" y="5940425"/>
          <p14:tracePt t="345506" x="8080375" y="5940425"/>
          <p14:tracePt t="345514" x="8113713" y="5940425"/>
          <p14:tracePt t="345519" x="8147050" y="5940425"/>
          <p14:tracePt t="345526" x="8199438" y="5940425"/>
          <p14:tracePt t="345533" x="8224838" y="5940425"/>
          <p14:tracePt t="345541" x="8240713" y="5940425"/>
          <p14:tracePt t="345548" x="8258175" y="5940425"/>
          <p14:tracePt t="345555" x="8275638" y="5940425"/>
          <p14:tracePt t="345685" x="8266113" y="5940425"/>
          <p14:tracePt t="345707" x="8258175" y="5940425"/>
          <p14:tracePt t="345735" x="8250238" y="5940425"/>
          <p14:tracePt t="345749" x="8240713" y="5940425"/>
          <p14:tracePt t="345756" x="8232775" y="5940425"/>
          <p14:tracePt t="345764" x="8215313" y="5932488"/>
          <p14:tracePt t="345770" x="8207375" y="5932488"/>
          <p14:tracePt t="345777" x="8199438" y="5932488"/>
          <p14:tracePt t="345784" x="8181975" y="5932488"/>
          <p14:tracePt t="345791" x="8174038" y="5922963"/>
          <p14:tracePt t="345800" x="8139113" y="5915025"/>
          <p14:tracePt t="345805" x="8080375" y="5905500"/>
          <p14:tracePt t="345815" x="8020050" y="5897563"/>
          <p14:tracePt t="345818" x="7951788" y="5889625"/>
          <p14:tracePt t="345826" x="7842250" y="5889625"/>
          <p14:tracePt t="345834" x="7723188" y="5889625"/>
          <p14:tracePt t="345841" x="7672388" y="5889625"/>
          <p14:tracePt t="345848" x="7621588" y="5897563"/>
          <p14:tracePt t="345853" x="7586663" y="5897563"/>
          <p14:tracePt t="345861" x="7578725" y="5897563"/>
          <p14:tracePt t="345868" x="7570788" y="5897563"/>
          <p14:tracePt t="345874" x="7561263" y="5897563"/>
          <p14:tracePt t="345882" x="7553325" y="5905500"/>
          <p14:tracePt t="345902" x="7545388" y="5905500"/>
          <p14:tracePt t="345910" x="7535863" y="5915025"/>
          <p14:tracePt t="345972" x="7535863" y="5922963"/>
          <p14:tracePt t="345979" x="7535863" y="5932488"/>
          <p14:tracePt t="346020" x="7535863" y="5940425"/>
          <p14:tracePt t="346063" x="7527925" y="5940425"/>
          <p14:tracePt t="346125" x="7535863" y="5940425"/>
          <p14:tracePt t="346139" x="7545388" y="5940425"/>
          <p14:tracePt t="346147" x="7553325" y="5940425"/>
          <p14:tracePt t="346153" x="7561263" y="5932488"/>
          <p14:tracePt t="346161" x="7570788" y="5932488"/>
          <p14:tracePt t="346167" x="7612063" y="5905500"/>
          <p14:tracePt t="346174" x="7731125" y="5872163"/>
          <p14:tracePt t="346183" x="7986713" y="5788025"/>
          <p14:tracePt t="346188" x="8377238" y="5668963"/>
          <p14:tracePt t="346196" x="8589963" y="5608638"/>
          <p14:tracePt t="346201" x="8699500" y="5583238"/>
          <p14:tracePt t="346210" x="8818563" y="5549900"/>
          <p14:tracePt t="346218" x="9031288" y="5481638"/>
          <p14:tracePt t="346222" x="9150350" y="5456238"/>
          <p14:tracePt t="346231" x="9226550" y="5421313"/>
          <p14:tracePt t="346236" x="9320213" y="5395913"/>
          <p14:tracePt t="346244" x="9413875" y="5380038"/>
          <p14:tracePt t="346251" x="9464675" y="5353050"/>
          <p14:tracePt t="346258" x="9498013" y="5337175"/>
          <p14:tracePt t="346265" x="9550400" y="5311775"/>
          <p14:tracePt t="346271" x="9601200" y="5286375"/>
          <p14:tracePt t="346281" x="9642475" y="5268913"/>
          <p14:tracePt t="346285" x="9659938" y="5251450"/>
          <p14:tracePt t="346292" x="9677400" y="5235575"/>
          <p14:tracePt t="346300" x="9710738" y="5208588"/>
          <p14:tracePt t="346307" x="9720263" y="5200650"/>
          <p14:tracePt t="346314" x="9736138" y="5192713"/>
          <p14:tracePt t="346320" x="9745663" y="5183188"/>
          <p14:tracePt t="346327" x="9753600" y="5183188"/>
          <p14:tracePt t="346334" x="9753600" y="5175250"/>
          <p14:tracePt t="346341" x="9761538" y="5167313"/>
          <p14:tracePt t="346453" x="9761538" y="5157788"/>
          <p14:tracePt t="346522" x="9753600" y="5157788"/>
          <p14:tracePt t="346536" x="9745663" y="5157788"/>
          <p14:tracePt t="346549" x="9736138" y="5157788"/>
          <p14:tracePt t="346564" x="9728200" y="5157788"/>
          <p14:tracePt t="346571" x="9720263" y="5157788"/>
          <p14:tracePt t="346579" x="9710738" y="5157788"/>
          <p14:tracePt t="346592" x="9702800" y="5157788"/>
          <p14:tracePt t="346598" x="9694863" y="5157788"/>
          <p14:tracePt t="346606" x="9685338" y="5167313"/>
          <p14:tracePt t="346614" x="9667875" y="5167313"/>
          <p14:tracePt t="346627" x="9659938" y="5167313"/>
          <p14:tracePt t="346634" x="9652000" y="5175250"/>
          <p14:tracePt t="346640" x="9634538" y="5175250"/>
          <p14:tracePt t="346655" x="9626600" y="5175250"/>
          <p14:tracePt t="346668" x="9609138" y="5175250"/>
          <p14:tracePt t="346683" x="9601200" y="5183188"/>
          <p14:tracePt t="346697" x="9591675" y="5183188"/>
          <p14:tracePt t="346704" x="9583738" y="5183188"/>
          <p14:tracePt t="346717" x="9575800" y="5183188"/>
          <p14:tracePt t="346731" x="9566275" y="5183188"/>
          <p14:tracePt t="346738" x="9566275" y="5192713"/>
          <p14:tracePt t="346747" x="9558338" y="5192713"/>
          <p14:tracePt t="346753" x="9558338" y="5200650"/>
          <p14:tracePt t="346759" x="9550400" y="5200650"/>
          <p14:tracePt t="346774" x="9540875" y="5200650"/>
          <p14:tracePt t="346787" x="9540875" y="5208588"/>
          <p14:tracePt t="346795" x="9532938" y="5208588"/>
          <p14:tracePt t="346801" x="9532938" y="5218113"/>
          <p14:tracePt t="346815" x="9532938" y="5226050"/>
          <p14:tracePt t="346822" x="9532938" y="5235575"/>
          <p14:tracePt t="346835" x="9532938" y="5243513"/>
          <p14:tracePt t="346842" x="9532938" y="5251450"/>
          <p14:tracePt t="346856" x="9532938" y="5268913"/>
          <p14:tracePt t="346871" x="9532938" y="5294313"/>
          <p14:tracePt t="346877" x="9532938" y="5319713"/>
          <p14:tracePt t="346884" x="9532938" y="5337175"/>
          <p14:tracePt t="346891" x="9540875" y="5353050"/>
          <p14:tracePt t="346899" x="9540875" y="5380038"/>
          <p14:tracePt t="346906" x="9550400" y="5430838"/>
          <p14:tracePt t="346913" x="9550400" y="5464175"/>
          <p14:tracePt t="346920" x="9558338" y="5497513"/>
          <p14:tracePt t="346926" x="9566275" y="5524500"/>
          <p14:tracePt t="346933" x="9575800" y="5549900"/>
          <p14:tracePt t="346940" x="9583738" y="5575300"/>
          <p14:tracePt t="346949" x="9583738" y="5608638"/>
          <p14:tracePt t="346954" x="9591675" y="5634038"/>
          <p14:tracePt t="346965" x="9601200" y="5651500"/>
          <p14:tracePt t="346968" x="9609138" y="5676900"/>
          <p14:tracePt t="346975" x="9609138" y="5694363"/>
          <p14:tracePt t="346983" x="9617075" y="5710238"/>
          <p14:tracePt t="346988" x="9634538" y="5735638"/>
          <p14:tracePt t="346997" x="9634538" y="5745163"/>
          <p14:tracePt t="347009" x="9634538" y="5761038"/>
          <p14:tracePt t="347023" x="9634538" y="5770563"/>
          <p14:tracePt t="347037" x="9642475" y="5778500"/>
          <p14:tracePt t="347046" x="9642475" y="5788025"/>
          <p14:tracePt t="347058" x="9642475" y="5795963"/>
          <p14:tracePt t="347068" x="9642475" y="5803900"/>
          <p14:tracePt t="347073" x="9642475" y="5813425"/>
          <p14:tracePt t="347080" x="9652000" y="5813425"/>
          <p14:tracePt t="347096" x="9652000" y="5821363"/>
          <p14:tracePt t="347107" x="9659938" y="5821363"/>
          <p14:tracePt t="347114" x="9659938" y="5829300"/>
          <p14:tracePt t="347143" x="9667875" y="5838825"/>
          <p14:tracePt t="347156" x="9667875" y="5846763"/>
          <p14:tracePt t="347184" x="9667875" y="5854700"/>
          <p14:tracePt t="347191" x="9677400" y="5854700"/>
          <p14:tracePt t="347198" x="9677400" y="5864225"/>
          <p14:tracePt t="347205" x="9685338" y="5880100"/>
          <p14:tracePt t="347213" x="9685338" y="5889625"/>
          <p14:tracePt t="347220" x="9694863" y="5905500"/>
          <p14:tracePt t="347232" x="9694863" y="5915025"/>
          <p14:tracePt t="347240" x="9702800" y="5932488"/>
          <p14:tracePt t="347248" x="9710738" y="5948363"/>
          <p14:tracePt t="347253" x="9720263" y="5957888"/>
          <p14:tracePt t="347263" x="9720263" y="5965825"/>
          <p14:tracePt t="347268" x="9720263" y="5973763"/>
          <p14:tracePt t="347275" x="9728200" y="5973763"/>
          <p14:tracePt t="347288" x="9728200" y="5983288"/>
          <p14:tracePt t="347302" x="9728200" y="5991225"/>
          <p14:tracePt t="347317" x="9736138" y="5991225"/>
          <p14:tracePt t="347323" x="9736138" y="5999163"/>
          <p14:tracePt t="347331" x="9736138" y="6008688"/>
          <p14:tracePt t="347337" x="9745663" y="6008688"/>
          <p14:tracePt t="347379" x="9753600" y="6008688"/>
          <p14:tracePt t="347414" x="9753600" y="5999163"/>
          <p14:tracePt t="347420" x="9761538" y="5991225"/>
          <p14:tracePt t="347428" x="9761538" y="5973763"/>
          <p14:tracePt t="347437" x="9761538" y="5957888"/>
          <p14:tracePt t="347442" x="9779000" y="5872163"/>
          <p14:tracePt t="347448" x="9812338" y="5694363"/>
          <p14:tracePt t="347456" x="9821863" y="5600700"/>
          <p14:tracePt t="347464" x="9829800" y="5532438"/>
          <p14:tracePt t="347469" x="9829800" y="5489575"/>
          <p14:tracePt t="347476" x="9829800" y="5464175"/>
          <p14:tracePt t="347484" x="9829800" y="5456238"/>
          <p14:tracePt t="347490" x="9829800" y="5446713"/>
          <p14:tracePt t="347498" x="9829800" y="5438775"/>
          <p14:tracePt t="347525" x="9829800" y="5430838"/>
          <p14:tracePt t="347539" x="9821863" y="5430838"/>
          <p14:tracePt t="347547" x="9821863" y="5421313"/>
          <p14:tracePt t="347553" x="9812338" y="5413375"/>
          <p14:tracePt t="347563" x="9812338" y="5395913"/>
          <p14:tracePt t="347566" x="9786938" y="5327650"/>
          <p14:tracePt t="347573" x="9761538" y="5226050"/>
          <p14:tracePt t="347582" x="9736138" y="5167313"/>
          <p14:tracePt t="347588" x="9720263" y="5106988"/>
          <p14:tracePt t="347600" x="9694863" y="5022850"/>
          <p14:tracePt t="347602" x="9677400" y="4987925"/>
          <p14:tracePt t="347609" x="9667875" y="4972050"/>
          <p14:tracePt t="347622" x="9659938" y="4962525"/>
          <p14:tracePt t="347633" x="9659938" y="4954588"/>
          <p14:tracePt t="347644" x="9659938" y="4946650"/>
          <p14:tracePt t="347657" x="9652000" y="4946650"/>
          <p14:tracePt t="347678" x="9642475" y="4946650"/>
          <p14:tracePt t="347698" x="9634538" y="4946650"/>
          <p14:tracePt t="347720" x="9626600" y="4946650"/>
          <p14:tracePt t="347734" x="9617075" y="4946650"/>
          <p14:tracePt t="347755" x="9601200" y="4954588"/>
          <p14:tracePt t="347763" x="9591675" y="4972050"/>
          <p14:tracePt t="347769" x="9583738" y="4979988"/>
          <p14:tracePt t="347776" x="9566275" y="5005388"/>
          <p14:tracePt t="347783" x="9558338" y="5022850"/>
          <p14:tracePt t="347790" x="9532938" y="5038725"/>
          <p14:tracePt t="347798" x="9523413" y="5056188"/>
          <p14:tracePt t="347804" x="9515475" y="5073650"/>
          <p14:tracePt t="347813" x="9507538" y="5081588"/>
          <p14:tracePt t="347817" x="9498013" y="5091113"/>
          <p14:tracePt t="347832" x="9498013" y="5099050"/>
          <p14:tracePt t="347838" x="9490075" y="5099050"/>
          <p14:tracePt t="347849" x="9482138" y="5099050"/>
          <p14:tracePt t="347859" x="9482138" y="5106988"/>
          <p14:tracePt t="347874" x="9482138" y="5116513"/>
          <p14:tracePt t="347887" x="9472613" y="5124450"/>
          <p14:tracePt t="347908" x="9472613" y="5132388"/>
          <p14:tracePt t="347929" x="9472613" y="5141913"/>
          <p14:tracePt t="347965" x="9472613" y="5149850"/>
          <p14:tracePt t="347971" x="9472613" y="5157788"/>
          <p14:tracePt t="347991" x="9472613" y="5167313"/>
          <p14:tracePt t="348020" x="9472613" y="5175250"/>
          <p14:tracePt t="348048" x="9472613" y="5183188"/>
          <p14:tracePt t="348054" x="9472613" y="5192713"/>
          <p14:tracePt t="348061" x="9464675" y="5192713"/>
          <p14:tracePt t="348076" x="9456738" y="5192713"/>
          <p14:tracePt t="348082" x="9447213" y="5192713"/>
          <p14:tracePt t="348089" x="9439275" y="5192713"/>
          <p14:tracePt t="348097" x="9413875" y="5192713"/>
          <p14:tracePt t="348103" x="9371013" y="5183188"/>
          <p14:tracePt t="348112" x="9251950" y="5175250"/>
          <p14:tracePt t="348118" x="9107488" y="5167313"/>
          <p14:tracePt t="348124" x="8894763" y="5167313"/>
          <p14:tracePt t="348131" x="8547100" y="5149850"/>
          <p14:tracePt t="348138" x="8181975" y="5149850"/>
          <p14:tracePt t="348147" x="7951788" y="5149850"/>
          <p14:tracePt t="348152" x="7731125" y="5141913"/>
          <p14:tracePt t="348158" x="7518400" y="5124450"/>
          <p14:tracePt t="348165" x="7221538" y="5116513"/>
          <p14:tracePt t="348173" x="6915150" y="5116513"/>
          <p14:tracePt t="348180" x="6729413" y="5099050"/>
          <p14:tracePt t="348186" x="6542088" y="5099050"/>
          <p14:tracePt t="348196" x="6278563" y="5116513"/>
          <p14:tracePt t="348200" x="5895975" y="5167313"/>
          <p14:tracePt t="348207" x="5581650" y="5208588"/>
          <p14:tracePt t="348215" x="5386388" y="5235575"/>
          <p14:tracePt t="348221" x="5122863" y="5276850"/>
          <p14:tracePt t="348229" x="4902200" y="5302250"/>
          <p14:tracePt t="348235" x="4791075" y="5337175"/>
          <p14:tracePt t="348245" x="4673600" y="5362575"/>
          <p14:tracePt t="348250" x="4630738" y="5370513"/>
          <p14:tracePt t="348256" x="4587875" y="5380038"/>
          <p14:tracePt t="348446" x="4587875" y="5362575"/>
          <p14:tracePt t="348470" x="4587875" y="5353050"/>
          <p14:tracePt t="348501" x="4587875" y="5345113"/>
          <p14:tracePt t="348546" x="4587875" y="5337175"/>
          <p14:tracePt t="348581" x="4554538" y="5337175"/>
          <p14:tracePt t="348587" x="4486275" y="5337175"/>
          <p14:tracePt t="348595" x="4367213" y="5337175"/>
          <p14:tracePt t="348601" x="4171950" y="5327650"/>
          <p14:tracePt t="348609" x="3900488" y="5327650"/>
          <p14:tracePt t="348615" x="3756025" y="5327650"/>
          <p14:tracePt t="348623" x="3644900" y="5327650"/>
          <p14:tracePt t="348630" x="3517900" y="5327650"/>
          <p14:tracePt t="348636" x="3406775" y="5327650"/>
          <p14:tracePt t="348645" x="3297238" y="5327650"/>
          <p14:tracePt t="348650" x="3203575" y="5337175"/>
          <p14:tracePt t="348657" x="3074988" y="5345113"/>
          <p14:tracePt t="348664" x="2973388" y="5362575"/>
          <p14:tracePt t="348671" x="2879725" y="5380038"/>
          <p14:tracePt t="348679" x="2811463" y="5387975"/>
          <p14:tracePt t="348687" x="2709863" y="5421313"/>
          <p14:tracePt t="348692" x="2608263" y="5438775"/>
          <p14:tracePt t="348699" x="2549525" y="5456238"/>
          <p14:tracePt t="348706" x="2489200" y="5464175"/>
          <p14:tracePt t="348713" x="2420938" y="5481638"/>
          <p14:tracePt t="348720" x="2327275" y="5489575"/>
          <p14:tracePt t="348729" x="2225675" y="5507038"/>
          <p14:tracePt t="348734" x="2157413" y="5507038"/>
          <p14:tracePt t="348740" x="2073275" y="5524500"/>
          <p14:tracePt t="348748" x="2022475" y="5524500"/>
          <p14:tracePt t="348755" x="1962150" y="5532438"/>
          <p14:tracePt t="348763" x="1903413" y="5532438"/>
          <p14:tracePt t="348769" x="1878013" y="5532438"/>
          <p14:tracePt t="348780" x="1868488" y="5532438"/>
          <p14:tracePt t="348782" x="1843088" y="5532438"/>
          <p14:tracePt t="348789" x="1817688" y="5532438"/>
          <p14:tracePt t="348797" x="1809750" y="5532438"/>
          <p14:tracePt t="348804" x="1792288" y="5532438"/>
          <p14:tracePt t="348812" x="1766888" y="5532438"/>
          <p14:tracePt t="348818" x="1741488" y="5532438"/>
          <p14:tracePt t="348825" x="1716088" y="5532438"/>
          <p14:tracePt t="348831" x="1673225" y="5532438"/>
          <p14:tracePt t="348838" x="1631950" y="5532438"/>
          <p14:tracePt t="348846" x="1597025" y="5532438"/>
          <p14:tracePt t="348852" x="1554163" y="5532438"/>
          <p14:tracePt t="348859" x="1528763" y="5532438"/>
          <p14:tracePt t="348866" x="1503363" y="5532438"/>
          <p14:tracePt t="348880" x="1487488" y="5532438"/>
          <p14:tracePt t="348887" x="1477963" y="5532438"/>
          <p14:tracePt t="348895" x="1470025" y="5532438"/>
          <p14:tracePt t="348901" x="1462088" y="5532438"/>
          <p14:tracePt t="348907" x="1444625" y="5532438"/>
          <p14:tracePt t="348915" x="1427163" y="5532438"/>
          <p14:tracePt t="348922" x="1401763" y="5532438"/>
          <p14:tracePt t="348929" x="1384300" y="5540375"/>
          <p14:tracePt t="348936" x="1358900" y="5540375"/>
          <p14:tracePt t="348945" x="1333500" y="5549900"/>
          <p14:tracePt t="348949" x="1325563" y="5549900"/>
          <p14:tracePt t="348956" x="1308100" y="5549900"/>
          <p14:tracePt t="348978" x="1257300" y="5557838"/>
          <p14:tracePt t="348987" x="1249363" y="5557838"/>
          <p14:tracePt t="348992" x="1239838" y="5557838"/>
          <p14:tracePt t="348998" x="1239838" y="5565775"/>
          <p14:tracePt t="349013" x="1223963" y="5565775"/>
          <p14:tracePt t="349047" x="1214438" y="5565775"/>
          <p14:tracePt t="349068" x="1206500" y="5565775"/>
          <p14:tracePt t="349089" x="1198563" y="5565775"/>
          <p14:tracePt t="349104" x="1189038" y="5565775"/>
          <p14:tracePt t="349125" x="1181100" y="5565775"/>
          <p14:tracePt t="349166" x="1173163" y="5565775"/>
          <p14:tracePt t="349284" x="1173163" y="5557838"/>
          <p14:tracePt t="349308" x="1173163" y="5549900"/>
          <p14:tracePt t="349325" x="1173163" y="5540375"/>
          <p14:tracePt t="349333" x="1173163" y="5532438"/>
          <p14:tracePt t="349357" x="1173163" y="5524500"/>
          <p14:tracePt t="349367" x="1181100" y="5524500"/>
          <p14:tracePt t="349375" x="1181100" y="5514975"/>
          <p14:tracePt t="349402" x="1181100" y="5507038"/>
          <p14:tracePt t="349423" x="1181100" y="5497513"/>
          <p14:tracePt t="349429" x="1189038" y="5497513"/>
          <p14:tracePt t="349444" x="1198563" y="5497513"/>
          <p14:tracePt t="349472" x="1198563" y="5489575"/>
          <p14:tracePt t="349479" x="1206500" y="5489575"/>
          <p14:tracePt t="349494" x="1214438" y="5489575"/>
          <p14:tracePt t="349507" x="1231900" y="5489575"/>
          <p14:tracePt t="349513" x="1239838" y="5489575"/>
          <p14:tracePt t="349521" x="1249363" y="5489575"/>
          <p14:tracePt t="349528" x="1257300" y="5489575"/>
          <p14:tracePt t="349534" x="1274763" y="5489575"/>
          <p14:tracePt t="349544" x="1282700" y="5489575"/>
          <p14:tracePt t="349548" x="1290638" y="5489575"/>
          <p14:tracePt t="349562" x="1300163" y="5489575"/>
          <p14:tracePt t="349577" x="1308100" y="5489575"/>
          <p14:tracePt t="349597" x="1317625" y="5489575"/>
          <p14:tracePt t="349604" x="1325563" y="5489575"/>
          <p14:tracePt t="349632" x="1333500" y="5489575"/>
          <p14:tracePt t="349681" x="1343025" y="5489575"/>
          <p14:tracePt t="349702" x="1350963" y="5489575"/>
          <p14:tracePt t="349722" x="1350963" y="5481638"/>
          <p14:tracePt t="349729" x="1358900" y="5481638"/>
          <p14:tracePt t="349737" x="1368425" y="5481638"/>
          <p14:tracePt t="349750" x="1376363" y="5464175"/>
          <p14:tracePt t="349758" x="1409700" y="5438775"/>
          <p14:tracePt t="349764" x="1503363" y="5395913"/>
          <p14:tracePt t="349771" x="1589088" y="5345113"/>
          <p14:tracePt t="349780" x="1647825" y="5302250"/>
          <p14:tracePt t="349788" x="1766888" y="5226050"/>
          <p14:tracePt t="349794" x="1843088" y="5192713"/>
          <p14:tracePt t="349799" x="1893888" y="5167313"/>
          <p14:tracePt t="349806" x="1911350" y="5167313"/>
          <p14:tracePt t="349813" x="1928813" y="5157788"/>
          <p14:tracePt t="349828" x="1936750" y="5157788"/>
          <p14:tracePt t="349904" x="1946275" y="5157788"/>
          <p14:tracePt t="349945" x="1954213" y="5149850"/>
          <p14:tracePt t="349969" x="1954213" y="5141913"/>
          <p14:tracePt t="349981" x="1954213" y="5132388"/>
          <p14:tracePt t="350008" x="1954213" y="5124450"/>
          <p14:tracePt t="350023" x="1946275" y="5124450"/>
          <p14:tracePt t="350036" x="1936750" y="5124450"/>
          <p14:tracePt t="350044" x="1920875" y="5124450"/>
          <p14:tracePt t="350050" x="1911350" y="5124450"/>
          <p14:tracePt t="350056" x="1893888" y="5124450"/>
          <p14:tracePt t="350064" x="1878013" y="5141913"/>
          <p14:tracePt t="350071" x="1860550" y="5149850"/>
          <p14:tracePt t="350079" x="1835150" y="5167313"/>
          <p14:tracePt t="350085" x="1817688" y="5183188"/>
          <p14:tracePt t="350094" x="1809750" y="5192713"/>
          <p14:tracePt t="350098" x="1792288" y="5218113"/>
          <p14:tracePt t="350106" x="1784350" y="5226050"/>
          <p14:tracePt t="350113" x="1776413" y="5235575"/>
          <p14:tracePt t="350119" x="1766888" y="5276850"/>
          <p14:tracePt t="350127" x="1749425" y="5311775"/>
          <p14:tracePt t="350134" x="1724025" y="5345113"/>
          <p14:tracePt t="350141" x="1716088" y="5380038"/>
          <p14:tracePt t="350148" x="1698625" y="5421313"/>
          <p14:tracePt t="350154" x="1673225" y="5464175"/>
          <p14:tracePt t="350162" x="1665288" y="5497513"/>
          <p14:tracePt t="350168" x="1647825" y="5524500"/>
          <p14:tracePt t="350177" x="1647825" y="5532438"/>
          <p14:tracePt t="350182" x="1647825" y="5549900"/>
          <p14:tracePt t="350189" x="1639888" y="5557838"/>
          <p14:tracePt t="350195" x="1631950" y="5565775"/>
          <p14:tracePt t="350204" x="1631950" y="5575300"/>
          <p14:tracePt t="350224" x="1631950" y="5583238"/>
          <p14:tracePt t="350231" x="1631950" y="5591175"/>
          <p14:tracePt t="350251" x="1631950" y="5600700"/>
          <p14:tracePt t="350260" x="1631950" y="5616575"/>
          <p14:tracePt t="350268" x="1631950" y="5626100"/>
          <p14:tracePt t="350273" x="1639888" y="5634038"/>
          <p14:tracePt t="350280" x="1647825" y="5651500"/>
          <p14:tracePt t="350286" x="1647825" y="5659438"/>
          <p14:tracePt t="350295" x="1657350" y="5668963"/>
          <p14:tracePt t="350301" x="1673225" y="5694363"/>
          <p14:tracePt t="350310" x="1682750" y="5710238"/>
          <p14:tracePt t="350314" x="1698625" y="5719763"/>
          <p14:tracePt t="350322" x="1724025" y="5745163"/>
          <p14:tracePt t="350330" x="1749425" y="5761038"/>
          <p14:tracePt t="350335" x="1784350" y="5778500"/>
          <p14:tracePt t="350343" x="1809750" y="5795963"/>
          <p14:tracePt t="350350" x="1835150" y="5803900"/>
          <p14:tracePt t="350356" x="1852613" y="5813425"/>
          <p14:tracePt t="350363" x="1878013" y="5821363"/>
          <p14:tracePt t="350370" x="1911350" y="5821363"/>
          <p14:tracePt t="350379" x="1936750" y="5821363"/>
          <p14:tracePt t="350384" x="1962150" y="5821363"/>
          <p14:tracePt t="350393" x="1997075" y="5821363"/>
          <p14:tracePt t="350398" x="2005013" y="5821363"/>
          <p14:tracePt t="350405" x="2022475" y="5821363"/>
          <p14:tracePt t="350412" x="2038350" y="5821363"/>
          <p14:tracePt t="350419" x="2065338" y="5813425"/>
          <p14:tracePt t="350427" x="2073275" y="5803900"/>
          <p14:tracePt t="350433" x="2090738" y="5795963"/>
          <p14:tracePt t="350440" x="2116138" y="5770563"/>
          <p14:tracePt t="350447" x="2141538" y="5745163"/>
          <p14:tracePt t="350454" x="2166938" y="5719763"/>
          <p14:tracePt t="350462" x="2208213" y="5651500"/>
          <p14:tracePt t="350467" x="2243138" y="5591175"/>
          <p14:tracePt t="350476" x="2251075" y="5575300"/>
          <p14:tracePt t="350481" x="2260600" y="5557838"/>
          <p14:tracePt t="350489" x="2260600" y="5540375"/>
          <p14:tracePt t="350495" x="2260600" y="5532438"/>
          <p14:tracePt t="350503" x="2260600" y="5524500"/>
          <p14:tracePt t="350517" x="2251075" y="5514975"/>
          <p14:tracePt t="350537" x="2243138" y="5514975"/>
          <p14:tracePt t="350551" x="2235200" y="5524500"/>
          <p14:tracePt t="350560" x="2225675" y="5532438"/>
          <p14:tracePt t="350567" x="2225675" y="5549900"/>
          <p14:tracePt t="350572" x="2217738" y="5557838"/>
          <p14:tracePt t="350581" x="2208213" y="5575300"/>
          <p14:tracePt t="350587" x="2192338" y="5600700"/>
          <p14:tracePt t="350594" x="2182813" y="5641975"/>
          <p14:tracePt t="350600" x="2174875" y="5659438"/>
          <p14:tracePt t="350606" x="2166938" y="5676900"/>
          <p14:tracePt t="350614" x="2157413" y="5702300"/>
          <p14:tracePt t="350621" x="2149475" y="5719763"/>
          <p14:tracePt t="350630" x="2141538" y="5735638"/>
          <p14:tracePt t="350635" x="2141538" y="5753100"/>
          <p14:tracePt t="350643" x="2132013" y="5761038"/>
          <p14:tracePt t="350648" x="2132013" y="5778500"/>
          <p14:tracePt t="350663" x="2132013" y="5788025"/>
          <p14:tracePt t="350678" x="2132013" y="5795963"/>
          <p14:tracePt t="350683" x="2124075" y="5803900"/>
          <p14:tracePt t="350697" x="2124075" y="5813425"/>
          <p14:tracePt t="350718" x="2116138" y="5821363"/>
          <p14:tracePt t="350746" x="2116138" y="5829300"/>
          <p14:tracePt t="350767" x="2106613" y="5829300"/>
          <p14:tracePt t="350808" x="2098675" y="5829300"/>
          <p14:tracePt t="350830" x="2098675" y="5821363"/>
          <p14:tracePt t="350837" x="2098675" y="5813425"/>
          <p14:tracePt t="350843" x="2098675" y="5803900"/>
          <p14:tracePt t="350855" x="2098675" y="5788025"/>
          <p14:tracePt t="350859" x="2090738" y="5761038"/>
          <p14:tracePt t="350865" x="2081213" y="5727700"/>
          <p14:tracePt t="350872" x="2081213" y="5694363"/>
          <p14:tracePt t="350878" x="2073275" y="5668963"/>
          <p14:tracePt t="350886" x="2065338" y="5626100"/>
          <p14:tracePt t="350893" x="2055813" y="5583238"/>
          <p14:tracePt t="350899" x="2055813" y="5565775"/>
          <p14:tracePt t="350906" x="2047875" y="5557838"/>
          <p14:tracePt t="350914" x="2047875" y="5540375"/>
          <p14:tracePt t="350921" x="2038350" y="5524500"/>
          <p14:tracePt t="350934" x="2038350" y="5514975"/>
          <p14:tracePt t="350949" x="2030413" y="5507038"/>
          <p14:tracePt t="350955" x="2030413" y="5497513"/>
          <p14:tracePt t="350983" x="2030413" y="5489575"/>
          <p14:tracePt t="350997" x="2022475" y="5489575"/>
          <p14:tracePt t="351011" x="2022475" y="5481638"/>
          <p14:tracePt t="351059" x="2022475" y="5489575"/>
          <p14:tracePt t="351081" x="2022475" y="5497513"/>
          <p14:tracePt t="351087" x="2022475" y="5507038"/>
          <p14:tracePt t="351102" x="2022475" y="5514975"/>
          <p14:tracePt t="351115" x="2030413" y="5524500"/>
          <p14:tracePt t="351124" x="2038350" y="5549900"/>
          <p14:tracePt t="351130" x="2038350" y="5557838"/>
          <p14:tracePt t="351137" x="2055813" y="5591175"/>
          <p14:tracePt t="351144" x="2081213" y="5641975"/>
          <p14:tracePt t="351150" x="2098675" y="5694363"/>
          <p14:tracePt t="351159" x="2132013" y="5745163"/>
          <p14:tracePt t="351164" x="2166938" y="5829300"/>
          <p14:tracePt t="351172" x="2192338" y="5897563"/>
          <p14:tracePt t="351178" x="2243138" y="5983288"/>
          <p14:tracePt t="351185" x="2276475" y="6067425"/>
          <p14:tracePt t="351194" x="2301875" y="6102350"/>
          <p14:tracePt t="351199" x="2327275" y="6143625"/>
          <p14:tracePt t="351205" x="2344738" y="6178550"/>
          <p14:tracePt t="351213" x="2362200" y="6203950"/>
          <p14:tracePt t="351220" x="2370138" y="6221413"/>
          <p14:tracePt t="351227" x="2387600" y="6246813"/>
          <p14:tracePt t="351234" x="2405063" y="6280150"/>
          <p14:tracePt t="351242" x="2413000" y="6297613"/>
          <p14:tracePt t="351248" x="2430463" y="6305550"/>
          <p14:tracePt t="351255" x="2438400" y="6323013"/>
          <p14:tracePt t="351262" x="2446338" y="6338888"/>
          <p14:tracePt t="351269" x="2446338" y="6348413"/>
          <p14:tracePt t="351276" x="2455863" y="6356350"/>
          <p14:tracePt t="351283" x="2463800" y="6356350"/>
          <p14:tracePt t="351291" x="2471738" y="6365875"/>
          <p14:tracePt t="351296" x="2471738" y="6373813"/>
          <p14:tracePt t="351303" x="2489200" y="6373813"/>
          <p14:tracePt t="351311" x="2489200" y="6381750"/>
          <p14:tracePt t="351318" x="2514600" y="6381750"/>
          <p14:tracePt t="351327" x="2540000" y="6381750"/>
          <p14:tracePt t="351331" x="2600325" y="6381750"/>
          <p14:tracePt t="351338" x="2693988" y="6373813"/>
          <p14:tracePt t="351345" x="2879725" y="6288088"/>
          <p14:tracePt t="351352" x="3178175" y="6118225"/>
          <p14:tracePt t="351362" x="3348038" y="5991225"/>
          <p14:tracePt t="351366" x="3543300" y="5813425"/>
          <p14:tracePt t="351375" x="3763963" y="5608638"/>
          <p14:tracePt t="351380" x="3933825" y="5464175"/>
          <p14:tracePt t="351387" x="4035425" y="5380038"/>
          <p14:tracePt t="351395" x="4205288" y="5218113"/>
          <p14:tracePt t="351401" x="4384675" y="5116513"/>
          <p14:tracePt t="351410" x="4468813" y="5081588"/>
          <p14:tracePt t="351415" x="4579938" y="5048250"/>
          <p14:tracePt t="351422" x="4699000" y="5022850"/>
          <p14:tracePt t="351429" x="4791075" y="5013325"/>
          <p14:tracePt t="351436" x="4868863" y="5013325"/>
          <p14:tracePt t="351444" x="4995863" y="5022850"/>
          <p14:tracePt t="351450" x="5114925" y="5056188"/>
          <p14:tracePt t="351459" x="5191125" y="5073650"/>
          <p14:tracePt t="351463" x="5284788" y="5106988"/>
          <p14:tracePt t="351471" x="5335588" y="5124450"/>
          <p14:tracePt t="351479" x="5378450" y="5149850"/>
          <p14:tracePt t="351485" x="5394325" y="5157788"/>
          <p14:tracePt t="351492" x="5411788" y="5183188"/>
          <p14:tracePt t="351498" x="5446713" y="5200650"/>
          <p14:tracePt t="351506" x="5454650" y="5218113"/>
          <p14:tracePt t="351512" x="5472113" y="5226050"/>
          <p14:tracePt t="351520" x="5513388" y="5260975"/>
          <p14:tracePt t="351527" x="5565775" y="5302250"/>
          <p14:tracePt t="351534" x="5591175" y="5327650"/>
          <p14:tracePt t="351542" x="5657850" y="5387975"/>
          <p14:tracePt t="351547" x="5735638" y="5446713"/>
          <p14:tracePt t="351555" x="5794375" y="5514975"/>
          <p14:tracePt t="351562" x="5837238" y="5557838"/>
          <p14:tracePt t="351568" x="5880100" y="5608638"/>
          <p14:tracePt t="351576" x="5921375" y="5651500"/>
          <p14:tracePt t="351583" x="5938838" y="5676900"/>
          <p14:tracePt t="351589" x="5938838" y="5694363"/>
          <p14:tracePt t="351598" x="5956300" y="5719763"/>
          <p14:tracePt t="351603" x="5964238" y="5727700"/>
          <p14:tracePt t="351612" x="5964238" y="5735638"/>
          <p14:tracePt t="351665" x="5964238" y="5745163"/>
          <p14:tracePt t="351694" x="5964238" y="5753100"/>
          <p14:tracePt t="351700" x="5964238" y="5761038"/>
          <p14:tracePt t="351708" x="5964238" y="5778500"/>
          <p14:tracePt t="351715" x="5964238" y="5795963"/>
          <p14:tracePt t="351721" x="5964238" y="5838825"/>
          <p14:tracePt t="351728" x="5964238" y="5905500"/>
          <p14:tracePt t="351736" x="5964238" y="5973763"/>
          <p14:tracePt t="351743" x="5956300" y="6042025"/>
          <p14:tracePt t="351749" x="5946775" y="6102350"/>
          <p14:tracePt t="351758" x="5930900" y="6161088"/>
          <p14:tracePt t="351763" x="5913438" y="6178550"/>
          <p14:tracePt t="351770" x="5905500" y="6194425"/>
          <p14:tracePt t="351777" x="5895975" y="6211888"/>
          <p14:tracePt t="351785" x="5888038" y="6221413"/>
          <p14:tracePt t="351792" x="5880100" y="6237288"/>
          <p14:tracePt t="351798" x="5862638" y="6246813"/>
          <p14:tracePt t="351806" x="5862638" y="6254750"/>
          <p14:tracePt t="351819" x="5853113" y="6254750"/>
          <p14:tracePt t="351833" x="5853113" y="6262688"/>
          <p14:tracePt t="351842" x="5845175" y="6262688"/>
          <p14:tracePt t="351862" x="5845175" y="6272213"/>
          <p14:tracePt t="351876" x="5845175" y="6280150"/>
          <p14:tracePt t="351882" x="5845175" y="6288088"/>
          <p14:tracePt t="351888" x="5880100" y="6297613"/>
          <p14:tracePt t="351895" x="5972175" y="6348413"/>
          <p14:tracePt t="351903" x="6167438" y="6450013"/>
          <p14:tracePt t="351911" x="6405563" y="6543675"/>
          <p14:tracePt t="351916" x="6550025" y="6602413"/>
          <p14:tracePt t="351925" x="6737350" y="6662738"/>
          <p14:tracePt t="351930" x="6873875" y="6688138"/>
          <p14:tracePt t="351938" x="6950075" y="6705600"/>
          <p14:tracePt t="351946" x="7034213" y="6705600"/>
          <p14:tracePt t="351951" x="7153275" y="6705600"/>
          <p14:tracePt t="352096" x="7145338" y="6705600"/>
          <p14:tracePt t="352104" x="7137400" y="6705600"/>
          <p14:tracePt t="352119" x="7119938" y="6705600"/>
          <p14:tracePt t="352136" x="7112000" y="6705600"/>
          <p14:tracePt t="352152" x="7102475" y="6705600"/>
          <p14:tracePt t="352179" x="7094538" y="6705600"/>
          <p14:tracePt t="352186" x="7094538" y="6696075"/>
          <p14:tracePt t="352214" x="7102475" y="6696075"/>
          <p14:tracePt t="352222" x="7272338" y="6670675"/>
          <p14:tracePt t="352228" x="7545388" y="6627813"/>
          <p14:tracePt t="352234" x="7875588" y="6569075"/>
          <p14:tracePt t="352242" x="8189913" y="6518275"/>
          <p14:tracePt t="352249" x="8453438" y="6492875"/>
          <p14:tracePt t="352257" x="8716963" y="6467475"/>
          <p14:tracePt t="352262" x="8947150" y="6467475"/>
          <p14:tracePt t="352270" x="9183688" y="6467475"/>
          <p14:tracePt t="352278" x="9396413" y="6467475"/>
          <p14:tracePt t="352284" x="9523413" y="6492875"/>
          <p14:tracePt t="352292" x="9626600" y="6500813"/>
          <p14:tracePt t="352298" x="9710738" y="6518275"/>
          <p14:tracePt t="352305" x="9812338" y="6526213"/>
          <p14:tracePt t="352312" x="9890125" y="6551613"/>
          <p14:tracePt t="352319" x="9915525" y="6561138"/>
          <p14:tracePt t="352326" x="9940925" y="6561138"/>
          <p14:tracePt t="352332" x="9956800" y="6561138"/>
          <p14:tracePt t="352341" x="9966325" y="6561138"/>
          <p14:tracePt t="352500" x="9956800" y="6561138"/>
          <p14:tracePt t="352506" x="9948863" y="6561138"/>
          <p14:tracePt t="352513" x="9940925" y="6561138"/>
          <p14:tracePt t="352527" x="9931400" y="6561138"/>
          <p14:tracePt t="352534" x="9915525" y="6561138"/>
          <p14:tracePt t="352542" x="9906000" y="6561138"/>
          <p14:tracePt t="352549" x="9898063" y="6561138"/>
          <p14:tracePt t="352555" x="9880600" y="6561138"/>
          <p14:tracePt t="352562" x="9796463" y="6543675"/>
          <p14:tracePt t="352570" x="9558338" y="6483350"/>
          <p14:tracePt t="352577" x="9269413" y="6424613"/>
          <p14:tracePt t="352583" x="8886825" y="6356350"/>
          <p14:tracePt t="352592" x="8435975" y="6288088"/>
          <p14:tracePt t="352596" x="7893050" y="6221413"/>
          <p14:tracePt t="352604" x="7442200" y="6135688"/>
          <p14:tracePt t="352611" x="7112000" y="6110288"/>
          <p14:tracePt t="352618" x="6643688" y="6059488"/>
          <p14:tracePt t="352626" x="6270625" y="6042025"/>
          <p14:tracePt t="352632" x="5930900" y="6042025"/>
          <p14:tracePt t="352642" x="5462588" y="6049963"/>
          <p14:tracePt t="352645" x="5089525" y="6092825"/>
          <p14:tracePt t="352654" x="4765675" y="6161088"/>
          <p14:tracePt t="352660" x="4400550" y="6272213"/>
          <p14:tracePt t="352666" x="3933825" y="6424613"/>
          <p14:tracePt t="352675" x="3424238" y="6654800"/>
          <p14:tracePt t="352681" x="3067050" y="6815138"/>
          <p14:tracePt t="353028" x="1827213" y="6756400"/>
          <p14:tracePt t="353034" x="1698625" y="6705600"/>
          <p14:tracePt t="353042" x="1597025" y="6654800"/>
          <p14:tracePt t="353049" x="1520825" y="6619875"/>
          <p14:tracePt t="353058" x="1427163" y="6561138"/>
          <p14:tracePt t="353062" x="1358900" y="6526213"/>
          <p14:tracePt t="353070" x="1308100" y="6492875"/>
          <p14:tracePt t="353079" x="1300163" y="6483350"/>
          <p14:tracePt t="353083" x="1290638" y="6467475"/>
          <p14:tracePt t="353091" x="1274763" y="6457950"/>
          <p14:tracePt t="353097" x="1274763" y="6450013"/>
          <p14:tracePt t="353132" x="1274763" y="6442075"/>
          <p14:tracePt t="353140" x="1265238" y="6432550"/>
          <p14:tracePt t="353146" x="1257300" y="6424613"/>
          <p14:tracePt t="353153" x="1231900" y="6381750"/>
          <p14:tracePt t="353160" x="1189038" y="6338888"/>
          <p14:tracePt t="353167" x="1155700" y="6305550"/>
          <p14:tracePt t="353174" x="1104900" y="6254750"/>
          <p14:tracePt t="353181" x="1079500" y="6229350"/>
          <p14:tracePt t="353190" x="1069975" y="6221413"/>
          <p14:tracePt t="353194" x="1069975" y="6211888"/>
          <p14:tracePt t="353202" x="1062038" y="6203950"/>
          <p14:tracePt t="353210" x="1062038" y="6194425"/>
          <p14:tracePt t="353216" x="1054100" y="6194425"/>
          <p14:tracePt t="353230" x="1054100" y="6186488"/>
          <p14:tracePt t="353251" x="1062038" y="6178550"/>
          <p14:tracePt t="353265" x="1079500" y="6169025"/>
          <p14:tracePt t="353274" x="1095375" y="6161088"/>
          <p14:tracePt t="353278" x="1155700" y="6161088"/>
          <p14:tracePt t="353285" x="1265238" y="6135688"/>
          <p14:tracePt t="353293" x="1477963" y="6118225"/>
          <p14:tracePt t="353300" x="1784350" y="6084888"/>
          <p14:tracePt t="353308" x="1997075" y="6084888"/>
          <p14:tracePt t="353314" x="2116138" y="6084888"/>
          <p14:tracePt t="353321" x="2293938" y="6084888"/>
          <p14:tracePt t="353327" x="2387600" y="6110288"/>
          <p14:tracePt t="353337" x="2463800" y="6127750"/>
          <p14:tracePt t="353342" x="2557463" y="6143625"/>
          <p14:tracePt t="353348" x="2625725" y="6153150"/>
          <p14:tracePt t="353357" x="2684463" y="6161088"/>
          <p14:tracePt t="353362" x="2735263" y="6169025"/>
          <p14:tracePt t="353368" x="2770188" y="6178550"/>
          <p14:tracePt t="353379" x="2786063" y="6178550"/>
          <p14:tracePt t="353382" x="2820988" y="6178550"/>
          <p14:tracePt t="353391" x="2838450" y="6178550"/>
          <p14:tracePt t="353398" x="2863850" y="6178550"/>
          <p14:tracePt t="353404" x="2871788" y="6178550"/>
          <p14:tracePt t="353410" x="2879725" y="6178550"/>
          <p14:tracePt t="353419" x="2889250" y="6178550"/>
          <p14:tracePt t="353432" x="2897188" y="6178550"/>
          <p14:tracePt t="353445" x="2897188" y="6186488"/>
          <p14:tracePt t="353452" x="2905125" y="6186488"/>
          <p14:tracePt t="353466" x="2914650" y="6186488"/>
          <p14:tracePt t="353481" x="2922588" y="6186488"/>
          <p14:tracePt t="353508" x="2922588" y="6194425"/>
          <p14:tracePt t="353523" x="2930525" y="6194425"/>
          <p14:tracePt t="353543" x="2930525" y="6203950"/>
          <p14:tracePt t="353584" x="2940050" y="6203950"/>
          <p14:tracePt t="353606" x="2947988" y="6203950"/>
          <p14:tracePt t="353634" x="2955925" y="6203950"/>
          <p14:tracePt t="353654" x="2965450" y="6203950"/>
          <p14:tracePt t="353669" x="2973388" y="6203950"/>
          <p14:tracePt t="353683" x="2982913" y="6203950"/>
          <p14:tracePt t="353711" x="2990850" y="6203950"/>
          <p14:tracePt t="353717" x="2990850" y="6194425"/>
          <p14:tracePt t="353738" x="2990850" y="6186488"/>
          <p14:tracePt t="353744" x="2998788" y="6186488"/>
          <p14:tracePt t="353759" x="2998788" y="6178550"/>
          <p14:tracePt t="353780" x="2998788" y="6169025"/>
          <p14:tracePt t="353808" x="2990850" y="6169025"/>
          <p14:tracePt t="353828" x="2982913" y="6169025"/>
          <p14:tracePt t="353850" x="2973388" y="6178550"/>
          <p14:tracePt t="353857" x="2965450" y="6186488"/>
          <p14:tracePt t="353867" x="2965450" y="6194425"/>
          <p14:tracePt t="353877" x="2965450" y="6203950"/>
          <p14:tracePt t="353891" x="2965450" y="6211888"/>
          <p14:tracePt t="353898" x="2965450" y="6221413"/>
          <p14:tracePt t="353907" x="2965450" y="6229350"/>
          <p14:tracePt t="353913" x="2973388" y="6229350"/>
          <p14:tracePt t="353919" x="2982913" y="6237288"/>
          <p14:tracePt t="353926" x="2982913" y="6246813"/>
          <p14:tracePt t="353933" x="3008313" y="6254750"/>
          <p14:tracePt t="353942" x="3016250" y="6262688"/>
          <p14:tracePt t="353946" x="3041650" y="6272213"/>
          <p14:tracePt t="353956" x="3127375" y="6280150"/>
          <p14:tracePt t="353976" x="3305175" y="6280150"/>
          <p14:tracePt t="353982" x="3363913" y="6272213"/>
          <p14:tracePt t="353990" x="3414713" y="6254750"/>
          <p14:tracePt t="353996" x="3457575" y="6246813"/>
          <p14:tracePt t="354003" x="3508375" y="6221413"/>
          <p14:tracePt t="354009" x="3533775" y="6203950"/>
          <p14:tracePt t="354017" x="3543300" y="6194425"/>
          <p14:tracePt t="354024" x="3551238" y="6186488"/>
          <p14:tracePt t="354030" x="3559175" y="6186488"/>
          <p14:tracePt t="354044" x="3559175" y="6178550"/>
          <p14:tracePt t="354059" x="3559175" y="6169025"/>
          <p14:tracePt t="354074" x="3559175" y="6161088"/>
          <p14:tracePt t="354079" x="3559175" y="6127750"/>
          <p14:tracePt t="354087" x="3559175" y="6024563"/>
          <p14:tracePt t="354094" x="3602038" y="5710238"/>
          <p14:tracePt t="354100" x="3627438" y="5421313"/>
          <p14:tracePt t="354108" x="3662363" y="5141913"/>
          <p14:tracePt t="354115" x="3670300" y="4972050"/>
          <p14:tracePt t="354123" x="3670300" y="4868863"/>
          <p14:tracePt t="354128" x="3670300" y="4810125"/>
          <p14:tracePt t="354143" x="3652838" y="4802188"/>
          <p14:tracePt t="354156" x="3644900" y="4802188"/>
          <p14:tracePt t="354164" x="3636963" y="4792663"/>
          <p14:tracePt t="354170" x="3627438" y="4792663"/>
          <p14:tracePt t="354177" x="3611563" y="4792663"/>
          <p14:tracePt t="354184" x="3576638" y="4802188"/>
          <p14:tracePt t="354191" x="3517900" y="4827588"/>
          <p14:tracePt t="354198" x="3432175" y="4878388"/>
          <p14:tracePt t="354207" x="3270250" y="4972050"/>
          <p14:tracePt t="354212" x="3135313" y="5064125"/>
          <p14:tracePt t="354218" x="3016250" y="5149850"/>
          <p14:tracePt t="354225" x="2955925" y="5200650"/>
          <p14:tracePt t="354234" x="2914650" y="5251450"/>
          <p14:tracePt t="354241" x="2854325" y="5286375"/>
          <p14:tracePt t="354246" x="2838450" y="5302250"/>
          <p14:tracePt t="354257" x="2820988" y="5319713"/>
          <p14:tracePt t="354260" x="2803525" y="5345113"/>
          <p14:tracePt t="354267" x="2795588" y="5353050"/>
          <p14:tracePt t="354277" x="2786063" y="5362575"/>
          <p14:tracePt t="354290" x="2786063" y="5370513"/>
          <p14:tracePt t="354296" x="2778125" y="5380038"/>
          <p14:tracePt t="354316" x="2778125" y="5387975"/>
          <p14:tracePt t="354351" x="2778125" y="5395913"/>
          <p14:tracePt t="354358" x="2778125" y="5405438"/>
          <p14:tracePt t="354365" x="2778125" y="5430838"/>
          <p14:tracePt t="354373" x="2803525" y="5514975"/>
          <p14:tracePt t="354380" x="2828925" y="5616575"/>
          <p14:tracePt t="354386" x="2863850" y="5761038"/>
          <p14:tracePt t="354392" x="2897188" y="5965825"/>
          <p14:tracePt t="354400" x="2955925" y="6153150"/>
          <p14:tracePt t="354408" x="2990850" y="6237288"/>
          <p14:tracePt t="354414" x="3008313" y="6305550"/>
          <p14:tracePt t="354422" x="3024188" y="6356350"/>
          <p14:tracePt t="354428" x="3033713" y="6391275"/>
          <p14:tracePt t="354435" x="3049588" y="6424613"/>
          <p14:tracePt t="354444" x="3067050" y="6442075"/>
          <p14:tracePt t="354448" x="3074988" y="6450013"/>
          <p14:tracePt t="354457" x="3084513" y="6457950"/>
          <p14:tracePt t="354462" x="3092450" y="6467475"/>
          <p14:tracePt t="354469" x="3100388" y="6467475"/>
          <p14:tracePt t="354477" x="3117850" y="6475413"/>
          <p14:tracePt t="354484" x="3135313" y="6483350"/>
          <p14:tracePt t="354492" x="3143250" y="6483350"/>
          <p14:tracePt t="354498" x="3168650" y="6483350"/>
          <p14:tracePt t="354506" x="3211513" y="6483350"/>
          <p14:tracePt t="354511" x="3279775" y="6492875"/>
          <p14:tracePt t="354518" x="3381375" y="6492875"/>
          <p14:tracePt t="354525" x="3482975" y="6483350"/>
          <p14:tracePt t="354532" x="3586163" y="6475413"/>
          <p14:tracePt t="354540" x="3756025" y="6416675"/>
          <p14:tracePt t="354546" x="3951288" y="6330950"/>
          <p14:tracePt t="354555" x="4060825" y="6280150"/>
          <p14:tracePt t="354559" x="4197350" y="6211888"/>
          <p14:tracePt t="354566" x="4324350" y="6153150"/>
          <p14:tracePt t="354575" x="4476750" y="6084888"/>
          <p14:tracePt t="354581" x="4673600" y="5999163"/>
          <p14:tracePt t="354589" x="4894263" y="5905500"/>
          <p14:tracePt t="354595" x="4987925" y="5872163"/>
          <p14:tracePt t="354602" x="5072063" y="5821363"/>
          <p14:tracePt t="354608" x="5148263" y="5778500"/>
          <p14:tracePt t="354616" x="5233988" y="5727700"/>
          <p14:tracePt t="354623" x="5360988" y="5659438"/>
          <p14:tracePt t="354630" x="5480050" y="5583238"/>
          <p14:tracePt t="354637" x="5538788" y="5557838"/>
          <p14:tracePt t="354646" x="5607050" y="5514975"/>
          <p14:tracePt t="354650" x="5683250" y="5464175"/>
          <p14:tracePt t="354658" x="5735638" y="5430838"/>
          <p14:tracePt t="354768" x="5726113" y="5430838"/>
          <p14:tracePt t="354784" x="5718175" y="5430838"/>
          <p14:tracePt t="354792" x="5708650" y="5430838"/>
          <p14:tracePt t="354800" x="5700713" y="5430838"/>
          <p14:tracePt t="354816" x="5692775" y="5438775"/>
          <p14:tracePt t="354833" x="5683250" y="5446713"/>
          <p14:tracePt t="354841" x="5675313" y="5446713"/>
          <p14:tracePt t="354856" x="5675313" y="5456238"/>
          <p14:tracePt t="354874" x="5667375" y="5456238"/>
          <p14:tracePt t="354896" x="5657850" y="5456238"/>
          <p14:tracePt t="354924" x="5649913" y="5456238"/>
          <p14:tracePt t="354931" x="5649913" y="5464175"/>
          <p14:tracePt t="354939" x="5667375" y="5472113"/>
          <p14:tracePt t="354945" x="5718175" y="5481638"/>
          <p14:tracePt t="354952" x="5802313" y="5497513"/>
          <p14:tracePt t="354974" x="6235700" y="5557838"/>
          <p14:tracePt t="354979" x="6329363" y="5565775"/>
          <p14:tracePt t="354989" x="6423025" y="5575300"/>
          <p14:tracePt t="354994" x="6524625" y="5575300"/>
          <p14:tracePt t="355000" x="6600825" y="5583238"/>
          <p14:tracePt t="355009" x="6669088" y="5591175"/>
          <p14:tracePt t="355015" x="6754813" y="5600700"/>
          <p14:tracePt t="355022" x="6797675" y="5608638"/>
          <p14:tracePt t="355029" x="6873875" y="5616575"/>
          <p14:tracePt t="355035" x="6915150" y="5626100"/>
          <p14:tracePt t="355041" x="6942138" y="5634038"/>
          <p14:tracePt t="355050" x="6992938" y="5641975"/>
          <p14:tracePt t="355058" x="7026275" y="5659438"/>
          <p14:tracePt t="355063" x="7043738" y="5659438"/>
          <p14:tracePt t="355071" x="7059613" y="5659438"/>
          <p14:tracePt t="355085" x="7069138" y="5659438"/>
          <p14:tracePt t="355091" x="7077075" y="5659438"/>
          <p14:tracePt t="355098" x="7077075" y="5668963"/>
          <p14:tracePt t="355112" x="7085013" y="5668963"/>
          <p14:tracePt t="355210" x="7085013" y="5676900"/>
          <p14:tracePt t="355252" x="7085013" y="5684838"/>
          <p14:tracePt t="355266" x="7077075" y="5684838"/>
          <p14:tracePt t="355272" x="7069138" y="5694363"/>
          <p14:tracePt t="355279" x="7059613" y="5702300"/>
          <p14:tracePt t="355293" x="7051675" y="5710238"/>
          <p14:tracePt t="355300" x="7043738" y="5710238"/>
          <p14:tracePt t="355307" x="7034213" y="5710238"/>
          <p14:tracePt t="355314" x="7026275" y="5719763"/>
          <p14:tracePt t="355322" x="7018338" y="5719763"/>
          <p14:tracePt t="355328" x="7000875" y="5719763"/>
          <p14:tracePt t="355342" x="6992938" y="5719763"/>
          <p14:tracePt t="355349" x="6983413" y="5719763"/>
          <p14:tracePt t="355356" x="6975475" y="5719763"/>
          <p14:tracePt t="355364" x="6967538" y="5719763"/>
          <p14:tracePt t="355377" x="6958013" y="5719763"/>
          <p14:tracePt t="355384" x="6950075" y="5719763"/>
          <p14:tracePt t="355398" x="6932613" y="5719763"/>
          <p14:tracePt t="355412" x="6924675" y="5719763"/>
          <p14:tracePt t="355419" x="6915150" y="5719763"/>
          <p14:tracePt t="355426" x="6907213" y="5719763"/>
          <p14:tracePt t="355432" x="6899275" y="5719763"/>
          <p14:tracePt t="355439" x="6899275" y="5727700"/>
          <p14:tracePt t="355446" x="6889750" y="5727700"/>
          <p14:tracePt t="355456" x="6881813" y="5727700"/>
          <p14:tracePt t="355460" x="6873875" y="5735638"/>
          <p14:tracePt t="355467" x="6856413" y="5745163"/>
          <p14:tracePt t="355474" x="6848475" y="5761038"/>
          <p14:tracePt t="355481" x="6838950" y="5778500"/>
          <p14:tracePt t="355489" x="6823075" y="5795963"/>
          <p14:tracePt t="355495" x="6797675" y="5838825"/>
          <p14:tracePt t="355503" x="6770688" y="5905500"/>
          <p14:tracePt t="355510" x="6737350" y="5991225"/>
          <p14:tracePt t="355516" x="6719888" y="6059488"/>
          <p14:tracePt t="355523" x="6704013" y="6143625"/>
          <p14:tracePt t="355530" x="6686550" y="6203950"/>
          <p14:tracePt t="355538" x="6686550" y="6237288"/>
          <p14:tracePt t="355544" x="6686550" y="6262688"/>
          <p14:tracePt t="355550" x="6686550" y="6280150"/>
          <p14:tracePt t="355558" x="6686550" y="6288088"/>
          <p14:tracePt t="355573" x="6686550" y="6297613"/>
          <p14:tracePt t="355589" x="6686550" y="6305550"/>
          <p14:tracePt t="355614" x="6694488" y="6305550"/>
          <p14:tracePt t="355622" x="6704013" y="6313488"/>
          <p14:tracePt t="355628" x="6711950" y="6313488"/>
          <p14:tracePt t="355641" x="6729413" y="6313488"/>
          <p14:tracePt t="355649" x="6737350" y="6313488"/>
          <p14:tracePt t="355657" x="6754813" y="6313488"/>
          <p14:tracePt t="355662" x="6770688" y="6313488"/>
          <p14:tracePt t="355670" x="6805613" y="6297613"/>
          <p14:tracePt t="355676" x="6864350" y="6280150"/>
          <p14:tracePt t="355684" x="6907213" y="6254750"/>
          <p14:tracePt t="355691" x="6942138" y="6229350"/>
          <p14:tracePt t="355697" x="6967538" y="6221413"/>
          <p14:tracePt t="355705" x="6975475" y="6203950"/>
          <p14:tracePt t="355711" x="6983413" y="6203950"/>
          <p14:tracePt t="355717" x="6983413" y="6194425"/>
          <p14:tracePt t="355725" x="6992938" y="6178550"/>
          <p14:tracePt t="355740" x="6992938" y="6161088"/>
          <p14:tracePt t="355756" x="6992938" y="6153150"/>
          <p14:tracePt t="355759" x="6992938" y="6135688"/>
          <p14:tracePt t="355766" x="6992938" y="6092825"/>
          <p14:tracePt t="355774" x="6983413" y="6016625"/>
          <p14:tracePt t="355781" x="6942138" y="5864225"/>
          <p14:tracePt t="355788" x="6864350" y="5694363"/>
          <p14:tracePt t="355795" x="6831013" y="5600700"/>
          <p14:tracePt t="355801" x="6797675" y="5540375"/>
          <p14:tracePt t="355809" x="6780213" y="5497513"/>
          <p14:tracePt t="355815" x="6754813" y="5472113"/>
          <p14:tracePt t="355822" x="6745288" y="5456238"/>
          <p14:tracePt t="355830" x="6737350" y="5456238"/>
          <p14:tracePt t="355838" x="6729413" y="5446713"/>
          <p14:tracePt t="355857" x="6719888" y="5446713"/>
          <p14:tracePt t="355899" x="6719888" y="5456238"/>
          <p14:tracePt t="355914" x="6719888" y="5464175"/>
          <p14:tracePt t="355920" x="6719888" y="5472113"/>
          <p14:tracePt t="355926" x="6719888" y="5481638"/>
          <p14:tracePt t="355934" x="6729413" y="5489575"/>
          <p14:tracePt t="355941" x="6745288" y="5514975"/>
          <p14:tracePt t="355947" x="6873875" y="5608638"/>
          <p14:tracePt t="355957" x="7112000" y="5803900"/>
          <p14:tracePt t="355973" x="7723188" y="6246813"/>
          <p14:tracePt t="355976" x="7969250" y="6399213"/>
          <p14:tracePt t="355984" x="8121650" y="6483350"/>
          <p14:tracePt t="355991" x="8343900" y="6594475"/>
          <p14:tracePt t="355996" x="8539163" y="6680200"/>
          <p14:tracePt t="356005" x="8691563" y="6756400"/>
          <p14:tracePt t="356011" x="8777288" y="6789738"/>
          <p14:tracePt t="356018" x="8894763" y="6840538"/>
          <p14:tracePt t="356358" x="9745663" y="6731000"/>
          <p14:tracePt t="356364" x="9940925" y="6561138"/>
          <p14:tracePt t="356373" x="10110788" y="6416675"/>
          <p14:tracePt t="356379" x="10298113" y="6288088"/>
          <p14:tracePt t="356388" x="10399713" y="6203950"/>
          <p14:tracePt t="356392" x="10493375" y="6135688"/>
          <p14:tracePt t="356400" x="10569575" y="6067425"/>
          <p14:tracePt t="356408" x="10653713" y="5991225"/>
          <p14:tracePt t="356413" x="10714038" y="5932488"/>
          <p14:tracePt t="356423" x="10721975" y="5932488"/>
          <p14:tracePt t="356427" x="10729913" y="5915025"/>
          <p14:tracePt t="356435" x="10729913" y="5905500"/>
          <p14:tracePt t="356441" x="10729913" y="5897563"/>
          <p14:tracePt t="356484" x="10721975" y="5897563"/>
          <p14:tracePt t="356490" x="10721975" y="5889625"/>
          <p14:tracePt t="356497" x="10714038" y="5889625"/>
          <p14:tracePt t="356518" x="10704513" y="5889625"/>
          <p14:tracePt t="356546" x="10696575" y="5880100"/>
          <p14:tracePt t="356566" x="10688638" y="5880100"/>
          <p14:tracePt t="356581" x="10688638" y="5872163"/>
          <p14:tracePt t="356588" x="10679113" y="5864225"/>
          <p14:tracePt t="356608" x="10671175" y="5864225"/>
          <p14:tracePt t="356615" x="10671175" y="5854700"/>
          <p14:tracePt t="356630" x="10663238" y="5854700"/>
          <p14:tracePt t="356637" x="10663238" y="5846763"/>
          <p14:tracePt t="356651" x="10653713" y="5846763"/>
          <p14:tracePt t="356657" x="10645775" y="5838825"/>
          <p14:tracePt t="356664" x="10645775" y="5829300"/>
          <p14:tracePt t="356673" x="10637838" y="5829300"/>
          <p14:tracePt t="356678" x="10628313" y="5813425"/>
          <p14:tracePt t="356688" x="10620375" y="5803900"/>
          <p14:tracePt t="356692" x="10620375" y="5795963"/>
          <p14:tracePt t="356699" x="10602913" y="5795963"/>
          <p14:tracePt t="356707" x="10594975" y="5778500"/>
          <p14:tracePt t="356713" x="10585450" y="5778500"/>
          <p14:tracePt t="356721" x="10577513" y="5778500"/>
          <p14:tracePt t="356726" x="10569575" y="5778500"/>
          <p14:tracePt t="356733" x="10569575" y="5770563"/>
          <p14:tracePt t="356741" x="10560050" y="5770563"/>
          <p14:tracePt t="356756" x="10552113" y="5770563"/>
          <p14:tracePt t="356762" x="10544175" y="5770563"/>
          <p14:tracePt t="356770" x="10534650" y="5770563"/>
          <p14:tracePt t="356783" x="10526713" y="5770563"/>
          <p14:tracePt t="356789" x="10518775" y="5770563"/>
          <p14:tracePt t="356805" x="10509250" y="5770563"/>
          <p14:tracePt t="356810" x="10501313" y="5788025"/>
          <p14:tracePt t="356820" x="10501313" y="5795963"/>
          <p14:tracePt t="356824" x="10493375" y="5803900"/>
          <p14:tracePt t="356831" x="10493375" y="5838825"/>
          <p14:tracePt t="356839" x="10467975" y="5905500"/>
          <p14:tracePt t="356846" x="10433050" y="5983288"/>
          <p14:tracePt t="356854" x="10399713" y="6102350"/>
          <p14:tracePt t="356859" x="10374313" y="6186488"/>
          <p14:tracePt t="356867" x="10339388" y="6254750"/>
          <p14:tracePt t="356876" x="10323513" y="6323013"/>
          <p14:tracePt t="356880" x="10323513" y="6356350"/>
          <p14:tracePt t="356888" x="10313988" y="6373813"/>
          <p14:tracePt t="356894" x="10313988" y="6381750"/>
          <p14:tracePt t="356903" x="10306050" y="6391275"/>
          <p14:tracePt t="356907" x="10306050" y="6399213"/>
          <p14:tracePt t="356929" x="10306050" y="6407150"/>
          <p14:tracePt t="356956" x="10306050" y="6416675"/>
          <p14:tracePt t="356972" x="10313988" y="6416675"/>
          <p14:tracePt t="356978" x="10323513" y="6416675"/>
          <p14:tracePt t="356987" x="10331450" y="6416675"/>
          <p14:tracePt t="356998" x="10339388" y="6416675"/>
          <p14:tracePt t="357006" x="10348913" y="6416675"/>
          <p14:tracePt t="357013" x="10356850" y="6416675"/>
          <p14:tracePt t="357021" x="10374313" y="6416675"/>
          <p14:tracePt t="357026" x="10382250" y="6416675"/>
          <p14:tracePt t="357035" x="10390188" y="6416675"/>
          <p14:tracePt t="357040" x="10407650" y="6399213"/>
          <p14:tracePt t="357047" x="10415588" y="6399213"/>
          <p14:tracePt t="357055" x="10425113" y="6381750"/>
          <p14:tracePt t="357062" x="10442575" y="6373813"/>
          <p14:tracePt t="357068" x="10450513" y="6356350"/>
          <p14:tracePt t="357075" x="10458450" y="6348413"/>
          <p14:tracePt t="357082" x="10467975" y="6330950"/>
          <p14:tracePt t="357091" x="10467975" y="6305550"/>
          <p14:tracePt t="357096" x="10467975" y="6280150"/>
          <p14:tracePt t="357104" x="10458450" y="6203950"/>
          <p14:tracePt t="357109" x="10425113" y="6127750"/>
          <p14:tracePt t="357117" x="10374313" y="6034088"/>
          <p14:tracePt t="357124" x="10313988" y="5932488"/>
          <p14:tracePt t="357131" x="10263188" y="5864225"/>
          <p14:tracePt t="357138" x="10229850" y="5821363"/>
          <p14:tracePt t="357145" x="10212388" y="5803900"/>
          <p14:tracePt t="357155" x="10186988" y="5778500"/>
          <p14:tracePt t="357158" x="10169525" y="5761038"/>
          <p14:tracePt t="357166" x="10161588" y="5753100"/>
          <p14:tracePt t="357180" x="10153650" y="5753100"/>
          <p14:tracePt t="357194" x="10153650" y="5745163"/>
          <p14:tracePt t="357201" x="10144125" y="5745163"/>
          <p14:tracePt t="357222" x="10136188" y="5745163"/>
          <p14:tracePt t="357242" x="10126663" y="5745163"/>
          <p14:tracePt t="357249" x="10126663" y="5753100"/>
          <p14:tracePt t="357263" x="10118725" y="5770563"/>
          <p14:tracePt t="357277" x="10118725" y="5788025"/>
          <p14:tracePt t="357286" x="10118725" y="5795963"/>
          <p14:tracePt t="357292" x="10110788" y="5795963"/>
          <p14:tracePt t="357298" x="10110788" y="5813425"/>
          <p14:tracePt t="357305" x="10110788" y="5829300"/>
          <p14:tracePt t="357313" x="10110788" y="5838825"/>
          <p14:tracePt t="357320" x="10101263" y="5846763"/>
          <p14:tracePt t="357325" x="10101263" y="5889625"/>
          <p14:tracePt t="357333" x="10101263" y="5940425"/>
          <p14:tracePt t="357339" x="10093325" y="6016625"/>
          <p14:tracePt t="357347" x="10093325" y="6135688"/>
          <p14:tracePt t="357355" x="10085388" y="6246813"/>
          <p14:tracePt t="357362" x="10085388" y="6288088"/>
          <p14:tracePt t="357368" x="10085388" y="6348413"/>
          <p14:tracePt t="357374" x="10085388" y="6381750"/>
          <p14:tracePt t="357381" x="10093325" y="6407150"/>
          <p14:tracePt t="357388" x="10093325" y="6416675"/>
          <p14:tracePt t="357396" x="10101263" y="6432550"/>
          <p14:tracePt t="357404" x="10101263" y="6442075"/>
          <p14:tracePt t="357423" x="10101263" y="6450013"/>
          <p14:tracePt t="357438" x="10110788" y="6457950"/>
          <p14:tracePt t="357465" x="10110788" y="6467475"/>
          <p14:tracePt t="357500" x="10110788" y="6475413"/>
          <p14:tracePt t="357591" x="10101263" y="6467475"/>
          <p14:tracePt t="357597" x="10093325" y="6442075"/>
          <p14:tracePt t="357604" x="10067925" y="6407150"/>
          <p14:tracePt t="358219" x="9872663" y="5999163"/>
          <p14:tracePt t="358226" x="9720263" y="5684838"/>
          <p14:tracePt t="358233" x="9583738" y="5438775"/>
          <p14:tracePt t="358239" x="9439275" y="5208588"/>
          <p14:tracePt t="358247" x="9302750" y="4979988"/>
          <p14:tracePt t="358256" x="9158288" y="4749800"/>
          <p14:tracePt t="358261" x="8997950" y="4521200"/>
          <p14:tracePt t="358269" x="8894763" y="4341813"/>
          <p14:tracePt t="358275" x="8734425" y="4105275"/>
          <p14:tracePt t="358282" x="8615363" y="3900488"/>
          <p14:tracePt t="358290" x="8462963" y="3687763"/>
          <p14:tracePt t="358295" x="8318500" y="3484563"/>
          <p14:tracePt t="358303" x="8147050" y="3271838"/>
          <p14:tracePt t="358310" x="7994650" y="3059113"/>
          <p14:tracePt t="358318" x="7807325" y="2838450"/>
          <p14:tracePt t="358324" x="7646988" y="2633663"/>
          <p14:tracePt t="358331" x="7502525" y="2455863"/>
          <p14:tracePt t="358339" x="7332663" y="2227263"/>
          <p14:tracePt t="358344" x="7264400" y="2133600"/>
          <p14:tracePt t="358352" x="7178675" y="1997075"/>
          <p14:tracePt t="358358" x="7119938" y="1938338"/>
          <p14:tracePt t="358365" x="7085013" y="1878013"/>
          <p14:tracePt t="358372" x="7077075" y="1860550"/>
          <p14:tracePt t="358380" x="7059613" y="1860550"/>
          <p14:tracePt t="358388" x="7059613" y="1852613"/>
          <p14:tracePt t="358393" x="7051675" y="1852613"/>
          <p14:tracePt t="358860" x="6788150" y="1682750"/>
          <p14:tracePt t="358867" x="6219825" y="1427163"/>
          <p14:tracePt t="358873" x="5827713" y="1300163"/>
          <p14:tracePt t="358880" x="5462588" y="1198563"/>
          <p14:tracePt t="358887" x="5046663" y="1069975"/>
          <p14:tracePt t="358895" x="4605338" y="935038"/>
          <p14:tracePt t="358902" x="4052888" y="755650"/>
          <p14:tracePt t="358909" x="3568700" y="577850"/>
          <p14:tracePt t="358916" x="3127375" y="390525"/>
          <p14:tracePt t="358923" x="2633663" y="203200"/>
          <p14:tracePt t="358930" x="2124075" y="7938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39DAD-0FBB-4D43-8551-19BE20BB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640"/>
            <a:ext cx="12192000" cy="1325563"/>
          </a:xfrm>
        </p:spPr>
        <p:txBody>
          <a:bodyPr/>
          <a:lstStyle/>
          <a:p>
            <a:pPr algn="ctr"/>
            <a:r>
              <a:rPr lang="es-PA" dirty="0"/>
              <a:t>MODELADO DE SISTEMAS ELÉCTRICO</a:t>
            </a:r>
            <a:br>
              <a:rPr lang="es-PA" dirty="0"/>
            </a:br>
            <a:r>
              <a:rPr lang="es-PA" sz="2200" dirty="0"/>
              <a:t>Circuitos RLC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420978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96"/>
    </mc:Choice>
    <mc:Fallback xmlns="">
      <p:transition spd="slow" advTm="2319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AC21A1F-D85D-42F4-8844-64EE359F4684}"/>
              </a:ext>
            </a:extLst>
          </p:cNvPr>
          <p:cNvSpPr txBox="1"/>
          <p:nvPr/>
        </p:nvSpPr>
        <p:spPr>
          <a:xfrm>
            <a:off x="1066509" y="299163"/>
            <a:ext cx="100589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600" dirty="0"/>
              <a:t>REPRESENTACION DE COMPONENTES ELÉCTRICOS EN EL DOMINIO DE “s”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D0217C-F3E6-4BBF-AFE9-FA33F26F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9" y="791606"/>
            <a:ext cx="11791950" cy="3571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220DD6-140C-4524-A98E-DD1BAD1119E1}"/>
              </a:ext>
            </a:extLst>
          </p:cNvPr>
          <p:cNvSpPr txBox="1"/>
          <p:nvPr/>
        </p:nvSpPr>
        <p:spPr>
          <a:xfrm>
            <a:off x="250055" y="5299808"/>
            <a:ext cx="1128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i="1" u="sng" dirty="0"/>
              <a:t>Dado un elemento eléctrico en el dominio del tiempo, el primer paso que debe realizar es convertirlo al dominio de la frecuencia, utilizando su valor de impedancia o admitancia en el domino de Laplace.</a:t>
            </a:r>
          </a:p>
        </p:txBody>
      </p:sp>
    </p:spTree>
    <p:extLst>
      <p:ext uri="{BB962C8B-B14F-4D97-AF65-F5344CB8AC3E}">
        <p14:creationId xmlns:p14="http://schemas.microsoft.com/office/powerpoint/2010/main" val="32076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860"/>
    </mc:Choice>
    <mc:Fallback xmlns="">
      <p:transition spd="slow" advTm="245860"/>
    </mc:Fallback>
  </mc:AlternateContent>
  <p:extLst>
    <p:ext uri="{3A86A75C-4F4B-4683-9AE1-C65F6400EC91}">
      <p14:laserTraceLst xmlns:p14="http://schemas.microsoft.com/office/powerpoint/2010/main">
        <p14:tracePtLst>
          <p14:tracePt t="403" x="585788" y="2014538"/>
          <p14:tracePt t="413" x="849313" y="2243138"/>
          <p14:tracePt t="418" x="1095375" y="2455863"/>
          <p14:tracePt t="427" x="1265238" y="2617788"/>
          <p14:tracePt t="434" x="1419225" y="2752725"/>
          <p14:tracePt t="443" x="1589088" y="2897188"/>
          <p14:tracePt t="451" x="1784350" y="3084513"/>
          <p14:tracePt t="460" x="1979613" y="3246438"/>
          <p14:tracePt t="466" x="2251075" y="3416300"/>
          <p14:tracePt t="476" x="2514600" y="3611563"/>
          <p14:tracePt t="482" x="2795588" y="3832225"/>
          <p14:tracePt t="490" x="3074988" y="4037013"/>
          <p14:tracePt t="497" x="3348038" y="4214813"/>
          <p14:tracePt t="512" x="3576638" y="4376738"/>
          <p14:tracePt t="518" x="3729038" y="4503738"/>
          <p14:tracePt t="526" x="3832225" y="4605338"/>
          <p14:tracePt t="532" x="3890963" y="4648200"/>
          <p14:tracePt t="539" x="3916363" y="4683125"/>
          <p14:tracePt t="546" x="3933825" y="4699000"/>
          <p14:tracePt t="553" x="3941763" y="4708525"/>
          <p14:tracePt t="567" x="3941763" y="4716463"/>
          <p14:tracePt t="643" x="3951288" y="4716463"/>
          <p14:tracePt t="651" x="3959225" y="4716463"/>
          <p14:tracePt t="658" x="3984625" y="4759325"/>
          <p14:tracePt t="664" x="4035425" y="4818063"/>
          <p14:tracePt t="3603" x="4044950" y="4818063"/>
          <p14:tracePt t="3608" x="4060825" y="4827588"/>
          <p14:tracePt t="3622" x="4078288" y="4835525"/>
          <p14:tracePt t="3629" x="4095750" y="4835525"/>
          <p14:tracePt t="3636" x="4111625" y="4835525"/>
          <p14:tracePt t="3643" x="4121150" y="4843463"/>
          <p14:tracePt t="3650" x="4137025" y="4843463"/>
          <p14:tracePt t="3658" x="4146550" y="4843463"/>
          <p14:tracePt t="3664" x="4171950" y="4843463"/>
          <p14:tracePt t="3672" x="4179888" y="4843463"/>
          <p14:tracePt t="3678" x="4197350" y="4852988"/>
          <p14:tracePt t="3685" x="4214813" y="4852988"/>
          <p14:tracePt t="3692" x="4230688" y="4852988"/>
          <p14:tracePt t="3698" x="4240213" y="4852988"/>
          <p14:tracePt t="3706" x="4248150" y="4852988"/>
          <p14:tracePt t="3712" x="4256088" y="4852988"/>
          <p14:tracePt t="3720" x="4265613" y="4852988"/>
          <p14:tracePt t="3733" x="4281488" y="4852988"/>
          <p14:tracePt t="3747" x="4291013" y="4852988"/>
          <p14:tracePt t="3762" x="4298950" y="4852988"/>
          <p14:tracePt t="3768" x="4306888" y="4852988"/>
          <p14:tracePt t="3775" x="4316413" y="4852988"/>
          <p14:tracePt t="3790" x="4324350" y="4852988"/>
          <p14:tracePt t="3796" x="4332288" y="4852988"/>
          <p14:tracePt t="3817" x="4341813" y="4852988"/>
          <p14:tracePt t="3831" x="4349750" y="4852988"/>
          <p14:tracePt t="3852" x="4359275" y="4852988"/>
          <p14:tracePt t="3873" x="4367213" y="4852988"/>
          <p14:tracePt t="3971" x="4375150" y="4852988"/>
          <p14:tracePt t="4019" x="4375150" y="4843463"/>
          <p14:tracePt t="4054" x="4375150" y="4835525"/>
          <p14:tracePt t="4075" x="4367213" y="4835525"/>
          <p14:tracePt t="4089" x="4359275" y="4835525"/>
          <p14:tracePt t="4102" x="4349750" y="4835525"/>
          <p14:tracePt t="4110" x="4349750" y="4827588"/>
          <p14:tracePt t="4124" x="4341813" y="4818063"/>
          <p14:tracePt t="4144" x="4324350" y="4818063"/>
          <p14:tracePt t="4158" x="4316413" y="4818063"/>
          <p14:tracePt t="4165" x="4316413" y="4810125"/>
          <p14:tracePt t="4173" x="4298950" y="4810125"/>
          <p14:tracePt t="4180" x="4273550" y="4802188"/>
          <p14:tracePt t="4188" x="4265613" y="4802188"/>
          <p14:tracePt t="4193" x="4230688" y="4802188"/>
          <p14:tracePt t="4200" x="4205288" y="4802188"/>
          <p14:tracePt t="4207" x="4179888" y="4792663"/>
          <p14:tracePt t="4214" x="4129088" y="4784725"/>
          <p14:tracePt t="4223" x="4086225" y="4784725"/>
          <p14:tracePt t="4228" x="4060825" y="4775200"/>
          <p14:tracePt t="4235" x="4035425" y="4767263"/>
          <p14:tracePt t="4242" x="3992563" y="4767263"/>
          <p14:tracePt t="4249" x="3967163" y="4759325"/>
          <p14:tracePt t="4257" x="3925888" y="4759325"/>
          <p14:tracePt t="4263" x="3873500" y="4749800"/>
          <p14:tracePt t="4271" x="3840163" y="4733925"/>
          <p14:tracePt t="4277" x="3789363" y="4716463"/>
          <p14:tracePt t="4283" x="3746500" y="4699000"/>
          <p14:tracePt t="4292" x="3703638" y="4683125"/>
          <p14:tracePt t="4298" x="3662363" y="4673600"/>
          <p14:tracePt t="4306" x="3636963" y="4657725"/>
          <p14:tracePt t="4312" x="3611563" y="4640263"/>
          <p14:tracePt t="4319" x="3586163" y="4630738"/>
          <p14:tracePt t="4325" x="3559175" y="4605338"/>
          <p14:tracePt t="4332" x="3533775" y="4597400"/>
          <p14:tracePt t="4340" x="3508375" y="4579938"/>
          <p14:tracePt t="4346" x="3482975" y="4572000"/>
          <p14:tracePt t="4355" x="3467100" y="4546600"/>
          <p14:tracePt t="4361" x="3432175" y="4529138"/>
          <p14:tracePt t="4368" x="3424238" y="4503738"/>
          <p14:tracePt t="4375" x="3414713" y="4495800"/>
          <p14:tracePt t="4384" x="3381375" y="4478338"/>
          <p14:tracePt t="4389" x="3373438" y="4460875"/>
          <p14:tracePt t="4395" x="3355975" y="4445000"/>
          <p14:tracePt t="4402" x="3338513" y="4427538"/>
          <p14:tracePt t="4409" x="3322638" y="4394200"/>
          <p14:tracePt t="4416" x="3297238" y="4368800"/>
          <p14:tracePt t="4425" x="3279775" y="4351338"/>
          <p14:tracePt t="4430" x="3262313" y="4308475"/>
          <p14:tracePt t="6539" x="3414713" y="4275138"/>
          <p14:tracePt t="6547" x="3543300" y="4257675"/>
          <p14:tracePt t="6555" x="3662363" y="4257675"/>
          <p14:tracePt t="6563" x="3738563" y="4257675"/>
          <p14:tracePt t="6571" x="3814763" y="4257675"/>
          <p14:tracePt t="6586" x="3865563" y="4257675"/>
          <p14:tracePt t="6591" x="3908425" y="4257675"/>
          <p14:tracePt t="6598" x="3959225" y="4257675"/>
          <p14:tracePt t="6605" x="3984625" y="4257675"/>
          <p14:tracePt t="6612" x="4017963" y="4257675"/>
          <p14:tracePt t="6620" x="4052888" y="4257675"/>
          <p14:tracePt t="6625" x="4086225" y="4257675"/>
          <p14:tracePt t="6633" x="4103688" y="4257675"/>
          <p14:tracePt t="6640" x="4129088" y="4257675"/>
          <p14:tracePt t="6647" x="4146550" y="4257675"/>
          <p14:tracePt t="6654" x="4162425" y="4257675"/>
          <p14:tracePt t="6660" x="4179888" y="4257675"/>
          <p14:tracePt t="6669" x="4197350" y="4257675"/>
          <p14:tracePt t="6674" x="4230688" y="4257675"/>
          <p14:tracePt t="6681" x="4248150" y="4257675"/>
          <p14:tracePt t="6688" x="4256088" y="4257675"/>
          <p14:tracePt t="6696" x="4265613" y="4257675"/>
          <p14:tracePt t="6703" x="4281488" y="4257675"/>
          <p14:tracePt t="6710" x="4298950" y="4257675"/>
          <p14:tracePt t="6716" x="4306888" y="4257675"/>
          <p14:tracePt t="6723" x="4316413" y="4257675"/>
          <p14:tracePt t="6730" x="4324350" y="4257675"/>
          <p14:tracePt t="6738" x="4341813" y="4257675"/>
          <p14:tracePt t="6744" x="4349750" y="4257675"/>
          <p14:tracePt t="6753" x="4367213" y="4257675"/>
          <p14:tracePt t="6758" x="4384675" y="4257675"/>
          <p14:tracePt t="6765" x="4392613" y="4249738"/>
          <p14:tracePt t="6772" x="4400550" y="4249738"/>
          <p14:tracePt t="6779" x="4418013" y="4249738"/>
          <p14:tracePt t="6793" x="4425950" y="4249738"/>
          <p14:tracePt t="6800" x="4435475" y="4249738"/>
          <p14:tracePt t="6807" x="4443413" y="4249738"/>
          <p14:tracePt t="6814" x="4451350" y="4249738"/>
          <p14:tracePt t="6821" x="4460875" y="4249738"/>
          <p14:tracePt t="6836" x="4468813" y="4249738"/>
          <p14:tracePt t="6844" x="4476750" y="4249738"/>
          <p14:tracePt t="6849" x="4486275" y="4249738"/>
          <p14:tracePt t="6855" x="4494213" y="4249738"/>
          <p14:tracePt t="6862" x="4511675" y="4249738"/>
          <p14:tracePt t="6870" x="4519613" y="4249738"/>
          <p14:tracePt t="6877" x="4545013" y="4249738"/>
          <p14:tracePt t="6891" x="4562475" y="4249738"/>
          <p14:tracePt t="6898" x="4579938" y="4240213"/>
          <p14:tracePt t="6905" x="4595813" y="4240213"/>
          <p14:tracePt t="6911" x="4613275" y="4232275"/>
          <p14:tracePt t="6919" x="4638675" y="4232275"/>
          <p14:tracePt t="6925" x="4664075" y="4232275"/>
          <p14:tracePt t="6932" x="4681538" y="4232275"/>
          <p14:tracePt t="6939" x="4706938" y="4232275"/>
          <p14:tracePt t="6955" x="4757738" y="4214813"/>
          <p14:tracePt t="6961" x="4783138" y="4214813"/>
          <p14:tracePt t="6967" x="4818063" y="4214813"/>
          <p14:tracePt t="6973" x="4843463" y="4206875"/>
          <p14:tracePt t="6981" x="4868863" y="4206875"/>
          <p14:tracePt t="6988" x="4894263" y="4197350"/>
          <p14:tracePt t="6994" x="4919663" y="4197350"/>
          <p14:tracePt t="7003" x="4945063" y="4197350"/>
          <p14:tracePt t="7009" x="4962525" y="4197350"/>
          <p14:tracePt t="7016" x="4995863" y="4197350"/>
          <p14:tracePt t="7023" x="5021263" y="4197350"/>
          <p14:tracePt t="7029" x="5038725" y="4197350"/>
          <p14:tracePt t="7038" x="5054600" y="4197350"/>
          <p14:tracePt t="7043" x="5080000" y="4197350"/>
          <p14:tracePt t="7052" x="5097463" y="4197350"/>
          <p14:tracePt t="7057" x="5106988" y="4197350"/>
          <p14:tracePt t="7064" x="5132388" y="4197350"/>
          <p14:tracePt t="7072" x="5148263" y="4197350"/>
          <p14:tracePt t="7079" x="5173663" y="4197350"/>
          <p14:tracePt t="7087" x="5199063" y="4197350"/>
          <p14:tracePt t="7092" x="5224463" y="4189413"/>
          <p14:tracePt t="7099" x="5241925" y="4189413"/>
          <p14:tracePt t="7106" x="5302250" y="4189413"/>
          <p14:tracePt t="7113" x="5403850" y="4171950"/>
          <p14:tracePt t="7121" x="5446713" y="4171950"/>
          <p14:tracePt t="7127" x="5472113" y="4164013"/>
          <p14:tracePt t="7136" x="5497513" y="4164013"/>
          <p14:tracePt t="7141" x="5513388" y="4164013"/>
          <p14:tracePt t="7148" x="5530850" y="4156075"/>
          <p14:tracePt t="7162" x="5548313" y="4156075"/>
          <p14:tracePt t="7176" x="5556250" y="4156075"/>
          <p14:tracePt t="7189" x="5565775" y="4156075"/>
          <p14:tracePt t="7197" x="5573713" y="4156075"/>
          <p14:tracePt t="7211" x="5581650" y="4156075"/>
          <p14:tracePt t="7225" x="5591175" y="4156075"/>
          <p14:tracePt t="7238" x="5591175" y="4146550"/>
          <p14:tracePt t="7253" x="5599113" y="4146550"/>
          <p14:tracePt t="7322" x="5591175" y="4138613"/>
          <p14:tracePt t="7329" x="5573713" y="4138613"/>
          <p14:tracePt t="7337" x="5548313" y="4138613"/>
          <p14:tracePt t="7343" x="5530850" y="4138613"/>
          <p14:tracePt t="7352" x="5505450" y="4138613"/>
          <p14:tracePt t="7357" x="5480050" y="4138613"/>
          <p14:tracePt t="7364" x="5454650" y="4138613"/>
          <p14:tracePt t="7371" x="5429250" y="4138613"/>
          <p14:tracePt t="7378" x="5394325" y="4146550"/>
          <p14:tracePt t="7387" x="5368925" y="4146550"/>
          <p14:tracePt t="7392" x="5343525" y="4146550"/>
          <p14:tracePt t="7399" x="5292725" y="4164013"/>
          <p14:tracePt t="7406" x="5216525" y="4171950"/>
          <p14:tracePt t="7413" x="5132388" y="4206875"/>
          <p14:tracePt t="7421" x="5021263" y="4214813"/>
          <p14:tracePt t="7427" x="4902200" y="4240213"/>
          <p14:tracePt t="7434" x="4833938" y="4257675"/>
          <p14:tracePt t="7440" x="4775200" y="4265613"/>
          <p14:tracePt t="7447" x="4706938" y="4283075"/>
          <p14:tracePt t="7457" x="4664075" y="4291013"/>
          <p14:tracePt t="7462" x="4638675" y="4300538"/>
          <p14:tracePt t="7470" x="4621213" y="4308475"/>
          <p14:tracePt t="7482" x="4605338" y="4308475"/>
          <p14:tracePt t="7489" x="4595813" y="4308475"/>
          <p14:tracePt t="7496" x="4587875" y="4316413"/>
          <p14:tracePt t="7503" x="4579938" y="4316413"/>
          <p14:tracePt t="7510" x="4570413" y="4316413"/>
          <p14:tracePt t="7519" x="4562475" y="4316413"/>
          <p14:tracePt t="7524" x="4554538" y="4316413"/>
          <p14:tracePt t="7532" x="4545013" y="4316413"/>
          <p14:tracePt t="7538" x="4537075" y="4325938"/>
          <p14:tracePt t="7545" x="4519613" y="4333875"/>
          <p14:tracePt t="7553" x="4503738" y="4333875"/>
          <p14:tracePt t="7559" x="4486275" y="4341813"/>
          <p14:tracePt t="7566" x="4476750" y="4341813"/>
          <p14:tracePt t="7573" x="4460875" y="4351338"/>
          <p14:tracePt t="7580" x="4451350" y="4351338"/>
          <p14:tracePt t="7589" x="4443413" y="4359275"/>
          <p14:tracePt t="7593" x="4425950" y="4359275"/>
          <p14:tracePt t="7602" x="4418013" y="4368800"/>
          <p14:tracePt t="7608" x="4400550" y="4368800"/>
          <p14:tracePt t="7615" x="4384675" y="4376738"/>
          <p14:tracePt t="7621" x="4359275" y="4376738"/>
          <p14:tracePt t="7629" x="4332288" y="4384675"/>
          <p14:tracePt t="7637" x="4316413" y="4384675"/>
          <p14:tracePt t="7643" x="4291013" y="4394200"/>
          <p14:tracePt t="7652" x="4197350" y="4394200"/>
          <p14:tracePt t="7656" x="4154488" y="4402138"/>
          <p14:tracePt t="7663" x="4103688" y="4402138"/>
          <p14:tracePt t="7671" x="4035425" y="4402138"/>
          <p14:tracePt t="7677" x="3967163" y="4410075"/>
          <p14:tracePt t="7686" x="3900488" y="4410075"/>
          <p14:tracePt t="7692" x="3857625" y="4410075"/>
          <p14:tracePt t="7699" x="3832225" y="4410075"/>
          <p14:tracePt t="7705" x="3771900" y="4410075"/>
          <p14:tracePt t="7712" x="3703638" y="4402138"/>
          <p14:tracePt t="7721" x="3636963" y="4394200"/>
          <p14:tracePt t="7726" x="3559175" y="4394200"/>
          <p14:tracePt t="7733" x="3482975" y="4376738"/>
          <p14:tracePt t="7740" x="3424238" y="4376738"/>
          <p14:tracePt t="7747" x="3363913" y="4368800"/>
          <p14:tracePt t="7755" x="3297238" y="4368800"/>
          <p14:tracePt t="7764" x="3228975" y="4351338"/>
          <p14:tracePt t="7769" x="3152775" y="4341813"/>
          <p14:tracePt t="7775" x="3074988" y="4333875"/>
          <p14:tracePt t="7782" x="3016250" y="4316413"/>
          <p14:tracePt t="7789" x="2973388" y="4316413"/>
          <p14:tracePt t="7796" x="2930525" y="4300538"/>
          <p14:tracePt t="7804" x="2914650" y="4300538"/>
          <p14:tracePt t="7810" x="2897188" y="4300538"/>
          <p14:tracePt t="7819" x="2889250" y="4300538"/>
          <p14:tracePt t="7824" x="2879725" y="4300538"/>
          <p14:tracePt t="7831" x="2871788" y="4300538"/>
          <p14:tracePt t="7838" x="2863850" y="4291013"/>
          <p14:tracePt t="7845" x="2854325" y="4291013"/>
          <p14:tracePt t="7866" x="2846388" y="4291013"/>
          <p14:tracePt t="7872" x="2838450" y="4291013"/>
          <p14:tracePt t="7893" x="2828925" y="4291013"/>
          <p14:tracePt t="7936" x="2820988" y="4291013"/>
          <p14:tracePt t="7963" x="2811463" y="4291013"/>
          <p14:tracePt t="8005" x="2803525" y="4291013"/>
          <p14:tracePt t="8019" x="2795588" y="4300538"/>
          <p14:tracePt t="8039" x="2786063" y="4300538"/>
          <p14:tracePt t="8047" x="2778125" y="4300538"/>
          <p14:tracePt t="8054" x="2760663" y="4308475"/>
          <p14:tracePt t="8061" x="2744788" y="4316413"/>
          <p14:tracePt t="8069" x="2719388" y="4316413"/>
          <p14:tracePt t="8075" x="2676525" y="4325938"/>
          <p14:tracePt t="8081" x="2616200" y="4333875"/>
          <p14:tracePt t="8088" x="2600325" y="4341813"/>
          <p14:tracePt t="8095" x="2565400" y="4351338"/>
          <p14:tracePt t="8104" x="2532063" y="4359275"/>
          <p14:tracePt t="8110" x="2471738" y="4359275"/>
          <p14:tracePt t="8119" x="2405063" y="4368800"/>
          <p14:tracePt t="8123" x="2344738" y="4376738"/>
          <p14:tracePt t="8130" x="2276475" y="4384675"/>
          <p14:tracePt t="8139" x="2208213" y="4384675"/>
          <p14:tracePt t="8144" x="2141538" y="4394200"/>
          <p14:tracePt t="8152" x="2055813" y="4402138"/>
          <p14:tracePt t="8158" x="1997075" y="4402138"/>
          <p14:tracePt t="8166" x="1954213" y="4402138"/>
          <p14:tracePt t="8172" x="1911350" y="4402138"/>
          <p14:tracePt t="8179" x="1852613" y="4402138"/>
          <p14:tracePt t="8187" x="1835150" y="4402138"/>
          <p14:tracePt t="8193" x="1809750" y="4410075"/>
          <p14:tracePt t="8201" x="1784350" y="4410075"/>
          <p14:tracePt t="8207" x="1749425" y="4410075"/>
          <p14:tracePt t="8214" x="1733550" y="4410075"/>
          <p14:tracePt t="8221" x="1708150" y="4410075"/>
          <p14:tracePt t="8228" x="1673225" y="4410075"/>
          <p14:tracePt t="8235" x="1597025" y="4402138"/>
          <p14:tracePt t="8241" x="1563688" y="4402138"/>
          <p14:tracePt t="8249" x="1503363" y="4402138"/>
          <p14:tracePt t="8255" x="1435100" y="4402138"/>
          <p14:tracePt t="8263" x="1393825" y="4402138"/>
          <p14:tracePt t="8270" x="1358900" y="4394200"/>
          <p14:tracePt t="8277" x="1333500" y="4384675"/>
          <p14:tracePt t="8285" x="1300163" y="4376738"/>
          <p14:tracePt t="8622" x="1274763" y="4376738"/>
          <p14:tracePt t="8629" x="1231900" y="4376738"/>
          <p14:tracePt t="8637" x="1138238" y="4384675"/>
          <p14:tracePt t="8646" x="1054100" y="4394200"/>
          <p14:tracePt t="8654" x="950913" y="4402138"/>
          <p14:tracePt t="8669" x="858838" y="4410075"/>
          <p14:tracePt t="8673" x="790575" y="4410075"/>
          <p14:tracePt t="8681" x="739775" y="4410075"/>
          <p14:tracePt t="8687" x="696913" y="4410075"/>
          <p14:tracePt t="8694" x="654050" y="4410075"/>
          <p14:tracePt t="8701" x="628650" y="4410075"/>
          <p14:tracePt t="8708" x="603250" y="4410075"/>
          <p14:tracePt t="8716" x="577850" y="4410075"/>
          <p14:tracePt t="8722" x="560388" y="4419600"/>
          <p14:tracePt t="8730" x="552450" y="4419600"/>
          <p14:tracePt t="8737" x="544513" y="4419600"/>
          <p14:tracePt t="8743" x="527050" y="4419600"/>
          <p14:tracePt t="8752" x="509588" y="4419600"/>
          <p14:tracePt t="8757" x="501650" y="4419600"/>
          <p14:tracePt t="8764" x="492125" y="4419600"/>
          <p14:tracePt t="8771" x="466725" y="4427538"/>
          <p14:tracePt t="8778" x="450850" y="4427538"/>
          <p14:tracePt t="8786" x="441325" y="4427538"/>
          <p14:tracePt t="8792" x="433388" y="4427538"/>
          <p14:tracePt t="8799" x="415925" y="4427538"/>
          <p14:tracePt t="8806" x="407988" y="4427538"/>
          <p14:tracePt t="8812" x="407988" y="4435475"/>
          <p14:tracePt t="8820" x="390525" y="4435475"/>
          <p14:tracePt t="8835" x="382588" y="4445000"/>
          <p14:tracePt t="8841" x="373063" y="4445000"/>
          <p14:tracePt t="8854" x="365125" y="4445000"/>
          <p14:tracePt t="8870" x="357188" y="4452938"/>
          <p14:tracePt t="8876" x="347663" y="4452938"/>
          <p14:tracePt t="8882" x="339725" y="4452938"/>
          <p14:tracePt t="8889" x="314325" y="4452938"/>
          <p14:tracePt t="8896" x="306388" y="4452938"/>
          <p14:tracePt t="8903" x="296863" y="4460875"/>
          <p14:tracePt t="8911" x="271463" y="4460875"/>
          <p14:tracePt t="8919" x="263525" y="4460875"/>
          <p14:tracePt t="8924" x="238125" y="4470400"/>
          <p14:tracePt t="8931" x="230188" y="4470400"/>
          <p14:tracePt t="8938" x="220663" y="4470400"/>
          <p14:tracePt t="8945" x="212725" y="4470400"/>
          <p14:tracePt t="8959" x="195263" y="4470400"/>
          <p14:tracePt t="8972" x="187325" y="4470400"/>
          <p14:tracePt t="8987" x="177800" y="4470400"/>
          <p14:tracePt t="9008" x="169863" y="4470400"/>
          <p14:tracePt t="9021" x="161925" y="4470400"/>
          <p14:tracePt t="9091" x="169863" y="4470400"/>
          <p14:tracePt t="9126" x="177800" y="4470400"/>
          <p14:tracePt t="9147" x="187325" y="4470400"/>
          <p14:tracePt t="9175" x="203200" y="4470400"/>
          <p14:tracePt t="9189" x="212725" y="4470400"/>
          <p14:tracePt t="9203" x="220663" y="4470400"/>
          <p14:tracePt t="9210" x="230188" y="4470400"/>
          <p14:tracePt t="9223" x="238125" y="4460875"/>
          <p14:tracePt t="9237" x="255588" y="4460875"/>
          <p14:tracePt t="9244" x="271463" y="4452938"/>
          <p14:tracePt t="9253" x="296863" y="4452938"/>
          <p14:tracePt t="9258" x="322263" y="4452938"/>
          <p14:tracePt t="9268" x="373063" y="4445000"/>
          <p14:tracePt t="9272" x="425450" y="4445000"/>
          <p14:tracePt t="9279" x="509588" y="4435475"/>
          <p14:tracePt t="9286" x="595313" y="4435475"/>
          <p14:tracePt t="9293" x="696913" y="4435475"/>
          <p14:tracePt t="9301" x="858838" y="4445000"/>
          <p14:tracePt t="9307" x="1044575" y="4460875"/>
          <p14:tracePt t="9314" x="1173163" y="4460875"/>
          <p14:tracePt t="9321" x="1317625" y="4452938"/>
          <p14:tracePt t="9328" x="1462088" y="4445000"/>
          <p14:tracePt t="9336" x="1622425" y="4445000"/>
          <p14:tracePt t="9342" x="1733550" y="4435475"/>
          <p14:tracePt t="9351" x="1852613" y="4435475"/>
          <p14:tracePt t="9356" x="1962150" y="4435475"/>
          <p14:tracePt t="9363" x="2073275" y="4435475"/>
          <p14:tracePt t="9370" x="2174875" y="4435475"/>
          <p14:tracePt t="9377" x="2251075" y="4445000"/>
          <p14:tracePt t="9385" x="2319338" y="4445000"/>
          <p14:tracePt t="9391" x="2387600" y="4445000"/>
          <p14:tracePt t="9398" x="2471738" y="4445000"/>
          <p14:tracePt t="9405" x="2540000" y="4445000"/>
          <p14:tracePt t="9412" x="2625725" y="4445000"/>
          <p14:tracePt t="9419" x="2676525" y="4445000"/>
          <p14:tracePt t="9426" x="2719388" y="4445000"/>
          <p14:tracePt t="9435" x="2760663" y="4435475"/>
          <p14:tracePt t="9440" x="2786063" y="4435475"/>
          <p14:tracePt t="9447" x="2828925" y="4435475"/>
          <p14:tracePt t="9453" x="2854325" y="4435475"/>
          <p14:tracePt t="9460" x="2879725" y="4435475"/>
          <p14:tracePt t="9468" x="2914650" y="4435475"/>
          <p14:tracePt t="9474" x="2947988" y="4435475"/>
          <p14:tracePt t="9484" x="2990850" y="4435475"/>
          <p14:tracePt t="9488" x="3016250" y="4435475"/>
          <p14:tracePt t="9496" x="3041650" y="4435475"/>
          <p14:tracePt t="9503" x="3067050" y="4435475"/>
          <p14:tracePt t="9509" x="3074988" y="4435475"/>
          <p14:tracePt t="9517" x="3092450" y="4435475"/>
          <p14:tracePt t="9523" x="3100388" y="4435475"/>
          <p14:tracePt t="9530" x="3117850" y="4435475"/>
          <p14:tracePt t="9537" x="3135313" y="4427538"/>
          <p14:tracePt t="9544" x="3160713" y="4427538"/>
          <p14:tracePt t="9552" x="3178175" y="4427538"/>
          <p14:tracePt t="9558" x="3186113" y="4427538"/>
          <p14:tracePt t="9567" x="3203575" y="4419600"/>
          <p14:tracePt t="9572" x="3211513" y="4419600"/>
          <p14:tracePt t="9579" x="3219450" y="4419600"/>
          <p14:tracePt t="9586" x="3236913" y="4419600"/>
          <p14:tracePt t="9869" x="3270250" y="4419600"/>
          <p14:tracePt t="9877" x="3338513" y="4419600"/>
          <p14:tracePt t="9884" x="3424238" y="4419600"/>
          <p14:tracePt t="9890" x="3500438" y="4419600"/>
          <p14:tracePt t="9897" x="3576638" y="4419600"/>
          <p14:tracePt t="9904" x="3627438" y="4419600"/>
          <p14:tracePt t="9911" x="3652838" y="4419600"/>
          <p14:tracePt t="9918" x="3662363" y="4419600"/>
          <p14:tracePt t="9925" x="3678238" y="4419600"/>
          <p14:tracePt t="9934" x="3695700" y="4419600"/>
          <p14:tracePt t="9939" x="3703638" y="4419600"/>
          <p14:tracePt t="9954" x="3713163" y="4419600"/>
          <p14:tracePt t="9960" x="3721100" y="4419600"/>
          <p14:tracePt t="9968" x="3729038" y="4419600"/>
          <p14:tracePt t="9974" x="3738563" y="4419600"/>
          <p14:tracePt t="9981" x="3746500" y="4419600"/>
          <p14:tracePt t="9987" x="3756025" y="4419600"/>
          <p14:tracePt t="10002" x="3763963" y="4419600"/>
          <p14:tracePt t="10009" x="3771900" y="4419600"/>
          <p14:tracePt t="10017" x="3781425" y="4419600"/>
          <p14:tracePt t="10023" x="3789363" y="4419600"/>
          <p14:tracePt t="10036" x="3797300" y="4419600"/>
          <p14:tracePt t="10043" x="3806825" y="4419600"/>
          <p14:tracePt t="10051" x="3814763" y="4419600"/>
          <p14:tracePt t="10067" x="3822700" y="4419600"/>
          <p14:tracePt t="10078" x="3840163" y="4419600"/>
          <p14:tracePt t="10100" x="3848100" y="4419600"/>
          <p14:tracePt t="10106" x="3857625" y="4419600"/>
          <p14:tracePt t="10113" x="3865563" y="4419600"/>
          <p14:tracePt t="10120" x="3873500" y="4419600"/>
          <p14:tracePt t="10135" x="3883025" y="4419600"/>
          <p14:tracePt t="10141" x="3890963" y="4419600"/>
          <p14:tracePt t="10155" x="3900488" y="4419600"/>
          <p14:tracePt t="10162" x="3908425" y="4419600"/>
          <p14:tracePt t="10176" x="3916363" y="4419600"/>
          <p14:tracePt t="10190" x="3925888" y="4419600"/>
          <p14:tracePt t="10203" x="3933825" y="4419600"/>
          <p14:tracePt t="10210" x="3941763" y="4419600"/>
          <p14:tracePt t="10224" x="3951288" y="4419600"/>
          <p14:tracePt t="10233" x="3959225" y="4419600"/>
          <p14:tracePt t="10239" x="3967163" y="4419600"/>
          <p14:tracePt t="10252" x="3984625" y="4419600"/>
          <p14:tracePt t="10267" x="3992563" y="4419600"/>
          <p14:tracePt t="10273" x="4002088" y="4419600"/>
          <p14:tracePt t="10281" x="4010025" y="4419600"/>
          <p14:tracePt t="10287" x="4017963" y="4419600"/>
          <p14:tracePt t="10305" x="4027488" y="4419600"/>
          <p14:tracePt t="10316" x="4035425" y="4419600"/>
          <p14:tracePt t="10322" x="4044950" y="4419600"/>
          <p14:tracePt t="10343" x="4052888" y="4419600"/>
          <p14:tracePt t="10364" x="4060825" y="4419600"/>
          <p14:tracePt t="10378" x="4070350" y="4419600"/>
          <p14:tracePt t="10392" x="4078288" y="4419600"/>
          <p14:tracePt t="10406" x="4086225" y="4419600"/>
          <p14:tracePt t="10440" x="4095750" y="4419600"/>
          <p14:tracePt t="10482" x="4103688" y="4419600"/>
          <p14:tracePt t="10503" x="4111625" y="4419600"/>
          <p14:tracePt t="10517" x="4121150" y="4419600"/>
          <p14:tracePt t="10532" x="4129088" y="4419600"/>
          <p14:tracePt t="10559" x="4146550" y="4419600"/>
          <p14:tracePt t="10580" x="4154488" y="4419600"/>
          <p14:tracePt t="10601" x="4162425" y="4419600"/>
          <p14:tracePt t="10615" x="4171950" y="4419600"/>
          <p14:tracePt t="10635" x="4179888" y="4419600"/>
          <p14:tracePt t="10656" x="4179888" y="4410075"/>
          <p14:tracePt t="10671" x="4187825" y="4410075"/>
          <p14:tracePt t="10699" x="4197350" y="4402138"/>
          <p14:tracePt t="10705" x="4205288" y="4402138"/>
          <p14:tracePt t="10726" x="4205288" y="4394200"/>
          <p14:tracePt t="10754" x="4214813" y="4394200"/>
          <p14:tracePt t="10775" x="4214813" y="4384675"/>
          <p14:tracePt t="10789" x="4222750" y="4376738"/>
          <p14:tracePt t="10803" x="4222750" y="4368800"/>
          <p14:tracePt t="10824" x="4230688" y="4359275"/>
          <p14:tracePt t="10837" x="4230688" y="4351338"/>
          <p14:tracePt t="10844" x="4240213" y="4351338"/>
          <p14:tracePt t="10851" x="4240213" y="4341813"/>
          <p14:tracePt t="10859" x="4240213" y="4333875"/>
          <p14:tracePt t="10873" x="4240213" y="4325938"/>
          <p14:tracePt t="10879" x="4248150" y="4316413"/>
          <p14:tracePt t="10886" x="4248150" y="4308475"/>
          <p14:tracePt t="10907" x="4248150" y="4300538"/>
          <p14:tracePt t="10914" x="4256088" y="4291013"/>
          <p14:tracePt t="10921" x="4256088" y="4283075"/>
          <p14:tracePt t="10935" x="4265613" y="4275138"/>
          <p14:tracePt t="10952" x="4265613" y="4265613"/>
          <p14:tracePt t="10956" x="4265613" y="4257675"/>
          <p14:tracePt t="10970" x="4273550" y="4249738"/>
          <p14:tracePt t="10984" x="4273550" y="4240213"/>
          <p14:tracePt t="11005" x="4281488" y="4232275"/>
          <p14:tracePt t="11012" x="4281488" y="4224338"/>
          <p14:tracePt t="11018" x="4291013" y="4214813"/>
          <p14:tracePt t="11026" x="4306888" y="4197350"/>
          <p14:tracePt t="11033" x="4316413" y="4181475"/>
          <p14:tracePt t="11039" x="4324350" y="4164013"/>
          <p14:tracePt t="11046" x="4341813" y="4146550"/>
          <p14:tracePt t="11053" x="4349750" y="4138613"/>
          <p14:tracePt t="11061" x="4367213" y="4121150"/>
          <p14:tracePt t="11069" x="4367213" y="4113213"/>
          <p14:tracePt t="11074" x="4367213" y="4105275"/>
          <p14:tracePt t="11085" x="4384675" y="4105275"/>
          <p14:tracePt t="11088" x="4384675" y="4095750"/>
          <p14:tracePt t="11095" x="4384675" y="4087813"/>
          <p14:tracePt t="11102" x="4392613" y="4087813"/>
          <p14:tracePt t="11118" x="4392613" y="4079875"/>
          <p14:tracePt t="11132" x="4400550" y="4079875"/>
          <p14:tracePt t="11137" x="4400550" y="4070350"/>
          <p14:tracePt t="11144" x="4410075" y="4070350"/>
          <p14:tracePt t="11186" x="4418013" y="4070350"/>
          <p14:tracePt t="11206" x="4418013" y="4079875"/>
          <p14:tracePt t="11248" x="4418013" y="4087813"/>
          <p14:tracePt t="11262" x="4425950" y="4095750"/>
          <p14:tracePt t="11269" x="4435475" y="4095750"/>
          <p14:tracePt t="11276" x="4443413" y="4095750"/>
          <p14:tracePt t="11284" x="4468813" y="4105275"/>
          <p14:tracePt t="11291" x="4494213" y="4121150"/>
          <p14:tracePt t="11300" x="4503738" y="4121150"/>
          <p14:tracePt t="11304" x="4529138" y="4121150"/>
          <p14:tracePt t="11313" x="4554538" y="4138613"/>
          <p14:tracePt t="11319" x="4579938" y="4146550"/>
          <p14:tracePt t="11325" x="4595813" y="4146550"/>
          <p14:tracePt t="11332" x="4613275" y="4146550"/>
          <p14:tracePt t="11339" x="4630738" y="4156075"/>
          <p14:tracePt t="11345" x="4638675" y="4164013"/>
          <p14:tracePt t="11353" x="4664075" y="4164013"/>
          <p14:tracePt t="11360" x="4681538" y="4171950"/>
          <p14:tracePt t="11369" x="4699000" y="4171950"/>
          <p14:tracePt t="11373" x="4706938" y="4181475"/>
          <p14:tracePt t="11382" x="4732338" y="4181475"/>
          <p14:tracePt t="11388" x="4757738" y="4189413"/>
          <p14:tracePt t="11394" x="4800600" y="4189413"/>
          <p14:tracePt t="11403" x="4826000" y="4197350"/>
          <p14:tracePt t="11408" x="4859338" y="4206875"/>
          <p14:tracePt t="11417" x="4910138" y="4214813"/>
          <p14:tracePt t="11422" x="4953000" y="4214813"/>
          <p14:tracePt t="11431" x="5021263" y="4224338"/>
          <p14:tracePt t="11436" x="5089525" y="4232275"/>
          <p14:tracePt t="11443" x="5140325" y="4240213"/>
          <p14:tracePt t="11451" x="5208588" y="4240213"/>
          <p14:tracePt t="11457" x="5241925" y="4240213"/>
          <p14:tracePt t="11466" x="5267325" y="4240213"/>
          <p14:tracePt t="11471" x="5292725" y="4249738"/>
          <p14:tracePt t="11478" x="5318125" y="4249738"/>
          <p14:tracePt t="11485" x="5343525" y="4249738"/>
          <p14:tracePt t="11492" x="5368925" y="4257675"/>
          <p14:tracePt t="11501" x="5394325" y="4257675"/>
          <p14:tracePt t="11506" x="5411788" y="4257675"/>
          <p14:tracePt t="11513" x="5437188" y="4257675"/>
          <p14:tracePt t="11520" x="5454650" y="4257675"/>
          <p14:tracePt t="11527" x="5472113" y="4257675"/>
          <p14:tracePt t="11534" x="5480050" y="4257675"/>
          <p14:tracePt t="11541" x="5497513" y="4257675"/>
          <p14:tracePt t="11549" x="5513388" y="4257675"/>
          <p14:tracePt t="11555" x="5530850" y="4257675"/>
          <p14:tracePt t="11562" x="5556250" y="4257675"/>
          <p14:tracePt t="11893" x="5718175" y="4249738"/>
          <p14:tracePt t="11901" x="5956300" y="4249738"/>
          <p14:tracePt t="11910" x="6184900" y="4257675"/>
          <p14:tracePt t="11917" x="6354763" y="4257675"/>
          <p14:tracePt t="11924" x="6448425" y="4257675"/>
          <p14:tracePt t="11933" x="6534150" y="4257675"/>
          <p14:tracePt t="11940" x="6584950" y="4257675"/>
          <p14:tracePt t="11953" x="6635750" y="4257675"/>
          <p14:tracePt t="11960" x="6661150" y="4257675"/>
          <p14:tracePt t="11967" x="6686550" y="4257675"/>
          <p14:tracePt t="11974" x="6704013" y="4257675"/>
          <p14:tracePt t="11982" x="6719888" y="4257675"/>
          <p14:tracePt t="11988" x="6729413" y="4257675"/>
          <p14:tracePt t="11995" x="6754813" y="4257675"/>
          <p14:tracePt t="12002" x="6780213" y="4257675"/>
          <p14:tracePt t="12009" x="6797675" y="4257675"/>
          <p14:tracePt t="12017" x="6813550" y="4257675"/>
          <p14:tracePt t="12023" x="6831013" y="4257675"/>
          <p14:tracePt t="12031" x="6848475" y="4257675"/>
          <p14:tracePt t="12037" x="6856413" y="4257675"/>
          <p14:tracePt t="12044" x="6881813" y="4257675"/>
          <p14:tracePt t="12051" x="6889750" y="4257675"/>
          <p14:tracePt t="12057" x="6907213" y="4257675"/>
          <p14:tracePt t="12066" x="6924675" y="4257675"/>
          <p14:tracePt t="12072" x="6942138" y="4257675"/>
          <p14:tracePt t="12079" x="6950075" y="4257675"/>
          <p14:tracePt t="12086" x="6975475" y="4257675"/>
          <p14:tracePt t="12092" x="7000875" y="4257675"/>
          <p14:tracePt t="12100" x="7051675" y="4257675"/>
          <p14:tracePt t="12107" x="7102475" y="4257675"/>
          <p14:tracePt t="12115" x="7153275" y="4257675"/>
          <p14:tracePt t="12121" x="7221538" y="4249738"/>
          <p14:tracePt t="12128" x="7289800" y="4240213"/>
          <p14:tracePt t="12134" x="7358063" y="4232275"/>
          <p14:tracePt t="12141" x="7426325" y="4232275"/>
          <p14:tracePt t="12149" x="7467600" y="4232275"/>
          <p14:tracePt t="12155" x="7510463" y="4224338"/>
          <p14:tracePt t="12162" x="7545388" y="4224338"/>
          <p14:tracePt t="12169" x="7561263" y="4224338"/>
          <p14:tracePt t="12176" x="7586663" y="4224338"/>
          <p14:tracePt t="12184" x="7612063" y="4214813"/>
          <p14:tracePt t="12190" x="7629525" y="4214813"/>
          <p14:tracePt t="12198" x="7646988" y="4214813"/>
          <p14:tracePt t="12204" x="7662863" y="4214813"/>
          <p14:tracePt t="12211" x="7697788" y="4214813"/>
          <p14:tracePt t="12217" x="7705725" y="4214813"/>
          <p14:tracePt t="12225" x="7723188" y="4214813"/>
          <p14:tracePt t="12232" x="7748588" y="4206875"/>
          <p14:tracePt t="12239" x="7773988" y="4206875"/>
          <p14:tracePt t="12247" x="7791450" y="4206875"/>
          <p14:tracePt t="12253" x="7824788" y="4206875"/>
          <p14:tracePt t="12260" x="7850188" y="4206875"/>
          <p14:tracePt t="12267" x="7893050" y="4197350"/>
          <p14:tracePt t="12274" x="7961313" y="4189413"/>
          <p14:tracePt t="12281" x="8012113" y="4189413"/>
          <p14:tracePt t="12287" x="8054975" y="4181475"/>
          <p14:tracePt t="12295" x="8121650" y="4181475"/>
          <p14:tracePt t="12304" x="8189913" y="4181475"/>
          <p14:tracePt t="12308" x="8215313" y="4181475"/>
          <p14:tracePt t="12316" x="8250238" y="4181475"/>
          <p14:tracePt t="12322" x="8275638" y="4181475"/>
          <p14:tracePt t="12331" x="8301038" y="4181475"/>
          <p14:tracePt t="12337" x="8326438" y="4181475"/>
          <p14:tracePt t="12343" x="8351838" y="4181475"/>
          <p14:tracePt t="12350" x="8369300" y="4171950"/>
          <p14:tracePt t="12357" x="8394700" y="4171950"/>
          <p14:tracePt t="12365" x="8420100" y="4164013"/>
          <p14:tracePt t="12371" x="8445500" y="4164013"/>
          <p14:tracePt t="12686" x="8496300" y="4164013"/>
          <p14:tracePt t="12692" x="8572500" y="4164013"/>
          <p14:tracePt t="12699" x="8674100" y="4164013"/>
          <p14:tracePt t="12706" x="8777288" y="4164013"/>
          <p14:tracePt t="12714" x="8869363" y="4164013"/>
          <p14:tracePt t="12720" x="8947150" y="4164013"/>
          <p14:tracePt t="12727" x="9005888" y="4164013"/>
          <p14:tracePt t="12734" x="9056688" y="4164013"/>
          <p14:tracePt t="12743" x="9117013" y="4164013"/>
          <p14:tracePt t="12748" x="9150350" y="4164013"/>
          <p14:tracePt t="12755" x="9183688" y="4164013"/>
          <p14:tracePt t="12762" x="9209088" y="4164013"/>
          <p14:tracePt t="12769" x="9236075" y="4164013"/>
          <p14:tracePt t="12776" x="9261475" y="4164013"/>
          <p14:tracePt t="12783" x="9312275" y="4164013"/>
          <p14:tracePt t="12790" x="9337675" y="4164013"/>
          <p14:tracePt t="12798" x="9363075" y="4164013"/>
          <p14:tracePt t="12803" x="9380538" y="4164013"/>
          <p14:tracePt t="12810" x="9421813" y="4164013"/>
          <p14:tracePt t="12817" x="9490075" y="4164013"/>
          <p14:tracePt t="12825" x="9532938" y="4164013"/>
          <p14:tracePt t="12832" x="9558338" y="4164013"/>
          <p14:tracePt t="12839" x="9575800" y="4164013"/>
          <p14:tracePt t="12847" x="9609138" y="4164013"/>
          <p14:tracePt t="12852" x="9626600" y="4164013"/>
          <p14:tracePt t="12859" x="9642475" y="4164013"/>
          <p14:tracePt t="12866" x="9667875" y="4164013"/>
          <p14:tracePt t="12873" x="9694863" y="4171950"/>
          <p14:tracePt t="12881" x="9710738" y="4171950"/>
          <p14:tracePt t="12887" x="9736138" y="4171950"/>
          <p14:tracePt t="12894" x="9753600" y="4181475"/>
          <p14:tracePt t="12901" x="9779000" y="4181475"/>
          <p14:tracePt t="12907" x="9804400" y="4189413"/>
          <p14:tracePt t="12916" x="9829800" y="4189413"/>
          <p14:tracePt t="12924" x="9847263" y="4189413"/>
          <p14:tracePt t="12930" x="9872663" y="4189413"/>
          <p14:tracePt t="12936" x="9898063" y="4189413"/>
          <p14:tracePt t="12943" x="9923463" y="4189413"/>
          <p14:tracePt t="12951" x="9948863" y="4189413"/>
          <p14:tracePt t="12957" x="9974263" y="4189413"/>
          <p14:tracePt t="12965" x="10009188" y="4189413"/>
          <p14:tracePt t="12971" x="10034588" y="4189413"/>
          <p14:tracePt t="12978" x="10093325" y="4189413"/>
          <p14:tracePt t="12984" x="10153650" y="4189413"/>
          <p14:tracePt t="12991" x="10212388" y="4189413"/>
          <p14:tracePt t="12999" x="10280650" y="4181475"/>
          <p14:tracePt t="13005" x="10374313" y="4181475"/>
          <p14:tracePt t="13014" x="10442575" y="4181475"/>
          <p14:tracePt t="13020" x="10467975" y="4171950"/>
          <p14:tracePt t="13027" x="10501313" y="4171950"/>
          <p14:tracePt t="13033" x="10526713" y="4171950"/>
          <p14:tracePt t="13040" x="10544175" y="4171950"/>
          <p14:tracePt t="13047" x="10569575" y="4171950"/>
          <p14:tracePt t="13054" x="10594975" y="4171950"/>
          <p14:tracePt t="13061" x="10637838" y="4171950"/>
          <p14:tracePt t="13068" x="10671175" y="4171950"/>
          <p14:tracePt t="13075" x="10729913" y="4171950"/>
          <p14:tracePt t="13082" x="10790238" y="4164013"/>
          <p14:tracePt t="13089" x="10833100" y="4164013"/>
          <p14:tracePt t="13097" x="10891838" y="4164013"/>
          <p14:tracePt t="13102" x="10926763" y="4164013"/>
          <p14:tracePt t="13109" x="10977563" y="4156075"/>
          <p14:tracePt t="13116" x="11036300" y="4156075"/>
          <p14:tracePt t="13123" x="11071225" y="4156075"/>
          <p14:tracePt t="13131" x="11096625" y="4156075"/>
          <p14:tracePt t="13138" x="11122025" y="4156075"/>
          <p14:tracePt t="13145" x="11137900" y="4156075"/>
          <p14:tracePt t="13152" x="11155363" y="4156075"/>
          <p14:tracePt t="13159" x="11172825" y="4156075"/>
          <p14:tracePt t="13166" x="11180763" y="4156075"/>
          <p14:tracePt t="13172" x="11198225" y="4156075"/>
          <p14:tracePt t="13181" x="11206163" y="4156075"/>
          <p14:tracePt t="13187" x="11215688" y="4156075"/>
          <p14:tracePt t="13193" x="11223625" y="4156075"/>
          <p14:tracePt t="13200" x="11241088" y="4156075"/>
          <p14:tracePt t="13207" x="11249025" y="4156075"/>
          <p14:tracePt t="13216" x="11256963" y="4156075"/>
          <p14:tracePt t="13221" x="11274425" y="4156075"/>
          <p14:tracePt t="13230" x="11299825" y="4156075"/>
          <p14:tracePt t="13235" x="11307763" y="4156075"/>
          <p14:tracePt t="13242" x="11325225" y="4156075"/>
          <p14:tracePt t="13249" x="11360150" y="4164013"/>
          <p14:tracePt t="13256" x="11385550" y="4164013"/>
          <p14:tracePt t="13264" x="11410950" y="4164013"/>
          <p14:tracePt t="13270" x="11452225" y="4164013"/>
          <p14:tracePt t="13277" x="11503025" y="4171950"/>
          <p14:tracePt t="13284" x="11537950" y="4171950"/>
          <p14:tracePt t="13291" x="11563350" y="4171950"/>
          <p14:tracePt t="13299" x="11588750" y="4181475"/>
          <p14:tracePt t="13305" x="11606213" y="4181475"/>
          <p14:tracePt t="13312" x="11622088" y="4181475"/>
          <p14:tracePt t="13318" x="11647488" y="4189413"/>
          <p14:tracePt t="13326" x="11664950" y="4189413"/>
          <p14:tracePt t="13333" x="11682413" y="4197350"/>
          <p14:tracePt t="13340" x="11690350" y="4197350"/>
          <p14:tracePt t="13348" x="11707813" y="4197350"/>
          <p14:tracePt t="13353" x="11725275" y="4197350"/>
          <p14:tracePt t="13361" x="11741150" y="4197350"/>
          <p14:tracePt t="13367" x="11750675" y="4197350"/>
          <p14:tracePt t="13374" x="11766550" y="4206875"/>
          <p14:tracePt t="13383" x="11784013" y="4206875"/>
          <p14:tracePt t="13388" x="11801475" y="4214813"/>
          <p14:tracePt t="13396" x="11818938" y="4214813"/>
          <p14:tracePt t="13402" x="11834813" y="4214813"/>
          <p14:tracePt t="13409" x="11860213" y="4214813"/>
          <p14:tracePt t="13416" x="11869738" y="4214813"/>
          <p14:tracePt t="13423" x="11885613" y="4214813"/>
          <p14:tracePt t="13431" x="11903075" y="4214813"/>
          <p14:tracePt t="13436" x="11920538" y="4214813"/>
          <p14:tracePt t="13444" x="11928475" y="4214813"/>
          <p14:tracePt t="13458" x="11936413" y="4214813"/>
          <p14:tracePt t="13465" x="11945938" y="4214813"/>
          <p14:tracePt t="13471" x="11953875" y="4214813"/>
          <p14:tracePt t="13480" x="11961813" y="4214813"/>
          <p14:tracePt t="13493" x="11971338" y="4214813"/>
          <p14:tracePt t="13500" x="11979275" y="4214813"/>
          <p14:tracePt t="13507" x="11988800" y="4214813"/>
          <p14:tracePt t="13520" x="11996738" y="4214813"/>
          <p14:tracePt t="13548" x="12004675" y="4214813"/>
          <p14:tracePt t="13563" x="12014200" y="4214813"/>
          <p14:tracePt t="13597" x="12022138" y="4214813"/>
          <p14:tracePt t="13632" x="12030075" y="4214813"/>
          <p14:tracePt t="13647" x="12030075" y="4206875"/>
          <p14:tracePt t="13681" x="12030075" y="4197350"/>
          <p14:tracePt t="13702" x="12030075" y="4189413"/>
          <p14:tracePt t="13729" x="12030075" y="4181475"/>
          <p14:tracePt t="13750" x="12030075" y="4171950"/>
          <p14:tracePt t="13757" x="12039600" y="4146550"/>
          <p14:tracePt t="13763" x="12055475" y="4095750"/>
          <p14:tracePt t="13771" x="12080875" y="4019550"/>
          <p14:tracePt t="13780" x="12098338" y="3951288"/>
          <p14:tracePt t="13785" x="12115800" y="3875088"/>
          <p14:tracePt t="13792" x="12123738" y="3798888"/>
          <p14:tracePt t="13799" x="12133263" y="3748088"/>
          <p14:tracePt t="13806" x="12133263" y="3722688"/>
          <p14:tracePt t="13813" x="12133263" y="3713163"/>
          <p14:tracePt t="13819" x="12133263" y="3687763"/>
          <p14:tracePt t="13827" x="12133263" y="3679825"/>
          <p14:tracePt t="13833" x="12133263" y="3671888"/>
          <p14:tracePt t="13841" x="12133263" y="3654425"/>
          <p14:tracePt t="13848" x="12133263" y="3646488"/>
          <p14:tracePt t="13855" x="12133263" y="3636963"/>
          <p14:tracePt t="13863" x="12133263" y="3619500"/>
          <p14:tracePt t="13869" x="12133263" y="3594100"/>
          <p14:tracePt t="13876" x="12133263" y="3568700"/>
          <p14:tracePt t="13883" x="12133263" y="3527425"/>
          <p14:tracePt t="13889" x="12133263" y="3492500"/>
          <p14:tracePt t="13898" x="12123738" y="3441700"/>
          <p14:tracePt t="13903" x="12123738" y="3416300"/>
          <p14:tracePt t="13910" x="12115800" y="3390900"/>
          <p14:tracePt t="13917" x="12115800" y="3373438"/>
          <p14:tracePt t="13924" x="12106275" y="3365500"/>
          <p14:tracePt t="13934" x="12106275" y="3355975"/>
          <p14:tracePt t="13938" x="12106275" y="3340100"/>
          <p14:tracePt t="13946" x="12106275" y="3330575"/>
          <p14:tracePt t="13963" x="12090400" y="3297238"/>
          <p14:tracePt t="13967" x="12080875" y="3254375"/>
          <p14:tracePt t="13973" x="12065000" y="3170238"/>
          <p14:tracePt t="13981" x="12030075" y="3000375"/>
          <p14:tracePt t="13988" x="12014200" y="2914650"/>
          <p14:tracePt t="13995" x="12004675" y="2820988"/>
          <p14:tracePt t="14001" x="11996738" y="2701925"/>
          <p14:tracePt t="14008" x="11988800" y="2617788"/>
          <p14:tracePt t="14016" x="11988800" y="2516188"/>
          <p14:tracePt t="14021" x="11988800" y="2422525"/>
          <p14:tracePt t="14030" x="11979275" y="2354263"/>
          <p14:tracePt t="14035" x="11971338" y="2278063"/>
          <p14:tracePt t="14042" x="11971338" y="2209800"/>
          <p14:tracePt t="14049" x="11961813" y="2133600"/>
          <p14:tracePt t="14057" x="11953875" y="2047875"/>
          <p14:tracePt t="14065" x="11953875" y="1903413"/>
          <p14:tracePt t="14070" x="11953875" y="1809750"/>
          <p14:tracePt t="14077" x="11953875" y="1690688"/>
          <p14:tracePt t="14084" x="11953875" y="1470025"/>
          <p14:tracePt t="14094" x="11953875" y="1282700"/>
          <p14:tracePt t="14098" x="11971338" y="1044575"/>
          <p14:tracePt t="14105" x="11971338" y="935038"/>
          <p14:tracePt t="14113" x="11979275" y="874713"/>
          <p14:tracePt t="14119" x="11979275" y="858838"/>
          <p14:tracePt t="14126" x="11979275" y="849313"/>
          <p14:tracePt t="14133" x="11979275" y="841375"/>
          <p14:tracePt t="14514" x="11971338" y="841375"/>
          <p14:tracePt t="14519" x="11953875" y="841375"/>
          <p14:tracePt t="14527" x="11936413" y="841375"/>
          <p14:tracePt t="14544" x="11920538" y="841375"/>
          <p14:tracePt t="14548" x="11895138" y="841375"/>
          <p14:tracePt t="14554" x="11877675" y="841375"/>
          <p14:tracePt t="14565" x="11852275" y="841375"/>
          <p14:tracePt t="14568" x="11834813" y="849313"/>
          <p14:tracePt t="14576" x="11818938" y="849313"/>
          <p14:tracePt t="14583" x="11801475" y="849313"/>
          <p14:tracePt t="14590" x="11784013" y="849313"/>
          <p14:tracePt t="14597" x="11766550" y="858838"/>
          <p14:tracePt t="14603" x="11741150" y="858838"/>
          <p14:tracePt t="14612" x="11733213" y="858838"/>
          <p14:tracePt t="14617" x="11715750" y="866775"/>
          <p14:tracePt t="14624" x="11707813" y="874713"/>
          <p14:tracePt t="14631" x="11682413" y="874713"/>
          <p14:tracePt t="14638" x="11664950" y="874713"/>
          <p14:tracePt t="14647" x="11639550" y="874713"/>
          <p14:tracePt t="14652" x="11622088" y="884238"/>
          <p14:tracePt t="14660" x="11606213" y="892175"/>
          <p14:tracePt t="14666" x="11580813" y="892175"/>
          <p14:tracePt t="14673" x="11537950" y="900113"/>
          <p14:tracePt t="14681" x="11487150" y="909638"/>
          <p14:tracePt t="14687" x="11461750" y="909638"/>
          <p14:tracePt t="14695" x="11444288" y="917575"/>
          <p14:tracePt t="14701" x="11393488" y="925513"/>
          <p14:tracePt t="14708" x="11333163" y="942975"/>
          <p14:tracePt t="14715" x="11291888" y="952500"/>
          <p14:tracePt t="14722" x="11256963" y="960438"/>
          <p14:tracePt t="14729" x="11241088" y="968375"/>
          <p14:tracePt t="14735" x="11180763" y="968375"/>
          <p14:tracePt t="14742" x="11129963" y="977900"/>
          <p14:tracePt t="14752" x="11079163" y="985838"/>
          <p14:tracePt t="14757" x="10985500" y="993775"/>
          <p14:tracePt t="14763" x="10917238" y="993775"/>
          <p14:tracePt t="14770" x="10841038" y="993775"/>
          <p14:tracePt t="14779" x="10764838" y="993775"/>
          <p14:tracePt t="14784" x="10663238" y="993775"/>
          <p14:tracePt t="14792" x="10569575" y="993775"/>
          <p14:tracePt t="14798" x="10475913" y="993775"/>
          <p14:tracePt t="14805" x="10399713" y="993775"/>
          <p14:tracePt t="14813" x="10306050" y="993775"/>
          <p14:tracePt t="14819" x="10220325" y="993775"/>
          <p14:tracePt t="14826" x="10093325" y="985838"/>
          <p14:tracePt t="14833" x="9991725" y="977900"/>
          <p14:tracePt t="14840" x="9864725" y="960438"/>
          <p14:tracePt t="14848" x="9736138" y="942975"/>
          <p14:tracePt t="14854" x="9583738" y="917575"/>
          <p14:tracePt t="14862" x="9447213" y="884238"/>
          <p14:tracePt t="14868" x="9251950" y="858838"/>
          <p14:tracePt t="14875" x="9117013" y="841375"/>
          <p14:tracePt t="14883" x="8980488" y="841375"/>
          <p14:tracePt t="14889" x="8836025" y="833438"/>
          <p14:tracePt t="14897" x="8734425" y="833438"/>
          <p14:tracePt t="14903" x="8632825" y="823913"/>
          <p14:tracePt t="14912" x="8547100" y="823913"/>
          <p14:tracePt t="14916" x="8462963" y="823913"/>
          <p14:tracePt t="14923" x="8402638" y="833438"/>
          <p14:tracePt t="14931" x="8351838" y="841375"/>
          <p14:tracePt t="14937" x="8318500" y="841375"/>
          <p14:tracePt t="14946" x="8283575" y="849313"/>
          <p14:tracePt t="14965" x="8240713" y="849313"/>
          <p14:tracePt t="14967" x="8215313" y="849313"/>
          <p14:tracePt t="14972" x="8199438" y="849313"/>
          <p14:tracePt t="14980" x="8174038" y="849313"/>
          <p14:tracePt t="14986" x="8156575" y="849313"/>
          <p14:tracePt t="15317" x="7969250" y="858838"/>
          <p14:tracePt t="15325" x="7621588" y="874713"/>
          <p14:tracePt t="15332" x="7340600" y="892175"/>
          <p14:tracePt t="15339" x="7137400" y="892175"/>
          <p14:tracePt t="15346" x="6992938" y="892175"/>
          <p14:tracePt t="15353" x="6762750" y="892175"/>
          <p14:tracePt t="15362" x="6483350" y="884238"/>
          <p14:tracePt t="15367" x="6100763" y="849313"/>
          <p14:tracePt t="15373" x="5819775" y="841375"/>
          <p14:tracePt t="15381" x="5581650" y="823913"/>
          <p14:tracePt t="15389" x="5318125" y="798513"/>
          <p14:tracePt t="15395" x="4995863" y="765175"/>
          <p14:tracePt t="15402" x="4638675" y="722313"/>
          <p14:tracePt t="15409" x="4316413" y="722313"/>
          <p14:tracePt t="15415" x="3967163" y="722313"/>
          <p14:tracePt t="15422" x="3644900" y="722313"/>
          <p14:tracePt t="15430" x="3363913" y="722313"/>
          <p14:tracePt t="15437" x="3074988" y="755650"/>
          <p14:tracePt t="15445" x="2889250" y="765175"/>
          <p14:tracePt t="15451" x="2641600" y="790575"/>
          <p14:tracePt t="15458" x="2489200" y="815975"/>
          <p14:tracePt t="15464" x="2413000" y="815975"/>
          <p14:tracePt t="15471" x="2336800" y="823913"/>
          <p14:tracePt t="15479" x="2276475" y="841375"/>
          <p14:tracePt t="15485" x="2235200" y="849313"/>
          <p14:tracePt t="15492" x="2208213" y="849313"/>
          <p14:tracePt t="15499" x="2182813" y="849313"/>
          <p14:tracePt t="15811" x="1827213" y="874713"/>
          <p14:tracePt t="15820" x="1452563" y="874713"/>
          <p14:tracePt t="15834" x="1155700" y="874713"/>
          <p14:tracePt t="15841" x="960438" y="866775"/>
          <p14:tracePt t="15847" x="815975" y="858838"/>
          <p14:tracePt t="15854" x="739775" y="858838"/>
          <p14:tracePt t="15862" x="688975" y="858838"/>
          <p14:tracePt t="15868" x="661988" y="858838"/>
          <p14:tracePt t="15876" x="646113" y="858838"/>
          <p14:tracePt t="15882" x="636588" y="858838"/>
          <p14:tracePt t="15890" x="628650" y="858838"/>
          <p14:tracePt t="15903" x="620713" y="858838"/>
          <p14:tracePt t="15946" x="611188" y="858838"/>
          <p14:tracePt t="15993" x="603250" y="858838"/>
          <p14:tracePt t="16001" x="595313" y="858838"/>
          <p14:tracePt t="16008" x="585788" y="858838"/>
          <p14:tracePt t="16015" x="577850" y="858838"/>
          <p14:tracePt t="16022" x="569913" y="858838"/>
          <p14:tracePt t="16029" x="560388" y="858838"/>
          <p14:tracePt t="16036" x="552450" y="849313"/>
          <p14:tracePt t="16042" x="544513" y="849313"/>
          <p14:tracePt t="16064" x="534988" y="849313"/>
          <p14:tracePt t="16079" x="527050" y="849313"/>
          <p14:tracePt t="16084" x="517525" y="849313"/>
          <p14:tracePt t="16105" x="509588" y="849313"/>
          <p14:tracePt t="16128" x="501650" y="849313"/>
          <p14:tracePt t="16133" x="484188" y="849313"/>
          <p14:tracePt t="16140" x="476250" y="849313"/>
          <p14:tracePt t="16147" x="458788" y="849313"/>
          <p14:tracePt t="16154" x="433388" y="849313"/>
          <p14:tracePt t="16162" x="425450" y="849313"/>
          <p14:tracePt t="16168" x="415925" y="849313"/>
          <p14:tracePt t="16175" x="400050" y="849313"/>
          <p14:tracePt t="16181" x="390525" y="849313"/>
          <p14:tracePt t="16189" x="382588" y="849313"/>
          <p14:tracePt t="16196" x="373063" y="849313"/>
          <p14:tracePt t="16203" x="365125" y="841375"/>
          <p14:tracePt t="16211" x="357188" y="841375"/>
          <p14:tracePt t="16223" x="347663" y="841375"/>
          <p14:tracePt t="16230" x="347663" y="833438"/>
          <p14:tracePt t="16245" x="339725" y="833438"/>
          <p14:tracePt t="16251" x="331788" y="833438"/>
          <p14:tracePt t="16272" x="322263" y="833438"/>
          <p14:tracePt t="16279" x="322263" y="823913"/>
          <p14:tracePt t="16286" x="314325" y="815975"/>
          <p14:tracePt t="16299" x="296863" y="808038"/>
          <p14:tracePt t="16314" x="280988" y="790575"/>
          <p14:tracePt t="16328" x="271463" y="781050"/>
          <p14:tracePt t="16344" x="263525" y="773113"/>
          <p14:tracePt t="16356" x="263525" y="765175"/>
          <p14:tracePt t="16363" x="255588" y="755650"/>
          <p14:tracePt t="16378" x="246063" y="747713"/>
          <p14:tracePt t="16419" x="238125" y="747713"/>
          <p14:tracePt t="16439" x="238125" y="755650"/>
          <p14:tracePt t="16453" x="238125" y="765175"/>
          <p14:tracePt t="16461" x="238125" y="773113"/>
          <p14:tracePt t="16467" x="238125" y="781050"/>
          <p14:tracePt t="16474" x="238125" y="808038"/>
          <p14:tracePt t="16481" x="230188" y="849313"/>
          <p14:tracePt t="16489" x="220663" y="960438"/>
          <p14:tracePt t="16497" x="195263" y="1104900"/>
          <p14:tracePt t="16502" x="187325" y="1249363"/>
          <p14:tracePt t="16511" x="169863" y="1343025"/>
          <p14:tracePt t="16516" x="169863" y="1401763"/>
          <p14:tracePt t="16523" x="169863" y="1512888"/>
          <p14:tracePt t="16530" x="177800" y="1639888"/>
          <p14:tracePt t="16537" x="187325" y="1716088"/>
          <p14:tracePt t="16544" x="187325" y="1784350"/>
          <p14:tracePt t="16551" x="195263" y="1885950"/>
          <p14:tracePt t="16558" x="195263" y="1997075"/>
          <p14:tracePt t="16565" x="195263" y="2124075"/>
          <p14:tracePt t="16574" x="195263" y="2227263"/>
          <p14:tracePt t="16579" x="195263" y="2344738"/>
          <p14:tracePt t="16586" x="195263" y="2413000"/>
          <p14:tracePt t="16594" x="195263" y="2516188"/>
          <p14:tracePt t="16600" x="187325" y="2608263"/>
          <p14:tracePt t="16607" x="187325" y="2701925"/>
          <p14:tracePt t="16614" x="187325" y="2787650"/>
          <p14:tracePt t="16620" x="187325" y="2889250"/>
          <p14:tracePt t="16628" x="195263" y="2974975"/>
          <p14:tracePt t="16634" x="195263" y="3076575"/>
          <p14:tracePt t="16642" x="203200" y="3195638"/>
          <p14:tracePt t="16647" x="230188" y="3289300"/>
          <p14:tracePt t="16655" x="238125" y="3373438"/>
          <p14:tracePt t="16663" x="246063" y="3449638"/>
          <p14:tracePt t="16670" x="263525" y="3535363"/>
          <p14:tracePt t="16677" x="271463" y="3619500"/>
          <p14:tracePt t="16682" x="271463" y="3705225"/>
          <p14:tracePt t="16690" x="288925" y="3773488"/>
          <p14:tracePt t="16697" x="288925" y="3841750"/>
          <p14:tracePt t="16703" x="296863" y="3900488"/>
          <p14:tracePt t="16711" x="296863" y="3951288"/>
          <p14:tracePt t="16717" x="296863" y="3968750"/>
          <p14:tracePt t="16725" x="296863" y="3986213"/>
          <p14:tracePt t="16731" x="288925" y="4002088"/>
          <p14:tracePt t="16739" x="288925" y="4011613"/>
          <p14:tracePt t="16745" x="280988" y="4027488"/>
          <p14:tracePt t="16752" x="280988" y="4044950"/>
          <p14:tracePt t="16761" x="271463" y="4070350"/>
          <p14:tracePt t="16767" x="271463" y="4087813"/>
          <p14:tracePt t="16773" x="255588" y="4121150"/>
          <p14:tracePt t="16781" x="246063" y="4146550"/>
          <p14:tracePt t="16788" x="246063" y="4164013"/>
          <p14:tracePt t="16796" x="230188" y="4189413"/>
          <p14:tracePt t="16801" x="220663" y="4206875"/>
          <p14:tracePt t="16810" x="220663" y="4224338"/>
          <p14:tracePt t="16815" x="220663" y="4249738"/>
          <p14:tracePt t="16822" x="203200" y="4265613"/>
          <p14:tracePt t="16830" x="195263" y="4283075"/>
          <p14:tracePt t="16835" x="195263" y="4300538"/>
          <p14:tracePt t="16844" x="177800" y="4316413"/>
          <p14:tracePt t="16850" x="177800" y="4341813"/>
          <p14:tracePt t="16864" x="169863" y="4351338"/>
          <p14:tracePt t="16871" x="161925" y="4368800"/>
          <p14:tracePt t="16878" x="161925" y="4376738"/>
          <p14:tracePt t="16885" x="161925" y="4384675"/>
          <p14:tracePt t="16893" x="144463" y="4394200"/>
          <p14:tracePt t="16899" x="144463" y="4402138"/>
          <p14:tracePt t="16906" x="144463" y="4410075"/>
          <p14:tracePt t="16920" x="136525" y="4419600"/>
          <p14:tracePt t="16927" x="136525" y="4427538"/>
          <p14:tracePt t="16941" x="136525" y="4435475"/>
          <p14:tracePt t="16963" x="127000" y="4445000"/>
          <p14:tracePt t="16968" x="119063" y="4445000"/>
          <p14:tracePt t="16977" x="119063" y="4452938"/>
          <p14:tracePt t="16996" x="119063" y="4460875"/>
          <p14:tracePt t="17115" x="127000" y="4460875"/>
          <p14:tracePt t="17136" x="136525" y="4460875"/>
          <p14:tracePt t="17143" x="152400" y="4460875"/>
          <p14:tracePt t="17150" x="169863" y="4460875"/>
          <p14:tracePt t="17156" x="195263" y="4460875"/>
          <p14:tracePt t="17163" x="230188" y="4460875"/>
          <p14:tracePt t="17170" x="280988" y="4445000"/>
          <p14:tracePt t="17178" x="400050" y="4435475"/>
          <p14:tracePt t="17184" x="595313" y="4410075"/>
          <p14:tracePt t="17194" x="806450" y="4394200"/>
          <p14:tracePt t="17198" x="909638" y="4394200"/>
          <p14:tracePt t="17206" x="993775" y="4384675"/>
          <p14:tracePt t="17214" x="1104900" y="4376738"/>
          <p14:tracePt t="17219" x="1198563" y="4376738"/>
          <p14:tracePt t="17227" x="1343025" y="4351338"/>
          <p14:tracePt t="17233" x="1495425" y="4325938"/>
          <p14:tracePt t="17240" x="1589088" y="4308475"/>
          <p14:tracePt t="17247" x="1690688" y="4291013"/>
          <p14:tracePt t="17254" x="1868488" y="4265613"/>
          <p14:tracePt t="17262" x="2081213" y="4240213"/>
          <p14:tracePt t="17268" x="2192338" y="4232275"/>
          <p14:tracePt t="17276" x="2319338" y="4214813"/>
          <p14:tracePt t="17281" x="2420938" y="4189413"/>
          <p14:tracePt t="17288" x="2506663" y="4181475"/>
          <p14:tracePt t="17296" x="2565400" y="4171950"/>
          <p14:tracePt t="17302" x="2616200" y="4164013"/>
          <p14:tracePt t="17310" x="2659063" y="4164013"/>
          <p14:tracePt t="17316" x="2701925" y="4164013"/>
          <p14:tracePt t="17323" x="2727325" y="4164013"/>
          <p14:tracePt t="17330" x="2744788" y="4164013"/>
          <p14:tracePt t="17338" x="2778125" y="4164013"/>
          <p14:tracePt t="17345" x="2811463" y="4164013"/>
          <p14:tracePt t="17351" x="2846388" y="4164013"/>
          <p14:tracePt t="17359" x="2897188" y="4164013"/>
          <p14:tracePt t="17364" x="2947988" y="4164013"/>
          <p14:tracePt t="17372" x="3041650" y="4171950"/>
          <p14:tracePt t="17379" x="3100388" y="4181475"/>
          <p14:tracePt t="17386" x="3152775" y="4189413"/>
          <p14:tracePt t="17393" x="3178175" y="4197350"/>
          <p14:tracePt t="17400" x="3203575" y="4206875"/>
          <p14:tracePt t="17407" x="3236913" y="4224338"/>
          <p14:tracePt t="17413" x="3262313" y="4232275"/>
          <p14:tracePt t="17421" x="3297238" y="4240213"/>
          <p14:tracePt t="17430" x="3322638" y="4249738"/>
          <p14:tracePt t="17435" x="3330575" y="4257675"/>
          <p14:tracePt t="17443" x="3348038" y="4257675"/>
          <p14:tracePt t="17448" x="3373438" y="4265613"/>
          <p14:tracePt t="17455" x="3398838" y="4275138"/>
          <p14:tracePt t="17463" x="3414713" y="4283075"/>
          <p14:tracePt t="17469" x="3441700" y="4291013"/>
          <p14:tracePt t="17477" x="3449638" y="4300538"/>
          <p14:tracePt t="17484" x="3467100" y="4308475"/>
          <p14:tracePt t="17491" x="3475038" y="4308475"/>
          <p14:tracePt t="17497" x="3500438" y="4316413"/>
          <p14:tracePt t="17504" x="3517900" y="4325938"/>
          <p14:tracePt t="17513" x="3533775" y="4333875"/>
          <p14:tracePt t="17518" x="3551238" y="4333875"/>
          <p14:tracePt t="17526" x="3576638" y="4341813"/>
          <p14:tracePt t="17532" x="3594100" y="4351338"/>
          <p14:tracePt t="17539" x="3611563" y="4351338"/>
          <p14:tracePt t="17546" x="3619500" y="4351338"/>
          <p14:tracePt t="17553" x="3627438" y="4351338"/>
          <p14:tracePt t="17560" x="3636963" y="4359275"/>
          <p14:tracePt t="17566" x="3662363" y="4359275"/>
          <p14:tracePt t="17575" x="3670300" y="4368800"/>
          <p14:tracePt t="17581" x="3678238" y="4368800"/>
          <p14:tracePt t="17588" x="3695700" y="4368800"/>
          <p14:tracePt t="17596" x="3713163" y="4376738"/>
          <p14:tracePt t="17601" x="3729038" y="4384675"/>
          <p14:tracePt t="17610" x="3746500" y="4384675"/>
          <p14:tracePt t="17615" x="3763963" y="4394200"/>
          <p14:tracePt t="17622" x="3806825" y="4402138"/>
          <p14:tracePt t="17629" x="3840163" y="4402138"/>
          <p14:tracePt t="17636" x="3873500" y="4419600"/>
          <p14:tracePt t="17644" x="3890963" y="4427538"/>
          <p14:tracePt t="17650" x="3933825" y="4435475"/>
          <p14:tracePt t="17657" x="3951288" y="4435475"/>
          <p14:tracePt t="17664" x="3967163" y="4445000"/>
          <p14:tracePt t="17671" x="3984625" y="4445000"/>
          <p14:tracePt t="17678" x="3992563" y="4445000"/>
          <p14:tracePt t="17685" x="4010025" y="4445000"/>
          <p14:tracePt t="17693" x="4027488" y="4452938"/>
          <p14:tracePt t="17699" x="4035425" y="4452938"/>
          <p14:tracePt t="17706" x="4052888" y="4460875"/>
          <p14:tracePt t="17713" x="4070350" y="4460875"/>
          <p14:tracePt t="17720" x="4095750" y="4460875"/>
          <p14:tracePt t="17729" x="4111625" y="4460875"/>
          <p14:tracePt t="17733" x="4129088" y="4460875"/>
          <p14:tracePt t="17742" x="4137025" y="4460875"/>
          <p14:tracePt t="17747" x="4154488" y="4460875"/>
          <p14:tracePt t="17755" x="4171950" y="4460875"/>
          <p14:tracePt t="17764" x="4187825" y="4460875"/>
          <p14:tracePt t="17769" x="4197350" y="4460875"/>
          <p14:tracePt t="17778" x="4205288" y="4460875"/>
          <p14:tracePt t="17783" x="4214813" y="4460875"/>
          <p14:tracePt t="17791" x="4222750" y="4460875"/>
          <p14:tracePt t="17797" x="4230688" y="4460875"/>
          <p14:tracePt t="17811" x="4240213" y="4460875"/>
          <p14:tracePt t="17817" x="4248150" y="4460875"/>
          <p14:tracePt t="17832" x="4256088" y="4460875"/>
          <p14:tracePt t="17852" x="4265613" y="4452938"/>
          <p14:tracePt t="17866" x="4273550" y="4452938"/>
          <p14:tracePt t="17880" x="4281488" y="4445000"/>
          <p14:tracePt t="17887" x="4291013" y="4445000"/>
          <p14:tracePt t="17894" x="4298950" y="4445000"/>
          <p14:tracePt t="17901" x="4298950" y="4435475"/>
          <p14:tracePt t="17910" x="4306888" y="4427538"/>
          <p14:tracePt t="17915" x="4316413" y="4427538"/>
          <p14:tracePt t="17929" x="4324350" y="4427538"/>
          <p14:tracePt t="17945" x="4324350" y="4419600"/>
          <p14:tracePt t="17962" x="4332288" y="4419600"/>
          <p14:tracePt t="17971" x="4332288" y="4410075"/>
          <p14:tracePt t="17978" x="4341813" y="4410075"/>
          <p14:tracePt t="18006" x="4349750" y="4402138"/>
          <p14:tracePt t="18012" x="4349750" y="4394200"/>
          <p14:tracePt t="18020" x="4359275" y="4394200"/>
          <p14:tracePt t="18028" x="4359275" y="4384675"/>
          <p14:tracePt t="18042" x="4359275" y="4376738"/>
          <p14:tracePt t="18048" x="4359275" y="4368800"/>
          <p14:tracePt t="18064" x="4367213" y="4359275"/>
          <p14:tracePt t="18076" x="4367213" y="4351338"/>
          <p14:tracePt t="18089" x="4367213" y="4333875"/>
          <p14:tracePt t="18096" x="4375150" y="4333875"/>
          <p14:tracePt t="18103" x="4375150" y="4325938"/>
          <p14:tracePt t="18117" x="4384675" y="4316413"/>
          <p14:tracePt t="18131" x="4384675" y="4300538"/>
          <p14:tracePt t="18144" x="4384675" y="4291013"/>
          <p14:tracePt t="18166" x="4384675" y="4283075"/>
          <p14:tracePt t="18180" x="4384675" y="4275138"/>
          <p14:tracePt t="18214" x="4384675" y="4265613"/>
          <p14:tracePt t="18263" x="4384675" y="4257675"/>
          <p14:tracePt t="18270" x="4392613" y="4257675"/>
          <p14:tracePt t="18284" x="4392613" y="4249738"/>
          <p14:tracePt t="18292" x="4392613" y="4240213"/>
          <p14:tracePt t="18298" x="4400550" y="4240213"/>
          <p14:tracePt t="18312" x="4400550" y="4232275"/>
          <p14:tracePt t="18319" x="4410075" y="4232275"/>
          <p14:tracePt t="18327" x="4418013" y="4214813"/>
          <p14:tracePt t="18339" x="4425950" y="4206875"/>
          <p14:tracePt t="18346" x="4435475" y="4206875"/>
          <p14:tracePt t="18353" x="4443413" y="4206875"/>
          <p14:tracePt t="18361" x="4443413" y="4197350"/>
          <p14:tracePt t="18369" x="4451350" y="4189413"/>
          <p14:tracePt t="18376" x="4460875" y="4189413"/>
          <p14:tracePt t="18381" x="4468813" y="4189413"/>
          <p14:tracePt t="18388" x="4476750" y="4189413"/>
          <p14:tracePt t="18395" x="4486275" y="4189413"/>
          <p14:tracePt t="18402" x="4503738" y="4181475"/>
          <p14:tracePt t="18410" x="4511675" y="4181475"/>
          <p14:tracePt t="18416" x="4519613" y="4171950"/>
          <p14:tracePt t="18425" x="4537075" y="4171950"/>
          <p14:tracePt t="18431" x="4545013" y="4171950"/>
          <p14:tracePt t="18438" x="4562475" y="4171950"/>
          <p14:tracePt t="18444" x="4570413" y="4171950"/>
          <p14:tracePt t="18451" x="4587875" y="4171950"/>
          <p14:tracePt t="18459" x="4605338" y="4171950"/>
          <p14:tracePt t="18465" x="4613275" y="4181475"/>
          <p14:tracePt t="18472" x="4621213" y="4181475"/>
          <p14:tracePt t="18479" x="4638675" y="4181475"/>
          <p14:tracePt t="18486" x="4646613" y="4181475"/>
          <p14:tracePt t="18494" x="4656138" y="4181475"/>
          <p14:tracePt t="18500" x="4664075" y="4181475"/>
          <p14:tracePt t="18509" x="4673600" y="4181475"/>
          <p14:tracePt t="18853" x="4757738" y="4181475"/>
          <p14:tracePt t="18860" x="4851400" y="4181475"/>
          <p14:tracePt t="18867" x="4919663" y="4181475"/>
          <p14:tracePt t="18876" x="4970463" y="4181475"/>
          <p14:tracePt t="18881" x="5021263" y="4181475"/>
          <p14:tracePt t="18888" x="5046663" y="4181475"/>
          <p14:tracePt t="18895" x="5072063" y="4189413"/>
          <p14:tracePt t="18902" x="5089525" y="4189413"/>
          <p14:tracePt t="18909" x="5114925" y="4189413"/>
          <p14:tracePt t="18916" x="5132388" y="4197350"/>
          <p14:tracePt t="18923" x="5148263" y="4197350"/>
          <p14:tracePt t="18930" x="5173663" y="4206875"/>
          <p14:tracePt t="18937" x="5183188" y="4206875"/>
          <p14:tracePt t="18945" x="5199063" y="4214813"/>
          <p14:tracePt t="18961" x="5259388" y="4214813"/>
          <p14:tracePt t="18964" x="5284788" y="4214813"/>
          <p14:tracePt t="18972" x="5310188" y="4214813"/>
          <p14:tracePt t="18978" x="5335588" y="4214813"/>
          <p14:tracePt t="18985" x="5353050" y="4214813"/>
          <p14:tracePt t="18993" x="5368925" y="4214813"/>
          <p14:tracePt t="18999" x="5386388" y="4214813"/>
          <p14:tracePt t="19013" x="5403850" y="4214813"/>
          <p14:tracePt t="19020" x="5411788" y="4214813"/>
          <p14:tracePt t="19027" x="5437188" y="4224338"/>
          <p14:tracePt t="19034" x="5454650" y="4224338"/>
          <p14:tracePt t="19042" x="5472113" y="4232275"/>
          <p14:tracePt t="19048" x="5487988" y="4232275"/>
          <p14:tracePt t="19055" x="5513388" y="4232275"/>
          <p14:tracePt t="19062" x="5530850" y="4232275"/>
          <p14:tracePt t="19069" x="5565775" y="4232275"/>
          <p14:tracePt t="19076" x="5616575" y="4232275"/>
          <p14:tracePt t="19082" x="5675313" y="4240213"/>
          <p14:tracePt t="19091" x="5726113" y="4240213"/>
          <p14:tracePt t="19096" x="5794375" y="4249738"/>
          <p14:tracePt t="19103" x="5845175" y="4257675"/>
          <p14:tracePt t="19111" x="5880100" y="4257675"/>
          <p14:tracePt t="19118" x="5905500" y="4257675"/>
          <p14:tracePt t="19126" x="5938838" y="4265613"/>
          <p14:tracePt t="19131" x="5956300" y="4265613"/>
          <p14:tracePt t="19138" x="6007100" y="4275138"/>
          <p14:tracePt t="19145" x="6075363" y="4283075"/>
          <p14:tracePt t="19152" x="6151563" y="4291013"/>
          <p14:tracePt t="19161" x="6253163" y="4300538"/>
          <p14:tracePt t="19167" x="6354763" y="4308475"/>
          <p14:tracePt t="19175" x="6440488" y="4316413"/>
          <p14:tracePt t="19180" x="6499225" y="4325938"/>
          <p14:tracePt t="19187" x="6550025" y="4333875"/>
          <p14:tracePt t="19196" x="6584950" y="4341813"/>
          <p14:tracePt t="19201" x="6618288" y="4341813"/>
          <p14:tracePt t="19209" x="6635750" y="4341813"/>
          <p14:tracePt t="19215" x="6661150" y="4341813"/>
          <p14:tracePt t="19222" x="6669088" y="4341813"/>
          <p14:tracePt t="19229" x="6686550" y="4341813"/>
          <p14:tracePt t="19236" x="6704013" y="4341813"/>
          <p14:tracePt t="19243" x="6729413" y="4341813"/>
          <p14:tracePt t="19250" x="6754813" y="4351338"/>
          <p14:tracePt t="19258" x="6797675" y="4351338"/>
          <p14:tracePt t="19263" x="6848475" y="4359275"/>
          <p14:tracePt t="19270" x="6899275" y="4359275"/>
          <p14:tracePt t="19277" x="6950075" y="4359275"/>
          <p14:tracePt t="19284" x="6983413" y="4368800"/>
          <p14:tracePt t="19292" x="7018338" y="4368800"/>
          <p14:tracePt t="19299" x="7043738" y="4368800"/>
          <p14:tracePt t="19306" x="7059613" y="4376738"/>
          <p14:tracePt t="19312" x="7085013" y="4376738"/>
          <p14:tracePt t="19319" x="7102475" y="4384675"/>
          <p14:tracePt t="19327" x="7127875" y="4384675"/>
          <p14:tracePt t="19333" x="7145338" y="4394200"/>
          <p14:tracePt t="19342" x="7162800" y="4394200"/>
          <p14:tracePt t="19347" x="7178675" y="4394200"/>
          <p14:tracePt t="19354" x="7196138" y="4394200"/>
          <p14:tracePt t="19361" x="7204075" y="4394200"/>
          <p14:tracePt t="19369" x="7229475" y="4394200"/>
          <p14:tracePt t="19376" x="7246938" y="4402138"/>
          <p14:tracePt t="19382" x="7264400" y="4402138"/>
          <p14:tracePt t="19389" x="7281863" y="4402138"/>
          <p14:tracePt t="19396" x="7297738" y="4410075"/>
          <p14:tracePt t="19402" x="7315200" y="4410075"/>
          <p14:tracePt t="19410" x="7340600" y="4410075"/>
          <p14:tracePt t="19417" x="7358063" y="4410075"/>
          <p14:tracePt t="19425" x="7373938" y="4410075"/>
          <p14:tracePt t="19431" x="7400925" y="4410075"/>
          <p14:tracePt t="19438" x="7416800" y="4410075"/>
          <p14:tracePt t="19444" x="7426325" y="4419600"/>
          <p14:tracePt t="19454" x="7442200" y="4419600"/>
          <p14:tracePt t="19459" x="7459663" y="4419600"/>
          <p14:tracePt t="19466" x="7477125" y="4419600"/>
          <p14:tracePt t="19473" x="7493000" y="4419600"/>
          <p14:tracePt t="19480" x="7518400" y="4419600"/>
          <p14:tracePt t="19487" x="7535863" y="4419600"/>
          <p14:tracePt t="19493" x="7553325" y="4419600"/>
          <p14:tracePt t="19500" x="7570788" y="4419600"/>
          <p14:tracePt t="19509" x="7604125" y="4419600"/>
          <p14:tracePt t="19514" x="7612063" y="4427538"/>
          <p14:tracePt t="19521" x="7629525" y="4427538"/>
          <p14:tracePt t="19528" x="7654925" y="4427538"/>
          <p14:tracePt t="19535" x="7672388" y="4427538"/>
          <p14:tracePt t="19543" x="7680325" y="4427538"/>
          <p14:tracePt t="19550" x="7688263" y="4427538"/>
          <p14:tracePt t="19557" x="7697788" y="4427538"/>
          <p14:tracePt t="19563" x="7705725" y="4427538"/>
          <p14:tracePt t="19570" x="7715250" y="4427538"/>
          <p14:tracePt t="19577" x="7723188" y="4427538"/>
          <p14:tracePt t="19592" x="7740650" y="4427538"/>
          <p14:tracePt t="19604" x="7756525" y="4427538"/>
          <p14:tracePt t="19611" x="7773988" y="4427538"/>
          <p14:tracePt t="19619" x="7791450" y="4427538"/>
          <p14:tracePt t="19626" x="7807325" y="4419600"/>
          <p14:tracePt t="20354" x="7816850" y="4419600"/>
          <p14:tracePt t="20361" x="7832725" y="4410075"/>
          <p14:tracePt t="20368" x="7850188" y="4410075"/>
          <p14:tracePt t="20376" x="7867650" y="4402138"/>
          <p14:tracePt t="20381" x="7885113" y="4394200"/>
          <p14:tracePt t="20389" x="7900988" y="4394200"/>
          <p14:tracePt t="20396" x="7918450" y="4394200"/>
          <p14:tracePt t="20402" x="7935913" y="4394200"/>
          <p14:tracePt t="20409" x="7951788" y="4394200"/>
          <p14:tracePt t="20417" x="7961313" y="4384675"/>
          <p14:tracePt t="20424" x="7969250" y="4384675"/>
          <p14:tracePt t="20431" x="7986713" y="4384675"/>
          <p14:tracePt t="20437" x="7994650" y="4384675"/>
          <p14:tracePt t="20444" x="8004175" y="4384675"/>
          <p14:tracePt t="20451" x="8020050" y="4384675"/>
          <p14:tracePt t="20458" x="8045450" y="4384675"/>
          <p14:tracePt t="20465" x="8080375" y="4384675"/>
          <p14:tracePt t="20474" x="8105775" y="4376738"/>
          <p14:tracePt t="20480" x="8131175" y="4376738"/>
          <p14:tracePt t="20486" x="8174038" y="4376738"/>
          <p14:tracePt t="20493" x="8215313" y="4368800"/>
          <p14:tracePt t="20500" x="8250238" y="4368800"/>
          <p14:tracePt t="20508" x="8275638" y="4368800"/>
          <p14:tracePt t="20513" x="8301038" y="4368800"/>
          <p14:tracePt t="20521" x="8318500" y="4368800"/>
          <p14:tracePt t="20528" x="8326438" y="4368800"/>
          <p14:tracePt t="20535" x="8351838" y="4368800"/>
          <p14:tracePt t="20542" x="8359775" y="4368800"/>
          <p14:tracePt t="20549" x="8369300" y="4368800"/>
          <p14:tracePt t="20562" x="8377238" y="4368800"/>
          <p14:tracePt t="20576" x="8385175" y="4368800"/>
          <p14:tracePt t="20583" x="8402638" y="4368800"/>
          <p14:tracePt t="20591" x="8410575" y="4368800"/>
          <p14:tracePt t="20598" x="8420100" y="4359275"/>
          <p14:tracePt t="20606" x="8445500" y="4359275"/>
          <p14:tracePt t="20611" x="8470900" y="4351338"/>
          <p14:tracePt t="20618" x="8504238" y="4351338"/>
          <p14:tracePt t="20626" x="8521700" y="4351338"/>
          <p14:tracePt t="20632" x="8539163" y="4351338"/>
          <p14:tracePt t="20640" x="8555038" y="4351338"/>
          <p14:tracePt t="20646" x="8589963" y="4351338"/>
          <p14:tracePt t="20653" x="8605838" y="4351338"/>
          <p14:tracePt t="20660" x="8623300" y="4351338"/>
          <p14:tracePt t="20667" x="8632825" y="4351338"/>
          <p14:tracePt t="20675" x="8640763" y="4351338"/>
          <p14:tracePt t="20681" x="8648700" y="4351338"/>
          <p14:tracePt t="20690" x="8674100" y="4351338"/>
          <p14:tracePt t="20694" x="8691563" y="4341813"/>
          <p14:tracePt t="20704" x="8709025" y="4341813"/>
          <p14:tracePt t="20708" x="8734425" y="4341813"/>
          <p14:tracePt t="20716" x="8759825" y="4341813"/>
          <p14:tracePt t="20724" x="8785225" y="4341813"/>
          <p14:tracePt t="20730" x="8818563" y="4333875"/>
          <p14:tracePt t="20736" x="8878888" y="4333875"/>
          <p14:tracePt t="20743" x="8912225" y="4325938"/>
          <p14:tracePt t="20751" x="8963025" y="4325938"/>
          <p14:tracePt t="20758" x="8980488" y="4316413"/>
          <p14:tracePt t="20764" x="8997950" y="4316413"/>
          <p14:tracePt t="20771" x="9013825" y="4316413"/>
          <p14:tracePt t="20778" x="9023350" y="4316413"/>
          <p14:tracePt t="20786" x="9031288" y="4316413"/>
          <p14:tracePt t="20793" x="9039225" y="4316413"/>
          <p14:tracePt t="20807" x="9048750" y="4316413"/>
          <p14:tracePt t="20813" x="9056688" y="4316413"/>
          <p14:tracePt t="20820" x="9064625" y="4316413"/>
          <p14:tracePt t="20827" x="9074150" y="4316413"/>
          <p14:tracePt t="20834" x="9082088" y="4316413"/>
          <p14:tracePt t="20842" x="9091613" y="4316413"/>
          <p14:tracePt t="20848" x="9107488" y="4316413"/>
          <p14:tracePt t="20857" x="9124950" y="4316413"/>
          <p14:tracePt t="20862" x="9142413" y="4316413"/>
          <p14:tracePt t="20869" x="9158288" y="4308475"/>
          <p14:tracePt t="20876" x="9175750" y="4308475"/>
          <p14:tracePt t="20883" x="9183688" y="4300538"/>
          <p14:tracePt t="20891" x="9201150" y="4291013"/>
          <p14:tracePt t="20897" x="9218613" y="4291013"/>
          <p14:tracePt t="20904" x="9226550" y="4291013"/>
          <p14:tracePt t="20911" x="9244013" y="4291013"/>
          <p14:tracePt t="20918" x="9261475" y="4291013"/>
          <p14:tracePt t="20925" x="9277350" y="4291013"/>
          <p14:tracePt t="20932" x="9286875" y="4291013"/>
          <p14:tracePt t="20939" x="9294813" y="4291013"/>
          <p14:tracePt t="20945" x="9312275" y="4291013"/>
          <p14:tracePt t="20960" x="9363075" y="4291013"/>
          <p14:tracePt t="20966" x="9363075" y="4283075"/>
          <p14:tracePt t="20974" x="9380538" y="4283075"/>
          <p14:tracePt t="20980" x="9396413" y="4275138"/>
          <p14:tracePt t="20989" x="9421813" y="4275138"/>
          <p14:tracePt t="20994" x="9431338" y="4275138"/>
          <p14:tracePt t="21001" x="9456738" y="4275138"/>
          <p14:tracePt t="21009" x="9482138" y="4275138"/>
          <p14:tracePt t="21015" x="9498013" y="4275138"/>
          <p14:tracePt t="21023" x="9532938" y="4265613"/>
          <p14:tracePt t="21029" x="9566275" y="4265613"/>
          <p14:tracePt t="21036" x="9617075" y="4265613"/>
          <p14:tracePt t="21043" x="9659938" y="4257675"/>
          <p14:tracePt t="21050" x="9728200" y="4249738"/>
          <p14:tracePt t="21058" x="9779000" y="4249738"/>
          <p14:tracePt t="21063" x="9839325" y="4240213"/>
          <p14:tracePt t="21071" x="9923463" y="4240213"/>
          <p14:tracePt t="21077" x="10017125" y="4224338"/>
          <p14:tracePt t="21084" x="10067925" y="4224338"/>
          <p14:tracePt t="21092" x="10101263" y="4214813"/>
          <p14:tracePt t="21099" x="10118725" y="4214813"/>
          <p14:tracePt t="21107" x="10136188" y="4214813"/>
          <p14:tracePt t="21113" x="10153650" y="4214813"/>
          <p14:tracePt t="21120" x="10169525" y="4206875"/>
          <p14:tracePt t="21126" x="10179050" y="4206875"/>
          <p14:tracePt t="21133" x="10194925" y="4197350"/>
          <p14:tracePt t="21140" x="10204450" y="4197350"/>
          <p14:tracePt t="21147" x="10212388" y="4197350"/>
          <p14:tracePt t="21154" x="10220325" y="4197350"/>
          <p14:tracePt t="21161" x="10229850" y="4197350"/>
          <p14:tracePt t="21175" x="10237788" y="4197350"/>
          <p14:tracePt t="21182" x="10245725" y="4197350"/>
          <p14:tracePt t="21196" x="10255250" y="4197350"/>
          <p14:tracePt t="21203" x="10263188" y="4197350"/>
          <p14:tracePt t="21224" x="10271125" y="4197350"/>
          <p14:tracePt t="21239" x="10280650" y="4197350"/>
          <p14:tracePt t="21252" x="10280650" y="4189413"/>
          <p14:tracePt t="25984" x="10288588" y="4189413"/>
          <p14:tracePt t="26004" x="10298113" y="4189413"/>
          <p14:tracePt t="26019" x="10306050" y="4189413"/>
          <p14:tracePt t="26025" x="10313988" y="4189413"/>
          <p14:tracePt t="26040" x="10323513" y="4189413"/>
          <p14:tracePt t="26047" x="10339388" y="4189413"/>
          <p14:tracePt t="26054" x="10348913" y="4189413"/>
          <p14:tracePt t="26061" x="10356850" y="4189413"/>
          <p14:tracePt t="26068" x="10374313" y="4189413"/>
          <p14:tracePt t="26074" x="10390188" y="4189413"/>
          <p14:tracePt t="26081" x="10399713" y="4189413"/>
          <p14:tracePt t="26088" x="10415588" y="4189413"/>
          <p14:tracePt t="26095" x="10433050" y="4189413"/>
          <p14:tracePt t="26103" x="10450513" y="4189413"/>
          <p14:tracePt t="26109" x="10467975" y="4189413"/>
          <p14:tracePt t="26118" x="10483850" y="4189413"/>
          <p14:tracePt t="26123" x="10501313" y="4189413"/>
          <p14:tracePt t="26130" x="10509250" y="4189413"/>
          <p14:tracePt t="26137" x="10518775" y="4189413"/>
          <p14:tracePt t="26143" x="10534650" y="4189413"/>
          <p14:tracePt t="26152" x="10544175" y="4189413"/>
          <p14:tracePt t="26157" x="10560050" y="4189413"/>
          <p14:tracePt t="26165" x="10569575" y="4189413"/>
          <p14:tracePt t="26172" x="10585450" y="4189413"/>
          <p14:tracePt t="26179" x="10594975" y="4189413"/>
          <p14:tracePt t="26186" x="10602913" y="4189413"/>
          <p14:tracePt t="26192" x="10620375" y="4197350"/>
          <p14:tracePt t="26201" x="10637838" y="4197350"/>
          <p14:tracePt t="26207" x="10645775" y="4197350"/>
          <p14:tracePt t="26213" x="10653713" y="4197350"/>
          <p14:tracePt t="26220" x="10671175" y="4197350"/>
          <p14:tracePt t="26228" x="10688638" y="4197350"/>
          <p14:tracePt t="26235" x="10696575" y="4197350"/>
          <p14:tracePt t="26242" x="10704513" y="4206875"/>
          <p14:tracePt t="26248" x="10714038" y="4206875"/>
          <p14:tracePt t="26262" x="10729913" y="4206875"/>
          <p14:tracePt t="26270" x="10729913" y="4214813"/>
          <p14:tracePt t="26276" x="10739438" y="4214813"/>
          <p14:tracePt t="26285" x="10756900" y="4214813"/>
          <p14:tracePt t="26298" x="10756900" y="4224338"/>
          <p14:tracePt t="26304" x="10764838" y="4224338"/>
          <p14:tracePt t="26319" x="10782300" y="4224338"/>
          <p14:tracePt t="26339" x="10790238" y="4224338"/>
          <p14:tracePt t="26353" x="10798175" y="4224338"/>
          <p14:tracePt t="26360" x="10798175" y="4232275"/>
          <p14:tracePt t="26368" x="10807700" y="4232275"/>
          <p14:tracePt t="26404" x="10815638" y="4232275"/>
          <p14:tracePt t="26436" x="10823575" y="4232275"/>
          <p14:tracePt t="26910" x="10815638" y="4232275"/>
          <p14:tracePt t="26917" x="10815638" y="4224338"/>
          <p14:tracePt t="27711" x="10807700" y="4224338"/>
          <p14:tracePt t="27739" x="10798175" y="4224338"/>
          <p14:tracePt t="27781" x="10790238" y="4224338"/>
          <p14:tracePt t="28421" x="10790238" y="4232275"/>
          <p14:tracePt t="29535" x="10782300" y="4232275"/>
          <p14:tracePt t="29820" x="10772775" y="4232275"/>
          <p14:tracePt t="29840" x="10764838" y="4232275"/>
          <p14:tracePt t="29862" x="10756900" y="4232275"/>
          <p14:tracePt t="29869" x="10747375" y="4232275"/>
          <p14:tracePt t="29875" x="10729913" y="4224338"/>
          <p14:tracePt t="29889" x="10714038" y="4214813"/>
          <p14:tracePt t="29898" x="10645775" y="4189413"/>
          <p14:tracePt t="29903" x="10331450" y="4156075"/>
          <p14:tracePt t="29910" x="9999663" y="4105275"/>
          <p14:tracePt t="29917" x="9659938" y="4062413"/>
          <p14:tracePt t="29924" x="9371013" y="4002088"/>
          <p14:tracePt t="29932" x="9150350" y="3968750"/>
          <p14:tracePt t="29938" x="8869363" y="3892550"/>
          <p14:tracePt t="29950" x="8615363" y="3824288"/>
          <p14:tracePt t="29953" x="8359775" y="3738563"/>
          <p14:tracePt t="29959" x="8147050" y="3654425"/>
          <p14:tracePt t="29966" x="7867650" y="3552825"/>
          <p14:tracePt t="29973" x="7654925" y="3484563"/>
          <p14:tracePt t="29982" x="7467600" y="3424238"/>
          <p14:tracePt t="29987" x="7358063" y="3382963"/>
          <p14:tracePt t="29994" x="7229475" y="3348038"/>
          <p14:tracePt t="30002" x="7085013" y="3289300"/>
          <p14:tracePt t="30008" x="6983413" y="3254375"/>
          <p14:tracePt t="30015" x="6881813" y="3203575"/>
          <p14:tracePt t="30021" x="6838950" y="3170238"/>
          <p14:tracePt t="30029" x="6788150" y="3127375"/>
          <p14:tracePt t="30365" x="6635750" y="3127375"/>
          <p14:tracePt t="30372" x="6219825" y="3135313"/>
          <p14:tracePt t="30381" x="5819775" y="3152775"/>
          <p14:tracePt t="30386" x="5641975" y="3152775"/>
          <p14:tracePt t="30393" x="5454650" y="3152775"/>
          <p14:tracePt t="30400" x="5335588" y="3152775"/>
          <p14:tracePt t="30407" x="5199063" y="3152775"/>
          <p14:tracePt t="30415" x="5064125" y="3152775"/>
          <p14:tracePt t="30421" x="4935538" y="3152775"/>
          <p14:tracePt t="30428" x="4800600" y="3135313"/>
          <p14:tracePt t="30435" x="4587875" y="3135313"/>
          <p14:tracePt t="30442" x="4468813" y="3135313"/>
          <p14:tracePt t="30449" x="4349750" y="3119438"/>
          <p14:tracePt t="30456" x="4187825" y="3084513"/>
          <p14:tracePt t="30464" x="4010025" y="3051175"/>
          <p14:tracePt t="30470" x="3925888" y="3041650"/>
          <p14:tracePt t="30477" x="3832225" y="3025775"/>
          <p14:tracePt t="30484" x="3721100" y="3000375"/>
          <p14:tracePt t="30491" x="3619500" y="2974975"/>
          <p14:tracePt t="30498" x="3559175" y="2957513"/>
          <p14:tracePt t="30505" x="3508375" y="2949575"/>
          <p14:tracePt t="30511" x="3449638" y="2932113"/>
          <p14:tracePt t="30518" x="3398838" y="2914650"/>
          <p14:tracePt t="30526" x="3381375" y="2914650"/>
          <p14:tracePt t="30534" x="3363913" y="2914650"/>
          <p14:tracePt t="30540" x="3355975" y="2906713"/>
          <p14:tracePt t="30547" x="3348038" y="2906713"/>
          <p14:tracePt t="30553" x="3338513" y="2897188"/>
          <p14:tracePt t="30560" x="3330575" y="2897188"/>
          <p14:tracePt t="30567" x="3322638" y="2889250"/>
          <p14:tracePt t="30574" x="3313113" y="2889250"/>
          <p14:tracePt t="30582" x="3297238" y="2871788"/>
          <p14:tracePt t="37064" x="3287713" y="2914650"/>
          <p14:tracePt t="37073" x="3244850" y="2982913"/>
          <p14:tracePt t="37079" x="3211513" y="3076575"/>
          <p14:tracePt t="37084" x="3178175" y="3178175"/>
          <p14:tracePt t="37092" x="3109913" y="3322638"/>
          <p14:tracePt t="37098" x="3059113" y="3424238"/>
          <p14:tracePt t="37105" x="3016250" y="3509963"/>
          <p14:tracePt t="37112" x="2990850" y="3603625"/>
          <p14:tracePt t="37120" x="2965450" y="3662363"/>
          <p14:tracePt t="37128" x="2940050" y="3705225"/>
          <p14:tracePt t="37133" x="2922588" y="3738563"/>
          <p14:tracePt t="37142" x="2914650" y="3781425"/>
          <p14:tracePt t="37147" x="2905125" y="3790950"/>
          <p14:tracePt t="37154" x="2905125" y="3798888"/>
          <p14:tracePt t="37163" x="2897188" y="3816350"/>
          <p14:tracePt t="37168" x="2889250" y="3832225"/>
          <p14:tracePt t="37175" x="2889250" y="3841750"/>
          <p14:tracePt t="37182" x="2889250" y="3849688"/>
          <p14:tracePt t="37191" x="2879725" y="3857625"/>
          <p14:tracePt t="37196" x="2871788" y="3867150"/>
          <p14:tracePt t="37203" x="2871788" y="3875088"/>
          <p14:tracePt t="37217" x="2871788" y="3883025"/>
          <p14:tracePt t="37225" x="2863850" y="3892550"/>
          <p14:tracePt t="37231" x="2863850" y="3900488"/>
          <p14:tracePt t="37238" x="2854325" y="3900488"/>
          <p14:tracePt t="37245" x="2854325" y="3908425"/>
          <p14:tracePt t="37252" x="2846388" y="3917950"/>
          <p14:tracePt t="37260" x="2846388" y="3925888"/>
          <p14:tracePt t="37274" x="2838450" y="3935413"/>
          <p14:tracePt t="37279" x="2838450" y="3943350"/>
          <p14:tracePt t="37286" x="2828925" y="3951288"/>
          <p14:tracePt t="37293" x="2820988" y="3960813"/>
          <p14:tracePt t="37301" x="2820988" y="3968750"/>
          <p14:tracePt t="37309" x="2811463" y="3986213"/>
          <p14:tracePt t="37314" x="2803525" y="3986213"/>
          <p14:tracePt t="37325" x="2795588" y="4002088"/>
          <p14:tracePt t="37327" x="2786063" y="4019550"/>
          <p14:tracePt t="37335" x="2786063" y="4027488"/>
          <p14:tracePt t="37343" x="2778125" y="4044950"/>
          <p14:tracePt t="37349" x="2770188" y="4062413"/>
          <p14:tracePt t="37357" x="2770188" y="4079875"/>
          <p14:tracePt t="37363" x="2760663" y="4087813"/>
          <p14:tracePt t="37370" x="2744788" y="4113213"/>
          <p14:tracePt t="37377" x="2744788" y="4130675"/>
          <p14:tracePt t="37384" x="2735263" y="4156075"/>
          <p14:tracePt t="37393" x="2735263" y="4171950"/>
          <p14:tracePt t="37398" x="2727325" y="4181475"/>
          <p14:tracePt t="37404" x="2727325" y="4197350"/>
          <p14:tracePt t="37412" x="2719388" y="4214813"/>
          <p14:tracePt t="37418" x="2719388" y="4232275"/>
          <p14:tracePt t="37427" x="2709863" y="4240213"/>
          <p14:tracePt t="37433" x="2709863" y="4257675"/>
          <p14:tracePt t="37441" x="2709863" y="4265613"/>
          <p14:tracePt t="37447" x="2701925" y="4275138"/>
          <p14:tracePt t="37453" x="2701925" y="4283075"/>
          <p14:tracePt t="37460" x="2701925" y="4291013"/>
          <p14:tracePt t="37467" x="2701925" y="4300538"/>
          <p14:tracePt t="37476" x="2701925" y="4316413"/>
          <p14:tracePt t="37490" x="2701925" y="4325938"/>
          <p14:tracePt t="37502" x="2701925" y="4333875"/>
          <p14:tracePt t="37516" x="2701925" y="4341813"/>
          <p14:tracePt t="37524" x="2701925" y="4351338"/>
          <p14:tracePt t="37544" x="2701925" y="4359275"/>
          <p14:tracePt t="37551" x="2709863" y="4359275"/>
          <p14:tracePt t="37565" x="2719388" y="4368800"/>
          <p14:tracePt t="37572" x="2735263" y="4376738"/>
          <p14:tracePt t="37579" x="2752725" y="4376738"/>
          <p14:tracePt t="37586" x="2770188" y="4394200"/>
          <p14:tracePt t="37594" x="2803525" y="4402138"/>
          <p14:tracePt t="37600" x="2838450" y="4419600"/>
          <p14:tracePt t="37608" x="2930525" y="4445000"/>
          <p14:tracePt t="37613" x="3059113" y="4486275"/>
          <p14:tracePt t="37620" x="3270250" y="4538663"/>
          <p14:tracePt t="37628" x="3406775" y="4572000"/>
          <p14:tracePt t="37634" x="3517900" y="4597400"/>
          <p14:tracePt t="37642" x="3678238" y="4630738"/>
          <p14:tracePt t="37649" x="3789363" y="4665663"/>
          <p14:tracePt t="37657" x="3857625" y="4683125"/>
          <p14:tracePt t="37662" x="3908425" y="4699000"/>
          <p14:tracePt t="37669" x="3941763" y="4699000"/>
          <p14:tracePt t="37677" x="3967163" y="4716463"/>
          <p14:tracePt t="37683" x="3976688" y="4716463"/>
          <p14:tracePt t="37691" x="4002088" y="4724400"/>
          <p14:tracePt t="37697" x="4010025" y="4724400"/>
          <p14:tracePt t="37704" x="4027488" y="4733925"/>
          <p14:tracePt t="37711" x="4044950" y="4733925"/>
          <p14:tracePt t="37718" x="4044950" y="4741863"/>
          <p14:tracePt t="37727" x="4052888" y="4741863"/>
          <p14:tracePt t="37732" x="4078288" y="4749800"/>
          <p14:tracePt t="37746" x="4086225" y="4749800"/>
          <p14:tracePt t="37753" x="4086225" y="4759325"/>
          <p14:tracePt t="37767" x="4095750" y="4759325"/>
          <p14:tracePt t="37781" x="4103688" y="4759325"/>
          <p14:tracePt t="37794" x="4111625" y="4759325"/>
          <p14:tracePt t="37816" x="4121150" y="4759325"/>
          <p14:tracePt t="37843" x="4129088" y="4759325"/>
          <p14:tracePt t="37864" x="4129088" y="4749800"/>
          <p14:tracePt t="37878" x="4129088" y="4741863"/>
          <p14:tracePt t="41487" x="4129088" y="4724400"/>
          <p14:tracePt t="41495" x="4111625" y="4683125"/>
          <p14:tracePt t="41503" x="4095750" y="4657725"/>
          <p14:tracePt t="41510" x="4086225" y="4630738"/>
          <p14:tracePt t="41518" x="4078288" y="4614863"/>
          <p14:tracePt t="41525" x="4070350" y="4597400"/>
          <p14:tracePt t="41533" x="4060825" y="4579938"/>
          <p14:tracePt t="41541" x="4060825" y="4572000"/>
          <p14:tracePt t="41548" x="4060825" y="4554538"/>
          <p14:tracePt t="41556" x="4044950" y="4529138"/>
          <p14:tracePt t="41564" x="4044950" y="4513263"/>
          <p14:tracePt t="41572" x="4027488" y="4486275"/>
          <p14:tracePt t="41580" x="4017963" y="4452938"/>
          <p14:tracePt t="41588" x="4002088" y="4410075"/>
          <p14:tracePt t="41595" x="3992563" y="4384675"/>
          <p14:tracePt t="41604" x="3984625" y="4359275"/>
          <p14:tracePt t="41610" x="3967163" y="4341813"/>
          <p14:tracePt t="41618" x="3967163" y="4316413"/>
          <p14:tracePt t="41625" x="3959225" y="4308475"/>
          <p14:tracePt t="41633" x="3951288" y="4300538"/>
          <p14:tracePt t="41641" x="3951288" y="4291013"/>
          <p14:tracePt t="41649" x="3951288" y="4283075"/>
          <p14:tracePt t="41656" x="3941763" y="4275138"/>
          <p14:tracePt t="41663" x="3933825" y="4257675"/>
          <p14:tracePt t="41672" x="3925888" y="4224338"/>
          <p14:tracePt t="41687" x="3900488" y="4164013"/>
          <p14:tracePt t="41693" x="3857625" y="4044950"/>
          <p14:tracePt t="41699" x="3814763" y="3925888"/>
          <p14:tracePt t="41706" x="3789363" y="3841750"/>
          <p14:tracePt t="41713" x="3771900" y="3781425"/>
          <p14:tracePt t="41721" x="3756025" y="3756025"/>
          <p14:tracePt t="41727" x="3756025" y="3730625"/>
          <p14:tracePt t="41734" x="3756025" y="3722688"/>
          <p14:tracePt t="41741" x="3756025" y="3705225"/>
          <p14:tracePt t="41748" x="3746500" y="3705225"/>
          <p14:tracePt t="41756" x="3746500" y="3697288"/>
          <p14:tracePt t="41770" x="3746500" y="3687763"/>
          <p14:tracePt t="41776" x="3746500" y="3679825"/>
          <p14:tracePt t="41783" x="3738563" y="3671888"/>
          <p14:tracePt t="41789" x="3738563" y="3654425"/>
          <p14:tracePt t="41797" x="3729038" y="3636963"/>
          <p14:tracePt t="41804" x="3721100" y="3603625"/>
          <p14:tracePt t="41811" x="3713163" y="3568700"/>
          <p14:tracePt t="41818" x="3703638" y="3527425"/>
          <p14:tracePt t="41825" x="3695700" y="3459163"/>
          <p14:tracePt t="41832" x="3687763" y="3398838"/>
          <p14:tracePt t="41841" x="3678238" y="3305175"/>
          <p14:tracePt t="41845" x="3670300" y="3238500"/>
          <p14:tracePt t="41853" x="3670300" y="3170238"/>
          <p14:tracePt t="41860" x="3662363" y="3067050"/>
          <p14:tracePt t="41866" x="3652838" y="2940050"/>
          <p14:tracePt t="41873" x="3652838" y="2838450"/>
          <p14:tracePt t="41881" x="3652838" y="2762250"/>
          <p14:tracePt t="41889" x="3644900" y="2693988"/>
          <p14:tracePt t="41894" x="3644900" y="2600325"/>
          <p14:tracePt t="41904" x="3636963" y="2524125"/>
          <p14:tracePt t="41908" x="3619500" y="2455863"/>
          <p14:tracePt t="41915" x="3619500" y="2405063"/>
          <p14:tracePt t="41923" x="3602038" y="2336800"/>
          <p14:tracePt t="41928" x="3602038" y="2303463"/>
          <p14:tracePt t="41938" x="3602038" y="2278063"/>
          <p14:tracePt t="41943" x="3602038" y="2260600"/>
          <p14:tracePt t="41955" x="3594100" y="2252663"/>
          <p14:tracePt t="41957" x="3594100" y="2243138"/>
          <p14:tracePt t="41963" x="3594100" y="2235200"/>
          <p14:tracePt t="41971" x="3586163" y="2235200"/>
          <p14:tracePt t="41977" x="3586163" y="2217738"/>
          <p14:tracePt t="41991" x="3576638" y="2192338"/>
          <p14:tracePt t="41999" x="3559175" y="2141538"/>
          <p14:tracePt t="42005" x="3533775" y="2065338"/>
          <p14:tracePt t="42012" x="3517900" y="1971675"/>
          <p14:tracePt t="42020" x="3492500" y="1878013"/>
          <p14:tracePt t="42026" x="3457575" y="1809750"/>
          <p14:tracePt t="42033" x="3441700" y="1751013"/>
          <p14:tracePt t="42040" x="3432175" y="1708150"/>
          <p14:tracePt t="42046" x="3432175" y="1700213"/>
          <p14:tracePt t="42054" x="3432175" y="1690688"/>
          <p14:tracePt t="42061" x="3432175" y="1674813"/>
          <p14:tracePt t="42070" x="3424238" y="1649413"/>
          <p14:tracePt t="42360" x="3389313" y="1649413"/>
          <p14:tracePt t="42367" x="3322638" y="1631950"/>
          <p14:tracePt t="42373" x="3244850" y="1622425"/>
          <p14:tracePt t="42381" x="3160713" y="1614488"/>
          <p14:tracePt t="42389" x="3100388" y="1606550"/>
          <p14:tracePt t="42395" x="3049588" y="1606550"/>
          <p14:tracePt t="42404" x="3033713" y="1606550"/>
          <p14:tracePt t="42409" x="3024188" y="1606550"/>
          <p14:tracePt t="42415" x="3016250" y="1606550"/>
          <p14:tracePt t="42422" x="3008313" y="1606550"/>
          <p14:tracePt t="42437" x="2990850" y="1606550"/>
          <p14:tracePt t="42443" x="2982913" y="1606550"/>
          <p14:tracePt t="42451" x="2965450" y="1606550"/>
          <p14:tracePt t="42458" x="2955925" y="1606550"/>
          <p14:tracePt t="42465" x="2940050" y="1606550"/>
          <p14:tracePt t="42471" x="2922588" y="1606550"/>
          <p14:tracePt t="42478" x="2905125" y="1606550"/>
          <p14:tracePt t="42487" x="2879725" y="1606550"/>
          <p14:tracePt t="42492" x="2863850" y="1606550"/>
          <p14:tracePt t="42499" x="2820988" y="1606550"/>
          <p14:tracePt t="42506" x="2786063" y="1606550"/>
          <p14:tracePt t="42513" x="2770188" y="1606550"/>
          <p14:tracePt t="42521" x="2735263" y="1606550"/>
          <p14:tracePt t="42527" x="2719388" y="1606550"/>
          <p14:tracePt t="42534" x="2693988" y="1606550"/>
          <p14:tracePt t="42541" x="2668588" y="1606550"/>
          <p14:tracePt t="42548" x="2651125" y="1606550"/>
          <p14:tracePt t="42555" x="2633663" y="1606550"/>
          <p14:tracePt t="42570" x="2616200" y="1606550"/>
          <p14:tracePt t="42583" x="2608263" y="1606550"/>
          <p14:tracePt t="42589" x="2590800" y="1606550"/>
          <p14:tracePt t="42603" x="2582863" y="1614488"/>
          <p14:tracePt t="42610" x="2574925" y="1614488"/>
          <p14:tracePt t="42619" x="2565400" y="1614488"/>
          <p14:tracePt t="42625" x="2557463" y="1622425"/>
          <p14:tracePt t="42632" x="2549525" y="1622425"/>
          <p14:tracePt t="42638" x="2540000" y="1622425"/>
          <p14:tracePt t="42645" x="2532063" y="1622425"/>
          <p14:tracePt t="42653" x="2524125" y="1622425"/>
          <p14:tracePt t="42659" x="2506663" y="1622425"/>
          <p14:tracePt t="42666" x="2489200" y="1622425"/>
          <p14:tracePt t="42673" x="2481263" y="1631950"/>
          <p14:tracePt t="42680" x="2471738" y="1631950"/>
          <p14:tracePt t="42694" x="2455863" y="1631950"/>
          <p14:tracePt t="42702" x="2446338" y="1631950"/>
          <p14:tracePt t="42715" x="2438400" y="1631950"/>
          <p14:tracePt t="42722" x="2430463" y="1631950"/>
          <p14:tracePt t="42729" x="2420938" y="1631950"/>
          <p14:tracePt t="42737" x="2413000" y="1639888"/>
          <p14:tracePt t="42750" x="2395538" y="1649413"/>
          <p14:tracePt t="42756" x="2387600" y="1649413"/>
          <p14:tracePt t="42763" x="2370138" y="1649413"/>
          <p14:tracePt t="42777" x="2362200" y="1649413"/>
          <p14:tracePt t="42785" x="2344738" y="1649413"/>
          <p14:tracePt t="42792" x="2336800" y="1649413"/>
          <p14:tracePt t="42799" x="2327275" y="1657350"/>
          <p14:tracePt t="42806" x="2311400" y="1657350"/>
          <p14:tracePt t="42812" x="2301875" y="1665288"/>
          <p14:tracePt t="42820" x="2293938" y="1665288"/>
          <p14:tracePt t="42826" x="2276475" y="1665288"/>
          <p14:tracePt t="42833" x="2268538" y="1665288"/>
          <p14:tracePt t="42840" x="2260600" y="1674813"/>
          <p14:tracePt t="42847" x="2251075" y="1674813"/>
          <p14:tracePt t="42861" x="2235200" y="1682750"/>
          <p14:tracePt t="42875" x="2225675" y="1682750"/>
          <p14:tracePt t="42882" x="2208213" y="1690688"/>
          <p14:tracePt t="42889" x="2208213" y="1700213"/>
          <p14:tracePt t="42896" x="2200275" y="1700213"/>
          <p14:tracePt t="42903" x="2192338" y="1708150"/>
          <p14:tracePt t="42910" x="2182813" y="1708150"/>
          <p14:tracePt t="42917" x="2174875" y="1708150"/>
          <p14:tracePt t="42924" x="2166938" y="1708150"/>
          <p14:tracePt t="42931" x="2166938" y="1716088"/>
          <p14:tracePt t="42939" x="2157413" y="1716088"/>
          <p14:tracePt t="42955" x="2149475" y="1725613"/>
          <p14:tracePt t="42966" x="2149475" y="1733550"/>
          <p14:tracePt t="42972" x="2141538" y="1733550"/>
          <p14:tracePt t="42979" x="2132013" y="1733550"/>
          <p14:tracePt t="43001" x="2132013" y="1741488"/>
          <p14:tracePt t="43007" x="2124075" y="1741488"/>
          <p14:tracePt t="43050" x="2124075" y="1751013"/>
          <p14:tracePt t="43057" x="2116138" y="1751013"/>
          <p14:tracePt t="43085" x="2116138" y="1758950"/>
          <p14:tracePt t="43124" x="2116138" y="1766888"/>
          <p14:tracePt t="43338" x="2106613" y="1801813"/>
          <p14:tracePt t="43344" x="2090738" y="1860550"/>
          <p14:tracePt t="43352" x="2073275" y="1946275"/>
          <p14:tracePt t="43358" x="2065338" y="2005013"/>
          <p14:tracePt t="43366" x="2047875" y="2039938"/>
          <p14:tracePt t="43372" x="2038350" y="2098675"/>
          <p14:tracePt t="43380" x="2038350" y="2133600"/>
          <p14:tracePt t="43389" x="2038350" y="2159000"/>
          <p14:tracePt t="43393" x="2038350" y="2174875"/>
          <p14:tracePt t="43402" x="2038350" y="2192338"/>
          <p14:tracePt t="43408" x="2038350" y="2200275"/>
          <p14:tracePt t="43415" x="2038350" y="2217738"/>
          <p14:tracePt t="43421" x="2038350" y="2227263"/>
          <p14:tracePt t="43428" x="2038350" y="2243138"/>
          <p14:tracePt t="43437" x="2038350" y="2252663"/>
          <p14:tracePt t="43442" x="2038350" y="2260600"/>
          <p14:tracePt t="43449" x="2038350" y="2278063"/>
          <p14:tracePt t="43463" x="2038350" y="2286000"/>
          <p14:tracePt t="43471" x="2038350" y="2293938"/>
          <p14:tracePt t="43478" x="2038350" y="2303463"/>
          <p14:tracePt t="43486" x="2038350" y="2311400"/>
          <p14:tracePt t="43491" x="2038350" y="2319338"/>
          <p14:tracePt t="43498" x="2038350" y="2328863"/>
          <p14:tracePt t="43505" x="2055813" y="2336800"/>
          <p14:tracePt t="43546" x="2055813" y="2344738"/>
          <p14:tracePt t="43554" x="2055813" y="2354263"/>
          <p14:tracePt t="43562" x="2065338" y="2354263"/>
          <p14:tracePt t="43586" x="2065338" y="2362200"/>
          <p14:tracePt t="43664" x="2065338" y="2354263"/>
          <p14:tracePt t="43681" x="2065338" y="2344738"/>
          <p14:tracePt t="43692" x="2047875" y="2344738"/>
          <p14:tracePt t="43726" x="2038350" y="2336800"/>
          <p14:tracePt t="43747" x="2030413" y="2344738"/>
          <p14:tracePt t="43761" x="2030413" y="2354263"/>
          <p14:tracePt t="43768" x="2030413" y="2362200"/>
          <p14:tracePt t="43782" x="2022475" y="2371725"/>
          <p14:tracePt t="43789" x="2012950" y="2371725"/>
          <p14:tracePt t="43796" x="2012950" y="2387600"/>
          <p14:tracePt t="43804" x="2012950" y="2397125"/>
          <p14:tracePt t="43810" x="2012950" y="2405063"/>
          <p14:tracePt t="43818" x="1997075" y="2438400"/>
          <p14:tracePt t="43825" x="1987550" y="2489200"/>
          <p14:tracePt t="43831" x="1971675" y="2557463"/>
          <p14:tracePt t="43838" x="1954213" y="2651125"/>
          <p14:tracePt t="43846" x="1946275" y="2744788"/>
          <p14:tracePt t="43857" x="1936750" y="2778125"/>
          <p14:tracePt t="43859" x="1928813" y="2830513"/>
          <p14:tracePt t="43865" x="1920875" y="2855913"/>
          <p14:tracePt t="43873" x="1920875" y="2881313"/>
          <p14:tracePt t="43879" x="1920875" y="2889250"/>
          <p14:tracePt t="43887" x="1911350" y="2906713"/>
          <p14:tracePt t="43893" x="1911350" y="2932113"/>
          <p14:tracePt t="43908" x="1911350" y="2949575"/>
          <p14:tracePt t="43914" x="1911350" y="2965450"/>
          <p14:tracePt t="43922" x="1911350" y="2974975"/>
          <p14:tracePt t="43928" x="1911350" y="3000375"/>
          <p14:tracePt t="43935" x="1911350" y="3025775"/>
          <p14:tracePt t="43942" x="1911350" y="3041650"/>
          <p14:tracePt t="43956" x="1911350" y="3059113"/>
          <p14:tracePt t="43963" x="1911350" y="3076575"/>
          <p14:tracePt t="43971" x="1911350" y="3094038"/>
          <p14:tracePt t="43977" x="1920875" y="3101975"/>
          <p14:tracePt t="43985" x="1920875" y="3119438"/>
          <p14:tracePt t="43991" x="1920875" y="3135313"/>
          <p14:tracePt t="43997" x="1928813" y="3144838"/>
          <p14:tracePt t="44004" x="1928813" y="3152775"/>
          <p14:tracePt t="44012" x="1936750" y="3170238"/>
          <p14:tracePt t="44020" x="1946275" y="3178175"/>
          <p14:tracePt t="44026" x="1954213" y="3186113"/>
          <p14:tracePt t="44034" x="1962150" y="3203575"/>
          <p14:tracePt t="44040" x="1971675" y="3211513"/>
          <p14:tracePt t="44047" x="1979613" y="3228975"/>
          <p14:tracePt t="44054" x="1997075" y="3238500"/>
          <p14:tracePt t="44062" x="2005013" y="3246438"/>
          <p14:tracePt t="44068" x="2022475" y="3263900"/>
          <p14:tracePt t="44074" x="2030413" y="3279775"/>
          <p14:tracePt t="44081" x="2055813" y="3289300"/>
          <p14:tracePt t="44089" x="2090738" y="3314700"/>
          <p14:tracePt t="44096" x="2149475" y="3340100"/>
          <p14:tracePt t="44102" x="2200275" y="3355975"/>
          <p14:tracePt t="44111" x="2243138" y="3365500"/>
          <p14:tracePt t="44117" x="2311400" y="3390900"/>
          <p14:tracePt t="44123" x="2370138" y="3424238"/>
          <p14:tracePt t="44131" x="2405063" y="3424238"/>
          <p14:tracePt t="44138" x="2438400" y="3433763"/>
          <p14:tracePt t="44145" x="2489200" y="3441700"/>
          <p14:tracePt t="44153" x="2549525" y="3449638"/>
          <p14:tracePt t="44159" x="2608263" y="3459163"/>
          <p14:tracePt t="44166" x="2668588" y="3467100"/>
          <p14:tracePt t="44172" x="2719388" y="3467100"/>
          <p14:tracePt t="44180" x="2778125" y="3467100"/>
          <p14:tracePt t="44186" x="2871788" y="3467100"/>
          <p14:tracePt t="44194" x="2982913" y="3475038"/>
          <p14:tracePt t="44202" x="3084513" y="3475038"/>
          <p14:tracePt t="44208" x="3194050" y="3475038"/>
          <p14:tracePt t="44216" x="3305175" y="3475038"/>
          <p14:tracePt t="44223" x="3424238" y="3502025"/>
          <p14:tracePt t="44230" x="3482975" y="3502025"/>
          <p14:tracePt t="44238" x="3568700" y="3509963"/>
          <p14:tracePt t="44242" x="3652838" y="3527425"/>
          <p14:tracePt t="44252" x="3695700" y="3527425"/>
          <p14:tracePt t="44257" x="3738563" y="3535363"/>
          <p14:tracePt t="44264" x="3771900" y="3535363"/>
          <p14:tracePt t="44272" x="3822700" y="3543300"/>
          <p14:tracePt t="44278" x="3857625" y="3552825"/>
          <p14:tracePt t="44285" x="3883025" y="3560763"/>
          <p14:tracePt t="44292" x="3908425" y="3560763"/>
          <p14:tracePt t="44300" x="3916363" y="3568700"/>
          <p14:tracePt t="44306" x="3933825" y="3568700"/>
          <p14:tracePt t="44312" x="3951288" y="3568700"/>
          <p14:tracePt t="44320" x="3976688" y="3568700"/>
          <p14:tracePt t="44326" x="4002088" y="3568700"/>
          <p14:tracePt t="44335" x="4035425" y="3578225"/>
          <p14:tracePt t="44340" x="4070350" y="3578225"/>
          <p14:tracePt t="44348" x="4103688" y="3578225"/>
          <p14:tracePt t="44354" x="4154488" y="3586163"/>
          <p14:tracePt t="44361" x="4230688" y="3586163"/>
          <p14:tracePt t="44369" x="4324350" y="3594100"/>
          <p14:tracePt t="44376" x="4384675" y="3594100"/>
          <p14:tracePt t="44386" x="4435475" y="3594100"/>
          <p14:tracePt t="44389" x="4503738" y="3594100"/>
          <p14:tracePt t="44397" x="4570413" y="3594100"/>
          <p14:tracePt t="44404" x="4630738" y="3594100"/>
          <p14:tracePt t="44410" x="4714875" y="3603625"/>
          <p14:tracePt t="44419" x="4791075" y="3603625"/>
          <p14:tracePt t="44424" x="4826000" y="3603625"/>
          <p14:tracePt t="44431" x="4859338" y="3603625"/>
          <p14:tracePt t="44437" x="4894263" y="3611563"/>
          <p14:tracePt t="44445" x="4935538" y="3619500"/>
          <p14:tracePt t="44453" x="4953000" y="3619500"/>
          <p14:tracePt t="44458" x="4978400" y="3629025"/>
          <p14:tracePt t="44468" x="4995863" y="3629025"/>
          <p14:tracePt t="44473" x="5003800" y="3629025"/>
          <p14:tracePt t="44578" x="4995863" y="3629025"/>
          <p14:tracePt t="44586" x="4987925" y="3629025"/>
          <p14:tracePt t="44594" x="4987925" y="3636963"/>
          <p14:tracePt t="44601" x="4978400" y="3636963"/>
          <p14:tracePt t="44609" x="4978400" y="3646488"/>
          <p14:tracePt t="44618" x="4970463" y="3646488"/>
          <p14:tracePt t="44636" x="4962525" y="3646488"/>
          <p14:tracePt t="44657" x="4953000" y="3646488"/>
          <p14:tracePt t="44679" x="4945063" y="3654425"/>
          <p14:tracePt t="44720" x="4945063" y="3662363"/>
          <p14:tracePt t="44733" x="4953000" y="3662363"/>
          <p14:tracePt t="44741" x="5054600" y="3646488"/>
          <p14:tracePt t="44747" x="5310188" y="3636963"/>
          <p14:tracePt t="44754" x="5700713" y="3636963"/>
          <p14:tracePt t="44761" x="5938838" y="3636963"/>
          <p14:tracePt t="44769" x="6100763" y="3636963"/>
          <p14:tracePt t="44775" x="6210300" y="3662363"/>
          <p14:tracePt t="44784" x="6278563" y="3679825"/>
          <p14:tracePt t="44789" x="6303963" y="3679825"/>
          <p14:tracePt t="44796" x="6321425" y="3687763"/>
          <p14:tracePt t="44804" x="6338888" y="3705225"/>
          <p14:tracePt t="44810" x="6346825" y="3705225"/>
          <p14:tracePt t="44819" x="6354763" y="3713163"/>
          <p14:tracePt t="44823" x="6372225" y="3722688"/>
          <p14:tracePt t="44838" x="6380163" y="3730625"/>
          <p14:tracePt t="44852" x="6389688" y="3730625"/>
          <p14:tracePt t="44867" x="6397625" y="3730625"/>
          <p14:tracePt t="44880" x="6405563" y="3730625"/>
          <p14:tracePt t="44887" x="6405563" y="3738563"/>
          <p14:tracePt t="44921" x="6415088" y="3738563"/>
          <p14:tracePt t="44950" x="6430963" y="3738563"/>
          <p14:tracePt t="44956" x="6440488" y="3738563"/>
          <p14:tracePt t="44970" x="6456363" y="3730625"/>
          <p14:tracePt t="44977" x="6465888" y="3730625"/>
          <p14:tracePt t="44985" x="6473825" y="3730625"/>
          <p14:tracePt t="44991" x="6483350" y="3722688"/>
          <p14:tracePt t="45004" x="6491288" y="3713163"/>
          <p14:tracePt t="45020" x="6499225" y="3713163"/>
          <p14:tracePt t="45034" x="6508750" y="3705225"/>
          <p14:tracePt t="45040" x="6516688" y="3705225"/>
          <p14:tracePt t="45053" x="6516688" y="3697288"/>
          <p14:tracePt t="45075" x="6516688" y="3687763"/>
          <p14:tracePt t="45082" x="6516688" y="3679825"/>
          <p14:tracePt t="45088" x="6516688" y="3671888"/>
          <p14:tracePt t="45109" x="6516688" y="3662363"/>
          <p14:tracePt t="45118" x="6508750" y="3654425"/>
          <p14:tracePt t="45130" x="6499225" y="3654425"/>
          <p14:tracePt t="45137" x="6491288" y="3646488"/>
          <p14:tracePt t="45145" x="6491288" y="3629025"/>
          <p14:tracePt t="45152" x="6473825" y="3619500"/>
          <p14:tracePt t="45158" x="6456363" y="3603625"/>
          <p14:tracePt t="45167" x="6440488" y="3578225"/>
          <p14:tracePt t="45172" x="6405563" y="3527425"/>
          <p14:tracePt t="45179" x="6364288" y="3484563"/>
          <p14:tracePt t="45188" x="6329363" y="3433763"/>
          <p14:tracePt t="45192" x="6286500" y="3373438"/>
          <p14:tracePt t="45202" x="6253163" y="3340100"/>
          <p14:tracePt t="45207" x="6235700" y="3305175"/>
          <p14:tracePt t="45213" x="6227763" y="3289300"/>
          <p14:tracePt t="45222" x="6210300" y="3263900"/>
          <p14:tracePt t="45228" x="6202363" y="3246438"/>
          <p14:tracePt t="45235" x="6184900" y="3238500"/>
          <p14:tracePt t="45243" x="6176963" y="3221038"/>
          <p14:tracePt t="45251" x="6167438" y="3211513"/>
          <p14:tracePt t="45255" x="6151563" y="3195638"/>
          <p14:tracePt t="45266" x="6134100" y="3186113"/>
          <p14:tracePt t="45271" x="6126163" y="3178175"/>
          <p14:tracePt t="45275" x="6108700" y="3170238"/>
          <p14:tracePt t="45283" x="6100763" y="3160713"/>
          <p14:tracePt t="45290" x="6091238" y="3152775"/>
          <p14:tracePt t="45297" x="6075363" y="3152775"/>
          <p14:tracePt t="45303" x="6065838" y="3144838"/>
          <p14:tracePt t="45318" x="6057900" y="3135313"/>
          <p14:tracePt t="45324" x="6049963" y="3135313"/>
          <p14:tracePt t="45333" x="6040438" y="3127375"/>
          <p14:tracePt t="45346" x="6032500" y="3127375"/>
          <p14:tracePt t="45353" x="6032500" y="3119438"/>
          <p14:tracePt t="45360" x="6024563" y="3119438"/>
          <p14:tracePt t="45368" x="6015038" y="3119438"/>
          <p14:tracePt t="45374" x="6007100" y="3109913"/>
          <p14:tracePt t="45381" x="5997575" y="3101975"/>
          <p14:tracePt t="45387" x="5981700" y="3094038"/>
          <p14:tracePt t="45395" x="5964238" y="3076575"/>
          <p14:tracePt t="45401" x="5946775" y="3051175"/>
          <p14:tracePt t="45408" x="5938838" y="3041650"/>
          <p14:tracePt t="45418" x="5913438" y="3033713"/>
          <p14:tracePt t="45422" x="5905500" y="3016250"/>
          <p14:tracePt t="45430" x="5888038" y="3000375"/>
          <p14:tracePt t="45438" x="5870575" y="2982913"/>
          <p14:tracePt t="45443" x="5853113" y="2949575"/>
          <p14:tracePt t="45451" x="5837238" y="2932113"/>
          <p14:tracePt t="45457" x="5819775" y="2914650"/>
          <p14:tracePt t="45465" x="5802313" y="2889250"/>
          <p14:tracePt t="45472" x="5786438" y="2863850"/>
          <p14:tracePt t="45478" x="5776913" y="2855913"/>
          <p14:tracePt t="45486" x="5761038" y="2830513"/>
          <p14:tracePt t="45493" x="5743575" y="2805113"/>
          <p14:tracePt t="45500" x="5726113" y="2787650"/>
          <p14:tracePt t="45506" x="5708650" y="2770188"/>
          <p14:tracePt t="45513" x="5708650" y="2744788"/>
          <p14:tracePt t="45521" x="5700713" y="2736850"/>
          <p14:tracePt t="45527" x="5692775" y="2727325"/>
          <p14:tracePt t="45534" x="5692775" y="2711450"/>
          <p14:tracePt t="45541" x="5683250" y="2701925"/>
          <p14:tracePt t="45548" x="5675313" y="2693988"/>
          <p14:tracePt t="45554" x="5675313" y="2686050"/>
          <p14:tracePt t="45565" x="5675313" y="2676525"/>
          <p14:tracePt t="45570" x="5675313" y="2668588"/>
          <p14:tracePt t="45576" x="5675313" y="2651125"/>
          <p14:tracePt t="45584" x="5675313" y="2633663"/>
          <p14:tracePt t="45590" x="5675313" y="2625725"/>
          <p14:tracePt t="45597" x="5675313" y="2600325"/>
          <p14:tracePt t="45603" x="5675313" y="2566988"/>
          <p14:tracePt t="45611" x="5675313" y="2524125"/>
          <p14:tracePt t="45618" x="5675313" y="2489200"/>
          <p14:tracePt t="45624" x="5675313" y="2455863"/>
          <p14:tracePt t="45632" x="5683250" y="2430463"/>
          <p14:tracePt t="45639" x="5683250" y="2413000"/>
          <p14:tracePt t="45645" x="5683250" y="2405063"/>
          <p14:tracePt t="45652" x="5683250" y="2379663"/>
          <p14:tracePt t="45660" x="5692775" y="2379663"/>
          <p14:tracePt t="45668" x="5692775" y="2371725"/>
          <p14:tracePt t="45673" x="5692775" y="2362200"/>
          <p14:tracePt t="45681" x="5692775" y="2354263"/>
          <p14:tracePt t="45702" x="5692775" y="2344738"/>
          <p14:tracePt t="45717" x="5692775" y="2336800"/>
          <p14:tracePt t="45722" x="5692775" y="2328863"/>
          <p14:tracePt t="45729" x="5692775" y="2319338"/>
          <p14:tracePt t="45735" x="5708650" y="2303463"/>
          <p14:tracePt t="45742" x="5708650" y="2268538"/>
          <p14:tracePt t="45751" x="5726113" y="2209800"/>
          <p14:tracePt t="45757" x="5726113" y="2141538"/>
          <p14:tracePt t="45764" x="5751513" y="2030413"/>
          <p14:tracePt t="45770" x="5751513" y="1946275"/>
          <p14:tracePt t="45778" x="5761038" y="1885950"/>
          <p14:tracePt t="45787" x="5761038" y="1819275"/>
          <p14:tracePt t="45791" x="5768975" y="1784350"/>
          <p14:tracePt t="45801" x="5768975" y="1766888"/>
          <p14:tracePt t="45805" x="5768975" y="1758950"/>
          <p14:tracePt t="45812" x="5768975" y="1741488"/>
          <p14:tracePt t="45827" x="5768975" y="1733550"/>
          <p14:tracePt t="45841" x="5768975" y="1725613"/>
          <p14:tracePt t="45854" x="5768975" y="1716088"/>
          <p14:tracePt t="45883" x="5761038" y="1716088"/>
          <p14:tracePt t="45903" x="5751513" y="1716088"/>
          <p14:tracePt t="45917" x="5743575" y="1716088"/>
          <p14:tracePt t="45931" x="5735638" y="1716088"/>
          <p14:tracePt t="45938" x="5726113" y="1716088"/>
          <p14:tracePt t="46209" x="5708650" y="1716088"/>
          <p14:tracePt t="46215" x="5683250" y="1708150"/>
          <p14:tracePt t="46222" x="5632450" y="1708150"/>
          <p14:tracePt t="46229" x="5437188" y="1690688"/>
          <p14:tracePt t="46236" x="5148263" y="1665288"/>
          <p14:tracePt t="46243" x="4978400" y="1639888"/>
          <p14:tracePt t="46252" x="4757738" y="1614488"/>
          <p14:tracePt t="46257" x="4605338" y="1597025"/>
          <p14:tracePt t="46265" x="4494213" y="1589088"/>
          <p14:tracePt t="46273" x="4367213" y="1589088"/>
          <p14:tracePt t="46278" x="4273550" y="1589088"/>
          <p14:tracePt t="46286" x="4197350" y="1589088"/>
          <p14:tracePt t="46292" x="4095750" y="1597025"/>
          <p14:tracePt t="46302" x="4027488" y="1606550"/>
          <p14:tracePt t="46305" x="3959225" y="1606550"/>
          <p14:tracePt t="46312" x="3873500" y="1622425"/>
          <p14:tracePt t="46320" x="3806825" y="1631950"/>
          <p14:tracePt t="46326" x="3695700" y="1649413"/>
          <p14:tracePt t="46334" x="3576638" y="1665288"/>
          <p14:tracePt t="46341" x="3500438" y="1690688"/>
          <p14:tracePt t="46349" x="3432175" y="1690688"/>
          <p14:tracePt t="46354" x="3338513" y="1708150"/>
          <p14:tracePt t="46362" x="3244850" y="1725613"/>
          <p14:tracePt t="46370" x="3186113" y="1725613"/>
          <p14:tracePt t="46375" x="3127375" y="1733550"/>
          <p14:tracePt t="46383" x="3074988" y="1733550"/>
          <p14:tracePt t="46389" x="3016250" y="1733550"/>
          <p14:tracePt t="46397" x="2947988" y="1733550"/>
          <p14:tracePt t="46403" x="2863850" y="1741488"/>
          <p14:tracePt t="46410" x="2770188" y="1741488"/>
          <p14:tracePt t="46418" x="2676525" y="1741488"/>
          <p14:tracePt t="46425" x="2616200" y="1741488"/>
          <p14:tracePt t="46432" x="2540000" y="1741488"/>
          <p14:tracePt t="46438" x="2463800" y="1741488"/>
          <p14:tracePt t="46446" x="2413000" y="1741488"/>
          <p14:tracePt t="46452" x="2379663" y="1741488"/>
          <p14:tracePt t="46459" x="2352675" y="1741488"/>
          <p14:tracePt t="46468" x="2311400" y="1741488"/>
          <p14:tracePt t="46472" x="2276475" y="1741488"/>
          <p14:tracePt t="46482" x="2235200" y="1733550"/>
          <p14:tracePt t="46487" x="2217738" y="1733550"/>
          <p14:tracePt t="46493" x="2192338" y="1725613"/>
          <p14:tracePt t="46502" x="2166938" y="1725613"/>
          <p14:tracePt t="46508" x="2157413" y="1725613"/>
          <p14:tracePt t="46516" x="2141538" y="1725613"/>
          <p14:tracePt t="46521" x="2124075" y="1725613"/>
          <p14:tracePt t="46535" x="2116138" y="1725613"/>
          <p14:tracePt t="46542" x="2098675" y="1725613"/>
          <p14:tracePt t="46556" x="2081213" y="1725613"/>
          <p14:tracePt t="46563" x="2073275" y="1725613"/>
          <p14:tracePt t="46577" x="2065338" y="1725613"/>
          <p14:tracePt t="46584" x="2055813" y="1725613"/>
          <p14:tracePt t="46592" x="2047875" y="1725613"/>
          <p14:tracePt t="46605" x="2038350" y="1716088"/>
          <p14:tracePt t="46793" x="2106613" y="1700213"/>
          <p14:tracePt t="46800" x="2182813" y="1682750"/>
          <p14:tracePt t="46807" x="2243138" y="1665288"/>
          <p14:tracePt t="46816" x="2268538" y="1649413"/>
          <p14:tracePt t="46822" x="2311400" y="1639888"/>
          <p14:tracePt t="46829" x="2319338" y="1622425"/>
          <p14:tracePt t="46836" x="2327275" y="1614488"/>
          <p14:tracePt t="46842" x="2344738" y="1614488"/>
          <p14:tracePt t="46850" x="2344738" y="1606550"/>
          <p14:tracePt t="46856" x="2352675" y="1606550"/>
          <p14:tracePt t="46871" x="2370138" y="1606550"/>
          <p14:tracePt t="46876" x="2379663" y="1606550"/>
          <p14:tracePt t="46883" x="2387600" y="1606550"/>
          <p14:tracePt t="46896" x="2395538" y="1606550"/>
          <p14:tracePt t="46903" x="2413000" y="1606550"/>
          <p14:tracePt t="46910" x="2430463" y="1606550"/>
          <p14:tracePt t="46917" x="2463800" y="1606550"/>
          <p14:tracePt t="46924" x="2565400" y="1631950"/>
          <p14:tracePt t="46932" x="2735263" y="1682750"/>
          <p14:tracePt t="46939" x="2879725" y="1733550"/>
          <p14:tracePt t="46946" x="3033713" y="1766888"/>
          <p14:tracePt t="46967" x="3236913" y="1844675"/>
          <p14:tracePt t="46972" x="3270250" y="1852613"/>
          <p14:tracePt t="46980" x="3287713" y="1852613"/>
          <p14:tracePt t="46987" x="3297238" y="1852613"/>
          <p14:tracePt t="46994" x="3305175" y="1860550"/>
          <p14:tracePt t="47008" x="3313113" y="1860550"/>
          <p14:tracePt t="47022" x="3322638" y="1860550"/>
          <p14:tracePt t="47035" x="3330575" y="1860550"/>
          <p14:tracePt t="47042" x="3338513" y="1860550"/>
          <p14:tracePt t="47057" x="3348038" y="1860550"/>
          <p14:tracePt t="47070" x="3355975" y="1860550"/>
          <p14:tracePt t="47084" x="3363913" y="1860550"/>
          <p14:tracePt t="47099" x="3373438" y="1860550"/>
          <p14:tracePt t="47127" x="3381375" y="1860550"/>
          <p14:tracePt t="47153" x="3389313" y="1860550"/>
          <p14:tracePt t="47258" x="3381375" y="1860550"/>
          <p14:tracePt t="47265" x="3381375" y="1852613"/>
          <p14:tracePt t="47272" x="3363913" y="1852613"/>
          <p14:tracePt t="47281" x="3348038" y="1844675"/>
          <p14:tracePt t="47286" x="3338513" y="1835150"/>
          <p14:tracePt t="47293" x="3322638" y="1827213"/>
          <p14:tracePt t="47302" x="3305175" y="1819275"/>
          <p14:tracePt t="47307" x="3297238" y="1809750"/>
          <p14:tracePt t="47316" x="3279775" y="1809750"/>
          <p14:tracePt t="47321" x="3262313" y="1801813"/>
          <p14:tracePt t="47328" x="3254375" y="1793875"/>
          <p14:tracePt t="47335" x="3244850" y="1793875"/>
          <p14:tracePt t="47342" x="3236913" y="1793875"/>
          <p14:tracePt t="47350" x="3228975" y="1784350"/>
          <p14:tracePt t="47356" x="3228975" y="1776413"/>
          <p14:tracePt t="47363" x="3219450" y="1776413"/>
          <p14:tracePt t="47377" x="3211513" y="1766888"/>
          <p14:tracePt t="47384" x="3203575" y="1758950"/>
          <p14:tracePt t="47391" x="3194050" y="1751013"/>
          <p14:tracePt t="47399" x="3168650" y="1741488"/>
          <p14:tracePt t="47404" x="3143250" y="1725613"/>
          <p14:tracePt t="47412" x="3117850" y="1708150"/>
          <p14:tracePt t="47418" x="3084513" y="1682750"/>
          <p14:tracePt t="47425" x="3041650" y="1649413"/>
          <p14:tracePt t="47434" x="2990850" y="1622425"/>
          <p14:tracePt t="47440" x="2955925" y="1597025"/>
          <p14:tracePt t="47448" x="2922588" y="1589088"/>
          <p14:tracePt t="47453" x="2905125" y="1571625"/>
          <p14:tracePt t="47460" x="2879725" y="1555750"/>
          <p14:tracePt t="47469" x="2863850" y="1538288"/>
          <p14:tracePt t="47474" x="2846388" y="1530350"/>
          <p14:tracePt t="47483" x="2828925" y="1512888"/>
          <p14:tracePt t="47489" x="2820988" y="1504950"/>
          <p14:tracePt t="47496" x="2795588" y="1495425"/>
          <p14:tracePt t="47502" x="2778125" y="1477963"/>
          <p14:tracePt t="47510" x="2760663" y="1462088"/>
          <p14:tracePt t="47517" x="2735263" y="1444625"/>
          <p14:tracePt t="47522" x="2709863" y="1436688"/>
          <p14:tracePt t="47531" x="2684463" y="1411288"/>
          <p14:tracePt t="47537" x="2633663" y="1376363"/>
          <p14:tracePt t="47544" x="2600325" y="1350963"/>
          <p14:tracePt t="47552" x="2565400" y="1325563"/>
          <p14:tracePt t="47557" x="2524125" y="1300163"/>
          <p14:tracePt t="47566" x="2506663" y="1274763"/>
          <p14:tracePt t="47571" x="2481263" y="1266825"/>
          <p14:tracePt t="47578" x="2463800" y="1249363"/>
          <p14:tracePt t="47585" x="2455863" y="1249363"/>
          <p14:tracePt t="47593" x="2438400" y="1223963"/>
          <p14:tracePt t="47602" x="2420938" y="1216025"/>
          <p14:tracePt t="47606" x="2413000" y="1206500"/>
          <p14:tracePt t="47614" x="2405063" y="1206500"/>
          <p14:tracePt t="47620" x="2395538" y="1198563"/>
          <p14:tracePt t="47627" x="2379663" y="1189038"/>
          <p14:tracePt t="47634" x="2370138" y="1189038"/>
          <p14:tracePt t="47644" x="2362200" y="1181100"/>
          <p14:tracePt t="47649" x="2344738" y="1173163"/>
          <p14:tracePt t="47662" x="2336800" y="1163638"/>
          <p14:tracePt t="47669" x="2327275" y="1163638"/>
          <p14:tracePt t="47676" x="2319338" y="1163638"/>
          <p14:tracePt t="47684" x="2319338" y="1155700"/>
          <p14:tracePt t="47700" x="2311400" y="1147763"/>
          <p14:tracePt t="47719" x="2311400" y="1138238"/>
          <p14:tracePt t="47726" x="2301875" y="1138238"/>
          <p14:tracePt t="47741" x="2301875" y="1130300"/>
          <p14:tracePt t="47755" x="2293938" y="1130300"/>
          <p14:tracePt t="47949" x="2260600" y="1181100"/>
          <p14:tracePt t="47956" x="2225675" y="1274763"/>
          <p14:tracePt t="47963" x="2192338" y="1368425"/>
          <p14:tracePt t="47970" x="2157413" y="1462088"/>
          <p14:tracePt t="47978" x="2124075" y="1538288"/>
          <p14:tracePt t="47985" x="2106613" y="1606550"/>
          <p14:tracePt t="47991" x="2090738" y="1639888"/>
          <p14:tracePt t="47999" x="2081213" y="1665288"/>
          <p14:tracePt t="48004" x="2073275" y="1708150"/>
          <p14:tracePt t="48015" x="2073275" y="1741488"/>
          <p14:tracePt t="48020" x="2065338" y="1801813"/>
          <p14:tracePt t="48025" x="2065338" y="1844675"/>
          <p14:tracePt t="48034" x="2065338" y="1885950"/>
          <p14:tracePt t="48039" x="2065338" y="1928813"/>
          <p14:tracePt t="48048" x="2065338" y="1989138"/>
          <p14:tracePt t="48053" x="2065338" y="2039938"/>
          <p14:tracePt t="48060" x="2065338" y="2098675"/>
          <p14:tracePt t="48067" x="2055813" y="2159000"/>
          <p14:tracePt t="48074" x="2055813" y="2252663"/>
          <p14:tracePt t="48084" x="2055813" y="2336800"/>
          <p14:tracePt t="48089" x="2055813" y="2438400"/>
          <p14:tracePt t="48095" x="2055813" y="2489200"/>
          <p14:tracePt t="48101" x="2055813" y="2532063"/>
          <p14:tracePt t="48109" x="2055813" y="2592388"/>
          <p14:tracePt t="48116" x="2055813" y="2660650"/>
          <p14:tracePt t="48123" x="2055813" y="2719388"/>
          <p14:tracePt t="48132" x="2055813" y="2762250"/>
          <p14:tracePt t="48137" x="2055813" y="2813050"/>
          <p14:tracePt t="48143" x="2055813" y="2846388"/>
          <p14:tracePt t="48150" x="2055813" y="2871788"/>
          <p14:tracePt t="48158" x="2065338" y="2897188"/>
          <p14:tracePt t="48166" x="2073275" y="2922588"/>
          <p14:tracePt t="48171" x="2073275" y="2932113"/>
          <p14:tracePt t="48178" x="2073275" y="2949575"/>
          <p14:tracePt t="48186" x="2073275" y="2957513"/>
          <p14:tracePt t="48193" x="2081213" y="2974975"/>
          <p14:tracePt t="48200" x="2081213" y="2982913"/>
          <p14:tracePt t="48207" x="2081213" y="2990850"/>
          <p14:tracePt t="48215" x="2081213" y="3000375"/>
          <p14:tracePt t="48220" x="2081213" y="3008313"/>
          <p14:tracePt t="48228" x="2081213" y="3025775"/>
          <p14:tracePt t="48234" x="2090738" y="3033713"/>
          <p14:tracePt t="48242" x="2098675" y="3041650"/>
          <p14:tracePt t="48250" x="2098675" y="3059113"/>
          <p14:tracePt t="48255" x="2116138" y="3084513"/>
          <p14:tracePt t="48262" x="2132013" y="3101975"/>
          <p14:tracePt t="48269" x="2149475" y="3144838"/>
          <p14:tracePt t="48277" x="2166938" y="3160713"/>
          <p14:tracePt t="48283" x="2174875" y="3178175"/>
          <p14:tracePt t="48290" x="2192338" y="3195638"/>
          <p14:tracePt t="48298" x="2192338" y="3203575"/>
          <p14:tracePt t="48303" x="2200275" y="3211513"/>
          <p14:tracePt t="48311" x="2208213" y="3221038"/>
          <p14:tracePt t="48318" x="2208213" y="3228975"/>
          <p14:tracePt t="48324" x="2225675" y="3238500"/>
          <p14:tracePt t="48332" x="2225675" y="3246438"/>
          <p14:tracePt t="48338" x="2235200" y="3254375"/>
          <p14:tracePt t="48353" x="2243138" y="3263900"/>
          <p14:tracePt t="48360" x="2251075" y="3271838"/>
          <p14:tracePt t="48367" x="2276475" y="3279775"/>
          <p14:tracePt t="48374" x="2286000" y="3289300"/>
          <p14:tracePt t="48381" x="2311400" y="3305175"/>
          <p14:tracePt t="48387" x="2362200" y="3330575"/>
          <p14:tracePt t="48395" x="2420938" y="3355975"/>
          <p14:tracePt t="48401" x="2532063" y="3390900"/>
          <p14:tracePt t="48408" x="2641600" y="3416300"/>
          <p14:tracePt t="48416" x="2719388" y="3433763"/>
          <p14:tracePt t="48423" x="2778125" y="3441700"/>
          <p14:tracePt t="48431" x="2863850" y="3441700"/>
          <p14:tracePt t="48436" x="2922588" y="3449638"/>
          <p14:tracePt t="48443" x="2955925" y="3449638"/>
          <p14:tracePt t="48450" x="2973388" y="3449638"/>
          <p14:tracePt t="48457" x="2998788" y="3449638"/>
          <p14:tracePt t="48466" x="3024188" y="3449638"/>
          <p14:tracePt t="48470" x="3033713" y="3449638"/>
          <p14:tracePt t="48478" x="3049588" y="3449638"/>
          <p14:tracePt t="48484" x="3067050" y="3449638"/>
          <p14:tracePt t="48493" x="3092450" y="3449638"/>
          <p14:tracePt t="48499" x="3109913" y="3449638"/>
          <p14:tracePt t="48506" x="3143250" y="3449638"/>
          <p14:tracePt t="48516" x="3186113" y="3449638"/>
          <p14:tracePt t="48520" x="3219450" y="3449638"/>
          <p14:tracePt t="48527" x="3270250" y="3449638"/>
          <p14:tracePt t="48533" x="3313113" y="3449638"/>
          <p14:tracePt t="48541" x="3373438" y="3441700"/>
          <p14:tracePt t="48549" x="3432175" y="3441700"/>
          <p14:tracePt t="48555" x="3475038" y="3433763"/>
          <p14:tracePt t="48562" x="3517900" y="3424238"/>
          <p14:tracePt t="48568" x="3559175" y="3424238"/>
          <p14:tracePt t="48576" x="3619500" y="3408363"/>
          <p14:tracePt t="48584" x="3670300" y="3390900"/>
          <p14:tracePt t="48589" x="3695700" y="3382963"/>
          <p14:tracePt t="48598" x="3746500" y="3365500"/>
          <p14:tracePt t="48603" x="3771900" y="3355975"/>
          <p14:tracePt t="48611" x="3814763" y="3340100"/>
          <p14:tracePt t="48617" x="3848100" y="3322638"/>
          <p14:tracePt t="48624" x="3873500" y="3305175"/>
          <p14:tracePt t="48633" x="3908425" y="3297238"/>
          <p14:tracePt t="48639" x="3916363" y="3297238"/>
          <p14:tracePt t="48646" x="3925888" y="3279775"/>
          <p14:tracePt t="48654" x="3941763" y="3271838"/>
          <p14:tracePt t="48667" x="3951288" y="3263900"/>
          <p14:tracePt t="48672" x="3959225" y="3263900"/>
          <p14:tracePt t="48687" x="3959225" y="3254375"/>
          <p14:tracePt t="48694" x="3967163" y="3254375"/>
          <p14:tracePt t="48700" x="3967163" y="3246438"/>
          <p14:tracePt t="48709" x="3967163" y="3238500"/>
          <p14:tracePt t="48715" x="3967163" y="3228975"/>
          <p14:tracePt t="48722" x="3976688" y="3228975"/>
          <p14:tracePt t="48731" x="3976688" y="3221038"/>
          <p14:tracePt t="48736" x="3984625" y="3211513"/>
          <p14:tracePt t="48742" x="3984625" y="3170238"/>
          <p14:tracePt t="48749" x="4002088" y="3025775"/>
          <p14:tracePt t="48758" x="4010025" y="2813050"/>
          <p14:tracePt t="48764" x="4035425" y="2633663"/>
          <p14:tracePt t="48770" x="4044950" y="2489200"/>
          <p14:tracePt t="48778" x="4044950" y="2303463"/>
          <p14:tracePt t="48784" x="4052888" y="2217738"/>
          <p14:tracePt t="48792" x="4052888" y="2149475"/>
          <p14:tracePt t="48800" x="4052888" y="2090738"/>
          <p14:tracePt t="48806" x="4052888" y="2047875"/>
          <p14:tracePt t="48813" x="4052888" y="2022475"/>
          <p14:tracePt t="48819" x="4044950" y="1997075"/>
          <p14:tracePt t="48827" x="4035425" y="1971675"/>
          <p14:tracePt t="48833" x="4027488" y="1954213"/>
          <p14:tracePt t="48840" x="4010025" y="1920875"/>
          <p14:tracePt t="48850" x="3976688" y="1852613"/>
          <p14:tracePt t="48854" x="3941763" y="1793875"/>
          <p14:tracePt t="48861" x="3890963" y="1708150"/>
          <p14:tracePt t="48868" x="3848100" y="1606550"/>
          <p14:tracePt t="48880" x="3822700" y="1546225"/>
          <p14:tracePt t="48884" x="3781425" y="1470025"/>
          <p14:tracePt t="48889" x="3763963" y="1411288"/>
          <p14:tracePt t="48897" x="3746500" y="1350963"/>
          <p14:tracePt t="48902" x="3746500" y="1333500"/>
          <p14:tracePt t="48910" x="3738563" y="1308100"/>
          <p14:tracePt t="48916" x="3738563" y="1300163"/>
          <p14:tracePt t="48924" x="3729038" y="1282700"/>
          <p14:tracePt t="48938" x="3729038" y="1274763"/>
          <p14:tracePt t="48965" x="3721100" y="1274763"/>
          <p14:tracePt t="48972" x="3713163" y="1274763"/>
          <p14:tracePt t="49001" x="3703638" y="1274763"/>
          <p14:tracePt t="49014" x="3695700" y="1274763"/>
          <p14:tracePt t="49024" x="3687763" y="1274763"/>
          <p14:tracePt t="49049" x="3678238" y="1292225"/>
          <p14:tracePt t="49055" x="3652838" y="1292225"/>
          <p14:tracePt t="49065" x="3636963" y="1308100"/>
          <p14:tracePt t="49070" x="3619500" y="1317625"/>
          <p14:tracePt t="49077" x="3594100" y="1325563"/>
          <p14:tracePt t="49083" x="3568700" y="1343025"/>
          <p14:tracePt t="49092" x="3533775" y="1350963"/>
          <p14:tracePt t="49099" x="3467100" y="1376363"/>
          <p14:tracePt t="49103" x="3262313" y="1470025"/>
          <p14:tracePt t="49110" x="2879725" y="1657350"/>
          <p14:tracePt t="49117" x="2633663" y="1784350"/>
          <p14:tracePt t="49124" x="2471738" y="1885950"/>
          <p14:tracePt t="49134" x="2336800" y="1963738"/>
          <p14:tracePt t="49138" x="2251075" y="2005013"/>
          <p14:tracePt t="49147" x="2157413" y="2055813"/>
          <p14:tracePt t="49152" x="2090738" y="2098675"/>
          <p14:tracePt t="49159" x="2038350" y="2133600"/>
          <p14:tracePt t="49166" x="1987550" y="2166938"/>
          <p14:tracePt t="49173" x="1936750" y="2209800"/>
          <p14:tracePt t="49181" x="1893888" y="2243138"/>
          <p14:tracePt t="49187" x="1860550" y="2260600"/>
          <p14:tracePt t="49196" x="1843088" y="2278063"/>
          <p14:tracePt t="49201" x="1827213" y="2286000"/>
          <p14:tracePt t="49208" x="1817688" y="2293938"/>
          <p14:tracePt t="49217" x="1809750" y="2293938"/>
          <p14:tracePt t="49222" x="1801813" y="2303463"/>
          <p14:tracePt t="49236" x="1792288" y="2303463"/>
          <p14:tracePt t="49250" x="1784350" y="2303463"/>
          <p14:tracePt t="49264" x="1784350" y="2311400"/>
          <p14:tracePt t="49280" x="1776413" y="2319338"/>
          <p14:tracePt t="49313" x="1766888" y="2328863"/>
          <p14:tracePt t="49369" x="1766888" y="2336800"/>
          <p14:tracePt t="49452" x="1776413" y="2336800"/>
          <p14:tracePt t="49459" x="1776413" y="2328863"/>
          <p14:tracePt t="49465" x="1784350" y="2319338"/>
          <p14:tracePt t="49472" x="1792288" y="2303463"/>
          <p14:tracePt t="49481" x="1817688" y="2293938"/>
          <p14:tracePt t="49487" x="1835150" y="2278063"/>
          <p14:tracePt t="49494" x="1843088" y="2260600"/>
          <p14:tracePt t="49501" x="1868488" y="2252663"/>
          <p14:tracePt t="49508" x="1878013" y="2235200"/>
          <p14:tracePt t="49514" x="1893888" y="2235200"/>
          <p14:tracePt t="49523" x="1911350" y="2227263"/>
          <p14:tracePt t="49530" x="1911350" y="2217738"/>
          <p14:tracePt t="49535" x="1928813" y="2217738"/>
          <p14:tracePt t="49542" x="1928813" y="2209800"/>
          <p14:tracePt t="49549" x="1946275" y="2200275"/>
          <p14:tracePt t="49570" x="1954213" y="2200275"/>
          <p14:tracePt t="49577" x="1962150" y="2200275"/>
          <p14:tracePt t="49584" x="1971675" y="2200275"/>
          <p14:tracePt t="49591" x="1971675" y="2192338"/>
          <p14:tracePt t="49598" x="1979613" y="2192338"/>
          <p14:tracePt t="49613" x="1987550" y="2192338"/>
          <p14:tracePt t="49619" x="1997075" y="2184400"/>
          <p14:tracePt t="49633" x="2005013" y="2184400"/>
          <p14:tracePt t="49648" x="2012950" y="2184400"/>
          <p14:tracePt t="49655" x="2012950" y="2174875"/>
          <p14:tracePt t="49665" x="2022475" y="2174875"/>
          <p14:tracePt t="49669" x="2030413" y="2174875"/>
          <p14:tracePt t="49690" x="2038350" y="2166938"/>
          <p14:tracePt t="49835" x="2073275" y="2166938"/>
          <p14:tracePt t="49843" x="2090738" y="2166938"/>
          <p14:tracePt t="49849" x="2132013" y="2166938"/>
          <p14:tracePt t="49856" x="2141538" y="2174875"/>
          <p14:tracePt t="49865" x="2157413" y="2174875"/>
          <p14:tracePt t="49871" x="2166938" y="2174875"/>
          <p14:tracePt t="49882" x="2192338" y="2174875"/>
          <p14:tracePt t="49885" x="2208213" y="2174875"/>
          <p14:tracePt t="49892" x="2235200" y="2184400"/>
          <p14:tracePt t="49898" x="2251075" y="2184400"/>
          <p14:tracePt t="49907" x="2260600" y="2184400"/>
          <p14:tracePt t="49914" x="2276475" y="2184400"/>
          <p14:tracePt t="49919" x="2293938" y="2184400"/>
          <p14:tracePt t="49927" x="2301875" y="2184400"/>
          <p14:tracePt t="49933" x="2311400" y="2184400"/>
          <p14:tracePt t="49949" x="2319338" y="2184400"/>
          <p14:tracePt t="49953" x="2327275" y="2184400"/>
          <p14:tracePt t="49962" x="2336800" y="2184400"/>
          <p14:tracePt t="49975" x="2344738" y="2184400"/>
          <p14:tracePt t="49996" x="2352675" y="2184400"/>
          <p14:tracePt t="50010" x="2362200" y="2184400"/>
          <p14:tracePt t="50016" x="2370138" y="2174875"/>
          <p14:tracePt t="50032" x="2379663" y="2174875"/>
          <p14:tracePt t="50038" x="2395538" y="2159000"/>
          <p14:tracePt t="50052" x="2405063" y="2159000"/>
          <p14:tracePt t="50058" x="2413000" y="2141538"/>
          <p14:tracePt t="50065" x="2430463" y="2141538"/>
          <p14:tracePt t="50080" x="2438400" y="2133600"/>
          <p14:tracePt t="50087" x="2446338" y="2133600"/>
          <p14:tracePt t="50100" x="2455863" y="2133600"/>
          <p14:tracePt t="50114" x="2455863" y="2124075"/>
          <p14:tracePt t="50121" x="2463800" y="2124075"/>
          <p14:tracePt t="50157" x="2471738" y="2124075"/>
          <p14:tracePt t="50192" x="2481263" y="2124075"/>
          <p14:tracePt t="50365" x="2481263" y="2133600"/>
          <p14:tracePt t="50380" x="2489200" y="2133600"/>
          <p14:tracePt t="50386" x="2489200" y="2141538"/>
          <p14:tracePt t="50400" x="2497138" y="2149475"/>
          <p14:tracePt t="50414" x="2497138" y="2159000"/>
          <p14:tracePt t="50421" x="2506663" y="2159000"/>
          <p14:tracePt t="50430" x="2514600" y="2159000"/>
          <p14:tracePt t="50442" x="2524125" y="2159000"/>
          <p14:tracePt t="50457" x="2532063" y="2166938"/>
          <p14:tracePt t="50465" x="2540000" y="2166938"/>
          <p14:tracePt t="50470" x="2549525" y="2174875"/>
          <p14:tracePt t="50480" x="2574925" y="2184400"/>
          <p14:tracePt t="50484" x="2582863" y="2192338"/>
          <p14:tracePt t="50491" x="2608263" y="2192338"/>
          <p14:tracePt t="50500" x="2641600" y="2200275"/>
          <p14:tracePt t="50505" x="2684463" y="2217738"/>
          <p14:tracePt t="50513" x="2744788" y="2227263"/>
          <p14:tracePt t="50518" x="2803525" y="2243138"/>
          <p14:tracePt t="50526" x="2863850" y="2252663"/>
          <p14:tracePt t="50534" x="2889250" y="2260600"/>
          <p14:tracePt t="50539" x="2922588" y="2268538"/>
          <p14:tracePt t="50547" x="2955925" y="2278063"/>
          <p14:tracePt t="50553" x="2990850" y="2278063"/>
          <p14:tracePt t="50562" x="3024188" y="2286000"/>
          <p14:tracePt t="50567" x="3059113" y="2286000"/>
          <p14:tracePt t="50581" x="3074988" y="2286000"/>
          <p14:tracePt t="50588" x="3092450" y="2293938"/>
          <p14:tracePt t="50596" x="3109913" y="2293938"/>
          <p14:tracePt t="50604" x="3127375" y="2293938"/>
          <p14:tracePt t="50608" x="3143250" y="2293938"/>
          <p14:tracePt t="50616" x="3160713" y="2303463"/>
          <p14:tracePt t="50623" x="3178175" y="2303463"/>
          <p14:tracePt t="50637" x="3194050" y="2303463"/>
          <p14:tracePt t="50645" x="3203575" y="2303463"/>
          <p14:tracePt t="50650" x="3211513" y="2303463"/>
          <p14:tracePt t="50658" x="3219450" y="2303463"/>
          <p14:tracePt t="50665" x="3236913" y="2303463"/>
          <p14:tracePt t="50672" x="3244850" y="2303463"/>
          <p14:tracePt t="50680" x="3254375" y="2303463"/>
          <p14:tracePt t="50685" x="3270250" y="2303463"/>
          <p14:tracePt t="50693" x="3279775" y="2303463"/>
          <p14:tracePt t="50699" x="3287713" y="2303463"/>
          <p14:tracePt t="50706" x="3313113" y="2303463"/>
          <p14:tracePt t="50714" x="3330575" y="2293938"/>
          <p14:tracePt t="50721" x="3338513" y="2293938"/>
          <p14:tracePt t="50729" x="3348038" y="2293938"/>
          <p14:tracePt t="50734" x="3363913" y="2286000"/>
          <p14:tracePt t="50748" x="3373438" y="2278063"/>
          <p14:tracePt t="50755" x="3389313" y="2278063"/>
          <p14:tracePt t="50769" x="3398838" y="2278063"/>
          <p14:tracePt t="50785" x="3406775" y="2278063"/>
          <p14:tracePt t="50791" x="3414713" y="2268538"/>
          <p14:tracePt t="50803" x="3424238" y="2268538"/>
          <p14:tracePt t="50818" x="3432175" y="2268538"/>
          <p14:tracePt t="50825" x="3432175" y="2260600"/>
          <p14:tracePt t="50832" x="3432175" y="2252663"/>
          <p14:tracePt t="50847" x="3441700" y="2252663"/>
          <p14:tracePt t="50862" x="3449638" y="2243138"/>
          <p14:tracePt t="50884" x="3457575" y="2243138"/>
          <p14:tracePt t="50887" x="3457575" y="2235200"/>
          <p14:tracePt t="50908" x="3467100" y="2227263"/>
          <p14:tracePt t="50915" x="3467100" y="2217738"/>
          <p14:tracePt t="50930" x="3467100" y="2209800"/>
          <p14:tracePt t="50936" x="3475038" y="2209800"/>
          <p14:tracePt t="50943" x="3482975" y="2209800"/>
          <p14:tracePt t="50965" x="3482975" y="2192338"/>
          <p14:tracePt t="50970" x="3482975" y="2184400"/>
          <p14:tracePt t="50980" x="3492500" y="2184400"/>
          <p14:tracePt t="50992" x="3492500" y="2174875"/>
          <p14:tracePt t="51006" x="3492500" y="2166938"/>
          <p14:tracePt t="51021" x="3500438" y="2159000"/>
          <p14:tracePt t="51033" x="3500438" y="2149475"/>
          <p14:tracePt t="51048" x="3508375" y="2141538"/>
          <p14:tracePt t="51054" x="3517900" y="2124075"/>
          <p14:tracePt t="51064" x="3517900" y="2116138"/>
          <p14:tracePt t="51068" x="3525838" y="2108200"/>
          <p14:tracePt t="51075" x="3543300" y="2090738"/>
          <p14:tracePt t="51089" x="3543300" y="2082800"/>
          <p14:tracePt t="51097" x="3551238" y="2073275"/>
          <p14:tracePt t="51104" x="3551238" y="2065338"/>
          <p14:tracePt t="51117" x="3551238" y="2055813"/>
          <p14:tracePt t="51124" x="3551238" y="2047875"/>
          <p14:tracePt t="51138" x="3551238" y="2039938"/>
          <p14:tracePt t="51152" x="3551238" y="2030413"/>
          <p14:tracePt t="51173" x="3551238" y="2022475"/>
          <p14:tracePt t="51181" x="3551238" y="2014538"/>
          <p14:tracePt t="51195" x="3551238" y="2005013"/>
          <p14:tracePt t="51201" x="3543300" y="1997075"/>
          <p14:tracePt t="51208" x="3533775" y="1989138"/>
          <p14:tracePt t="51214" x="3525838" y="1979613"/>
          <p14:tracePt t="51222" x="3517900" y="1971675"/>
          <p14:tracePt t="51229" x="3517900" y="1963738"/>
          <p14:tracePt t="51235" x="3508375" y="1954213"/>
          <p14:tracePt t="51245" x="3500438" y="1946275"/>
          <p14:tracePt t="51250" x="3492500" y="1946275"/>
          <p14:tracePt t="51256" x="3482975" y="1938338"/>
          <p14:tracePt t="51264" x="3482975" y="1928813"/>
          <p14:tracePt t="51271" x="3467100" y="1928813"/>
          <p14:tracePt t="51279" x="3457575" y="1920875"/>
          <p14:tracePt t="51284" x="3432175" y="1911350"/>
          <p14:tracePt t="51292" x="3414713" y="1903413"/>
          <p14:tracePt t="51298" x="3398838" y="1903413"/>
          <p14:tracePt t="51305" x="3381375" y="1903413"/>
          <p14:tracePt t="51314" x="3363913" y="1895475"/>
          <p14:tracePt t="51319" x="3348038" y="1895475"/>
          <p14:tracePt t="51328" x="3338513" y="1895475"/>
          <p14:tracePt t="51333" x="3322638" y="1895475"/>
          <p14:tracePt t="51340" x="3313113" y="1895475"/>
          <p14:tracePt t="51347" x="3297238" y="1895475"/>
          <p14:tracePt t="51354" x="3279775" y="1903413"/>
          <p14:tracePt t="51362" x="3262313" y="1920875"/>
          <p14:tracePt t="51367" x="3244850" y="1938338"/>
          <p14:tracePt t="51374" x="3228975" y="1963738"/>
          <p14:tracePt t="51382" x="3219450" y="1979613"/>
          <p14:tracePt t="51388" x="3203575" y="2014538"/>
          <p14:tracePt t="51397" x="3186113" y="2039938"/>
          <p14:tracePt t="51402" x="3178175" y="2055813"/>
          <p14:tracePt t="51411" x="3168650" y="2073275"/>
          <p14:tracePt t="51416" x="3160713" y="2090738"/>
          <p14:tracePt t="51423" x="3160713" y="2098675"/>
          <p14:tracePt t="51431" x="3160713" y="2108200"/>
          <p14:tracePt t="51438" x="3152775" y="2124075"/>
          <p14:tracePt t="51455" x="3152775" y="2133600"/>
          <p14:tracePt t="51465" x="3152775" y="2141538"/>
          <p14:tracePt t="51475" x="3152775" y="2149475"/>
          <p14:tracePt t="51495" x="3160713" y="2149475"/>
          <p14:tracePt t="51501" x="3168650" y="2149475"/>
          <p14:tracePt t="51507" x="3178175" y="2159000"/>
          <p14:tracePt t="51514" x="3194050" y="2159000"/>
          <p14:tracePt t="51521" x="3211513" y="2159000"/>
          <p14:tracePt t="51529" x="3270250" y="2159000"/>
          <p14:tracePt t="51535" x="3449638" y="2159000"/>
          <p14:tracePt t="51543" x="3703638" y="2159000"/>
          <p14:tracePt t="51549" x="3806825" y="2141538"/>
          <p14:tracePt t="51556" x="3916363" y="2124075"/>
          <p14:tracePt t="51564" x="4002088" y="2098675"/>
          <p14:tracePt t="51571" x="4027488" y="2090738"/>
          <p14:tracePt t="51578" x="4035425" y="2082800"/>
          <p14:tracePt t="51583" x="4044950" y="2082800"/>
          <p14:tracePt t="51591" x="4052888" y="2073275"/>
          <p14:tracePt t="51597" x="4052888" y="2065338"/>
          <p14:tracePt t="51604" x="4052888" y="2055813"/>
          <p14:tracePt t="51615" x="4060825" y="2055813"/>
          <p14:tracePt t="51640" x="4060825" y="2039938"/>
          <p14:tracePt t="51654" x="4044950" y="2030413"/>
          <p14:tracePt t="51662" x="4035425" y="2022475"/>
          <p14:tracePt t="51667" x="4017963" y="2005013"/>
          <p14:tracePt t="51675" x="3984625" y="1997075"/>
          <p14:tracePt t="51682" x="3959225" y="1979613"/>
          <p14:tracePt t="51688" x="3933825" y="1954213"/>
          <p14:tracePt t="51696" x="3900488" y="1938338"/>
          <p14:tracePt t="51702" x="3848100" y="1903413"/>
          <p14:tracePt t="51711" x="3797300" y="1860550"/>
          <p14:tracePt t="51716" x="3756025" y="1827213"/>
          <p14:tracePt t="51723" x="3738563" y="1809750"/>
          <p14:tracePt t="51732" x="3713163" y="1793875"/>
          <p14:tracePt t="51737" x="3687763" y="1776413"/>
          <p14:tracePt t="51745" x="3670300" y="1758950"/>
          <p14:tracePt t="51751" x="3644900" y="1751013"/>
          <p14:tracePt t="51758" x="3627438" y="1741488"/>
          <p14:tracePt t="51765" x="3594100" y="1725613"/>
          <p14:tracePt t="51771" x="3568700" y="1716088"/>
          <p14:tracePt t="51778" x="3551238" y="1716088"/>
          <p14:tracePt t="51785" x="3543300" y="1708150"/>
          <p14:tracePt t="51793" x="3525838" y="1708150"/>
          <p14:tracePt t="51799" x="3517900" y="1708150"/>
          <p14:tracePt t="51806" x="3508375" y="1708150"/>
          <p14:tracePt t="51813" x="3492500" y="1708150"/>
          <p14:tracePt t="51828" x="3482975" y="1708150"/>
          <p14:tracePt t="51834" x="3467100" y="1716088"/>
          <p14:tracePt t="51841" x="3467100" y="1725613"/>
          <p14:tracePt t="51848" x="3449638" y="1733550"/>
          <p14:tracePt t="51855" x="3441700" y="1741488"/>
          <p14:tracePt t="51863" x="3424238" y="1758950"/>
          <p14:tracePt t="51870" x="3414713" y="1766888"/>
          <p14:tracePt t="51877" x="3398838" y="1784350"/>
          <p14:tracePt t="51883" x="3381375" y="1809750"/>
          <p14:tracePt t="51897" x="3363913" y="1827213"/>
          <p14:tracePt t="51912" x="3355975" y="1835150"/>
          <p14:tracePt t="51918" x="3348038" y="1835150"/>
          <p14:tracePt t="51926" x="3348038" y="1844675"/>
          <p14:tracePt t="51932" x="3338513" y="1844675"/>
          <p14:tracePt t="51939" x="3338513" y="1852613"/>
          <p14:tracePt t="51962" x="3338513" y="1860550"/>
          <p14:tracePt t="51967" x="3330575" y="1860550"/>
          <p14:tracePt t="51974" x="3330575" y="1870075"/>
          <p14:tracePt t="52002" x="3330575" y="1878013"/>
          <p14:tracePt t="52030" x="3330575" y="1885950"/>
          <p14:tracePt t="52037" x="3330575" y="1895475"/>
          <p14:tracePt t="52072" x="3330575" y="1903413"/>
          <p14:tracePt t="52095" x="3330575" y="1920875"/>
          <p14:tracePt t="52106" x="3330575" y="1938338"/>
          <p14:tracePt t="52113" x="3330575" y="1946275"/>
          <p14:tracePt t="52121" x="3330575" y="1963738"/>
          <p14:tracePt t="52128" x="3330575" y="1989138"/>
          <p14:tracePt t="52134" x="3330575" y="2022475"/>
          <p14:tracePt t="52141" x="3322638" y="2090738"/>
          <p14:tracePt t="52148" x="3322638" y="2124075"/>
          <p14:tracePt t="52155" x="3322638" y="2159000"/>
          <p14:tracePt t="52162" x="3313113" y="2192338"/>
          <p14:tracePt t="52169" x="3305175" y="2243138"/>
          <p14:tracePt t="52177" x="3297238" y="2293938"/>
          <p14:tracePt t="52182" x="3297238" y="2328863"/>
          <p14:tracePt t="52189" x="3297238" y="2354263"/>
          <p14:tracePt t="52197" x="3297238" y="2371725"/>
          <p14:tracePt t="52204" x="3287713" y="2397125"/>
          <p14:tracePt t="52212" x="3287713" y="2413000"/>
          <p14:tracePt t="52218" x="3287713" y="2430463"/>
          <p14:tracePt t="52225" x="3287713" y="2447925"/>
          <p14:tracePt t="52231" x="3287713" y="2463800"/>
          <p14:tracePt t="52238" x="3287713" y="2473325"/>
          <p14:tracePt t="52246" x="3287713" y="2489200"/>
          <p14:tracePt t="52253" x="3287713" y="2498725"/>
          <p14:tracePt t="52261" x="3287713" y="2516188"/>
          <p14:tracePt t="52267" x="3287713" y="2524125"/>
          <p14:tracePt t="52273" x="3287713" y="2532063"/>
          <p14:tracePt t="52280" x="3279775" y="2541588"/>
          <p14:tracePt t="52288" x="3279775" y="2557463"/>
          <p14:tracePt t="52295" x="3279775" y="2574925"/>
          <p14:tracePt t="52301" x="3279775" y="2582863"/>
          <p14:tracePt t="52308" x="3279775" y="2600325"/>
          <p14:tracePt t="52316" x="3279775" y="2617788"/>
          <p14:tracePt t="52322" x="3279775" y="2643188"/>
          <p14:tracePt t="52329" x="3279775" y="2660650"/>
          <p14:tracePt t="52336" x="3270250" y="2693988"/>
          <p14:tracePt t="52344" x="3270250" y="2711450"/>
          <p14:tracePt t="52350" x="3262313" y="2736850"/>
          <p14:tracePt t="52357" x="3254375" y="2762250"/>
          <p14:tracePt t="52364" x="3254375" y="2778125"/>
          <p14:tracePt t="52371" x="3254375" y="2805113"/>
          <p14:tracePt t="52379" x="3254375" y="2820988"/>
          <p14:tracePt t="52385" x="3244850" y="2838450"/>
          <p14:tracePt t="52392" x="3244850" y="2855913"/>
          <p14:tracePt t="52399" x="3236913" y="2871788"/>
          <p14:tracePt t="52405" x="3236913" y="2881313"/>
          <p14:tracePt t="52420" x="3236913" y="2889250"/>
          <p14:tracePt t="52427" x="3236913" y="2897188"/>
          <p14:tracePt t="52441" x="3236913" y="2906713"/>
          <p14:tracePt t="52447" x="3228975" y="2906713"/>
          <p14:tracePt t="52455" x="3219450" y="2914650"/>
          <p14:tracePt t="52475" x="3219450" y="2922588"/>
          <p14:tracePt t="52593" x="3211513" y="2922588"/>
          <p14:tracePt t="52648" x="3203575" y="2922588"/>
          <p14:tracePt t="52676" x="3194050" y="2922588"/>
          <p14:tracePt t="52697" x="3186113" y="2922588"/>
          <p14:tracePt t="52717" x="3186113" y="2914650"/>
          <p14:tracePt t="52724" x="3178175" y="2906713"/>
          <p14:tracePt t="52732" x="3178175" y="2897188"/>
          <p14:tracePt t="52739" x="3168650" y="2871788"/>
          <p14:tracePt t="52745" x="3143250" y="2820988"/>
          <p14:tracePt t="52754" x="3117850" y="2727325"/>
          <p14:tracePt t="52761" x="3049588" y="2557463"/>
          <p14:tracePt t="52766" x="2955925" y="2379663"/>
          <p14:tracePt t="52775" x="2914650" y="2278063"/>
          <p14:tracePt t="52781" x="2871788" y="2192338"/>
          <p14:tracePt t="52788" x="2846388" y="2116138"/>
          <p14:tracePt t="52796" x="2820988" y="2055813"/>
          <p14:tracePt t="52801" x="2803525" y="2030413"/>
          <p14:tracePt t="52810" x="2803525" y="2005013"/>
          <p14:tracePt t="52816" x="2795588" y="1979613"/>
          <p14:tracePt t="52822" x="2778125" y="1963738"/>
          <p14:tracePt t="52830" x="2778125" y="1928813"/>
          <p14:tracePt t="52836" x="2770188" y="1895475"/>
          <p14:tracePt t="52844" x="2770188" y="1852613"/>
          <p14:tracePt t="52850" x="2760663" y="1827213"/>
          <p14:tracePt t="52857" x="2752725" y="1793875"/>
          <p14:tracePt t="52864" x="2744788" y="1758950"/>
          <p14:tracePt t="52871" x="2744788" y="1751013"/>
          <p14:tracePt t="52879" x="2744788" y="1733550"/>
          <p14:tracePt t="52885" x="2744788" y="1716088"/>
          <p14:tracePt t="52895" x="2735263" y="1690688"/>
          <p14:tracePt t="52899" x="2719388" y="1639888"/>
          <p14:tracePt t="52907" x="2701925" y="1606550"/>
          <p14:tracePt t="52912" x="2668588" y="1538288"/>
          <p14:tracePt t="52919" x="2651125" y="1504950"/>
          <p14:tracePt t="52928" x="2625725" y="1462088"/>
          <p14:tracePt t="52934" x="2616200" y="1436688"/>
          <p14:tracePt t="52943" x="2600325" y="1419225"/>
          <p14:tracePt t="52962" x="2574925" y="1393825"/>
          <p14:tracePt t="52965" x="2557463" y="1385888"/>
          <p14:tracePt t="52968" x="2557463" y="1376363"/>
          <p14:tracePt t="52978" x="2540000" y="1376363"/>
          <p14:tracePt t="52989" x="2524125" y="1368425"/>
          <p14:tracePt t="53004" x="2514600" y="1368425"/>
          <p14:tracePt t="53012" x="2506663" y="1368425"/>
          <p14:tracePt t="53026" x="2497138" y="1368425"/>
          <p14:tracePt t="53031" x="2489200" y="1368425"/>
          <p14:tracePt t="53038" x="2481263" y="1368425"/>
          <p14:tracePt t="53052" x="2471738" y="1368425"/>
          <p14:tracePt t="53060" x="2463800" y="1368425"/>
          <p14:tracePt t="53066" x="2455863" y="1368425"/>
          <p14:tracePt t="53080" x="2438400" y="1376363"/>
          <p14:tracePt t="53087" x="2430463" y="1385888"/>
          <p14:tracePt t="53096" x="2413000" y="1401763"/>
          <p14:tracePt t="53101" x="2395538" y="1401763"/>
          <p14:tracePt t="53109" x="2387600" y="1419225"/>
          <p14:tracePt t="53115" x="2370138" y="1419225"/>
          <p14:tracePt t="53121" x="2362200" y="1444625"/>
          <p14:tracePt t="53130" x="2352675" y="1444625"/>
          <p14:tracePt t="53136" x="2344738" y="1452563"/>
          <p14:tracePt t="53150" x="2336800" y="1462088"/>
          <p14:tracePt t="53158" x="2327275" y="1470025"/>
          <p14:tracePt t="53171" x="2319338" y="1477963"/>
          <p14:tracePt t="53179" x="2319338" y="1487488"/>
          <p14:tracePt t="53184" x="2311400" y="1495425"/>
          <p14:tracePt t="53193" x="2301875" y="1520825"/>
          <p14:tracePt t="53199" x="2286000" y="1546225"/>
          <p14:tracePt t="53205" x="2260600" y="1597025"/>
          <p14:tracePt t="53214" x="2235200" y="1665288"/>
          <p14:tracePt t="53220" x="2182813" y="1784350"/>
          <p14:tracePt t="53227" x="2141538" y="1895475"/>
          <p14:tracePt t="53232" x="2116138" y="1989138"/>
          <p14:tracePt t="53241" x="2106613" y="2022475"/>
          <p14:tracePt t="53247" x="2090738" y="2055813"/>
          <p14:tracePt t="53255" x="2081213" y="2090738"/>
          <p14:tracePt t="53265" x="2081213" y="2098675"/>
          <p14:tracePt t="53267" x="2073275" y="2108200"/>
          <p14:tracePt t="53277" x="2073275" y="2116138"/>
          <p14:tracePt t="53282" x="2073275" y="2124075"/>
          <p14:tracePt t="53289" x="2073275" y="2133600"/>
          <p14:tracePt t="53295" x="2065338" y="2133600"/>
          <p14:tracePt t="53303" x="2065338" y="2141538"/>
          <p14:tracePt t="53317" x="2065338" y="2149475"/>
          <p14:tracePt t="53331" x="2065338" y="2159000"/>
          <p14:tracePt t="53345" x="2065338" y="2166938"/>
          <p14:tracePt t="53360" x="2065338" y="2184400"/>
          <p14:tracePt t="53365" x="2065338" y="2200275"/>
          <p14:tracePt t="53373" x="2065338" y="2209800"/>
          <p14:tracePt t="53379" x="2065338" y="2227263"/>
          <p14:tracePt t="53386" x="2065338" y="2235200"/>
          <p14:tracePt t="53395" x="2065338" y="2268538"/>
          <p14:tracePt t="53401" x="2065338" y="2293938"/>
          <p14:tracePt t="53407" x="2065338" y="2319338"/>
          <p14:tracePt t="53415" x="2073275" y="2344738"/>
          <p14:tracePt t="53424" x="2073275" y="2387600"/>
          <p14:tracePt t="53429" x="2073275" y="2422525"/>
          <p14:tracePt t="53436" x="2073275" y="2438400"/>
          <p14:tracePt t="53445" x="2073275" y="2473325"/>
          <p14:tracePt t="53448" x="2081213" y="2498725"/>
          <p14:tracePt t="53457" x="2081213" y="2524125"/>
          <p14:tracePt t="53463" x="2081213" y="2549525"/>
          <p14:tracePt t="53470" x="2081213" y="2574925"/>
          <p14:tracePt t="53478" x="2081213" y="2600325"/>
          <p14:tracePt t="53484" x="2090738" y="2617788"/>
          <p14:tracePt t="53492" x="2090738" y="2651125"/>
          <p14:tracePt t="53497" x="2098675" y="2686050"/>
          <p14:tracePt t="53505" x="2098675" y="2711450"/>
          <p14:tracePt t="53512" x="2106613" y="2744788"/>
          <p14:tracePt t="53519" x="2116138" y="2762250"/>
          <p14:tracePt t="53526" x="2116138" y="2787650"/>
          <p14:tracePt t="53533" x="2116138" y="2813050"/>
          <p14:tracePt t="53540" x="2116138" y="2838450"/>
          <p14:tracePt t="53546" x="2132013" y="2871788"/>
          <p14:tracePt t="53554" x="2132013" y="2881313"/>
          <p14:tracePt t="53561" x="2141538" y="2897188"/>
          <p14:tracePt t="53567" x="2149475" y="2922588"/>
          <p14:tracePt t="53577" x="2149475" y="2949575"/>
          <p14:tracePt t="53583" x="2157413" y="2974975"/>
          <p14:tracePt t="53589" x="2166938" y="3008313"/>
          <p14:tracePt t="53596" x="2182813" y="3051175"/>
          <p14:tracePt t="53605" x="2182813" y="3076575"/>
          <p14:tracePt t="53610" x="2200275" y="3101975"/>
          <p14:tracePt t="53616" x="2217738" y="3144838"/>
          <p14:tracePt t="53625" x="2235200" y="3170238"/>
          <p14:tracePt t="53630" x="2235200" y="3178175"/>
          <p14:tracePt t="53637" x="2235200" y="3203575"/>
          <p14:tracePt t="53645" x="2251075" y="3211513"/>
          <p14:tracePt t="53651" x="2251075" y="3221038"/>
          <p14:tracePt t="53660" x="2260600" y="3238500"/>
          <p14:tracePt t="53672" x="2268538" y="3254375"/>
          <p14:tracePt t="53679" x="2276475" y="3254375"/>
          <p14:tracePt t="53686" x="2293938" y="3279775"/>
          <p14:tracePt t="53693" x="2336800" y="3314700"/>
          <p14:tracePt t="53700" x="2379663" y="3348038"/>
          <p14:tracePt t="53707" x="2430463" y="3373438"/>
          <p14:tracePt t="53713" x="2497138" y="3416300"/>
          <p14:tracePt t="53720" x="2582863" y="3459163"/>
          <p14:tracePt t="53728" x="2616200" y="3467100"/>
          <p14:tracePt t="53734" x="2651125" y="3492500"/>
          <p14:tracePt t="53743" x="2676525" y="3509963"/>
          <p14:tracePt t="53748" x="2727325" y="3517900"/>
          <p14:tracePt t="53756" x="2744788" y="3535363"/>
          <p14:tracePt t="53761" x="2760663" y="3543300"/>
          <p14:tracePt t="53768" x="2778125" y="3543300"/>
          <p14:tracePt t="53778" x="2795588" y="3552825"/>
          <p14:tracePt t="53783" x="2820988" y="3560763"/>
          <p14:tracePt t="53791" x="2846388" y="3568700"/>
          <p14:tracePt t="53797" x="2871788" y="3568700"/>
          <p14:tracePt t="53804" x="2889250" y="3578225"/>
          <p14:tracePt t="53810" x="2914650" y="3586163"/>
          <p14:tracePt t="53817" x="2955925" y="3586163"/>
          <p14:tracePt t="53827" x="2982913" y="3603625"/>
          <p14:tracePt t="53832" x="3016250" y="3603625"/>
          <p14:tracePt t="53839" x="3049588" y="3603625"/>
          <p14:tracePt t="53845" x="3109913" y="3603625"/>
          <p14:tracePt t="53853" x="3160713" y="3611563"/>
          <p14:tracePt t="53861" x="3211513" y="3611563"/>
          <p14:tracePt t="53867" x="3270250" y="3611563"/>
          <p14:tracePt t="53876" x="3297238" y="3611563"/>
          <p14:tracePt t="53880" x="3313113" y="3611563"/>
          <p14:tracePt t="53888" x="3330575" y="3611563"/>
          <p14:tracePt t="53895" x="3355975" y="3611563"/>
          <p14:tracePt t="53910" x="3363913" y="3611563"/>
          <p14:tracePt t="53915" x="3381375" y="3611563"/>
          <p14:tracePt t="53922" x="3398838" y="3603625"/>
          <p14:tracePt t="53929" x="3406775" y="3603625"/>
          <p14:tracePt t="53937" x="3424238" y="3603625"/>
          <p14:tracePt t="53944" x="3441700" y="3586163"/>
          <p14:tracePt t="53961" x="3492500" y="3552825"/>
          <p14:tracePt t="53964" x="3525838" y="3543300"/>
          <p14:tracePt t="53971" x="3543300" y="3527425"/>
          <p14:tracePt t="53979" x="3559175" y="3509963"/>
          <p14:tracePt t="53985" x="3576638" y="3492500"/>
          <p14:tracePt t="53992" x="3602038" y="3484563"/>
          <p14:tracePt t="53999" x="3611563" y="3475038"/>
          <p14:tracePt t="54006" x="3627438" y="3449638"/>
          <p14:tracePt t="54013" x="3687763" y="3382963"/>
          <p14:tracePt t="54020" x="3756025" y="3297238"/>
          <p14:tracePt t="54030" x="3797300" y="3238500"/>
          <p14:tracePt t="54034" x="3865563" y="3144838"/>
          <p14:tracePt t="54043" x="3925888" y="3033713"/>
          <p14:tracePt t="54048" x="3959225" y="2974975"/>
          <p14:tracePt t="54055" x="3984625" y="2922588"/>
          <p14:tracePt t="54061" x="4002088" y="2855913"/>
          <p14:tracePt t="54069" x="4027488" y="2805113"/>
          <p14:tracePt t="54077" x="4044950" y="2770188"/>
          <p14:tracePt t="54082" x="4052888" y="2736850"/>
          <p14:tracePt t="54089" x="4060825" y="2719388"/>
          <p14:tracePt t="54096" x="4070350" y="2693988"/>
          <p14:tracePt t="54103" x="4070350" y="2676525"/>
          <p14:tracePt t="54112" x="4078288" y="2660650"/>
          <p14:tracePt t="54117" x="4078288" y="2625725"/>
          <p14:tracePt t="54126" x="4078288" y="2600325"/>
          <p14:tracePt t="54131" x="4086225" y="2566988"/>
          <p14:tracePt t="54138" x="4095750" y="2549525"/>
          <p14:tracePt t="54146" x="4103688" y="2506663"/>
          <p14:tracePt t="54152" x="4103688" y="2481263"/>
          <p14:tracePt t="54160" x="4103688" y="2455863"/>
          <p14:tracePt t="54166" x="4103688" y="2438400"/>
          <p14:tracePt t="54180" x="4103688" y="2430463"/>
          <p14:tracePt t="54187" x="4103688" y="2413000"/>
          <p14:tracePt t="54195" x="4095750" y="2413000"/>
          <p14:tracePt t="54201" x="4095750" y="2397125"/>
          <p14:tracePt t="54209" x="4078288" y="2397125"/>
          <p14:tracePt t="54215" x="4078288" y="2379663"/>
          <p14:tracePt t="54222" x="4070350" y="2371725"/>
          <p14:tracePt t="54228" x="4060825" y="2354263"/>
          <p14:tracePt t="54236" x="4035425" y="2336800"/>
          <p14:tracePt t="54245" x="4017963" y="2311400"/>
          <p14:tracePt t="54250" x="4002088" y="2286000"/>
          <p14:tracePt t="54257" x="3992563" y="2260600"/>
          <p14:tracePt t="54264" x="3976688" y="2252663"/>
          <p14:tracePt t="54271" x="3976688" y="2243138"/>
          <p14:tracePt t="54279" x="3959225" y="2227263"/>
          <p14:tracePt t="54285" x="3951288" y="2217738"/>
          <p14:tracePt t="54293" x="3941763" y="2209800"/>
          <p14:tracePt t="54298" x="3933825" y="2200275"/>
          <p14:tracePt t="54306" x="3925888" y="2192338"/>
          <p14:tracePt t="54312" x="3916363" y="2174875"/>
          <p14:tracePt t="54319" x="3890963" y="2159000"/>
          <p14:tracePt t="54329" x="3883025" y="2141538"/>
          <p14:tracePt t="54332" x="3865563" y="2133600"/>
          <p14:tracePt t="54341" x="3832225" y="2098675"/>
          <p14:tracePt t="54348" x="3814763" y="2082800"/>
          <p14:tracePt t="54354" x="3797300" y="2065338"/>
          <p14:tracePt t="54363" x="3763963" y="2030413"/>
          <p14:tracePt t="54368" x="3746500" y="2014538"/>
          <p14:tracePt t="54376" x="3729038" y="1997075"/>
          <p14:tracePt t="54382" x="3713163" y="1979613"/>
          <p14:tracePt t="54392" x="3687763" y="1946275"/>
          <p14:tracePt t="54396" x="3662363" y="1920875"/>
          <p14:tracePt t="54403" x="3619500" y="1878013"/>
          <p14:tracePt t="54412" x="3568700" y="1835150"/>
          <p14:tracePt t="54417" x="3508375" y="1758950"/>
          <p14:tracePt t="54425" x="3449638" y="1700213"/>
          <p14:tracePt t="54432" x="3389313" y="1631950"/>
          <p14:tracePt t="54437" x="3330575" y="1555750"/>
          <p14:tracePt t="54446" x="3279775" y="1504950"/>
          <p14:tracePt t="54452" x="3244850" y="1462088"/>
          <p14:tracePt t="54459" x="3219450" y="1444625"/>
          <p14:tracePt t="54465" x="3211513" y="1436688"/>
          <p14:tracePt t="54474" x="3211513" y="1427163"/>
          <p14:tracePt t="54479" x="3211513" y="1419225"/>
          <p14:tracePt t="54486" x="3203575" y="1419225"/>
          <p14:tracePt t="54515" x="3203575" y="1411288"/>
          <p14:tracePt t="54521" x="3194050" y="1411288"/>
          <p14:tracePt t="54577" x="3194050" y="1419225"/>
          <p14:tracePt t="54584" x="3194050" y="1427163"/>
          <p14:tracePt t="54591" x="3203575" y="1427163"/>
          <p14:tracePt t="54598" x="3203575" y="1436688"/>
          <p14:tracePt t="54612" x="3219450" y="1444625"/>
          <p14:tracePt t="54619" x="3236913" y="1452563"/>
          <p14:tracePt t="54626" x="3287713" y="1477963"/>
          <p14:tracePt t="54633" x="3363913" y="1504950"/>
          <p14:tracePt t="54641" x="3432175" y="1530350"/>
          <p14:tracePt t="54646" x="3517900" y="1563688"/>
          <p14:tracePt t="54654" x="3594100" y="1581150"/>
          <p14:tracePt t="54660" x="3721100" y="1597025"/>
          <p14:tracePt t="54668" x="3873500" y="1622425"/>
          <p14:tracePt t="54676" x="3976688" y="1622425"/>
          <p14:tracePt t="54681" x="4035425" y="1622425"/>
          <p14:tracePt t="54689" x="4078288" y="1622425"/>
          <p14:tracePt t="54696" x="4129088" y="1622425"/>
          <p14:tracePt t="54702" x="4205288" y="1631950"/>
          <p14:tracePt t="54710" x="4273550" y="1639888"/>
          <p14:tracePt t="54717" x="4306888" y="1639888"/>
          <p14:tracePt t="54724" x="4359275" y="1639888"/>
          <p14:tracePt t="54730" x="4400550" y="1649413"/>
          <p14:tracePt t="54737" x="4425950" y="1649413"/>
          <p14:tracePt t="54744" x="4451350" y="1649413"/>
          <p14:tracePt t="54751" x="4468813" y="1649413"/>
          <p14:tracePt t="54760" x="4486275" y="1649413"/>
          <p14:tracePt t="54765" x="4494213" y="1649413"/>
          <p14:tracePt t="54772" x="4511675" y="1657350"/>
          <p14:tracePt t="54786" x="4519613" y="1657350"/>
          <p14:tracePt t="54794" x="4519613" y="1665288"/>
          <p14:tracePt t="54801" x="4529138" y="1665288"/>
          <p14:tracePt t="54827" x="4537075" y="1665288"/>
          <p14:tracePt t="54884" x="4537075" y="1674813"/>
          <p14:tracePt t="54900" x="4545013" y="1674813"/>
          <p14:tracePt t="54939" x="4554538" y="1674813"/>
          <p14:tracePt t="54988" x="4545013" y="1674813"/>
          <p14:tracePt t="55002" x="4537075" y="1674813"/>
          <p14:tracePt t="55023" x="4529138" y="1674813"/>
          <p14:tracePt t="55043" x="4511675" y="1674813"/>
          <p14:tracePt t="55058" x="4503738" y="1674813"/>
          <p14:tracePt t="55071" x="4494213" y="1682750"/>
          <p14:tracePt t="55085" x="4486275" y="1682750"/>
          <p14:tracePt t="55092" x="4486275" y="1690688"/>
          <p14:tracePt t="55099" x="4468813" y="1690688"/>
          <p14:tracePt t="55113" x="4460875" y="1690688"/>
          <p14:tracePt t="55127" x="4451350" y="1690688"/>
          <p14:tracePt t="55134" x="4443413" y="1690688"/>
          <p14:tracePt t="55148" x="4435475" y="1700213"/>
          <p14:tracePt t="55162" x="4425950" y="1700213"/>
          <p14:tracePt t="55177" x="4418013" y="1700213"/>
          <p14:tracePt t="55183" x="4410075" y="1700213"/>
          <p14:tracePt t="55197" x="4410075" y="1708150"/>
          <p14:tracePt t="55203" x="4400550" y="1708150"/>
          <p14:tracePt t="55224" x="4392613" y="1708150"/>
          <p14:tracePt t="55245" x="4384675" y="1708150"/>
          <p14:tracePt t="55253" x="4384675" y="1716088"/>
          <p14:tracePt t="55260" x="4375150" y="1716088"/>
          <p14:tracePt t="55280" x="4375150" y="1725613"/>
          <p14:tracePt t="55288" x="4367213" y="1725613"/>
          <p14:tracePt t="55301" x="4367213" y="1733550"/>
          <p14:tracePt t="55309" x="4359275" y="1733550"/>
          <p14:tracePt t="55315" x="4359275" y="1741488"/>
          <p14:tracePt t="55322" x="4349750" y="1751013"/>
          <p14:tracePt t="55329" x="4341813" y="1758950"/>
          <p14:tracePt t="55344" x="4332288" y="1758950"/>
          <p14:tracePt t="55350" x="4332288" y="1766888"/>
          <p14:tracePt t="55358" x="4306888" y="1776413"/>
          <p14:tracePt t="55363" x="4306888" y="1793875"/>
          <p14:tracePt t="55371" x="4291013" y="1793875"/>
          <p14:tracePt t="55378" x="4291013" y="1801813"/>
          <p14:tracePt t="55384" x="4281488" y="1801813"/>
          <p14:tracePt t="55393" x="4281488" y="1809750"/>
          <p14:tracePt t="55399" x="4265613" y="1819275"/>
          <p14:tracePt t="55407" x="4265613" y="1835150"/>
          <p14:tracePt t="55413" x="4248150" y="1835150"/>
          <p14:tracePt t="55419" x="4248150" y="1844675"/>
          <p14:tracePt t="55426" x="4240213" y="1852613"/>
          <p14:tracePt t="55433" x="4230688" y="1870075"/>
          <p14:tracePt t="55442" x="4222750" y="1878013"/>
          <p14:tracePt t="55447" x="4214813" y="1885950"/>
          <p14:tracePt t="55454" x="4205288" y="1903413"/>
          <p14:tracePt t="55462" x="4197350" y="1911350"/>
          <p14:tracePt t="55469" x="4187825" y="1938338"/>
          <p14:tracePt t="55475" x="4179888" y="1963738"/>
          <p14:tracePt t="55482" x="4162425" y="2005013"/>
          <p14:tracePt t="55491" x="4162425" y="2030413"/>
          <p14:tracePt t="55496" x="4146550" y="2065338"/>
          <p14:tracePt t="55503" x="4146550" y="2124075"/>
          <p14:tracePt t="55511" x="4137025" y="2166938"/>
          <p14:tracePt t="55517" x="4137025" y="2209800"/>
          <p14:tracePt t="55525" x="4137025" y="2235200"/>
          <p14:tracePt t="55531" x="4137025" y="2278063"/>
          <p14:tracePt t="55538" x="4137025" y="2311400"/>
          <p14:tracePt t="55545" x="4137025" y="2336800"/>
          <p14:tracePt t="55552" x="4137025" y="2354263"/>
          <p14:tracePt t="55560" x="4137025" y="2362200"/>
          <p14:tracePt t="55566" x="4137025" y="2371725"/>
          <p14:tracePt t="55581" x="4146550" y="2387600"/>
          <p14:tracePt t="55608" x="4146550" y="2397125"/>
          <p14:tracePt t="55621" x="4154488" y="2397125"/>
          <p14:tracePt t="55628" x="4162425" y="2397125"/>
          <p14:tracePt t="55635" x="4171950" y="2397125"/>
          <p14:tracePt t="55643" x="4214813" y="2397125"/>
          <p14:tracePt t="55649" x="4306888" y="2397125"/>
          <p14:tracePt t="55658" x="4410075" y="2397125"/>
          <p14:tracePt t="55663" x="4486275" y="2397125"/>
          <p14:tracePt t="55670" x="4579938" y="2387600"/>
          <p14:tracePt t="55677" x="4638675" y="2387600"/>
          <p14:tracePt t="55685" x="4656138" y="2379663"/>
          <p14:tracePt t="55692" x="4664075" y="2379663"/>
          <p14:tracePt t="55698" x="4681538" y="2379663"/>
          <p14:tracePt t="55707" x="4681538" y="2371725"/>
          <p14:tracePt t="55711" x="4689475" y="2371725"/>
          <p14:tracePt t="55718" x="4699000" y="2371725"/>
          <p14:tracePt t="55734" x="4706938" y="2371725"/>
          <p14:tracePt t="55741" x="4706938" y="2362200"/>
          <p14:tracePt t="55754" x="4714875" y="2362200"/>
          <p14:tracePt t="55775" x="4714875" y="2354263"/>
          <p14:tracePt t="55795" x="4714875" y="2344738"/>
          <p14:tracePt t="55817" x="4714875" y="2336800"/>
          <p14:tracePt t="55831" x="4714875" y="2328863"/>
          <p14:tracePt t="55844" x="4714875" y="2319338"/>
          <p14:tracePt t="55853" x="4714875" y="2311400"/>
          <p14:tracePt t="55859" x="4714875" y="2293938"/>
          <p14:tracePt t="55875" x="4714875" y="2278063"/>
          <p14:tracePt t="55879" x="4714875" y="2268538"/>
          <p14:tracePt t="55886" x="4714875" y="2243138"/>
          <p14:tracePt t="55893" x="4714875" y="2217738"/>
          <p14:tracePt t="55902" x="4714875" y="2200275"/>
          <p14:tracePt t="55907" x="4699000" y="2166938"/>
          <p14:tracePt t="55913" x="4689475" y="2141538"/>
          <p14:tracePt t="55921" x="4689475" y="2124075"/>
          <p14:tracePt t="55927" x="4681538" y="2098675"/>
          <p14:tracePt t="55934" x="4673600" y="2073275"/>
          <p14:tracePt t="55944" x="4664075" y="2055813"/>
          <p14:tracePt t="55949" x="4656138" y="2055813"/>
          <p14:tracePt t="55958" x="4656138" y="2039938"/>
          <p14:tracePt t="55970" x="4646613" y="2030413"/>
          <p14:tracePt t="55976" x="4638675" y="2030413"/>
          <p14:tracePt t="55983" x="4638675" y="2022475"/>
          <p14:tracePt t="55992" x="4638675" y="2014538"/>
          <p14:tracePt t="55998" x="4630738" y="2014538"/>
          <p14:tracePt t="56003" x="4630738" y="2005013"/>
          <p14:tracePt t="56012" x="4621213" y="2005013"/>
          <p14:tracePt t="56025" x="4613275" y="1989138"/>
          <p14:tracePt t="56041" x="4605338" y="1989138"/>
          <p14:tracePt t="56046" x="4605338" y="1979613"/>
          <p14:tracePt t="56054" x="4595813" y="1971675"/>
          <p14:tracePt t="56060" x="4587875" y="1963738"/>
          <p14:tracePt t="56076" x="4579938" y="1946275"/>
          <p14:tracePt t="56081" x="4570413" y="1946275"/>
          <p14:tracePt t="56087" x="4562475" y="1928813"/>
          <p14:tracePt t="56095" x="4554538" y="1928813"/>
          <p14:tracePt t="56102" x="4545013" y="1911350"/>
          <p14:tracePt t="56110" x="4537075" y="1911350"/>
          <p14:tracePt t="56115" x="4529138" y="1903413"/>
          <p14:tracePt t="56124" x="4519613" y="1895475"/>
          <p14:tracePt t="56129" x="4511675" y="1885950"/>
          <p14:tracePt t="56143" x="4503738" y="1878013"/>
          <p14:tracePt t="56150" x="4494213" y="1870075"/>
          <p14:tracePt t="56164" x="4486275" y="1860550"/>
          <p14:tracePt t="56178" x="4476750" y="1860550"/>
          <p14:tracePt t="56192" x="4476750" y="1852613"/>
          <p14:tracePt t="56199" x="4468813" y="1852613"/>
          <p14:tracePt t="56207" x="4460875" y="1852613"/>
          <p14:tracePt t="56255" x="4451350" y="1852613"/>
          <p14:tracePt t="56329" x="4443413" y="1852613"/>
          <p14:tracePt t="56391" x="4435475" y="1852613"/>
          <p14:tracePt t="56407" x="4425950" y="1852613"/>
          <p14:tracePt t="56439" x="4418013" y="1852613"/>
          <p14:tracePt t="56454" x="4410075" y="1852613"/>
          <p14:tracePt t="56479" x="4400550" y="1852613"/>
          <p14:tracePt t="56485" x="4392613" y="1852613"/>
          <p14:tracePt t="56510" x="4384675" y="1852613"/>
          <p14:tracePt t="56517" x="4375150" y="1852613"/>
          <p14:tracePt t="56544" x="4367213" y="1852613"/>
          <p14:tracePt t="56548" x="4359275" y="1852613"/>
          <p14:tracePt t="56581" x="4349750" y="1852613"/>
          <p14:tracePt t="56616" x="4341813" y="1852613"/>
          <p14:tracePt t="56657" x="4332288" y="1852613"/>
          <p14:tracePt t="56699" x="4341813" y="1852613"/>
          <p14:tracePt t="56712" x="4359275" y="1852613"/>
          <p14:tracePt t="56720" x="4384675" y="1852613"/>
          <p14:tracePt t="56726" x="4400550" y="1844675"/>
          <p14:tracePt t="56732" x="4443413" y="1844675"/>
          <p14:tracePt t="56742" x="4511675" y="1835150"/>
          <p14:tracePt t="56747" x="4570413" y="1827213"/>
          <p14:tracePt t="56754" x="4630738" y="1819275"/>
          <p14:tracePt t="56761" x="4689475" y="1809750"/>
          <p14:tracePt t="56768" x="4749800" y="1809750"/>
          <p14:tracePt t="56776" x="4800600" y="1809750"/>
          <p14:tracePt t="56782" x="4818063" y="1809750"/>
          <p14:tracePt t="56790" x="4859338" y="1801813"/>
          <p14:tracePt t="56796" x="4884738" y="1801813"/>
          <p14:tracePt t="56803" x="4910138" y="1801813"/>
          <p14:tracePt t="56810" x="4935538" y="1801813"/>
          <p14:tracePt t="56817" x="4953000" y="1801813"/>
          <p14:tracePt t="56825" x="4962525" y="1801813"/>
          <p14:tracePt t="56831" x="4978400" y="1801813"/>
          <p14:tracePt t="56840" x="4995863" y="1801813"/>
          <p14:tracePt t="56845" x="5003800" y="1801813"/>
          <p14:tracePt t="56852" x="5013325" y="1801813"/>
          <p14:tracePt t="56858" x="5021263" y="1801813"/>
          <p14:tracePt t="56866" x="5029200" y="1801813"/>
          <p14:tracePt t="56873" x="5038725" y="1801813"/>
          <p14:tracePt t="56879" x="5054600" y="1801813"/>
          <p14:tracePt t="56887" x="5064125" y="1809750"/>
          <p14:tracePt t="56893" x="5072063" y="1809750"/>
          <p14:tracePt t="56903" x="5080000" y="1809750"/>
          <p14:tracePt t="56908" x="5089525" y="1809750"/>
          <p14:tracePt t="56922" x="5097463" y="1809750"/>
          <p14:tracePt t="56928" x="5106988" y="1819275"/>
          <p14:tracePt t="56970" x="5106988" y="1827213"/>
          <p14:tracePt t="56991" x="5106988" y="1835150"/>
          <p14:tracePt t="57012" x="5106988" y="1844675"/>
          <p14:tracePt t="57032" x="5106988" y="1852613"/>
          <p14:tracePt t="57040" x="5097463" y="1852613"/>
          <p14:tracePt t="57054" x="5097463" y="1860550"/>
          <p14:tracePt t="57075" x="5089525" y="1870075"/>
          <p14:tracePt t="57081" x="5089525" y="1878013"/>
          <p14:tracePt t="57096" x="5080000" y="1885950"/>
          <p14:tracePt t="57109" x="5080000" y="1895475"/>
          <p14:tracePt t="57123" x="5080000" y="1903413"/>
          <p14:tracePt t="57137" x="5080000" y="1911350"/>
          <p14:tracePt t="57152" x="5080000" y="1920875"/>
          <p14:tracePt t="57179" x="5080000" y="1928813"/>
          <p14:tracePt t="57186" x="5097463" y="1946275"/>
          <p14:tracePt t="57192" x="5114925" y="1954213"/>
          <p14:tracePt t="57201" x="5148263" y="1979613"/>
          <p14:tracePt t="57207" x="5224463" y="2005013"/>
          <p14:tracePt t="57213" x="5318125" y="2030413"/>
          <p14:tracePt t="57223" x="5411788" y="2073275"/>
          <p14:tracePt t="57227" x="5472113" y="2090738"/>
          <p14:tracePt t="57234" x="5497513" y="2098675"/>
          <p14:tracePt t="57244" x="5513388" y="2098675"/>
          <p14:tracePt t="57249" x="5522913" y="2098675"/>
          <p14:tracePt t="57258" x="5530850" y="2098675"/>
          <p14:tracePt t="57276" x="5538788" y="2098675"/>
          <p14:tracePt t="57347" x="5538788" y="2090738"/>
          <p14:tracePt t="57353" x="5538788" y="2082800"/>
          <p14:tracePt t="57359" x="5538788" y="2073275"/>
          <p14:tracePt t="57367" x="5538788" y="2065338"/>
          <p14:tracePt t="57374" x="5530850" y="2055813"/>
          <p14:tracePt t="57380" x="5522913" y="2047875"/>
          <p14:tracePt t="57389" x="5505450" y="2039938"/>
          <p14:tracePt t="57395" x="5497513" y="2022475"/>
          <p14:tracePt t="57402" x="5480050" y="2005013"/>
          <p14:tracePt t="57410" x="5429250" y="1971675"/>
          <p14:tracePt t="57416" x="5353050" y="1946275"/>
          <p14:tracePt t="57424" x="5292725" y="1928813"/>
          <p14:tracePt t="57429" x="5241925" y="1903413"/>
          <p14:tracePt t="57437" x="5183188" y="1895475"/>
          <p14:tracePt t="57444" x="5114925" y="1878013"/>
          <p14:tracePt t="57451" x="5054600" y="1878013"/>
          <p14:tracePt t="57458" x="5021263" y="1878013"/>
          <p14:tracePt t="57465" x="4987925" y="1878013"/>
          <p14:tracePt t="57473" x="4953000" y="1878013"/>
          <p14:tracePt t="57478" x="4884738" y="1878013"/>
          <p14:tracePt t="57485" x="4808538" y="1878013"/>
          <p14:tracePt t="57492" x="4749800" y="1878013"/>
          <p14:tracePt t="57500" x="4673600" y="1878013"/>
          <p14:tracePt t="57507" x="4605338" y="1878013"/>
          <p14:tracePt t="57513" x="4545013" y="1878013"/>
          <p14:tracePt t="57521" x="4451350" y="1885950"/>
          <p14:tracePt t="57527" x="4384675" y="1885950"/>
          <p14:tracePt t="57534" x="4324350" y="1885950"/>
          <p14:tracePt t="57541" x="4256088" y="1885950"/>
          <p14:tracePt t="57548" x="4214813" y="1885950"/>
          <p14:tracePt t="57556" x="4187825" y="1885950"/>
          <p14:tracePt t="57562" x="4162425" y="1870075"/>
          <p14:tracePt t="57569" x="4137025" y="1870075"/>
          <p14:tracePt t="57576" x="4121150" y="1852613"/>
          <p14:tracePt t="57582" x="4111625" y="1852613"/>
          <p14:tracePt t="57591" x="4103688" y="1835150"/>
          <p14:tracePt t="57597" x="4095750" y="1835150"/>
          <p14:tracePt t="57603" x="4095750" y="1819275"/>
          <p14:tracePt t="57624" x="4095750" y="1809750"/>
          <p14:tracePt t="57659" x="4095750" y="1801813"/>
          <p14:tracePt t="57694" x="4095750" y="1809750"/>
          <p14:tracePt t="57714" x="4095750" y="1819275"/>
          <p14:tracePt t="57723" x="4095750" y="1827213"/>
          <p14:tracePt t="57729" x="4095750" y="1860550"/>
          <p14:tracePt t="57736" x="4095750" y="1963738"/>
          <p14:tracePt t="57744" x="4095750" y="2090738"/>
          <p14:tracePt t="57751" x="4095750" y="2293938"/>
          <p14:tracePt t="57757" x="4086225" y="2574925"/>
          <p14:tracePt t="57763" x="4078288" y="2744788"/>
          <p14:tracePt t="57772" x="4078288" y="2813050"/>
          <p14:tracePt t="57777" x="4070350" y="2871788"/>
          <p14:tracePt t="57784" x="4070350" y="2932113"/>
          <p14:tracePt t="57792" x="4070350" y="3000375"/>
          <p14:tracePt t="57799" x="4070350" y="3067050"/>
          <p14:tracePt t="57806" x="4070350" y="3135313"/>
          <p14:tracePt t="57812" x="4070350" y="3195638"/>
          <p14:tracePt t="57822" x="4078288" y="3246438"/>
          <p14:tracePt t="57826" x="4086225" y="3322638"/>
          <p14:tracePt t="57833" x="4095750" y="3390900"/>
          <p14:tracePt t="57842" x="4103688" y="3433763"/>
          <p14:tracePt t="57847" x="4111625" y="3509963"/>
          <p14:tracePt t="57856" x="4121150" y="3543300"/>
          <p14:tracePt t="57861" x="4129088" y="3578225"/>
          <p14:tracePt t="57868" x="4129088" y="3594100"/>
          <p14:tracePt t="57875" x="4129088" y="3619500"/>
          <p14:tracePt t="57884" x="4137025" y="3629025"/>
          <p14:tracePt t="57891" x="4137025" y="3636963"/>
          <p14:tracePt t="57930" x="4137025" y="3646488"/>
          <p14:tracePt t="57945" x="4146550" y="3646488"/>
          <p14:tracePt t="57958" x="4154488" y="3646488"/>
          <p14:tracePt t="57980" x="4171950" y="3646488"/>
          <p14:tracePt t="57987" x="4205288" y="3646488"/>
          <p14:tracePt t="57994" x="4230688" y="3646488"/>
          <p14:tracePt t="58001" x="4265613" y="3654425"/>
          <p14:tracePt t="58007" x="4332288" y="3654425"/>
          <p14:tracePt t="58014" x="4384675" y="3662363"/>
          <p14:tracePt t="58023" x="4425950" y="3662363"/>
          <p14:tracePt t="58029" x="4451350" y="3671888"/>
          <p14:tracePt t="58035" x="4476750" y="3671888"/>
          <p14:tracePt t="58042" x="4511675" y="3679825"/>
          <p14:tracePt t="58049" x="4545013" y="3679825"/>
          <p14:tracePt t="58057" x="4570413" y="3679825"/>
          <p14:tracePt t="58063" x="4595813" y="3679825"/>
          <p14:tracePt t="58070" x="4621213" y="3679825"/>
          <p14:tracePt t="58077" x="4664075" y="3687763"/>
          <p14:tracePt t="58083" x="4699000" y="3687763"/>
          <p14:tracePt t="58091" x="4714875" y="3687763"/>
          <p14:tracePt t="58098" x="4749800" y="3687763"/>
          <p14:tracePt t="58105" x="4808538" y="3687763"/>
          <p14:tracePt t="58111" x="4902200" y="3687763"/>
          <p14:tracePt t="58119" x="4945063" y="3687763"/>
          <p14:tracePt t="58125" x="4995863" y="3687763"/>
          <p14:tracePt t="58132" x="5038725" y="3687763"/>
          <p14:tracePt t="58140" x="5064125" y="3687763"/>
          <p14:tracePt t="58147" x="5089525" y="3687763"/>
          <p14:tracePt t="58155" x="5106988" y="3679825"/>
          <p14:tracePt t="58160" x="5114925" y="3679825"/>
          <p14:tracePt t="58168" x="5122863" y="3679825"/>
          <p14:tracePt t="58174" x="5132388" y="3679825"/>
          <p14:tracePt t="58181" x="5140325" y="3671888"/>
          <p14:tracePt t="58190" x="5148263" y="3671888"/>
          <p14:tracePt t="58196" x="5157788" y="3671888"/>
          <p14:tracePt t="58209" x="5165725" y="3671888"/>
          <p14:tracePt t="58217" x="5173663" y="3662363"/>
          <p14:tracePt t="58223" x="5191125" y="3654425"/>
          <p14:tracePt t="58230" x="5199063" y="3654425"/>
          <p14:tracePt t="58239" x="5208588" y="3646488"/>
          <p14:tracePt t="58244" x="5216525" y="3646488"/>
          <p14:tracePt t="58259" x="5241925" y="3629025"/>
          <p14:tracePt t="58265" x="5249863" y="3611563"/>
          <p14:tracePt t="58280" x="5259388" y="3603625"/>
          <p14:tracePt t="58285" x="5267325" y="3603625"/>
          <p14:tracePt t="58293" x="5267325" y="3586163"/>
          <p14:tracePt t="58307" x="5276850" y="3578225"/>
          <p14:tracePt t="58313" x="5292725" y="3543300"/>
          <p14:tracePt t="58323" x="5310188" y="3492500"/>
          <p14:tracePt t="58327" x="5335588" y="3408363"/>
          <p14:tracePt t="58333" x="5378450" y="3305175"/>
          <p14:tracePt t="58341" x="5411788" y="3186113"/>
          <p14:tracePt t="58348" x="5446713" y="3076575"/>
          <p14:tracePt t="58355" x="5454650" y="2982913"/>
          <p14:tracePt t="58362" x="5472113" y="2922588"/>
          <p14:tracePt t="58370" x="5480050" y="2889250"/>
          <p14:tracePt t="58376" x="5480050" y="2855913"/>
          <p14:tracePt t="58382" x="5480050" y="2805113"/>
          <p14:tracePt t="58390" x="5480050" y="2762250"/>
          <p14:tracePt t="58397" x="5480050" y="2719388"/>
          <p14:tracePt t="58404" x="5480050" y="2668588"/>
          <p14:tracePt t="58410" x="5472113" y="2600325"/>
          <p14:tracePt t="58418" x="5472113" y="2524125"/>
          <p14:tracePt t="58424" x="5472113" y="2438400"/>
          <p14:tracePt t="58431" x="5462588" y="2328863"/>
          <p14:tracePt t="58440" x="5462588" y="2260600"/>
          <p14:tracePt t="58445" x="5462588" y="2200275"/>
          <p14:tracePt t="58452" x="5462588" y="2166938"/>
          <p14:tracePt t="58460" x="5462588" y="2133600"/>
          <p14:tracePt t="58467" x="5462588" y="2090738"/>
          <p14:tracePt t="58473" x="5462588" y="2082800"/>
          <p14:tracePt t="58490" x="5462588" y="2073275"/>
          <p14:tracePt t="58494" x="5454650" y="2065338"/>
          <p14:tracePt t="58515" x="5454650" y="2055813"/>
          <p14:tracePt t="58537" x="5446713" y="2055813"/>
          <p14:tracePt t="58585" x="5437188" y="2055813"/>
          <p14:tracePt t="58605" x="5429250" y="2055813"/>
          <p14:tracePt t="58620" x="5421313" y="2055813"/>
          <p14:tracePt t="58627" x="5411788" y="2039938"/>
          <p14:tracePt t="58635" x="5394325" y="2039938"/>
          <p14:tracePt t="58655" x="5386388" y="2039938"/>
          <p14:tracePt t="58661" x="5386388" y="2030413"/>
          <p14:tracePt t="58669" x="5378450" y="2022475"/>
          <p14:tracePt t="58675" x="5368925" y="2022475"/>
          <p14:tracePt t="58690" x="5360988" y="2022475"/>
          <p14:tracePt t="58697" x="5360988" y="2014538"/>
          <p14:tracePt t="58705" x="5353050" y="2014538"/>
          <p14:tracePt t="58717" x="5335588" y="2005013"/>
          <p14:tracePt t="58731" x="5327650" y="1989138"/>
          <p14:tracePt t="58740" x="5310188" y="1989138"/>
          <p14:tracePt t="58746" x="5310188" y="1979613"/>
          <p14:tracePt t="58756" x="5302250" y="1971675"/>
          <p14:tracePt t="58759" x="5292725" y="1963738"/>
          <p14:tracePt t="58766" x="5276850" y="1954213"/>
          <p14:tracePt t="58774" x="5267325" y="1938338"/>
          <p14:tracePt t="58780" x="5249863" y="1920875"/>
          <p14:tracePt t="58788" x="5249863" y="1911350"/>
          <p14:tracePt t="58793" x="5233988" y="1903413"/>
          <p14:tracePt t="58801" x="5224463" y="1895475"/>
          <p14:tracePt t="58808" x="5216525" y="1878013"/>
          <p14:tracePt t="58815" x="5199063" y="1860550"/>
          <p14:tracePt t="58823" x="5183188" y="1844675"/>
          <p14:tracePt t="58830" x="5157788" y="1819275"/>
          <p14:tracePt t="58837" x="5132388" y="1793875"/>
          <p14:tracePt t="58842" x="5089525" y="1751013"/>
          <p14:tracePt t="58850" x="5038725" y="1716088"/>
          <p14:tracePt t="58858" x="4987925" y="1682750"/>
          <p14:tracePt t="58863" x="4927600" y="1649413"/>
          <p14:tracePt t="58872" x="4859338" y="1622425"/>
          <p14:tracePt t="58877" x="4791075" y="1597025"/>
          <p14:tracePt t="58883" x="4732338" y="1589088"/>
          <p14:tracePt t="58892" x="4689475" y="1589088"/>
          <p14:tracePt t="58898" x="4638675" y="1589088"/>
          <p14:tracePt t="58906" x="4595813" y="1589088"/>
          <p14:tracePt t="58914" x="4579938" y="1589088"/>
          <p14:tracePt t="58919" x="4562475" y="1589088"/>
          <p14:tracePt t="58926" x="4554538" y="1589088"/>
          <p14:tracePt t="58933" x="4545013" y="1597025"/>
          <p14:tracePt t="58940" x="4537075" y="1597025"/>
          <p14:tracePt t="58957" x="4529138" y="1597025"/>
          <p14:tracePt t="58967" x="4519613" y="1597025"/>
          <p14:tracePt t="58975" x="4519613" y="1606550"/>
          <p14:tracePt t="58989" x="4511675" y="1606550"/>
          <p14:tracePt t="58997" x="4511675" y="1614488"/>
          <p14:tracePt t="59003" x="4511675" y="1622425"/>
          <p14:tracePt t="59009" x="4503738" y="1622425"/>
          <p14:tracePt t="59017" x="4503738" y="1631950"/>
          <p14:tracePt t="59031" x="4494213" y="1649413"/>
          <p14:tracePt t="59039" x="4476750" y="1665288"/>
          <p14:tracePt t="59044" x="4468813" y="1708150"/>
          <p14:tracePt t="59051" x="4435475" y="1776413"/>
          <p14:tracePt t="59059" x="4384675" y="1844675"/>
          <p14:tracePt t="59066" x="4341813" y="1920875"/>
          <p14:tracePt t="59073" x="4291013" y="2005013"/>
          <p14:tracePt t="59079" x="4256088" y="2090738"/>
          <p14:tracePt t="59088" x="4214813" y="2174875"/>
          <p14:tracePt t="59093" x="4187825" y="2252663"/>
          <p14:tracePt t="59100" x="4179888" y="2293938"/>
          <p14:tracePt t="59107" x="4162425" y="2328863"/>
          <p14:tracePt t="59114" x="4154488" y="2371725"/>
          <p14:tracePt t="59122" x="4146550" y="2405063"/>
          <p14:tracePt t="59128" x="4137025" y="2430463"/>
          <p14:tracePt t="59135" x="4137025" y="2463800"/>
          <p14:tracePt t="59142" x="4137025" y="2489200"/>
          <p14:tracePt t="59148" x="4129088" y="2524125"/>
          <p14:tracePt t="59156" x="4129088" y="2541588"/>
          <p14:tracePt t="59162" x="4129088" y="2566988"/>
          <p14:tracePt t="59171" x="4111625" y="2600325"/>
          <p14:tracePt t="59177" x="4111625" y="2625725"/>
          <p14:tracePt t="59183" x="4111625" y="2651125"/>
          <p14:tracePt t="59190" x="4103688" y="2676525"/>
          <p14:tracePt t="59198" x="4103688" y="2701925"/>
          <p14:tracePt t="59206" x="4103688" y="2711450"/>
          <p14:tracePt t="59213" x="4103688" y="2719388"/>
          <p14:tracePt t="59218" x="4103688" y="2727325"/>
          <p14:tracePt t="59225" x="4103688" y="2736850"/>
          <p14:tracePt t="59239" x="4103688" y="2744788"/>
          <p14:tracePt t="59260" x="4103688" y="2752725"/>
          <p14:tracePt t="59364" x="4103688" y="2744788"/>
          <p14:tracePt t="59372" x="4095750" y="2744788"/>
          <p14:tracePt t="59378" x="4095750" y="2736850"/>
          <p14:tracePt t="59386" x="4078288" y="2719388"/>
          <p14:tracePt t="59392" x="4060825" y="2686050"/>
          <p14:tracePt t="59399" x="3984625" y="2600325"/>
          <p14:tracePt t="59407" x="3900488" y="2524125"/>
          <p14:tracePt t="59414" x="3781425" y="2430463"/>
          <p14:tracePt t="59421" x="3695700" y="2344738"/>
          <p14:tracePt t="59427" x="3627438" y="2293938"/>
          <p14:tracePt t="59435" x="3602038" y="2252663"/>
          <p14:tracePt t="59441" x="3559175" y="2209800"/>
          <p14:tracePt t="59447" x="3543300" y="2184400"/>
          <p14:tracePt t="59457" x="3533775" y="2159000"/>
          <p14:tracePt t="59462" x="3525838" y="2149475"/>
          <p14:tracePt t="59471" x="3525838" y="2141538"/>
          <p14:tracePt t="59476" x="3517900" y="2141538"/>
          <p14:tracePt t="59483" x="3517900" y="2133600"/>
          <p14:tracePt t="59511" x="3508375" y="2124075"/>
          <p14:tracePt t="59553" x="3500438" y="2124075"/>
          <p14:tracePt t="59559" x="3500438" y="2116138"/>
          <p14:tracePt t="59573" x="3500438" y="2108200"/>
          <p14:tracePt t="59588" x="3500438" y="2098675"/>
          <p14:tracePt t="59605" x="3500438" y="2090738"/>
          <p14:tracePt t="59622" x="3500438" y="2082800"/>
          <p14:tracePt t="59637" x="3508375" y="2065338"/>
          <p14:tracePt t="59650" x="3517900" y="2047875"/>
          <p14:tracePt t="59656" x="3525838" y="2030413"/>
          <p14:tracePt t="59663" x="3533775" y="2005013"/>
          <p14:tracePt t="59673" x="3543300" y="1989138"/>
          <p14:tracePt t="59677" x="3559175" y="1963738"/>
          <p14:tracePt t="59684" x="3559175" y="1946275"/>
          <p14:tracePt t="59692" x="3568700" y="1928813"/>
          <p14:tracePt t="59698" x="3576638" y="1920875"/>
          <p14:tracePt t="59707" x="3576638" y="1903413"/>
          <p14:tracePt t="59714" x="3586163" y="1885950"/>
          <p14:tracePt t="59726" x="3586163" y="1870075"/>
          <p14:tracePt t="59748" x="3586163" y="1860550"/>
          <p14:tracePt t="59755" x="3586163" y="1852613"/>
          <p14:tracePt t="59762" x="3586163" y="1844675"/>
          <p14:tracePt t="59768" x="3576638" y="1827213"/>
          <p14:tracePt t="59774" x="3559175" y="1819275"/>
          <p14:tracePt t="59782" x="3551238" y="1801813"/>
          <p14:tracePt t="59790" x="3500438" y="1766888"/>
          <p14:tracePt t="59796" x="3449638" y="1741488"/>
          <p14:tracePt t="59804" x="3389313" y="1708150"/>
          <p14:tracePt t="59809" x="3305175" y="1682750"/>
          <p14:tracePt t="59817" x="3211513" y="1649413"/>
          <p14:tracePt t="59824" x="3143250" y="1639888"/>
          <p14:tracePt t="59831" x="3033713" y="1622425"/>
          <p14:tracePt t="59839" x="2889250" y="1614488"/>
          <p14:tracePt t="59845" x="2752725" y="1614488"/>
          <p14:tracePt t="59853" x="2651125" y="1614488"/>
          <p14:tracePt t="59859" x="2549525" y="1622425"/>
          <p14:tracePt t="59866" x="2387600" y="1631950"/>
          <p14:tracePt t="59875" x="2311400" y="1649413"/>
          <p14:tracePt t="59879" x="2225675" y="1649413"/>
          <p14:tracePt t="59888" x="2149475" y="1649413"/>
          <p14:tracePt t="59893" x="2073275" y="1649413"/>
          <p14:tracePt t="59901" x="2022475" y="1649413"/>
          <p14:tracePt t="59907" x="1987550" y="1649413"/>
          <p14:tracePt t="59916" x="1971675" y="1657350"/>
          <p14:tracePt t="59922" x="1920875" y="1674813"/>
          <p14:tracePt t="59928" x="1885950" y="1690688"/>
          <p14:tracePt t="59936" x="1860550" y="1700213"/>
          <p14:tracePt t="59953" x="1792288" y="1741488"/>
          <p14:tracePt t="59958" x="1758950" y="1751013"/>
          <p14:tracePt t="59962" x="1749425" y="1766888"/>
          <p14:tracePt t="59971" x="1741488" y="1776413"/>
          <p14:tracePt t="59978" x="1724025" y="1776413"/>
          <p14:tracePt t="59990" x="1708150" y="1784350"/>
          <p14:tracePt t="60032" x="1708150" y="1793875"/>
          <p14:tracePt t="60061" x="1708150" y="1801813"/>
          <p14:tracePt t="60074" x="1708150" y="1809750"/>
          <p14:tracePt t="60082" x="1708150" y="1819275"/>
          <p14:tracePt t="60095" x="1716088" y="1835150"/>
          <p14:tracePt t="60103" x="1733550" y="1903413"/>
          <p14:tracePt t="60109" x="1749425" y="1997075"/>
          <p14:tracePt t="60116" x="1776413" y="2098675"/>
          <p14:tracePt t="60124" x="1809750" y="2200275"/>
          <p14:tracePt t="60130" x="1843088" y="2303463"/>
          <p14:tracePt t="60138" x="1885950" y="2438400"/>
          <p14:tracePt t="60144" x="1911350" y="2532063"/>
          <p14:tracePt t="60153" x="1946275" y="2617788"/>
          <p14:tracePt t="60158" x="1954213" y="2676525"/>
          <p14:tracePt t="60165" x="1971675" y="2711450"/>
          <p14:tracePt t="60172" x="1979613" y="2727325"/>
          <p14:tracePt t="60179" x="1987550" y="2762250"/>
          <p14:tracePt t="60187" x="1997075" y="2795588"/>
          <p14:tracePt t="60195" x="2005013" y="2820988"/>
          <p14:tracePt t="60200" x="2012950" y="2855913"/>
          <p14:tracePt t="60206" x="2022475" y="2871788"/>
          <p14:tracePt t="60213" x="2022475" y="2897188"/>
          <p14:tracePt t="60222" x="2038350" y="2932113"/>
          <p14:tracePt t="60228" x="2047875" y="2949575"/>
          <p14:tracePt t="60236" x="2047875" y="2974975"/>
          <p14:tracePt t="60243" x="2065338" y="3008313"/>
          <p14:tracePt t="60248" x="2073275" y="3051175"/>
          <p14:tracePt t="60257" x="2090738" y="3084513"/>
          <p14:tracePt t="60262" x="2098675" y="3127375"/>
          <p14:tracePt t="60271" x="2098675" y="3160713"/>
          <p14:tracePt t="60276" x="2116138" y="3195638"/>
          <p14:tracePt t="60283" x="2124075" y="3246438"/>
          <p14:tracePt t="60290" x="2124075" y="3279775"/>
          <p14:tracePt t="60298" x="2124075" y="3297238"/>
          <p14:tracePt t="60305" x="2124075" y="3314700"/>
          <p14:tracePt t="60311" x="2124075" y="3322638"/>
          <p14:tracePt t="60321" x="2124075" y="3340100"/>
          <p14:tracePt t="60325" x="2124075" y="3355975"/>
          <p14:tracePt t="60332" x="2124075" y="3365500"/>
          <p14:tracePt t="60339" x="2124075" y="3373438"/>
          <p14:tracePt t="60346" x="2124075" y="3382963"/>
          <p14:tracePt t="60354" x="2124075" y="3390900"/>
          <p14:tracePt t="60374" x="2124075" y="3398838"/>
          <p14:tracePt t="60436" x="2124075" y="3408363"/>
          <p14:tracePt t="60451" x="2132013" y="3416300"/>
          <p14:tracePt t="60464" x="2132013" y="3424238"/>
          <p14:tracePt t="60485" x="2132013" y="3433763"/>
          <p14:tracePt t="60506" x="2141538" y="3433763"/>
          <p14:tracePt t="60513" x="2141538" y="3441700"/>
          <p14:tracePt t="60535" x="2141538" y="3449638"/>
          <p14:tracePt t="60548" x="2149475" y="3459163"/>
          <p14:tracePt t="60569" x="2157413" y="3467100"/>
          <p14:tracePt t="60582" x="2157413" y="3475038"/>
          <p14:tracePt t="60589" x="2166938" y="3484563"/>
          <p14:tracePt t="60611" x="2174875" y="3492500"/>
          <p14:tracePt t="60625" x="2174875" y="3502025"/>
          <p14:tracePt t="60638" x="2174875" y="3509963"/>
          <p14:tracePt t="60647" x="2182813" y="3509963"/>
          <p14:tracePt t="60653" x="2182813" y="3517900"/>
          <p14:tracePt t="60659" x="2192338" y="3517900"/>
          <p14:tracePt t="60667" x="2200275" y="3527425"/>
          <p14:tracePt t="60673" x="2208213" y="3527425"/>
          <p14:tracePt t="60680" x="2217738" y="3527425"/>
          <p14:tracePt t="60688" x="2235200" y="3543300"/>
          <p14:tracePt t="60695" x="2251075" y="3543300"/>
          <p14:tracePt t="60700" x="2276475" y="3552825"/>
          <p14:tracePt t="60708" x="2301875" y="3560763"/>
          <p14:tracePt t="60716" x="2327275" y="3568700"/>
          <p14:tracePt t="60723" x="2387600" y="3586163"/>
          <p14:tracePt t="60728" x="2481263" y="3603625"/>
          <p14:tracePt t="60737" x="2590800" y="3603625"/>
          <p14:tracePt t="60743" x="2693988" y="3603625"/>
          <p14:tracePt t="60750" x="2838450" y="3603625"/>
          <p14:tracePt t="60756" x="2955925" y="3603625"/>
          <p14:tracePt t="60764" x="3033713" y="3603625"/>
          <p14:tracePt t="60771" x="3084513" y="3594100"/>
          <p14:tracePt t="60778" x="3135313" y="3594100"/>
          <p14:tracePt t="60786" x="3168650" y="3594100"/>
          <p14:tracePt t="60791" x="3178175" y="3594100"/>
          <p14:tracePt t="60798" x="3194050" y="3594100"/>
          <p14:tracePt t="60813" x="3203575" y="3594100"/>
          <p14:tracePt t="60826" x="3211513" y="3594100"/>
          <p14:tracePt t="60832" x="3228975" y="3594100"/>
          <p14:tracePt t="60841" x="3244850" y="3594100"/>
          <p14:tracePt t="60847" x="3262313" y="3594100"/>
          <p14:tracePt t="60854" x="3330575" y="3594100"/>
          <p14:tracePt t="60861" x="3414713" y="3594100"/>
          <p14:tracePt t="60869" x="3492500" y="3594100"/>
          <p14:tracePt t="60876" x="3636963" y="3578225"/>
          <p14:tracePt t="60885" x="3763963" y="3578225"/>
          <p14:tracePt t="60889" x="3814763" y="3578225"/>
          <p14:tracePt t="60896" x="3873500" y="3578225"/>
          <p14:tracePt t="60903" x="3916363" y="3578225"/>
          <p14:tracePt t="60910" x="3976688" y="3578225"/>
          <p14:tracePt t="60921" x="4010025" y="3578225"/>
          <p14:tracePt t="60923" x="4060825" y="3578225"/>
          <p14:tracePt t="60930" x="4103688" y="3578225"/>
          <p14:tracePt t="60938" x="4146550" y="3586163"/>
          <p14:tracePt t="60952" x="4222750" y="3586163"/>
          <p14:tracePt t="60959" x="4248150" y="3586163"/>
          <p14:tracePt t="60965" x="4291013" y="3586163"/>
          <p14:tracePt t="60976" x="4375150" y="3603625"/>
          <p14:tracePt t="60979" x="4451350" y="3603625"/>
          <p14:tracePt t="60988" x="4511675" y="3603625"/>
          <p14:tracePt t="60993" x="4570413" y="3611563"/>
          <p14:tracePt t="61001" x="4605338" y="3611563"/>
          <p14:tracePt t="61007" x="4621213" y="3611563"/>
          <p14:tracePt t="61014" x="4630738" y="3611563"/>
          <p14:tracePt t="61021" x="4646613" y="3619500"/>
          <p14:tracePt t="61028" x="4656138" y="3619500"/>
          <p14:tracePt t="61036" x="4664075" y="3619500"/>
          <p14:tracePt t="61042" x="4681538" y="3619500"/>
          <p14:tracePt t="61048" x="4689475" y="3619500"/>
          <p14:tracePt t="61056" x="4699000" y="3619500"/>
          <p14:tracePt t="61063" x="4714875" y="3619500"/>
          <p14:tracePt t="61071" x="4765675" y="3619500"/>
          <p14:tracePt t="61076" x="4833938" y="3619500"/>
          <p14:tracePt t="61086" x="4884738" y="3619500"/>
          <p14:tracePt t="61090" x="4935538" y="3629025"/>
          <p14:tracePt t="61098" x="5013325" y="3629025"/>
          <p14:tracePt t="61105" x="5089525" y="3629025"/>
          <p14:tracePt t="61112" x="5122863" y="3629025"/>
          <p14:tracePt t="61120" x="5148263" y="3629025"/>
          <p14:tracePt t="61125" x="5173663" y="3629025"/>
          <p14:tracePt t="61133" x="5208588" y="3629025"/>
          <p14:tracePt t="61139" x="5224463" y="3629025"/>
          <p14:tracePt t="61147" x="5241925" y="3629025"/>
          <p14:tracePt t="61154" x="5259388" y="3629025"/>
          <p14:tracePt t="61169" x="5284788" y="3629025"/>
          <p14:tracePt t="61174" x="5302250" y="3629025"/>
          <p14:tracePt t="61182" x="5318125" y="3629025"/>
          <p14:tracePt t="61188" x="5343525" y="3629025"/>
          <p14:tracePt t="61195" x="5378450" y="3629025"/>
          <p14:tracePt t="61203" x="5429250" y="3629025"/>
          <p14:tracePt t="61209" x="5454650" y="3629025"/>
          <p14:tracePt t="61216" x="5487988" y="3619500"/>
          <p14:tracePt t="61223" x="5538788" y="3619500"/>
          <p14:tracePt t="61229" x="5581650" y="3619500"/>
          <p14:tracePt t="61237" x="5607050" y="3619500"/>
          <p14:tracePt t="61244" x="5632450" y="3619500"/>
          <p14:tracePt t="61253" x="5657850" y="3619500"/>
          <p14:tracePt t="61258" x="5683250" y="3619500"/>
          <p14:tracePt t="61265" x="5700713" y="3611563"/>
          <p14:tracePt t="61271" x="5726113" y="3611563"/>
          <p14:tracePt t="61279" x="5761038" y="3611563"/>
          <p14:tracePt t="61287" x="5786438" y="3603625"/>
          <p14:tracePt t="61295" x="5811838" y="3603625"/>
          <p14:tracePt t="61299" x="5853113" y="3594100"/>
          <p14:tracePt t="61306" x="5888038" y="3594100"/>
          <p14:tracePt t="61314" x="5905500" y="3594100"/>
          <p14:tracePt t="61321" x="5921375" y="3586163"/>
          <p14:tracePt t="61327" x="5938838" y="3586163"/>
          <p14:tracePt t="61336" x="5956300" y="3578225"/>
          <p14:tracePt t="61341" x="5972175" y="3578225"/>
          <p14:tracePt t="61348" x="5989638" y="3568700"/>
          <p14:tracePt t="61363" x="5997575" y="3568700"/>
          <p14:tracePt t="61376" x="6007100" y="3568700"/>
          <p14:tracePt t="61390" x="6015038" y="3560763"/>
          <p14:tracePt t="61397" x="6024563" y="3560763"/>
          <p14:tracePt t="61419" x="6032500" y="3560763"/>
          <p14:tracePt t="61424" x="6032500" y="3552825"/>
          <p14:tracePt t="61432" x="6040438" y="3552825"/>
          <p14:tracePt t="61438" x="6049963" y="3543300"/>
          <p14:tracePt t="61446" x="6057900" y="3535363"/>
          <p14:tracePt t="61454" x="6075363" y="3517900"/>
          <p14:tracePt t="61461" x="6083300" y="3502025"/>
          <p14:tracePt t="61468" x="6100763" y="3484563"/>
          <p14:tracePt t="61473" x="6116638" y="3459163"/>
          <p14:tracePt t="61481" x="6126163" y="3449638"/>
          <p14:tracePt t="61489" x="6134100" y="3441700"/>
          <p14:tracePt t="61494" x="6134100" y="3433763"/>
          <p14:tracePt t="61502" x="6142038" y="3416300"/>
          <p14:tracePt t="61515" x="6151563" y="3398838"/>
          <p14:tracePt t="61522" x="6159500" y="3390900"/>
          <p14:tracePt t="61530" x="6159500" y="3373438"/>
          <p14:tracePt t="61538" x="6159500" y="3355975"/>
          <p14:tracePt t="61543" x="6159500" y="3340100"/>
          <p14:tracePt t="61551" x="6159500" y="3305175"/>
          <p14:tracePt t="61558" x="6159500" y="3297238"/>
          <p14:tracePt t="61563" x="6159500" y="3289300"/>
          <p14:tracePt t="61571" x="6142038" y="3246438"/>
          <p14:tracePt t="61578" x="6134100" y="3228975"/>
          <p14:tracePt t="61586" x="6134100" y="3211513"/>
          <p14:tracePt t="61592" x="6134100" y="3203575"/>
          <p14:tracePt t="61599" x="6126163" y="3186113"/>
          <p14:tracePt t="61606" x="6116638" y="3170238"/>
          <p14:tracePt t="61615" x="6108700" y="3152775"/>
          <p14:tracePt t="61621" x="6108700" y="3144838"/>
          <p14:tracePt t="61626" x="6108700" y="3135313"/>
          <p14:tracePt t="61635" x="6100763" y="3127375"/>
          <p14:tracePt t="61641" x="6100763" y="3119438"/>
          <p14:tracePt t="61648" x="6083300" y="3109913"/>
          <p14:tracePt t="61664" x="6083300" y="3101975"/>
          <p14:tracePt t="61670" x="6075363" y="3101975"/>
          <p14:tracePt t="61675" x="6075363" y="3094038"/>
          <p14:tracePt t="61683" x="6065838" y="3084513"/>
          <p14:tracePt t="61689" x="6057900" y="3076575"/>
          <p14:tracePt t="61696" x="6049963" y="3067050"/>
          <p14:tracePt t="61705" x="6032500" y="3051175"/>
          <p14:tracePt t="61711" x="6024563" y="3051175"/>
          <p14:tracePt t="61719" x="6007100" y="3033713"/>
          <p14:tracePt t="61723" x="5997575" y="3025775"/>
          <p14:tracePt t="61731" x="5989638" y="3025775"/>
          <p14:tracePt t="61738" x="5981700" y="3025775"/>
          <p14:tracePt t="61745" x="5981700" y="3008313"/>
          <p14:tracePt t="61753" x="5964238" y="3008313"/>
          <p14:tracePt t="61760" x="5956300" y="3008313"/>
          <p14:tracePt t="61768" x="5938838" y="2990850"/>
          <p14:tracePt t="61772" x="5930900" y="2990850"/>
          <p14:tracePt t="61780" x="5913438" y="2982913"/>
          <p14:tracePt t="61788" x="5895975" y="2965450"/>
          <p14:tracePt t="61794" x="5853113" y="2957513"/>
          <p14:tracePt t="61803" x="5845175" y="2949575"/>
          <p14:tracePt t="61808" x="5827713" y="2940050"/>
          <p14:tracePt t="61815" x="5811838" y="2932113"/>
          <p14:tracePt t="61821" x="5794375" y="2932113"/>
          <p14:tracePt t="61829" x="5794375" y="2922588"/>
          <p14:tracePt t="61837" x="5786438" y="2922588"/>
          <p14:tracePt t="61851" x="5776913" y="2914650"/>
          <p14:tracePt t="61857" x="5768975" y="2914650"/>
          <p14:tracePt t="61870" x="5761038" y="2906713"/>
          <p14:tracePt t="61877" x="5761038" y="2897188"/>
          <p14:tracePt t="61886" x="5751513" y="2889250"/>
          <p14:tracePt t="61891" x="5743575" y="2889250"/>
          <p14:tracePt t="61898" x="5735638" y="2871788"/>
          <p14:tracePt t="61905" x="5718175" y="2871788"/>
          <p14:tracePt t="61913" x="5718175" y="2855913"/>
          <p14:tracePt t="61925" x="5708650" y="2846388"/>
          <p14:tracePt t="61940" x="5708650" y="2838450"/>
          <p14:tracePt t="61968" x="5692775" y="2820988"/>
          <p14:tracePt t="61975" x="5692775" y="2813050"/>
          <p14:tracePt t="61982" x="5683250" y="2795588"/>
          <p14:tracePt t="61989" x="5675313" y="2787650"/>
          <p14:tracePt t="61996" x="5667375" y="2770188"/>
          <p14:tracePt t="62005" x="5657850" y="2752725"/>
          <p14:tracePt t="62011" x="5657850" y="2744788"/>
          <p14:tracePt t="62019" x="5649913" y="2736850"/>
          <p14:tracePt t="62023" x="5649913" y="2727325"/>
          <p14:tracePt t="62035" x="5641975" y="2719388"/>
          <p14:tracePt t="62038" x="5641975" y="2701925"/>
          <p14:tracePt t="62044" x="5632450" y="2676525"/>
          <p14:tracePt t="62052" x="5624513" y="2668588"/>
          <p14:tracePt t="62059" x="5624513" y="2660650"/>
          <p14:tracePt t="62065" x="5616575" y="2633663"/>
          <p14:tracePt t="62072" x="5616575" y="2608263"/>
          <p14:tracePt t="62080" x="5607050" y="2592388"/>
          <p14:tracePt t="62087" x="5607050" y="2557463"/>
          <p14:tracePt t="62093" x="5607050" y="2532063"/>
          <p14:tracePt t="62103" x="5607050" y="2516188"/>
          <p14:tracePt t="62107" x="5607050" y="2481263"/>
          <p14:tracePt t="62113" x="5607050" y="2447925"/>
          <p14:tracePt t="62121" x="5607050" y="2422525"/>
          <p14:tracePt t="62128" x="5616575" y="2397125"/>
          <p14:tracePt t="62136" x="5616575" y="2387600"/>
          <p14:tracePt t="62143" x="5616575" y="2371725"/>
          <p14:tracePt t="62149" x="5616575" y="2354263"/>
          <p14:tracePt t="62156" x="5616575" y="2344738"/>
          <p14:tracePt t="62163" x="5616575" y="2336800"/>
          <p14:tracePt t="62170" x="5616575" y="2328863"/>
          <p14:tracePt t="62177" x="5624513" y="2319338"/>
          <p14:tracePt t="62185" x="5624513" y="2303463"/>
          <p14:tracePt t="62198" x="5632450" y="2286000"/>
          <p14:tracePt t="62204" x="5632450" y="2260600"/>
          <p14:tracePt t="62212" x="5641975" y="2235200"/>
          <p14:tracePt t="62220" x="5649913" y="2209800"/>
          <p14:tracePt t="62225" x="5657850" y="2159000"/>
          <p14:tracePt t="62232" x="5667375" y="2124075"/>
          <p14:tracePt t="62241" x="5667375" y="2098675"/>
          <p14:tracePt t="62246" x="5675313" y="2090738"/>
          <p14:tracePt t="62255" x="5675313" y="2073275"/>
          <p14:tracePt t="62261" x="5675313" y="2065338"/>
          <p14:tracePt t="62269" x="5683250" y="2065338"/>
          <p14:tracePt t="62274" x="5683250" y="2055813"/>
          <p14:tracePt t="62289" x="5683250" y="2047875"/>
          <p14:tracePt t="62295" x="5683250" y="2039938"/>
          <p14:tracePt t="62309" x="5683250" y="2030413"/>
          <p14:tracePt t="62330" x="5683250" y="2022475"/>
          <p14:tracePt t="62351" x="5683250" y="2005013"/>
          <p14:tracePt t="62358" x="5683250" y="1997075"/>
          <p14:tracePt t="62365" x="5675313" y="1989138"/>
          <p14:tracePt t="62371" x="5675313" y="1971675"/>
          <p14:tracePt t="62378" x="5675313" y="1946275"/>
          <p14:tracePt t="62386" x="5667375" y="1928813"/>
          <p14:tracePt t="62392" x="5667375" y="1920875"/>
          <p14:tracePt t="62400" x="5667375" y="1911350"/>
          <p14:tracePt t="62406" x="5657850" y="1895475"/>
          <p14:tracePt t="62413" x="5657850" y="1885950"/>
          <p14:tracePt t="62421" x="5657850" y="1878013"/>
          <p14:tracePt t="62427" x="5657850" y="1860550"/>
          <p14:tracePt t="62441" x="5657850" y="1852613"/>
          <p14:tracePt t="62448" x="5641975" y="1835150"/>
          <p14:tracePt t="62455" x="5641975" y="1827213"/>
          <p14:tracePt t="62462" x="5641975" y="1819275"/>
          <p14:tracePt t="62470" x="5641975" y="1809750"/>
          <p14:tracePt t="62475" x="5632450" y="1801813"/>
          <p14:tracePt t="62484" x="5624513" y="1793875"/>
          <p14:tracePt t="62496" x="5616575" y="1776413"/>
          <p14:tracePt t="62504" x="5607050" y="1776413"/>
          <p14:tracePt t="62511" x="5599113" y="1758950"/>
          <p14:tracePt t="62519" x="5591175" y="1741488"/>
          <p14:tracePt t="62524" x="5573713" y="1733550"/>
          <p14:tracePt t="62534" x="5565775" y="1725613"/>
          <p14:tracePt t="62538" x="5548313" y="1716088"/>
          <p14:tracePt t="62545" x="5530850" y="1708150"/>
          <p14:tracePt t="62555" x="5530850" y="1700213"/>
          <p14:tracePt t="62559" x="5513388" y="1700213"/>
          <p14:tracePt t="62568" x="5505450" y="1690688"/>
          <p14:tracePt t="62573" x="5497513" y="1690688"/>
          <p14:tracePt t="62581" x="5480050" y="1682750"/>
          <p14:tracePt t="62587" x="5472113" y="1674813"/>
          <p14:tracePt t="62594" x="5462588" y="1674813"/>
          <p14:tracePt t="62602" x="5446713" y="1674813"/>
          <p14:tracePt t="62609" x="5429250" y="1674813"/>
          <p14:tracePt t="62615" x="5403850" y="1674813"/>
          <p14:tracePt t="62621" x="5360988" y="1674813"/>
          <p14:tracePt t="62629" x="5302250" y="1674813"/>
          <p14:tracePt t="62636" x="5233988" y="1674813"/>
          <p14:tracePt t="62643" x="5165725" y="1682750"/>
          <p14:tracePt t="62651" x="5097463" y="1690688"/>
          <p14:tracePt t="62656" x="5072063" y="1690688"/>
          <p14:tracePt t="62663" x="5038725" y="1700213"/>
          <p14:tracePt t="62670" x="5029200" y="1700213"/>
          <p14:tracePt t="62678" x="5013325" y="1700213"/>
          <p14:tracePt t="62692" x="4995863" y="1700213"/>
          <p14:tracePt t="62701" x="4987925" y="1700213"/>
          <p14:tracePt t="62706" x="4970463" y="1700213"/>
          <p14:tracePt t="62713" x="4945063" y="1700213"/>
          <p14:tracePt t="62719" x="4894263" y="1708150"/>
          <p14:tracePt t="62727" x="4818063" y="1716088"/>
          <p14:tracePt t="62734" x="4689475" y="1725613"/>
          <p14:tracePt t="62740" x="4562475" y="1733550"/>
          <p14:tracePt t="62748" x="4443413" y="1741488"/>
          <p14:tracePt t="62756" x="4375150" y="1741488"/>
          <p14:tracePt t="62762" x="4273550" y="1741488"/>
          <p14:tracePt t="62770" x="4205288" y="1741488"/>
          <p14:tracePt t="62775" x="4171950" y="1741488"/>
          <p14:tracePt t="62783" x="4137025" y="1741488"/>
          <p14:tracePt t="62789" x="4086225" y="1741488"/>
          <p14:tracePt t="62796" x="4044950" y="1741488"/>
          <p14:tracePt t="62803" x="4017963" y="1741488"/>
          <p14:tracePt t="62810" x="3992563" y="1733550"/>
          <p14:tracePt t="62818" x="3967163" y="1733550"/>
          <p14:tracePt t="62824" x="3908425" y="1733550"/>
          <p14:tracePt t="62833" x="3832225" y="1733550"/>
          <p14:tracePt t="62837" x="3756025" y="1741488"/>
          <p14:tracePt t="62844" x="3687763" y="1741488"/>
          <p14:tracePt t="62853" x="3611563" y="1741488"/>
          <p14:tracePt t="62859" x="3525838" y="1741488"/>
          <p14:tracePt t="62867" x="3441700" y="1741488"/>
          <p14:tracePt t="62873" x="3398838" y="1741488"/>
          <p14:tracePt t="62879" x="3373438" y="1741488"/>
          <p14:tracePt t="62886" x="3355975" y="1741488"/>
          <p14:tracePt t="62893" x="3338513" y="1741488"/>
          <p14:tracePt t="62902" x="3330575" y="1741488"/>
          <p14:tracePt t="62908" x="3322638" y="1741488"/>
          <p14:tracePt t="62914" x="3297238" y="1741488"/>
          <p14:tracePt t="62926" x="3297238" y="1733550"/>
          <p14:tracePt t="62928" x="3287713" y="1733550"/>
          <p14:tracePt t="62936" x="3270250" y="1733550"/>
          <p14:tracePt t="62951" x="3254375" y="1733550"/>
          <p14:tracePt t="62956" x="3244850" y="1733550"/>
          <p14:tracePt t="62970" x="3236913" y="1733550"/>
          <p14:tracePt t="63278" x="3228975" y="1733550"/>
          <p14:tracePt t="63284" x="3219450" y="1733550"/>
          <p14:tracePt t="63291" x="3203575" y="1733550"/>
          <p14:tracePt t="63305" x="3178175" y="1733550"/>
          <p14:tracePt t="63312" x="3152775" y="1733550"/>
          <p14:tracePt t="63319" x="3127375" y="1725613"/>
          <p14:tracePt t="63326" x="3067050" y="1725613"/>
          <p14:tracePt t="63334" x="3033713" y="1708150"/>
          <p14:tracePt t="63341" x="2982913" y="1690688"/>
          <p14:tracePt t="63347" x="2930525" y="1682750"/>
          <p14:tracePt t="63353" x="2897188" y="1674813"/>
          <p14:tracePt t="63362" x="2871788" y="1674813"/>
          <p14:tracePt t="63368" x="2820988" y="1665288"/>
          <p14:tracePt t="63374" x="2795588" y="1657350"/>
          <p14:tracePt t="63384" x="2770188" y="1657350"/>
          <p14:tracePt t="63389" x="2735263" y="1649413"/>
          <p14:tracePt t="63396" x="2709863" y="1639888"/>
          <p14:tracePt t="63404" x="2693988" y="1639888"/>
          <p14:tracePt t="63410" x="2676525" y="1639888"/>
          <p14:tracePt t="63417" x="2659063" y="1639888"/>
          <p14:tracePt t="63424" x="2641600" y="1639888"/>
          <p14:tracePt t="63437" x="2633663" y="1639888"/>
          <p14:tracePt t="63445" x="2616200" y="1639888"/>
          <p14:tracePt t="63458" x="2608263" y="1639888"/>
          <p14:tracePt t="63472" x="2600325" y="1639888"/>
          <p14:tracePt t="63487" x="2590800" y="1639888"/>
          <p14:tracePt t="63508" x="2582863" y="1639888"/>
          <p14:tracePt t="63529" x="2565400" y="1639888"/>
          <p14:tracePt t="63535" x="2549525" y="1639888"/>
          <p14:tracePt t="63541" x="2524125" y="1631950"/>
          <p14:tracePt t="63551" x="2506663" y="1631950"/>
          <p14:tracePt t="63556" x="2489200" y="1631950"/>
          <p14:tracePt t="63566" x="2471738" y="1631950"/>
          <p14:tracePt t="63570" x="2455863" y="1631950"/>
          <p14:tracePt t="63577" x="2438400" y="1631950"/>
          <p14:tracePt t="63591" x="2420938" y="1631950"/>
          <p14:tracePt t="63598" x="2405063" y="1631950"/>
          <p14:tracePt t="63604" x="2379663" y="1631950"/>
          <p14:tracePt t="63612" x="2370138" y="1631950"/>
          <p14:tracePt t="63618" x="2344738" y="1631950"/>
          <p14:tracePt t="63625" x="2311400" y="1639888"/>
          <p14:tracePt t="63634" x="2268538" y="1649413"/>
          <p14:tracePt t="63639" x="2225675" y="1665288"/>
          <p14:tracePt t="63646" x="2192338" y="1682750"/>
          <p14:tracePt t="63654" x="2174875" y="1700213"/>
          <p14:tracePt t="63660" x="2157413" y="1700213"/>
          <p14:tracePt t="63668" x="2149475" y="1716088"/>
          <p14:tracePt t="63674" x="2124075" y="1716088"/>
          <p14:tracePt t="63685" x="2106613" y="1741488"/>
          <p14:tracePt t="63687" x="2073275" y="1766888"/>
          <p14:tracePt t="63695" x="2055813" y="1793875"/>
          <p14:tracePt t="63703" x="2005013" y="1852613"/>
          <p14:tracePt t="63709" x="1962150" y="1938338"/>
          <p14:tracePt t="63717" x="1903413" y="2022475"/>
          <p14:tracePt t="63723" x="1878013" y="2065338"/>
          <p14:tracePt t="63730" x="1852613" y="2124075"/>
          <p14:tracePt t="63736" x="1817688" y="2174875"/>
          <p14:tracePt t="63744" x="1817688" y="2209800"/>
          <p14:tracePt t="63752" x="1801813" y="2268538"/>
          <p14:tracePt t="63757" x="1784350" y="2293938"/>
          <p14:tracePt t="63767" x="1776413" y="2319338"/>
          <p14:tracePt t="63772" x="1776413" y="2344738"/>
          <p14:tracePt t="63779" x="1766888" y="2371725"/>
          <p14:tracePt t="63787" x="1766888" y="2405063"/>
          <p14:tracePt t="63793" x="1766888" y="2430463"/>
          <p14:tracePt t="63801" x="1766888" y="2455863"/>
          <p14:tracePt t="63806" x="1766888" y="2498725"/>
          <p14:tracePt t="63814" x="1758950" y="2557463"/>
          <p14:tracePt t="63821" x="1758950" y="2582863"/>
          <p14:tracePt t="63827" x="1758950" y="2608263"/>
          <p14:tracePt t="63834" x="1758950" y="2625725"/>
          <p14:tracePt t="63841" x="1749425" y="2643188"/>
          <p14:tracePt t="63850" x="1749425" y="2668588"/>
          <p14:tracePt t="63855" x="1741488" y="2676525"/>
          <p14:tracePt t="63862" x="1741488" y="2686050"/>
          <p14:tracePt t="63869" x="1733550" y="2701925"/>
          <p14:tracePt t="63876" x="1733550" y="2711450"/>
          <p14:tracePt t="63883" x="1733550" y="2727325"/>
          <p14:tracePt t="63891" x="1724025" y="2744788"/>
          <p14:tracePt t="63897" x="1724025" y="2762250"/>
          <p14:tracePt t="63903" x="1716088" y="2787650"/>
          <p14:tracePt t="63911" x="1716088" y="2813050"/>
          <p14:tracePt t="63919" x="1716088" y="2838450"/>
          <p14:tracePt t="63924" x="1708150" y="2855913"/>
          <p14:tracePt t="63933" x="1708150" y="2889250"/>
          <p14:tracePt t="63952" x="1690688" y="2949575"/>
          <p14:tracePt t="63960" x="1690688" y="2965450"/>
          <p14:tracePt t="63968" x="1690688" y="2990850"/>
          <p14:tracePt t="63974" x="1682750" y="2990850"/>
          <p14:tracePt t="63981" x="1682750" y="3000375"/>
          <p14:tracePt t="63988" x="1682750" y="3016250"/>
          <p14:tracePt t="63995" x="1673225" y="3016250"/>
          <p14:tracePt t="64002" x="1673225" y="3033713"/>
          <p14:tracePt t="64009" x="1673225" y="3041650"/>
          <p14:tracePt t="64017" x="1673225" y="3051175"/>
          <p14:tracePt t="64022" x="1673225" y="3059113"/>
          <p14:tracePt t="64029" x="1673225" y="3076575"/>
          <p14:tracePt t="64036" x="1673225" y="3084513"/>
          <p14:tracePt t="64043" x="1673225" y="3101975"/>
          <p14:tracePt t="64050" x="1673225" y="3119438"/>
          <p14:tracePt t="64058" x="1673225" y="3135313"/>
          <p14:tracePt t="64064" x="1673225" y="3152775"/>
          <p14:tracePt t="64071" x="1673225" y="3160713"/>
          <p14:tracePt t="64078" x="1673225" y="3170238"/>
          <p14:tracePt t="64085" x="1673225" y="3186113"/>
          <p14:tracePt t="64105" x="1673225" y="3195638"/>
          <p14:tracePt t="64119" x="1673225" y="3203575"/>
          <p14:tracePt t="64257" x="1665288" y="3203575"/>
          <p14:tracePt t="64266" x="1665288" y="3195638"/>
          <p14:tracePt t="64282" x="1657350" y="3195638"/>
          <p14:tracePt t="64317" x="1647825" y="3195638"/>
          <p14:tracePt t="64338" x="1647825" y="3186113"/>
          <p14:tracePt t="64436" x="1647825" y="3203575"/>
          <p14:tracePt t="64443" x="1647825" y="3221038"/>
          <p14:tracePt t="64450" x="1665288" y="3238500"/>
          <p14:tracePt t="64456" x="1690688" y="3289300"/>
          <p14:tracePt t="64465" x="1733550" y="3365500"/>
          <p14:tracePt t="64471" x="1758950" y="3416300"/>
          <p14:tracePt t="64478" x="1792288" y="3475038"/>
          <p14:tracePt t="64486" x="1817688" y="3527425"/>
          <p14:tracePt t="64495" x="1827213" y="3543300"/>
          <p14:tracePt t="64500" x="1827213" y="3560763"/>
          <p14:tracePt t="64505" x="1827213" y="3568700"/>
          <p14:tracePt t="64512" x="1843088" y="3578225"/>
          <p14:tracePt t="64520" x="1843088" y="3586163"/>
          <p14:tracePt t="64526" x="1843088" y="3594100"/>
          <p14:tracePt t="64534" x="1843088" y="3603625"/>
          <p14:tracePt t="64549" x="1843088" y="3611563"/>
          <p14:tracePt t="64553" x="1852613" y="3611563"/>
          <p14:tracePt t="64568" x="1852613" y="3619500"/>
          <p14:tracePt t="64589" x="1852613" y="3629025"/>
          <p14:tracePt t="64596" x="1860550" y="3636963"/>
          <p14:tracePt t="64610" x="1860550" y="3646488"/>
          <p14:tracePt t="64618" x="1868488" y="3646488"/>
          <p14:tracePt t="64623" x="1868488" y="3654425"/>
          <p14:tracePt t="64633" x="1878013" y="3654425"/>
          <p14:tracePt t="64637" x="1878013" y="3662363"/>
          <p14:tracePt t="64645" x="1893888" y="3671888"/>
          <p14:tracePt t="64652" x="1903413" y="3671888"/>
          <p14:tracePt t="64658" x="1911350" y="3687763"/>
          <p14:tracePt t="64667" x="1928813" y="3697288"/>
          <p14:tracePt t="64672" x="1946275" y="3697288"/>
          <p14:tracePt t="64680" x="1954213" y="3697288"/>
          <p14:tracePt t="64686" x="1971675" y="3705225"/>
          <p14:tracePt t="64694" x="1979613" y="3705225"/>
          <p14:tracePt t="64701" x="1997075" y="3713163"/>
          <p14:tracePt t="64707" x="2012950" y="3713163"/>
          <p14:tracePt t="64716" x="2030413" y="3713163"/>
          <p14:tracePt t="64721" x="2038350" y="3722688"/>
          <p14:tracePt t="64728" x="2065338" y="3730625"/>
          <p14:tracePt t="64735" x="2081213" y="3738563"/>
          <p14:tracePt t="64743" x="2098675" y="3738563"/>
          <p14:tracePt t="64750" x="2141538" y="3738563"/>
          <p14:tracePt t="64755" x="2174875" y="3738563"/>
          <p14:tracePt t="64764" x="2200275" y="3748088"/>
          <p14:tracePt t="64770" x="2235200" y="3748088"/>
          <p14:tracePt t="64777" x="2293938" y="3748088"/>
          <p14:tracePt t="64784" x="2362200" y="3748088"/>
          <p14:tracePt t="64791" x="2413000" y="3748088"/>
          <p14:tracePt t="64799" x="2463800" y="3748088"/>
          <p14:tracePt t="64804" x="2532063" y="3748088"/>
          <p14:tracePt t="64812" x="2574925" y="3748088"/>
          <p14:tracePt t="64818" x="2600325" y="3748088"/>
          <p14:tracePt t="64826" x="2659063" y="3748088"/>
          <p14:tracePt t="64835" x="2701925" y="3748088"/>
          <p14:tracePt t="64840" x="2735263" y="3748088"/>
          <p14:tracePt t="64849" x="2760663" y="3748088"/>
          <p14:tracePt t="64853" x="2811463" y="3738563"/>
          <p14:tracePt t="64861" x="2871788" y="3738563"/>
          <p14:tracePt t="64868" x="2922588" y="3730625"/>
          <p14:tracePt t="64875" x="2965450" y="3730625"/>
          <p14:tracePt t="64884" x="3016250" y="3722688"/>
          <p14:tracePt t="64889" x="3084513" y="3713163"/>
          <p14:tracePt t="64896" x="3168650" y="3713163"/>
          <p14:tracePt t="64902" x="3270250" y="3705225"/>
          <p14:tracePt t="64909" x="3363913" y="3697288"/>
          <p14:tracePt t="64918" x="3441700" y="3679825"/>
          <p14:tracePt t="64923" x="3492500" y="3671888"/>
          <p14:tracePt t="64930" x="3543300" y="3671888"/>
          <p14:tracePt t="64939" x="3594100" y="3654425"/>
          <p14:tracePt t="64951" x="3636963" y="3646488"/>
          <p14:tracePt t="64967" x="3652838" y="3646488"/>
          <p14:tracePt t="64971" x="3662363" y="3636963"/>
          <p14:tracePt t="64979" x="3670300" y="3636963"/>
          <p14:tracePt t="64985" x="3670300" y="3629025"/>
          <p14:tracePt t="65133" x="3662363" y="3629025"/>
          <p14:tracePt t="65142" x="3652838" y="3629025"/>
          <p14:tracePt t="65167" x="3644900" y="3629025"/>
          <p14:tracePt t="65189" x="3636963" y="3629025"/>
          <p14:tracePt t="65216" x="3627438" y="3629025"/>
          <p14:tracePt t="65280" x="3636963" y="3629025"/>
          <p14:tracePt t="65286" x="3662363" y="3619500"/>
          <p14:tracePt t="65292" x="3687763" y="3619500"/>
          <p14:tracePt t="65300" x="3729038" y="3611563"/>
          <p14:tracePt t="65307" x="3763963" y="3611563"/>
          <p14:tracePt t="65315" x="3797300" y="3611563"/>
          <p14:tracePt t="65321" x="3822700" y="3611563"/>
          <p14:tracePt t="65328" x="3848100" y="3611563"/>
          <p14:tracePt t="65335" x="3865563" y="3611563"/>
          <p14:tracePt t="65343" x="3883025" y="3611563"/>
          <p14:tracePt t="65356" x="3900488" y="3611563"/>
          <p14:tracePt t="65362" x="3916363" y="3611563"/>
          <p14:tracePt t="65377" x="3933825" y="3611563"/>
          <p14:tracePt t="65383" x="3941763" y="3619500"/>
          <p14:tracePt t="65390" x="3951288" y="3619500"/>
          <p14:tracePt t="65399" x="3959225" y="3619500"/>
          <p14:tracePt t="65404" x="3976688" y="3619500"/>
          <p14:tracePt t="65411" x="3992563" y="3619500"/>
          <p14:tracePt t="65419" x="4002088" y="3619500"/>
          <p14:tracePt t="65425" x="4010025" y="3619500"/>
          <p14:tracePt t="65433" x="4017963" y="3619500"/>
          <p14:tracePt t="65440" x="4027488" y="3619500"/>
          <p14:tracePt t="65448" x="4035425" y="3619500"/>
          <p14:tracePt t="65453" x="4044950" y="3619500"/>
          <p14:tracePt t="65474" x="4052888" y="3619500"/>
          <p14:tracePt t="65482" x="4060825" y="3619500"/>
          <p14:tracePt t="65508" x="4070350" y="3619500"/>
          <p14:tracePt t="65522" x="4078288" y="3619500"/>
          <p14:tracePt t="65537" x="4086225" y="3619500"/>
          <p14:tracePt t="65544" x="4095750" y="3619500"/>
          <p14:tracePt t="65572" x="4103688" y="3619500"/>
          <p14:tracePt t="65593" x="4111625" y="3619500"/>
          <p14:tracePt t="65642" x="4121150" y="3619500"/>
          <p14:tracePt t="65647" x="4129088" y="3619500"/>
          <p14:tracePt t="65711" x="4137025" y="3619500"/>
          <p14:tracePt t="65753" x="4146550" y="3619500"/>
          <p14:tracePt t="65809" x="4162425" y="3619500"/>
          <p14:tracePt t="65830" x="4171950" y="3619500"/>
          <p14:tracePt t="65836" x="4187825" y="3619500"/>
          <p14:tracePt t="65842" x="4205288" y="3611563"/>
          <p14:tracePt t="65850" x="4222750" y="3611563"/>
          <p14:tracePt t="65858" x="4240213" y="3611563"/>
          <p14:tracePt t="65865" x="4281488" y="3611563"/>
          <p14:tracePt t="65871" x="4367213" y="3611563"/>
          <p14:tracePt t="65879" x="4410075" y="3611563"/>
          <p14:tracePt t="65885" x="4476750" y="3611563"/>
          <p14:tracePt t="65891" x="4570413" y="3611563"/>
          <p14:tracePt t="65900" x="4673600" y="3611563"/>
          <p14:tracePt t="65906" x="4775200" y="3611563"/>
          <p14:tracePt t="65914" x="4876800" y="3611563"/>
          <p14:tracePt t="65920" x="4962525" y="3629025"/>
          <p14:tracePt t="65927" x="5021263" y="3629025"/>
          <p14:tracePt t="65934" x="5080000" y="3629025"/>
          <p14:tracePt t="65940" x="5148263" y="3636963"/>
          <p14:tracePt t="65950" x="5183188" y="3636963"/>
          <p14:tracePt t="65954" x="5208588" y="3636963"/>
          <p14:tracePt t="65961" x="5241925" y="3646488"/>
          <p14:tracePt t="65968" x="5267325" y="3654425"/>
          <p14:tracePt t="65975" x="5292725" y="3654425"/>
          <p14:tracePt t="65983" x="5310188" y="3654425"/>
          <p14:tracePt t="65989" x="5335588" y="3662363"/>
          <p14:tracePt t="65998" x="5360988" y="3671888"/>
          <p14:tracePt t="66003" x="5378450" y="3671888"/>
          <p14:tracePt t="66010" x="5411788" y="3671888"/>
          <p14:tracePt t="66016" x="5429250" y="3671888"/>
          <p14:tracePt t="66024" x="5437188" y="3671888"/>
          <p14:tracePt t="66034" x="5462588" y="3671888"/>
          <p14:tracePt t="66037" x="5487988" y="3671888"/>
          <p14:tracePt t="66045" x="5505450" y="3671888"/>
          <p14:tracePt t="66052" x="5513388" y="3671888"/>
          <p14:tracePt t="66059" x="5522913" y="3671888"/>
          <p14:tracePt t="66066" x="5538788" y="3671888"/>
          <p14:tracePt t="66073" x="5565775" y="3671888"/>
          <p14:tracePt t="66087" x="5573713" y="3671888"/>
          <p14:tracePt t="66093" x="5591175" y="3671888"/>
          <p14:tracePt t="66100" x="5599113" y="3671888"/>
          <p14:tracePt t="66351" x="5607050" y="3662363"/>
          <p14:tracePt t="66358" x="5641975" y="3636963"/>
          <p14:tracePt t="66365" x="5718175" y="3603625"/>
          <p14:tracePt t="66373" x="5776913" y="3578225"/>
          <p14:tracePt t="66379" x="5837238" y="3552825"/>
          <p14:tracePt t="66386" x="5888038" y="3535363"/>
          <p14:tracePt t="66393" x="5930900" y="3517900"/>
          <p14:tracePt t="66401" x="5972175" y="3509963"/>
          <p14:tracePt t="66407" x="5981700" y="3502025"/>
          <p14:tracePt t="66415" x="5989638" y="3502025"/>
          <p14:tracePt t="66421" x="6007100" y="3492500"/>
          <p14:tracePt t="66434" x="6024563" y="3492500"/>
          <p14:tracePt t="66450" x="6032500" y="3492500"/>
          <p14:tracePt t="66456" x="6032500" y="3484563"/>
          <p14:tracePt t="66463" x="6040438" y="3484563"/>
          <p14:tracePt t="66491" x="6049963" y="3484563"/>
          <p14:tracePt t="66500" x="6057900" y="3475038"/>
          <p14:tracePt t="66515" x="6065838" y="3475038"/>
          <p14:tracePt t="66518" x="6065838" y="3467100"/>
          <p14:tracePt t="66533" x="6075363" y="3467100"/>
          <p14:tracePt t="66539" x="6075363" y="3459163"/>
          <p14:tracePt t="66548" x="6083300" y="3459163"/>
          <p14:tracePt t="66553" x="6083300" y="3449638"/>
          <p14:tracePt t="66560" x="6091238" y="3449638"/>
          <p14:tracePt t="66567" x="6091238" y="3441700"/>
          <p14:tracePt t="66574" x="6100763" y="3441700"/>
          <p14:tracePt t="66581" x="6100763" y="3424238"/>
          <p14:tracePt t="66588" x="6108700" y="3424238"/>
          <p14:tracePt t="66595" x="6116638" y="3416300"/>
          <p14:tracePt t="66601" x="6126163" y="3398838"/>
          <p14:tracePt t="66617" x="6126163" y="3390900"/>
          <p14:tracePt t="66623" x="6134100" y="3382963"/>
          <p14:tracePt t="66631" x="6134100" y="3373438"/>
          <p14:tracePt t="66636" x="6134100" y="3365500"/>
          <p14:tracePt t="66643" x="6134100" y="3355975"/>
          <p14:tracePt t="66658" x="6134100" y="3348038"/>
          <p14:tracePt t="66665" x="6134100" y="3340100"/>
          <p14:tracePt t="66672" x="6134100" y="3330575"/>
          <p14:tracePt t="66685" x="6134100" y="3322638"/>
          <p14:tracePt t="66692" x="6126163" y="3305175"/>
          <p14:tracePt t="66700" x="6116638" y="3297238"/>
          <p14:tracePt t="66707" x="6108700" y="3289300"/>
          <p14:tracePt t="66714" x="6108700" y="3271838"/>
          <p14:tracePt t="66721" x="6091238" y="3263900"/>
          <p14:tracePt t="66728" x="6083300" y="3246438"/>
          <p14:tracePt t="66734" x="6075363" y="3238500"/>
          <p14:tracePt t="66741" x="6075363" y="3228975"/>
          <p14:tracePt t="66750" x="6057900" y="3221038"/>
          <p14:tracePt t="66754" x="6057900" y="3211513"/>
          <p14:tracePt t="66763" x="6049963" y="3203575"/>
          <p14:tracePt t="66769" x="6040438" y="3195638"/>
          <p14:tracePt t="66776" x="6032500" y="3178175"/>
          <p14:tracePt t="66784" x="6024563" y="3170238"/>
          <p14:tracePt t="66790" x="6007100" y="3160713"/>
          <p14:tracePt t="66798" x="5997575" y="3144838"/>
          <p14:tracePt t="66803" x="5981700" y="3135313"/>
          <p14:tracePt t="66812" x="5964238" y="3119438"/>
          <p14:tracePt t="66817" x="5946775" y="3101975"/>
          <p14:tracePt t="66824" x="5913438" y="3076575"/>
          <p14:tracePt t="66832" x="5905500" y="3059113"/>
          <p14:tracePt t="66838" x="5880100" y="3051175"/>
          <p14:tracePt t="66848" x="5862638" y="3025775"/>
          <p14:tracePt t="66853" x="5845175" y="3016250"/>
          <p14:tracePt t="66859" x="5827713" y="3000375"/>
          <p14:tracePt t="66868" x="5811838" y="2990850"/>
          <p14:tracePt t="66873" x="5802313" y="2982913"/>
          <p14:tracePt t="66881" x="5786438" y="2965450"/>
          <p14:tracePt t="66887" x="5768975" y="2949575"/>
          <p14:tracePt t="66895" x="5761038" y="2949575"/>
          <p14:tracePt t="66901" x="5743575" y="2932113"/>
          <p14:tracePt t="66908" x="5718175" y="2914650"/>
          <p14:tracePt t="66915" x="5692775" y="2889250"/>
          <p14:tracePt t="66923" x="5675313" y="2881313"/>
          <p14:tracePt t="66930" x="5657850" y="2863850"/>
          <p14:tracePt t="66936" x="5641975" y="2838450"/>
          <p14:tracePt t="66944" x="5616575" y="2820988"/>
          <p14:tracePt t="66966" x="5591175" y="2787650"/>
          <p14:tracePt t="66972" x="5573713" y="2770188"/>
          <p14:tracePt t="66978" x="5565775" y="2770188"/>
          <p14:tracePt t="66984" x="5556250" y="2762250"/>
          <p14:tracePt t="66992" x="5556250" y="2752725"/>
          <p14:tracePt t="67000" x="5538788" y="2744788"/>
          <p14:tracePt t="67005" x="5538788" y="2736850"/>
          <p14:tracePt t="67014" x="5522913" y="2727325"/>
          <p14:tracePt t="67020" x="5522913" y="2711450"/>
          <p14:tracePt t="67027" x="5513388" y="2701925"/>
          <p14:tracePt t="67033" x="5497513" y="2686050"/>
          <p14:tracePt t="67041" x="5497513" y="2676525"/>
          <p14:tracePt t="67049" x="5480050" y="2660650"/>
          <p14:tracePt t="67054" x="5480050" y="2643188"/>
          <p14:tracePt t="67061" x="5480050" y="2633663"/>
          <p14:tracePt t="67075" x="5462588" y="2617788"/>
          <p14:tracePt t="67083" x="5462588" y="2608263"/>
          <p14:tracePt t="67097" x="5462588" y="2592388"/>
          <p14:tracePt t="67102" x="5462588" y="2582863"/>
          <p14:tracePt t="67109" x="5462588" y="2574925"/>
          <p14:tracePt t="67117" x="5462588" y="2566988"/>
          <p14:tracePt t="67131" x="5462588" y="2549525"/>
          <p14:tracePt t="67139" x="5462588" y="2541588"/>
          <p14:tracePt t="67151" x="5462588" y="2532063"/>
          <p14:tracePt t="67159" x="5462588" y="2524125"/>
          <p14:tracePt t="67165" x="5472113" y="2516188"/>
          <p14:tracePt t="67173" x="5480050" y="2506663"/>
          <p14:tracePt t="67181" x="5480050" y="2498725"/>
          <p14:tracePt t="67187" x="5480050" y="2473325"/>
          <p14:tracePt t="67193" x="5497513" y="2455863"/>
          <p14:tracePt t="67200" x="5513388" y="2422525"/>
          <p14:tracePt t="67208" x="5538788" y="2371725"/>
          <p14:tracePt t="67214" x="5565775" y="2328863"/>
          <p14:tracePt t="67221" x="5616575" y="2243138"/>
          <p14:tracePt t="67229" x="5657850" y="2174875"/>
          <p14:tracePt t="67236" x="5683250" y="2124075"/>
          <p14:tracePt t="67246" x="5700713" y="2098675"/>
          <p14:tracePt t="67251" x="5700713" y="2073275"/>
          <p14:tracePt t="67256" x="5718175" y="2065338"/>
          <p14:tracePt t="67264" x="5718175" y="2055813"/>
          <p14:tracePt t="67269" x="5718175" y="2047875"/>
          <p14:tracePt t="67279" x="5718175" y="2039938"/>
          <p14:tracePt t="67298" x="5718175" y="2030413"/>
          <p14:tracePt t="67340" x="5718175" y="2022475"/>
          <p14:tracePt t="67374" x="5718175" y="2014538"/>
          <p14:tracePt t="67382" x="5718175" y="2005013"/>
          <p14:tracePt t="67396" x="5718175" y="1997075"/>
          <p14:tracePt t="67402" x="5718175" y="1979613"/>
          <p14:tracePt t="67410" x="5718175" y="1971675"/>
          <p14:tracePt t="67416" x="5708650" y="1963738"/>
          <p14:tracePt t="67424" x="5708650" y="1938338"/>
          <p14:tracePt t="67431" x="5700713" y="1920875"/>
          <p14:tracePt t="67437" x="5692775" y="1911350"/>
          <p14:tracePt t="67445" x="5692775" y="1903413"/>
          <p14:tracePt t="67451" x="5692775" y="1885950"/>
          <p14:tracePt t="67458" x="5683250" y="1885950"/>
          <p14:tracePt t="67466" x="5683250" y="1878013"/>
          <p14:tracePt t="67474" x="5675313" y="1870075"/>
          <p14:tracePt t="67481" x="5667375" y="1860550"/>
          <p14:tracePt t="67486" x="5657850" y="1852613"/>
          <p14:tracePt t="67494" x="5649913" y="1844675"/>
          <p14:tracePt t="67500" x="5632450" y="1844675"/>
          <p14:tracePt t="67507" x="5616575" y="1835150"/>
          <p14:tracePt t="67515" x="5599113" y="1827213"/>
          <p14:tracePt t="67521" x="5581650" y="1827213"/>
          <p14:tracePt t="67530" x="5565775" y="1819275"/>
          <p14:tracePt t="67534" x="5548313" y="1819275"/>
          <p14:tracePt t="67542" x="5530850" y="1819275"/>
          <p14:tracePt t="67550" x="5505450" y="1809750"/>
          <p14:tracePt t="67555" x="5480050" y="1809750"/>
          <p14:tracePt t="67564" x="5454650" y="1809750"/>
          <p14:tracePt t="67570" x="5421313" y="1809750"/>
          <p14:tracePt t="67577" x="5378450" y="1809750"/>
          <p14:tracePt t="67584" x="5335588" y="1809750"/>
          <p14:tracePt t="67590" x="5292725" y="1809750"/>
          <p14:tracePt t="67598" x="5241925" y="1809750"/>
          <p14:tracePt t="67605" x="5173663" y="1809750"/>
          <p14:tracePt t="67613" x="5140325" y="1809750"/>
          <p14:tracePt t="67618" x="5080000" y="1809750"/>
          <p14:tracePt t="67625" x="5046663" y="1809750"/>
          <p14:tracePt t="67633" x="5021263" y="1809750"/>
          <p14:tracePt t="67638" x="4995863" y="1809750"/>
          <p14:tracePt t="67647" x="4970463" y="1809750"/>
          <p14:tracePt t="67653" x="4953000" y="1809750"/>
          <p14:tracePt t="67660" x="4927600" y="1809750"/>
          <p14:tracePt t="67666" x="4910138" y="1809750"/>
          <p14:tracePt t="67674" x="4902200" y="1809750"/>
          <p14:tracePt t="67681" x="4884738" y="1809750"/>
          <p14:tracePt t="67688" x="4876800" y="1809750"/>
          <p14:tracePt t="67696" x="4851400" y="1819275"/>
          <p14:tracePt t="67702" x="4833938" y="1819275"/>
          <p14:tracePt t="67708" x="4800600" y="1827213"/>
          <p14:tracePt t="67716" x="4749800" y="1835150"/>
          <p14:tracePt t="67725" x="4724400" y="1852613"/>
          <p14:tracePt t="67863" x="4732338" y="1852613"/>
          <p14:tracePt t="67902" x="4740275" y="1852613"/>
          <p14:tracePt t="68023" x="4732338" y="1852613"/>
          <p14:tracePt t="68031" x="4706938" y="1852613"/>
          <p14:tracePt t="68037" x="4630738" y="1852613"/>
          <p14:tracePt t="68046" x="4529138" y="1852613"/>
          <p14:tracePt t="68052" x="4400550" y="1827213"/>
          <p14:tracePt t="68058" x="4298950" y="1819275"/>
          <p14:tracePt t="68065" x="4205288" y="1809750"/>
          <p14:tracePt t="68073" x="4121150" y="1801813"/>
          <p14:tracePt t="68080" x="4052888" y="1793875"/>
          <p14:tracePt t="68086" x="3992563" y="1784350"/>
          <p14:tracePt t="68095" x="3951288" y="1776413"/>
          <p14:tracePt t="68100" x="3890963" y="1766888"/>
          <p14:tracePt t="68107" x="3814763" y="1758950"/>
          <p14:tracePt t="68117" x="3756025" y="1758950"/>
          <p14:tracePt t="68121" x="3713163" y="1758950"/>
          <p14:tracePt t="68129" x="3662363" y="1751013"/>
          <p14:tracePt t="68136" x="3586163" y="1741488"/>
          <p14:tracePt t="68146" x="3482975" y="1741488"/>
          <p14:tracePt t="68149" x="3381375" y="1733550"/>
          <p14:tracePt t="68157" x="3297238" y="1733550"/>
          <p14:tracePt t="68163" x="3194050" y="1725613"/>
          <p14:tracePt t="68170" x="3092450" y="1716088"/>
          <p14:tracePt t="68179" x="2990850" y="1716088"/>
          <p14:tracePt t="68184" x="2940050" y="1716088"/>
          <p14:tracePt t="68191" x="2879725" y="1716088"/>
          <p14:tracePt t="68198" x="2811463" y="1716088"/>
          <p14:tracePt t="68204" x="2760663" y="1716088"/>
          <p14:tracePt t="68213" x="2735263" y="1716088"/>
          <p14:tracePt t="68220" x="2676525" y="1716088"/>
          <p14:tracePt t="68225" x="2651125" y="1716088"/>
          <p14:tracePt t="68232" x="2608263" y="1716088"/>
          <p14:tracePt t="68240" x="2574925" y="1716088"/>
          <p14:tracePt t="68247" x="2549525" y="1716088"/>
          <p14:tracePt t="68253" x="2514600" y="1716088"/>
          <p14:tracePt t="68262" x="2497138" y="1716088"/>
          <p14:tracePt t="68267" x="2463800" y="1716088"/>
          <p14:tracePt t="68274" x="2430463" y="1716088"/>
          <p14:tracePt t="68282" x="2405063" y="1725613"/>
          <p14:tracePt t="68288" x="2379663" y="1725613"/>
          <p14:tracePt t="68297" x="2362200" y="1725613"/>
          <p14:tracePt t="68303" x="2344738" y="1725613"/>
          <p14:tracePt t="68309" x="2327275" y="1725613"/>
          <p14:tracePt t="68323" x="2319338" y="1725613"/>
          <p14:tracePt t="68331" x="2311400" y="1725613"/>
          <p14:tracePt t="68337" x="2301875" y="1725613"/>
          <p14:tracePt t="68346" x="2293938" y="1725613"/>
          <p14:tracePt t="68351" x="2286000" y="1725613"/>
          <p14:tracePt t="68365" x="2276475" y="1725613"/>
          <p14:tracePt t="68380" x="2276475" y="1716088"/>
          <p14:tracePt t="68386" x="2276475" y="1708150"/>
          <p14:tracePt t="68618" x="2268538" y="1708150"/>
          <p14:tracePt t="68639" x="2251075" y="1708150"/>
          <p14:tracePt t="68653" x="2243138" y="1716088"/>
          <p14:tracePt t="68667" x="2235200" y="1725613"/>
          <p14:tracePt t="68674" x="2225675" y="1733550"/>
          <p14:tracePt t="68681" x="2217738" y="1741488"/>
          <p14:tracePt t="68688" x="2208213" y="1758950"/>
          <p14:tracePt t="68696" x="2192338" y="1784350"/>
          <p14:tracePt t="68704" x="2157413" y="1844675"/>
          <p14:tracePt t="68710" x="2106613" y="1971675"/>
          <p14:tracePt t="68717" x="2055813" y="2073275"/>
          <p14:tracePt t="68725" x="1987550" y="2260600"/>
          <p14:tracePt t="68730" x="1928813" y="2405063"/>
          <p14:tracePt t="68737" x="1903413" y="2498725"/>
          <p14:tracePt t="68746" x="1885950" y="2592388"/>
          <p14:tracePt t="68750" x="1878013" y="2668588"/>
          <p14:tracePt t="68758" x="1860550" y="2727325"/>
          <p14:tracePt t="68766" x="1860550" y="2787650"/>
          <p14:tracePt t="68772" x="1860550" y="2820988"/>
          <p14:tracePt t="68780" x="1860550" y="2855913"/>
          <p14:tracePt t="68786" x="1860550" y="2881313"/>
          <p14:tracePt t="68794" x="1860550" y="2922588"/>
          <p14:tracePt t="68799" x="1860550" y="2949575"/>
          <p14:tracePt t="68807" x="1860550" y="2982913"/>
          <p14:tracePt t="68814" x="1860550" y="3008313"/>
          <p14:tracePt t="68820" x="1860550" y="3033713"/>
          <p14:tracePt t="68829" x="1860550" y="3059113"/>
          <p14:tracePt t="68835" x="1878013" y="3076575"/>
          <p14:tracePt t="68846" x="1878013" y="3101975"/>
          <p14:tracePt t="68849" x="1885950" y="3127375"/>
          <p14:tracePt t="68855" x="1885950" y="3144838"/>
          <p14:tracePt t="68865" x="1885950" y="3152775"/>
          <p14:tracePt t="68869" x="1893888" y="3170238"/>
          <p14:tracePt t="68877" x="1893888" y="3186113"/>
          <p14:tracePt t="68883" x="1893888" y="3203575"/>
          <p14:tracePt t="68889" x="1893888" y="3211513"/>
          <p14:tracePt t="68897" x="1903413" y="3228975"/>
          <p14:tracePt t="68904" x="1911350" y="3254375"/>
          <p14:tracePt t="68913" x="1911350" y="3271838"/>
          <p14:tracePt t="68918" x="1911350" y="3289300"/>
          <p14:tracePt t="68925" x="1920875" y="3314700"/>
          <p14:tracePt t="68932" x="1928813" y="3340100"/>
          <p14:tracePt t="68939" x="1928813" y="3373438"/>
          <p14:tracePt t="68947" x="1928813" y="3390900"/>
          <p14:tracePt t="68962" x="1928813" y="3441700"/>
          <p14:tracePt t="68967" x="1928813" y="3467100"/>
          <p14:tracePt t="68973" x="1936750" y="3502025"/>
          <p14:tracePt t="68981" x="1936750" y="3517900"/>
          <p14:tracePt t="68988" x="1936750" y="3535363"/>
          <p14:tracePt t="68996" x="1946275" y="3552825"/>
          <p14:tracePt t="69001" x="1946275" y="3560763"/>
          <p14:tracePt t="69009" x="1946275" y="3578225"/>
          <p14:tracePt t="69015" x="1954213" y="3578225"/>
          <p14:tracePt t="69024" x="1954213" y="3586163"/>
          <p14:tracePt t="69030" x="1954213" y="3594100"/>
          <p14:tracePt t="69044" x="1954213" y="3603625"/>
          <p14:tracePt t="69049" x="1954213" y="3611563"/>
          <p14:tracePt t="69058" x="1962150" y="3611563"/>
          <p14:tracePt t="69074" x="1962150" y="3619500"/>
          <p14:tracePt t="69085" x="1962150" y="3629025"/>
          <p14:tracePt t="69091" x="1962150" y="3636963"/>
          <p14:tracePt t="69098" x="1971675" y="3636963"/>
          <p14:tracePt t="69106" x="1971675" y="3646488"/>
          <p14:tracePt t="69113" x="1979613" y="3646488"/>
          <p14:tracePt t="69120" x="1987550" y="3662363"/>
          <p14:tracePt t="69128" x="1987550" y="3671888"/>
          <p14:tracePt t="69134" x="2005013" y="3679825"/>
          <p14:tracePt t="69141" x="2005013" y="3697288"/>
          <p14:tracePt t="69147" x="2022475" y="3705225"/>
          <p14:tracePt t="69154" x="2030413" y="3722688"/>
          <p14:tracePt t="69164" x="2047875" y="3738563"/>
          <p14:tracePt t="69168" x="2055813" y="3748088"/>
          <p14:tracePt t="69175" x="2073275" y="3756025"/>
          <p14:tracePt t="69185" x="2081213" y="3763963"/>
          <p14:tracePt t="69190" x="2098675" y="3781425"/>
          <p14:tracePt t="69197" x="2116138" y="3790950"/>
          <p14:tracePt t="69203" x="2124075" y="3798888"/>
          <p14:tracePt t="69212" x="2132013" y="3806825"/>
          <p14:tracePt t="69217" x="2149475" y="3816350"/>
          <p14:tracePt t="69224" x="2166938" y="3824288"/>
          <p14:tracePt t="69233" x="2192338" y="3832225"/>
          <p14:tracePt t="69238" x="2208213" y="3832225"/>
          <p14:tracePt t="69246" x="2268538" y="3849688"/>
          <p14:tracePt t="69252" x="2336800" y="3857625"/>
          <p14:tracePt t="69259" x="2413000" y="3867150"/>
          <p14:tracePt t="69266" x="2481263" y="3867150"/>
          <p14:tracePt t="69273" x="2549525" y="3867150"/>
          <p14:tracePt t="69281" x="2616200" y="3867150"/>
          <p14:tracePt t="69288" x="2668588" y="3867150"/>
          <p14:tracePt t="69295" x="2727325" y="3867150"/>
          <p14:tracePt t="69301" x="2752725" y="3857625"/>
          <p14:tracePt t="69307" x="2778125" y="3857625"/>
          <p14:tracePt t="69315" x="2811463" y="3857625"/>
          <p14:tracePt t="69322" x="2854325" y="3857625"/>
          <p14:tracePt t="69330" x="2889250" y="3857625"/>
          <p14:tracePt t="69336" x="2914650" y="3857625"/>
          <p14:tracePt t="69346" x="2940050" y="3849688"/>
          <p14:tracePt t="69349" x="2982913" y="3849688"/>
          <p14:tracePt t="69356" x="3016250" y="3841750"/>
          <p14:tracePt t="69364" x="3033713" y="3832225"/>
          <p14:tracePt t="69371" x="3059113" y="3832225"/>
          <p14:tracePt t="69378" x="3084513" y="3832225"/>
          <p14:tracePt t="69384" x="3109913" y="3824288"/>
          <p14:tracePt t="69392" x="3135313" y="3816350"/>
          <p14:tracePt t="69398" x="3194050" y="3806825"/>
          <p14:tracePt t="69405" x="3244850" y="3806825"/>
          <p14:tracePt t="69414" x="3279775" y="3806825"/>
          <p14:tracePt t="69419" x="3322638" y="3798888"/>
          <p14:tracePt t="69427" x="3348038" y="3798888"/>
          <p14:tracePt t="69432" x="3389313" y="3798888"/>
          <p14:tracePt t="69441" x="3441700" y="3790950"/>
          <p14:tracePt t="69447" x="3475038" y="3790950"/>
          <p14:tracePt t="69453" x="3508375" y="3790950"/>
          <p14:tracePt t="69462" x="3533775" y="3790950"/>
          <p14:tracePt t="69468" x="3551238" y="3790950"/>
          <p14:tracePt t="69474" x="3576638" y="3790950"/>
          <p14:tracePt t="69484" x="3586163" y="3790950"/>
          <p14:tracePt t="69489" x="3594100" y="3790950"/>
          <p14:tracePt t="69496" x="3602038" y="3790950"/>
          <p14:tracePt t="69502" x="3627438" y="3790950"/>
          <p14:tracePt t="69517" x="3636963" y="3781425"/>
          <p14:tracePt t="69523" x="3644900" y="3781425"/>
          <p14:tracePt t="69530" x="3652838" y="3781425"/>
          <p14:tracePt t="69537" x="3662363" y="3773488"/>
          <p14:tracePt t="69551" x="3670300" y="3773488"/>
          <p14:tracePt t="69565" x="3678238" y="3773488"/>
          <p14:tracePt t="69586" x="3687763" y="3763963"/>
          <p14:tracePt t="69614" x="3695700" y="3748088"/>
          <p14:tracePt t="69621" x="3703638" y="3730625"/>
          <p14:tracePt t="69629" x="3703638" y="3713163"/>
          <p14:tracePt t="69634" x="3729038" y="3679825"/>
          <p14:tracePt t="69646" x="3746500" y="3636963"/>
          <p14:tracePt t="69649" x="3746500" y="3611563"/>
          <p14:tracePt t="69656" x="3763963" y="3552825"/>
          <p14:tracePt t="69663" x="3781425" y="3517900"/>
          <p14:tracePt t="69670" x="3789363" y="3484563"/>
          <p14:tracePt t="69678" x="3797300" y="3475038"/>
          <p14:tracePt t="69683" x="3797300" y="3467100"/>
          <p14:tracePt t="69691" x="3797300" y="3449638"/>
          <p14:tracePt t="69698" x="3806825" y="3424238"/>
          <p14:tracePt t="69705" x="3806825" y="3416300"/>
          <p14:tracePt t="69713" x="3814763" y="3408363"/>
          <p14:tracePt t="69718" x="3814763" y="3390900"/>
          <p14:tracePt t="69727" x="3814763" y="3382963"/>
          <p14:tracePt t="69732" x="3822700" y="3373438"/>
          <p14:tracePt t="69739" x="3822700" y="3355975"/>
          <p14:tracePt t="69749" x="3822700" y="3330575"/>
          <p14:tracePt t="69754" x="3832225" y="3322638"/>
          <p14:tracePt t="69761" x="3832225" y="3314700"/>
          <p14:tracePt t="69767" x="3832225" y="3297238"/>
          <p14:tracePt t="69774" x="3840163" y="3279775"/>
          <p14:tracePt t="69781" x="3840163" y="3263900"/>
          <p14:tracePt t="69788" x="3840163" y="3246438"/>
          <p14:tracePt t="69796" x="3848100" y="3228975"/>
          <p14:tracePt t="69803" x="3848100" y="3221038"/>
          <p14:tracePt t="69810" x="3857625" y="3203575"/>
          <p14:tracePt t="69815" x="3857625" y="3195638"/>
          <p14:tracePt t="69823" x="3857625" y="3186113"/>
          <p14:tracePt t="69830" x="3857625" y="3170238"/>
          <p14:tracePt t="69837" x="3865563" y="3144838"/>
          <p14:tracePt t="69845" x="3865563" y="3109913"/>
          <p14:tracePt t="69851" x="3865563" y="3084513"/>
          <p14:tracePt t="69857" x="3873500" y="3067050"/>
          <p14:tracePt t="69864" x="3873500" y="3041650"/>
          <p14:tracePt t="69872" x="3873500" y="3016250"/>
          <p14:tracePt t="69879" x="3883025" y="3008313"/>
          <p14:tracePt t="69885" x="3883025" y="3000375"/>
          <p14:tracePt t="69894" x="3883025" y="2990850"/>
          <p14:tracePt t="69899" x="3883025" y="2974975"/>
          <p14:tracePt t="69913" x="3883025" y="2965450"/>
          <p14:tracePt t="69929" x="3883025" y="2957513"/>
          <p14:tracePt t="69934" x="3890963" y="2940050"/>
          <p14:tracePt t="69948" x="3890963" y="2922588"/>
          <p14:tracePt t="69949" x="3890963" y="2889250"/>
          <p14:tracePt t="69956" x="3900488" y="2855913"/>
          <p14:tracePt t="69964" x="3908425" y="2795588"/>
          <p14:tracePt t="69969" x="3908425" y="2744788"/>
          <p14:tracePt t="69977" x="3916363" y="2711450"/>
          <p14:tracePt t="69985" x="3925888" y="2676525"/>
          <p14:tracePt t="69990" x="3925888" y="2633663"/>
          <p14:tracePt t="69997" x="3933825" y="2600325"/>
          <p14:tracePt t="70003" x="3933825" y="2566988"/>
          <p14:tracePt t="70012" x="3941763" y="2541588"/>
          <p14:tracePt t="70018" x="3941763" y="2506663"/>
          <p14:tracePt t="70024" x="3941763" y="2473325"/>
          <p14:tracePt t="70031" x="3941763" y="2430463"/>
          <p14:tracePt t="70040" x="3941763" y="2397125"/>
          <p14:tracePt t="70046" x="3941763" y="2362200"/>
          <p14:tracePt t="70054" x="3951288" y="2286000"/>
          <p14:tracePt t="70060" x="3967163" y="2192338"/>
          <p14:tracePt t="70067" x="3976688" y="2098675"/>
          <p14:tracePt t="70074" x="3984625" y="2022475"/>
          <p14:tracePt t="70080" x="3984625" y="1954213"/>
          <p14:tracePt t="70088" x="3984625" y="1885950"/>
          <p14:tracePt t="70096" x="3992563" y="1835150"/>
          <p14:tracePt t="70100" x="3992563" y="1809750"/>
          <p14:tracePt t="70111" x="4002088" y="1801813"/>
          <p14:tracePt t="70115" x="4002088" y="1776413"/>
          <p14:tracePt t="70125" x="4002088" y="1766888"/>
          <p14:tracePt t="70130" x="4010025" y="1758950"/>
          <p14:tracePt t="70144" x="4010025" y="1751013"/>
          <p14:tracePt t="70151" x="4010025" y="1733550"/>
          <p14:tracePt t="70164" x="4010025" y="1725613"/>
          <p14:tracePt t="70171" x="4010025" y="1716088"/>
          <p14:tracePt t="70185" x="4017963" y="1716088"/>
          <p14:tracePt t="70200" x="4027488" y="1716088"/>
          <p14:tracePt t="70206" x="4027488" y="1708150"/>
          <p14:tracePt t="70234" x="4035425" y="1708150"/>
          <p14:tracePt t="70254" x="4035425" y="1700213"/>
          <p14:tracePt t="70276" x="4044950" y="1700213"/>
          <p14:tracePt t="70290" x="4052888" y="1700213"/>
          <p14:tracePt t="70303" x="4060825" y="1700213"/>
          <p14:tracePt t="70311" x="4070350" y="1690688"/>
          <p14:tracePt t="70324" x="4086225" y="1682750"/>
          <p14:tracePt t="70331" x="4103688" y="1682750"/>
          <p14:tracePt t="70338" x="4111625" y="1682750"/>
          <p14:tracePt t="70345" x="4137025" y="1674813"/>
          <p14:tracePt t="70352" x="4162425" y="1674813"/>
          <p14:tracePt t="70361" x="4187825" y="1665288"/>
          <p14:tracePt t="70366" x="4240213" y="1657350"/>
          <p14:tracePt t="70373" x="4306888" y="1649413"/>
          <p14:tracePt t="70380" x="4332288" y="1649413"/>
          <p14:tracePt t="70387" x="4375150" y="1631950"/>
          <p14:tracePt t="70395" x="4410075" y="1631950"/>
          <p14:tracePt t="70401" x="4451350" y="1631950"/>
          <p14:tracePt t="70409" x="4486275" y="1631950"/>
          <p14:tracePt t="70414" x="4511675" y="1631950"/>
          <p14:tracePt t="70422" x="4554538" y="1631950"/>
          <p14:tracePt t="70429" x="4579938" y="1631950"/>
          <p14:tracePt t="70435" x="4613275" y="1631950"/>
          <p14:tracePt t="70445" x="4638675" y="1631950"/>
          <p14:tracePt t="70450" x="4664075" y="1631950"/>
          <p14:tracePt t="70457" x="4689475" y="1631950"/>
          <p14:tracePt t="70463" x="4699000" y="1631950"/>
          <p14:tracePt t="70471" x="4724400" y="1631950"/>
          <p14:tracePt t="70478" x="4732338" y="1631950"/>
          <p14:tracePt t="70484" x="4765675" y="1639888"/>
          <p14:tracePt t="70491" x="4783138" y="1639888"/>
          <p14:tracePt t="70499" x="4808538" y="1639888"/>
          <p14:tracePt t="70506" x="4818063" y="1639888"/>
          <p14:tracePt t="70512" x="4833938" y="1639888"/>
          <p14:tracePt t="70520" x="4851400" y="1639888"/>
          <p14:tracePt t="70527" x="4876800" y="1639888"/>
          <p14:tracePt t="70533" x="4894263" y="1639888"/>
          <p14:tracePt t="70541" x="4910138" y="1639888"/>
          <p14:tracePt t="70547" x="4919663" y="1639888"/>
          <p14:tracePt t="70554" x="4935538" y="1639888"/>
          <p14:tracePt t="70562" x="4953000" y="1639888"/>
          <p14:tracePt t="70568" x="4978400" y="1639888"/>
          <p14:tracePt t="70576" x="4995863" y="1639888"/>
          <p14:tracePt t="70582" x="5003800" y="1639888"/>
          <p14:tracePt t="70589" x="5013325" y="1639888"/>
          <p14:tracePt t="70595" x="5021263" y="1639888"/>
          <p14:tracePt t="70603" x="5038725" y="1639888"/>
          <p14:tracePt t="70611" x="5046663" y="1639888"/>
          <p14:tracePt t="70617" x="5054600" y="1639888"/>
          <p14:tracePt t="70623" x="5072063" y="1639888"/>
          <p14:tracePt t="70630" x="5072063" y="1649413"/>
          <p14:tracePt t="70637" x="5080000" y="1649413"/>
          <p14:tracePt t="70645" x="5097463" y="1649413"/>
          <p14:tracePt t="70652" x="5106988" y="1649413"/>
          <p14:tracePt t="70660" x="5114925" y="1649413"/>
          <p14:tracePt t="70677" x="5132388" y="1657350"/>
          <p14:tracePt t="70679" x="5140325" y="1657350"/>
          <p14:tracePt t="70694" x="5157788" y="1657350"/>
          <p14:tracePt t="70707" x="5165725" y="1665288"/>
          <p14:tracePt t="70714" x="5173663" y="1665288"/>
          <p14:tracePt t="70721" x="5183188" y="1674813"/>
          <p14:tracePt t="70729" x="5191125" y="1674813"/>
          <p14:tracePt t="70736" x="5199063" y="1682750"/>
          <p14:tracePt t="70744" x="5216525" y="1690688"/>
          <p14:tracePt t="70748" x="5224463" y="1700213"/>
          <p14:tracePt t="70757" x="5233988" y="1708150"/>
          <p14:tracePt t="70763" x="5241925" y="1716088"/>
          <p14:tracePt t="70770" x="5249863" y="1725613"/>
          <p14:tracePt t="70869" x="5241925" y="1725613"/>
          <p14:tracePt t="70877" x="5233988" y="1725613"/>
          <p14:tracePt t="70893" x="5224463" y="1725613"/>
          <p14:tracePt t="70909" x="5208588" y="1725613"/>
          <p14:tracePt t="70924" x="5199063" y="1716088"/>
          <p14:tracePt t="70933" x="5183188" y="1716088"/>
          <p14:tracePt t="70944" x="5173663" y="1716088"/>
          <p14:tracePt t="70948" x="5157788" y="1716088"/>
          <p14:tracePt t="70958" x="5148263" y="1716088"/>
          <p14:tracePt t="70964" x="5132388" y="1708150"/>
          <p14:tracePt t="70973" x="5114925" y="1700213"/>
          <p14:tracePt t="70998" x="5106988" y="1700213"/>
          <p14:tracePt t="71004" x="5097463" y="1690688"/>
          <p14:tracePt t="71033" x="5089525" y="1682750"/>
          <p14:tracePt t="71054" x="5089525" y="1674813"/>
          <p14:tracePt t="71061" x="5080000" y="1674813"/>
          <p14:tracePt t="71075" x="5089525" y="1674813"/>
          <p14:tracePt t="71083" x="5097463" y="1674813"/>
          <p14:tracePt t="71088" x="5122863" y="1674813"/>
          <p14:tracePt t="71096" x="5157788" y="1674813"/>
          <p14:tracePt t="71101" x="5191125" y="1674813"/>
          <p14:tracePt t="71110" x="5216525" y="1674813"/>
          <p14:tracePt t="71116" x="5241925" y="1674813"/>
          <p14:tracePt t="71123" x="5259388" y="1674813"/>
          <p14:tracePt t="71130" x="5267325" y="1674813"/>
          <p14:tracePt t="71137" x="5284788" y="1674813"/>
          <p14:tracePt t="71145" x="5292725" y="1674813"/>
          <p14:tracePt t="71152" x="5302250" y="1674813"/>
          <p14:tracePt t="71159" x="5310188" y="1674813"/>
          <p14:tracePt t="71172" x="5327650" y="1682750"/>
          <p14:tracePt t="71178" x="5335588" y="1682750"/>
          <p14:tracePt t="71186" x="5343525" y="1690688"/>
          <p14:tracePt t="71194" x="5360988" y="1690688"/>
          <p14:tracePt t="71207" x="5368925" y="1700213"/>
          <p14:tracePt t="71213" x="5386388" y="1700213"/>
          <p14:tracePt t="71220" x="5403850" y="1716088"/>
          <p14:tracePt t="71229" x="5411788" y="1725613"/>
          <p14:tracePt t="71234" x="5437188" y="1741488"/>
          <p14:tracePt t="71243" x="5462588" y="1751013"/>
          <p14:tracePt t="71249" x="5480050" y="1766888"/>
          <p14:tracePt t="71255" x="5497513" y="1776413"/>
          <p14:tracePt t="71264" x="5513388" y="1784350"/>
          <p14:tracePt t="71270" x="5522913" y="1793875"/>
          <p14:tracePt t="71277" x="5538788" y="1809750"/>
          <p14:tracePt t="71283" x="5548313" y="1809750"/>
          <p14:tracePt t="71293" x="5556250" y="1827213"/>
          <p14:tracePt t="71297" x="5565775" y="1827213"/>
          <p14:tracePt t="71314" x="5573713" y="1835150"/>
          <p14:tracePt t="71318" x="5581650" y="1844675"/>
          <p14:tracePt t="71326" x="5591175" y="1844675"/>
          <p14:tracePt t="71339" x="5591175" y="1852613"/>
          <p14:tracePt t="71345" x="5599113" y="1852613"/>
          <p14:tracePt t="71353" x="5607050" y="1860550"/>
          <p14:tracePt t="71366" x="5607050" y="1870075"/>
          <p14:tracePt t="71373" x="5616575" y="1870075"/>
          <p14:tracePt t="71380" x="5616575" y="1878013"/>
          <p14:tracePt t="71388" x="5624513" y="1885950"/>
          <p14:tracePt t="71401" x="5632450" y="1903413"/>
          <p14:tracePt t="71416" x="5641975" y="1903413"/>
          <p14:tracePt t="71427" x="5649913" y="1911350"/>
          <p14:tracePt t="71429" x="5649913" y="1920875"/>
          <p14:tracePt t="71436" x="5649913" y="1928813"/>
          <p14:tracePt t="71444" x="5667375" y="1938338"/>
          <p14:tracePt t="71451" x="5667375" y="1946275"/>
          <p14:tracePt t="71458" x="5683250" y="1963738"/>
          <p14:tracePt t="71471" x="5692775" y="1971675"/>
          <p14:tracePt t="71479" x="5700713" y="1989138"/>
          <p14:tracePt t="71493" x="5708650" y="1997075"/>
          <p14:tracePt t="71499" x="5708650" y="2005013"/>
          <p14:tracePt t="71506" x="5708650" y="2014538"/>
          <p14:tracePt t="71513" x="5718175" y="2014538"/>
          <p14:tracePt t="71528" x="5726113" y="2030413"/>
          <p14:tracePt t="71533" x="5726113" y="2047875"/>
          <p14:tracePt t="71543" x="5726113" y="2055813"/>
          <p14:tracePt t="71548" x="5726113" y="2065338"/>
          <p14:tracePt t="71555" x="5718175" y="2082800"/>
          <p14:tracePt t="71562" x="5718175" y="2090738"/>
          <p14:tracePt t="71569" x="5718175" y="2098675"/>
          <p14:tracePt t="71577" x="5718175" y="2108200"/>
          <p14:tracePt t="71590" x="5708650" y="2124075"/>
          <p14:tracePt t="71596" x="5700713" y="2133600"/>
          <p14:tracePt t="71611" x="5692775" y="2149475"/>
          <p14:tracePt t="71626" x="5675313" y="2166938"/>
          <p14:tracePt t="71631" x="5675313" y="2174875"/>
          <p14:tracePt t="71639" x="5667375" y="2184400"/>
          <p14:tracePt t="71645" x="5657850" y="2200275"/>
          <p14:tracePt t="71652" x="5649913" y="2200275"/>
          <p14:tracePt t="71660" x="5641975" y="2217738"/>
          <p14:tracePt t="71674" x="5632450" y="2227263"/>
          <p14:tracePt t="71688" x="5632450" y="2235200"/>
          <p14:tracePt t="71695" x="5624513" y="2235200"/>
          <p14:tracePt t="71701" x="5624513" y="2243138"/>
          <p14:tracePt t="71710" x="5616575" y="2243138"/>
          <p14:tracePt t="71715" x="5616575" y="2252663"/>
          <p14:tracePt t="71722" x="5607050" y="2252663"/>
          <p14:tracePt t="71728" x="5607050" y="2260600"/>
          <p14:tracePt t="71745" x="5607050" y="2268538"/>
          <p14:tracePt t="71750" x="5607050" y="2278063"/>
          <p14:tracePt t="71759" x="5607050" y="2286000"/>
          <p14:tracePt t="71763" x="5607050" y="2293938"/>
          <p14:tracePt t="71770" x="5599113" y="2311400"/>
          <p14:tracePt t="71778" x="5599113" y="2336800"/>
          <p14:tracePt t="71785" x="5599113" y="2344738"/>
          <p14:tracePt t="71793" x="5599113" y="2362200"/>
          <p14:tracePt t="71798" x="5599113" y="2371725"/>
          <p14:tracePt t="71806" x="5599113" y="2387600"/>
          <p14:tracePt t="71812" x="5599113" y="2405063"/>
          <p14:tracePt t="71819" x="5599113" y="2413000"/>
          <p14:tracePt t="71827" x="5599113" y="2422525"/>
          <p14:tracePt t="71834" x="5599113" y="2430463"/>
          <p14:tracePt t="71845" x="5599113" y="2438400"/>
          <p14:tracePt t="71846" x="5599113" y="2455863"/>
          <p14:tracePt t="71855" x="5599113" y="2473325"/>
          <p14:tracePt t="71861" x="5607050" y="2498725"/>
          <p14:tracePt t="71868" x="5624513" y="2524125"/>
          <p14:tracePt t="71876" x="5641975" y="2541588"/>
          <p14:tracePt t="71882" x="5657850" y="2566988"/>
          <p14:tracePt t="71889" x="5692775" y="2633663"/>
          <p14:tracePt t="71895" x="5735638" y="2686050"/>
          <p14:tracePt t="71903" x="5751513" y="2711450"/>
          <p14:tracePt t="71910" x="5776913" y="2736850"/>
          <p14:tracePt t="71917" x="5786438" y="2752725"/>
          <p14:tracePt t="71925" x="5794375" y="2752725"/>
          <p14:tracePt t="71931" x="5802313" y="2770188"/>
          <p14:tracePt t="71938" x="5811838" y="2778125"/>
          <p14:tracePt t="71946" x="5819775" y="2778125"/>
          <p14:tracePt t="71953" x="5819775" y="2787650"/>
          <p14:tracePt t="71966" x="5853113" y="2813050"/>
          <p14:tracePt t="71973" x="5888038" y="2838450"/>
          <p14:tracePt t="71980" x="5921375" y="2855913"/>
          <p14:tracePt t="71986" x="5981700" y="2897188"/>
          <p14:tracePt t="71994" x="6040438" y="2940050"/>
          <p14:tracePt t="72003" x="6108700" y="2982913"/>
          <p14:tracePt t="72009" x="6142038" y="3008313"/>
          <p14:tracePt t="72014" x="6176963" y="3025775"/>
          <p14:tracePt t="72022" x="6184900" y="3025775"/>
          <p14:tracePt t="72028" x="6184900" y="3033713"/>
          <p14:tracePt t="72035" x="6194425" y="3041650"/>
          <p14:tracePt t="72045" x="6202363" y="3041650"/>
          <p14:tracePt t="72057" x="6210300" y="3051175"/>
          <p14:tracePt t="72083" x="6210300" y="3059113"/>
          <p14:tracePt t="72099" x="6219825" y="3059113"/>
          <p14:tracePt t="72133" x="6219825" y="3067050"/>
          <p14:tracePt t="72148" x="6219825" y="3084513"/>
          <p14:tracePt t="72154" x="6227763" y="3101975"/>
          <p14:tracePt t="72160" x="6227763" y="3109913"/>
          <p14:tracePt t="72168" x="6235700" y="3135313"/>
          <p14:tracePt t="72176" x="6235700" y="3186113"/>
          <p14:tracePt t="72182" x="6235700" y="3221038"/>
          <p14:tracePt t="72188" x="6235700" y="3254375"/>
          <p14:tracePt t="72196" x="6235700" y="3322638"/>
          <p14:tracePt t="72205" x="6245225" y="3382963"/>
          <p14:tracePt t="72211" x="6245225" y="3441700"/>
          <p14:tracePt t="72217" x="6245225" y="3467100"/>
          <p14:tracePt t="72225" x="6245225" y="3492500"/>
          <p14:tracePt t="72230" x="6235700" y="3535363"/>
          <p14:tracePt t="72237" x="6227763" y="3578225"/>
          <p14:tracePt t="72245" x="6210300" y="3611563"/>
          <p14:tracePt t="72251" x="6194425" y="3646488"/>
          <p14:tracePt t="72259" x="6167438" y="3679825"/>
          <p14:tracePt t="72265" x="6159500" y="3705225"/>
          <p14:tracePt t="72272" x="6142038" y="3722688"/>
          <p14:tracePt t="72279" x="6126163" y="3756025"/>
          <p14:tracePt t="72287" x="6100763" y="3773488"/>
          <p14:tracePt t="72294" x="6083300" y="3781425"/>
          <p14:tracePt t="72300" x="6065838" y="3798888"/>
          <p14:tracePt t="72309" x="6040438" y="3816350"/>
          <p14:tracePt t="72313" x="5997575" y="3832225"/>
          <p14:tracePt t="72325" x="5964238" y="3849688"/>
          <p14:tracePt t="72328" x="5913438" y="3867150"/>
          <p14:tracePt t="72335" x="5853113" y="3875088"/>
          <p14:tracePt t="72343" x="5794375" y="3892550"/>
          <p14:tracePt t="72349" x="5743575" y="3892550"/>
          <p14:tracePt t="72356" x="5700713" y="3892550"/>
          <p14:tracePt t="72362" x="5641975" y="3892550"/>
          <p14:tracePt t="72370" x="5565775" y="3892550"/>
          <p14:tracePt t="72377" x="5505450" y="3892550"/>
          <p14:tracePt t="72383" x="5446713" y="3892550"/>
          <p14:tracePt t="72392" x="5403850" y="3892550"/>
          <p14:tracePt t="72398" x="5378450" y="3883025"/>
          <p14:tracePt t="72404" x="5360988" y="3883025"/>
          <p14:tracePt t="72411" x="5327650" y="3875088"/>
          <p14:tracePt t="72419" x="5267325" y="3857625"/>
          <p14:tracePt t="72426" x="5224463" y="3857625"/>
          <p14:tracePt t="72432" x="5199063" y="3849688"/>
          <p14:tracePt t="72441" x="5148263" y="3841750"/>
          <p14:tracePt t="72446" x="5089525" y="3824288"/>
          <p14:tracePt t="72453" x="5003800" y="3806825"/>
          <p14:tracePt t="72460" x="4919663" y="3790950"/>
          <p14:tracePt t="72468" x="4851400" y="3756025"/>
          <p14:tracePt t="72476" x="4765675" y="3738563"/>
          <p14:tracePt t="72481" x="4638675" y="3713163"/>
          <p14:tracePt t="72488" x="4519613" y="3697288"/>
          <p14:tracePt t="72495" x="4476750" y="3687763"/>
          <p14:tracePt t="72502" x="4425950" y="3679825"/>
          <p14:tracePt t="72510" x="4359275" y="3662363"/>
          <p14:tracePt t="72516" x="4298950" y="3646488"/>
          <p14:tracePt t="72524" x="4248150" y="3636963"/>
          <p14:tracePt t="72530" x="4197350" y="3619500"/>
          <p14:tracePt t="72536" x="4179888" y="3611563"/>
          <p14:tracePt t="72546" x="4171950" y="3611563"/>
          <p14:tracePt t="72550" x="4162425" y="3611563"/>
          <p14:tracePt t="72559" x="4154488" y="3603625"/>
          <p14:tracePt t="72585" x="4137025" y="3603625"/>
          <p14:tracePt t="72613" x="4129088" y="3603625"/>
          <p14:tracePt t="72621" x="4121150" y="3603625"/>
          <p14:tracePt t="72627" x="4111625" y="3594100"/>
          <p14:tracePt t="72634" x="4095750" y="3594100"/>
          <p14:tracePt t="72643" x="4095750" y="3586163"/>
          <p14:tracePt t="72648" x="4086225" y="3586163"/>
          <p14:tracePt t="72654" x="4070350" y="3586163"/>
          <p14:tracePt t="72662" x="4070350" y="3578225"/>
          <p14:tracePt t="72669" x="4060825" y="3578225"/>
          <p14:tracePt t="72683" x="4052888" y="3578225"/>
          <p14:tracePt t="72691" x="4044950" y="3578225"/>
          <p14:tracePt t="72703" x="4035425" y="3578225"/>
          <p14:tracePt t="72710" x="4035425" y="3568700"/>
          <p14:tracePt t="72718" x="4027488" y="3568700"/>
          <p14:tracePt t="72725" x="4017963" y="3560763"/>
          <p14:tracePt t="72731" x="4002088" y="3552825"/>
          <p14:tracePt t="72745" x="3992563" y="3543300"/>
          <p14:tracePt t="72754" x="3984625" y="3535363"/>
          <p14:tracePt t="72761" x="3976688" y="3509963"/>
          <p14:tracePt t="72767" x="3967163" y="3502025"/>
          <p14:tracePt t="72775" x="3959225" y="3484563"/>
          <p14:tracePt t="72781" x="3959225" y="3449638"/>
          <p14:tracePt t="72788" x="3959225" y="3424238"/>
          <p14:tracePt t="72794" x="3951288" y="3398838"/>
          <p14:tracePt t="72801" x="3941763" y="3355975"/>
          <p14:tracePt t="72809" x="3941763" y="3314700"/>
          <p14:tracePt t="72816" x="3941763" y="3289300"/>
          <p14:tracePt t="72822" x="3941763" y="3271838"/>
          <p14:tracePt t="72829" x="3941763" y="3238500"/>
          <p14:tracePt t="72837" x="3941763" y="3203575"/>
          <p14:tracePt t="72843" x="3941763" y="3178175"/>
          <p14:tracePt t="72849" x="3941763" y="3135313"/>
          <p14:tracePt t="72859" x="3951288" y="3101975"/>
          <p14:tracePt t="72864" x="3951288" y="3084513"/>
          <p14:tracePt t="72871" x="3951288" y="3067050"/>
          <p14:tracePt t="72878" x="3951288" y="3025775"/>
          <p14:tracePt t="72885" x="3959225" y="2965450"/>
          <p14:tracePt t="72895" x="3976688" y="2906713"/>
          <p14:tracePt t="72899" x="3984625" y="2805113"/>
          <p14:tracePt t="72907" x="4002088" y="2701925"/>
          <p14:tracePt t="72913" x="4017963" y="2600325"/>
          <p14:tracePt t="72920" x="4027488" y="2524125"/>
          <p14:tracePt t="72929" x="4044950" y="2463800"/>
          <p14:tracePt t="72934" x="4060825" y="2405063"/>
          <p14:tracePt t="72943" x="4060825" y="2379663"/>
          <p14:tracePt t="72948" x="4060825" y="2362200"/>
          <p14:tracePt t="72954" x="4060825" y="2344738"/>
          <p14:tracePt t="72975" x="4060825" y="2336800"/>
          <p14:tracePt t="72983" x="4060825" y="2328863"/>
          <p14:tracePt t="72991" x="4060825" y="2319338"/>
          <p14:tracePt t="72996" x="4052888" y="2303463"/>
          <p14:tracePt t="73003" x="4035425" y="2286000"/>
          <p14:tracePt t="73010" x="4035425" y="2260600"/>
          <p14:tracePt t="73017" x="4027488" y="2227263"/>
          <p14:tracePt t="73025" x="4010025" y="2184400"/>
          <p14:tracePt t="73031" x="3992563" y="2124075"/>
          <p14:tracePt t="73038" x="3984625" y="2073275"/>
          <p14:tracePt t="73045" x="3976688" y="2047875"/>
          <p14:tracePt t="73052" x="3967163" y="2014538"/>
          <p14:tracePt t="73059" x="3967163" y="1971675"/>
          <p14:tracePt t="73067" x="3967163" y="1954213"/>
          <p14:tracePt t="73074" x="3967163" y="1946275"/>
          <p14:tracePt t="73080" x="3967163" y="1928813"/>
          <p14:tracePt t="73088" x="3967163" y="1920875"/>
          <p14:tracePt t="73094" x="3967163" y="1895475"/>
          <p14:tracePt t="73100" x="3967163" y="1885950"/>
          <p14:tracePt t="73109" x="3976688" y="1878013"/>
          <p14:tracePt t="73115" x="3976688" y="1860550"/>
          <p14:tracePt t="73126" x="3976688" y="1844675"/>
          <p14:tracePt t="73128" x="3984625" y="1827213"/>
          <p14:tracePt t="73136" x="3992563" y="1819275"/>
          <p14:tracePt t="73144" x="3992563" y="1793875"/>
          <p14:tracePt t="73150" x="3992563" y="1784350"/>
          <p14:tracePt t="73158" x="3992563" y="1776413"/>
          <p14:tracePt t="73163" x="4002088" y="1766888"/>
          <p14:tracePt t="73177" x="4002088" y="1758950"/>
          <p14:tracePt t="73193" x="4002088" y="1751013"/>
          <p14:tracePt t="73219" x="4002088" y="1741488"/>
          <p14:tracePt t="73247" x="3992563" y="1733550"/>
          <p14:tracePt t="73289" x="3984625" y="1733550"/>
          <p14:tracePt t="73338" x="3976688" y="1733550"/>
          <p14:tracePt t="73351" x="3976688" y="1741488"/>
          <p14:tracePt t="73359" x="3967163" y="1741488"/>
          <p14:tracePt t="73372" x="3959225" y="1741488"/>
          <p14:tracePt t="73393" x="3951288" y="1741488"/>
          <p14:tracePt t="73421" x="3941763" y="1741488"/>
          <p14:tracePt t="73442" x="3933825" y="1741488"/>
          <p14:tracePt t="73450" x="3925888" y="1741488"/>
          <p14:tracePt t="73463" x="3916363" y="1741488"/>
          <p14:tracePt t="73476" x="3900488" y="1741488"/>
          <p14:tracePt t="73484" x="3857625" y="1733550"/>
          <p14:tracePt t="73492" x="3781425" y="1708150"/>
          <p14:tracePt t="73498" x="3687763" y="1682750"/>
          <p14:tracePt t="73506" x="3543300" y="1649413"/>
          <p14:tracePt t="73511" x="3457575" y="1639888"/>
          <p14:tracePt t="73519" x="3338513" y="1639888"/>
          <p14:tracePt t="73527" x="3228975" y="1639888"/>
          <p14:tracePt t="73533" x="3160713" y="1639888"/>
          <p14:tracePt t="73542" x="3067050" y="1649413"/>
          <p14:tracePt t="73547" x="2982913" y="1657350"/>
          <p14:tracePt t="73553" x="2914650" y="1674813"/>
          <p14:tracePt t="73560" x="2854325" y="1690688"/>
          <p14:tracePt t="73568" x="2795588" y="1700213"/>
          <p14:tracePt t="73576" x="2701925" y="1725613"/>
          <p14:tracePt t="73581" x="2608263" y="1758950"/>
          <p14:tracePt t="73589" x="2565400" y="1766888"/>
          <p14:tracePt t="73595" x="2489200" y="1793875"/>
          <p14:tracePt t="73605" x="2430463" y="1809750"/>
          <p14:tracePt t="73611" x="2379663" y="1835150"/>
          <p14:tracePt t="73616" x="2336800" y="1844675"/>
          <p14:tracePt t="73624" x="2301875" y="1852613"/>
          <p14:tracePt t="73631" x="2276475" y="1860550"/>
          <p14:tracePt t="73637" x="2260600" y="1870075"/>
          <p14:tracePt t="73645" x="2251075" y="1878013"/>
          <p14:tracePt t="73658" x="2243138" y="1878013"/>
          <p14:tracePt t="73679" x="2235200" y="1878013"/>
          <p14:tracePt t="73693" x="2235200" y="1885950"/>
          <p14:tracePt t="73803" x="2235200" y="1878013"/>
          <p14:tracePt t="73824" x="2243138" y="1878013"/>
          <p14:tracePt t="73852" x="2251075" y="1878013"/>
          <p14:tracePt t="73866" x="2268538" y="1885950"/>
          <p14:tracePt t="73874" x="2311400" y="1895475"/>
          <p14:tracePt t="73880" x="2455863" y="1920875"/>
          <p14:tracePt t="73888" x="2727325" y="1979613"/>
          <p14:tracePt t="73895" x="2998788" y="2039938"/>
          <p14:tracePt t="73902" x="3117850" y="2082800"/>
          <p14:tracePt t="73908" x="3313113" y="2159000"/>
          <p14:tracePt t="73915" x="3449638" y="2200275"/>
          <p14:tracePt t="73924" x="3576638" y="2252663"/>
          <p14:tracePt t="73929" x="3678238" y="2286000"/>
          <p14:tracePt t="73937" x="3797300" y="2328863"/>
          <p14:tracePt t="73944" x="4035425" y="2413000"/>
          <p14:tracePt t="73950" x="4316413" y="2498725"/>
          <p14:tracePt t="73960" x="4425950" y="2516188"/>
          <p14:tracePt t="73967" x="4579938" y="2557463"/>
          <p14:tracePt t="73972" x="4714875" y="2600325"/>
          <p14:tracePt t="73980" x="4818063" y="2617788"/>
          <p14:tracePt t="73986" x="4876800" y="2625725"/>
          <p14:tracePt t="73994" x="4945063" y="2625725"/>
          <p14:tracePt t="73998" x="5003800" y="2625725"/>
          <p14:tracePt t="74008" x="5080000" y="2625725"/>
          <p14:tracePt t="74013" x="5132388" y="2625725"/>
          <p14:tracePt t="74020" x="5173663" y="2625725"/>
          <p14:tracePt t="74027" x="5216525" y="2617788"/>
          <p14:tracePt t="74034" x="5233988" y="2608263"/>
          <p14:tracePt t="74045" x="5249863" y="2600325"/>
          <p14:tracePt t="74047" x="5267325" y="2592388"/>
          <p14:tracePt t="74058" x="5276850" y="2582863"/>
          <p14:tracePt t="74061" x="5292725" y="2574925"/>
          <p14:tracePt t="74069" x="5310188" y="2566988"/>
          <p14:tracePt t="74078" x="5318125" y="2566988"/>
          <p14:tracePt t="74082" x="5318125" y="2557463"/>
          <p14:tracePt t="74091" x="5327650" y="2557463"/>
          <p14:tracePt t="74097" x="5335588" y="2549525"/>
          <p14:tracePt t="74110" x="5335588" y="2541588"/>
          <p14:tracePt t="74126" x="5335588" y="2524125"/>
          <p14:tracePt t="74141" x="5343525" y="2524125"/>
          <p14:tracePt t="74145" x="5343525" y="2506663"/>
          <p14:tracePt t="74152" x="5343525" y="2498725"/>
          <p14:tracePt t="74160" x="5343525" y="2489200"/>
          <p14:tracePt t="74167" x="5368925" y="2430463"/>
          <p14:tracePt t="74174" x="5421313" y="2354263"/>
          <p14:tracePt t="74181" x="5446713" y="2268538"/>
          <p14:tracePt t="74188" x="5505450" y="2159000"/>
          <p14:tracePt t="74194" x="5565775" y="2065338"/>
          <p14:tracePt t="74202" x="5599113" y="2005013"/>
          <p14:tracePt t="74211" x="5624513" y="1946275"/>
          <p14:tracePt t="74214" x="5649913" y="1903413"/>
          <p14:tracePt t="74224" x="5657850" y="1860550"/>
          <p14:tracePt t="74229" x="5683250" y="1827213"/>
          <p14:tracePt t="74235" x="5718175" y="1776413"/>
          <p14:tracePt t="74243" x="5735638" y="1751013"/>
          <p14:tracePt t="74250" x="5768975" y="1725613"/>
          <p14:tracePt t="74258" x="5802313" y="1674813"/>
          <p14:tracePt t="74265" x="5845175" y="1631950"/>
          <p14:tracePt t="74271" x="5921375" y="1563688"/>
          <p14:tracePt t="74278" x="6007100" y="1487488"/>
          <p14:tracePt t="74285" x="6091238" y="1411288"/>
          <p14:tracePt t="74293" x="6202363" y="1317625"/>
          <p14:tracePt t="74298" x="6286500" y="1257300"/>
          <p14:tracePt t="74307" x="6397625" y="1181100"/>
          <p14:tracePt t="74312" x="6499225" y="1130300"/>
          <p14:tracePt t="74319" x="6592888" y="1079500"/>
          <p14:tracePt t="74326" x="6694488" y="1028700"/>
          <p14:tracePt t="74333" x="6856413" y="942975"/>
          <p14:tracePt t="74341" x="6983413" y="874713"/>
          <p14:tracePt t="74347" x="7112000" y="823913"/>
          <p14:tracePt t="74356" x="7264400" y="739775"/>
          <p14:tracePt t="74361" x="7459663" y="679450"/>
          <p14:tracePt t="74368" x="7688263" y="611188"/>
          <p14:tracePt t="74377" x="7850188" y="560388"/>
          <p14:tracePt t="74382" x="8070850" y="534988"/>
          <p14:tracePt t="74391" x="8283575" y="509588"/>
          <p14:tracePt t="74396" x="8435975" y="501650"/>
          <p14:tracePt t="74403" x="8648700" y="476250"/>
          <p14:tracePt t="74410" x="8912225" y="458788"/>
          <p14:tracePt t="74418" x="9082088" y="450850"/>
          <p14:tracePt t="74427" x="9183688" y="441325"/>
          <p14:tracePt t="74431" x="9320213" y="433388"/>
          <p14:tracePt t="74440" x="9472613" y="415925"/>
          <p14:tracePt t="74445" x="9550400" y="415925"/>
          <p14:tracePt t="74452" x="9642475" y="415925"/>
          <p14:tracePt t="74460" x="9710738" y="415925"/>
          <p14:tracePt t="74466" x="9753600" y="415925"/>
          <p14:tracePt t="74474" x="9796463" y="433388"/>
          <p14:tracePt t="74480" x="9821863" y="450850"/>
          <p14:tracePt t="74487" x="9829800" y="458788"/>
          <p14:tracePt t="74493" x="9855200" y="476250"/>
          <p14:tracePt t="74501" x="9864725" y="484188"/>
          <p14:tracePt t="74510" x="9872663" y="492125"/>
          <p14:tracePt t="74513" x="9872663" y="501650"/>
          <p14:tracePt t="74528" x="9880600" y="509588"/>
          <p14:tracePt t="74535" x="9880600" y="519113"/>
          <p14:tracePt t="74556" x="9880600" y="527050"/>
          <p14:tracePt t="74563" x="9880600" y="534988"/>
          <p14:tracePt t="74577" x="9880600" y="544513"/>
          <p14:tracePt t="74592" x="9890125" y="552450"/>
          <p14:tracePt t="74598" x="9898063" y="560388"/>
          <p14:tracePt t="74606" x="9898063" y="577850"/>
          <p14:tracePt t="74611" x="9898063" y="585788"/>
          <p14:tracePt t="74619" x="9906000" y="611188"/>
          <p14:tracePt t="74626" x="9915525" y="628650"/>
          <p14:tracePt t="74633" x="9915525" y="663575"/>
          <p14:tracePt t="74640" x="9915525" y="714375"/>
          <p14:tracePt t="74647" x="9898063" y="815975"/>
          <p14:tracePt t="74654" x="9779000" y="977900"/>
          <p14:tracePt t="74681" x="9779000" y="985838"/>
          <p14:tracePt t="74713" x="9779000" y="993775"/>
          <p14:tracePt t="74737" x="9779000" y="1003300"/>
          <p14:tracePt t="74753" x="9779000" y="1011238"/>
          <p14:tracePt t="74769" x="9779000" y="1019175"/>
          <p14:tracePt t="74809" x="9771063" y="1019175"/>
          <p14:tracePt t="74833" x="9771063" y="1011238"/>
          <p14:tracePt t="74883" x="9761538" y="1011238"/>
          <p14:tracePt t="74905" x="9761538" y="1003300"/>
          <p14:tracePt t="74939" x="9753600" y="1003300"/>
          <p14:tracePt t="74967" x="9710738" y="985838"/>
          <p14:tracePt t="74974" x="9617075" y="968375"/>
          <p14:tracePt t="74980" x="9490075" y="952500"/>
          <p14:tracePt t="74990" x="9312275" y="909638"/>
          <p14:tracePt t="74995" x="9193213" y="892175"/>
          <p14:tracePt t="75002" x="9099550" y="874713"/>
          <p14:tracePt t="75009" x="9013825" y="858838"/>
          <p14:tracePt t="75016" x="8937625" y="849313"/>
          <p14:tracePt t="75024" x="8904288" y="841375"/>
          <p14:tracePt t="75030" x="8886825" y="841375"/>
          <p14:tracePt t="75036" x="8861425" y="833438"/>
          <p14:tracePt t="75044" x="8836025" y="833438"/>
          <p14:tracePt t="75051" x="8828088" y="833438"/>
          <p14:tracePt t="75059" x="8810625" y="833438"/>
          <p14:tracePt t="75065" x="8802688" y="833438"/>
          <p14:tracePt t="75073" x="8793163" y="833438"/>
          <p14:tracePt t="75078" x="8777288" y="833438"/>
          <p14:tracePt t="75086" x="8759825" y="833438"/>
          <p14:tracePt t="75092" x="8750300" y="833438"/>
          <p14:tracePt t="75100" x="8742363" y="833438"/>
          <p14:tracePt t="75107" x="8716963" y="841375"/>
          <p14:tracePt t="75120" x="8709025" y="849313"/>
          <p14:tracePt t="75127" x="8691563" y="858838"/>
          <p14:tracePt t="75134" x="8674100" y="858838"/>
          <p14:tracePt t="75142" x="8648700" y="892175"/>
          <p14:tracePt t="75149" x="8615363" y="909638"/>
          <p14:tracePt t="75156" x="8555038" y="968375"/>
          <p14:tracePt t="75161" x="8496300" y="1036638"/>
          <p14:tracePt t="75170" x="8385175" y="1249363"/>
          <p14:tracePt t="75177" x="8266113" y="1538288"/>
          <p14:tracePt t="75182" x="8189913" y="1751013"/>
          <p14:tracePt t="75191" x="8156575" y="1852613"/>
          <p14:tracePt t="75197" x="8121650" y="1954213"/>
          <p14:tracePt t="75203" x="8096250" y="2047875"/>
          <p14:tracePt t="75211" x="8080375" y="2098675"/>
          <p14:tracePt t="75218" x="8070850" y="2149475"/>
          <p14:tracePt t="75233" x="8062913" y="2159000"/>
          <p14:tracePt t="75259" x="8062913" y="2166938"/>
          <p14:tracePt t="75267" x="8070850" y="2174875"/>
          <p14:tracePt t="75274" x="8080375" y="2184400"/>
          <p14:tracePt t="75280" x="8088313" y="2217738"/>
          <p14:tracePt t="75290" x="8105775" y="2243138"/>
          <p14:tracePt t="75294" x="8121650" y="2303463"/>
          <p14:tracePt t="75301" x="8147050" y="2387600"/>
          <p14:tracePt t="75310" x="8164513" y="2455863"/>
          <p14:tracePt t="75316" x="8181975" y="2506663"/>
          <p14:tracePt t="75323" x="8207375" y="2608263"/>
          <p14:tracePt t="75329" x="8224838" y="2744788"/>
          <p14:tracePt t="75339" x="8232775" y="2820988"/>
          <p14:tracePt t="75343" x="8240713" y="2906713"/>
          <p14:tracePt t="75350" x="8258175" y="2990850"/>
          <p14:tracePt t="75357" x="8275638" y="3051175"/>
          <p14:tracePt t="75364" x="8291513" y="3101975"/>
          <p14:tracePt t="75378" x="8326438" y="3221038"/>
          <p14:tracePt t="75385" x="8343900" y="3263900"/>
          <p14:tracePt t="75391" x="8369300" y="3314700"/>
          <p14:tracePt t="75398" x="8385175" y="3355975"/>
          <p14:tracePt t="75407" x="8402638" y="3398838"/>
          <p14:tracePt t="75412" x="8420100" y="3424238"/>
          <p14:tracePt t="75419" x="8435975" y="3449638"/>
          <p14:tracePt t="75427" x="8462963" y="3475038"/>
          <p14:tracePt t="75434" x="8478838" y="3502025"/>
          <p14:tracePt t="75441" x="8513763" y="3527425"/>
          <p14:tracePt t="75447" x="8539163" y="3543300"/>
          <p14:tracePt t="75456" x="8597900" y="3568700"/>
          <p14:tracePt t="75461" x="8734425" y="3629025"/>
          <p14:tracePt t="75468" x="8921750" y="3671888"/>
          <p14:tracePt t="75476" x="9056688" y="3705225"/>
          <p14:tracePt t="75484" x="9261475" y="3748088"/>
          <p14:tracePt t="75490" x="9396413" y="3790950"/>
          <p14:tracePt t="75497" x="9490075" y="3824288"/>
          <p14:tracePt t="75504" x="9523413" y="3832225"/>
          <p14:tracePt t="75510" x="9540875" y="3841750"/>
          <p14:tracePt t="75539" x="9550400" y="3841750"/>
          <p14:tracePt t="75608" x="9558338" y="3849688"/>
          <p14:tracePt t="75623" x="9566275" y="3849688"/>
          <p14:tracePt t="75649" x="9575800" y="3849688"/>
          <p14:tracePt t="75664" x="9591675" y="3849688"/>
          <p14:tracePt t="75678" x="9601200" y="3849688"/>
          <p14:tracePt t="75684" x="9617075" y="3841750"/>
          <p14:tracePt t="75692" x="9626600" y="3824288"/>
          <p14:tracePt t="75698" x="9642475" y="3824288"/>
          <p14:tracePt t="75707" x="9652000" y="3806825"/>
          <p14:tracePt t="75715" x="9659938" y="3798888"/>
          <p14:tracePt t="75719" x="9659938" y="3790950"/>
          <p14:tracePt t="75726" x="9677400" y="3781425"/>
          <p14:tracePt t="75733" x="9685338" y="3756025"/>
          <p14:tracePt t="75742" x="9702800" y="3705225"/>
          <p14:tracePt t="75748" x="9728200" y="3594100"/>
          <p14:tracePt t="75756" x="9761538" y="3459163"/>
          <p14:tracePt t="75763" x="9786938" y="3355975"/>
          <p14:tracePt t="75768" x="9821863" y="3263900"/>
          <p14:tracePt t="75776" x="9839325" y="3160713"/>
          <p14:tracePt t="75782" x="9864725" y="3059113"/>
          <p14:tracePt t="75790" x="9880600" y="2982913"/>
          <p14:tracePt t="75795" x="9890125" y="2932113"/>
          <p14:tracePt t="75802" x="9906000" y="2881313"/>
          <p14:tracePt t="75810" x="9906000" y="2863850"/>
          <p14:tracePt t="75816" x="9906000" y="2855913"/>
          <p14:tracePt t="75825" x="9906000" y="2846388"/>
          <p14:tracePt t="75831" x="9906000" y="2838450"/>
          <p14:tracePt t="75839" x="9906000" y="2830513"/>
          <p14:tracePt t="75844" x="9898063" y="2805113"/>
          <p14:tracePt t="75851" x="9890125" y="2744788"/>
          <p14:tracePt t="75859" x="9890125" y="2693988"/>
          <p14:tracePt t="75866" x="9880600" y="2608263"/>
          <p14:tracePt t="75874" x="9872663" y="2532063"/>
          <p14:tracePt t="75879" x="9872663" y="2422525"/>
          <p14:tracePt t="75889" x="9872663" y="2328863"/>
          <p14:tracePt t="75893" x="9872663" y="2268538"/>
          <p14:tracePt t="75905" x="9864725" y="2235200"/>
          <p14:tracePt t="75907" x="9864725" y="2209800"/>
          <p14:tracePt t="75914" x="9864725" y="2200275"/>
          <p14:tracePt t="75924" x="9864725" y="2184400"/>
          <p14:tracePt t="75934" x="9864725" y="2174875"/>
          <p14:tracePt t="75943" x="9864725" y="2166938"/>
          <p14:tracePt t="75958" x="9880600" y="2116138"/>
          <p14:tracePt t="75963" x="9890125" y="2065338"/>
          <p14:tracePt t="75975" x="9923463" y="1997075"/>
          <p14:tracePt t="75978" x="9956800" y="1920875"/>
          <p14:tracePt t="75983" x="9991725" y="1835150"/>
          <p14:tracePt t="75992" x="10025063" y="1766888"/>
          <p14:tracePt t="75998" x="10059988" y="1690688"/>
          <p14:tracePt t="76006" x="10085388" y="1639888"/>
          <p14:tracePt t="76013" x="10110788" y="1597025"/>
          <p14:tracePt t="76019" x="10118725" y="1571625"/>
          <p14:tracePt t="76025" x="10118725" y="1555750"/>
          <p14:tracePt t="76041" x="10118725" y="1546225"/>
          <p14:tracePt t="76047" x="10118725" y="1538288"/>
          <p14:tracePt t="76082" x="10118725" y="1530350"/>
          <p14:tracePt t="76095" x="10118725" y="1520825"/>
          <p14:tracePt t="76103" x="10118725" y="1504950"/>
          <p14:tracePt t="76109" x="10118725" y="1487488"/>
          <p14:tracePt t="76116" x="10118725" y="1452563"/>
          <p14:tracePt t="76124" x="10110788" y="1419225"/>
          <p14:tracePt t="76130" x="10110788" y="1368425"/>
          <p14:tracePt t="76138" x="10110788" y="1325563"/>
          <p14:tracePt t="76144" x="10110788" y="1274763"/>
          <p14:tracePt t="76151" x="10110788" y="1249363"/>
          <p14:tracePt t="76157" x="10110788" y="1223963"/>
          <p14:tracePt t="76165" x="10110788" y="1206500"/>
          <p14:tracePt t="76172" x="10110788" y="1189038"/>
          <p14:tracePt t="76178" x="10101263" y="1163638"/>
          <p14:tracePt t="76186" x="10101263" y="1155700"/>
          <p14:tracePt t="76193" x="10093325" y="1130300"/>
          <p14:tracePt t="76200" x="10093325" y="1112838"/>
          <p14:tracePt t="76207" x="10093325" y="1104900"/>
          <p14:tracePt t="76214" x="10093325" y="1087438"/>
          <p14:tracePt t="76223" x="10085388" y="1069975"/>
          <p14:tracePt t="76227" x="10075863" y="1054100"/>
          <p14:tracePt t="76235" x="10075863" y="1044575"/>
          <p14:tracePt t="76241" x="10067925" y="1028700"/>
          <p14:tracePt t="76249" x="10050463" y="1011238"/>
          <p14:tracePt t="76255" x="10042525" y="985838"/>
          <p14:tracePt t="76262" x="10025063" y="977900"/>
          <p14:tracePt t="76271" x="10009188" y="960438"/>
          <p14:tracePt t="76276" x="9991725" y="942975"/>
          <p14:tracePt t="76284" x="9974263" y="925513"/>
          <p14:tracePt t="76292" x="9940925" y="909638"/>
          <p14:tracePt t="76297" x="9906000" y="884238"/>
          <p14:tracePt t="76305" x="9872663" y="866775"/>
          <p14:tracePt t="76311" x="9847263" y="849313"/>
          <p14:tracePt t="76318" x="9796463" y="823913"/>
          <p14:tracePt t="76325" x="9753600" y="798513"/>
          <p14:tracePt t="76332" x="9736138" y="790575"/>
          <p14:tracePt t="76339" x="9710738" y="773113"/>
          <p14:tracePt t="76346" x="9677400" y="755650"/>
          <p14:tracePt t="76355" x="9652000" y="747713"/>
          <p14:tracePt t="76360" x="9617075" y="730250"/>
          <p14:tracePt t="76367" x="9575800" y="714375"/>
          <p14:tracePt t="76376" x="9523413" y="696913"/>
          <p14:tracePt t="76381" x="9464675" y="679450"/>
          <p14:tracePt t="76388" x="9396413" y="663575"/>
          <p14:tracePt t="76395" x="9328150" y="663575"/>
          <p14:tracePt t="76405" x="9269413" y="663575"/>
          <p14:tracePt t="76409" x="9201150" y="663575"/>
          <p14:tracePt t="76416" x="9124950" y="663575"/>
          <p14:tracePt t="76423" x="9091613" y="663575"/>
          <p14:tracePt t="76429" x="9023350" y="663575"/>
          <p14:tracePt t="76438" x="8963025" y="671513"/>
          <p14:tracePt t="76444" x="8912225" y="679450"/>
          <p14:tracePt t="76451" x="8878888" y="688975"/>
          <p14:tracePt t="76457" x="8836025" y="696913"/>
          <p14:tracePt t="76465" x="8793163" y="704850"/>
          <p14:tracePt t="76472" x="8734425" y="714375"/>
          <p14:tracePt t="76478" x="8674100" y="730250"/>
          <p14:tracePt t="76486" x="8640763" y="730250"/>
          <p14:tracePt t="76494" x="8605838" y="755650"/>
          <p14:tracePt t="76499" x="8555038" y="773113"/>
          <p14:tracePt t="76506" x="8504238" y="798513"/>
          <p14:tracePt t="76513" x="8453438" y="833438"/>
          <p14:tracePt t="76522" x="8420100" y="849313"/>
          <p14:tracePt t="76526" x="8377238" y="874713"/>
          <p14:tracePt t="76535" x="8359775" y="884238"/>
          <p14:tracePt t="76542" x="8326438" y="900113"/>
          <p14:tracePt t="76548" x="8308975" y="909638"/>
          <p14:tracePt t="76555" x="8308975" y="917575"/>
          <p14:tracePt t="76562" x="8301038" y="917575"/>
          <p14:tracePt t="76865" x="8301038" y="935038"/>
          <p14:tracePt t="76879" x="8291513" y="942975"/>
          <p14:tracePt t="76900" x="8283575" y="952500"/>
          <p14:tracePt t="76907" x="8283575" y="960438"/>
          <p14:tracePt t="76914" x="8283575" y="968375"/>
          <p14:tracePt t="76923" x="8283575" y="977900"/>
          <p14:tracePt t="76928" x="8275638" y="985838"/>
          <p14:tracePt t="76936" x="8275638" y="1003300"/>
          <p14:tracePt t="76942" x="8266113" y="1019175"/>
          <p14:tracePt t="76957" x="8266113" y="1054100"/>
          <p14:tracePt t="76963" x="8266113" y="1079500"/>
          <p14:tracePt t="76972" x="8258175" y="1104900"/>
          <p14:tracePt t="76980" x="8258175" y="1122363"/>
          <p14:tracePt t="76983" x="8250238" y="1147763"/>
          <p14:tracePt t="76990" x="8240713" y="1173163"/>
          <p14:tracePt t="76998" x="8240713" y="1181100"/>
          <p14:tracePt t="77005" x="8240713" y="1206500"/>
          <p14:tracePt t="77012" x="8232775" y="1231900"/>
          <p14:tracePt t="77020" x="8224838" y="1241425"/>
          <p14:tracePt t="77025" x="8224838" y="1266825"/>
          <p14:tracePt t="77032" x="8224838" y="1282700"/>
          <p14:tracePt t="77040" x="8215313" y="1300163"/>
          <p14:tracePt t="77046" x="8207375" y="1325563"/>
          <p14:tracePt t="77055" x="8207375" y="1350963"/>
          <p14:tracePt t="77060" x="8199438" y="1376363"/>
          <p14:tracePt t="77067" x="8189913" y="1401763"/>
          <p14:tracePt t="77074" x="8189913" y="1427163"/>
          <p14:tracePt t="77081" x="8181975" y="1452563"/>
          <p14:tracePt t="77089" x="8181975" y="1470025"/>
          <p14:tracePt t="77095" x="8174038" y="1504950"/>
          <p14:tracePt t="77103" x="8164513" y="1512888"/>
          <p14:tracePt t="77109" x="8164513" y="1530350"/>
          <p14:tracePt t="77117" x="8164513" y="1538288"/>
          <p14:tracePt t="77124" x="8164513" y="1563688"/>
          <p14:tracePt t="77130" x="8156575" y="1571625"/>
          <p14:tracePt t="77145" x="8156575" y="1589088"/>
          <p14:tracePt t="77157" x="8156575" y="1597025"/>
          <p14:tracePt t="77165" x="8156575" y="1614488"/>
          <p14:tracePt t="77172" x="8156575" y="1639888"/>
          <p14:tracePt t="77178" x="8156575" y="1665288"/>
          <p14:tracePt t="77188" x="8156575" y="1690688"/>
          <p14:tracePt t="77192" x="8164513" y="1751013"/>
          <p14:tracePt t="77199" x="8174038" y="1809750"/>
          <p14:tracePt t="77206" x="8181975" y="1852613"/>
          <p14:tracePt t="77213" x="8181975" y="1903413"/>
          <p14:tracePt t="77221" x="8189913" y="1954213"/>
          <p14:tracePt t="77227" x="8199438" y="2005013"/>
          <p14:tracePt t="77235" x="8199438" y="2022475"/>
          <p14:tracePt t="77241" x="8199438" y="2055813"/>
          <p14:tracePt t="77248" x="8199438" y="2082800"/>
          <p14:tracePt t="77257" x="8199438" y="2098675"/>
          <p14:tracePt t="77262" x="8199438" y="2116138"/>
          <p14:tracePt t="77271" x="8199438" y="2124075"/>
          <p14:tracePt t="77276" x="8199438" y="2159000"/>
          <p14:tracePt t="77283" x="8199438" y="2184400"/>
          <p14:tracePt t="77290" x="8199438" y="2227263"/>
          <p14:tracePt t="77297" x="8199438" y="2286000"/>
          <p14:tracePt t="77306" x="8199438" y="2311400"/>
          <p14:tracePt t="77311" x="8199438" y="2354263"/>
          <p14:tracePt t="77318" x="8199438" y="2397125"/>
          <p14:tracePt t="77325" x="8199438" y="2438400"/>
          <p14:tracePt t="77332" x="8199438" y="2473325"/>
          <p14:tracePt t="77339" x="8199438" y="2516188"/>
          <p14:tracePt t="77346" x="8215313" y="2566988"/>
          <p14:tracePt t="77354" x="8215313" y="2582863"/>
          <p14:tracePt t="77360" x="8224838" y="2617788"/>
          <p14:tracePt t="77367" x="8232775" y="2660650"/>
          <p14:tracePt t="77374" x="8250238" y="2719388"/>
          <p14:tracePt t="77381" x="8275638" y="2770188"/>
          <p14:tracePt t="77388" x="8301038" y="2830513"/>
          <p14:tracePt t="77394" x="8334375" y="2871788"/>
          <p14:tracePt t="77403" x="8343900" y="2897188"/>
          <p14:tracePt t="77408" x="8359775" y="2914650"/>
          <p14:tracePt t="77415" x="8377238" y="2932113"/>
          <p14:tracePt t="77424" x="8377238" y="2940050"/>
          <p14:tracePt t="77429" x="8385175" y="2940050"/>
          <p14:tracePt t="77443" x="8385175" y="2949575"/>
          <p14:tracePt t="77451" x="8385175" y="2957513"/>
          <p14:tracePt t="77457" x="8394700" y="2957513"/>
          <p14:tracePt t="77478" x="8402638" y="2965450"/>
          <p14:tracePt t="77513" x="8402638" y="2974975"/>
          <p14:tracePt t="77521" x="8410575" y="2982913"/>
          <p14:tracePt t="77526" x="8420100" y="2990850"/>
          <p14:tracePt t="77533" x="8435975" y="3000375"/>
          <p14:tracePt t="77541" x="8445500" y="3016250"/>
          <p14:tracePt t="77548" x="8470900" y="3051175"/>
          <p14:tracePt t="77555" x="8496300" y="3076575"/>
          <p14:tracePt t="77562" x="8529638" y="3109913"/>
          <p14:tracePt t="77571" x="8539163" y="3127375"/>
          <p14:tracePt t="77575" x="8564563" y="3160713"/>
          <p14:tracePt t="77582" x="8580438" y="3178175"/>
          <p14:tracePt t="77590" x="8589963" y="3186113"/>
          <p14:tracePt t="77596" x="8605838" y="3203575"/>
          <p14:tracePt t="77604" x="8623300" y="3228975"/>
          <p14:tracePt t="77610" x="8640763" y="3246438"/>
          <p14:tracePt t="77616" x="8648700" y="3263900"/>
          <p14:tracePt t="77623" x="8658225" y="3271838"/>
          <p14:tracePt t="77631" x="8674100" y="3289300"/>
          <p14:tracePt t="77638" x="8683625" y="3305175"/>
          <p14:tracePt t="77645" x="8691563" y="3314700"/>
          <p14:tracePt t="77653" x="8691563" y="3322638"/>
          <p14:tracePt t="77659" x="8709025" y="3348038"/>
          <p14:tracePt t="77666" x="8716963" y="3365500"/>
          <p14:tracePt t="77672" x="8724900" y="3373438"/>
          <p14:tracePt t="77679" x="8734425" y="3390900"/>
          <p14:tracePt t="77688" x="8734425" y="3416300"/>
          <p14:tracePt t="77692" x="8742363" y="3424238"/>
          <p14:tracePt t="77699" x="8742363" y="3433763"/>
          <p14:tracePt t="77707" x="8750300" y="3441700"/>
          <p14:tracePt t="77728" x="8750300" y="3459163"/>
          <p14:tracePt t="77743" x="8759825" y="3459163"/>
          <p14:tracePt t="77757" x="8759825" y="3467100"/>
          <p14:tracePt t="77778" x="8759825" y="3475038"/>
          <p14:tracePt t="77792" x="8759825" y="3484563"/>
          <p14:tracePt t="77798" x="8767763" y="3484563"/>
          <p14:tracePt t="77812" x="8767763" y="3492500"/>
          <p14:tracePt t="77827" x="8777288" y="3492500"/>
          <p14:tracePt t="77840" x="8777288" y="3502025"/>
          <p14:tracePt t="77847" x="8785225" y="3502025"/>
          <p14:tracePt t="77855" x="8793163" y="3517900"/>
          <p14:tracePt t="77861" x="8802688" y="3517900"/>
          <p14:tracePt t="77870" x="8810625" y="3527425"/>
          <p14:tracePt t="77875" x="8818563" y="3543300"/>
          <p14:tracePt t="77884" x="8843963" y="3552825"/>
          <p14:tracePt t="77890" x="8843963" y="3560763"/>
          <p14:tracePt t="77896" x="8853488" y="3568700"/>
          <p14:tracePt t="77904" x="8869363" y="3568700"/>
          <p14:tracePt t="77910" x="8878888" y="3578225"/>
          <p14:tracePt t="77917" x="8894763" y="3586163"/>
          <p14:tracePt t="77924" x="8894763" y="3594100"/>
          <p14:tracePt t="77931" x="8904288" y="3603625"/>
          <p14:tracePt t="77939" x="8921750" y="3603625"/>
          <p14:tracePt t="77956" x="8937625" y="3611563"/>
          <p14:tracePt t="77958" x="8947150" y="3619500"/>
          <p14:tracePt t="77965" x="8972550" y="3619500"/>
          <p14:tracePt t="77973" x="8988425" y="3619500"/>
          <p14:tracePt t="77979" x="9013825" y="3619500"/>
          <p14:tracePt t="77987" x="9064625" y="3619500"/>
          <p14:tracePt t="77994" x="9117013" y="3611563"/>
          <p14:tracePt t="78000" x="9209088" y="3603625"/>
          <p14:tracePt t="78007" x="9286875" y="3578225"/>
          <p14:tracePt t="78014" x="9371013" y="3560763"/>
          <p14:tracePt t="78024" x="9439275" y="3543300"/>
          <p14:tracePt t="78028" x="9490075" y="3527425"/>
          <p14:tracePt t="78037" x="9550400" y="3502025"/>
          <p14:tracePt t="78042" x="9566275" y="3492500"/>
          <p14:tracePt t="78049" x="9583738" y="3492500"/>
          <p14:tracePt t="78056" x="9609138" y="3475038"/>
          <p14:tracePt t="78063" x="9617075" y="3475038"/>
          <p14:tracePt t="78071" x="9626600" y="3467100"/>
          <p14:tracePt t="78077" x="9642475" y="3467100"/>
          <p14:tracePt t="78083" x="9652000" y="3459163"/>
          <p14:tracePt t="78094" x="9659938" y="3449638"/>
          <p14:tracePt t="78098" x="9677400" y="3449638"/>
          <p14:tracePt t="78105" x="9694863" y="3441700"/>
          <p14:tracePt t="78112" x="9702800" y="3441700"/>
          <p14:tracePt t="78120" x="9710738" y="3424238"/>
          <p14:tracePt t="78125" x="9728200" y="3424238"/>
          <p14:tracePt t="78133" x="9736138" y="3416300"/>
          <p14:tracePt t="78146" x="9753600" y="3408363"/>
          <p14:tracePt t="78154" x="9761538" y="3398838"/>
          <p14:tracePt t="78161" x="9779000" y="3373438"/>
          <p14:tracePt t="78167" x="9786938" y="3355975"/>
          <p14:tracePt t="78174" x="9829800" y="3271838"/>
          <p14:tracePt t="78182" x="9855200" y="3170238"/>
          <p14:tracePt t="78190" x="9880600" y="3076575"/>
          <p14:tracePt t="78195" x="9906000" y="2974975"/>
          <p14:tracePt t="78203" x="9923463" y="2863850"/>
          <p14:tracePt t="78210" x="9923463" y="2813050"/>
          <p14:tracePt t="78216" x="9923463" y="2770188"/>
          <p14:tracePt t="78223" x="9923463" y="2719388"/>
          <p14:tracePt t="78230" x="9923463" y="2693988"/>
          <p14:tracePt t="78239" x="9923463" y="2660650"/>
          <p14:tracePt t="78243" x="9923463" y="2617788"/>
          <p14:tracePt t="78253" x="9923463" y="2574925"/>
          <p14:tracePt t="78258" x="9923463" y="2524125"/>
          <p14:tracePt t="78265" x="9915525" y="2473325"/>
          <p14:tracePt t="78274" x="9915525" y="2438400"/>
          <p14:tracePt t="78280" x="9906000" y="2405063"/>
          <p14:tracePt t="78286" x="9890125" y="2354263"/>
          <p14:tracePt t="78293" x="9890125" y="2319338"/>
          <p14:tracePt t="78300" x="9880600" y="2293938"/>
          <p14:tracePt t="78307" x="9872663" y="2252663"/>
          <p14:tracePt t="78314" x="9864725" y="2209800"/>
          <p14:tracePt t="78323" x="9855200" y="2149475"/>
          <p14:tracePt t="78327" x="9847263" y="2116138"/>
          <p14:tracePt t="78336" x="9829800" y="2073275"/>
          <p14:tracePt t="78341" x="9821863" y="2022475"/>
          <p14:tracePt t="78350" x="9821863" y="1997075"/>
          <p14:tracePt t="78356" x="9812338" y="1979613"/>
          <p14:tracePt t="78362" x="9812338" y="1971675"/>
          <p14:tracePt t="78370" x="9812338" y="1963738"/>
          <p14:tracePt t="78383" x="9804400" y="1954213"/>
          <p14:tracePt t="78425" x="9804400" y="1946275"/>
          <p14:tracePt t="78439" x="9804400" y="1938338"/>
          <p14:tracePt t="78468" x="9804400" y="1928813"/>
          <p14:tracePt t="78481" x="9804400" y="1920875"/>
          <p14:tracePt t="78495" x="9804400" y="1911350"/>
          <p14:tracePt t="78502" x="9804400" y="1903413"/>
          <p14:tracePt t="78516" x="9804400" y="1895475"/>
          <p14:tracePt t="78529" x="9804400" y="1885950"/>
          <p14:tracePt t="78538" x="9796463" y="1885950"/>
          <p14:tracePt t="78543" x="9796463" y="1878013"/>
          <p14:tracePt t="78552" x="9786938" y="1870075"/>
          <p14:tracePt t="78595" x="9786938" y="1860550"/>
          <p14:tracePt t="78599" x="9786938" y="1835150"/>
          <p14:tracePt t="78606" x="9786938" y="1827213"/>
          <p14:tracePt t="78613" x="9786938" y="1809750"/>
          <p14:tracePt t="78621" x="9786938" y="1801813"/>
          <p14:tracePt t="78628" x="9786938" y="1784350"/>
          <p14:tracePt t="78636" x="9786938" y="1776413"/>
          <p14:tracePt t="78648" x="9786938" y="1758950"/>
          <p14:tracePt t="78662" x="9786938" y="1751013"/>
          <p14:tracePt t="78677" x="9786938" y="1741488"/>
          <p14:tracePt t="78683" x="9786938" y="1733550"/>
          <p14:tracePt t="78697" x="9796463" y="1725613"/>
          <p14:tracePt t="78705" x="9796463" y="1708150"/>
          <p14:tracePt t="78711" x="9804400" y="1700213"/>
          <p14:tracePt t="78720" x="9812338" y="1682750"/>
          <p14:tracePt t="78725" x="9812338" y="1674813"/>
          <p14:tracePt t="78732" x="9821863" y="1657350"/>
          <p14:tracePt t="78739" x="9829800" y="1649413"/>
          <p14:tracePt t="78747" x="9839325" y="1639888"/>
          <p14:tracePt t="78753" x="9847263" y="1631950"/>
          <p14:tracePt t="78769" x="9847263" y="1622425"/>
          <p14:tracePt t="78773" x="9855200" y="1622425"/>
          <p14:tracePt t="78780" x="9855200" y="1606550"/>
          <p14:tracePt t="78796" x="9864725" y="1597025"/>
          <p14:tracePt t="78808" x="9872663" y="1581150"/>
          <p14:tracePt t="78815" x="9880600" y="1563688"/>
          <p14:tracePt t="78822" x="9898063" y="1546225"/>
          <p14:tracePt t="78829" x="9898063" y="1530350"/>
          <p14:tracePt t="78838" x="9906000" y="1512888"/>
          <p14:tracePt t="78843" x="9915525" y="1495425"/>
          <p14:tracePt t="78850" x="9915525" y="1487488"/>
          <p14:tracePt t="78857" x="9923463" y="1477963"/>
          <p14:tracePt t="78872" x="9931400" y="1470025"/>
          <p14:tracePt t="78878" x="9931400" y="1462088"/>
          <p14:tracePt t="78887" x="9931400" y="1452563"/>
          <p14:tracePt t="78899" x="9931400" y="1436688"/>
          <p14:tracePt t="78906" x="9931400" y="1427163"/>
          <p14:tracePt t="78921" x="9931400" y="1411288"/>
          <p14:tracePt t="78927" x="9931400" y="1393825"/>
          <p14:tracePt t="78933" x="9931400" y="1376363"/>
          <p14:tracePt t="78941" x="9931400" y="1350963"/>
          <p14:tracePt t="78956" x="9923463" y="1317625"/>
          <p14:tracePt t="78962" x="9923463" y="1308100"/>
          <p14:tracePt t="78970" x="9923463" y="1300163"/>
          <p14:tracePt t="78975" x="9915525" y="1282700"/>
          <p14:tracePt t="78986" x="9915525" y="1274763"/>
          <p14:tracePt t="78991" x="9915525" y="1257300"/>
          <p14:tracePt t="78997" x="9906000" y="1249363"/>
          <p14:tracePt t="79005" x="9898063" y="1231900"/>
          <p14:tracePt t="79010" x="9890125" y="1216025"/>
          <p14:tracePt t="79018" x="9880600" y="1198563"/>
          <p14:tracePt t="79024" x="9872663" y="1181100"/>
          <p14:tracePt t="79031" x="9864725" y="1163638"/>
          <p14:tracePt t="79039" x="9847263" y="1147763"/>
          <p14:tracePt t="79053" x="9839325" y="1130300"/>
          <p14:tracePt t="79073" x="9829800" y="1122363"/>
          <p14:tracePt t="79088" x="9821863" y="1112838"/>
          <p14:tracePt t="79094" x="9812338" y="1104900"/>
          <p14:tracePt t="79102" x="9804400" y="1096963"/>
          <p14:tracePt t="79108" x="9796463" y="1087438"/>
          <p14:tracePt t="79114" x="9779000" y="1079500"/>
          <p14:tracePt t="79124" x="9745663" y="1062038"/>
          <p14:tracePt t="79129" x="9720263" y="1054100"/>
          <p14:tracePt t="79137" x="9702800" y="1036638"/>
          <p14:tracePt t="79142" x="9685338" y="1036638"/>
          <p14:tracePt t="79150" x="9659938" y="1019175"/>
          <p14:tracePt t="79156" x="9642475" y="1011238"/>
          <p14:tracePt t="79163" x="9626600" y="1011238"/>
          <p14:tracePt t="79173" x="9617075" y="993775"/>
          <p14:tracePt t="79177" x="9601200" y="993775"/>
          <p14:tracePt t="79186" x="9583738" y="985838"/>
          <p14:tracePt t="79191" x="9575800" y="977900"/>
          <p14:tracePt t="79198" x="9550400" y="968375"/>
          <p14:tracePt t="79206" x="9523413" y="960438"/>
          <p14:tracePt t="79212" x="9498013" y="952500"/>
          <p14:tracePt t="79220" x="9464675" y="942975"/>
          <p14:tracePt t="79227" x="9421813" y="925513"/>
          <p14:tracePt t="79233" x="9345613" y="909638"/>
          <p14:tracePt t="79239" x="9261475" y="900113"/>
          <p14:tracePt t="79247" x="9193213" y="900113"/>
          <p14:tracePt t="79255" x="9091613" y="892175"/>
          <p14:tracePt t="79261" x="9005888" y="892175"/>
          <p14:tracePt t="79269" x="8955088" y="892175"/>
          <p14:tracePt t="79275" x="8921750" y="892175"/>
          <p14:tracePt t="79282" x="8894763" y="892175"/>
          <p14:tracePt t="79289" x="8853488" y="892175"/>
          <p14:tracePt t="79296" x="8836025" y="892175"/>
          <p14:tracePt t="79304" x="8810625" y="892175"/>
          <p14:tracePt t="79309" x="8793163" y="892175"/>
          <p14:tracePt t="79318" x="8777288" y="892175"/>
          <p14:tracePt t="79324" x="8759825" y="892175"/>
          <p14:tracePt t="79331" x="8742363" y="892175"/>
          <p14:tracePt t="79337" x="8716963" y="892175"/>
          <p14:tracePt t="79345" x="8709025" y="900113"/>
          <p14:tracePt t="79353" x="8683625" y="900113"/>
          <p14:tracePt t="79358" x="8666163" y="900113"/>
          <p14:tracePt t="79365" x="8648700" y="900113"/>
          <p14:tracePt t="79372" x="8623300" y="900113"/>
          <p14:tracePt t="79379" x="8605838" y="900113"/>
          <p14:tracePt t="79387" x="8597900" y="900113"/>
          <p14:tracePt t="79393" x="8589963" y="900113"/>
          <p14:tracePt t="79402" x="8564563" y="900113"/>
          <p14:tracePt t="79407" x="8555038" y="900113"/>
          <p14:tracePt t="79414" x="8547100" y="900113"/>
          <p14:tracePt t="79421" x="8529638" y="900113"/>
          <p14:tracePt t="79428" x="8521700" y="900113"/>
          <p14:tracePt t="79443" x="8504238" y="900113"/>
          <p14:tracePt t="79449" x="8496300" y="900113"/>
          <p14:tracePt t="79456" x="8478838" y="900113"/>
          <p14:tracePt t="79463" x="8470900" y="900113"/>
          <p14:tracePt t="79470" x="8453438" y="900113"/>
          <p14:tracePt t="79477" x="8445500" y="900113"/>
          <p14:tracePt t="79485" x="8435975" y="900113"/>
          <p14:tracePt t="79491" x="8428038" y="900113"/>
          <p14:tracePt t="79504" x="8410575" y="900113"/>
          <p14:tracePt t="79532" x="8402638" y="900113"/>
          <p14:tracePt t="79540" x="8394700" y="900113"/>
          <p14:tracePt t="79553" x="8377238" y="900113"/>
          <p14:tracePt t="79569" x="8369300" y="900113"/>
          <p14:tracePt t="79574" x="8369300" y="909638"/>
          <p14:tracePt t="79582" x="8351838" y="917575"/>
          <p14:tracePt t="79588" x="8318500" y="935038"/>
          <p14:tracePt t="79595" x="8283575" y="985838"/>
          <p14:tracePt t="79603" x="8250238" y="1019175"/>
          <p14:tracePt t="79609" x="8207375" y="1069975"/>
          <p14:tracePt t="79618" x="8156575" y="1122363"/>
          <p14:tracePt t="79623" x="8113713" y="1173163"/>
          <p14:tracePt t="79630" x="8080375" y="1223963"/>
          <p14:tracePt t="79638" x="8054975" y="1266825"/>
          <p14:tracePt t="79643" x="8037513" y="1292225"/>
          <p14:tracePt t="79651" x="8020050" y="1308100"/>
          <p14:tracePt t="79657" x="8012113" y="1317625"/>
          <p14:tracePt t="79663" x="8012113" y="1325563"/>
          <p14:tracePt t="79671" x="8004175" y="1333500"/>
          <p14:tracePt t="79679" x="8004175" y="1343025"/>
          <p14:tracePt t="79695" x="7994650" y="1350963"/>
          <p14:tracePt t="79721" x="7994650" y="1360488"/>
          <p14:tracePt t="79749" x="7994650" y="1368425"/>
          <p14:tracePt t="79756" x="7994650" y="1376363"/>
          <p14:tracePt t="79763" x="7986713" y="1376363"/>
          <p14:tracePt t="79770" x="7986713" y="1385888"/>
          <p14:tracePt t="79777" x="7986713" y="1401763"/>
          <p14:tracePt t="79785" x="7977188" y="1411288"/>
          <p14:tracePt t="79790" x="7977188" y="1436688"/>
          <p14:tracePt t="79798" x="7977188" y="1452563"/>
          <p14:tracePt t="79804" x="7969250" y="1470025"/>
          <p14:tracePt t="79811" x="7961313" y="1495425"/>
          <p14:tracePt t="79820" x="7961313" y="1512888"/>
          <p14:tracePt t="79825" x="7951788" y="1530350"/>
          <p14:tracePt t="79832" x="7951788" y="1546225"/>
          <p14:tracePt t="79839" x="7943850" y="1555750"/>
          <p14:tracePt t="79846" x="7943850" y="1571625"/>
          <p14:tracePt t="79860" x="7935913" y="1589088"/>
          <p14:tracePt t="79881" x="7935913" y="1597025"/>
          <p14:tracePt t="79895" x="7935913" y="1606550"/>
          <p14:tracePt t="79908" x="7935913" y="1614488"/>
          <p14:tracePt t="79917" x="7935913" y="1622425"/>
          <p14:tracePt t="79922" x="7935913" y="1631950"/>
          <p14:tracePt t="79929" x="7943850" y="1639888"/>
          <p14:tracePt t="79937" x="7951788" y="1649413"/>
          <p14:tracePt t="79954" x="7969250" y="1665288"/>
          <p14:tracePt t="79957" x="7977188" y="1682750"/>
          <p14:tracePt t="79965" x="7986713" y="1682750"/>
          <p14:tracePt t="79971" x="7994650" y="1690688"/>
          <p14:tracePt t="79978" x="8004175" y="1700213"/>
          <p14:tracePt t="79992" x="8020050" y="1708150"/>
          <p14:tracePt t="80007" x="8029575" y="1716088"/>
          <p14:tracePt t="80013" x="8037513" y="1716088"/>
          <p14:tracePt t="80021" x="8045450" y="1725613"/>
          <p14:tracePt t="80035" x="8054975" y="1725613"/>
          <p14:tracePt t="80041" x="8070850" y="1733550"/>
          <p14:tracePt t="80048" x="8088313" y="1733550"/>
          <p14:tracePt t="80055" x="8096250" y="1741488"/>
          <p14:tracePt t="80062" x="8139113" y="1741488"/>
          <p14:tracePt t="80070" x="8181975" y="1741488"/>
          <p14:tracePt t="80076" x="8215313" y="1741488"/>
          <p14:tracePt t="80084" x="8291513" y="1741488"/>
          <p14:tracePt t="80090" x="8351838" y="1741488"/>
          <p14:tracePt t="80097" x="8420100" y="1733550"/>
          <p14:tracePt t="80104" x="8445500" y="1733550"/>
          <p14:tracePt t="80111" x="8462963" y="1733550"/>
          <p14:tracePt t="80118" x="8478838" y="1733550"/>
          <p14:tracePt t="80124" x="8496300" y="1733550"/>
          <p14:tracePt t="80131" x="8504238" y="1733550"/>
          <p14:tracePt t="80138" x="8513763" y="1733550"/>
          <p14:tracePt t="80153" x="8521700" y="1733550"/>
          <p14:tracePt t="80159" x="8529638" y="1733550"/>
          <p14:tracePt t="80173" x="8539163" y="1733550"/>
          <p14:tracePt t="80201" x="8547100" y="1733550"/>
          <p14:tracePt t="80229" x="8547100" y="1741488"/>
          <p14:tracePt t="80250" x="8547100" y="1751013"/>
          <p14:tracePt t="80271" x="8555038" y="1751013"/>
          <p14:tracePt t="80277" x="8555038" y="1758950"/>
          <p14:tracePt t="80292" x="8555038" y="1766888"/>
          <p14:tracePt t="80299" x="8564563" y="1766888"/>
          <p14:tracePt t="80319" x="8564563" y="1776413"/>
          <p14:tracePt t="80334" x="8572500" y="1784350"/>
          <p14:tracePt t="80340" x="8572500" y="1793875"/>
          <p14:tracePt t="80347" x="8580438" y="1809750"/>
          <p14:tracePt t="80354" x="8580438" y="1819275"/>
          <p14:tracePt t="80362" x="8580438" y="1835150"/>
          <p14:tracePt t="80369" x="8589963" y="1860550"/>
          <p14:tracePt t="80377" x="8589963" y="1895475"/>
          <p14:tracePt t="80384" x="8589963" y="1920875"/>
          <p14:tracePt t="80389" x="8589963" y="1971675"/>
          <p14:tracePt t="80396" x="8589963" y="2030413"/>
          <p14:tracePt t="80403" x="8580438" y="2082800"/>
          <p14:tracePt t="80410" x="8572500" y="2141538"/>
          <p14:tracePt t="80418" x="8564563" y="2174875"/>
          <p14:tracePt t="80425" x="8555038" y="2200275"/>
          <p14:tracePt t="80431" x="8547100" y="2217738"/>
          <p14:tracePt t="80438" x="8539163" y="2243138"/>
          <p14:tracePt t="80445" x="8539163" y="2252663"/>
          <p14:tracePt t="80453" x="8539163" y="2260600"/>
          <p14:tracePt t="80458" x="8529638" y="2268538"/>
          <p14:tracePt t="80468" x="8529638" y="2286000"/>
          <p14:tracePt t="80479" x="8529638" y="2303463"/>
          <p14:tracePt t="80486" x="8521700" y="2319338"/>
          <p14:tracePt t="80494" x="8521700" y="2336800"/>
          <p14:tracePt t="80502" x="8513763" y="2354263"/>
          <p14:tracePt t="80507" x="8504238" y="2387600"/>
          <p14:tracePt t="80515" x="8504238" y="2422525"/>
          <p14:tracePt t="80523" x="8496300" y="2473325"/>
          <p14:tracePt t="80528" x="8496300" y="2516188"/>
          <p14:tracePt t="80537" x="8496300" y="2566988"/>
          <p14:tracePt t="80545" x="8496300" y="2592388"/>
          <p14:tracePt t="80551" x="8496300" y="2625725"/>
          <p14:tracePt t="80557" x="8496300" y="2651125"/>
          <p14:tracePt t="80564" x="8496300" y="2668588"/>
          <p14:tracePt t="80570" x="8496300" y="2676525"/>
          <p14:tracePt t="80577" x="8496300" y="2701925"/>
          <p14:tracePt t="80586" x="8496300" y="2711450"/>
          <p14:tracePt t="80591" x="8496300" y="2727325"/>
          <p14:tracePt t="80605" x="8496300" y="2744788"/>
          <p14:tracePt t="80613" x="8496300" y="2752725"/>
          <p14:tracePt t="80619" x="8504238" y="2778125"/>
          <p14:tracePt t="80626" x="8513763" y="2795588"/>
          <p14:tracePt t="80635" x="8529638" y="2820988"/>
          <p14:tracePt t="80639" x="8555038" y="2855913"/>
          <p14:tracePt t="80647" x="8605838" y="2906713"/>
          <p14:tracePt t="80654" x="8640763" y="2940050"/>
          <p14:tracePt t="80661" x="8666163" y="2949575"/>
          <p14:tracePt t="80669" x="8691563" y="2965450"/>
          <p14:tracePt t="80675" x="8699500" y="2974975"/>
          <p14:tracePt t="80737" x="8691563" y="2974975"/>
          <p14:tracePt t="80767" x="8683625" y="2974975"/>
          <p14:tracePt t="80824" x="8674100" y="2965450"/>
          <p14:tracePt t="80866" x="8666163" y="2965450"/>
          <p14:tracePt t="80886" x="8666163" y="2974975"/>
          <p14:tracePt t="80893" x="8658225" y="2974975"/>
          <p14:tracePt t="80914" x="8658225" y="2982913"/>
          <p14:tracePt t="80935" x="8648700" y="2990850"/>
          <p14:tracePt t="80956" x="8648700" y="3000375"/>
          <p14:tracePt t="80971" x="8648700" y="3008313"/>
          <p14:tracePt t="80984" x="8648700" y="3016250"/>
          <p14:tracePt t="80995" x="8640763" y="3025775"/>
          <p14:tracePt t="80998" x="8640763" y="3041650"/>
          <p14:tracePt t="81004" x="8640763" y="3067050"/>
          <p14:tracePt t="81013" x="8640763" y="3109913"/>
          <p14:tracePt t="81019" x="8632825" y="3160713"/>
          <p14:tracePt t="81026" x="8632825" y="3228975"/>
          <p14:tracePt t="81034" x="8632825" y="3305175"/>
          <p14:tracePt t="81041" x="8632825" y="3355975"/>
          <p14:tracePt t="81047" x="8632825" y="3390900"/>
          <p14:tracePt t="81053" x="8632825" y="3416300"/>
          <p14:tracePt t="81062" x="8632825" y="3433763"/>
          <p14:tracePt t="81068" x="8632825" y="3441700"/>
          <p14:tracePt t="81074" x="8632825" y="3449638"/>
          <p14:tracePt t="81083" x="8632825" y="3467100"/>
          <p14:tracePt t="81088" x="8632825" y="3475038"/>
          <p14:tracePt t="81095" x="8632825" y="3484563"/>
          <p14:tracePt t="81103" x="8632825" y="3492500"/>
          <p14:tracePt t="81117" x="8632825" y="3509963"/>
          <p14:tracePt t="81123" x="8640763" y="3517900"/>
          <p14:tracePt t="81131" x="8640763" y="3535363"/>
          <p14:tracePt t="81137" x="8640763" y="3543300"/>
          <p14:tracePt t="81145" x="8648700" y="3552825"/>
          <p14:tracePt t="81153" x="8658225" y="3568700"/>
          <p14:tracePt t="81158" x="8666163" y="3586163"/>
          <p14:tracePt t="81165" x="8683625" y="3611563"/>
          <p14:tracePt t="81172" x="8691563" y="3636963"/>
          <p14:tracePt t="81179" x="8709025" y="3654425"/>
          <p14:tracePt t="81188" x="8716963" y="3662363"/>
          <p14:tracePt t="81193" x="8724900" y="3679825"/>
          <p14:tracePt t="81201" x="8734425" y="3697288"/>
          <p14:tracePt t="81206" x="8742363" y="3705225"/>
          <p14:tracePt t="81213" x="8759825" y="3722688"/>
          <p14:tracePt t="81221" x="8759825" y="3730625"/>
          <p14:tracePt t="81228" x="8767763" y="3738563"/>
          <p14:tracePt t="81244" x="8767763" y="3748088"/>
          <p14:tracePt t="81250" x="8777288" y="3763963"/>
          <p14:tracePt t="81256" x="8785225" y="3763963"/>
          <p14:tracePt t="81262" x="8793163" y="3781425"/>
          <p14:tracePt t="81270" x="8802688" y="3781425"/>
          <p14:tracePt t="81277" x="8802688" y="3798888"/>
          <p14:tracePt t="81284" x="8810625" y="3798888"/>
          <p14:tracePt t="81291" x="8818563" y="3806825"/>
          <p14:tracePt t="81298" x="8828088" y="3816350"/>
          <p14:tracePt t="81304" x="8836025" y="3824288"/>
          <p14:tracePt t="81320" x="8843963" y="3832225"/>
          <p14:tracePt t="81325" x="8843963" y="3841750"/>
          <p14:tracePt t="81334" x="8861425" y="3841750"/>
          <p14:tracePt t="81340" x="8861425" y="3849688"/>
          <p14:tracePt t="81346" x="8878888" y="3849688"/>
          <p14:tracePt t="81353" x="8894763" y="3857625"/>
          <p14:tracePt t="81361" x="8912225" y="3857625"/>
          <p14:tracePt t="81368" x="8937625" y="3857625"/>
          <p14:tracePt t="81373" x="8963025" y="3857625"/>
          <p14:tracePt t="81382" x="8988425" y="3857625"/>
          <p14:tracePt t="81388" x="9005888" y="3857625"/>
          <p14:tracePt t="81394" x="9039225" y="3857625"/>
          <p14:tracePt t="81402" x="9056688" y="3857625"/>
          <p14:tracePt t="81409" x="9074150" y="3857625"/>
          <p14:tracePt t="81417" x="9082088" y="3857625"/>
          <p14:tracePt t="81423" x="9099550" y="3857625"/>
          <p14:tracePt t="81430" x="9107488" y="3857625"/>
          <p14:tracePt t="81436" x="9117013" y="3857625"/>
          <p14:tracePt t="81443" x="9117013" y="3849688"/>
          <p14:tracePt t="81451" x="9132888" y="3849688"/>
          <p14:tracePt t="81458" x="9142413" y="3849688"/>
          <p14:tracePt t="81466" x="9150350" y="3841750"/>
          <p14:tracePt t="81472" x="9158288" y="3832225"/>
          <p14:tracePt t="81479" x="9175750" y="3824288"/>
          <p14:tracePt t="81486" x="9201150" y="3806825"/>
          <p14:tracePt t="81492" x="9261475" y="3763963"/>
          <p14:tracePt t="81501" x="9302750" y="3730625"/>
          <p14:tracePt t="81507" x="9328150" y="3713163"/>
          <p14:tracePt t="81513" x="9363075" y="3687763"/>
          <p14:tracePt t="81520" x="9371013" y="3671888"/>
          <p14:tracePt t="81528" x="9388475" y="3654425"/>
          <p14:tracePt t="81541" x="9405938" y="3646488"/>
          <p14:tracePt t="81550" x="9405938" y="3636963"/>
          <p14:tracePt t="81555" x="9405938" y="3629025"/>
          <p14:tracePt t="81562" x="9413875" y="3629025"/>
          <p14:tracePt t="81569" x="9413875" y="3619500"/>
          <p14:tracePt t="81590" x="9413875" y="3603625"/>
          <p14:tracePt t="81598" x="9421813" y="3594100"/>
          <p14:tracePt t="81603" x="9421813" y="3586163"/>
          <p14:tracePt t="81610" x="9439275" y="3552825"/>
          <p14:tracePt t="81619" x="9447213" y="3502025"/>
          <p14:tracePt t="81625" x="9447213" y="3433763"/>
          <p14:tracePt t="81633" x="9456738" y="3382963"/>
          <p14:tracePt t="81639" x="9456738" y="3348038"/>
          <p14:tracePt t="81646" x="9456738" y="3314700"/>
          <p14:tracePt t="81652" x="9456738" y="3297238"/>
          <p14:tracePt t="81660" x="9456738" y="3279775"/>
          <p14:tracePt t="81668" x="9456738" y="3271838"/>
          <p14:tracePt t="81673" x="9456738" y="3263900"/>
          <p14:tracePt t="81682" x="9447213" y="3254375"/>
          <p14:tracePt t="81687" x="9447213" y="3238500"/>
          <p14:tracePt t="81694" x="9447213" y="3228975"/>
          <p14:tracePt t="81702" x="9431338" y="3221038"/>
          <p14:tracePt t="81709" x="9431338" y="3195638"/>
          <p14:tracePt t="81717" x="9413875" y="3160713"/>
          <p14:tracePt t="81722" x="9413875" y="3127375"/>
          <p14:tracePt t="81730" x="9396413" y="3067050"/>
          <p14:tracePt t="81736" x="9388475" y="3025775"/>
          <p14:tracePt t="81745" x="9371013" y="2957513"/>
          <p14:tracePt t="81754" x="9363075" y="2897188"/>
          <p14:tracePt t="81756" x="9353550" y="2881313"/>
          <p14:tracePt t="81763" x="9345613" y="2863850"/>
          <p14:tracePt t="81771" x="9345613" y="2846388"/>
          <p14:tracePt t="81778" x="9337675" y="2830513"/>
          <p14:tracePt t="81786" x="9337675" y="2813050"/>
          <p14:tracePt t="81792" x="9337675" y="2795588"/>
          <p14:tracePt t="81800" x="9337675" y="2778125"/>
          <p14:tracePt t="81806" x="9337675" y="2762250"/>
          <p14:tracePt t="81813" x="9337675" y="2736850"/>
          <p14:tracePt t="81819" x="9328150" y="2701925"/>
          <p14:tracePt t="81827" x="9328150" y="2633663"/>
          <p14:tracePt t="81835" x="9328150" y="2566988"/>
          <p14:tracePt t="81840" x="9328150" y="2473325"/>
          <p14:tracePt t="81850" x="9337675" y="2405063"/>
          <p14:tracePt t="81854" x="9345613" y="2319338"/>
          <p14:tracePt t="81861" x="9353550" y="2278063"/>
          <p14:tracePt t="81869" x="9363075" y="2235200"/>
          <p14:tracePt t="81875" x="9371013" y="2209800"/>
          <p14:tracePt t="81883" x="9371013" y="2184400"/>
          <p14:tracePt t="81890" x="9371013" y="2174875"/>
          <p14:tracePt t="81896" x="9371013" y="2166938"/>
          <p14:tracePt t="81903" x="9380538" y="2149475"/>
          <p14:tracePt t="81911" x="9380538" y="2141538"/>
          <p14:tracePt t="81918" x="9380538" y="2133600"/>
          <p14:tracePt t="81924" x="9388475" y="2133600"/>
          <p14:tracePt t="81936" x="9388475" y="2124075"/>
          <p14:tracePt t="81938" x="9388475" y="2116138"/>
          <p14:tracePt t="81953" x="9396413" y="2108200"/>
          <p14:tracePt t="81959" x="9396413" y="2098675"/>
          <p14:tracePt t="81967" x="9396413" y="2082800"/>
          <p14:tracePt t="81974" x="9413875" y="2073275"/>
          <p14:tracePt t="81981" x="9413875" y="2065338"/>
          <p14:tracePt t="81987" x="9431338" y="2039938"/>
          <p14:tracePt t="81994" x="9439275" y="2022475"/>
          <p14:tracePt t="82003" x="9456738" y="2014538"/>
          <p14:tracePt t="82007" x="9472613" y="1989138"/>
          <p14:tracePt t="82015" x="9490075" y="1971675"/>
          <p14:tracePt t="82022" x="9507538" y="1954213"/>
          <p14:tracePt t="82029" x="9515475" y="1938338"/>
          <p14:tracePt t="82037" x="9540875" y="1920875"/>
          <p14:tracePt t="82043" x="9558338" y="1903413"/>
          <p14:tracePt t="82051" x="9583738" y="1885950"/>
          <p14:tracePt t="82056" x="9609138" y="1870075"/>
          <p14:tracePt t="82063" x="9634538" y="1844675"/>
          <p14:tracePt t="82070" x="9642475" y="1835150"/>
          <p14:tracePt t="82078" x="9659938" y="1827213"/>
          <p14:tracePt t="82086" x="9677400" y="1819275"/>
          <p14:tracePt t="82092" x="9694863" y="1801813"/>
          <p14:tracePt t="82099" x="9720263" y="1793875"/>
          <p14:tracePt t="82105" x="9736138" y="1776413"/>
          <p14:tracePt t="82113" x="9753600" y="1766888"/>
          <p14:tracePt t="82119" x="9771063" y="1758950"/>
          <p14:tracePt t="82126" x="9786938" y="1751013"/>
          <p14:tracePt t="82134" x="9804400" y="1741488"/>
          <p14:tracePt t="82140" x="9821863" y="1733550"/>
          <p14:tracePt t="82147" x="9829800" y="1725613"/>
          <p14:tracePt t="82153" x="9855200" y="1716088"/>
          <p14:tracePt t="82161" x="9864725" y="1708150"/>
          <p14:tracePt t="82170" x="9880600" y="1700213"/>
          <p14:tracePt t="82174" x="9898063" y="1690688"/>
          <p14:tracePt t="82183" x="9915525" y="1690688"/>
          <p14:tracePt t="82189" x="9915525" y="1682750"/>
          <p14:tracePt t="82196" x="9931400" y="1674813"/>
          <p14:tracePt t="82210" x="9940925" y="1665288"/>
          <p14:tracePt t="82218" x="9948863" y="1665288"/>
          <p14:tracePt t="82233" x="9956800" y="1665288"/>
          <p14:tracePt t="82237" x="9956800" y="1657350"/>
          <p14:tracePt t="82245" x="9966325" y="1657350"/>
          <p14:tracePt t="82258" x="9966325" y="1649413"/>
          <p14:tracePt t="82267" x="9974263" y="1649413"/>
          <p14:tracePt t="82274" x="9974263" y="1639888"/>
          <p14:tracePt t="82279" x="9983788" y="1639888"/>
          <p14:tracePt t="82287" x="9983788" y="1631950"/>
          <p14:tracePt t="82301" x="9991725" y="1622425"/>
          <p14:tracePt t="82308" x="9999663" y="1597025"/>
          <p14:tracePt t="82315" x="10025063" y="1546225"/>
          <p14:tracePt t="82321" x="10075863" y="1452563"/>
          <p14:tracePt t="82328" x="10126663" y="1300163"/>
          <p14:tracePt t="82337" x="10194925" y="1087438"/>
          <p14:tracePt t="82341" x="10255250" y="798513"/>
          <p14:tracePt t="82350" x="10280650" y="552450"/>
          <p14:tracePt t="82356" x="10280650" y="441325"/>
          <p14:tracePt t="82363" x="10280650" y="382588"/>
          <p14:tracePt t="82370" x="10271125" y="365125"/>
          <p14:tracePt t="82377" x="10263188" y="347663"/>
          <p14:tracePt t="82385" x="10255250" y="347663"/>
          <p14:tracePt t="82418" x="10245725" y="347663"/>
          <p14:tracePt t="82433" x="10237788" y="347663"/>
          <p14:tracePt t="82439" x="10229850" y="347663"/>
          <p14:tracePt t="82446" x="10220325" y="347663"/>
          <p14:tracePt t="82454" x="10220325" y="357188"/>
          <p14:tracePt t="82461" x="10204450" y="357188"/>
          <p14:tracePt t="82468" x="10194925" y="374650"/>
          <p14:tracePt t="82475" x="10179050" y="382588"/>
          <p14:tracePt t="82484" x="10136188" y="400050"/>
          <p14:tracePt t="82488" x="10075863" y="415925"/>
          <p14:tracePt t="82496" x="10025063" y="441325"/>
          <p14:tracePt t="82502" x="9974263" y="450850"/>
          <p14:tracePt t="82509" x="9915525" y="466725"/>
          <p14:tracePt t="82517" x="9872663" y="484188"/>
          <p14:tracePt t="82523" x="9855200" y="492125"/>
          <p14:tracePt t="82531" x="9839325" y="501650"/>
          <p14:tracePt t="82536" x="9812338" y="509588"/>
          <p14:tracePt t="82544" x="9786938" y="519113"/>
          <p14:tracePt t="82552" x="9779000" y="519113"/>
          <p14:tracePt t="82558" x="9761538" y="519113"/>
          <p14:tracePt t="82566" x="9745663" y="527050"/>
          <p14:tracePt t="82572" x="9720263" y="534988"/>
          <p14:tracePt t="82578" x="9702800" y="534988"/>
          <p14:tracePt t="82585" x="9659938" y="560388"/>
          <p14:tracePt t="82593" x="9609138" y="569913"/>
          <p14:tracePt t="82600" x="9558338" y="595313"/>
          <p14:tracePt t="82607" x="9464675" y="646113"/>
          <p14:tracePt t="82616" x="9277350" y="755650"/>
          <p14:tracePt t="82620" x="9099550" y="841375"/>
          <p14:tracePt t="82627" x="8886825" y="977900"/>
          <p14:tracePt t="82636" x="8750300" y="1069975"/>
          <p14:tracePt t="82642" x="8666163" y="1138238"/>
          <p14:tracePt t="82650" x="8580438" y="1206500"/>
          <p14:tracePt t="82655" x="8529638" y="1249363"/>
          <p14:tracePt t="82662" x="8504238" y="1266825"/>
          <p14:tracePt t="82669" x="8488363" y="1282700"/>
          <p14:tracePt t="82685" x="8478838" y="1292225"/>
          <p14:tracePt t="82690" x="8462963" y="1300163"/>
          <p14:tracePt t="82704" x="8453438" y="1300163"/>
          <p14:tracePt t="82711" x="8445500" y="1308100"/>
          <p14:tracePt t="82774" x="8435975" y="1308100"/>
          <p14:tracePt t="82781" x="8428038" y="1308100"/>
          <p14:tracePt t="82787" x="8420100" y="1308100"/>
          <p14:tracePt t="82803" x="8410575" y="1308100"/>
          <p14:tracePt t="82808" x="8394700" y="1308100"/>
          <p14:tracePt t="82817" x="8385175" y="1308100"/>
          <p14:tracePt t="82823" x="8369300" y="1308100"/>
          <p14:tracePt t="82829" x="8351838" y="1308100"/>
          <p14:tracePt t="82837" x="8334375" y="1308100"/>
          <p14:tracePt t="82843" x="8308975" y="1308100"/>
          <p14:tracePt t="82850" x="8283575" y="1308100"/>
          <p14:tracePt t="82858" x="8266113" y="1308100"/>
          <p14:tracePt t="82866" x="8240713" y="1308100"/>
          <p14:tracePt t="82871" x="8215313" y="1308100"/>
          <p14:tracePt t="82878" x="8189913" y="1308100"/>
          <p14:tracePt t="82885" x="8174038" y="1308100"/>
          <p14:tracePt t="82895" x="8156575" y="1308100"/>
          <p14:tracePt t="82899" x="8147050" y="1308100"/>
          <p14:tracePt t="82907" x="8139113" y="1308100"/>
          <p14:tracePt t="82914" x="8131175" y="1308100"/>
          <p14:tracePt t="82920" x="8121650" y="1308100"/>
          <p14:tracePt t="82928" x="8113713" y="1308100"/>
          <p14:tracePt t="82949" x="8105775" y="1308100"/>
          <p14:tracePt t="82976" x="8096250" y="1308100"/>
          <p14:tracePt t="82983" x="8088313" y="1308100"/>
          <p14:tracePt t="82989" x="8088313" y="1300163"/>
          <p14:tracePt t="83010" x="8088313" y="1292225"/>
          <p14:tracePt t="83018" x="8080375" y="1292225"/>
          <p14:tracePt t="83059" x="8080375" y="1300163"/>
          <p14:tracePt t="83073" x="8088313" y="1300163"/>
          <p14:tracePt t="83101" x="8096250" y="1308100"/>
          <p14:tracePt t="83129" x="8096250" y="1317625"/>
          <p14:tracePt t="83143" x="8105775" y="1325563"/>
          <p14:tracePt t="83150" x="8105775" y="1333500"/>
          <p14:tracePt t="83157" x="8105775" y="1343025"/>
          <p14:tracePt t="83165" x="8113713" y="1343025"/>
          <p14:tracePt t="83171" x="8121650" y="1360488"/>
          <p14:tracePt t="83178" x="8121650" y="1368425"/>
          <p14:tracePt t="83191" x="8121650" y="1376363"/>
          <p14:tracePt t="83200" x="8121650" y="1385888"/>
          <p14:tracePt t="83220" x="8131175" y="1393825"/>
          <p14:tracePt t="83226" x="8131175" y="1401763"/>
          <p14:tracePt t="83234" x="8131175" y="1411288"/>
          <p14:tracePt t="83249" x="8131175" y="1419225"/>
          <p14:tracePt t="83254" x="8131175" y="1427163"/>
          <p14:tracePt t="83269" x="8139113" y="1436688"/>
          <p14:tracePt t="83275" x="8139113" y="1444625"/>
          <p14:tracePt t="83283" x="8139113" y="1462088"/>
          <p14:tracePt t="83290" x="8139113" y="1477963"/>
          <p14:tracePt t="83298" x="8147050" y="1495425"/>
          <p14:tracePt t="83303" x="8147050" y="1512888"/>
          <p14:tracePt t="83311" x="8147050" y="1530350"/>
          <p14:tracePt t="83317" x="8147050" y="1538288"/>
          <p14:tracePt t="83323" x="8147050" y="1563688"/>
          <p14:tracePt t="83338" x="8147050" y="1571625"/>
          <p14:tracePt t="83344" x="8147050" y="1589088"/>
          <p14:tracePt t="83358" x="8147050" y="1606550"/>
          <p14:tracePt t="83380" x="8147050" y="1622425"/>
          <p14:tracePt t="83393" x="8147050" y="1631950"/>
          <p14:tracePt t="83415" x="8147050" y="1639888"/>
          <p14:tracePt t="83421" x="8147050" y="1649413"/>
          <p14:tracePt t="83442" x="8147050" y="1657350"/>
          <p14:tracePt t="83471" x="8147050" y="1665288"/>
          <p14:tracePt t="83498" x="8147050" y="1674813"/>
          <p14:tracePt t="83533" x="8147050" y="1682750"/>
          <p14:tracePt t="86473" x="8164513" y="1690688"/>
          <p14:tracePt t="86480" x="8189913" y="1700213"/>
          <p14:tracePt t="86487" x="8199438" y="1700213"/>
          <p14:tracePt t="86495" x="8207375" y="1716088"/>
          <p14:tracePt t="86501" x="8232775" y="1716088"/>
          <p14:tracePt t="86508" x="8250238" y="1725613"/>
          <p14:tracePt t="86514" x="8275638" y="1733550"/>
          <p14:tracePt t="86522" x="8283575" y="1741488"/>
          <p14:tracePt t="86529" x="8308975" y="1758950"/>
          <p14:tracePt t="86535" x="8326438" y="1766888"/>
          <p14:tracePt t="86542" x="8334375" y="1776413"/>
          <p14:tracePt t="86549" x="8351838" y="1784350"/>
          <p14:tracePt t="86557" x="8377238" y="1793875"/>
          <p14:tracePt t="86564" x="8394700" y="1809750"/>
          <p14:tracePt t="86579" x="8410575" y="1809750"/>
          <p14:tracePt t="86584" x="8435975" y="1819275"/>
          <p14:tracePt t="86591" x="8445500" y="1827213"/>
          <p14:tracePt t="86598" x="8453438" y="1835150"/>
          <p14:tracePt t="86605" x="8462963" y="1844675"/>
          <p14:tracePt t="86613" x="8470900" y="1852613"/>
          <p14:tracePt t="86619" x="8488363" y="1860550"/>
          <p14:tracePt t="86628" x="8496300" y="1870075"/>
          <p14:tracePt t="86633" x="8504238" y="1878013"/>
          <p14:tracePt t="86640" x="8513763" y="1885950"/>
          <p14:tracePt t="86648" x="8529638" y="1885950"/>
          <p14:tracePt t="86653" x="8529638" y="1903413"/>
          <p14:tracePt t="86662" x="8539163" y="1903413"/>
          <p14:tracePt t="86668" x="8539163" y="1911350"/>
          <p14:tracePt t="86675" x="8547100" y="1911350"/>
          <p14:tracePt t="86682" x="8547100" y="1920875"/>
          <p14:tracePt t="86688" x="8555038" y="1928813"/>
          <p14:tracePt t="86697" x="8564563" y="1938338"/>
          <p14:tracePt t="86702" x="8572500" y="1938338"/>
          <p14:tracePt t="86710" x="8572500" y="1946275"/>
          <p14:tracePt t="86716" x="8580438" y="1946275"/>
          <p14:tracePt t="86723" x="8580438" y="1954213"/>
          <p14:tracePt t="86731" x="8580438" y="1963738"/>
          <p14:tracePt t="86746" x="8580438" y="1971675"/>
          <p14:tracePt t="86758" x="8589963" y="1979613"/>
          <p14:tracePt t="86779" x="8589963" y="1989138"/>
          <p14:tracePt t="86786" x="8597900" y="1997075"/>
          <p14:tracePt t="86807" x="8597900" y="2005013"/>
          <p14:tracePt t="86828" x="8605838" y="2005013"/>
          <p14:tracePt t="86845" x="8615363" y="2014538"/>
          <p14:tracePt t="86863" x="8615363" y="2022475"/>
          <p14:tracePt t="86870" x="8615363" y="2030413"/>
          <p14:tracePt t="86878" x="8623300" y="2030413"/>
          <p14:tracePt t="86883" x="8623300" y="2039938"/>
          <p14:tracePt t="86897" x="8640763" y="2039938"/>
          <p14:tracePt t="86905" x="8640763" y="2047875"/>
          <p14:tracePt t="86912" x="8648700" y="2047875"/>
          <p14:tracePt t="86925" x="8658225" y="2055813"/>
          <p14:tracePt t="86932" x="8658225" y="2065338"/>
          <p14:tracePt t="86939" x="8666163" y="2065338"/>
          <p14:tracePt t="86947" x="8674100" y="2065338"/>
          <p14:tracePt t="86953" x="8683625" y="2073275"/>
          <p14:tracePt t="86963" x="8691563" y="2073275"/>
          <p14:tracePt t="86967" x="8699500" y="2073275"/>
          <p14:tracePt t="86975" x="8709025" y="2082800"/>
          <p14:tracePt t="86981" x="8716963" y="2090738"/>
          <p14:tracePt t="86988" x="8734425" y="2090738"/>
          <p14:tracePt t="86996" x="8742363" y="2090738"/>
          <p14:tracePt t="87002" x="8750300" y="2098675"/>
          <p14:tracePt t="87009" x="8759825" y="2108200"/>
          <p14:tracePt t="87015" x="8767763" y="2108200"/>
          <p14:tracePt t="87023" x="8777288" y="2108200"/>
          <p14:tracePt t="87030" x="8777288" y="2124075"/>
          <p14:tracePt t="87037" x="8785225" y="2124075"/>
          <p14:tracePt t="87051" x="8793163" y="2133600"/>
          <p14:tracePt t="87058" x="8802688" y="2133600"/>
          <p14:tracePt t="87072" x="8802688" y="2141538"/>
          <p14:tracePt t="87080" x="8810625" y="2141538"/>
          <p14:tracePt t="87086" x="8810625" y="2149475"/>
          <p14:tracePt t="87094" x="8810625" y="2159000"/>
          <p14:tracePt t="87107" x="8818563" y="2159000"/>
          <p14:tracePt t="87113" x="8818563" y="2166938"/>
          <p14:tracePt t="87121" x="8818563" y="2174875"/>
          <p14:tracePt t="87135" x="8828088" y="2184400"/>
          <p14:tracePt t="87141" x="8836025" y="2192338"/>
          <p14:tracePt t="87156" x="8843963" y="2200275"/>
          <p14:tracePt t="87169" x="8843963" y="2217738"/>
          <p14:tracePt t="87178" x="8853488" y="2217738"/>
          <p14:tracePt t="87183" x="8853488" y="2227263"/>
          <p14:tracePt t="87191" x="8861425" y="2227263"/>
          <p14:tracePt t="87198" x="8869363" y="2235200"/>
          <p14:tracePt t="87218" x="8878888" y="2252663"/>
          <p14:tracePt t="87225" x="8878888" y="2260600"/>
          <p14:tracePt t="87239" x="8886825" y="2268538"/>
          <p14:tracePt t="87253" x="8886825" y="2278063"/>
          <p14:tracePt t="87261" x="8894763" y="2278063"/>
          <p14:tracePt t="87267" x="8894763" y="2286000"/>
          <p14:tracePt t="87280" x="8894763" y="2293938"/>
          <p14:tracePt t="87288" x="8904288" y="2303463"/>
          <p14:tracePt t="87330" x="8912225" y="2311400"/>
          <p14:tracePt t="87358" x="8921750" y="2311400"/>
          <p14:tracePt t="87372" x="8921750" y="2319338"/>
          <p14:tracePt t="87378" x="8929688" y="2319338"/>
          <p14:tracePt t="87385" x="8937625" y="2319338"/>
          <p14:tracePt t="87406" x="8947150" y="2328863"/>
          <p14:tracePt t="87434" x="8955088" y="2328863"/>
          <p14:tracePt t="87462" x="8963025" y="2328863"/>
          <p14:tracePt t="87469" x="8972550" y="2328863"/>
          <p14:tracePt t="87490" x="8980488" y="2328863"/>
          <p14:tracePt t="87511" x="8988425" y="2328863"/>
          <p14:tracePt t="87539" x="8997950" y="2328863"/>
          <p14:tracePt t="87545" x="9005888" y="2328863"/>
          <p14:tracePt t="87560" x="9013825" y="2328863"/>
          <p14:tracePt t="87573" x="9013825" y="2319338"/>
          <p14:tracePt t="87587" x="9023350" y="2319338"/>
          <p14:tracePt t="87601" x="9023350" y="2311400"/>
          <p14:tracePt t="87615" x="9031288" y="2303463"/>
          <p14:tracePt t="87622" x="9031288" y="2293938"/>
          <p14:tracePt t="87644" x="9039225" y="2293938"/>
          <p14:tracePt t="87657" x="9039225" y="2286000"/>
          <p14:tracePt t="87678" x="9039225" y="2278063"/>
          <p14:tracePt t="87694" x="9048750" y="2278063"/>
          <p14:tracePt t="87700" x="9048750" y="2268538"/>
          <p14:tracePt t="87923" x="9048750" y="2260600"/>
          <p14:tracePt t="87937" x="9056688" y="2252663"/>
          <p14:tracePt t="87958" x="9064625" y="2252663"/>
          <p14:tracePt t="87964" x="9064625" y="2243138"/>
          <p14:tracePt t="87986" x="9074150" y="2235200"/>
          <p14:tracePt t="88001" x="9074150" y="2227263"/>
          <p14:tracePt t="88035" x="9082088" y="2217738"/>
          <p14:tracePt t="88064" x="9091613" y="2217738"/>
          <p14:tracePt t="88083" x="9091613" y="2209800"/>
          <p14:tracePt t="88111" x="9091613" y="2200275"/>
          <p14:tracePt t="88153" x="9091613" y="2192338"/>
          <p14:tracePt t="88167" x="9082088" y="2192338"/>
          <p14:tracePt t="88188" x="9082088" y="2184400"/>
          <p14:tracePt t="88229" x="9082088" y="2174875"/>
          <p14:tracePt t="88306" x="9091613" y="2174875"/>
          <p14:tracePt t="88334" x="9099550" y="2166938"/>
          <p14:tracePt t="88342" x="9107488" y="2166938"/>
          <p14:tracePt t="88348" x="9124950" y="2159000"/>
          <p14:tracePt t="88355" x="9142413" y="2159000"/>
          <p14:tracePt t="88362" x="9167813" y="2141538"/>
          <p14:tracePt t="88369" x="9175750" y="2133600"/>
          <p14:tracePt t="88377" x="9201150" y="2133600"/>
          <p14:tracePt t="88385" x="9218613" y="2133600"/>
          <p14:tracePt t="88396" x="9226550" y="2133600"/>
          <p14:tracePt t="88412" x="9236075" y="2133600"/>
          <p14:tracePt t="88418" x="9244013" y="2133600"/>
          <p14:tracePt t="88431" x="9251950" y="2133600"/>
          <p14:tracePt t="88453" x="9251950" y="2141538"/>
          <p14:tracePt t="88461" x="9251950" y="2149475"/>
          <p14:tracePt t="88473" x="9251950" y="2159000"/>
          <p14:tracePt t="88494" x="9251950" y="2166938"/>
          <p14:tracePt t="88501" x="9251950" y="2174875"/>
          <p14:tracePt t="88515" x="9251950" y="2184400"/>
          <p14:tracePt t="88522" x="9251950" y="2192338"/>
          <p14:tracePt t="88535" x="9251950" y="2200275"/>
          <p14:tracePt t="88544" x="9244013" y="2209800"/>
          <p14:tracePt t="88550" x="9236075" y="2217738"/>
          <p14:tracePt t="88557" x="9236075" y="2227263"/>
          <p14:tracePt t="88564" x="9236075" y="2235200"/>
          <p14:tracePt t="88572" x="9236075" y="2243138"/>
          <p14:tracePt t="88593" x="9226550" y="2252663"/>
          <p14:tracePt t="88598" x="9226550" y="2260600"/>
          <p14:tracePt t="88627" x="9226550" y="2268538"/>
          <p14:tracePt t="88641" x="9226550" y="2278063"/>
          <p14:tracePt t="88647" x="9218613" y="2278063"/>
          <p14:tracePt t="88655" x="9218613" y="2286000"/>
          <p14:tracePt t="88662" x="9209088" y="2293938"/>
          <p14:tracePt t="88684" x="9201150" y="2303463"/>
          <p14:tracePt t="88696" x="9201150" y="2311400"/>
          <p14:tracePt t="88711" x="9193213" y="2319338"/>
          <p14:tracePt t="88726" x="9193213" y="2328863"/>
          <p14:tracePt t="88738" x="9175750" y="2328863"/>
          <p14:tracePt t="88752" x="9175750" y="2336800"/>
          <p14:tracePt t="88760" x="9167813" y="2336800"/>
          <p14:tracePt t="88766" x="9158288" y="2336800"/>
          <p14:tracePt t="88773" x="9150350" y="2336800"/>
          <p14:tracePt t="88794" x="9142413" y="2336800"/>
          <p14:tracePt t="88801" x="9132888" y="2336800"/>
          <p14:tracePt t="88815" x="9124950" y="2336800"/>
          <p14:tracePt t="88822" x="9124950" y="2328863"/>
          <p14:tracePt t="88836" x="9117013" y="2328863"/>
          <p14:tracePt t="88844" x="9117013" y="2319338"/>
          <p14:tracePt t="88864" x="9107488" y="2311400"/>
          <p14:tracePt t="88954" x="9117013" y="2311400"/>
          <p14:tracePt t="88983" x="9132888" y="2311400"/>
          <p14:tracePt t="88996" x="9142413" y="2311400"/>
          <p14:tracePt t="89011" x="9150350" y="2311400"/>
          <p14:tracePt t="89017" x="9158288" y="2311400"/>
          <p14:tracePt t="89038" x="9167813" y="2303463"/>
          <p14:tracePt t="89052" x="9175750" y="2303463"/>
          <p14:tracePt t="89065" x="9193213" y="2293938"/>
          <p14:tracePt t="89072" x="9201150" y="2293938"/>
          <p14:tracePt t="89080" x="9209088" y="2293938"/>
          <p14:tracePt t="89087" x="9226550" y="2286000"/>
          <p14:tracePt t="89101" x="9236075" y="2286000"/>
          <p14:tracePt t="89109" x="9244013" y="2286000"/>
          <p14:tracePt t="89114" x="9251950" y="2286000"/>
          <p14:tracePt t="89129" x="9261475" y="2286000"/>
          <p14:tracePt t="89136" x="9269413" y="2286000"/>
          <p14:tracePt t="89144" x="9277350" y="2268538"/>
          <p14:tracePt t="89156" x="9286875" y="2268538"/>
          <p14:tracePt t="89171" x="9294813" y="2268538"/>
          <p14:tracePt t="89178" x="9294813" y="2260600"/>
          <p14:tracePt t="89184" x="9302750" y="2260600"/>
          <p14:tracePt t="89193" x="9312275" y="2260600"/>
          <p14:tracePt t="89199" x="9312275" y="2252663"/>
          <p14:tracePt t="89205" x="9320213" y="2252663"/>
          <p14:tracePt t="89220" x="9328150" y="2243138"/>
          <p14:tracePt t="89240" x="9337675" y="2235200"/>
          <p14:tracePt t="89268" x="9337675" y="2227263"/>
          <p14:tracePt t="89281" x="9345613" y="2227263"/>
          <p14:tracePt t="89296" x="9345613" y="2217738"/>
          <p14:tracePt t="89323" x="9345613" y="2209800"/>
          <p14:tracePt t="90782" x="9328150" y="2192338"/>
          <p14:tracePt t="90790" x="9320213" y="2192338"/>
          <p14:tracePt t="90796" x="9302750" y="2174875"/>
          <p14:tracePt t="90804" x="9286875" y="2166938"/>
          <p14:tracePt t="90810" x="9251950" y="2141538"/>
          <p14:tracePt t="90816" x="9236075" y="2133600"/>
          <p14:tracePt t="90825" x="9183688" y="2090738"/>
          <p14:tracePt t="90830" x="9150350" y="2065338"/>
          <p14:tracePt t="90837" x="9132888" y="2039938"/>
          <p14:tracePt t="90845" x="9107488" y="2014538"/>
          <p14:tracePt t="90852" x="9074150" y="1979613"/>
          <p14:tracePt t="90860" x="9039225" y="1946275"/>
          <p14:tracePt t="90866" x="9023350" y="1920875"/>
          <p14:tracePt t="90874" x="8988425" y="1885950"/>
          <p14:tracePt t="90879" x="8972550" y="1870075"/>
          <p14:tracePt t="90886" x="8955088" y="1852613"/>
          <p14:tracePt t="90895" x="8937625" y="1827213"/>
          <p14:tracePt t="90900" x="8921750" y="1809750"/>
          <p14:tracePt t="90909" x="8894763" y="1801813"/>
          <p14:tracePt t="90914" x="8894763" y="1784350"/>
          <p14:tracePt t="90922" x="8878888" y="1766888"/>
          <p14:tracePt t="90928" x="8869363" y="1758950"/>
          <p14:tracePt t="90935" x="8861425" y="1741488"/>
          <p14:tracePt t="90943" x="8853488" y="1733550"/>
          <p14:tracePt t="90960" x="8828088" y="1700213"/>
          <p14:tracePt t="90963" x="8810625" y="1690688"/>
          <p14:tracePt t="90970" x="8810625" y="1674813"/>
          <p14:tracePt t="90977" x="8802688" y="1665288"/>
          <p14:tracePt t="90984" x="8793163" y="1657350"/>
          <p14:tracePt t="90991" x="8785225" y="1649413"/>
          <p14:tracePt t="90997" x="8777288" y="1639888"/>
          <p14:tracePt t="91004" x="8777288" y="1622425"/>
          <p14:tracePt t="91011" x="8767763" y="1606550"/>
          <p14:tracePt t="91018" x="8759825" y="1589088"/>
          <p14:tracePt t="91026" x="8759825" y="1571625"/>
          <p14:tracePt t="91032" x="8742363" y="1555750"/>
          <p14:tracePt t="91040" x="8734425" y="1520825"/>
          <p14:tracePt t="91046" x="8724900" y="1495425"/>
          <p14:tracePt t="91054" x="8699500" y="1470025"/>
          <p14:tracePt t="91059" x="8691563" y="1427163"/>
          <p14:tracePt t="91067" x="8674100" y="1401763"/>
          <p14:tracePt t="91075" x="8666163" y="1376363"/>
          <p14:tracePt t="91082" x="8658225" y="1360488"/>
          <p14:tracePt t="91088" x="8648700" y="1343025"/>
          <p14:tracePt t="91095" x="8648700" y="1333500"/>
          <p14:tracePt t="91102" x="8640763" y="1325563"/>
          <p14:tracePt t="91116" x="8640763" y="1317625"/>
          <p14:tracePt t="91124" x="8632825" y="1317625"/>
          <p14:tracePt t="91130" x="8632825" y="1308100"/>
          <p14:tracePt t="91137" x="8623300" y="1300163"/>
          <p14:tracePt t="91143" x="8615363" y="1282700"/>
          <p14:tracePt t="91151" x="8605838" y="1266825"/>
          <p14:tracePt t="91160" x="8605838" y="1249363"/>
          <p14:tracePt t="91165" x="8589963" y="1231900"/>
          <p14:tracePt t="91172" x="8572500" y="1206500"/>
          <p14:tracePt t="91179" x="8564563" y="1198563"/>
          <p14:tracePt t="91186" x="8555038" y="1181100"/>
          <p14:tracePt t="91194" x="8547100" y="1163638"/>
          <p14:tracePt t="91200" x="8539163" y="1163638"/>
          <p14:tracePt t="91208" x="8539163" y="1147763"/>
          <p14:tracePt t="91214" x="8529638" y="1147763"/>
          <p14:tracePt t="91221" x="8521700" y="1138238"/>
          <p14:tracePt t="91234" x="8521700" y="1122363"/>
          <p14:tracePt t="91242" x="8513763" y="1122363"/>
          <p14:tracePt t="91257" x="8504238" y="1104900"/>
          <p14:tracePt t="91270" x="8496300" y="1096963"/>
          <p14:tracePt t="91283" x="8496300" y="1087438"/>
          <p14:tracePt t="91291" x="8488363" y="1087438"/>
          <p14:tracePt t="91297" x="8488363" y="1069975"/>
          <p14:tracePt t="91304" x="8478838" y="1069975"/>
          <p14:tracePt t="91311" x="8470900" y="1054100"/>
          <p14:tracePt t="91318" x="8470900" y="1044575"/>
          <p14:tracePt t="91326" x="8470900" y="1036638"/>
          <p14:tracePt t="91332" x="8462963" y="1019175"/>
          <p14:tracePt t="91340" x="8462963" y="1011238"/>
          <p14:tracePt t="91346" x="8453438" y="1003300"/>
          <p14:tracePt t="91360" x="8445500" y="993775"/>
          <p14:tracePt t="91367" x="8445500" y="985838"/>
          <p14:tracePt t="91375" x="8435975" y="985838"/>
          <p14:tracePt t="91381" x="8435975" y="977900"/>
          <p14:tracePt t="91388" x="8435975" y="968375"/>
          <p14:tracePt t="91395" x="8428038" y="968375"/>
          <p14:tracePt t="91402" x="8420100" y="960438"/>
          <p14:tracePt t="91423" x="8410575" y="952500"/>
          <p14:tracePt t="91444" x="8410575" y="935038"/>
          <p14:tracePt t="91450" x="8402638" y="935038"/>
          <p14:tracePt t="91493" x="8394700" y="925513"/>
          <p14:tracePt t="91514" x="8385175" y="925513"/>
          <p14:tracePt t="91856" x="8385175" y="935038"/>
          <p14:tracePt t="91862" x="8385175" y="942975"/>
          <p14:tracePt t="91876" x="8385175" y="952500"/>
          <p14:tracePt t="91891" x="8385175" y="960438"/>
          <p14:tracePt t="91912" x="8385175" y="968375"/>
          <p14:tracePt t="91925" x="8385175" y="977900"/>
          <p14:tracePt t="91933" x="8385175" y="985838"/>
          <p14:tracePt t="91957" x="8385175" y="993775"/>
          <p14:tracePt t="91974" x="8385175" y="1011238"/>
          <p14:tracePt t="91995" x="8385175" y="1019175"/>
          <p14:tracePt t="92016" x="8385175" y="1028700"/>
          <p14:tracePt t="92033" x="8385175" y="1036638"/>
          <p14:tracePt t="92037" x="8385175" y="1044575"/>
          <p14:tracePt t="92057" x="8385175" y="1054100"/>
          <p14:tracePt t="92086" x="8385175" y="1062038"/>
          <p14:tracePt t="92107" x="8385175" y="1069975"/>
          <p14:tracePt t="92120" x="8385175" y="1079500"/>
          <p14:tracePt t="92148" x="8385175" y="1087438"/>
          <p14:tracePt t="92169" x="8385175" y="1096963"/>
          <p14:tracePt t="92204" x="8385175" y="1104900"/>
          <p14:tracePt t="92225" x="8385175" y="1112838"/>
          <p14:tracePt t="92267" x="8377238" y="1112838"/>
          <p14:tracePt t="92287" x="8377238" y="1104900"/>
          <p14:tracePt t="92302" x="8369300" y="1104900"/>
          <p14:tracePt t="92315" x="8359775" y="1104900"/>
          <p14:tracePt t="92323" x="8351838" y="1104900"/>
          <p14:tracePt t="92336" x="8343900" y="1104900"/>
          <p14:tracePt t="92343" x="8334375" y="1104900"/>
          <p14:tracePt t="92350" x="8318500" y="1104900"/>
          <p14:tracePt t="92358" x="8266113" y="1112838"/>
          <p14:tracePt t="92364" x="8181975" y="1138238"/>
          <p14:tracePt t="92373" x="8096250" y="1181100"/>
          <p14:tracePt t="92378" x="8029575" y="1231900"/>
          <p14:tracePt t="92385" x="7986713" y="1266825"/>
          <p14:tracePt t="92394" x="7943850" y="1282700"/>
          <p14:tracePt t="92398" x="7926388" y="1300163"/>
          <p14:tracePt t="92407" x="7918450" y="1308100"/>
          <p14:tracePt t="92412" x="7900988" y="1317625"/>
          <p14:tracePt t="92420" x="7900988" y="1325563"/>
          <p14:tracePt t="92426" x="7885113" y="1343025"/>
          <p14:tracePt t="92448" x="7875588" y="1350963"/>
          <p14:tracePt t="92456" x="7867650" y="1350963"/>
          <p14:tracePt t="92461" x="7867650" y="1360488"/>
          <p14:tracePt t="92510" x="7867650" y="1368425"/>
          <p14:tracePt t="92532" x="7867650" y="1376363"/>
          <p14:tracePt t="92538" x="7875588" y="1376363"/>
          <p14:tracePt t="92545" x="7875588" y="1385888"/>
          <p14:tracePt t="92552" x="7875588" y="1393825"/>
          <p14:tracePt t="92559" x="7885113" y="1411288"/>
          <p14:tracePt t="92566" x="7893050" y="1419225"/>
          <p14:tracePt t="92575" x="7893050" y="1436688"/>
          <p14:tracePt t="92580" x="7900988" y="1444625"/>
          <p14:tracePt t="92587" x="7910513" y="1470025"/>
          <p14:tracePt t="92594" x="7926388" y="1487488"/>
          <p14:tracePt t="92601" x="7935913" y="1504950"/>
          <p14:tracePt t="92610" x="7943850" y="1520825"/>
          <p14:tracePt t="92615" x="7951788" y="1538288"/>
          <p14:tracePt t="92623" x="7961313" y="1546225"/>
          <p14:tracePt t="92629" x="7969250" y="1563688"/>
          <p14:tracePt t="92636" x="7986713" y="1571625"/>
          <p14:tracePt t="92643" x="7986713" y="1581150"/>
          <p14:tracePt t="92650" x="8004175" y="1597025"/>
          <p14:tracePt t="92658" x="8012113" y="1597025"/>
          <p14:tracePt t="92664" x="8020050" y="1614488"/>
          <p14:tracePt t="92673" x="8029575" y="1622425"/>
          <p14:tracePt t="92677" x="8037513" y="1631950"/>
          <p14:tracePt t="92684" x="8045450" y="1639888"/>
          <p14:tracePt t="92694" x="8054975" y="1639888"/>
          <p14:tracePt t="92698" x="8070850" y="1657350"/>
          <p14:tracePt t="92706" x="8080375" y="1665288"/>
          <p14:tracePt t="92713" x="8088313" y="1665288"/>
          <p14:tracePt t="92719" x="8105775" y="1674813"/>
          <p14:tracePt t="92726" x="8113713" y="1682750"/>
          <p14:tracePt t="92733" x="8131175" y="1690688"/>
          <p14:tracePt t="92740" x="8139113" y="1700213"/>
          <p14:tracePt t="92747" x="8156575" y="1708150"/>
          <p14:tracePt t="92764" x="8174038" y="1716088"/>
          <p14:tracePt t="92768" x="8181975" y="1725613"/>
          <p14:tracePt t="92776" x="8189913" y="1725613"/>
          <p14:tracePt t="92782" x="8199438" y="1733550"/>
          <p14:tracePt t="92796" x="8215313" y="1733550"/>
          <p14:tracePt t="92803" x="8224838" y="1741488"/>
          <p14:tracePt t="92810" x="8232775" y="1741488"/>
          <p14:tracePt t="92817" x="8240713" y="1741488"/>
          <p14:tracePt t="92825" x="8266113" y="1758950"/>
          <p14:tracePt t="92831" x="8275638" y="1758950"/>
          <p14:tracePt t="92840" x="8291513" y="1758950"/>
          <p14:tracePt t="92844" x="8318500" y="1758950"/>
          <p14:tracePt t="92852" x="8343900" y="1758950"/>
          <p14:tracePt t="92858" x="8359775" y="1766888"/>
          <p14:tracePt t="92865" x="8385175" y="1776413"/>
          <p14:tracePt t="92874" x="8402638" y="1784350"/>
          <p14:tracePt t="92880" x="8410575" y="1784350"/>
          <p14:tracePt t="92887" x="8428038" y="1784350"/>
          <p14:tracePt t="92901" x="8435975" y="1784350"/>
          <p14:tracePt t="92907" x="8445500" y="1784350"/>
          <p14:tracePt t="92914" x="8453438" y="1793875"/>
          <p14:tracePt t="92923" x="8470900" y="1793875"/>
          <p14:tracePt t="92936" x="8478838" y="1793875"/>
          <p14:tracePt t="92943" x="8496300" y="1793875"/>
          <p14:tracePt t="92958" x="8513763" y="1801813"/>
          <p14:tracePt t="92963" x="8529638" y="1809750"/>
          <p14:tracePt t="92972" x="8539163" y="1819275"/>
          <p14:tracePt t="92977" x="8547100" y="1827213"/>
          <p14:tracePt t="92984" x="8564563" y="1835150"/>
          <p14:tracePt t="92991" x="8572500" y="1835150"/>
          <p14:tracePt t="92999" x="8589963" y="1852613"/>
          <p14:tracePt t="93006" x="8597900" y="1860550"/>
          <p14:tracePt t="93011" x="8605838" y="1878013"/>
          <p14:tracePt t="93019" x="8632825" y="1895475"/>
          <p14:tracePt t="93025" x="8632825" y="1903413"/>
          <p14:tracePt t="93034" x="8648700" y="1920875"/>
          <p14:tracePt t="93040" x="8674100" y="1979613"/>
          <p14:tracePt t="93048" x="8683625" y="2014538"/>
          <p14:tracePt t="93054" x="8709025" y="2065338"/>
          <p14:tracePt t="93060" x="8724900" y="2116138"/>
          <p14:tracePt t="93068" x="8734425" y="2149475"/>
          <p14:tracePt t="93077" x="8734425" y="2174875"/>
          <p14:tracePt t="93081" x="8750300" y="2217738"/>
          <p14:tracePt t="93090" x="8750300" y="2243138"/>
          <p14:tracePt t="93096" x="8750300" y="2260600"/>
          <p14:tracePt t="93106" x="8750300" y="2293938"/>
          <p14:tracePt t="93109" x="8750300" y="2311400"/>
          <p14:tracePt t="93117" x="8750300" y="2328863"/>
          <p14:tracePt t="93124" x="8742363" y="2354263"/>
          <p14:tracePt t="93130" x="8734425" y="2379663"/>
          <p14:tracePt t="93138" x="8734425" y="2422525"/>
          <p14:tracePt t="93145" x="8724900" y="2422525"/>
          <p14:tracePt t="93155" x="8724900" y="2438400"/>
          <p14:tracePt t="93158" x="8716963" y="2447925"/>
          <p14:tracePt t="93165" x="8716963" y="2473325"/>
          <p14:tracePt t="93174" x="8709025" y="2481263"/>
          <p14:tracePt t="93179" x="8699500" y="2489200"/>
          <p14:tracePt t="93186" x="8699500" y="2506663"/>
          <p14:tracePt t="93193" x="8699500" y="2524125"/>
          <p14:tracePt t="93200" x="8691563" y="2541588"/>
          <p14:tracePt t="93209" x="8683625" y="2557463"/>
          <p14:tracePt t="93214" x="8674100" y="2574925"/>
          <p14:tracePt t="93223" x="8674100" y="2600325"/>
          <p14:tracePt t="93227" x="8674100" y="2617788"/>
          <p14:tracePt t="93235" x="8666163" y="2633663"/>
          <p14:tracePt t="93242" x="8658225" y="2651125"/>
          <p14:tracePt t="93249" x="8658225" y="2660650"/>
          <p14:tracePt t="93257" x="8648700" y="2686050"/>
          <p14:tracePt t="93262" x="8648700" y="2693988"/>
          <p14:tracePt t="93272" x="8648700" y="2701925"/>
          <p14:tracePt t="93276" x="8648700" y="2711450"/>
          <p14:tracePt t="93283" x="8648700" y="2719388"/>
          <p14:tracePt t="93291" x="8648700" y="2727325"/>
          <p14:tracePt t="93298" x="8648700" y="2744788"/>
          <p14:tracePt t="93306" x="8648700" y="2752725"/>
          <p14:tracePt t="93319" x="8648700" y="2770188"/>
          <p14:tracePt t="93325" x="8648700" y="2787650"/>
          <p14:tracePt t="93340" x="8648700" y="2805113"/>
          <p14:tracePt t="93346" x="8658225" y="2820988"/>
          <p14:tracePt t="93499" x="8648700" y="2813050"/>
          <p14:tracePt t="93535" x="8640763" y="2813050"/>
          <p14:tracePt t="93542" x="8640763" y="2830513"/>
          <p14:tracePt t="93563" x="8640763" y="2838450"/>
          <p14:tracePt t="93578" x="8632825" y="2838450"/>
          <p14:tracePt t="93584" x="8632825" y="2846388"/>
          <p14:tracePt t="93612" x="8632825" y="2855913"/>
          <p14:tracePt t="93619" x="8632825" y="2863850"/>
          <p14:tracePt t="93626" x="8632825" y="2871788"/>
          <p14:tracePt t="93635" x="8632825" y="2881313"/>
          <p14:tracePt t="93640" x="8632825" y="2889250"/>
          <p14:tracePt t="93647" x="8632825" y="2914650"/>
          <p14:tracePt t="93656" x="8632825" y="2940050"/>
          <p14:tracePt t="93661" x="8632825" y="3016250"/>
          <p14:tracePt t="93668" x="8632825" y="3094038"/>
          <p14:tracePt t="93675" x="8632825" y="3195638"/>
          <p14:tracePt t="93682" x="8632825" y="3271838"/>
          <p14:tracePt t="93689" x="8640763" y="3365500"/>
          <p14:tracePt t="93695" x="8648700" y="3441700"/>
          <p14:tracePt t="93705" x="8658225" y="3492500"/>
          <p14:tracePt t="93710" x="8658225" y="3527425"/>
          <p14:tracePt t="93716" x="8658225" y="3543300"/>
          <p14:tracePt t="93725" x="8658225" y="3568700"/>
          <p14:tracePt t="93730" x="8658225" y="3586163"/>
          <p14:tracePt t="93739" x="8658225" y="3611563"/>
          <p14:tracePt t="93744" x="8658225" y="3619500"/>
          <p14:tracePt t="93752" x="8658225" y="3629025"/>
          <p14:tracePt t="93758" x="8658225" y="3636963"/>
          <p14:tracePt t="93765" x="8658225" y="3646488"/>
          <p14:tracePt t="93773" x="8666163" y="3654425"/>
          <p14:tracePt t="93779" x="8666163" y="3662363"/>
          <p14:tracePt t="93786" x="8666163" y="3671888"/>
          <p14:tracePt t="93793" x="8674100" y="3671888"/>
          <p14:tracePt t="93800" x="8674100" y="3679825"/>
          <p14:tracePt t="93814" x="8674100" y="3687763"/>
          <p14:tracePt t="93823" x="8683625" y="3697288"/>
          <p14:tracePt t="93828" x="8683625" y="3705225"/>
          <p14:tracePt t="93835" x="8691563" y="3713163"/>
          <p14:tracePt t="93842" x="8699500" y="3722688"/>
          <p14:tracePt t="93849" x="8709025" y="3730625"/>
          <p14:tracePt t="93862" x="8716963" y="3738563"/>
          <p14:tracePt t="93872" x="8724900" y="3748088"/>
          <p14:tracePt t="93876" x="8742363" y="3748088"/>
          <p14:tracePt t="93883" x="8750300" y="3756025"/>
          <p14:tracePt t="93891" x="8750300" y="3763963"/>
          <p14:tracePt t="93898" x="8759825" y="3763963"/>
          <p14:tracePt t="93906" x="8767763" y="3763963"/>
          <p14:tracePt t="93912" x="8777288" y="3773488"/>
          <p14:tracePt t="93919" x="8777288" y="3781425"/>
          <p14:tracePt t="93925" x="8785225" y="3781425"/>
          <p14:tracePt t="93935" x="8793163" y="3790950"/>
          <p14:tracePt t="93941" x="8810625" y="3790950"/>
          <p14:tracePt t="93955" x="8843963" y="3798888"/>
          <p14:tracePt t="93961" x="8869363" y="3816350"/>
          <p14:tracePt t="93967" x="8878888" y="3824288"/>
          <p14:tracePt t="93976" x="8894763" y="3824288"/>
          <p14:tracePt t="93981" x="8929688" y="3832225"/>
          <p14:tracePt t="93989" x="8947150" y="3841750"/>
          <p14:tracePt t="93994" x="8955088" y="3841750"/>
          <p14:tracePt t="94002" x="8980488" y="3849688"/>
          <p14:tracePt t="94009" x="9005888" y="3849688"/>
          <p14:tracePt t="94017" x="9023350" y="3849688"/>
          <p14:tracePt t="94024" x="9039225" y="3849688"/>
          <p14:tracePt t="94030" x="9064625" y="3849688"/>
          <p14:tracePt t="94041" x="9099550" y="3849688"/>
          <p14:tracePt t="94043" x="9124950" y="3849688"/>
          <p14:tracePt t="94051" x="9142413" y="3849688"/>
          <p14:tracePt t="94058" x="9158288" y="3849688"/>
          <p14:tracePt t="94073" x="9175750" y="3849688"/>
          <p14:tracePt t="94078" x="9183688" y="3849688"/>
          <p14:tracePt t="94092" x="9201150" y="3849688"/>
          <p14:tracePt t="94114" x="9209088" y="3849688"/>
          <p14:tracePt t="94128" x="9218613" y="3849688"/>
          <p14:tracePt t="94141" x="9226550" y="3849688"/>
          <p14:tracePt t="94156" x="9236075" y="3849688"/>
          <p14:tracePt t="94171" x="9236075" y="3841750"/>
          <p14:tracePt t="94176" x="9236075" y="3832225"/>
          <p14:tracePt t="94183" x="9244013" y="3832225"/>
          <p14:tracePt t="94190" x="9244013" y="3824288"/>
          <p14:tracePt t="94197" x="9251950" y="3824288"/>
          <p14:tracePt t="94205" x="9261475" y="3806825"/>
          <p14:tracePt t="94212" x="9269413" y="3798888"/>
          <p14:tracePt t="94218" x="9277350" y="3790950"/>
          <p14:tracePt t="94225" x="9286875" y="3781425"/>
          <p14:tracePt t="94232" x="9294813" y="3773488"/>
          <p14:tracePt t="94239" x="9294813" y="3756025"/>
          <p14:tracePt t="94246" x="9302750" y="3756025"/>
          <p14:tracePt t="94254" x="9312275" y="3738563"/>
          <p14:tracePt t="94274" x="9312275" y="3730625"/>
          <p14:tracePt t="94283" x="9320213" y="3713163"/>
          <p14:tracePt t="94295" x="9328150" y="3705225"/>
          <p14:tracePt t="94309" x="9328150" y="3697288"/>
          <p14:tracePt t="94316" x="9328150" y="3687763"/>
          <p14:tracePt t="94323" x="9328150" y="3679825"/>
          <p14:tracePt t="94330" x="9328150" y="3662363"/>
          <p14:tracePt t="94338" x="9328150" y="3654425"/>
          <p14:tracePt t="94343" x="9328150" y="3619500"/>
          <p14:tracePt t="94350" x="9337675" y="3568700"/>
          <p14:tracePt t="94357" x="9337675" y="3467100"/>
          <p14:tracePt t="94364" x="9337675" y="3390900"/>
          <p14:tracePt t="94372" x="9337675" y="3297238"/>
          <p14:tracePt t="94378" x="9337675" y="3221038"/>
          <p14:tracePt t="94388" x="9328150" y="3170238"/>
          <p14:tracePt t="94392" x="9328150" y="3135313"/>
          <p14:tracePt t="94399" x="9320213" y="3101975"/>
          <p14:tracePt t="94408" x="9320213" y="3076575"/>
          <p14:tracePt t="94412" x="9320213" y="3051175"/>
          <p14:tracePt t="94422" x="9312275" y="3033713"/>
          <p14:tracePt t="94427" x="9302750" y="3008313"/>
          <p14:tracePt t="94434" x="9302750" y="2990850"/>
          <p14:tracePt t="94441" x="9294813" y="2965450"/>
          <p14:tracePt t="94449" x="9294813" y="2940050"/>
          <p14:tracePt t="94456" x="9294813" y="2914650"/>
          <p14:tracePt t="94462" x="9294813" y="2881313"/>
          <p14:tracePt t="94471" x="9294813" y="2863850"/>
          <p14:tracePt t="94476" x="9294813" y="2830513"/>
          <p14:tracePt t="94484" x="9294813" y="2813050"/>
          <p14:tracePt t="94497" x="9294813" y="2805113"/>
          <p14:tracePt t="94511" x="9294813" y="2787650"/>
          <p14:tracePt t="94524" x="9294813" y="2778125"/>
          <p14:tracePt t="94540" x="9294813" y="2770188"/>
          <p14:tracePt t="94545" x="9294813" y="2762250"/>
          <p14:tracePt t="94554" x="9294813" y="2744788"/>
          <p14:tracePt t="94559" x="9294813" y="2727325"/>
          <p14:tracePt t="94566" x="9294813" y="2701925"/>
          <p14:tracePt t="94573" x="9294813" y="2676525"/>
          <p14:tracePt t="94580" x="9294813" y="2643188"/>
          <p14:tracePt t="94588" x="9294813" y="2617788"/>
          <p14:tracePt t="94594" x="9294813" y="2600325"/>
          <p14:tracePt t="94601" x="9294813" y="2582863"/>
          <p14:tracePt t="94607" x="9294813" y="2566988"/>
          <p14:tracePt t="94615" x="9294813" y="2557463"/>
          <p14:tracePt t="94622" x="9294813" y="2541588"/>
          <p14:tracePt t="94638" x="9294813" y="2524125"/>
          <p14:tracePt t="94658" x="9294813" y="2506663"/>
          <p14:tracePt t="94672" x="9294813" y="2498725"/>
          <p14:tracePt t="94684" x="9302750" y="2481263"/>
          <p14:tracePt t="94691" x="9302750" y="2455863"/>
          <p14:tracePt t="94699" x="9302750" y="2430463"/>
          <p14:tracePt t="94706" x="9302750" y="2413000"/>
          <p14:tracePt t="94713" x="9302750" y="2387600"/>
          <p14:tracePt t="94722" x="9302750" y="2354263"/>
          <p14:tracePt t="94727" x="9302750" y="2328863"/>
          <p14:tracePt t="94733" x="9312275" y="2293938"/>
          <p14:tracePt t="94740" x="9312275" y="2268538"/>
          <p14:tracePt t="94756" x="9312275" y="2252663"/>
          <p14:tracePt t="94761" x="9312275" y="2243138"/>
          <p14:tracePt t="94768" x="9312275" y="2227263"/>
          <p14:tracePt t="94784" x="9312275" y="2209800"/>
          <p14:tracePt t="94789" x="9312275" y="2192338"/>
          <p14:tracePt t="94797" x="9312275" y="2174875"/>
          <p14:tracePt t="94804" x="9312275" y="2159000"/>
          <p14:tracePt t="94810" x="9312275" y="2149475"/>
          <p14:tracePt t="94817" x="9312275" y="2141538"/>
          <p14:tracePt t="94825" x="9312275" y="2116138"/>
          <p14:tracePt t="94831" x="9312275" y="2108200"/>
          <p14:tracePt t="94839" x="9312275" y="2098675"/>
          <p14:tracePt t="94845" x="9312275" y="2090738"/>
          <p14:tracePt t="94853" x="9312275" y="2082800"/>
          <p14:tracePt t="94859" x="9320213" y="2073275"/>
          <p14:tracePt t="94873" x="9320213" y="2065338"/>
          <p14:tracePt t="94880" x="9320213" y="2055813"/>
          <p14:tracePt t="94894" x="9320213" y="2047875"/>
          <p14:tracePt t="94901" x="9320213" y="2039938"/>
          <p14:tracePt t="94907" x="9328150" y="2039938"/>
          <p14:tracePt t="94914" x="9328150" y="2030413"/>
          <p14:tracePt t="94928" x="9328150" y="2022475"/>
          <p14:tracePt t="94936" x="9337675" y="2014538"/>
          <p14:tracePt t="94957" x="9345613" y="2005013"/>
          <p14:tracePt t="94963" x="9345613" y="1997075"/>
          <p14:tracePt t="94977" x="9353550" y="1989138"/>
          <p14:tracePt t="94991" x="9371013" y="1979613"/>
          <p14:tracePt t="94998" x="9380538" y="1963738"/>
          <p14:tracePt t="95006" x="9396413" y="1954213"/>
          <p14:tracePt t="95012" x="9421813" y="1938338"/>
          <p14:tracePt t="95021" x="9431338" y="1928813"/>
          <p14:tracePt t="95026" x="9439275" y="1920875"/>
          <p14:tracePt t="95033" x="9456738" y="1920875"/>
          <p14:tracePt t="95045" x="9464675" y="1911350"/>
          <p14:tracePt t="95047" x="9472613" y="1903413"/>
          <p14:tracePt t="95054" x="9490075" y="1895475"/>
          <p14:tracePt t="95068" x="9507538" y="1895475"/>
          <p14:tracePt t="95074" x="9515475" y="1885950"/>
          <p14:tracePt t="95084" x="9532938" y="1878013"/>
          <p14:tracePt t="95090" x="9550400" y="1878013"/>
          <p14:tracePt t="95096" x="9575800" y="1870075"/>
          <p14:tracePt t="95104" x="9591675" y="1860550"/>
          <p14:tracePt t="95110" x="9609138" y="1852613"/>
          <p14:tracePt t="95117" x="9617075" y="1852613"/>
          <p14:tracePt t="95124" x="9642475" y="1844675"/>
          <p14:tracePt t="95131" x="9659938" y="1844675"/>
          <p14:tracePt t="95140" x="9659938" y="1835150"/>
          <p14:tracePt t="95144" x="9667875" y="1835150"/>
          <p14:tracePt t="95155" x="9694863" y="1835150"/>
          <p14:tracePt t="95165" x="9702800" y="1835150"/>
          <p14:tracePt t="95172" x="9720263" y="1827213"/>
          <p14:tracePt t="95179" x="9728200" y="1827213"/>
          <p14:tracePt t="95187" x="9736138" y="1819275"/>
          <p14:tracePt t="95193" x="9761538" y="1819275"/>
          <p14:tracePt t="95200" x="9771063" y="1809750"/>
          <p14:tracePt t="95207" x="9779000" y="1809750"/>
          <p14:tracePt t="95213" x="9786938" y="1801813"/>
          <p14:tracePt t="95222" x="9796463" y="1801813"/>
          <p14:tracePt t="95228" x="9804400" y="1801813"/>
          <p14:tracePt t="95237" x="9821863" y="1793875"/>
          <p14:tracePt t="95242" x="9829800" y="1793875"/>
          <p14:tracePt t="95248" x="9839325" y="1784350"/>
          <p14:tracePt t="95265" x="9847263" y="1784350"/>
          <p14:tracePt t="95271" x="9855200" y="1784350"/>
          <p14:tracePt t="95284" x="9864725" y="1776413"/>
          <p14:tracePt t="95290" x="9872663" y="1776413"/>
          <p14:tracePt t="95306" x="9880600" y="1766888"/>
          <p14:tracePt t="95321" x="9898063" y="1751013"/>
          <p14:tracePt t="95325" x="9923463" y="1725613"/>
          <p14:tracePt t="95332" x="9940925" y="1708150"/>
          <p14:tracePt t="95341" x="9966325" y="1682750"/>
          <p14:tracePt t="95346" x="9991725" y="1657350"/>
          <p14:tracePt t="95355" x="9999663" y="1639888"/>
          <p14:tracePt t="95360" x="10009188" y="1631950"/>
          <p14:tracePt t="95367" x="10017125" y="1614488"/>
          <p14:tracePt t="95374" x="10025063" y="1606550"/>
          <p14:tracePt t="95381" x="10025063" y="1597025"/>
          <p14:tracePt t="95389" x="10034588" y="1597025"/>
          <p14:tracePt t="95395" x="10034588" y="1589088"/>
          <p14:tracePt t="95409" x="10034588" y="1581150"/>
          <p14:tracePt t="95415" x="10034588" y="1571625"/>
          <p14:tracePt t="95431" x="10034588" y="1563688"/>
          <p14:tracePt t="95443" x="10034588" y="1555750"/>
          <p14:tracePt t="95453" x="10034588" y="1530350"/>
          <p14:tracePt t="95457" x="10042525" y="1462088"/>
          <p14:tracePt t="95465" x="10042525" y="1368425"/>
          <p14:tracePt t="95472" x="10050463" y="1300163"/>
          <p14:tracePt t="95480" x="10050463" y="1274763"/>
          <p14:tracePt t="95487" x="10059988" y="1257300"/>
          <p14:tracePt t="95492" x="10059988" y="1231900"/>
          <p14:tracePt t="95500" x="10059988" y="1223963"/>
          <p14:tracePt t="95507" x="10059988" y="1216025"/>
          <p14:tracePt t="95513" x="10059988" y="1206500"/>
          <p14:tracePt t="95528" x="10059988" y="1198563"/>
          <p14:tracePt t="95541" x="10059988" y="1189038"/>
          <p14:tracePt t="95548" x="10059988" y="1181100"/>
          <p14:tracePt t="95571" x="10059988" y="1173163"/>
          <p14:tracePt t="95584" x="10059988" y="1163638"/>
          <p14:tracePt t="95590" x="10059988" y="1155700"/>
          <p14:tracePt t="95597" x="10050463" y="1147763"/>
          <p14:tracePt t="95605" x="10042525" y="1138238"/>
          <p14:tracePt t="95611" x="10025063" y="1130300"/>
          <p14:tracePt t="95617" x="10017125" y="1130300"/>
          <p14:tracePt t="95624" x="10009188" y="1122363"/>
          <p14:tracePt t="95634" x="9999663" y="1122363"/>
          <p14:tracePt t="95640" x="9991725" y="1122363"/>
          <p14:tracePt t="95646" x="9974263" y="1112838"/>
          <p14:tracePt t="95659" x="9966325" y="1112838"/>
          <p14:tracePt t="95667" x="9956800" y="1112838"/>
          <p14:tracePt t="95673" x="9948863" y="1104900"/>
          <p14:tracePt t="95681" x="9931400" y="1104900"/>
          <p14:tracePt t="95694" x="9923463" y="1104900"/>
          <p14:tracePt t="95701" x="9915525" y="1104900"/>
          <p14:tracePt t="95709" x="9906000" y="1104900"/>
          <p14:tracePt t="95716" x="9898063" y="1104900"/>
          <p14:tracePt t="95730" x="9890125" y="1104900"/>
          <p14:tracePt t="95743" x="9880600" y="1104900"/>
          <p14:tracePt t="95751" x="9872663" y="1104900"/>
          <p14:tracePt t="95764" x="9864725" y="1104900"/>
          <p14:tracePt t="95772" x="9855200" y="1112838"/>
          <p14:tracePt t="95779" x="9847263" y="1112838"/>
          <p14:tracePt t="95787" x="9847263" y="1122363"/>
          <p14:tracePt t="95792" x="9839325" y="1122363"/>
          <p14:tracePt t="95799" x="9839325" y="1130300"/>
          <p14:tracePt t="95813" x="9829800" y="1138238"/>
          <p14:tracePt t="95822" x="9821863" y="1147763"/>
          <p14:tracePt t="95827" x="9812338" y="1147763"/>
          <p14:tracePt t="95848" x="9812338" y="1155700"/>
          <p14:tracePt t="95857" x="9804400" y="1155700"/>
          <p14:tracePt t="95861" x="9796463" y="1163638"/>
          <p14:tracePt t="95876" x="9796463" y="1173163"/>
          <p14:tracePt t="95904" x="9786938" y="1173163"/>
          <p14:tracePt t="95932" x="9786938" y="1181100"/>
          <p14:tracePt t="95945" x="9771063" y="1181100"/>
          <p14:tracePt t="95967" x="9761538" y="1181100"/>
          <p14:tracePt t="96393" x="9761538" y="1173163"/>
          <p14:tracePt t="96413" x="9761538" y="1163638"/>
          <p14:tracePt t="96420" x="9753600" y="1155700"/>
          <p14:tracePt t="96428" x="9753600" y="1147763"/>
          <p14:tracePt t="96435" x="9753600" y="1138238"/>
          <p14:tracePt t="96444" x="9753600" y="1122363"/>
          <p14:tracePt t="96449" x="9753600" y="1104900"/>
          <p14:tracePt t="96455" x="9753600" y="1096963"/>
          <p14:tracePt t="96465" x="9745663" y="1087438"/>
          <p14:tracePt t="96471" x="9745663" y="1069975"/>
          <p14:tracePt t="96477" x="9745663" y="1054100"/>
          <p14:tracePt t="96483" x="9745663" y="1044575"/>
          <p14:tracePt t="96491" x="9745663" y="1028700"/>
          <p14:tracePt t="96504" x="9745663" y="1019175"/>
          <p14:tracePt t="96520" x="9736138" y="1011238"/>
          <p14:tracePt t="96533" x="9736138" y="993775"/>
          <p14:tracePt t="96546" x="9736138" y="985838"/>
          <p14:tracePt t="96555" x="9728200" y="968375"/>
          <p14:tracePt t="96561" x="9728200" y="960438"/>
          <p14:tracePt t="96567" x="9728200" y="952500"/>
          <p14:tracePt t="96574" x="9728200" y="935038"/>
          <p14:tracePt t="96581" x="9720263" y="925513"/>
          <p14:tracePt t="96588" x="9720263" y="917575"/>
          <p14:tracePt t="96603" x="9720263" y="909638"/>
          <p14:tracePt t="96609" x="9710738" y="909638"/>
          <p14:tracePt t="96616" x="9710738" y="892175"/>
          <p14:tracePt t="96638" x="9702800" y="884238"/>
          <p14:tracePt t="96652" x="9702800" y="874713"/>
          <p14:tracePt t="96665" x="9694863" y="874713"/>
          <p14:tracePt t="96672" x="9685338" y="874713"/>
          <p14:tracePt t="96686" x="9685338" y="866775"/>
          <p14:tracePt t="96700" x="9677400" y="858838"/>
          <p14:tracePt t="96727" x="9667875" y="858838"/>
          <p14:tracePt t="96748" x="9659938" y="858838"/>
          <p14:tracePt t="96756" x="9659938" y="849313"/>
          <p14:tracePt t="96762" x="9652000" y="849313"/>
          <p14:tracePt t="96783" x="9642475" y="849313"/>
          <p14:tracePt t="96790" x="9634538" y="849313"/>
          <p14:tracePt t="96798" x="9626600" y="849313"/>
          <p14:tracePt t="96804" x="9617075" y="849313"/>
          <p14:tracePt t="96811" x="9601200" y="849313"/>
          <p14:tracePt t="96820" x="9591675" y="849313"/>
          <p14:tracePt t="96824" x="9583738" y="849313"/>
          <p14:tracePt t="96832" x="9575800" y="849313"/>
          <p14:tracePt t="96838" x="9558338" y="849313"/>
          <p14:tracePt t="96845" x="9540875" y="849313"/>
          <p14:tracePt t="96854" x="9515475" y="849313"/>
          <p14:tracePt t="96860" x="9490075" y="849313"/>
          <p14:tracePt t="96867" x="9456738" y="849313"/>
          <p14:tracePt t="96874" x="9431338" y="858838"/>
          <p14:tracePt t="96881" x="9421813" y="858838"/>
          <p14:tracePt t="96888" x="9380538" y="866775"/>
          <p14:tracePt t="96895" x="9337675" y="866775"/>
          <p14:tracePt t="96903" x="9302750" y="874713"/>
          <p14:tracePt t="96908" x="9261475" y="874713"/>
          <p14:tracePt t="96915" x="9226550" y="884238"/>
          <p14:tracePt t="96922" x="9201150" y="884238"/>
          <p14:tracePt t="96929" x="9175750" y="892175"/>
          <p14:tracePt t="96937" x="9142413" y="900113"/>
          <p14:tracePt t="96943" x="9099550" y="900113"/>
          <p14:tracePt t="96954" x="9064625" y="917575"/>
          <p14:tracePt t="96957" x="9048750" y="917575"/>
          <p14:tracePt t="96964" x="9031288" y="917575"/>
          <p14:tracePt t="96972" x="9013825" y="917575"/>
          <p14:tracePt t="96986" x="8997950" y="925513"/>
          <p14:tracePt t="96992" x="8980488" y="925513"/>
          <p14:tracePt t="96999" x="8963025" y="925513"/>
          <p14:tracePt t="97005" x="8947150" y="935038"/>
          <p14:tracePt t="97013" x="8929688" y="935038"/>
          <p14:tracePt t="97021" x="8912225" y="935038"/>
          <p14:tracePt t="97027" x="8886825" y="935038"/>
          <p14:tracePt t="97033" x="8869363" y="942975"/>
          <p14:tracePt t="97041" x="8853488" y="942975"/>
          <p14:tracePt t="97055" x="8802688" y="942975"/>
          <p14:tracePt t="97062" x="8785225" y="942975"/>
          <p14:tracePt t="97070" x="8750300" y="942975"/>
          <p14:tracePt t="97075" x="8742363" y="952500"/>
          <p14:tracePt t="97083" x="8716963" y="952500"/>
          <p14:tracePt t="97089" x="8699500" y="952500"/>
          <p14:tracePt t="97096" x="8674100" y="960438"/>
          <p14:tracePt t="97105" x="8658225" y="960438"/>
          <p14:tracePt t="97110" x="8632825" y="960438"/>
          <p14:tracePt t="97117" x="8605838" y="960438"/>
          <p14:tracePt t="97125" x="8589963" y="960438"/>
          <p14:tracePt t="97131" x="8564563" y="960438"/>
          <p14:tracePt t="97138" x="8539163" y="960438"/>
          <p14:tracePt t="97146" x="8521700" y="960438"/>
          <p14:tracePt t="97153" x="8504238" y="960438"/>
          <p14:tracePt t="97158" x="8488363" y="960438"/>
          <p14:tracePt t="97168" x="8470900" y="960438"/>
          <p14:tracePt t="97173" x="8453438" y="960438"/>
          <p14:tracePt t="97180" x="8435975" y="960438"/>
          <p14:tracePt t="97187" x="8428038" y="960438"/>
          <p14:tracePt t="97194" x="8420100" y="960438"/>
          <p14:tracePt t="97202" x="8402638" y="960438"/>
          <p14:tracePt t="97215" x="8385175" y="960438"/>
          <p14:tracePt t="97229" x="8377238" y="960438"/>
          <p14:tracePt t="97242" x="8369300" y="960438"/>
          <p14:tracePt t="97263" x="8359775" y="960438"/>
          <p14:tracePt t="97271" x="8351838" y="960438"/>
          <p14:tracePt t="97286" x="8343900" y="960438"/>
          <p14:tracePt t="97313" x="8334375" y="960438"/>
          <p14:tracePt t="97347" x="8326438" y="960438"/>
          <p14:tracePt t="97368" x="8326438" y="968375"/>
          <p14:tracePt t="97430" x="8326438" y="977900"/>
          <p14:tracePt t="97452" x="8334375" y="977900"/>
          <p14:tracePt t="97459" x="8334375" y="985838"/>
          <p14:tracePt t="97472" x="8343900" y="985838"/>
          <p14:tracePt t="97480" x="8343900" y="993775"/>
          <p14:tracePt t="97493" x="8351838" y="993775"/>
          <p14:tracePt t="97502" x="8351838" y="1011238"/>
          <p14:tracePt t="97507" x="8359775" y="1011238"/>
          <p14:tracePt t="97514" x="8359775" y="1019175"/>
          <p14:tracePt t="97521" x="8369300" y="1028700"/>
          <p14:tracePt t="97527" x="8377238" y="1036638"/>
          <p14:tracePt t="97536" x="8377238" y="1044575"/>
          <p14:tracePt t="97543" x="8377238" y="1054100"/>
          <p14:tracePt t="97549" x="8385175" y="1069975"/>
          <p14:tracePt t="97563" x="8394700" y="1079500"/>
          <p14:tracePt t="97571" x="8394700" y="1087438"/>
          <p14:tracePt t="97577" x="8402638" y="1096963"/>
          <p14:tracePt t="97590" x="8402638" y="1104900"/>
          <p14:tracePt t="97597" x="8402638" y="1112838"/>
          <p14:tracePt t="97605" x="8410575" y="1122363"/>
          <p14:tracePt t="97620" x="8410575" y="1130300"/>
          <p14:tracePt t="97639" x="8410575" y="1138238"/>
          <p14:tracePt t="97654" x="8410575" y="1147763"/>
          <p14:tracePt t="97660" x="8410575" y="1155700"/>
          <p14:tracePt t="97669" x="8420100" y="1155700"/>
          <p14:tracePt t="97674" x="8420100" y="1163638"/>
          <p14:tracePt t="97695" x="8420100" y="1173163"/>
          <p14:tracePt t="97717" x="8420100" y="1189038"/>
          <p14:tracePt t="97743" x="8420100" y="1198563"/>
          <p14:tracePt t="97764" x="8420100" y="1206500"/>
          <p14:tracePt t="97786" x="8410575" y="1206500"/>
          <p14:tracePt t="97793" x="8410575" y="1216025"/>
          <p14:tracePt t="97801" x="8402638" y="1216025"/>
          <p14:tracePt t="97814" x="8394700" y="1216025"/>
          <p14:tracePt t="97827" x="8385175" y="1216025"/>
          <p14:tracePt t="97843" x="8369300" y="1216025"/>
          <p14:tracePt t="97849" x="8359775" y="1216025"/>
          <p14:tracePt t="97862" x="8343900" y="1216025"/>
          <p14:tracePt t="97870" x="8326438" y="1216025"/>
          <p14:tracePt t="97884" x="8318500" y="1216025"/>
          <p14:tracePt t="97891" x="8308975" y="1216025"/>
          <p14:tracePt t="97897" x="8301038" y="1216025"/>
          <p14:tracePt t="97904" x="8283575" y="1223963"/>
          <p14:tracePt t="97919" x="8266113" y="1223963"/>
          <p14:tracePt t="97925" x="8258175" y="1223963"/>
          <p14:tracePt t="97939" x="8250238" y="1223963"/>
          <p14:tracePt t="97951" x="8240713" y="1231900"/>
          <p14:tracePt t="97960" x="8232775" y="1231900"/>
          <p14:tracePt t="97968" x="8224838" y="1231900"/>
          <p14:tracePt t="97981" x="8215313" y="1241425"/>
          <p14:tracePt t="97996" x="8207375" y="1241425"/>
          <p14:tracePt t="98008" x="8199438" y="1241425"/>
          <p14:tracePt t="98022" x="8189913" y="1241425"/>
          <p14:tracePt t="98030" x="8181975" y="1249363"/>
          <p14:tracePt t="98043" x="8174038" y="1249363"/>
          <p14:tracePt t="98054" x="8174038" y="1257300"/>
          <p14:tracePt t="98058" x="8164513" y="1266825"/>
          <p14:tracePt t="98064" x="8156575" y="1266825"/>
          <p14:tracePt t="98071" x="8147050" y="1266825"/>
          <p14:tracePt t="98086" x="8139113" y="1266825"/>
          <p14:tracePt t="98092" x="8139113" y="1274763"/>
          <p14:tracePt t="98106" x="8131175" y="1274763"/>
          <p14:tracePt t="98120" x="8121650" y="1282700"/>
          <p14:tracePt t="98148" x="8113713" y="1282700"/>
          <p14:tracePt t="98155" x="8113713" y="1292225"/>
          <p14:tracePt t="98169" x="8113713" y="1300163"/>
          <p14:tracePt t="98184" x="8113713" y="1308100"/>
          <p14:tracePt t="98190" x="8105775" y="1308100"/>
          <p14:tracePt t="98204" x="8105775" y="1317625"/>
          <p14:tracePt t="98211" x="8105775" y="1325563"/>
          <p14:tracePt t="98219" x="8105775" y="1333500"/>
          <p14:tracePt t="98225" x="8105775" y="1350963"/>
          <p14:tracePt t="98231" x="8105775" y="1360488"/>
          <p14:tracePt t="98238" x="8105775" y="1376363"/>
          <p14:tracePt t="98245" x="8105775" y="1385888"/>
          <p14:tracePt t="98253" x="8105775" y="1401763"/>
          <p14:tracePt t="98260" x="8105775" y="1419225"/>
          <p14:tracePt t="98268" x="8105775" y="1436688"/>
          <p14:tracePt t="98273" x="8105775" y="1444625"/>
          <p14:tracePt t="98280" x="8105775" y="1452563"/>
          <p14:tracePt t="98287" x="8105775" y="1462088"/>
          <p14:tracePt t="98302" x="8105775" y="1477963"/>
          <p14:tracePt t="98322" x="8105775" y="1487488"/>
          <p14:tracePt t="98336" x="8105775" y="1495425"/>
          <p14:tracePt t="98343" x="8105775" y="1504950"/>
          <p14:tracePt t="98357" x="8105775" y="1512888"/>
          <p14:tracePt t="98363" x="8105775" y="1520825"/>
          <p14:tracePt t="98371" x="8113713" y="1520825"/>
          <p14:tracePt t="98378" x="8113713" y="1538288"/>
          <p14:tracePt t="98392" x="8121650" y="1546225"/>
          <p14:tracePt t="98401" x="8121650" y="1563688"/>
          <p14:tracePt t="98405" x="8131175" y="1563688"/>
          <p14:tracePt t="98415" x="8131175" y="1571625"/>
          <p14:tracePt t="98420" x="8131175" y="1581150"/>
          <p14:tracePt t="98427" x="8131175" y="1589088"/>
          <p14:tracePt t="98435" x="8147050" y="1597025"/>
          <p14:tracePt t="98441" x="8147050" y="1606550"/>
          <p14:tracePt t="98454" x="8147050" y="1614488"/>
          <p14:tracePt t="98461" x="8156575" y="1614488"/>
          <p14:tracePt t="98470" x="8156575" y="1631950"/>
          <p14:tracePt t="98475" x="8164513" y="1631950"/>
          <p14:tracePt t="98490" x="8174038" y="1639888"/>
          <p14:tracePt t="98503" x="8181975" y="1649413"/>
          <p14:tracePt t="98518" x="8189913" y="1649413"/>
          <p14:tracePt t="98523" x="8189913" y="1657350"/>
          <p14:tracePt t="98531" x="8199438" y="1657350"/>
          <p14:tracePt t="98538" x="8207375" y="1657350"/>
          <p14:tracePt t="98552" x="8207375" y="1665288"/>
          <p14:tracePt t="98559" x="8215313" y="1665288"/>
          <p14:tracePt t="98580" x="8224838" y="1665288"/>
          <p14:tracePt t="98593" x="8232775" y="1665288"/>
          <p14:tracePt t="98608" x="8240713" y="1665288"/>
          <p14:tracePt t="98615" x="8250238" y="1665288"/>
          <p14:tracePt t="98621" x="8266113" y="1665288"/>
          <p14:tracePt t="98629" x="8275638" y="1665288"/>
          <p14:tracePt t="98635" x="8283575" y="1665288"/>
          <p14:tracePt t="98642" x="8301038" y="1665288"/>
          <p14:tracePt t="98652" x="8318500" y="1665288"/>
          <p14:tracePt t="98657" x="8343900" y="1665288"/>
          <p14:tracePt t="98663" x="8351838" y="1665288"/>
          <p14:tracePt t="98670" x="8359775" y="1665288"/>
          <p14:tracePt t="98677" x="8369300" y="1665288"/>
          <p14:tracePt t="98685" x="8385175" y="1665288"/>
          <p14:tracePt t="98691" x="8402638" y="1665288"/>
          <p14:tracePt t="98698" x="8410575" y="1665288"/>
          <p14:tracePt t="98705" x="8420100" y="1665288"/>
          <p14:tracePt t="98712" x="8435975" y="1665288"/>
          <p14:tracePt t="98719" x="8445500" y="1665288"/>
          <p14:tracePt t="98726" x="8453438" y="1665288"/>
          <p14:tracePt t="98735" x="8462963" y="1665288"/>
          <p14:tracePt t="98740" x="8478838" y="1665288"/>
          <p14:tracePt t="98747" x="8488363" y="1665288"/>
          <p14:tracePt t="98754" x="8496300" y="1665288"/>
          <p14:tracePt t="98761" x="8513763" y="1665288"/>
          <p14:tracePt t="98769" x="8521700" y="1665288"/>
          <p14:tracePt t="98782" x="8529638" y="1665288"/>
          <p14:tracePt t="98788" x="8539163" y="1665288"/>
          <p14:tracePt t="98796" x="8547100" y="1665288"/>
          <p14:tracePt t="98809" x="8555038" y="1665288"/>
          <p14:tracePt t="98824" x="8564563" y="1665288"/>
          <p14:tracePt t="98830" x="8572500" y="1665288"/>
          <p14:tracePt t="98844" x="8580438" y="1665288"/>
          <p14:tracePt t="98852" x="8589963" y="1665288"/>
          <p14:tracePt t="98866" x="8597900" y="1665288"/>
          <p14:tracePt t="98873" x="8605838" y="1665288"/>
          <p14:tracePt t="98886" x="8615363" y="1674813"/>
          <p14:tracePt t="98893" x="8623300" y="1674813"/>
          <p14:tracePt t="98902" x="8632825" y="1674813"/>
          <p14:tracePt t="98907" x="8640763" y="1674813"/>
          <p14:tracePt t="98921" x="8648700" y="1674813"/>
          <p14:tracePt t="98928" x="8658225" y="1674813"/>
          <p14:tracePt t="98935" x="8658225" y="1682750"/>
          <p14:tracePt t="98953" x="8666163" y="1682750"/>
          <p14:tracePt t="98955" x="8666163" y="1690688"/>
          <p14:tracePt t="98962" x="8674100" y="1690688"/>
          <p14:tracePt t="98970" x="8683625" y="1690688"/>
          <p14:tracePt t="98977" x="8683625" y="1700213"/>
          <p14:tracePt t="99004" x="8683625" y="1708150"/>
          <p14:tracePt t="99012" x="8691563" y="1716088"/>
          <p14:tracePt t="99019" x="8691563" y="1725613"/>
          <p14:tracePt t="99034" x="8691563" y="1733550"/>
          <p14:tracePt t="99039" x="8691563" y="1751013"/>
          <p14:tracePt t="99046" x="8691563" y="1758950"/>
          <p14:tracePt t="99053" x="8691563" y="1776413"/>
          <p14:tracePt t="99060" x="8691563" y="1784350"/>
          <p14:tracePt t="99069" x="8691563" y="1809750"/>
          <p14:tracePt t="99074" x="8691563" y="1819275"/>
          <p14:tracePt t="99081" x="8691563" y="1835150"/>
          <p14:tracePt t="99088" x="8691563" y="1852613"/>
          <p14:tracePt t="99095" x="8691563" y="1860550"/>
          <p14:tracePt t="99102" x="8691563" y="1885950"/>
          <p14:tracePt t="99109" x="8691563" y="1911350"/>
          <p14:tracePt t="99118" x="8683625" y="1928813"/>
          <p14:tracePt t="99123" x="8683625" y="1954213"/>
          <p14:tracePt t="99130" x="8683625" y="1979613"/>
          <p14:tracePt t="99137" x="8683625" y="1997075"/>
          <p14:tracePt t="99143" x="8683625" y="2014538"/>
          <p14:tracePt t="99152" x="8674100" y="2039938"/>
          <p14:tracePt t="99158" x="8674100" y="2055813"/>
          <p14:tracePt t="99166" x="8674100" y="2073275"/>
          <p14:tracePt t="99171" x="8666163" y="2082800"/>
          <p14:tracePt t="99179" x="8666163" y="2090738"/>
          <p14:tracePt t="99186" x="8666163" y="2108200"/>
          <p14:tracePt t="99201" x="8666163" y="2116138"/>
          <p14:tracePt t="99207" x="8666163" y="2133600"/>
          <p14:tracePt t="99220" x="8666163" y="2141538"/>
          <p14:tracePt t="99227" x="8666163" y="2149475"/>
          <p14:tracePt t="99235" x="8666163" y="2159000"/>
          <p14:tracePt t="99249" x="8666163" y="2166938"/>
          <p14:tracePt t="99256" x="8666163" y="2174875"/>
          <p14:tracePt t="99262" x="8666163" y="2184400"/>
          <p14:tracePt t="99277" x="8666163" y="2192338"/>
          <p14:tracePt t="99297" x="8666163" y="2200275"/>
          <p14:tracePt t="99335" x="8666163" y="2209800"/>
          <p14:tracePt t="99366" x="8666163" y="2217738"/>
          <p14:tracePt t="99398" x="8658225" y="2217738"/>
          <p14:tracePt t="99455" x="8648700" y="2217738"/>
          <p14:tracePt t="99568" x="8648700" y="2227263"/>
          <p14:tracePt t="99581" x="8648700" y="2235200"/>
          <p14:tracePt t="99588" x="8648700" y="2252663"/>
          <p14:tracePt t="99595" x="8648700" y="2268538"/>
          <p14:tracePt t="99606" x="8648700" y="2311400"/>
          <p14:tracePt t="99609" x="8648700" y="2379663"/>
          <p14:tracePt t="99618" x="8648700" y="2422525"/>
          <p14:tracePt t="99623" x="8648700" y="2473325"/>
          <p14:tracePt t="99630" x="8648700" y="2498725"/>
          <p14:tracePt t="99638" x="8648700" y="2541588"/>
          <p14:tracePt t="99644" x="8648700" y="2600325"/>
          <p14:tracePt t="99651" x="8648700" y="2625725"/>
          <p14:tracePt t="99658" x="8648700" y="2660650"/>
          <p14:tracePt t="99667" x="8648700" y="2668588"/>
          <p14:tracePt t="99672" x="8648700" y="2693988"/>
          <p14:tracePt t="99679" x="8648700" y="2711450"/>
          <p14:tracePt t="99687" x="8648700" y="2727325"/>
          <p14:tracePt t="99693" x="8648700" y="2744788"/>
          <p14:tracePt t="99701" x="8648700" y="2762250"/>
          <p14:tracePt t="99707" x="8648700" y="2787650"/>
          <p14:tracePt t="99714" x="8648700" y="2805113"/>
          <p14:tracePt t="99721" x="8648700" y="2813050"/>
          <p14:tracePt t="99727" x="8648700" y="2830513"/>
          <p14:tracePt t="99735" x="8648700" y="2846388"/>
          <p14:tracePt t="99742" x="8648700" y="2855913"/>
          <p14:tracePt t="99750" x="8648700" y="2871788"/>
          <p14:tracePt t="99756" x="8648700" y="2889250"/>
          <p14:tracePt t="99769" x="8648700" y="2906713"/>
          <p14:tracePt t="99777" x="8648700" y="2914650"/>
          <p14:tracePt t="99785" x="8648700" y="2922588"/>
          <p14:tracePt t="99790" x="8648700" y="2940050"/>
          <p14:tracePt t="99800" x="8648700" y="2949575"/>
          <p14:tracePt t="99804" x="8648700" y="2965450"/>
          <p14:tracePt t="99812" x="8648700" y="2974975"/>
          <p14:tracePt t="99818" x="8648700" y="2990850"/>
          <p14:tracePt t="99825" x="8648700" y="3008313"/>
          <p14:tracePt t="99840" x="8648700" y="3016250"/>
          <p14:tracePt t="99846" x="8648700" y="3033713"/>
          <p14:tracePt t="99853" x="8648700" y="3041650"/>
          <p14:tracePt t="99868" x="8648700" y="3051175"/>
          <p14:tracePt t="99873" x="8648700" y="3059113"/>
          <p14:tracePt t="99884" x="8648700" y="3067050"/>
          <p14:tracePt t="99888" x="8648700" y="3076575"/>
          <p14:tracePt t="99895" x="8648700" y="3084513"/>
          <p14:tracePt t="99902" x="8648700" y="3101975"/>
          <p14:tracePt t="99917" x="8648700" y="3109913"/>
          <p14:tracePt t="99923" x="8648700" y="3127375"/>
          <p14:tracePt t="99932" x="8648700" y="3135313"/>
          <p14:tracePt t="99936" x="8658225" y="3144838"/>
          <p14:tracePt t="99953" x="8658225" y="3178175"/>
          <p14:tracePt t="99967" x="8658225" y="3195638"/>
          <p14:tracePt t="99971" x="8658225" y="3211513"/>
          <p14:tracePt t="99979" x="8658225" y="3221038"/>
          <p14:tracePt t="99985" x="8666163" y="3228975"/>
          <p14:tracePt t="99992" x="8666163" y="3238500"/>
          <p14:tracePt t="100000" x="8666163" y="3254375"/>
          <p14:tracePt t="100013" x="8674100" y="3271838"/>
          <p14:tracePt t="100020" x="8674100" y="3279775"/>
          <p14:tracePt t="100027" x="8683625" y="3305175"/>
          <p14:tracePt t="100035" x="8683625" y="3314700"/>
          <p14:tracePt t="100042" x="8691563" y="3340100"/>
          <p14:tracePt t="100050" x="8699500" y="3355975"/>
          <p14:tracePt t="100056" x="8699500" y="3373438"/>
          <p14:tracePt t="100062" x="8699500" y="3382963"/>
          <p14:tracePt t="100069" x="8709025" y="3398838"/>
          <p14:tracePt t="100076" x="8716963" y="3408363"/>
          <p14:tracePt t="100090" x="8716963" y="3416300"/>
          <p14:tracePt t="100097" x="8716963" y="3424238"/>
          <p14:tracePt t="100104" x="8716963" y="3433763"/>
          <p14:tracePt t="100124" x="8716963" y="3449638"/>
          <p14:tracePt t="100139" x="8724900" y="3459163"/>
          <p14:tracePt t="100145" x="8724900" y="3467100"/>
          <p14:tracePt t="100152" x="8724900" y="3475038"/>
          <p14:tracePt t="100160" x="8724900" y="3484563"/>
          <p14:tracePt t="100168" x="8734425" y="3484563"/>
          <p14:tracePt t="100173" x="8734425" y="3492500"/>
          <p14:tracePt t="100188" x="8742363" y="3509963"/>
          <p14:tracePt t="100194" x="8750300" y="3509963"/>
          <p14:tracePt t="100202" x="8750300" y="3517900"/>
          <p14:tracePt t="100222" x="8767763" y="3535363"/>
          <p14:tracePt t="100236" x="8777288" y="3535363"/>
          <p14:tracePt t="100243" x="8793163" y="3552825"/>
          <p14:tracePt t="100252" x="8802688" y="3560763"/>
          <p14:tracePt t="100257" x="8818563" y="3568700"/>
          <p14:tracePt t="100266" x="8843963" y="3586163"/>
          <p14:tracePt t="100271" x="8869363" y="3603625"/>
          <p14:tracePt t="100279" x="8886825" y="3603625"/>
          <p14:tracePt t="100287" x="8894763" y="3619500"/>
          <p14:tracePt t="100291" x="8921750" y="3629025"/>
          <p14:tracePt t="100306" x="8929688" y="3636963"/>
          <p14:tracePt t="100319" x="8947150" y="3636963"/>
          <p14:tracePt t="100327" x="8955088" y="3646488"/>
          <p14:tracePt t="100335" x="8963025" y="3654425"/>
          <p14:tracePt t="100341" x="8988425" y="3654425"/>
          <p14:tracePt t="100349" x="9013825" y="3662363"/>
          <p14:tracePt t="100354" x="9039225" y="3671888"/>
          <p14:tracePt t="100365" x="9099550" y="3679825"/>
          <p14:tracePt t="100368" x="9158288" y="3697288"/>
          <p14:tracePt t="100376" x="9183688" y="3697288"/>
          <p14:tracePt t="100383" x="9209088" y="3705225"/>
          <p14:tracePt t="100390" x="9226550" y="3705225"/>
          <p14:tracePt t="100396" x="9236075" y="3705225"/>
          <p14:tracePt t="100403" x="9244013" y="3705225"/>
          <p14:tracePt t="100410" x="9251950" y="3713163"/>
          <p14:tracePt t="100418" x="9261475" y="3713163"/>
          <p14:tracePt t="100425" x="9269413" y="3713163"/>
          <p14:tracePt t="100434" x="9269413" y="3722688"/>
          <p14:tracePt t="100445" x="9277350" y="3722688"/>
          <p14:tracePt t="100459" x="9286875" y="3722688"/>
          <p14:tracePt t="100467" x="9294813" y="3722688"/>
          <p14:tracePt t="100473" x="9302750" y="3722688"/>
          <p14:tracePt t="100494" x="9312275" y="3722688"/>
          <p14:tracePt t="100501" x="9320213" y="3722688"/>
          <p14:tracePt t="100508" x="9328150" y="3722688"/>
          <p14:tracePt t="100529" x="9337675" y="3722688"/>
          <p14:tracePt t="100545" x="9345613" y="3713163"/>
          <p14:tracePt t="100550" x="9353550" y="3713163"/>
          <p14:tracePt t="100570" x="9363075" y="3713163"/>
          <p14:tracePt t="100578" x="9380538" y="3705225"/>
          <p14:tracePt t="100584" x="9388475" y="3697288"/>
          <p14:tracePt t="100591" x="9396413" y="3697288"/>
          <p14:tracePt t="100599" x="9413875" y="3687763"/>
          <p14:tracePt t="100607" x="9421813" y="3679825"/>
          <p14:tracePt t="100612" x="9439275" y="3671888"/>
          <p14:tracePt t="100619" x="9464675" y="3654425"/>
          <p14:tracePt t="100627" x="9472613" y="3654425"/>
          <p14:tracePt t="100634" x="9490075" y="3636963"/>
          <p14:tracePt t="100640" x="9507538" y="3636963"/>
          <p14:tracePt t="100649" x="9507538" y="3619500"/>
          <p14:tracePt t="100654" x="9515475" y="3619500"/>
          <p14:tracePt t="100662" x="9523413" y="3611563"/>
          <p14:tracePt t="100667" x="9523413" y="3603625"/>
          <p14:tracePt t="100675" x="9532938" y="3603625"/>
          <p14:tracePt t="100682" x="9540875" y="3603625"/>
          <p14:tracePt t="100689" x="9540875" y="3594100"/>
          <p14:tracePt t="100703" x="9550400" y="3594100"/>
          <p14:tracePt t="100710" x="9558338" y="3594100"/>
          <p14:tracePt t="100717" x="9558338" y="3586163"/>
          <p14:tracePt t="100724" x="9558338" y="3578225"/>
          <p14:tracePt t="100737" x="9566275" y="3578225"/>
          <p14:tracePt t="100751" x="9566275" y="3568700"/>
          <p14:tracePt t="100772" x="9566275" y="3560763"/>
          <p14:tracePt t="100794" x="9566275" y="3552825"/>
          <p14:tracePt t="100808" x="9566275" y="3543300"/>
          <p14:tracePt t="100822" x="9566275" y="3535363"/>
          <p14:tracePt t="100842" x="9566275" y="3527425"/>
          <p14:tracePt t="100856" x="9566275" y="3517900"/>
          <p14:tracePt t="100863" x="9566275" y="3509963"/>
          <p14:tracePt t="100877" x="9566275" y="3502025"/>
          <p14:tracePt t="100884" x="9558338" y="3484563"/>
          <p14:tracePt t="100891" x="9558338" y="3467100"/>
          <p14:tracePt t="100900" x="9558338" y="3459163"/>
          <p14:tracePt t="100905" x="9540875" y="3441700"/>
          <p14:tracePt t="100916" x="9540875" y="3424238"/>
          <p14:tracePt t="100920" x="9532938" y="3398838"/>
          <p14:tracePt t="100925" x="9523413" y="3390900"/>
          <p14:tracePt t="100934" x="9515475" y="3373438"/>
          <p14:tracePt t="100940" x="9515475" y="3355975"/>
          <p14:tracePt t="100965" x="9507538" y="3340100"/>
          <p14:tracePt t="100968" x="9498013" y="3330575"/>
          <p14:tracePt t="100983" x="9498013" y="3322638"/>
          <p14:tracePt t="101002" x="9490075" y="3314700"/>
          <p14:tracePt t="101009" x="9490075" y="3305175"/>
          <p14:tracePt t="101023" x="9490075" y="3297238"/>
          <p14:tracePt t="101032" x="9482138" y="3289300"/>
          <p14:tracePt t="101037" x="9482138" y="3279775"/>
          <p14:tracePt t="101044" x="9482138" y="3263900"/>
          <p14:tracePt t="101051" x="9472613" y="3246438"/>
          <p14:tracePt t="101058" x="9472613" y="3238500"/>
          <p14:tracePt t="101066" x="9472613" y="3228975"/>
          <p14:tracePt t="101072" x="9456738" y="3211513"/>
          <p14:tracePt t="101079" x="9456738" y="3203575"/>
          <p14:tracePt t="101085" x="9456738" y="3195638"/>
          <p14:tracePt t="101094" x="9447213" y="3178175"/>
          <p14:tracePt t="101107" x="9439275" y="3170238"/>
          <p14:tracePt t="101115" x="9439275" y="3160713"/>
          <p14:tracePt t="101128" x="9439275" y="3144838"/>
          <p14:tracePt t="101134" x="9431338" y="3127375"/>
          <p14:tracePt t="101142" x="9421813" y="3101975"/>
          <p14:tracePt t="101150" x="9421813" y="3084513"/>
          <p14:tracePt t="101155" x="9413875" y="3059113"/>
          <p14:tracePt t="101166" x="9413875" y="3016250"/>
          <p14:tracePt t="101170" x="9405938" y="2990850"/>
          <p14:tracePt t="101177" x="9405938" y="2949575"/>
          <p14:tracePt t="101184" x="9396413" y="2914650"/>
          <p14:tracePt t="101191" x="9396413" y="2906713"/>
          <p14:tracePt t="101199" x="9396413" y="2897188"/>
          <p14:tracePt t="101204" x="9388475" y="2871788"/>
          <p14:tracePt t="101218" x="9388475" y="2863850"/>
          <p14:tracePt t="101233" x="9388475" y="2855913"/>
          <p14:tracePt t="101253" x="9388475" y="2846388"/>
          <p14:tracePt t="101260" x="9388475" y="2838450"/>
          <p14:tracePt t="101267" x="9388475" y="2830513"/>
          <p14:tracePt t="101282" x="9380538" y="2820988"/>
          <p14:tracePt t="101288" x="9380538" y="2813050"/>
          <p14:tracePt t="101294" x="9380538" y="2805113"/>
          <p14:tracePt t="101302" x="9380538" y="2778125"/>
          <p14:tracePt t="101317" x="9371013" y="2770188"/>
          <p14:tracePt t="101323" x="9371013" y="2752725"/>
          <p14:tracePt t="101331" x="9371013" y="2727325"/>
          <p14:tracePt t="101337" x="9371013" y="2711450"/>
          <p14:tracePt t="101343" x="9371013" y="2701925"/>
          <p14:tracePt t="101350" x="9371013" y="2676525"/>
          <p14:tracePt t="101358" x="9371013" y="2660650"/>
          <p14:tracePt t="101365" x="9371013" y="2643188"/>
          <p14:tracePt t="101372" x="9371013" y="2617788"/>
          <p14:tracePt t="101379" x="9371013" y="2574925"/>
          <p14:tracePt t="101386" x="9371013" y="2524125"/>
          <p14:tracePt t="101392" x="9380538" y="2463800"/>
          <p14:tracePt t="101400" x="9388475" y="2413000"/>
          <p14:tracePt t="101406" x="9388475" y="2397125"/>
          <p14:tracePt t="101415" x="9388475" y="2379663"/>
          <p14:tracePt t="101420" x="9388475" y="2362200"/>
          <p14:tracePt t="101427" x="9388475" y="2344738"/>
          <p14:tracePt t="101434" x="9388475" y="2336800"/>
          <p14:tracePt t="101443" x="9388475" y="2328863"/>
          <p14:tracePt t="101448" x="9388475" y="2319338"/>
          <p14:tracePt t="101463" x="9388475" y="2311400"/>
          <p14:tracePt t="101469" x="9388475" y="2303463"/>
          <p14:tracePt t="101476" x="9388475" y="2293938"/>
          <p14:tracePt t="101489" x="9388475" y="2286000"/>
          <p14:tracePt t="101498" x="9388475" y="2278063"/>
          <p14:tracePt t="101503" x="9380538" y="2268538"/>
          <p14:tracePt t="101518" x="9380538" y="2252663"/>
          <p14:tracePt t="101524" x="9380538" y="2243138"/>
          <p14:tracePt t="101532" x="9380538" y="2235200"/>
          <p14:tracePt t="101560" x="9371013" y="2227263"/>
          <p14:tracePt t="101574" x="9371013" y="2217738"/>
          <p14:tracePt t="101581" x="9371013" y="2209800"/>
          <p14:tracePt t="101601" x="9371013" y="2200275"/>
          <p14:tracePt t="101616" x="9371013" y="2192338"/>
          <p14:tracePt t="101631" x="9371013" y="2174875"/>
          <p14:tracePt t="101636" x="9371013" y="2166938"/>
          <p14:tracePt t="101643" x="9371013" y="2159000"/>
          <p14:tracePt t="101650" x="9371013" y="2149475"/>
          <p14:tracePt t="101658" x="9371013" y="2133600"/>
          <p14:tracePt t="101665" x="9371013" y="2124075"/>
          <p14:tracePt t="101671" x="9371013" y="2116138"/>
          <p14:tracePt t="101685" x="9371013" y="2108200"/>
          <p14:tracePt t="101692" x="9371013" y="2098675"/>
          <p14:tracePt t="101699" x="9371013" y="2090738"/>
          <p14:tracePt t="101721" x="9371013" y="2073275"/>
          <p14:tracePt t="101744" x="9371013" y="2065338"/>
          <p14:tracePt t="101748" x="9371013" y="2047875"/>
          <p14:tracePt t="101755" x="9371013" y="2039938"/>
          <p14:tracePt t="101764" x="9371013" y="2030413"/>
          <p14:tracePt t="101768" x="9371013" y="2022475"/>
          <p14:tracePt t="101775" x="9371013" y="2005013"/>
          <p14:tracePt t="101783" x="9371013" y="1997075"/>
          <p14:tracePt t="101790" x="9371013" y="1989138"/>
          <p14:tracePt t="101798" x="9371013" y="1971675"/>
          <p14:tracePt t="101810" x="9371013" y="1963738"/>
          <p14:tracePt t="101825" x="9371013" y="1946275"/>
          <p14:tracePt t="101838" x="9371013" y="1938338"/>
          <p14:tracePt t="101854" x="9371013" y="1928813"/>
          <p14:tracePt t="101867" x="9371013" y="1920875"/>
          <p14:tracePt t="101882" x="9371013" y="1911350"/>
          <p14:tracePt t="101894" x="9371013" y="1903413"/>
          <p14:tracePt t="101908" x="9371013" y="1895475"/>
          <p14:tracePt t="101935" x="9371013" y="1885950"/>
          <p14:tracePt t="101950" x="9371013" y="1878013"/>
          <p14:tracePt t="101964" x="9380538" y="1860550"/>
          <p14:tracePt t="101972" x="9380538" y="1852613"/>
          <p14:tracePt t="101977" x="9380538" y="1827213"/>
          <p14:tracePt t="101984" x="9388475" y="1809750"/>
          <p14:tracePt t="101991" x="9388475" y="1793875"/>
          <p14:tracePt t="101999" x="9388475" y="1784350"/>
          <p14:tracePt t="102005" x="9388475" y="1766888"/>
          <p14:tracePt t="102014" x="9388475" y="1751013"/>
          <p14:tracePt t="102026" x="9388475" y="1741488"/>
          <p14:tracePt t="102041" x="9388475" y="1725613"/>
          <p14:tracePt t="102054" x="9388475" y="1716088"/>
          <p14:tracePt t="102069" x="9388475" y="1708150"/>
          <p14:tracePt t="102075" x="9396413" y="1708150"/>
          <p14:tracePt t="102096" x="9396413" y="1700213"/>
          <p14:tracePt t="102102" x="9396413" y="1690688"/>
          <p14:tracePt t="102137" x="9405938" y="1690688"/>
          <p14:tracePt t="102159" x="9413875" y="1690688"/>
          <p14:tracePt t="102180" x="9421813" y="1690688"/>
          <p14:tracePt t="102193" x="9439275" y="1690688"/>
          <p14:tracePt t="102201" x="9447213" y="1690688"/>
          <p14:tracePt t="102207" x="9464675" y="1690688"/>
          <p14:tracePt t="102215" x="9482138" y="1690688"/>
          <p14:tracePt t="102221" x="9498013" y="1690688"/>
          <p14:tracePt t="102228" x="9515475" y="1690688"/>
          <p14:tracePt t="102235" x="9540875" y="1690688"/>
          <p14:tracePt t="102245" x="9566275" y="1690688"/>
          <p14:tracePt t="102250" x="9591675" y="1690688"/>
          <p14:tracePt t="102255" x="9626600" y="1690688"/>
          <p14:tracePt t="102264" x="9642475" y="1690688"/>
          <p14:tracePt t="102270" x="9652000" y="1690688"/>
          <p14:tracePt t="102277" x="9677400" y="1690688"/>
          <p14:tracePt t="102284" x="9685338" y="1690688"/>
          <p14:tracePt t="102291" x="9710738" y="1700213"/>
          <p14:tracePt t="102299" x="9728200" y="1700213"/>
          <p14:tracePt t="102312" x="9745663" y="1700213"/>
          <p14:tracePt t="102318" x="9753600" y="1708150"/>
          <p14:tracePt t="102325" x="9761538" y="1708150"/>
          <p14:tracePt t="102333" x="9771063" y="1708150"/>
          <p14:tracePt t="102339" x="9786938" y="1708150"/>
          <p14:tracePt t="102348" x="9804400" y="1708150"/>
          <p14:tracePt t="102354" x="9812338" y="1708150"/>
          <p14:tracePt t="102361" x="9821863" y="1708150"/>
          <p14:tracePt t="102367" x="9839325" y="1708150"/>
          <p14:tracePt t="102375" x="9855200" y="1708150"/>
          <p14:tracePt t="102382" x="9864725" y="1708150"/>
          <p14:tracePt t="102388" x="9872663" y="1708150"/>
          <p14:tracePt t="102397" x="9898063" y="1708150"/>
          <p14:tracePt t="102404" x="9906000" y="1708150"/>
          <p14:tracePt t="102409" x="9915525" y="1708150"/>
          <p14:tracePt t="102416" x="9931400" y="1708150"/>
          <p14:tracePt t="102423" x="9948863" y="1708150"/>
          <p14:tracePt t="102432" x="9956800" y="1708150"/>
          <p14:tracePt t="102438" x="9974263" y="1708150"/>
          <p14:tracePt t="102444" x="9983788" y="1708150"/>
          <p14:tracePt t="102451" x="9991725" y="1708150"/>
          <p14:tracePt t="102458" x="9999663" y="1708150"/>
          <p14:tracePt t="102466" x="10009188" y="1708150"/>
          <p14:tracePt t="102472" x="10017125" y="1708150"/>
          <p14:tracePt t="102480" x="10025063" y="1708150"/>
          <p14:tracePt t="102487" x="10034588" y="1708150"/>
          <p14:tracePt t="102500" x="10042525" y="1708150"/>
          <p14:tracePt t="102508" x="10050463" y="1708150"/>
          <p14:tracePt t="102515" x="10059988" y="1708150"/>
          <p14:tracePt t="102528" x="10067925" y="1708150"/>
          <p14:tracePt t="102548" x="10075863" y="1708150"/>
          <p14:tracePt t="102564" x="10085388" y="1700213"/>
          <p14:tracePt t="102569" x="10093325" y="1700213"/>
          <p14:tracePt t="102590" x="10093325" y="1690688"/>
          <p14:tracePt t="102605" x="10101263" y="1682750"/>
          <p14:tracePt t="102625" x="10101263" y="1674813"/>
          <p14:tracePt t="102653" x="10101263" y="1665288"/>
          <p14:tracePt t="102666" x="10101263" y="1649413"/>
          <p14:tracePt t="102674" x="10101263" y="1639888"/>
          <p14:tracePt t="102682" x="10101263" y="1631950"/>
          <p14:tracePt t="102688" x="10101263" y="1622425"/>
          <p14:tracePt t="102696" x="10101263" y="1614488"/>
          <p14:tracePt t="102702" x="10101263" y="1606550"/>
          <p14:tracePt t="102709" x="10101263" y="1589088"/>
          <p14:tracePt t="102715" x="10101263" y="1571625"/>
          <p14:tracePt t="102723" x="10101263" y="1563688"/>
          <p14:tracePt t="102731" x="10101263" y="1546225"/>
          <p14:tracePt t="102736" x="10101263" y="1538288"/>
          <p14:tracePt t="102743" x="10101263" y="1520825"/>
          <p14:tracePt t="102757" x="10093325" y="1512888"/>
          <p14:tracePt t="102772" x="10093325" y="1495425"/>
          <p14:tracePt t="102793" x="10093325" y="1487488"/>
          <p14:tracePt t="102806" x="10085388" y="1477963"/>
          <p14:tracePt t="102814" x="10085388" y="1470025"/>
          <p14:tracePt t="102828" x="10085388" y="1462088"/>
          <p14:tracePt t="102844" x="10085388" y="1452563"/>
          <p14:tracePt t="102849" x="10075863" y="1444625"/>
          <p14:tracePt t="102855" x="10075863" y="1436688"/>
          <p14:tracePt t="102864" x="10075863" y="1427163"/>
          <p14:tracePt t="102868" x="10075863" y="1419225"/>
          <p14:tracePt t="102876" x="10075863" y="1401763"/>
          <p14:tracePt t="102882" x="10059988" y="1385888"/>
          <p14:tracePt t="102890" x="10059988" y="1376363"/>
          <p14:tracePt t="102898" x="10059988" y="1368425"/>
          <p14:tracePt t="102903" x="10050463" y="1368425"/>
          <p14:tracePt t="102913" x="10050463" y="1360488"/>
          <p14:tracePt t="102917" x="10050463" y="1350963"/>
          <p14:tracePt t="102924" x="10050463" y="1343025"/>
          <p14:tracePt t="102932" x="10042525" y="1343025"/>
          <p14:tracePt t="102949" x="10042525" y="1333500"/>
          <p14:tracePt t="102952" x="10034588" y="1317625"/>
          <p14:tracePt t="102960" x="10025063" y="1308100"/>
          <p14:tracePt t="102973" x="10017125" y="1300163"/>
          <p14:tracePt t="102981" x="10009188" y="1292225"/>
          <p14:tracePt t="102986" x="9999663" y="1292225"/>
          <p14:tracePt t="102993" x="9999663" y="1282700"/>
          <p14:tracePt t="103001" x="9983788" y="1274763"/>
          <p14:tracePt t="103008" x="9983788" y="1266825"/>
          <p14:tracePt t="103021" x="9974263" y="1257300"/>
          <p14:tracePt t="103035" x="9966325" y="1257300"/>
          <p14:tracePt t="103043" x="9966325" y="1241425"/>
          <p14:tracePt t="103058" x="9956800" y="1241425"/>
          <p14:tracePt t="103065" x="9948863" y="1241425"/>
          <p14:tracePt t="103073" x="9948863" y="1231900"/>
          <p14:tracePt t="103080" x="9940925" y="1231900"/>
          <p14:tracePt t="103092" x="9931400" y="1231900"/>
          <p14:tracePt t="103099" x="9931400" y="1223963"/>
          <p14:tracePt t="103106" x="9923463" y="1223963"/>
          <p14:tracePt t="103114" x="9915525" y="1223963"/>
          <p14:tracePt t="103119" x="9915525" y="1216025"/>
          <p14:tracePt t="103133" x="9906000" y="1216025"/>
          <p14:tracePt t="103148" x="9898063" y="1216025"/>
          <p14:tracePt t="103162" x="9872663" y="1216025"/>
          <p14:tracePt t="103169" x="9864725" y="1216025"/>
          <p14:tracePt t="103177" x="9855200" y="1216025"/>
          <p14:tracePt t="103182" x="9847263" y="1216025"/>
          <p14:tracePt t="103188" x="9829800" y="1216025"/>
          <p14:tracePt t="103202" x="9821863" y="1216025"/>
          <p14:tracePt t="103210" x="9812338" y="1216025"/>
          <p14:tracePt t="103224" x="9804400" y="1216025"/>
          <p14:tracePt t="103230" x="9796463" y="1216025"/>
          <p14:tracePt t="103246" x="9786938" y="1216025"/>
          <p14:tracePt t="103251" x="9779000" y="1216025"/>
          <p14:tracePt t="103272" x="9771063" y="1216025"/>
          <p14:tracePt t="103287" x="9761538" y="1216025"/>
          <p14:tracePt t="103293" x="9753600" y="1216025"/>
          <p14:tracePt t="103315" x="9745663" y="1216025"/>
          <p14:tracePt t="103324" x="9745663" y="1206500"/>
          <p14:tracePt t="103356" x="9736138" y="1198563"/>
          <p14:tracePt t="103370" x="9736138" y="1189038"/>
          <p14:tracePt t="103384" x="9736138" y="1173163"/>
          <p14:tracePt t="103392" x="9728200" y="1155700"/>
          <p14:tracePt t="103398" x="9720263" y="1147763"/>
          <p14:tracePt t="103405" x="9710738" y="1122363"/>
          <p14:tracePt t="103412" x="9702800" y="1112838"/>
          <p14:tracePt t="103419" x="9694863" y="1096963"/>
          <p14:tracePt t="103427" x="9694863" y="1087438"/>
          <p14:tracePt t="103433" x="9685338" y="1069975"/>
          <p14:tracePt t="103440" x="9677400" y="1062038"/>
          <p14:tracePt t="103447" x="9667875" y="1044575"/>
          <p14:tracePt t="103453" x="9659938" y="1044575"/>
          <p14:tracePt t="103463" x="9659938" y="1036638"/>
          <p14:tracePt t="103467" x="9652000" y="1036638"/>
          <p14:tracePt t="103475" x="9652000" y="1028700"/>
          <p14:tracePt t="103482" x="9642475" y="1019175"/>
          <p14:tracePt t="103497" x="9634538" y="1011238"/>
          <p14:tracePt t="103509" x="9634538" y="1003300"/>
          <p14:tracePt t="103516" x="9626600" y="993775"/>
          <p14:tracePt t="103531" x="9617075" y="985838"/>
          <p14:tracePt t="103538" x="9609138" y="968375"/>
          <p14:tracePt t="103547" x="9601200" y="952500"/>
          <p14:tracePt t="103551" x="9591675" y="942975"/>
          <p14:tracePt t="103558" x="9583738" y="917575"/>
          <p14:tracePt t="103567" x="9566275" y="909638"/>
          <p14:tracePt t="103572" x="9566275" y="900113"/>
          <p14:tracePt t="103580" x="9558338" y="892175"/>
          <p14:tracePt t="103585" x="9550400" y="884238"/>
          <p14:tracePt t="103595" x="9532938" y="874713"/>
          <p14:tracePt t="103600" x="9532938" y="866775"/>
          <p14:tracePt t="103607" x="9523413" y="858838"/>
          <p14:tracePt t="103614" x="9515475" y="858838"/>
          <p14:tracePt t="103621" x="9507538" y="849313"/>
          <p14:tracePt t="103629" x="9490075" y="849313"/>
          <p14:tracePt t="103642" x="9472613" y="841375"/>
          <p14:tracePt t="103648" x="9456738" y="841375"/>
          <p14:tracePt t="103656" x="9447213" y="841375"/>
          <p14:tracePt t="103665" x="9439275" y="841375"/>
          <p14:tracePt t="103669" x="9413875" y="841375"/>
          <p14:tracePt t="103676" x="9396413" y="849313"/>
          <p14:tracePt t="103683" x="9380538" y="849313"/>
          <p14:tracePt t="103691" x="9371013" y="858838"/>
          <p14:tracePt t="103698" x="9353550" y="858838"/>
          <p14:tracePt t="103704" x="9337675" y="866775"/>
          <p14:tracePt t="103715" x="9328150" y="874713"/>
          <p14:tracePt t="103718" x="9320213" y="874713"/>
          <p14:tracePt t="103725" x="9312275" y="884238"/>
          <p14:tracePt t="103733" x="9294813" y="884238"/>
          <p14:tracePt t="103739" x="9286875" y="884238"/>
          <p14:tracePt t="103748" x="9244013" y="892175"/>
          <p14:tracePt t="103754" x="9226550" y="900113"/>
          <p14:tracePt t="103760" x="9218613" y="909638"/>
          <p14:tracePt t="103767" x="9193213" y="909638"/>
          <p14:tracePt t="103774" x="9175750" y="909638"/>
          <p14:tracePt t="103782" x="9158288" y="909638"/>
          <p14:tracePt t="103788" x="9132888" y="909638"/>
          <p14:tracePt t="103796" x="9124950" y="909638"/>
          <p14:tracePt t="103802" x="9107488" y="909638"/>
          <p14:tracePt t="103809" x="9099550" y="909638"/>
          <p14:tracePt t="103815" x="9091613" y="909638"/>
          <p14:tracePt t="103823" x="9082088" y="909638"/>
          <p14:tracePt t="103831" x="9074150" y="909638"/>
          <p14:tracePt t="103837" x="9056688" y="900113"/>
          <p14:tracePt t="103843" x="9048750" y="900113"/>
          <p14:tracePt t="103854" x="9031288" y="900113"/>
          <p14:tracePt t="103857" x="9023350" y="900113"/>
          <p14:tracePt t="103864" x="8997950" y="900113"/>
          <p14:tracePt t="103872" x="8980488" y="900113"/>
          <p14:tracePt t="103880" x="8963025" y="900113"/>
          <p14:tracePt t="103885" x="8937625" y="892175"/>
          <p14:tracePt t="103893" x="8912225" y="892175"/>
          <p14:tracePt t="103900" x="8894763" y="884238"/>
          <p14:tracePt t="103906" x="8886825" y="884238"/>
          <p14:tracePt t="103914" x="8861425" y="884238"/>
          <p14:tracePt t="103921" x="8843963" y="884238"/>
          <p14:tracePt t="103927" x="8818563" y="884238"/>
          <p14:tracePt t="103933" x="8802688" y="884238"/>
          <p14:tracePt t="103941" x="8785225" y="884238"/>
          <p14:tracePt t="103963" x="8750300" y="892175"/>
          <p14:tracePt t="103969" x="8734425" y="892175"/>
          <p14:tracePt t="103976" x="8724900" y="892175"/>
          <p14:tracePt t="103990" x="8716963" y="892175"/>
          <p14:tracePt t="103998" x="8709025" y="892175"/>
          <p14:tracePt t="104003" x="8699500" y="900113"/>
          <p14:tracePt t="104018" x="8691563" y="900113"/>
          <p14:tracePt t="104025" x="8683625" y="900113"/>
          <p14:tracePt t="104032" x="8674100" y="909638"/>
          <p14:tracePt t="104039" x="8666163" y="917575"/>
          <p14:tracePt t="104047" x="8648700" y="917575"/>
          <p14:tracePt t="104053" x="8632825" y="917575"/>
          <p14:tracePt t="104059" x="8623300" y="925513"/>
          <p14:tracePt t="104066" x="8615363" y="935038"/>
          <p14:tracePt t="104080" x="8605838" y="935038"/>
          <p14:tracePt t="104087" x="8589963" y="942975"/>
          <p14:tracePt t="104101" x="8580438" y="942975"/>
          <p14:tracePt t="104114" x="8580438" y="952500"/>
          <p14:tracePt t="104121" x="8572500" y="952500"/>
          <p14:tracePt t="104135" x="8564563" y="952500"/>
          <p14:tracePt t="104149" x="8564563" y="960438"/>
          <p14:tracePt t="104156" x="8555038" y="960438"/>
          <p14:tracePt t="104172" x="8547100" y="960438"/>
          <p14:tracePt t="104185" x="8547100" y="968375"/>
          <p14:tracePt t="104206" x="8539163" y="968375"/>
          <p14:tracePt t="104213" x="8539163" y="977900"/>
          <p14:tracePt t="104262" x="8529638" y="985838"/>
          <p14:tracePt t="104324" x="8529638" y="993775"/>
          <p14:tracePt t="104331" x="8529638" y="1003300"/>
          <p14:tracePt t="104471" x="8529638" y="993775"/>
          <p14:tracePt t="104729" x="8445500" y="1155700"/>
          <p14:tracePt t="104737" x="8291513" y="1470025"/>
          <p14:tracePt t="104745" x="8181975" y="1665288"/>
          <p14:tracePt t="104759" x="8147050" y="1751013"/>
          <p14:tracePt t="104766" x="8121650" y="1801813"/>
          <p14:tracePt t="104772" x="8113713" y="1819275"/>
          <p14:tracePt t="104781" x="8113713" y="1827213"/>
          <p14:tracePt t="104786" x="8105775" y="1835150"/>
          <p14:tracePt t="104795" x="8105775" y="1844675"/>
          <p14:tracePt t="104815" x="8096250" y="1852613"/>
          <p14:tracePt t="104864" x="8096250" y="1860550"/>
          <p14:tracePt t="104883" x="8096250" y="1870075"/>
          <p14:tracePt t="104891" x="8088313" y="1870075"/>
          <p14:tracePt t="104898" x="8088313" y="1878013"/>
          <p14:tracePt t="104905" x="8088313" y="1885950"/>
          <p14:tracePt t="104913" x="8088313" y="1895475"/>
          <p14:tracePt t="104919" x="8088313" y="1903413"/>
          <p14:tracePt t="104928" x="8088313" y="1911350"/>
          <p14:tracePt t="104962" x="8088313" y="1938338"/>
          <p14:tracePt t="104974" x="8088313" y="1946275"/>
          <p14:tracePt t="105002" x="8096250" y="1954213"/>
          <p14:tracePt t="105016" x="8105775" y="1954213"/>
          <p14:tracePt t="105037" x="8121650" y="1954213"/>
          <p14:tracePt t="105044" x="8131175" y="1954213"/>
          <p14:tracePt t="105051" x="8139113" y="1954213"/>
          <p14:tracePt t="105058" x="8156575" y="1954213"/>
          <p14:tracePt t="105065" x="8174038" y="1946275"/>
          <p14:tracePt t="105072" x="8181975" y="1946275"/>
          <p14:tracePt t="105080" x="8199438" y="1928813"/>
          <p14:tracePt t="105086" x="8215313" y="1928813"/>
          <p14:tracePt t="105094" x="8240713" y="1911350"/>
          <p14:tracePt t="105100" x="8258175" y="1903413"/>
          <p14:tracePt t="105107" x="8283575" y="1895475"/>
          <p14:tracePt t="105114" x="8318500" y="1870075"/>
          <p14:tracePt t="105121" x="8326438" y="1860550"/>
          <p14:tracePt t="105129" x="8334375" y="1852613"/>
          <p14:tracePt t="105134" x="8359775" y="1844675"/>
          <p14:tracePt t="105141" x="8369300" y="1835150"/>
          <p14:tracePt t="105151" x="8377238" y="1827213"/>
          <p14:tracePt t="105156" x="8385175" y="1819275"/>
          <p14:tracePt t="105171" x="8394700" y="1809750"/>
          <p14:tracePt t="105178" x="8402638" y="1809750"/>
          <p14:tracePt t="105184" x="8402638" y="1801813"/>
          <p14:tracePt t="105191" x="8410575" y="1801813"/>
          <p14:tracePt t="105198" x="8410575" y="1793875"/>
          <p14:tracePt t="105214" x="8420100" y="1793875"/>
          <p14:tracePt t="105218" x="8428038" y="1776413"/>
          <p14:tracePt t="105232" x="8435975" y="1776413"/>
          <p14:tracePt t="105247" x="8445500" y="1766888"/>
          <p14:tracePt t="105268" x="8445500" y="1758950"/>
          <p14:tracePt t="105277" x="8453438" y="1751013"/>
          <p14:tracePt t="105297" x="8462963" y="1751013"/>
          <p14:tracePt t="105304" x="8462963" y="1741488"/>
          <p14:tracePt t="105526" x="8462963" y="1733550"/>
          <p14:tracePt t="105546" x="8462963" y="1725613"/>
          <p14:tracePt t="105562" x="8462963" y="1716088"/>
          <p14:tracePt t="105567" x="8462963" y="1708150"/>
          <p14:tracePt t="105574" x="8470900" y="1690688"/>
          <p14:tracePt t="105584" x="8470900" y="1682750"/>
          <p14:tracePt t="105588" x="8470900" y="1674813"/>
          <p14:tracePt t="105596" x="8478838" y="1657350"/>
          <p14:tracePt t="105605" x="8496300" y="1631950"/>
          <p14:tracePt t="105611" x="8496300" y="1622425"/>
          <p14:tracePt t="105616" x="8496300" y="1614488"/>
          <p14:tracePt t="105630" x="8504238" y="1597025"/>
          <p14:tracePt t="105645" x="8513763" y="1589088"/>
          <p14:tracePt t="105660" x="8513763" y="1581150"/>
          <p14:tracePt t="105664" x="8513763" y="1571625"/>
          <p14:tracePt t="105694" x="8513763" y="1563688"/>
          <p14:tracePt t="105707" x="8513763" y="1555750"/>
          <p14:tracePt t="105728" x="8513763" y="1546225"/>
          <p14:tracePt t="105745" x="8513763" y="1538288"/>
          <p14:tracePt t="105762" x="8513763" y="1530350"/>
          <p14:tracePt t="105804" x="8513763" y="1520825"/>
          <p14:tracePt t="105853" x="8513763" y="1512888"/>
          <p14:tracePt t="105888" x="8521700" y="1512888"/>
          <p14:tracePt t="105992" x="8521700" y="1520825"/>
          <p14:tracePt t="106034" x="8521700" y="1530350"/>
          <p14:tracePt t="106048" x="8521700" y="1538288"/>
          <p14:tracePt t="106076" x="8521700" y="1546225"/>
          <p14:tracePt t="106096" x="8521700" y="1555750"/>
          <p14:tracePt t="106111" x="8521700" y="1563688"/>
          <p14:tracePt t="106124" x="8521700" y="1571625"/>
          <p14:tracePt t="106145" x="8513763" y="1581150"/>
          <p14:tracePt t="106160" x="8504238" y="1589088"/>
          <p14:tracePt t="106173" x="8504238" y="1597025"/>
          <p14:tracePt t="106180" x="8504238" y="1606550"/>
          <p14:tracePt t="106204" x="8504238" y="1614488"/>
          <p14:tracePt t="106215" x="8496300" y="1614488"/>
          <p14:tracePt t="106222" x="8496300" y="1622425"/>
          <p14:tracePt t="106245" x="8496300" y="1631950"/>
          <p14:tracePt t="106257" x="8488363" y="1639888"/>
          <p14:tracePt t="106299" x="8488363" y="1649413"/>
          <p14:tracePt t="106368" x="8488363" y="1639888"/>
          <p14:tracePt t="106376" x="8488363" y="1631950"/>
          <p14:tracePt t="106382" x="8488363" y="1622425"/>
          <p14:tracePt t="106396" x="8488363" y="1614488"/>
          <p14:tracePt t="106411" x="8488363" y="1606550"/>
          <p14:tracePt t="106417" x="8488363" y="1597025"/>
          <p14:tracePt t="106431" x="8496300" y="1589088"/>
          <p14:tracePt t="106446" x="8496300" y="1581150"/>
          <p14:tracePt t="106461" x="8496300" y="1571625"/>
          <p14:tracePt t="106479" x="8496300" y="1563688"/>
          <p14:tracePt t="106508" x="8496300" y="1555750"/>
          <p14:tracePt t="106528" x="8496300" y="1546225"/>
          <p14:tracePt t="106556" x="8496300" y="1538288"/>
          <p14:tracePt t="106563" x="8488363" y="1538288"/>
          <p14:tracePt t="106584" x="8478838" y="1538288"/>
          <p14:tracePt t="106595" x="8470900" y="1538288"/>
          <p14:tracePt t="106598" x="8462963" y="1538288"/>
          <p14:tracePt t="106612" x="8453438" y="1538288"/>
          <p14:tracePt t="106627" x="8453438" y="1546225"/>
          <p14:tracePt t="106633" x="8435975" y="1546225"/>
          <p14:tracePt t="106661" x="8428038" y="1546225"/>
          <p14:tracePt t="106675" x="8428038" y="1555750"/>
          <p14:tracePt t="106681" x="8420100" y="1555750"/>
          <p14:tracePt t="106723" x="8420100" y="1563688"/>
          <p14:tracePt t="106779" x="8428038" y="1563688"/>
          <p14:tracePt t="106800" x="8435975" y="1563688"/>
          <p14:tracePt t="106808" x="8445500" y="1563688"/>
          <p14:tracePt t="106821" x="8453438" y="1563688"/>
          <p14:tracePt t="106835" x="8462963" y="1563688"/>
          <p14:tracePt t="106848" x="8470900" y="1555750"/>
          <p14:tracePt t="106862" x="8478838" y="1555750"/>
          <p14:tracePt t="106877" x="8488363" y="1555750"/>
          <p14:tracePt t="106891" x="8496300" y="1555750"/>
          <p14:tracePt t="106911" x="8504238" y="1555750"/>
          <p14:tracePt t="106946" x="8513763" y="1555750"/>
          <p14:tracePt t="106961" x="8521700" y="1555750"/>
          <p14:tracePt t="106967" x="8521700" y="1563688"/>
          <p14:tracePt t="106973" x="8529638" y="1563688"/>
          <p14:tracePt t="106994" x="8529638" y="1571625"/>
          <p14:tracePt t="107002" x="8539163" y="1571625"/>
          <p14:tracePt t="107016" x="8539163" y="1581150"/>
          <p14:tracePt t="107030" x="8539163" y="1589088"/>
          <p14:tracePt t="107058" x="8539163" y="1597025"/>
          <p14:tracePt t="107079" x="8539163" y="1606550"/>
          <p14:tracePt t="107099" x="8539163" y="1614488"/>
          <p14:tracePt t="107113" x="8539163" y="1622425"/>
          <p14:tracePt t="107142" x="8539163" y="1631950"/>
          <p14:tracePt t="107176" x="8539163" y="1639888"/>
          <p14:tracePt t="107218" x="8539163" y="1649413"/>
          <p14:tracePt t="107231" x="8547100" y="1649413"/>
          <p14:tracePt t="107239" x="8547100" y="1657350"/>
          <p14:tracePt t="107385" x="8547100" y="1665288"/>
          <p14:tracePt t="107927" x="8547100" y="1674813"/>
          <p14:tracePt t="107933" x="8547100" y="1690688"/>
          <p14:tracePt t="107942" x="8539163" y="1700213"/>
          <p14:tracePt t="107948" x="8529638" y="1708150"/>
          <p14:tracePt t="107955" x="8529638" y="1716088"/>
          <p14:tracePt t="107962" x="8513763" y="1733550"/>
          <p14:tracePt t="107968" x="8496300" y="1793875"/>
          <p14:tracePt t="107976" x="8478838" y="1870075"/>
          <p14:tracePt t="107982" x="8462963" y="2047875"/>
          <p14:tracePt t="107989" x="8445500" y="2192338"/>
          <p14:tracePt t="107996" x="8445500" y="2336800"/>
          <p14:tracePt t="108003" x="8453438" y="2549525"/>
          <p14:tracePt t="108012" x="8462963" y="2676525"/>
          <p14:tracePt t="108017" x="8470900" y="2736850"/>
          <p14:tracePt t="108026" x="8470900" y="2787650"/>
          <p14:tracePt t="108031" x="8470900" y="2838450"/>
          <p14:tracePt t="108038" x="8478838" y="2871788"/>
          <p14:tracePt t="108045" x="8478838" y="2889250"/>
          <p14:tracePt t="108052" x="8478838" y="2897188"/>
          <p14:tracePt t="108060" x="8478838" y="2922588"/>
          <p14:tracePt t="108066" x="8478838" y="2932113"/>
          <p14:tracePt t="108080" x="8478838" y="2940050"/>
          <p14:tracePt t="108087" x="8478838" y="2949575"/>
          <p14:tracePt t="108101" x="8478838" y="2957513"/>
          <p14:tracePt t="108114" x="8488363" y="2965450"/>
          <p14:tracePt t="108121" x="8488363" y="2974975"/>
          <p14:tracePt t="108136" x="8488363" y="2982913"/>
          <p14:tracePt t="108143" x="8488363" y="2990850"/>
          <p14:tracePt t="108149" x="8496300" y="2990850"/>
          <p14:tracePt t="108158" x="8496300" y="3000375"/>
          <p14:tracePt t="108163" x="8496300" y="3008313"/>
          <p14:tracePt t="108177" x="8496300" y="3016250"/>
          <p14:tracePt t="108185" x="8504238" y="3016250"/>
          <p14:tracePt t="108198" x="8504238" y="3025775"/>
          <p14:tracePt t="112961" x="8504238" y="3000375"/>
          <p14:tracePt t="112968" x="8504238" y="2974975"/>
          <p14:tracePt t="112975" x="8504238" y="2949575"/>
          <p14:tracePt t="112982" x="8504238" y="2914650"/>
          <p14:tracePt t="112989" x="8504238" y="2897188"/>
          <p14:tracePt t="112995" x="8513763" y="2855913"/>
          <p14:tracePt t="113003" x="8513763" y="2820988"/>
          <p14:tracePt t="113009" x="8513763" y="2787650"/>
          <p14:tracePt t="113016" x="8521700" y="2762250"/>
          <p14:tracePt t="113024" x="8529638" y="2727325"/>
          <p14:tracePt t="113032" x="8539163" y="2686050"/>
          <p14:tracePt t="113038" x="8547100" y="2668588"/>
          <p14:tracePt t="113045" x="8555038" y="2633663"/>
          <p14:tracePt t="113051" x="8555038" y="2617788"/>
          <p14:tracePt t="113058" x="8555038" y="2592388"/>
          <p14:tracePt t="113065" x="8555038" y="2566988"/>
          <p14:tracePt t="113073" x="8555038" y="2541588"/>
          <p14:tracePt t="113079" x="8564563" y="2516188"/>
          <p14:tracePt t="113087" x="8572500" y="2463800"/>
          <p14:tracePt t="113094" x="8580438" y="2413000"/>
          <p14:tracePt t="113101" x="8597900" y="2354263"/>
          <p14:tracePt t="113110" x="8597900" y="2319338"/>
          <p14:tracePt t="113113" x="8605838" y="2278063"/>
          <p14:tracePt t="113121" x="8615363" y="2252663"/>
          <p14:tracePt t="113128" x="8615363" y="2227263"/>
          <p14:tracePt t="113136" x="8615363" y="2200275"/>
          <p14:tracePt t="113142" x="8615363" y="2192338"/>
          <p14:tracePt t="113149" x="8615363" y="2174875"/>
          <p14:tracePt t="113156" x="8615363" y="2166938"/>
          <p14:tracePt t="113163" x="8615363" y="2149475"/>
          <p14:tracePt t="113171" x="8615363" y="2133600"/>
          <p14:tracePt t="113183" x="8623300" y="2116138"/>
          <p14:tracePt t="113197" x="8623300" y="2108200"/>
          <p14:tracePt t="113205" x="8623300" y="2098675"/>
          <p14:tracePt t="113213" x="8623300" y="2090738"/>
          <p14:tracePt t="113221" x="8632825" y="2082800"/>
          <p14:tracePt t="113232" x="8632825" y="2065338"/>
          <p14:tracePt t="113239" x="8632825" y="2055813"/>
          <p14:tracePt t="113246" x="8632825" y="2047875"/>
          <p14:tracePt t="113254" x="8640763" y="2030413"/>
          <p14:tracePt t="113267" x="8648700" y="2014538"/>
          <p14:tracePt t="113274" x="8666163" y="1997075"/>
          <p14:tracePt t="113284" x="8666163" y="1979613"/>
          <p14:tracePt t="113289" x="8683625" y="1963738"/>
          <p14:tracePt t="113295" x="8691563" y="1946275"/>
          <p14:tracePt t="113304" x="8709025" y="1928813"/>
          <p14:tracePt t="113309" x="8709025" y="1911350"/>
          <p14:tracePt t="113315" x="8734425" y="1895475"/>
          <p14:tracePt t="113323" x="8734425" y="1885950"/>
          <p14:tracePt t="113330" x="8750300" y="1870075"/>
          <p14:tracePt t="113344" x="8759825" y="1852613"/>
          <p14:tracePt t="113353" x="8767763" y="1852613"/>
          <p14:tracePt t="113357" x="8767763" y="1844675"/>
          <p14:tracePt t="113364" x="8767763" y="1835150"/>
          <p14:tracePt t="113372" x="8777288" y="1827213"/>
          <p14:tracePt t="113387" x="8777288" y="1819275"/>
          <p14:tracePt t="113392" x="8777288" y="1809750"/>
          <p14:tracePt t="113400" x="8785225" y="1809750"/>
          <p14:tracePt t="113406" x="8785225" y="1801813"/>
          <p14:tracePt t="113413" x="8793163" y="1801813"/>
          <p14:tracePt t="113427" x="8793163" y="1793875"/>
          <p14:tracePt t="113448" x="8793163" y="1784350"/>
          <p14:tracePt t="113462" x="8802688" y="1784350"/>
          <p14:tracePt t="113490" x="8810625" y="1776413"/>
          <p14:tracePt t="113504" x="8810625" y="1766888"/>
          <p14:tracePt t="113539" x="8810625" y="1758950"/>
          <p14:tracePt t="113784" x="8810625" y="1819275"/>
          <p14:tracePt t="113791" x="8802688" y="1920875"/>
          <p14:tracePt t="113798" x="8802688" y="2014538"/>
          <p14:tracePt t="113805" x="8802688" y="2116138"/>
          <p14:tracePt t="113812" x="8802688" y="2217738"/>
          <p14:tracePt t="113821" x="8802688" y="2286000"/>
          <p14:tracePt t="113825" x="8802688" y="2344738"/>
          <p14:tracePt t="113832" x="8802688" y="2397125"/>
          <p14:tracePt t="113840" x="8810625" y="2447925"/>
          <p14:tracePt t="113847" x="8810625" y="2481263"/>
          <p14:tracePt t="113854" x="8810625" y="2524125"/>
          <p14:tracePt t="113861" x="8818563" y="2600325"/>
          <p14:tracePt t="113870" x="8828088" y="2633663"/>
          <p14:tracePt t="113874" x="8836025" y="2686050"/>
          <p14:tracePt t="113881" x="8843963" y="2719388"/>
          <p14:tracePt t="113891" x="8843963" y="2752725"/>
          <p14:tracePt t="113895" x="8843963" y="2778125"/>
          <p14:tracePt t="113903" x="8843963" y="2805113"/>
          <p14:tracePt t="113910" x="8843963" y="2838450"/>
          <p14:tracePt t="113916" x="8853488" y="2871788"/>
          <p14:tracePt t="113923" x="8853488" y="2922588"/>
          <p14:tracePt t="113930" x="8853488" y="2965450"/>
          <p14:tracePt t="113938" x="8853488" y="3000375"/>
          <p14:tracePt t="113944" x="8853488" y="3041650"/>
          <p14:tracePt t="113956" x="8853488" y="3084513"/>
          <p14:tracePt t="113958" x="8853488" y="3119438"/>
          <p14:tracePt t="113964" x="8853488" y="3152775"/>
          <p14:tracePt t="113972" x="8853488" y="3186113"/>
          <p14:tracePt t="113979" x="8853488" y="3211513"/>
          <p14:tracePt t="113986" x="8853488" y="3228975"/>
          <p14:tracePt t="113993" x="8853488" y="3246438"/>
          <p14:tracePt t="114001" x="8853488" y="3254375"/>
          <p14:tracePt t="114006" x="8853488" y="3263900"/>
          <p14:tracePt t="114013" x="8853488" y="3271838"/>
          <p14:tracePt t="114021" x="8853488" y="3289300"/>
          <p14:tracePt t="114028" x="8853488" y="3297238"/>
          <p14:tracePt t="114036" x="8853488" y="3305175"/>
          <p14:tracePt t="114041" x="8853488" y="3314700"/>
          <p14:tracePt t="114055" x="8861425" y="3322638"/>
          <p14:tracePt t="114062" x="8861425" y="3330575"/>
          <p14:tracePt t="114077" x="8861425" y="3340100"/>
          <p14:tracePt t="114083" x="8861425" y="3348038"/>
          <p14:tracePt t="114090" x="8861425" y="3355975"/>
          <p14:tracePt t="114105" x="8861425" y="3365500"/>
          <p14:tracePt t="114113" x="8861425" y="3373438"/>
          <p14:tracePt t="114124" x="8861425" y="3382963"/>
          <p14:tracePt t="114132" x="8861425" y="3390900"/>
          <p14:tracePt t="114139" x="8861425" y="3398838"/>
          <p14:tracePt t="114154" x="8869363" y="3408363"/>
          <p14:tracePt t="114160" x="8869363" y="3416300"/>
          <p14:tracePt t="114168" x="8878888" y="3416300"/>
          <p14:tracePt t="114181" x="8878888" y="3433763"/>
          <p14:tracePt t="114291" x="8869363" y="3433763"/>
          <p14:tracePt t="114324" x="8861425" y="3424238"/>
          <p14:tracePt t="114347" x="8853488" y="3424238"/>
          <p14:tracePt t="114389" x="8843963" y="3416300"/>
          <p14:tracePt t="114405" x="8836025" y="3416300"/>
          <p14:tracePt t="114465" x="8836025" y="3424238"/>
          <p14:tracePt t="114479" x="8836025" y="3441700"/>
          <p14:tracePt t="114487" x="8836025" y="3459163"/>
          <p14:tracePt t="114493" x="8836025" y="3475038"/>
          <p14:tracePt t="114502" x="8843963" y="3492500"/>
          <p14:tracePt t="114507" x="8853488" y="3509963"/>
          <p14:tracePt t="114514" x="8853488" y="3517900"/>
          <p14:tracePt t="114522" x="8853488" y="3527425"/>
          <p14:tracePt t="114528" x="8853488" y="3535363"/>
          <p14:tracePt t="114537" x="8853488" y="3543300"/>
          <p14:tracePt t="114549" x="8861425" y="3552825"/>
          <p14:tracePt t="114556" x="8869363" y="3560763"/>
          <p14:tracePt t="114563" x="8869363" y="3568700"/>
          <p14:tracePt t="114577" x="8878888" y="3578225"/>
          <p14:tracePt t="114591" x="8886825" y="3586163"/>
          <p14:tracePt t="114598" x="8894763" y="3586163"/>
          <p14:tracePt t="114606" x="8894763" y="3594100"/>
          <p14:tracePt t="114612" x="8904288" y="3603625"/>
          <p14:tracePt t="114620" x="8912225" y="3603625"/>
          <p14:tracePt t="114633" x="8921750" y="3603625"/>
          <p14:tracePt t="114639" x="8929688" y="3611563"/>
          <p14:tracePt t="114646" x="8937625" y="3611563"/>
          <p14:tracePt t="114654" x="8947150" y="3611563"/>
          <p14:tracePt t="114661" x="8955088" y="3619500"/>
          <p14:tracePt t="114669" x="8972550" y="3629025"/>
          <p14:tracePt t="114673" x="8988425" y="3629025"/>
          <p14:tracePt t="114682" x="9005888" y="3629025"/>
          <p14:tracePt t="114688" x="9023350" y="3629025"/>
          <p14:tracePt t="114695" x="9031288" y="3629025"/>
          <p14:tracePt t="114703" x="9048750" y="3629025"/>
          <p14:tracePt t="114710" x="9056688" y="3629025"/>
          <p14:tracePt t="114716" x="9064625" y="3636963"/>
          <p14:tracePt t="114722" x="9082088" y="3636963"/>
          <p14:tracePt t="114737" x="9091613" y="3646488"/>
          <p14:tracePt t="114753" x="9107488" y="3646488"/>
          <p14:tracePt t="114765" x="9117013" y="3646488"/>
          <p14:tracePt t="114779" x="9124950" y="3646488"/>
          <p14:tracePt t="114787" x="9132888" y="3646488"/>
          <p14:tracePt t="114799" x="9142413" y="3646488"/>
          <p14:tracePt t="114813" x="9150350" y="3646488"/>
          <p14:tracePt t="114828" x="9158288" y="3646488"/>
          <p14:tracePt t="114836" x="9167813" y="3646488"/>
          <p14:tracePt t="114843" x="9183688" y="3646488"/>
          <p14:tracePt t="114849" x="9193213" y="3646488"/>
          <p14:tracePt t="114855" x="9201150" y="3636963"/>
          <p14:tracePt t="114862" x="9209088" y="3636963"/>
          <p14:tracePt t="114870" x="9218613" y="3629025"/>
          <p14:tracePt t="114877" x="9236075" y="3619500"/>
          <p14:tracePt t="114883" x="9244013" y="3619500"/>
          <p14:tracePt t="114890" x="9251950" y="3619500"/>
          <p14:tracePt t="114897" x="9251950" y="3611563"/>
          <p14:tracePt t="114905" x="9261475" y="3603625"/>
          <p14:tracePt t="114919" x="9269413" y="3603625"/>
          <p14:tracePt t="114925" x="9277350" y="3603625"/>
          <p14:tracePt t="114932" x="9286875" y="3594100"/>
          <p14:tracePt t="114954" x="9294813" y="3586163"/>
          <p14:tracePt t="114959" x="9302750" y="3578225"/>
          <p14:tracePt t="114970" x="9312275" y="3578225"/>
          <p14:tracePt t="114981" x="9320213" y="3568700"/>
          <p14:tracePt t="114995" x="9328150" y="3560763"/>
          <p14:tracePt t="115008" x="9337675" y="3543300"/>
          <p14:tracePt t="115016" x="9345613" y="3527425"/>
          <p14:tracePt t="115022" x="9345613" y="3517900"/>
          <p14:tracePt t="115029" x="9353550" y="3502025"/>
          <p14:tracePt t="115037" x="9363075" y="3475038"/>
          <p14:tracePt t="115043" x="9363075" y="3467100"/>
          <p14:tracePt t="115051" x="9363075" y="3449638"/>
          <p14:tracePt t="115057" x="9371013" y="3424238"/>
          <p14:tracePt t="115065" x="9371013" y="3416300"/>
          <p14:tracePt t="115073" x="9371013" y="3390900"/>
          <p14:tracePt t="115078" x="9371013" y="3365500"/>
          <p14:tracePt t="115086" x="9371013" y="3340100"/>
          <p14:tracePt t="115093" x="9371013" y="3322638"/>
          <p14:tracePt t="115099" x="9380538" y="3289300"/>
          <p14:tracePt t="115106" x="9380538" y="3254375"/>
          <p14:tracePt t="115118" x="9388475" y="3203575"/>
          <p14:tracePt t="115121" x="9388475" y="3152775"/>
          <p14:tracePt t="115127" x="9396413" y="3109913"/>
          <p14:tracePt t="115135" x="9396413" y="3076575"/>
          <p14:tracePt t="115141" x="9396413" y="3059113"/>
          <p14:tracePt t="115148" x="9405938" y="3041650"/>
          <p14:tracePt t="115154" x="9405938" y="3033713"/>
          <p14:tracePt t="115162" x="9405938" y="3008313"/>
          <p14:tracePt t="115170" x="9405938" y="3000375"/>
          <p14:tracePt t="115176" x="9405938" y="2990850"/>
          <p14:tracePt t="115183" x="9405938" y="2982913"/>
          <p14:tracePt t="115196" x="9396413" y="2974975"/>
          <p14:tracePt t="115204" x="9396413" y="2965450"/>
          <p14:tracePt t="115211" x="9396413" y="2957513"/>
          <p14:tracePt t="115224" x="9396413" y="2949575"/>
          <p14:tracePt t="115238" x="9396413" y="2940050"/>
          <p14:tracePt t="115246" x="9396413" y="2932113"/>
          <p14:tracePt t="115259" x="9396413" y="2922588"/>
          <p14:tracePt t="115269" x="9396413" y="2914650"/>
          <p14:tracePt t="115280" x="9396413" y="2897188"/>
          <p14:tracePt t="115294" x="9396413" y="2889250"/>
          <p14:tracePt t="115302" x="9396413" y="2881313"/>
          <p14:tracePt t="115309" x="9396413" y="2871788"/>
          <p14:tracePt t="115315" x="9396413" y="2855913"/>
          <p14:tracePt t="115321" x="9396413" y="2838450"/>
          <p14:tracePt t="115329" x="9396413" y="2820988"/>
          <p14:tracePt t="115336" x="9396413" y="2813050"/>
          <p14:tracePt t="115342" x="9396413" y="2787650"/>
          <p14:tracePt t="115352" x="9396413" y="2770188"/>
          <p14:tracePt t="115356" x="9396413" y="2744788"/>
          <p14:tracePt t="115363" x="9396413" y="2719388"/>
          <p14:tracePt t="115370" x="9413875" y="2686050"/>
          <p14:tracePt t="115378" x="9413875" y="2668588"/>
          <p14:tracePt t="115386" x="9413875" y="2660650"/>
          <p14:tracePt t="115392" x="9413875" y="2643188"/>
          <p14:tracePt t="115398" x="9413875" y="2625725"/>
          <p14:tracePt t="115413" x="9413875" y="2617788"/>
          <p14:tracePt t="115420" x="9413875" y="2600325"/>
          <p14:tracePt t="115427" x="9413875" y="2592388"/>
          <p14:tracePt t="115435" x="9421813" y="2574925"/>
          <p14:tracePt t="115440" x="9421813" y="2557463"/>
          <p14:tracePt t="115448" x="9421813" y="2549525"/>
          <p14:tracePt t="115454" x="9421813" y="2524125"/>
          <p14:tracePt t="115461" x="9431338" y="2498725"/>
          <p14:tracePt t="115469" x="9431338" y="2473325"/>
          <p14:tracePt t="115476" x="9431338" y="2463800"/>
          <p14:tracePt t="115485" x="9431338" y="2447925"/>
          <p14:tracePt t="115488" x="9431338" y="2430463"/>
          <p14:tracePt t="115496" x="9431338" y="2413000"/>
          <p14:tracePt t="115503" x="9431338" y="2387600"/>
          <p14:tracePt t="115509" x="9431338" y="2362200"/>
          <p14:tracePt t="115518" x="9431338" y="2344738"/>
          <p14:tracePt t="115524" x="9431338" y="2319338"/>
          <p14:tracePt t="115531" x="9421813" y="2286000"/>
          <p14:tracePt t="115537" x="9421813" y="2260600"/>
          <p14:tracePt t="115545" x="9421813" y="2235200"/>
          <p14:tracePt t="115552" x="9421813" y="2217738"/>
          <p14:tracePt t="115559" x="9421813" y="2200275"/>
          <p14:tracePt t="115565" x="9421813" y="2174875"/>
          <p14:tracePt t="115573" x="9421813" y="2159000"/>
          <p14:tracePt t="115580" x="9413875" y="2133600"/>
          <p14:tracePt t="115587" x="9413875" y="2116138"/>
          <p14:tracePt t="115594" x="9413875" y="2098675"/>
          <p14:tracePt t="115602" x="9413875" y="2082800"/>
          <p14:tracePt t="115607" x="9405938" y="2055813"/>
          <p14:tracePt t="115614" x="9405938" y="2039938"/>
          <p14:tracePt t="115622" x="9405938" y="2030413"/>
          <p14:tracePt t="115628" x="9405938" y="2014538"/>
          <p14:tracePt t="115636" x="9405938" y="1997075"/>
          <p14:tracePt t="115642" x="9405938" y="1989138"/>
          <p14:tracePt t="115651" x="9405938" y="1979613"/>
          <p14:tracePt t="115656" x="9405938" y="1963738"/>
          <p14:tracePt t="115663" x="9405938" y="1954213"/>
          <p14:tracePt t="115678" x="9405938" y="1946275"/>
          <p14:tracePt t="115685" x="9405938" y="1938338"/>
          <p14:tracePt t="115691" x="9405938" y="1928813"/>
          <p14:tracePt t="115712" x="9405938" y="1920875"/>
          <p14:tracePt t="115720" x="9396413" y="1920875"/>
          <p14:tracePt t="115726" x="9396413" y="1911350"/>
          <p14:tracePt t="115739" x="9396413" y="1903413"/>
          <p14:tracePt t="115753" x="9396413" y="1895475"/>
          <p14:tracePt t="115760" x="9388475" y="1895475"/>
          <p14:tracePt t="115781" x="9388475" y="1885950"/>
          <p14:tracePt t="115803" x="9380538" y="1878013"/>
          <p14:tracePt t="115818" x="9380538" y="1870075"/>
          <p14:tracePt t="115837" x="9371013" y="1860550"/>
          <p14:tracePt t="115844" x="9363075" y="1860550"/>
          <p14:tracePt t="115858" x="9363075" y="1852613"/>
          <p14:tracePt t="115871" x="9353550" y="1852613"/>
          <p14:tracePt t="115886" x="9353550" y="1844675"/>
          <p14:tracePt t="115901" x="9345613" y="1835150"/>
          <p14:tracePt t="115906" x="9345613" y="1827213"/>
          <p14:tracePt t="115920" x="9337675" y="1827213"/>
          <p14:tracePt t="115928" x="9328150" y="1819275"/>
          <p14:tracePt t="115942" x="9320213" y="1809750"/>
          <p14:tracePt t="115956" x="9312275" y="1801813"/>
          <p14:tracePt t="115963" x="9302750" y="1793875"/>
          <p14:tracePt t="115976" x="9294813" y="1784350"/>
          <p14:tracePt t="115990" x="9294813" y="1776413"/>
          <p14:tracePt t="115998" x="9286875" y="1776413"/>
          <p14:tracePt t="116004" x="9286875" y="1766888"/>
          <p14:tracePt t="116019" x="9277350" y="1766888"/>
          <p14:tracePt t="116025" x="9269413" y="1758950"/>
          <p14:tracePt t="116053" x="9261475" y="1758950"/>
          <p14:tracePt t="116068" x="9261475" y="1751013"/>
          <p14:tracePt t="116073" x="9251950" y="1751013"/>
          <p14:tracePt t="116082" x="9244013" y="1751013"/>
          <p14:tracePt t="116110" x="9236075" y="1751013"/>
          <p14:tracePt t="116402" x="9226550" y="1751013"/>
          <p14:tracePt t="116458" x="9218613" y="1751013"/>
          <p14:tracePt t="116485" x="9218613" y="1741488"/>
          <p14:tracePt t="116506" x="9218613" y="1733550"/>
          <p14:tracePt t="116556" x="9218613" y="1725613"/>
          <p14:tracePt t="116577" x="9226550" y="1725613"/>
          <p14:tracePt t="116590" x="9226550" y="1716088"/>
          <p14:tracePt t="116618" x="9236075" y="1716088"/>
          <p14:tracePt t="116632" x="9244013" y="1716088"/>
          <p14:tracePt t="116639" x="9251950" y="1716088"/>
          <p14:tracePt t="116653" x="9261475" y="1716088"/>
          <p14:tracePt t="116673" x="9269413" y="1716088"/>
          <p14:tracePt t="116695" x="9286875" y="1716088"/>
          <p14:tracePt t="116716" x="9294813" y="1716088"/>
          <p14:tracePt t="116729" x="9312275" y="1716088"/>
          <p14:tracePt t="116751" x="9320213" y="1716088"/>
          <p14:tracePt t="116757" x="9337675" y="1725613"/>
          <p14:tracePt t="116765" x="9345613" y="1733550"/>
          <p14:tracePt t="116771" x="9353550" y="1733550"/>
          <p14:tracePt t="116778" x="9363075" y="1733550"/>
          <p14:tracePt t="116786" x="9380538" y="1733550"/>
          <p14:tracePt t="116792" x="9405938" y="1733550"/>
          <p14:tracePt t="116800" x="9421813" y="1741488"/>
          <p14:tracePt t="116806" x="9439275" y="1751013"/>
          <p14:tracePt t="116813" x="9456738" y="1751013"/>
          <p14:tracePt t="116820" x="9482138" y="1751013"/>
          <p14:tracePt t="116828" x="9507538" y="1751013"/>
          <p14:tracePt t="116835" x="9532938" y="1751013"/>
          <p14:tracePt t="116841" x="9566275" y="1751013"/>
          <p14:tracePt t="116848" x="9583738" y="1751013"/>
          <p14:tracePt t="116854" x="9609138" y="1751013"/>
          <p14:tracePt t="116861" x="9626600" y="1751013"/>
          <p14:tracePt t="116868" x="9642475" y="1751013"/>
          <p14:tracePt t="116876" x="9667875" y="1751013"/>
          <p14:tracePt t="116883" x="9677400" y="1751013"/>
          <p14:tracePt t="116890" x="9694863" y="1751013"/>
          <p14:tracePt t="116896" x="9710738" y="1751013"/>
          <p14:tracePt t="116910" x="9720263" y="1751013"/>
          <p14:tracePt t="116919" x="9736138" y="1751013"/>
          <p14:tracePt t="116925" x="9745663" y="1751013"/>
          <p14:tracePt t="116933" x="9753600" y="1751013"/>
          <p14:tracePt t="116938" x="9771063" y="1751013"/>
          <p14:tracePt t="116954" x="9804400" y="1751013"/>
          <p14:tracePt t="116959" x="9821863" y="1751013"/>
          <p14:tracePt t="116968" x="9829800" y="1751013"/>
          <p14:tracePt t="116973" x="9839325" y="1741488"/>
          <p14:tracePt t="116980" x="9855200" y="1741488"/>
          <p14:tracePt t="116988" x="9872663" y="1741488"/>
          <p14:tracePt t="116994" x="9880600" y="1741488"/>
          <p14:tracePt t="117002" x="9898063" y="1733550"/>
          <p14:tracePt t="117009" x="9923463" y="1725613"/>
          <p14:tracePt t="117016" x="9931400" y="1725613"/>
          <p14:tracePt t="117024" x="9948863" y="1716088"/>
          <p14:tracePt t="117029" x="9966325" y="1708150"/>
          <p14:tracePt t="117036" x="9983788" y="1700213"/>
          <p14:tracePt t="117045" x="9991725" y="1700213"/>
          <p14:tracePt t="117051" x="10009188" y="1690688"/>
          <p14:tracePt t="117056" x="10017125" y="1690688"/>
          <p14:tracePt t="117071" x="10034588" y="1682750"/>
          <p14:tracePt t="117078" x="10034588" y="1674813"/>
          <p14:tracePt t="117085" x="10042525" y="1674813"/>
          <p14:tracePt t="117100" x="10050463" y="1665288"/>
          <p14:tracePt t="117113" x="10059988" y="1657350"/>
          <p14:tracePt t="117119" x="10059988" y="1649413"/>
          <p14:tracePt t="117126" x="10067925" y="1649413"/>
          <p14:tracePt t="117140" x="10075863" y="1639888"/>
          <p14:tracePt t="117147" x="10085388" y="1622425"/>
          <p14:tracePt t="117154" x="10085388" y="1614488"/>
          <p14:tracePt t="117161" x="10101263" y="1597025"/>
          <p14:tracePt t="117169" x="10101263" y="1581150"/>
          <p14:tracePt t="117175" x="10110788" y="1563688"/>
          <p14:tracePt t="117184" x="10110788" y="1555750"/>
          <p14:tracePt t="117189" x="10118725" y="1538288"/>
          <p14:tracePt t="117196" x="10126663" y="1520825"/>
          <p14:tracePt t="117210" x="10126663" y="1504950"/>
          <p14:tracePt t="117217" x="10126663" y="1495425"/>
          <p14:tracePt t="117231" x="10126663" y="1487488"/>
          <p14:tracePt t="117238" x="10126663" y="1477963"/>
          <p14:tracePt t="117252" x="10126663" y="1470025"/>
          <p14:tracePt t="117259" x="10126663" y="1462088"/>
          <p14:tracePt t="117273" x="10126663" y="1452563"/>
          <p14:tracePt t="117280" x="10126663" y="1444625"/>
          <p14:tracePt t="117286" x="10126663" y="1436688"/>
          <p14:tracePt t="117301" x="10126663" y="1427163"/>
          <p14:tracePt t="117307" x="10126663" y="1411288"/>
          <p14:tracePt t="117322" x="10126663" y="1393825"/>
          <p14:tracePt t="117328" x="10126663" y="1376363"/>
          <p14:tracePt t="117335" x="10126663" y="1368425"/>
          <p14:tracePt t="117345" x="10126663" y="1360488"/>
          <p14:tracePt t="117350" x="10126663" y="1350963"/>
          <p14:tracePt t="117363" x="10126663" y="1333500"/>
          <p14:tracePt t="117377" x="10118725" y="1325563"/>
          <p14:tracePt t="117392" x="10118725" y="1317625"/>
          <p14:tracePt t="117400" x="10110788" y="1308100"/>
          <p14:tracePt t="117405" x="10110788" y="1300163"/>
          <p14:tracePt t="117419" x="10101263" y="1282700"/>
          <p14:tracePt t="117435" x="10093325" y="1274763"/>
          <p14:tracePt t="117447" x="10085388" y="1257300"/>
          <p14:tracePt t="117461" x="10075863" y="1249363"/>
          <p14:tracePt t="117474" x="10067925" y="1241425"/>
          <p14:tracePt t="117485" x="10059988" y="1231900"/>
          <p14:tracePt t="117495" x="10050463" y="1223963"/>
          <p14:tracePt t="117502" x="10034588" y="1223963"/>
          <p14:tracePt t="117510" x="10025063" y="1206500"/>
          <p14:tracePt t="117517" x="10017125" y="1206500"/>
          <p14:tracePt t="117523" x="10009188" y="1198563"/>
          <p14:tracePt t="117533" x="9999663" y="1198563"/>
          <p14:tracePt t="117537" x="9999663" y="1189038"/>
          <p14:tracePt t="117544" x="9991725" y="1189038"/>
          <p14:tracePt t="117558" x="9974263" y="1181100"/>
          <p14:tracePt t="117572" x="9966325" y="1181100"/>
          <p14:tracePt t="117579" x="9956800" y="1181100"/>
          <p14:tracePt t="117593" x="9940925" y="1181100"/>
          <p14:tracePt t="117607" x="9931400" y="1181100"/>
          <p14:tracePt t="117613" x="9915525" y="1181100"/>
          <p14:tracePt t="117634" x="9898063" y="1181100"/>
          <p14:tracePt t="117650" x="9890125" y="1181100"/>
          <p14:tracePt t="117669" x="9880600" y="1181100"/>
          <p14:tracePt t="117677" x="9872663" y="1181100"/>
          <p14:tracePt t="117691" x="9864725" y="1181100"/>
          <p14:tracePt t="117712" x="9855200" y="1181100"/>
          <p14:tracePt t="117725" x="9847263" y="1181100"/>
          <p14:tracePt t="117739" x="9839325" y="1181100"/>
          <p14:tracePt t="117753" x="9829800" y="1181100"/>
          <p14:tracePt t="117767" x="9821863" y="1181100"/>
          <p14:tracePt t="117773" x="9812338" y="1181100"/>
          <p14:tracePt t="117783" x="9812338" y="1173163"/>
          <p14:tracePt t="117788" x="9804400" y="1173163"/>
          <p14:tracePt t="117802" x="9796463" y="1163638"/>
          <p14:tracePt t="117816" x="9786938" y="1163638"/>
          <p14:tracePt t="117823" x="9779000" y="1163638"/>
          <p14:tracePt t="117843" x="9771063" y="1155700"/>
          <p14:tracePt t="117858" x="9753600" y="1155700"/>
          <p14:tracePt t="117878" x="9745663" y="1155700"/>
          <p14:tracePt t="117906" x="9736138" y="1155700"/>
          <p14:tracePt t="117934" x="9728200" y="1155700"/>
          <p14:tracePt t="117956" x="9720263" y="1173163"/>
          <p14:tracePt t="117969" x="9720263" y="1181100"/>
          <p14:tracePt t="117975" x="9720263" y="1198563"/>
          <p14:tracePt t="117983" x="9710738" y="1198563"/>
          <p14:tracePt t="117990" x="9702800" y="1216025"/>
          <p14:tracePt t="117997" x="9702800" y="1231900"/>
          <p14:tracePt t="118004" x="9694863" y="1249363"/>
          <p14:tracePt t="118011" x="9694863" y="1257300"/>
          <p14:tracePt t="118019" x="9685338" y="1274763"/>
          <p14:tracePt t="118025" x="9685338" y="1282700"/>
          <p14:tracePt t="118033" x="9685338" y="1292225"/>
          <p14:tracePt t="118038" x="9677400" y="1308100"/>
          <p14:tracePt t="118046" x="9677400" y="1325563"/>
          <p14:tracePt t="118052" x="9677400" y="1333500"/>
          <p14:tracePt t="118059" x="9667875" y="1343025"/>
          <p14:tracePt t="118068" x="9667875" y="1360488"/>
          <p14:tracePt t="118073" x="9659938" y="1393825"/>
          <p14:tracePt t="118082" x="9642475" y="1436688"/>
          <p14:tracePt t="118087" x="9634538" y="1470025"/>
          <p14:tracePt t="118094" x="9617075" y="1504950"/>
          <p14:tracePt t="118103" x="9609138" y="1546225"/>
          <p14:tracePt t="118108" x="9591675" y="1606550"/>
          <p14:tracePt t="118116" x="9566275" y="1657350"/>
          <p14:tracePt t="118122" x="9540875" y="1733550"/>
          <p14:tracePt t="118129" x="9523413" y="1801813"/>
          <p14:tracePt t="118136" x="9498013" y="1870075"/>
          <p14:tracePt t="118143" x="9482138" y="1928813"/>
          <p14:tracePt t="118152" x="9447213" y="2014538"/>
          <p14:tracePt t="118156" x="9405938" y="2098675"/>
          <p14:tracePt t="118166" x="9388475" y="2166938"/>
          <p14:tracePt t="118171" x="9363075" y="2217738"/>
          <p14:tracePt t="118177" x="9363075" y="2252663"/>
          <p14:tracePt t="118185" x="9353550" y="2278063"/>
          <p14:tracePt t="118192" x="9345613" y="2293938"/>
          <p14:tracePt t="118200" x="9345613" y="2311400"/>
          <p14:tracePt t="118205" x="9337675" y="2319338"/>
          <p14:tracePt t="118213" x="9337675" y="2336800"/>
          <p14:tracePt t="118226" x="9337675" y="2344738"/>
          <p14:tracePt t="118241" x="9328150" y="2354263"/>
          <p14:tracePt t="118268" x="9320213" y="2362200"/>
          <p14:tracePt t="118332" x="9312275" y="2362200"/>
          <p14:tracePt t="118344" x="9302750" y="2362200"/>
          <p14:tracePt t="118366" x="9294813" y="2362200"/>
          <p14:tracePt t="118407" x="9286875" y="2362200"/>
          <p14:tracePt t="118435" x="9286875" y="2354263"/>
          <p14:tracePt t="118450" x="9277350" y="2354263"/>
          <p14:tracePt t="118463" x="9277350" y="2344738"/>
          <p14:tracePt t="118470" x="9277350" y="2336800"/>
          <p14:tracePt t="118477" x="9277350" y="2328863"/>
          <p14:tracePt t="118484" x="9277350" y="2319338"/>
          <p14:tracePt t="118491" x="9277350" y="2303463"/>
          <p14:tracePt t="118499" x="9277350" y="2286000"/>
          <p14:tracePt t="118505" x="9277350" y="2268538"/>
          <p14:tracePt t="118512" x="9277350" y="2260600"/>
          <p14:tracePt t="118518" x="9286875" y="2243138"/>
          <p14:tracePt t="118525" x="9294813" y="2235200"/>
          <p14:tracePt t="118534" x="9302750" y="2209800"/>
          <p14:tracePt t="118540" x="9302750" y="2200275"/>
          <p14:tracePt t="118553" x="9312275" y="2192338"/>
          <p14:tracePt t="118561" x="9312275" y="2184400"/>
          <p14:tracePt t="118574" x="9312275" y="2174875"/>
          <p14:tracePt t="118588" x="9312275" y="2166938"/>
          <p14:tracePt t="118610" x="9320213" y="2159000"/>
          <p14:tracePt t="118617" x="9320213" y="2149475"/>
          <p14:tracePt t="118637" x="9320213" y="2141538"/>
          <p14:tracePt t="118658" x="9320213" y="2133600"/>
          <p14:tracePt t="118667" x="9328150" y="2133600"/>
          <p14:tracePt t="118693" x="9328150" y="2124075"/>
          <p14:tracePt t="118700" x="9328150" y="2116138"/>
          <p14:tracePt t="118734" x="9328150" y="2108200"/>
          <p14:tracePt t="118749" x="9320213" y="2108200"/>
          <p14:tracePt t="118770" x="9312275" y="2108200"/>
          <p14:tracePt t="118783" x="9302750" y="2108200"/>
          <p14:tracePt t="118791" x="9294813" y="2108200"/>
          <p14:tracePt t="118804" x="9286875" y="2108200"/>
          <p14:tracePt t="118818" x="9277350" y="2108200"/>
          <p14:tracePt t="118825" x="9277350" y="2098675"/>
          <p14:tracePt t="118833" x="9269413" y="2098675"/>
          <p14:tracePt t="118839" x="9261475" y="2098675"/>
          <p14:tracePt t="118847" x="9251950" y="2098675"/>
          <p14:tracePt t="118867" x="9236075" y="2098675"/>
          <p14:tracePt t="118882" x="9226550" y="2098675"/>
          <p14:tracePt t="118895" x="9209088" y="2098675"/>
          <p14:tracePt t="118925" x="9201150" y="2098675"/>
          <p14:tracePt t="118937" x="9193213" y="2098675"/>
          <p14:tracePt t="118958" x="9183688" y="2098675"/>
          <p14:tracePt t="118965" x="9175750" y="2098675"/>
          <p14:tracePt t="118985" x="9167813" y="2098675"/>
          <p14:tracePt t="119000" x="9158288" y="2098675"/>
          <p14:tracePt t="119015" x="9150350" y="2098675"/>
          <p14:tracePt t="119020" x="9142413" y="2098675"/>
          <p14:tracePt t="119027" x="9142413" y="2108200"/>
          <p14:tracePt t="119034" x="9132888" y="2108200"/>
          <p14:tracePt t="119056" x="9124950" y="2116138"/>
          <p14:tracePt t="119069" x="9117013" y="2124075"/>
          <p14:tracePt t="119076" x="9107488" y="2124075"/>
          <p14:tracePt t="119090" x="9107488" y="2133600"/>
          <p14:tracePt t="119099" x="9099550" y="2133600"/>
          <p14:tracePt t="119118" x="9082088" y="2141538"/>
          <p14:tracePt t="119146" x="9074150" y="2149475"/>
          <p14:tracePt t="119152" x="9074150" y="2159000"/>
          <p14:tracePt t="119167" x="9064625" y="2159000"/>
          <p14:tracePt t="119182" x="9064625" y="2166938"/>
          <p14:tracePt t="119194" x="9064625" y="2174875"/>
          <p14:tracePt t="119201" x="9056688" y="2174875"/>
          <p14:tracePt t="119216" x="9048750" y="2184400"/>
          <p14:tracePt t="119223" x="9048750" y="2192338"/>
          <p14:tracePt t="119230" x="9039225" y="2200275"/>
          <p14:tracePt t="119243" x="9031288" y="2209800"/>
          <p14:tracePt t="119252" x="9023350" y="2227263"/>
          <p14:tracePt t="119271" x="9023350" y="2235200"/>
          <p14:tracePt t="119278" x="9013825" y="2243138"/>
          <p14:tracePt t="119293" x="9013825" y="2252663"/>
          <p14:tracePt t="119300" x="9005888" y="2252663"/>
          <p14:tracePt t="119306" x="9005888" y="2260600"/>
          <p14:tracePt t="119319" x="9005888" y="2268538"/>
          <p14:tracePt t="119327" x="9005888" y="2278063"/>
          <p14:tracePt t="119347" x="9005888" y="2286000"/>
          <p14:tracePt t="119369" x="9005888" y="2293938"/>
          <p14:tracePt t="119396" x="9005888" y="2303463"/>
          <p14:tracePt t="119424" x="9005888" y="2311400"/>
          <p14:tracePt t="119438" x="9013825" y="2311400"/>
          <p14:tracePt t="119444" x="9013825" y="2319338"/>
          <p14:tracePt t="119472" x="9023350" y="2319338"/>
          <p14:tracePt t="119480" x="9023350" y="2328863"/>
          <p14:tracePt t="119500" x="9023350" y="2336800"/>
          <p14:tracePt t="119515" x="9031288" y="2336800"/>
          <p14:tracePt t="119521" x="9031288" y="2344738"/>
          <p14:tracePt t="119535" x="9031288" y="2354263"/>
          <p14:tracePt t="119557" x="9039225" y="2362200"/>
          <p14:tracePt t="119591" x="9048750" y="2362200"/>
          <p14:tracePt t="119606" x="9056688" y="2362200"/>
          <p14:tracePt t="119636" x="9064625" y="2362200"/>
          <p14:tracePt t="119647" x="9074150" y="2362200"/>
          <p14:tracePt t="119661" x="9082088" y="2362200"/>
          <p14:tracePt t="119675" x="9091613" y="2362200"/>
          <p14:tracePt t="119688" x="9099550" y="2362200"/>
          <p14:tracePt t="119695" x="9099550" y="2354263"/>
          <p14:tracePt t="119702" x="9107488" y="2344738"/>
          <p14:tracePt t="119716" x="9107488" y="2336800"/>
          <p14:tracePt t="119723" x="9124950" y="2336800"/>
          <p14:tracePt t="119731" x="9124950" y="2328863"/>
          <p14:tracePt t="119744" x="9132888" y="2328863"/>
          <p14:tracePt t="119751" x="9132888" y="2319338"/>
          <p14:tracePt t="119759" x="9142413" y="2311400"/>
          <p14:tracePt t="119772" x="9150350" y="2303463"/>
          <p14:tracePt t="119782" x="9158288" y="2303463"/>
          <p14:tracePt t="119793" x="9158288" y="2293938"/>
          <p14:tracePt t="119800" x="9167813" y="2293938"/>
          <p14:tracePt t="119807" x="9167813" y="2286000"/>
          <p14:tracePt t="119815" x="9175750" y="2278063"/>
          <p14:tracePt t="119822" x="9183688" y="2278063"/>
          <p14:tracePt t="119835" x="9193213" y="2268538"/>
          <p14:tracePt t="119849" x="9193213" y="2260600"/>
          <p14:tracePt t="119856" x="9201150" y="2252663"/>
          <p14:tracePt t="119877" x="9201150" y="2243138"/>
          <p14:tracePt t="119891" x="9201150" y="2235200"/>
          <p14:tracePt t="119898" x="9209088" y="2235200"/>
          <p14:tracePt t="119912" x="9218613" y="2217738"/>
          <p14:tracePt t="119933" x="9218613" y="2209800"/>
          <p14:tracePt t="119950" x="9218613" y="2200275"/>
          <p14:tracePt t="119952" x="9226550" y="2200275"/>
          <p14:tracePt t="119967" x="9226550" y="2192338"/>
          <p14:tracePt t="119989" x="9226550" y="2184400"/>
          <p14:tracePt t="120010" x="9226550" y="2174875"/>
          <p14:tracePt t="120030" x="9226550" y="2166938"/>
          <p14:tracePt t="120043" x="9218613" y="2166938"/>
          <p14:tracePt t="120058" x="9209088" y="2159000"/>
          <p14:tracePt t="120072" x="9209088" y="2149475"/>
          <p14:tracePt t="120093" x="9201150" y="2141538"/>
          <p14:tracePt t="120127" x="9193213" y="2133600"/>
          <p14:tracePt t="120169" x="9183688" y="2133600"/>
          <p14:tracePt t="120190" x="9183688" y="2124075"/>
          <p14:tracePt t="120204" x="9183688" y="2116138"/>
          <p14:tracePt t="120224" x="9175750" y="2116138"/>
          <p14:tracePt t="120246" x="9167813" y="2116138"/>
          <p14:tracePt t="120266" x="9167813" y="2108200"/>
          <p14:tracePt t="120273" x="9158288" y="2108200"/>
          <p14:tracePt t="120302" x="9150350" y="2108200"/>
          <p14:tracePt t="120336" x="9142413" y="2108200"/>
          <p14:tracePt t="120343" x="9132888" y="2108200"/>
          <p14:tracePt t="120371" x="9124950" y="2108200"/>
          <p14:tracePt t="120399" x="9117013" y="2108200"/>
          <p14:tracePt t="120420" x="9107488" y="2108200"/>
          <p14:tracePt t="120433" x="9099550" y="2108200"/>
          <p14:tracePt t="120448" x="9091613" y="2108200"/>
          <p14:tracePt t="120469" x="9082088" y="2108200"/>
          <p14:tracePt t="120482" x="9082088" y="2116138"/>
          <p14:tracePt t="120490" x="9074150" y="2124075"/>
          <p14:tracePt t="120498" x="9064625" y="2124075"/>
          <p14:tracePt t="120517" x="9056688" y="2133600"/>
          <p14:tracePt t="120532" x="9048750" y="2141538"/>
          <p14:tracePt t="120538" x="9048750" y="2149475"/>
          <p14:tracePt t="120546" x="9039225" y="2149475"/>
          <p14:tracePt t="120552" x="9031288" y="2159000"/>
          <p14:tracePt t="120573" x="9023350" y="2166938"/>
          <p14:tracePt t="120587" x="9023350" y="2174875"/>
          <p14:tracePt t="120594" x="9013825" y="2184400"/>
          <p14:tracePt t="120608" x="9013825" y="2192338"/>
          <p14:tracePt t="120615" x="9005888" y="2192338"/>
          <p14:tracePt t="120624" x="9005888" y="2209800"/>
          <p14:tracePt t="120642" x="9005888" y="2217738"/>
          <p14:tracePt t="120650" x="9005888" y="2227263"/>
          <p14:tracePt t="120657" x="8997950" y="2227263"/>
          <p14:tracePt t="120665" x="8997950" y="2235200"/>
          <p14:tracePt t="120671" x="8997950" y="2243138"/>
          <p14:tracePt t="120684" x="8997950" y="2252663"/>
          <p14:tracePt t="120699" x="8988425" y="2252663"/>
          <p14:tracePt t="120705" x="8988425" y="2260600"/>
          <p14:tracePt t="120719" x="8988425" y="2268538"/>
          <p14:tracePt t="120726" x="8988425" y="2278063"/>
          <p14:tracePt t="120740" x="8988425" y="2286000"/>
          <p14:tracePt t="120768" x="8988425" y="2293938"/>
          <p14:tracePt t="120789" x="8988425" y="2303463"/>
          <p14:tracePt t="120798" x="8988425" y="2311400"/>
          <p14:tracePt t="120845" x="8988425" y="2319338"/>
          <p14:tracePt t="120872" x="8997950" y="2319338"/>
          <p14:tracePt t="120886" x="8997950" y="2328863"/>
          <p14:tracePt t="120907" x="9005888" y="2328863"/>
          <p14:tracePt t="120921" x="9013825" y="2328863"/>
          <p14:tracePt t="120942" x="9023350" y="2328863"/>
          <p14:tracePt t="120949" x="9023350" y="2336800"/>
          <p14:tracePt t="120970" x="9031288" y="2336800"/>
          <p14:tracePt t="120991" x="9031288" y="2344738"/>
          <p14:tracePt t="120998" x="9039225" y="2344738"/>
          <p14:tracePt t="121004" x="9048750" y="2344738"/>
          <p14:tracePt t="121018" x="9056688" y="2344738"/>
          <p14:tracePt t="121025" x="9056688" y="2336800"/>
          <p14:tracePt t="121039" x="9064625" y="2336800"/>
          <p14:tracePt t="121047" x="9074150" y="2336800"/>
          <p14:tracePt t="121060" x="9082088" y="2336800"/>
          <p14:tracePt t="121081" x="9091613" y="2328863"/>
          <p14:tracePt t="121088" x="9099550" y="2328863"/>
          <p14:tracePt t="121116" x="9107488" y="2328863"/>
          <p14:tracePt t="121130" x="9107488" y="2319338"/>
          <p14:tracePt t="121139" x="9117013" y="2319338"/>
          <p14:tracePt t="121151" x="9117013" y="2311400"/>
          <p14:tracePt t="121165" x="9124950" y="2311400"/>
          <p14:tracePt t="121180" x="9124950" y="2303463"/>
          <p14:tracePt t="121192" x="9132888" y="2303463"/>
          <p14:tracePt t="121200" x="9142413" y="2293938"/>
          <p14:tracePt t="121221" x="9150350" y="2293938"/>
          <p14:tracePt t="121229" x="9150350" y="2286000"/>
          <p14:tracePt t="121244" x="9150350" y="2278063"/>
          <p14:tracePt t="121248" x="9158288" y="2268538"/>
          <p14:tracePt t="121263" x="9158288" y="2260600"/>
          <p14:tracePt t="121276" x="9167813" y="2252663"/>
          <p14:tracePt t="121283" x="9167813" y="2243138"/>
          <p14:tracePt t="121297" x="9167813" y="2235200"/>
          <p14:tracePt t="121303" x="9175750" y="2227263"/>
          <p14:tracePt t="121312" x="9175750" y="2217738"/>
          <p14:tracePt t="121332" x="9175750" y="2209800"/>
          <p14:tracePt t="121347" x="9175750" y="2200275"/>
          <p14:tracePt t="121360" x="9175750" y="2192338"/>
          <p14:tracePt t="121367" x="9175750" y="2184400"/>
          <p14:tracePt t="121387" x="9175750" y="2174875"/>
          <p14:tracePt t="121404" x="9175750" y="2166938"/>
          <p14:tracePt t="121424" x="9175750" y="2159000"/>
          <p14:tracePt t="121436" x="9175750" y="2149475"/>
          <p14:tracePt t="121464" x="9175750" y="2141538"/>
          <p14:tracePt t="121479" x="9167813" y="2141538"/>
          <p14:tracePt t="121499" x="9158288" y="2133600"/>
          <p14:tracePt t="121687" x="9158288" y="2141538"/>
          <p14:tracePt t="121708" x="9158288" y="2149475"/>
          <p14:tracePt t="121715" x="9150350" y="2149475"/>
          <p14:tracePt t="121722" x="9150350" y="2159000"/>
          <p14:tracePt t="121749" x="9150350" y="2166938"/>
          <p14:tracePt t="121771" x="9142413" y="2166938"/>
          <p14:tracePt t="121779" x="9142413" y="2174875"/>
          <p14:tracePt t="121791" x="9132888" y="2184400"/>
          <p14:tracePt t="121805" x="9132888" y="2192338"/>
          <p14:tracePt t="121813" x="9124950" y="2192338"/>
          <p14:tracePt t="121820" x="9124950" y="2200275"/>
          <p14:tracePt t="121826" x="9117013" y="2200275"/>
          <p14:tracePt t="121840" x="9117013" y="2209800"/>
          <p14:tracePt t="121863" x="9107488" y="2217738"/>
          <p14:tracePt t="121875" x="9107488" y="2227263"/>
          <p14:tracePt t="121882" x="9099550" y="2227263"/>
          <p14:tracePt t="121889" x="9091613" y="2235200"/>
          <p14:tracePt t="121910" x="9091613" y="2243138"/>
          <p14:tracePt t="121931" x="9082088" y="2252663"/>
          <p14:tracePt t="121938" x="9082088" y="2260600"/>
          <p14:tracePt t="121962" x="9074150" y="2268538"/>
          <p14:tracePt t="121973" x="9064625" y="2278063"/>
          <p14:tracePt t="121987" x="9056688" y="2278063"/>
          <p14:tracePt t="121995" x="9056688" y="2286000"/>
          <p14:tracePt t="122014" x="9048750" y="2293938"/>
          <p14:tracePt t="122030" x="9039225" y="2303463"/>
          <p14:tracePt t="122042" x="9031288" y="2303463"/>
          <p14:tracePt t="122048" x="9031288" y="2311400"/>
          <p14:tracePt t="122058" x="9023350" y="2311400"/>
          <p14:tracePt t="122066" x="9013825" y="2311400"/>
          <p14:tracePt t="122070" x="8980488" y="2319338"/>
          <p14:tracePt t="122078" x="8929688" y="2328863"/>
          <p14:tracePt t="122083" x="8699500" y="2379663"/>
          <p14:tracePt t="122091" x="8318500" y="2438400"/>
          <p14:tracePt t="122098" x="7910513" y="2524125"/>
          <p14:tracePt t="122105" x="7553325" y="2566988"/>
          <p14:tracePt t="122113" x="7102475" y="2633663"/>
          <p14:tracePt t="122118" x="6643688" y="2668588"/>
          <p14:tracePt t="122128" x="6354763" y="2701925"/>
          <p14:tracePt t="122132" x="6100763" y="2701925"/>
          <p14:tracePt t="122142" x="5751513" y="2701925"/>
          <p14:tracePt t="122148" x="5429250" y="2701925"/>
          <p14:tracePt t="122153" x="5080000" y="2693988"/>
          <p14:tracePt t="122162" x="4783138" y="2693988"/>
          <p14:tracePt t="122167" x="4476750" y="2676525"/>
          <p14:tracePt t="122174" x="4291013" y="2668588"/>
          <p14:tracePt t="122181" x="3984625" y="2668588"/>
          <p14:tracePt t="122188" x="3763963" y="2643188"/>
          <p14:tracePt t="122197" x="3662363" y="2617788"/>
          <p14:tracePt t="122202" x="3559175" y="2600325"/>
          <p14:tracePt t="122209" x="3482975" y="2574925"/>
          <p14:tracePt t="122217" x="3424238" y="2557463"/>
          <p14:tracePt t="122223" x="3373438" y="2532063"/>
          <p14:tracePt t="122232" x="3373438" y="2524125"/>
          <p14:tracePt t="122318" x="3363913" y="2524125"/>
          <p14:tracePt t="122349" x="3355975" y="2524125"/>
          <p14:tracePt t="122420" x="3363913" y="2524125"/>
          <p14:tracePt t="122481" x="3373438" y="2524125"/>
          <p14:tracePt t="122516" x="3381375" y="2524125"/>
          <p14:tracePt t="122537" x="3373438" y="2524125"/>
          <p14:tracePt t="122551" x="3338513" y="2516188"/>
          <p14:tracePt t="122558" x="3279775" y="2506663"/>
          <p14:tracePt t="122566" x="3168650" y="2481263"/>
          <p14:tracePt t="122571" x="3016250" y="2447925"/>
          <p14:tracePt t="122580" x="2889250" y="2430463"/>
          <p14:tracePt t="122585" x="2786063" y="2413000"/>
          <p14:tracePt t="122592" x="2659063" y="2387600"/>
          <p14:tracePt t="122599" x="2565400" y="2379663"/>
          <p14:tracePt t="122607" x="2506663" y="2371725"/>
          <p14:tracePt t="122613" x="2471738" y="2371725"/>
          <p14:tracePt t="122620" x="2430463" y="2371725"/>
          <p14:tracePt t="122629" x="2379663" y="2362200"/>
          <p14:tracePt t="122634" x="2336800" y="2362200"/>
          <p14:tracePt t="122641" x="2276475" y="2362200"/>
          <p14:tracePt t="122647" x="2208213" y="2362200"/>
          <p14:tracePt t="122655" x="2174875" y="2362200"/>
          <p14:tracePt t="122663" x="2132013" y="2362200"/>
          <p14:tracePt t="122669" x="2081213" y="2362200"/>
          <p14:tracePt t="122676" x="2030413" y="2354263"/>
          <p14:tracePt t="122683" x="1997075" y="2344738"/>
          <p14:tracePt t="122690" x="1946275" y="2344738"/>
          <p14:tracePt t="122698" x="1911350" y="2336800"/>
          <p14:tracePt t="122704" x="1860550" y="2328863"/>
          <p14:tracePt t="122713" x="1827213" y="2311400"/>
          <p14:tracePt t="122718" x="1792288" y="2303463"/>
          <p14:tracePt t="122724" x="1766888" y="2293938"/>
          <p14:tracePt t="122732" x="1749425" y="2293938"/>
          <p14:tracePt t="122739" x="1733550" y="2293938"/>
          <p14:tracePt t="122747" x="1708150" y="2286000"/>
          <p14:tracePt t="122755" x="1698625" y="2286000"/>
          <p14:tracePt t="122766" x="1690688" y="2278063"/>
          <p14:tracePt t="122773" x="1682750" y="2278063"/>
          <p14:tracePt t="122781" x="1673225" y="2268538"/>
          <p14:tracePt t="122796" x="1665288" y="2268538"/>
          <p14:tracePt t="122808" x="1657350" y="2252663"/>
          <p14:tracePt t="122829" x="1657350" y="2235200"/>
          <p14:tracePt t="122836" x="1647825" y="2227263"/>
          <p14:tracePt t="122842" x="1639888" y="2217738"/>
          <p14:tracePt t="122850" x="1639888" y="2200275"/>
          <p14:tracePt t="122857" x="1631950" y="2184400"/>
          <p14:tracePt t="122863" x="1631950" y="2174875"/>
          <p14:tracePt t="122871" x="1631950" y="2159000"/>
          <p14:tracePt t="122879" x="1622425" y="2141538"/>
          <p14:tracePt t="122883" x="1614488" y="2116138"/>
          <p14:tracePt t="122891" x="1614488" y="2090738"/>
          <p14:tracePt t="122898" x="1606550" y="2047875"/>
          <p14:tracePt t="122905" x="1606550" y="1997075"/>
          <p14:tracePt t="122913" x="1606550" y="1938338"/>
          <p14:tracePt t="122919" x="1622425" y="1819275"/>
          <p14:tracePt t="122926" x="1639888" y="1690688"/>
          <p14:tracePt t="122934" x="1673225" y="1538288"/>
          <p14:tracePt t="122940" x="1698625" y="1452563"/>
          <p14:tracePt t="122946" x="1724025" y="1343025"/>
          <p14:tracePt t="122961" x="1792288" y="1189038"/>
          <p14:tracePt t="122968" x="1817688" y="1122363"/>
          <p14:tracePt t="122975" x="1843088" y="1096963"/>
          <p14:tracePt t="122982" x="1860550" y="1069975"/>
          <p14:tracePt t="122989" x="1878013" y="1054100"/>
          <p14:tracePt t="122996" x="1878013" y="1044575"/>
          <p14:tracePt t="123003" x="1878013" y="1036638"/>
          <p14:tracePt t="123011" x="1885950" y="1036638"/>
          <p14:tracePt t="123016" x="1885950" y="1028700"/>
          <p14:tracePt t="123192" x="1885950" y="1036638"/>
          <p14:tracePt t="123219" x="1893888" y="1044575"/>
          <p14:tracePt t="123247" x="1893888" y="1054100"/>
          <p14:tracePt t="123254" x="1903413" y="1054100"/>
          <p14:tracePt t="123261" x="1903413" y="1062038"/>
          <p14:tracePt t="123282" x="1903413" y="1069975"/>
          <p14:tracePt t="123296" x="1911350" y="1069975"/>
          <p14:tracePt t="123323" x="1911350" y="1079500"/>
          <p14:tracePt t="123344" x="1911350" y="1087438"/>
          <p14:tracePt t="123359" x="1920875" y="1096963"/>
          <p14:tracePt t="123379" x="1920875" y="1104900"/>
          <p14:tracePt t="123400" x="1920875" y="1112838"/>
          <p14:tracePt t="123408" x="1928813" y="1112838"/>
          <p14:tracePt t="123428" x="1928813" y="1122363"/>
          <p14:tracePt t="123445" x="1928813" y="1130300"/>
          <p14:tracePt t="123450" x="1936750" y="1130300"/>
          <p14:tracePt t="123462" x="1946275" y="1138238"/>
          <p14:tracePt t="123477" x="1962150" y="1138238"/>
          <p14:tracePt t="123483" x="1979613" y="1147763"/>
          <p14:tracePt t="123491" x="1997075" y="1155700"/>
          <p14:tracePt t="123497" x="2030413" y="1173163"/>
          <p14:tracePt t="123504" x="2090738" y="1189038"/>
          <p14:tracePt t="123514" x="2260600" y="1231900"/>
          <p14:tracePt t="123518" x="2438400" y="1282700"/>
          <p14:tracePt t="123525" x="2625725" y="1325563"/>
          <p14:tracePt t="123532" x="2770188" y="1368425"/>
          <p14:tracePt t="123540" x="2955925" y="1436688"/>
          <p14:tracePt t="123548" x="3049588" y="1470025"/>
          <p14:tracePt t="123553" x="3135313" y="1512888"/>
          <p14:tracePt t="123561" x="3228975" y="1555750"/>
          <p14:tracePt t="123567" x="3330575" y="1597025"/>
          <p14:tracePt t="123574" x="3449638" y="1649413"/>
          <p14:tracePt t="123581" x="3602038" y="1716088"/>
          <p14:tracePt t="123588" x="3781425" y="1801813"/>
          <p14:tracePt t="123596" x="3976688" y="1911350"/>
          <p14:tracePt t="123602" x="4078288" y="1954213"/>
          <p14:tracePt t="123611" x="4171950" y="2014538"/>
          <p14:tracePt t="123615" x="4298950" y="2090738"/>
          <p14:tracePt t="123623" x="4460875" y="2217738"/>
          <p14:tracePt t="123631" x="4656138" y="2362200"/>
          <p14:tracePt t="123637" x="4843463" y="2516188"/>
          <p14:tracePt t="123645" x="5013325" y="2643188"/>
          <p14:tracePt t="123651" x="5106988" y="2711450"/>
          <p14:tracePt t="123657" x="5208588" y="2787650"/>
          <p14:tracePt t="123664" x="5292725" y="2863850"/>
          <p14:tracePt t="123672" x="5386388" y="2940050"/>
          <p14:tracePt t="123679" x="5462588" y="3033713"/>
          <p14:tracePt t="123685" x="5513388" y="3076575"/>
          <p14:tracePt t="123696" x="5556250" y="3119438"/>
          <p14:tracePt t="123700" x="5581650" y="3152775"/>
          <p14:tracePt t="123707" x="5624513" y="3203575"/>
          <p14:tracePt t="123715" x="5649913" y="3238500"/>
          <p14:tracePt t="123721" x="5657850" y="3254375"/>
          <p14:tracePt t="123728" x="5683250" y="3279775"/>
          <p14:tracePt t="123734" x="5692775" y="3305175"/>
          <p14:tracePt t="123741" x="5718175" y="3340100"/>
          <p14:tracePt t="123748" x="5726113" y="3348038"/>
          <p14:tracePt t="123755" x="5735638" y="3365500"/>
          <p14:tracePt t="123770" x="5735638" y="3373438"/>
          <p14:tracePt t="123782" x="5743575" y="3373438"/>
          <p14:tracePt t="123803" x="5743575" y="3382963"/>
          <p14:tracePt t="123876" x="5743575" y="3390900"/>
          <p14:tracePt t="123907" x="5743575" y="3398838"/>
          <p14:tracePt t="123954" x="5743575" y="3408363"/>
          <p14:tracePt t="123993" x="5735638" y="3416300"/>
          <p14:tracePt t="124130" x="5751513" y="3416300"/>
          <p14:tracePt t="124137" x="5802313" y="3408363"/>
          <p14:tracePt t="124145" x="5938838" y="3355975"/>
          <p14:tracePt t="124150" x="6184900" y="3305175"/>
          <p14:tracePt t="124160" x="6524625" y="3228975"/>
          <p14:tracePt t="124165" x="6813550" y="3186113"/>
          <p14:tracePt t="124174" x="7102475" y="3152775"/>
          <p14:tracePt t="124181" x="7408863" y="3127375"/>
          <p14:tracePt t="124185" x="7646988" y="3101975"/>
          <p14:tracePt t="124194" x="7951788" y="3084513"/>
          <p14:tracePt t="124199" x="8189913" y="3067050"/>
          <p14:tracePt t="124207" x="8385175" y="3059113"/>
          <p14:tracePt t="124213" x="8658225" y="3059113"/>
          <p14:tracePt t="124220" x="8894763" y="3059113"/>
          <p14:tracePt t="124230" x="8997950" y="3059113"/>
          <p14:tracePt t="124234" x="9107488" y="3076575"/>
          <p14:tracePt t="124245" x="9236075" y="3076575"/>
          <p14:tracePt t="124248" x="9345613" y="3094038"/>
          <p14:tracePt t="124256" x="9413875" y="3094038"/>
          <p14:tracePt t="124262" x="9490075" y="3109913"/>
          <p14:tracePt t="124269" x="9558338" y="3109913"/>
          <p14:tracePt t="124277" x="9591675" y="3109913"/>
          <p14:tracePt t="124283" x="9617075" y="3119438"/>
          <p14:tracePt t="124291" x="9634538" y="3119438"/>
          <p14:tracePt t="124297" x="9667875" y="3119438"/>
          <p14:tracePt t="124304" x="9685338" y="3119438"/>
          <p14:tracePt t="124312" x="9702800" y="3127375"/>
          <p14:tracePt t="124318" x="9728200" y="3127375"/>
          <p14:tracePt t="124327" x="9736138" y="3135313"/>
          <p14:tracePt t="124332" x="9745663" y="3135313"/>
          <p14:tracePt t="124339" x="9753600" y="3144838"/>
          <p14:tracePt t="124360" x="9761538" y="3144838"/>
          <p14:tracePt t="124366" x="9761538" y="3152775"/>
          <p14:tracePt t="124381" x="9771063" y="3152775"/>
          <p14:tracePt t="124410" x="9779000" y="3152775"/>
          <p14:tracePt t="124492" x="9779000" y="3160713"/>
          <p14:tracePt t="124573" x="9771063" y="3160713"/>
          <p14:tracePt t="124601" x="9761538" y="3160713"/>
          <p14:tracePt t="124645" x="9753600" y="3160713"/>
          <p14:tracePt t="124677" x="9745663" y="3144838"/>
          <p14:tracePt t="124685" x="9736138" y="3135313"/>
          <p14:tracePt t="124692" x="9728200" y="3119438"/>
          <p14:tracePt t="124697" x="9694863" y="3059113"/>
          <p14:tracePt t="124705" x="9634538" y="2965450"/>
          <p14:tracePt t="124712" x="9540875" y="2820988"/>
          <p14:tracePt t="124719" x="9388475" y="2574925"/>
          <p14:tracePt t="124727" x="9320213" y="2455863"/>
          <p14:tracePt t="124733" x="9269413" y="2379663"/>
          <p14:tracePt t="124740" x="9236075" y="2319338"/>
          <p14:tracePt t="124746" x="9218613" y="2286000"/>
          <p14:tracePt t="124754" x="9218613" y="2260600"/>
          <p14:tracePt t="124762" x="9218613" y="2243138"/>
          <p14:tracePt t="124767" x="9209088" y="2235200"/>
          <p14:tracePt t="124777" x="9209088" y="2227263"/>
          <p14:tracePt t="124781" x="9201150" y="2227263"/>
          <p14:tracePt t="124796" x="9201150" y="2217738"/>
          <p14:tracePt t="124830" x="9201150" y="2209800"/>
          <p14:tracePt t="124838" x="9193213" y="2200275"/>
          <p14:tracePt t="124865" x="9183688" y="2192338"/>
          <p14:tracePt t="124886" x="9175750" y="2192338"/>
          <p14:tracePt t="124895" x="9167813" y="2184400"/>
          <p14:tracePt t="124928" x="9158288" y="2184400"/>
          <p14:tracePt t="124934" x="9158288" y="2174875"/>
          <p14:tracePt t="124948" x="9158288" y="2166938"/>
          <p14:tracePt t="124956" x="9150350" y="2166938"/>
          <p14:tracePt t="124962" x="9150350" y="2159000"/>
          <p14:tracePt t="124983" x="9150350" y="2149475"/>
          <p14:tracePt t="125011" x="9150350" y="2141538"/>
          <p14:tracePt t="125032" x="9150350" y="2133600"/>
          <p14:tracePt t="125039" x="9150350" y="2124075"/>
          <p14:tracePt t="125060" x="9158288" y="2124075"/>
          <p14:tracePt t="125081" x="9167813" y="2124075"/>
          <p14:tracePt t="125088" x="9175750" y="2124075"/>
          <p14:tracePt t="125109" x="9183688" y="2124075"/>
          <p14:tracePt t="125123" x="9193213" y="2133600"/>
          <p14:tracePt t="125143" x="9201150" y="2133600"/>
          <p14:tracePt t="125153" x="9209088" y="2133600"/>
          <p14:tracePt t="125164" x="9218613" y="2141538"/>
          <p14:tracePt t="125179" x="9226550" y="2141538"/>
          <p14:tracePt t="125185" x="9226550" y="2149475"/>
          <p14:tracePt t="125194" x="9236075" y="2149475"/>
          <p14:tracePt t="125213" x="9244013" y="2149475"/>
          <p14:tracePt t="125242" x="9251950" y="2149475"/>
          <p14:tracePt t="125311" x="9251950" y="2141538"/>
          <p14:tracePt t="125318" x="9244013" y="2141538"/>
          <p14:tracePt t="125332" x="9236075" y="2141538"/>
          <p14:tracePt t="125339" x="9226550" y="2133600"/>
          <p14:tracePt t="125345" x="9226550" y="2124075"/>
          <p14:tracePt t="125352" x="9209088" y="2124075"/>
          <p14:tracePt t="125366" x="9201150" y="2124075"/>
          <p14:tracePt t="125373" x="9193213" y="2124075"/>
          <p14:tracePt t="125381" x="9193213" y="2116138"/>
          <p14:tracePt t="125387" x="9183688" y="2116138"/>
          <p14:tracePt t="125395" x="9175750" y="2116138"/>
          <p14:tracePt t="125404" x="9158288" y="2116138"/>
          <p14:tracePt t="125415" x="9150350" y="2116138"/>
          <p14:tracePt t="125429" x="9142413" y="2116138"/>
          <p14:tracePt t="125436" x="9132888" y="2116138"/>
          <p14:tracePt t="125450" x="9124950" y="2116138"/>
          <p14:tracePt t="125463" x="9117013" y="2116138"/>
          <p14:tracePt t="125478" x="9107488" y="2116138"/>
          <p14:tracePt t="125484" x="9099550" y="2116138"/>
          <p14:tracePt t="125513" x="9091613" y="2116138"/>
          <p14:tracePt t="125540" x="9082088" y="2116138"/>
          <p14:tracePt t="125569" x="9074150" y="2116138"/>
          <p14:tracePt t="125576" x="9064625" y="2116138"/>
          <p14:tracePt t="125589" x="9064625" y="2124075"/>
          <p14:tracePt t="125603" x="9056688" y="2124075"/>
          <p14:tracePt t="125618" x="9048750" y="2133600"/>
          <p14:tracePt t="125625" x="9048750" y="2141538"/>
          <p14:tracePt t="125638" x="9048750" y="2149475"/>
          <p14:tracePt t="125645" x="9048750" y="2159000"/>
          <p14:tracePt t="125652" x="9039225" y="2159000"/>
          <p14:tracePt t="125660" x="9039225" y="2166938"/>
          <p14:tracePt t="125665" x="9039225" y="2174875"/>
          <p14:tracePt t="125680" x="9039225" y="2184400"/>
          <p14:tracePt t="125693" x="9039225" y="2192338"/>
          <p14:tracePt t="125701" x="9039225" y="2200275"/>
          <p14:tracePt t="125714" x="9039225" y="2209800"/>
          <p14:tracePt t="125722" x="9039225" y="2217738"/>
          <p14:tracePt t="125728" x="9039225" y="2227263"/>
          <p14:tracePt t="125743" x="9039225" y="2235200"/>
          <p14:tracePt t="125756" x="9039225" y="2243138"/>
          <p14:tracePt t="125763" x="9039225" y="2252663"/>
          <p14:tracePt t="125771" x="9039225" y="2260600"/>
          <p14:tracePt t="125777" x="9039225" y="2268538"/>
          <p14:tracePt t="125792" x="9039225" y="2286000"/>
          <p14:tracePt t="125805" x="9039225" y="2293938"/>
          <p14:tracePt t="125812" x="9039225" y="2311400"/>
          <p14:tracePt t="125827" x="9039225" y="2319338"/>
          <p14:tracePt t="125833" x="9039225" y="2328863"/>
          <p14:tracePt t="125842" x="9039225" y="2336800"/>
          <p14:tracePt t="125860" x="9039225" y="2344738"/>
          <p14:tracePt t="125868" x="9039225" y="2354263"/>
          <p14:tracePt t="125883" x="9039225" y="2362200"/>
          <p14:tracePt t="125888" x="9039225" y="2371725"/>
          <p14:tracePt t="125909" x="9039225" y="2379663"/>
          <p14:tracePt t="125917" x="9048750" y="2379663"/>
          <p14:tracePt t="125938" x="9048750" y="2387600"/>
          <p14:tracePt t="125960" x="9056688" y="2397125"/>
          <p14:tracePt t="125979" x="9064625" y="2397125"/>
          <p14:tracePt t="125993" x="9064625" y="2405063"/>
          <p14:tracePt t="126021" x="9074150" y="2405063"/>
          <p14:tracePt t="126049" x="9082088" y="2405063"/>
          <p14:tracePt t="126055" x="9091613" y="2405063"/>
          <p14:tracePt t="126062" x="9099550" y="2405063"/>
          <p14:tracePt t="126077" x="9107488" y="2405063"/>
          <p14:tracePt t="126092" x="9117013" y="2397125"/>
          <p14:tracePt t="126097" x="9124950" y="2387600"/>
          <p14:tracePt t="126105" x="9132888" y="2387600"/>
          <p14:tracePt t="126112" x="9132888" y="2379663"/>
          <p14:tracePt t="126126" x="9142413" y="2379663"/>
          <p14:tracePt t="126132" x="9150350" y="2379663"/>
          <p14:tracePt t="126145" x="9158288" y="2371725"/>
          <p14:tracePt t="126158" x="9158288" y="2362200"/>
          <p14:tracePt t="126167" x="9167813" y="2362200"/>
          <p14:tracePt t="126175" x="9167813" y="2354263"/>
          <p14:tracePt t="126188" x="9175750" y="2354263"/>
          <p14:tracePt t="126195" x="9183688" y="2344738"/>
          <p14:tracePt t="126210" x="9193213" y="2344738"/>
          <p14:tracePt t="126225" x="9201150" y="2336800"/>
          <p14:tracePt t="126237" x="9201150" y="2328863"/>
          <p14:tracePt t="126244" x="9209088" y="2328863"/>
          <p14:tracePt t="126250" x="9218613" y="2328863"/>
          <p14:tracePt t="126265" x="9218613" y="2319338"/>
          <p14:tracePt t="126271" x="9226550" y="2319338"/>
          <p14:tracePt t="126279" x="9226550" y="2311400"/>
          <p14:tracePt t="126293" x="9226550" y="2303463"/>
          <p14:tracePt t="126300" x="9236075" y="2303463"/>
          <p14:tracePt t="126308" x="9236075" y="2293938"/>
          <p14:tracePt t="126320" x="9244013" y="2286000"/>
          <p14:tracePt t="126327" x="9251950" y="2286000"/>
          <p14:tracePt t="126334" x="9251950" y="2278063"/>
          <p14:tracePt t="126356" x="9261475" y="2268538"/>
          <p14:tracePt t="126362" x="9261475" y="2260600"/>
          <p14:tracePt t="126377" x="9261475" y="2252663"/>
          <p14:tracePt t="126397" x="9269413" y="2235200"/>
          <p14:tracePt t="126418" x="9269413" y="2227263"/>
          <p14:tracePt t="126432" x="9269413" y="2217738"/>
          <p14:tracePt t="126452" x="9269413" y="2209800"/>
          <p14:tracePt t="126466" x="9269413" y="2200275"/>
          <p14:tracePt t="126475" x="9269413" y="2192338"/>
          <p14:tracePt t="126494" x="9269413" y="2184400"/>
          <p14:tracePt t="126509" x="9269413" y="2166938"/>
          <p14:tracePt t="126529" x="9269413" y="2159000"/>
          <p14:tracePt t="126551" x="9261475" y="2159000"/>
          <p14:tracePt t="126558" x="9261475" y="2149475"/>
          <p14:tracePt t="126563" x="9251950" y="2141538"/>
          <p14:tracePt t="126585" x="9244013" y="2133600"/>
          <p14:tracePt t="126612" x="9244013" y="2124075"/>
          <p14:tracePt t="126619" x="9244013" y="2116138"/>
          <p14:tracePt t="126626" x="9236075" y="2116138"/>
          <p14:tracePt t="126647" x="9226550" y="2116138"/>
          <p14:tracePt t="126653" x="9218613" y="2108200"/>
          <p14:tracePt t="126681" x="9209088" y="2108200"/>
          <p14:tracePt t="126709" x="9209088" y="2098675"/>
          <p14:tracePt t="126724" x="9201150" y="2098675"/>
          <p14:tracePt t="126744" x="9193213" y="2090738"/>
          <p14:tracePt t="126758" x="9183688" y="2090738"/>
          <p14:tracePt t="126764" x="9183688" y="2082800"/>
          <p14:tracePt t="126779" x="9175750" y="2082800"/>
          <p14:tracePt t="126800" x="9167813" y="2082800"/>
          <p14:tracePt t="126813" x="9167813" y="2073275"/>
          <p14:tracePt t="126821" x="9158288" y="2073275"/>
          <p14:tracePt t="126834" x="9150350" y="2073275"/>
          <p14:tracePt t="126862" x="9142413" y="2073275"/>
          <p14:tracePt t="126883" x="9132888" y="2073275"/>
          <p14:tracePt t="126904" x="9124950" y="2073275"/>
          <p14:tracePt t="126911" x="9117013" y="2073275"/>
          <p14:tracePt t="126924" x="9117013" y="2082800"/>
          <p14:tracePt t="126932" x="9107488" y="2082800"/>
          <p14:tracePt t="126940" x="9107488" y="2090738"/>
          <p14:tracePt t="126956" x="9099550" y="2098675"/>
          <p14:tracePt t="126975" x="9091613" y="2108200"/>
          <p14:tracePt t="126981" x="9091613" y="2116138"/>
          <p14:tracePt t="126987" x="9082088" y="2116138"/>
          <p14:tracePt t="126994" x="9082088" y="2124075"/>
          <p14:tracePt t="127009" x="9082088" y="2133600"/>
          <p14:tracePt t="127016" x="9082088" y="2141538"/>
          <p14:tracePt t="127023" x="9082088" y="2149475"/>
          <p14:tracePt t="127029" x="9074150" y="2159000"/>
          <p14:tracePt t="127043" x="9074150" y="2174875"/>
          <p14:tracePt t="127059" x="9074150" y="2184400"/>
          <p14:tracePt t="127071" x="9064625" y="2192338"/>
          <p14:tracePt t="127086" x="9064625" y="2200275"/>
          <p14:tracePt t="127092" x="9056688" y="2209800"/>
          <p14:tracePt t="127100" x="9056688" y="2217738"/>
          <p14:tracePt t="127120" x="9056688" y="2235200"/>
          <p14:tracePt t="127141" x="9056688" y="2243138"/>
          <p14:tracePt t="127147" x="9048750" y="2243138"/>
          <p14:tracePt t="127162" x="9048750" y="2252663"/>
          <p14:tracePt t="127169" x="9048750" y="2260600"/>
          <p14:tracePt t="127184" x="9048750" y="2268538"/>
          <p14:tracePt t="127198" x="9039225" y="2278063"/>
          <p14:tracePt t="127211" x="9039225" y="2286000"/>
          <p14:tracePt t="127218" x="9039225" y="2293938"/>
          <p14:tracePt t="127232" x="9031288" y="2293938"/>
          <p14:tracePt t="127248" x="9031288" y="2303463"/>
          <p14:tracePt t="127274" x="9031288" y="2311400"/>
          <p14:tracePt t="127290" x="9031288" y="2319338"/>
          <p14:tracePt t="127351" x="9031288" y="2328863"/>
          <p14:tracePt t="127435" x="9039225" y="2328863"/>
          <p14:tracePt t="127491" x="9048750" y="2328863"/>
          <p14:tracePt t="127518" x="9056688" y="2328863"/>
          <p14:tracePt t="127532" x="9064625" y="2328863"/>
          <p14:tracePt t="127553" x="9074150" y="2328863"/>
          <p14:tracePt t="127574" x="9082088" y="2328863"/>
          <p14:tracePt t="127595" x="9091613" y="2319338"/>
          <p14:tracePt t="127601" x="9099550" y="2319338"/>
          <p14:tracePt t="127623" x="9099550" y="2311400"/>
          <p14:tracePt t="127629" x="9107488" y="2311400"/>
          <p14:tracePt t="127650" x="9117013" y="2311400"/>
          <p14:tracePt t="127664" x="9117013" y="2303463"/>
          <p14:tracePt t="127686" x="9124950" y="2303463"/>
          <p14:tracePt t="127707" x="9132888" y="2303463"/>
          <p14:tracePt t="132101" x="9132888" y="2319338"/>
          <p14:tracePt t="132114" x="9132888" y="2328863"/>
          <p14:tracePt t="132142" x="9132888" y="2336800"/>
          <p14:tracePt t="132149" x="9132888" y="2344738"/>
          <p14:tracePt t="132163" x="9132888" y="2354263"/>
          <p14:tracePt t="132180" x="9142413" y="2354263"/>
          <p14:tracePt t="132190" x="9142413" y="2362200"/>
          <p14:tracePt t="132233" x="9142413" y="2371725"/>
          <p14:tracePt t="133359" x="9150350" y="2371725"/>
          <p14:tracePt t="133365" x="9150350" y="2379663"/>
          <p14:tracePt t="133372" x="9167813" y="2379663"/>
          <p14:tracePt t="133380" x="9167813" y="2387600"/>
          <p14:tracePt t="133387" x="9175750" y="2387600"/>
          <p14:tracePt t="133402" x="9183688" y="2397125"/>
          <p14:tracePt t="133407" x="9193213" y="2397125"/>
          <p14:tracePt t="133423" x="9201150" y="2397125"/>
          <p14:tracePt t="133428" x="9218613" y="2405063"/>
          <p14:tracePt t="133436" x="9218613" y="2413000"/>
          <p14:tracePt t="133442" x="9226550" y="2413000"/>
          <p14:tracePt t="133451" x="9244013" y="2413000"/>
          <p14:tracePt t="133470" x="9261475" y="2413000"/>
          <p14:tracePt t="133477" x="9261475" y="2422525"/>
          <p14:tracePt t="133485" x="9269413" y="2422525"/>
          <p14:tracePt t="133498" x="9277350" y="2422525"/>
          <p14:tracePt t="133519" x="9286875" y="2430463"/>
          <p14:tracePt t="133532" x="9294813" y="2438400"/>
          <p14:tracePt t="133568" x="9302750" y="2447925"/>
          <p14:tracePt t="133609" x="9302750" y="2455863"/>
          <p14:tracePt t="133644" x="9302750" y="2463800"/>
          <p14:tracePt t="133665" x="9302750" y="2473325"/>
          <p14:tracePt t="133700" x="9302750" y="2481263"/>
          <p14:tracePt t="133734" x="9302750" y="2489200"/>
          <p14:tracePt t="133916" x="9294813" y="2489200"/>
          <p14:tracePt t="133929" x="9286875" y="2489200"/>
          <p14:tracePt t="133964" x="9286875" y="2481263"/>
          <p14:tracePt t="133971" x="9277350" y="2481263"/>
          <p14:tracePt t="134000" x="9277350" y="2473325"/>
          <p14:tracePt t="134020" x="9277350" y="2463800"/>
          <p14:tracePt t="134043" x="9277350" y="2455863"/>
          <p14:tracePt t="134055" x="9277350" y="2447925"/>
          <p14:tracePt t="134076" x="9277350" y="2438400"/>
          <p14:tracePt t="134083" x="9277350" y="2430463"/>
          <p14:tracePt t="134103" x="9277350" y="2422525"/>
          <p14:tracePt t="134125" x="9277350" y="2413000"/>
          <p14:tracePt t="134139" x="9277350" y="2405063"/>
          <p14:tracePt t="134145" x="9277350" y="2397125"/>
          <p14:tracePt t="134152" x="9277350" y="2387600"/>
          <p14:tracePt t="134167" x="9277350" y="2379663"/>
          <p14:tracePt t="134180" x="9277350" y="2371725"/>
          <p14:tracePt t="134189" x="9277350" y="2362200"/>
          <p14:tracePt t="134202" x="9277350" y="2354263"/>
          <p14:tracePt t="134208" x="9277350" y="2344738"/>
          <p14:tracePt t="134229" x="9277350" y="2336800"/>
          <p14:tracePt t="134236" x="9286875" y="2336800"/>
          <p14:tracePt t="134251" x="9286875" y="2328863"/>
          <p14:tracePt t="134257" x="9294813" y="2328863"/>
          <p14:tracePt t="134271" x="9294813" y="2319338"/>
          <p14:tracePt t="134285" x="9294813" y="2311400"/>
          <p14:tracePt t="134292" x="9294813" y="2303463"/>
          <p14:tracePt t="134334" x="9294813" y="2293938"/>
          <p14:tracePt t="134354" x="9294813" y="2278063"/>
          <p14:tracePt t="134363" x="9294813" y="2268538"/>
          <p14:tracePt t="134368" x="9294813" y="2260600"/>
          <p14:tracePt t="134375" x="9294813" y="2235200"/>
          <p14:tracePt t="134383" x="9302750" y="2200275"/>
          <p14:tracePt t="134389" x="9302750" y="2166938"/>
          <p14:tracePt t="134397" x="9312275" y="2116138"/>
          <p14:tracePt t="134403" x="9320213" y="2047875"/>
          <p14:tracePt t="134410" x="9337675" y="2022475"/>
          <p14:tracePt t="134418" x="9337675" y="1997075"/>
          <p14:tracePt t="134424" x="9337675" y="1963738"/>
          <p14:tracePt t="134431" x="9337675" y="1946275"/>
          <p14:tracePt t="134445" x="9337675" y="1938338"/>
          <p14:tracePt t="134459" x="9337675" y="1928813"/>
          <p14:tracePt t="134467" x="9337675" y="1920875"/>
          <p14:tracePt t="134480" x="9337675" y="1911350"/>
          <p14:tracePt t="134493" x="9345613" y="1911350"/>
          <p14:tracePt t="134501" x="9345613" y="1903413"/>
          <p14:tracePt t="134522" x="9353550" y="1903413"/>
          <p14:tracePt t="134542" x="9353550" y="1895475"/>
          <p14:tracePt t="134557" x="9353550" y="1885950"/>
          <p14:tracePt t="134593" x="9353550" y="1878013"/>
          <p14:tracePt t="134632" x="9353550" y="1870075"/>
          <p14:tracePt t="134654" x="9353550" y="1860550"/>
          <p14:tracePt t="134661" x="9345613" y="1860550"/>
          <p14:tracePt t="134674" x="9337675" y="1844675"/>
          <p14:tracePt t="134682" x="9328150" y="1835150"/>
          <p14:tracePt t="134688" x="9312275" y="1819275"/>
          <p14:tracePt t="134696" x="9302750" y="1784350"/>
          <p14:tracePt t="134703" x="9286875" y="1758950"/>
          <p14:tracePt t="134710" x="9277350" y="1741488"/>
          <p14:tracePt t="134717" x="9261475" y="1716088"/>
          <p14:tracePt t="134723" x="9226550" y="1665288"/>
          <p14:tracePt t="134730" x="9201150" y="1622425"/>
          <p14:tracePt t="134737" x="9175750" y="1571625"/>
          <p14:tracePt t="134744" x="9158288" y="1546225"/>
          <p14:tracePt t="134752" x="9142413" y="1512888"/>
          <p14:tracePt t="134758" x="9124950" y="1495425"/>
          <p14:tracePt t="134767" x="9117013" y="1477963"/>
          <p14:tracePt t="134772" x="9107488" y="1462088"/>
          <p14:tracePt t="134780" x="9099550" y="1462088"/>
          <p14:tracePt t="134786" x="9099550" y="1452563"/>
          <p14:tracePt t="134793" x="9091613" y="1444625"/>
          <p14:tracePt t="134801" x="9091613" y="1436688"/>
          <p14:tracePt t="134807" x="9082088" y="1436688"/>
          <p14:tracePt t="134813" x="9082088" y="1427163"/>
          <p14:tracePt t="135312" x="9064625" y="1427163"/>
          <p14:tracePt t="135334" x="9048750" y="1427163"/>
          <p14:tracePt t="135340" x="9039225" y="1427163"/>
          <p14:tracePt t="135347" x="9023350" y="1427163"/>
          <p14:tracePt t="135354" x="8997950" y="1427163"/>
          <p14:tracePt t="135361" x="8988425" y="1427163"/>
          <p14:tracePt t="135368" x="8972550" y="1427163"/>
          <p14:tracePt t="135374" x="8947150" y="1427163"/>
          <p14:tracePt t="135383" x="8921750" y="1427163"/>
          <p14:tracePt t="135389" x="8904288" y="1427163"/>
          <p14:tracePt t="135396" x="8894763" y="1427163"/>
          <p14:tracePt t="135402" x="8886825" y="1427163"/>
          <p14:tracePt t="135418" x="8869363" y="1427163"/>
          <p14:tracePt t="135423" x="8861425" y="1427163"/>
          <p14:tracePt t="135431" x="8853488" y="1427163"/>
          <p14:tracePt t="135438" x="8843963" y="1427163"/>
          <p14:tracePt t="135444" x="8836025" y="1427163"/>
          <p14:tracePt t="135452" x="8828088" y="1427163"/>
          <p14:tracePt t="135459" x="8818563" y="1427163"/>
          <p14:tracePt t="135467" x="8818563" y="1436688"/>
          <p14:tracePt t="135472" x="8802688" y="1436688"/>
          <p14:tracePt t="135479" x="8793163" y="1436688"/>
          <p14:tracePt t="135486" x="8785225" y="1436688"/>
          <p14:tracePt t="135493" x="8767763" y="1436688"/>
          <p14:tracePt t="135501" x="8750300" y="1436688"/>
          <p14:tracePt t="135507" x="8734425" y="1436688"/>
          <p14:tracePt t="135516" x="8716963" y="1436688"/>
          <p14:tracePt t="135521" x="8699500" y="1436688"/>
          <p14:tracePt t="135528" x="8691563" y="1436688"/>
          <p14:tracePt t="135535" x="8666163" y="1436688"/>
          <p14:tracePt t="135542" x="8648700" y="1436688"/>
          <p14:tracePt t="135550" x="8632825" y="1436688"/>
          <p14:tracePt t="135556" x="8615363" y="1436688"/>
          <p14:tracePt t="135562" x="8597900" y="1436688"/>
          <p14:tracePt t="135570" x="8589963" y="1436688"/>
          <p14:tracePt t="135577" x="8580438" y="1436688"/>
          <p14:tracePt t="135591" x="8572500" y="1436688"/>
          <p14:tracePt t="135599" x="8555038" y="1436688"/>
          <p14:tracePt t="135615" x="8547100" y="1436688"/>
          <p14:tracePt t="135618" x="8539163" y="1436688"/>
          <p14:tracePt t="135625" x="8529638" y="1436688"/>
          <p14:tracePt t="135646" x="8521700" y="1436688"/>
          <p14:tracePt t="135661" x="8513763" y="1436688"/>
          <p14:tracePt t="135667" x="8504238" y="1436688"/>
          <p14:tracePt t="135702" x="8496300" y="1436688"/>
          <p14:tracePt t="135807" x="8496300" y="1427163"/>
          <p14:tracePt t="135952" x="8496300" y="1419225"/>
          <p14:tracePt t="135988" x="8496300" y="1411288"/>
          <p14:tracePt t="136009" x="8496300" y="1401763"/>
          <p14:tracePt t="136015" x="8504238" y="1401763"/>
          <p14:tracePt t="136030" x="8513763" y="1393825"/>
          <p14:tracePt t="136051" x="8521700" y="1385888"/>
          <p14:tracePt t="136072" x="8529638" y="1376363"/>
          <p14:tracePt t="136078" x="8529638" y="1368425"/>
          <p14:tracePt t="136092" x="8539163" y="1368425"/>
          <p14:tracePt t="136099" x="8547100" y="1360488"/>
          <p14:tracePt t="136113" x="8555038" y="1360488"/>
          <p14:tracePt t="136120" x="8555038" y="1350963"/>
          <p14:tracePt t="136134" x="8564563" y="1350963"/>
          <p14:tracePt t="136141" x="8564563" y="1343025"/>
          <p14:tracePt t="136149" x="8564563" y="1333500"/>
          <p14:tracePt t="136155" x="8572500" y="1333500"/>
          <p14:tracePt t="136168" x="8580438" y="1325563"/>
          <p14:tracePt t="136184" x="8589963" y="1325563"/>
          <p14:tracePt t="136190" x="8597900" y="1317625"/>
          <p14:tracePt t="136198" x="8605838" y="1308100"/>
          <p14:tracePt t="136203" x="8615363" y="1300163"/>
          <p14:tracePt t="136210" x="8615363" y="1292225"/>
          <p14:tracePt t="136218" x="8632825" y="1292225"/>
          <p14:tracePt t="136224" x="8640763" y="1274763"/>
          <p14:tracePt t="136232" x="8648700" y="1274763"/>
          <p14:tracePt t="136238" x="8658225" y="1266825"/>
          <p14:tracePt t="136246" x="8666163" y="1257300"/>
          <p14:tracePt t="136252" x="8674100" y="1257300"/>
          <p14:tracePt t="136260" x="8674100" y="1249363"/>
          <p14:tracePt t="136268" x="8683625" y="1249363"/>
          <p14:tracePt t="136273" x="8691563" y="1249363"/>
          <p14:tracePt t="136282" x="8691563" y="1241425"/>
          <p14:tracePt t="136287" x="8699500" y="1231900"/>
          <p14:tracePt t="136294" x="8709025" y="1231900"/>
          <p14:tracePt t="136308" x="8724900" y="1223963"/>
          <p14:tracePt t="136322" x="8724900" y="1216025"/>
          <p14:tracePt t="136329" x="8734425" y="1216025"/>
          <p14:tracePt t="136335" x="8742363" y="1216025"/>
          <p14:tracePt t="136343" x="8742363" y="1206500"/>
          <p14:tracePt t="136351" x="8750300" y="1206500"/>
          <p14:tracePt t="136357" x="8759825" y="1198563"/>
          <p14:tracePt t="136371" x="8767763" y="1189038"/>
          <p14:tracePt t="136385" x="8777288" y="1189038"/>
          <p14:tracePt t="136392" x="8785225" y="1189038"/>
          <p14:tracePt t="136399" x="8785225" y="1181100"/>
          <p14:tracePt t="136405" x="8793163" y="1181100"/>
          <p14:tracePt t="136434" x="8802688" y="1173163"/>
          <p14:tracePt t="136448" x="8802688" y="1163638"/>
          <p14:tracePt t="136517" x="8793163" y="1173163"/>
          <p14:tracePt t="136531" x="8785225" y="1173163"/>
          <p14:tracePt t="136537" x="8767763" y="1173163"/>
          <p14:tracePt t="136544" x="8750300" y="1181100"/>
          <p14:tracePt t="136551" x="8734425" y="1189038"/>
          <p14:tracePt t="136559" x="8716963" y="1198563"/>
          <p14:tracePt t="136567" x="8691563" y="1216025"/>
          <p14:tracePt t="136572" x="8572500" y="1266825"/>
          <p14:tracePt t="136579" x="8308975" y="1350963"/>
          <p14:tracePt t="136586" x="7807325" y="1487488"/>
          <p14:tracePt t="136593" x="7442200" y="1581150"/>
          <p14:tracePt t="136602" x="7008813" y="1700213"/>
          <p14:tracePt t="136607" x="6321425" y="1870075"/>
          <p14:tracePt t="136616" x="5573713" y="2014538"/>
          <p14:tracePt t="136623" x="4995863" y="2159000"/>
          <p14:tracePt t="136628" x="4230688" y="2311400"/>
          <p14:tracePt t="136635" x="3389313" y="2481263"/>
          <p14:tracePt t="136642" x="2735263" y="2574925"/>
          <p14:tracePt t="136650" x="2243138" y="2625725"/>
          <p14:tracePt t="136656" x="1758950" y="2643188"/>
          <p14:tracePt t="136662" x="1538288" y="2633663"/>
          <p14:tracePt t="136670" x="1368425" y="2625725"/>
          <p14:tracePt t="136677" x="1257300" y="2625725"/>
          <p14:tracePt t="136685" x="1104900" y="2617788"/>
          <p14:tracePt t="136691" x="993775" y="2617788"/>
          <p14:tracePt t="136699" x="917575" y="2617788"/>
          <p14:tracePt t="136705" x="831850" y="2617788"/>
          <p14:tracePt t="136712" x="704850" y="2633663"/>
          <p14:tracePt t="137287" x="714375" y="2633663"/>
          <p14:tracePt t="137300" x="730250" y="2625725"/>
          <p14:tracePt t="137307" x="739775" y="2617788"/>
          <p14:tracePt t="137314" x="755650" y="2600325"/>
          <p14:tracePt t="137321" x="773113" y="2582863"/>
          <p14:tracePt t="137328" x="815975" y="2557463"/>
          <p14:tracePt t="137336" x="831850" y="2549525"/>
          <p14:tracePt t="137342" x="849313" y="2532063"/>
          <p14:tracePt t="137352" x="858838" y="2532063"/>
          <p14:tracePt t="137356" x="874713" y="2524125"/>
          <p14:tracePt t="137365" x="884238" y="2516188"/>
          <p14:tracePt t="137370" x="892175" y="2506663"/>
          <p14:tracePt t="137377" x="900113" y="2498725"/>
          <p14:tracePt t="137384" x="909638" y="2498725"/>
          <p14:tracePt t="137393" x="917575" y="2498725"/>
          <p14:tracePt t="137400" x="935038" y="2489200"/>
          <p14:tracePt t="137406" x="942975" y="2481263"/>
          <p14:tracePt t="137414" x="960438" y="2481263"/>
          <p14:tracePt t="137426" x="976313" y="2473325"/>
          <p14:tracePt t="137434" x="985838" y="2473325"/>
          <p14:tracePt t="137440" x="993775" y="2463800"/>
          <p14:tracePt t="137454" x="1011238" y="2455863"/>
          <p14:tracePt t="137468" x="1028700" y="2455863"/>
          <p14:tracePt t="137482" x="1036638" y="2455863"/>
          <p14:tracePt t="137489" x="1044575" y="2455863"/>
          <p14:tracePt t="137497" x="1044575" y="2447925"/>
          <p14:tracePt t="137502" x="1054100" y="2447925"/>
          <p14:tracePt t="137509" x="1062038" y="2447925"/>
          <p14:tracePt t="137516" x="1079500" y="2438400"/>
          <p14:tracePt t="137523" x="1087438" y="2438400"/>
          <p14:tracePt t="137531" x="1095375" y="2422525"/>
          <p14:tracePt t="137538" x="1112838" y="2422525"/>
          <p14:tracePt t="137544" x="1138238" y="2422525"/>
          <p14:tracePt t="137551" x="1147763" y="2413000"/>
          <p14:tracePt t="137558" x="1163638" y="2405063"/>
          <p14:tracePt t="137566" x="1181100" y="2405063"/>
          <p14:tracePt t="137572" x="1198563" y="2397125"/>
          <p14:tracePt t="137581" x="1206500" y="2379663"/>
          <p14:tracePt t="137586" x="1214438" y="2379663"/>
          <p14:tracePt t="137593" x="1223963" y="2379663"/>
          <p14:tracePt t="137601" x="1231900" y="2379663"/>
          <p14:tracePt t="137606" x="1239838" y="2379663"/>
          <p14:tracePt t="137620" x="1249363" y="2379663"/>
          <p14:tracePt t="137627" x="1249363" y="2371725"/>
          <p14:tracePt t="137634" x="1257300" y="2371725"/>
          <p14:tracePt t="137648" x="1265238" y="2371725"/>
          <p14:tracePt t="137895" x="1257300" y="2371725"/>
          <p14:tracePt t="137901" x="1239838" y="2371725"/>
          <p14:tracePt t="137908" x="1223963" y="2371725"/>
          <p14:tracePt t="137915" x="1214438" y="2371725"/>
          <p14:tracePt t="137922" x="1198563" y="2371725"/>
          <p14:tracePt t="137931" x="1181100" y="2371725"/>
          <p14:tracePt t="137936" x="1173163" y="2371725"/>
          <p14:tracePt t="137943" x="1163638" y="2371725"/>
          <p14:tracePt t="137965" x="1138238" y="2371725"/>
          <p14:tracePt t="137971" x="1120775" y="2371725"/>
          <p14:tracePt t="137978" x="1104900" y="2371725"/>
          <p14:tracePt t="137985" x="1087438" y="2371725"/>
          <p14:tracePt t="137992" x="1079500" y="2371725"/>
          <p14:tracePt t="137999" x="1069975" y="2371725"/>
          <p14:tracePt t="138006" x="1044575" y="2371725"/>
          <p14:tracePt t="138014" x="1019175" y="2371725"/>
          <p14:tracePt t="138020" x="993775" y="2371725"/>
          <p14:tracePt t="138027" x="968375" y="2371725"/>
          <p14:tracePt t="138033" x="950913" y="2362200"/>
          <p14:tracePt t="138041" x="935038" y="2362200"/>
          <p14:tracePt t="138049" x="917575" y="2362200"/>
          <p14:tracePt t="138056" x="900113" y="2362200"/>
          <p14:tracePt t="138064" x="884238" y="2362200"/>
          <p14:tracePt t="138068" x="874713" y="2362200"/>
          <p14:tracePt t="138076" x="849313" y="2362200"/>
          <p14:tracePt t="138083" x="841375" y="2362200"/>
          <p14:tracePt t="138089" x="823913" y="2362200"/>
          <p14:tracePt t="138098" x="806450" y="2362200"/>
          <p14:tracePt t="138104" x="798513" y="2362200"/>
          <p14:tracePt t="138114" x="781050" y="2362200"/>
          <p14:tracePt t="138117" x="755650" y="2362200"/>
          <p14:tracePt t="138124" x="739775" y="2362200"/>
          <p14:tracePt t="138132" x="722313" y="2362200"/>
          <p14:tracePt t="138138" x="714375" y="2362200"/>
          <p14:tracePt t="138146" x="704850" y="2362200"/>
          <p14:tracePt t="138152" x="688975" y="2362200"/>
          <p14:tracePt t="138159" x="679450" y="2362200"/>
          <p14:tracePt t="138166" x="671513" y="2362200"/>
          <p14:tracePt t="138173" x="661988" y="2362200"/>
          <p14:tracePt t="138181" x="654050" y="2362200"/>
          <p14:tracePt t="138187" x="646113" y="2362200"/>
          <p14:tracePt t="138208" x="636588" y="2362200"/>
          <p14:tracePt t="138215" x="628650" y="2362200"/>
          <p14:tracePt t="138222" x="620713" y="2362200"/>
          <p14:tracePt t="138231" x="620713" y="2371725"/>
          <p14:tracePt t="138236" x="611188" y="2371725"/>
          <p14:tracePt t="138242" x="595313" y="2371725"/>
          <p14:tracePt t="138249" x="585788" y="2371725"/>
          <p14:tracePt t="138257" x="577850" y="2371725"/>
          <p14:tracePt t="138264" x="569913" y="2371725"/>
          <p14:tracePt t="138271" x="560388" y="2371725"/>
          <p14:tracePt t="138279" x="552450" y="2371725"/>
          <p14:tracePt t="138291" x="534988" y="2371725"/>
          <p14:tracePt t="138306" x="527050" y="2371725"/>
          <p14:tracePt t="138319" x="517525" y="2371725"/>
          <p14:tracePt t="138333" x="509588" y="2371725"/>
          <p14:tracePt t="138341" x="501650" y="2371725"/>
          <p14:tracePt t="138362" x="492125" y="2371725"/>
          <p14:tracePt t="138382" x="492125" y="2379663"/>
          <p14:tracePt t="138389" x="484188" y="2379663"/>
          <p14:tracePt t="138431" x="476250" y="2379663"/>
          <p14:tracePt t="138446" x="466725" y="2379663"/>
          <p14:tracePt t="138465" x="466725" y="2387600"/>
          <p14:tracePt t="138507" x="466725" y="2397125"/>
          <p14:tracePt t="139078" x="476250" y="2397125"/>
          <p14:tracePt t="139197" x="484188" y="2397125"/>
          <p14:tracePt t="139254" x="492125" y="2397125"/>
          <p14:tracePt t="139277" x="466725" y="2397125"/>
          <p14:tracePt t="139553" x="484188" y="2405063"/>
          <p14:tracePt t="139560" x="501650" y="2405063"/>
          <p14:tracePt t="139567" x="527050" y="2413000"/>
          <p14:tracePt t="139574" x="534988" y="2413000"/>
          <p14:tracePt t="139581" x="560388" y="2413000"/>
          <p14:tracePt t="139587" x="577850" y="2413000"/>
          <p14:tracePt t="139597" x="595313" y="2413000"/>
          <p14:tracePt t="139609" x="620713" y="2413000"/>
          <p14:tracePt t="139616" x="636588" y="2422525"/>
          <p14:tracePt t="139623" x="654050" y="2422525"/>
          <p14:tracePt t="139630" x="679450" y="2422525"/>
          <p14:tracePt t="139636" x="688975" y="2422525"/>
          <p14:tracePt t="139646" x="714375" y="2422525"/>
          <p14:tracePt t="139651" x="714375" y="2430463"/>
          <p14:tracePt t="139658" x="730250" y="2430463"/>
          <p14:tracePt t="139665" x="747713" y="2430463"/>
          <p14:tracePt t="139672" x="765175" y="2430463"/>
          <p14:tracePt t="139680" x="773113" y="2430463"/>
          <p14:tracePt t="139685" x="790575" y="2430463"/>
          <p14:tracePt t="139693" x="798513" y="2438400"/>
          <p14:tracePt t="139699" x="815975" y="2438400"/>
          <p14:tracePt t="139706" x="831850" y="2447925"/>
          <p14:tracePt t="139715" x="849313" y="2447925"/>
          <p14:tracePt t="139723" x="866775" y="2447925"/>
          <p14:tracePt t="139729" x="874713" y="2447925"/>
          <p14:tracePt t="139734" x="892175" y="2447925"/>
          <p14:tracePt t="139742" x="909638" y="2447925"/>
          <p14:tracePt t="139748" x="925513" y="2447925"/>
          <p14:tracePt t="139755" x="950913" y="2447925"/>
          <p14:tracePt t="139766" x="976313" y="2447925"/>
          <p14:tracePt t="139769" x="993775" y="2447925"/>
          <p14:tracePt t="139776" x="1003300" y="2447925"/>
          <p14:tracePt t="139782" x="1019175" y="2447925"/>
          <p14:tracePt t="139790" x="1036638" y="2447925"/>
          <p14:tracePt t="139797" x="1054100" y="2447925"/>
          <p14:tracePt t="139803" x="1079500" y="2447925"/>
          <p14:tracePt t="139813" x="1104900" y="2447925"/>
          <p14:tracePt t="139818" x="1130300" y="2447925"/>
          <p14:tracePt t="139824" x="1163638" y="2447925"/>
          <p14:tracePt t="139831" x="1223963" y="2438400"/>
          <p14:tracePt t="139839" x="1265238" y="2438400"/>
          <p14:tracePt t="139847" x="1300163" y="2430463"/>
          <p14:tracePt t="139852" x="1350963" y="2422525"/>
          <p14:tracePt t="139859" x="1384300" y="2413000"/>
          <p14:tracePt t="139867" x="1401763" y="2413000"/>
          <p14:tracePt t="139873" x="1427163" y="2405063"/>
          <p14:tracePt t="139882" x="1444625" y="2405063"/>
          <p14:tracePt t="139887" x="1470025" y="2405063"/>
          <p14:tracePt t="139896" x="1477963" y="2405063"/>
          <p14:tracePt t="139903" x="1495425" y="2405063"/>
          <p14:tracePt t="139908" x="1512888" y="2397125"/>
          <p14:tracePt t="139915" x="1528763" y="2397125"/>
          <p14:tracePt t="139931" x="1538288" y="2397125"/>
          <p14:tracePt t="139936" x="1546225" y="2397125"/>
          <p14:tracePt t="139946" x="1554163" y="2397125"/>
          <p14:tracePt t="139962" x="1563688" y="2387600"/>
          <p14:tracePt t="139971" x="1571625" y="2387600"/>
          <p14:tracePt t="139985" x="1579563" y="2379663"/>
          <p14:tracePt t="139992" x="1589088" y="2379663"/>
          <p14:tracePt t="139999" x="1597025" y="2371725"/>
          <p14:tracePt t="140006" x="1606550" y="2362200"/>
          <p14:tracePt t="140013" x="1614488" y="2344738"/>
          <p14:tracePt t="140020" x="1622425" y="2344738"/>
          <p14:tracePt t="140027" x="1639888" y="2319338"/>
          <p14:tracePt t="140033" x="1657350" y="2286000"/>
          <p14:tracePt t="140041" x="1673225" y="2260600"/>
          <p14:tracePt t="140047" x="1682750" y="2252663"/>
          <p14:tracePt t="140054" x="1708150" y="2209800"/>
          <p14:tracePt t="140062" x="1716088" y="2174875"/>
          <p14:tracePt t="140068" x="1724025" y="2159000"/>
          <p14:tracePt t="140075" x="1724025" y="2141538"/>
          <p14:tracePt t="140081" x="1724025" y="2124075"/>
          <p14:tracePt t="140090" x="1733550" y="2108200"/>
          <p14:tracePt t="140097" x="1733550" y="2098675"/>
          <p14:tracePt t="140102" x="1733550" y="2090738"/>
          <p14:tracePt t="140111" x="1733550" y="2073275"/>
          <p14:tracePt t="140117" x="1733550" y="2055813"/>
          <p14:tracePt t="140123" x="1733550" y="2030413"/>
          <p14:tracePt t="140130" x="1733550" y="2005013"/>
          <p14:tracePt t="140137" x="1724025" y="1979613"/>
          <p14:tracePt t="140145" x="1716088" y="1920875"/>
          <p14:tracePt t="140152" x="1698625" y="1885950"/>
          <p14:tracePt t="140159" x="1690688" y="1844675"/>
          <p14:tracePt t="140165" x="1673225" y="1784350"/>
          <p14:tracePt t="140173" x="1657350" y="1733550"/>
          <p14:tracePt t="140181" x="1647825" y="1708150"/>
          <p14:tracePt t="140186" x="1622425" y="1657350"/>
          <p14:tracePt t="140194" x="1606550" y="1622425"/>
          <p14:tracePt t="140201" x="1606550" y="1597025"/>
          <p14:tracePt t="140212" x="1579563" y="1581150"/>
          <p14:tracePt t="140215" x="1579563" y="1555750"/>
          <p14:tracePt t="140222" x="1571625" y="1538288"/>
          <p14:tracePt t="140229" x="1563688" y="1530350"/>
          <p14:tracePt t="140235" x="1554163" y="1512888"/>
          <p14:tracePt t="140249" x="1538288" y="1504950"/>
          <p14:tracePt t="140257" x="1538288" y="1495425"/>
          <p14:tracePt t="140265" x="1528763" y="1487488"/>
          <p14:tracePt t="140278" x="1520825" y="1487488"/>
          <p14:tracePt t="140284" x="1512888" y="1477963"/>
          <p14:tracePt t="140298" x="1503363" y="1477963"/>
          <p14:tracePt t="140306" x="1495425" y="1477963"/>
          <p14:tracePt t="140313" x="1487488" y="1470025"/>
          <p14:tracePt t="140319" x="1477963" y="1470025"/>
          <p14:tracePt t="140328" x="1462088" y="1462088"/>
          <p14:tracePt t="140332" x="1452563" y="1462088"/>
          <p14:tracePt t="140340" x="1435100" y="1462088"/>
          <p14:tracePt t="140347" x="1419225" y="1452563"/>
          <p14:tracePt t="140354" x="1393825" y="1452563"/>
          <p14:tracePt t="140362" x="1376363" y="1444625"/>
          <p14:tracePt t="140368" x="1343025" y="1436688"/>
          <p14:tracePt t="140375" x="1333500" y="1436688"/>
          <p14:tracePt t="140383" x="1300163" y="1436688"/>
          <p14:tracePt t="140389" x="1274763" y="1436688"/>
          <p14:tracePt t="140397" x="1249363" y="1427163"/>
          <p14:tracePt t="140402" x="1231900" y="1427163"/>
          <p14:tracePt t="140411" x="1214438" y="1427163"/>
          <p14:tracePt t="140416" x="1198563" y="1427163"/>
          <p14:tracePt t="140423" x="1181100" y="1427163"/>
          <p14:tracePt t="140430" x="1155700" y="1427163"/>
          <p14:tracePt t="140437" x="1147763" y="1427163"/>
          <p14:tracePt t="140445" x="1130300" y="1427163"/>
          <p14:tracePt t="140452" x="1112838" y="1444625"/>
          <p14:tracePt t="140458" x="1087438" y="1444625"/>
          <p14:tracePt t="140465" x="1069975" y="1452563"/>
          <p14:tracePt t="140473" x="1062038" y="1470025"/>
          <p14:tracePt t="140481" x="1028700" y="1477963"/>
          <p14:tracePt t="140486" x="985838" y="1504950"/>
          <p14:tracePt t="140495" x="942975" y="1520825"/>
          <p14:tracePt t="140500" x="925513" y="1530350"/>
          <p14:tracePt t="140507" x="900113" y="1546225"/>
          <p14:tracePt t="140514" x="884238" y="1555750"/>
          <p14:tracePt t="140521" x="858838" y="1571625"/>
          <p14:tracePt t="140529" x="849313" y="1581150"/>
          <p14:tracePt t="140535" x="841375" y="1581150"/>
          <p14:tracePt t="140542" x="823913" y="1589088"/>
          <p14:tracePt t="140548" x="815975" y="1589088"/>
          <p14:tracePt t="140557" x="806450" y="1597025"/>
          <p14:tracePt t="140563" x="798513" y="1597025"/>
          <p14:tracePt t="140578" x="790575" y="1597025"/>
          <p14:tracePt t="140583" x="790575" y="1606550"/>
          <p14:tracePt t="140591" x="781050" y="1606550"/>
          <p14:tracePt t="140597" x="773113" y="1606550"/>
          <p14:tracePt t="140612" x="765175" y="1606550"/>
          <p14:tracePt t="140625" x="755650" y="1606550"/>
          <p14:tracePt t="140640" x="747713" y="1614488"/>
          <p14:tracePt t="140646" x="739775" y="1614488"/>
          <p14:tracePt t="140667" x="730250" y="1614488"/>
          <p14:tracePt t="140674" x="730250" y="1622425"/>
          <p14:tracePt t="140681" x="722313" y="1631950"/>
          <p14:tracePt t="140696" x="714375" y="1631950"/>
          <p14:tracePt t="140704" x="704850" y="1639888"/>
          <p14:tracePt t="140710" x="696913" y="1649413"/>
          <p14:tracePt t="140715" x="688975" y="1657350"/>
          <p14:tracePt t="140723" x="679450" y="1657350"/>
          <p14:tracePt t="140730" x="671513" y="1665288"/>
          <p14:tracePt t="140737" x="661988" y="1674813"/>
          <p14:tracePt t="140745" x="654050" y="1690688"/>
          <p14:tracePt t="140751" x="646113" y="1690688"/>
          <p14:tracePt t="140757" x="628650" y="1708150"/>
          <p14:tracePt t="140764" x="628650" y="1725613"/>
          <p14:tracePt t="140772" x="620713" y="1725613"/>
          <p14:tracePt t="140780" x="611188" y="1733550"/>
          <p14:tracePt t="140785" x="603250" y="1751013"/>
          <p14:tracePt t="140795" x="595313" y="1751013"/>
          <p14:tracePt t="140799" x="585788" y="1758950"/>
          <p14:tracePt t="140807" x="585788" y="1766888"/>
          <p14:tracePt t="140814" x="577850" y="1776413"/>
          <p14:tracePt t="140821" x="577850" y="1784350"/>
          <p14:tracePt t="140829" x="569913" y="1793875"/>
          <p14:tracePt t="140848" x="560388" y="1809750"/>
          <p14:tracePt t="140856" x="552450" y="1809750"/>
          <p14:tracePt t="140869" x="552450" y="1819275"/>
          <p14:tracePt t="140890" x="552450" y="1827213"/>
          <p14:tracePt t="140897" x="544513" y="1835150"/>
          <p14:tracePt t="140904" x="544513" y="1844675"/>
          <p14:tracePt t="140912" x="544513" y="1852613"/>
          <p14:tracePt t="140924" x="544513" y="1860550"/>
          <p14:tracePt t="140932" x="544513" y="1870075"/>
          <p14:tracePt t="140946" x="544513" y="1878013"/>
          <p14:tracePt t="140963" x="534988" y="1885950"/>
          <p14:tracePt t="140966" x="534988" y="1895475"/>
          <p14:tracePt t="140973" x="527050" y="1903413"/>
          <p14:tracePt t="140987" x="527050" y="1920875"/>
          <p14:tracePt t="141002" x="527050" y="1928813"/>
          <p14:tracePt t="141015" x="517525" y="1938338"/>
          <p14:tracePt t="141023" x="517525" y="1946275"/>
          <p14:tracePt t="141029" x="517525" y="1954213"/>
          <p14:tracePt t="141045" x="517525" y="1963738"/>
          <p14:tracePt t="141057" x="509588" y="1971675"/>
          <p14:tracePt t="141064" x="509588" y="1979613"/>
          <p14:tracePt t="141072" x="509588" y="1989138"/>
          <p14:tracePt t="141085" x="509588" y="1997075"/>
          <p14:tracePt t="141094" x="509588" y="2014538"/>
          <p14:tracePt t="141106" x="509588" y="2030413"/>
          <p14:tracePt t="141120" x="509588" y="2039938"/>
          <p14:tracePt t="141133" x="509588" y="2055813"/>
          <p14:tracePt t="141147" x="509588" y="2073275"/>
          <p14:tracePt t="141154" x="509588" y="2082800"/>
          <p14:tracePt t="141168" x="509588" y="2090738"/>
          <p14:tracePt t="141177" x="509588" y="2108200"/>
          <p14:tracePt t="141182" x="509588" y="2116138"/>
          <p14:tracePt t="141190" x="509588" y="2124075"/>
          <p14:tracePt t="141196" x="509588" y="2141538"/>
          <p14:tracePt t="141203" x="509588" y="2149475"/>
          <p14:tracePt t="141214" x="509588" y="2159000"/>
          <p14:tracePt t="141218" x="509588" y="2174875"/>
          <p14:tracePt t="141225" x="509588" y="2184400"/>
          <p14:tracePt t="141231" x="509588" y="2192338"/>
          <p14:tracePt t="141239" x="509588" y="2200275"/>
          <p14:tracePt t="141252" x="509588" y="2217738"/>
          <p14:tracePt t="141266" x="509588" y="2227263"/>
          <p14:tracePt t="141273" x="509588" y="2235200"/>
          <p14:tracePt t="141280" x="509588" y="2243138"/>
          <p14:tracePt t="141295" x="509588" y="2252663"/>
          <p14:tracePt t="141310" x="509588" y="2260600"/>
          <p14:tracePt t="141322" x="509588" y="2268538"/>
          <p14:tracePt t="141329" x="509588" y="2278063"/>
          <p14:tracePt t="141357" x="509588" y="2286000"/>
          <p14:tracePt t="141378" x="509588" y="2293938"/>
          <p14:tracePt t="141395" x="509588" y="2303463"/>
          <p14:tracePt t="141441" x="509588" y="2311400"/>
          <p14:tracePt t="141489" x="501650" y="2311400"/>
          <p14:tracePt t="141941" x="509588" y="2311400"/>
          <p14:tracePt t="142004" x="517525" y="2311400"/>
          <p14:tracePt t="142074" x="527050" y="2311400"/>
          <p14:tracePt t="142165" x="534988" y="2311400"/>
          <p14:tracePt t="143079" x="534988" y="2303463"/>
          <p14:tracePt t="143094" x="544513" y="2293938"/>
          <p14:tracePt t="143115" x="544513" y="2286000"/>
          <p14:tracePt t="143128" x="552450" y="2278063"/>
          <p14:tracePt t="143143" x="552450" y="2268538"/>
          <p14:tracePt t="143149" x="552450" y="2260600"/>
          <p14:tracePt t="143157" x="560388" y="2260600"/>
          <p14:tracePt t="143163" x="560388" y="2252663"/>
          <p14:tracePt t="143178" x="569913" y="2252663"/>
          <p14:tracePt t="143184" x="569913" y="2243138"/>
          <p14:tracePt t="143198" x="577850" y="2243138"/>
          <p14:tracePt t="143204" x="577850" y="2235200"/>
          <p14:tracePt t="143212" x="577850" y="2227263"/>
          <p14:tracePt t="143233" x="585788" y="2227263"/>
          <p14:tracePt t="143247" x="585788" y="2217738"/>
          <p14:tracePt t="143268" x="595313" y="2209800"/>
          <p14:tracePt t="143276" x="603250" y="2209800"/>
          <p14:tracePt t="143289" x="603250" y="2200275"/>
          <p14:tracePt t="143303" x="603250" y="2192338"/>
          <p14:tracePt t="143323" x="611188" y="2184400"/>
          <p14:tracePt t="143351" x="611188" y="2174875"/>
          <p14:tracePt t="143365" x="611188" y="2166938"/>
          <p14:tracePt t="143375" x="620713" y="2159000"/>
          <p14:tracePt t="143414" x="628650" y="2149475"/>
          <p14:tracePt t="143449" x="636588" y="2149475"/>
          <p14:tracePt t="143469" x="636588" y="2141538"/>
          <p14:tracePt t="143519" x="636588" y="2133600"/>
          <p14:tracePt t="143539" x="636588" y="2124075"/>
          <p14:tracePt t="143643" x="646113" y="2124075"/>
          <p14:tracePt t="143679" x="654050" y="2124075"/>
          <p14:tracePt t="143692" x="654050" y="2116138"/>
          <p14:tracePt t="143707" x="661988" y="2116138"/>
          <p14:tracePt t="143713" x="671513" y="2116138"/>
          <p14:tracePt t="143720" x="679450" y="2116138"/>
          <p14:tracePt t="143727" x="688975" y="2116138"/>
          <p14:tracePt t="143735" x="696913" y="2116138"/>
          <p14:tracePt t="143742" x="714375" y="2116138"/>
          <p14:tracePt t="143748" x="722313" y="2108200"/>
          <p14:tracePt t="143756" x="730250" y="2108200"/>
          <p14:tracePt t="143762" x="747713" y="2108200"/>
          <p14:tracePt t="143768" x="765175" y="2098675"/>
          <p14:tracePt t="143777" x="781050" y="2098675"/>
          <p14:tracePt t="143784" x="790575" y="2098675"/>
          <p14:tracePt t="143791" x="798513" y="2098675"/>
          <p14:tracePt t="143797" x="806450" y="2098675"/>
          <p14:tracePt t="143804" x="815975" y="2098675"/>
          <p14:tracePt t="143811" x="823913" y="2098675"/>
          <p14:tracePt t="143826" x="831850" y="2098675"/>
          <p14:tracePt t="143839" x="841375" y="2098675"/>
          <p14:tracePt t="143845" x="849313" y="2098675"/>
          <p14:tracePt t="143853" x="858838" y="2098675"/>
          <p14:tracePt t="143874" x="866775" y="2098675"/>
          <p14:tracePt t="143882" x="874713" y="2098675"/>
          <p14:tracePt t="143902" x="884238" y="2098675"/>
          <p14:tracePt t="143929" x="892175" y="2098675"/>
          <p14:tracePt t="143958" x="900113" y="2098675"/>
          <p14:tracePt t="143971" x="909638" y="2098675"/>
          <p14:tracePt t="143985" x="917575" y="2098675"/>
          <p14:tracePt t="143992" x="925513" y="2098675"/>
          <p14:tracePt t="143999" x="942975" y="2098675"/>
          <p14:tracePt t="144009" x="968375" y="2098675"/>
          <p14:tracePt t="144012" x="993775" y="2098675"/>
          <p14:tracePt t="144020" x="1062038" y="2098675"/>
          <p14:tracePt t="144027" x="1290638" y="2108200"/>
          <p14:tracePt t="144033" x="1462088" y="2116138"/>
          <p14:tracePt t="144042" x="1708150" y="2174875"/>
          <p14:tracePt t="144047" x="1928813" y="2217738"/>
          <p14:tracePt t="144055" x="2030413" y="2243138"/>
          <p14:tracePt t="144064" x="2116138" y="2268538"/>
          <p14:tracePt t="144068" x="2217738" y="2293938"/>
          <p14:tracePt t="144076" x="2327275" y="2328863"/>
          <p14:tracePt t="144083" x="2387600" y="2344738"/>
          <p14:tracePt t="144091" x="2463800" y="2362200"/>
          <p14:tracePt t="144096" x="2557463" y="2379663"/>
          <p14:tracePt t="144104" x="2633663" y="2397125"/>
          <p14:tracePt t="144112" x="2701925" y="2413000"/>
          <p14:tracePt t="144118" x="2770188" y="2430463"/>
          <p14:tracePt t="144124" x="2828925" y="2447925"/>
          <p14:tracePt t="144131" x="2863850" y="2447925"/>
          <p14:tracePt t="144139" x="2889250" y="2455863"/>
          <p14:tracePt t="144145" x="2905125" y="2463800"/>
          <p14:tracePt t="144152" x="2922588" y="2473325"/>
          <p14:tracePt t="144162" x="2930525" y="2473325"/>
          <p14:tracePt t="144166" x="2940050" y="2481263"/>
          <p14:tracePt t="144174" x="2965450" y="2489200"/>
          <p14:tracePt t="144181" x="2982913" y="2489200"/>
          <p14:tracePt t="144188" x="2990850" y="2489200"/>
          <p14:tracePt t="144194" x="2998788" y="2489200"/>
          <p14:tracePt t="144201" x="3008313" y="2489200"/>
          <p14:tracePt t="144253" x="3008313" y="2498725"/>
          <p14:tracePt t="144315" x="2998788" y="2498725"/>
          <p14:tracePt t="144330" x="2990850" y="2506663"/>
          <p14:tracePt t="144373" x="2982913" y="2506663"/>
          <p14:tracePt t="144402" x="2973388" y="2506663"/>
          <p14:tracePt t="144443" x="2965450" y="2506663"/>
          <p14:tracePt t="144456" x="2955925" y="2498725"/>
          <p14:tracePt t="144477" x="2947988" y="2489200"/>
          <p14:tracePt t="144485" x="2947988" y="2481263"/>
          <p14:tracePt t="144492" x="2947988" y="2473325"/>
          <p14:tracePt t="144506" x="2947988" y="2463800"/>
          <p14:tracePt t="144520" x="2947988" y="2455863"/>
          <p14:tracePt t="144526" x="2940050" y="2447925"/>
          <p14:tracePt t="144547" x="2940050" y="2438400"/>
          <p14:tracePt t="144554" x="2940050" y="2430463"/>
          <p14:tracePt t="144568" x="2940050" y="2422525"/>
          <p14:tracePt t="144575" x="2930525" y="2422525"/>
          <p14:tracePt t="144591" x="2930525" y="2413000"/>
          <p14:tracePt t="144604" x="2930525" y="2405063"/>
          <p14:tracePt t="144610" x="2930525" y="2397125"/>
          <p14:tracePt t="144624" x="2930525" y="2387600"/>
          <p14:tracePt t="144639" x="2930525" y="2379663"/>
          <p14:tracePt t="144654" x="2930525" y="2371725"/>
          <p14:tracePt t="144659" x="2922588" y="2371725"/>
          <p14:tracePt t="144666" x="2922588" y="2362200"/>
          <p14:tracePt t="144680" x="2922588" y="2354263"/>
          <p14:tracePt t="144693" x="2922588" y="2344738"/>
          <p14:tracePt t="144700" x="2922588" y="2336800"/>
          <p14:tracePt t="144709" x="2914650" y="2336800"/>
          <p14:tracePt t="144715" x="2914650" y="2328863"/>
          <p14:tracePt t="144728" x="2914650" y="2319338"/>
          <p14:tracePt t="144743" x="2905125" y="2319338"/>
          <p14:tracePt t="144749" x="2905125" y="2311400"/>
          <p14:tracePt t="144762" x="2905125" y="2303463"/>
          <p14:tracePt t="144770" x="2897188" y="2303463"/>
          <p14:tracePt t="144784" x="2897188" y="2293938"/>
          <p14:tracePt t="144806" x="2889250" y="2293938"/>
          <p14:tracePt t="144826" x="2889250" y="2286000"/>
          <p14:tracePt t="144965" x="2889250" y="2278063"/>
          <p14:tracePt t="145285" x="2889250" y="2286000"/>
          <p14:tracePt t="145307" x="2879725" y="2286000"/>
          <p14:tracePt t="145320" x="2879725" y="2293938"/>
          <p14:tracePt t="145341" x="2871788" y="2303463"/>
          <p14:tracePt t="145348" x="2863850" y="2311400"/>
          <p14:tracePt t="145356" x="2846388" y="2319338"/>
          <p14:tracePt t="145362" x="2811463" y="2354263"/>
          <p14:tracePt t="145369" x="2727325" y="2413000"/>
          <p14:tracePt t="145376" x="2641600" y="2473325"/>
          <p14:tracePt t="145383" x="2514600" y="2557463"/>
          <p14:tracePt t="145391" x="2362200" y="2643188"/>
          <p14:tracePt t="145397" x="2276475" y="2686050"/>
          <p14:tracePt t="145406" x="2243138" y="2693988"/>
          <p14:tracePt t="145410" x="2192338" y="2711450"/>
          <p14:tracePt t="145418" x="2141538" y="2736850"/>
          <p14:tracePt t="145427" x="2098675" y="2752725"/>
          <p14:tracePt t="145431" x="2065338" y="2752725"/>
          <p14:tracePt t="145440" x="2038350" y="2762250"/>
          <p14:tracePt t="145446" x="2030413" y="2762250"/>
          <p14:tracePt t="145456" x="2022475" y="2762250"/>
          <p14:tracePt t="145459" x="2005013" y="2762250"/>
          <p14:tracePt t="145475" x="1987550" y="2762250"/>
          <p14:tracePt t="145488" x="1979613" y="2762250"/>
          <p14:tracePt t="145495" x="1979613" y="2770188"/>
          <p14:tracePt t="145504" x="1962150" y="2770188"/>
          <p14:tracePt t="145509" x="1946275" y="2770188"/>
          <p14:tracePt t="145515" x="1936750" y="2770188"/>
          <p14:tracePt t="145524" x="1928813" y="2778125"/>
          <p14:tracePt t="145529" x="1893888" y="2787650"/>
          <p14:tracePt t="145536" x="1860550" y="2795588"/>
          <p14:tracePt t="145544" x="1835150" y="2805113"/>
          <p14:tracePt t="145551" x="1817688" y="2805113"/>
          <p14:tracePt t="145558" x="1784350" y="2820988"/>
          <p14:tracePt t="145564" x="1741488" y="2838450"/>
          <p14:tracePt t="145573" x="1724025" y="2846388"/>
          <p14:tracePt t="145578" x="1708150" y="2846388"/>
          <p14:tracePt t="145585" x="1690688" y="2855913"/>
          <p14:tracePt t="145594" x="1673225" y="2863850"/>
          <p14:tracePt t="145599" x="1657350" y="2863850"/>
          <p14:tracePt t="145613" x="1639888" y="2863850"/>
          <p14:tracePt t="145620" x="1622425" y="2871788"/>
          <p14:tracePt t="145627" x="1614488" y="2881313"/>
          <p14:tracePt t="145633" x="1597025" y="2881313"/>
          <p14:tracePt t="145642" x="1579563" y="2889250"/>
          <p14:tracePt t="145648" x="1554163" y="2889250"/>
          <p14:tracePt t="145656" x="1528763" y="2889250"/>
          <p14:tracePt t="145662" x="1512888" y="2897188"/>
          <p14:tracePt t="145669" x="1487488" y="2897188"/>
          <p14:tracePt t="145677" x="1470025" y="2906713"/>
          <p14:tracePt t="145683" x="1452563" y="2906713"/>
          <p14:tracePt t="145691" x="1444625" y="2906713"/>
          <p14:tracePt t="145696" x="1435100" y="2906713"/>
          <p14:tracePt t="145704" x="1427163" y="2906713"/>
          <p14:tracePt t="145710" x="1419225" y="2906713"/>
          <p14:tracePt t="145717" x="1409700" y="2906713"/>
          <p14:tracePt t="145725" x="1393825" y="2914650"/>
          <p14:tracePt t="145732" x="1376363" y="2922588"/>
          <p14:tracePt t="145740" x="1358900" y="2922588"/>
          <p14:tracePt t="145745" x="1317625" y="2940050"/>
          <p14:tracePt t="145752" x="1257300" y="2957513"/>
          <p14:tracePt t="145760" x="1189038" y="2974975"/>
          <p14:tracePt t="145766" x="1120775" y="2990850"/>
          <p14:tracePt t="145775" x="1069975" y="3008313"/>
          <p14:tracePt t="145780" x="1036638" y="3016250"/>
          <p14:tracePt t="145787" x="1011238" y="3016250"/>
          <p14:tracePt t="145794" x="985838" y="3025775"/>
          <p14:tracePt t="145801" x="976313" y="3033713"/>
          <p14:tracePt t="145808" x="968375" y="3033713"/>
          <p14:tracePt t="145816" x="960438" y="3033713"/>
          <p14:tracePt t="145823" x="950913" y="3033713"/>
          <p14:tracePt t="145829" x="942975" y="3041650"/>
          <p14:tracePt t="145850" x="935038" y="3051175"/>
          <p14:tracePt t="145871" x="925513" y="3051175"/>
          <p14:tracePt t="145877" x="917575" y="3051175"/>
          <p14:tracePt t="145912" x="909638" y="3051175"/>
          <p14:tracePt t="145968" x="900113" y="3051175"/>
          <p14:tracePt t="146087" x="909638" y="3051175"/>
          <p14:tracePt t="146114" x="917575" y="3051175"/>
          <p14:tracePt t="146124" x="925513" y="3051175"/>
          <p14:tracePt t="146135" x="935038" y="3051175"/>
          <p14:tracePt t="146157" x="942975" y="3051175"/>
          <p14:tracePt t="146171" x="950913" y="3051175"/>
          <p14:tracePt t="146177" x="960438" y="3051175"/>
          <p14:tracePt t="146191" x="968375" y="3051175"/>
          <p14:tracePt t="146206" x="976313" y="3041650"/>
          <p14:tracePt t="146212" x="985838" y="3041650"/>
          <p14:tracePt t="146219" x="993775" y="3041650"/>
          <p14:tracePt t="146225" x="1003300" y="3033713"/>
          <p14:tracePt t="146233" x="1011238" y="3025775"/>
          <p14:tracePt t="146242" x="1044575" y="3016250"/>
          <p14:tracePt t="146247" x="1062038" y="3008313"/>
          <p14:tracePt t="146253" x="1095375" y="3000375"/>
          <p14:tracePt t="146261" x="1120775" y="2990850"/>
          <p14:tracePt t="146268" x="1155700" y="2982913"/>
          <p14:tracePt t="146275" x="1239838" y="2965450"/>
          <p14:tracePt t="146282" x="1350963" y="2957513"/>
          <p14:tracePt t="146290" x="1435100" y="2940050"/>
          <p14:tracePt t="146295" x="1579563" y="2914650"/>
          <p14:tracePt t="146302" x="1690688" y="2897188"/>
          <p14:tracePt t="146309" x="1758950" y="2889250"/>
          <p14:tracePt t="146317" x="1843088" y="2881313"/>
          <p14:tracePt t="146323" x="1903413" y="2881313"/>
          <p14:tracePt t="146331" x="1928813" y="2871788"/>
          <p14:tracePt t="146339" x="1954213" y="2871788"/>
          <p14:tracePt t="146344" x="1971675" y="2871788"/>
          <p14:tracePt t="146351" x="1987550" y="2871788"/>
          <p14:tracePt t="146359" x="1997075" y="2871788"/>
          <p14:tracePt t="146365" x="2012950" y="2871788"/>
          <p14:tracePt t="146373" x="2022475" y="2871788"/>
          <p14:tracePt t="146380" x="2030413" y="2871788"/>
          <p14:tracePt t="146386" x="2038350" y="2871788"/>
          <p14:tracePt t="146392" x="2065338" y="2871788"/>
          <p14:tracePt t="146400" x="2081213" y="2871788"/>
          <p14:tracePt t="146408" x="2098675" y="2871788"/>
          <p14:tracePt t="146413" x="2124075" y="2871788"/>
          <p14:tracePt t="146423" x="2157413" y="2863850"/>
          <p14:tracePt t="146428" x="2174875" y="2863850"/>
          <p14:tracePt t="146434" x="2192338" y="2863850"/>
          <p14:tracePt t="146442" x="2217738" y="2863850"/>
          <p14:tracePt t="146449" x="2235200" y="2863850"/>
          <p14:tracePt t="146458" x="2260600" y="2855913"/>
          <p14:tracePt t="146465" x="2268538" y="2855913"/>
          <p14:tracePt t="146470" x="2286000" y="2855913"/>
          <p14:tracePt t="146477" x="2293938" y="2855913"/>
          <p14:tracePt t="146483" x="2311400" y="2855913"/>
          <p14:tracePt t="146491" x="2327275" y="2855913"/>
          <p14:tracePt t="146498" x="2352675" y="2846388"/>
          <p14:tracePt t="146507" x="2370138" y="2846388"/>
          <p14:tracePt t="146511" x="2379663" y="2846388"/>
          <p14:tracePt t="146518" x="2405063" y="2846388"/>
          <p14:tracePt t="146525" x="2438400" y="2830513"/>
          <p14:tracePt t="146532" x="2463800" y="2830513"/>
          <p14:tracePt t="146540" x="2497138" y="2830513"/>
          <p14:tracePt t="146546" x="2514600" y="2830513"/>
          <p14:tracePt t="146556" x="2532063" y="2820988"/>
          <p14:tracePt t="146560" x="2557463" y="2820988"/>
          <p14:tracePt t="146566" x="2574925" y="2813050"/>
          <p14:tracePt t="146575" x="2582863" y="2813050"/>
          <p14:tracePt t="146581" x="2600325" y="2813050"/>
          <p14:tracePt t="146589" x="2608263" y="2805113"/>
          <p14:tracePt t="146594" x="2616200" y="2805113"/>
          <p14:tracePt t="146605" x="2633663" y="2805113"/>
          <p14:tracePt t="146608" x="2641600" y="2805113"/>
          <p14:tracePt t="146623" x="2659063" y="2805113"/>
          <p14:tracePt t="146630" x="2668588" y="2805113"/>
          <p14:tracePt t="146637" x="2684463" y="2805113"/>
          <p14:tracePt t="146643" x="2701925" y="2805113"/>
          <p14:tracePt t="146651" x="2709863" y="2805113"/>
          <p14:tracePt t="146657" x="2719388" y="2805113"/>
          <p14:tracePt t="146673" x="2735263" y="2805113"/>
          <p14:tracePt t="146685" x="2744788" y="2805113"/>
          <p14:tracePt t="146700" x="2752725" y="2805113"/>
          <p14:tracePt t="146707" x="2760663" y="2805113"/>
          <p14:tracePt t="146713" x="2770188" y="2805113"/>
          <p14:tracePt t="146727" x="2778125" y="2805113"/>
          <p14:tracePt t="146749" x="2786063" y="2805113"/>
          <p14:tracePt t="146769" x="2795588" y="2805113"/>
          <p14:tracePt t="146783" x="2803525" y="2805113"/>
          <p14:tracePt t="146818" x="2811463" y="2805113"/>
          <p14:tracePt t="146901" x="2820988" y="2805113"/>
          <p14:tracePt t="147131" x="2803525" y="2805113"/>
          <p14:tracePt t="147145" x="2786063" y="2813050"/>
          <p14:tracePt t="147155" x="2778125" y="2813050"/>
          <p14:tracePt t="147159" x="2760663" y="2820988"/>
          <p14:tracePt t="147167" x="2735263" y="2830513"/>
          <p14:tracePt t="147174" x="2684463" y="2838450"/>
          <p14:tracePt t="147180" x="2641600" y="2846388"/>
          <p14:tracePt t="147189" x="2549525" y="2871788"/>
          <p14:tracePt t="147194" x="2463800" y="2889250"/>
          <p14:tracePt t="147201" x="2362200" y="2914650"/>
          <p14:tracePt t="147210" x="2251075" y="2932113"/>
          <p14:tracePt t="147215" x="2098675" y="2974975"/>
          <p14:tracePt t="147223" x="1903413" y="3016250"/>
          <p14:tracePt t="147228" x="1741488" y="3051175"/>
          <p14:tracePt t="147238" x="1631950" y="3076575"/>
          <p14:tracePt t="147243" x="1554163" y="3094038"/>
          <p14:tracePt t="147250" x="1487488" y="3109913"/>
          <p14:tracePt t="147257" x="1419225" y="3127375"/>
          <p14:tracePt t="147264" x="1368425" y="3135313"/>
          <p14:tracePt t="147272" x="1308100" y="3152775"/>
          <p14:tracePt t="147277" x="1282700" y="3152775"/>
          <p14:tracePt t="147284" x="1239838" y="3160713"/>
          <p14:tracePt t="147292" x="1214438" y="3178175"/>
          <p14:tracePt t="147298" x="1163638" y="3186113"/>
          <p14:tracePt t="147306" x="1130300" y="3195638"/>
          <p14:tracePt t="147315" x="1104900" y="3195638"/>
          <p14:tracePt t="147322" x="1087438" y="3195638"/>
          <p14:tracePt t="147326" x="1062038" y="3203575"/>
          <p14:tracePt t="147333" x="1036638" y="3211513"/>
          <p14:tracePt t="147342" x="1011238" y="3228975"/>
          <p14:tracePt t="147347" x="985838" y="3228975"/>
          <p14:tracePt t="147356" x="968375" y="3238500"/>
          <p14:tracePt t="147361" x="925513" y="3254375"/>
          <p14:tracePt t="147368" x="900113" y="3254375"/>
          <p14:tracePt t="147375" x="858838" y="3271838"/>
          <p14:tracePt t="147382" x="823913" y="3289300"/>
          <p14:tracePt t="147391" x="806450" y="3305175"/>
          <p14:tracePt t="147396" x="781050" y="3305175"/>
          <p14:tracePt t="147406" x="765175" y="3322638"/>
          <p14:tracePt t="147411" x="730250" y="3330575"/>
          <p14:tracePt t="147416" x="714375" y="3348038"/>
          <p14:tracePt t="147425" x="679450" y="3365500"/>
          <p14:tracePt t="147430" x="661988" y="3373438"/>
          <p14:tracePt t="147439" x="636588" y="3390900"/>
          <p14:tracePt t="147445" x="595313" y="3416300"/>
          <p14:tracePt t="147452" x="552450" y="3441700"/>
          <p14:tracePt t="147459" x="527050" y="3459163"/>
          <p14:tracePt t="147466" x="509588" y="3467100"/>
          <p14:tracePt t="147473" x="501650" y="3467100"/>
          <p14:tracePt t="147480" x="492125" y="3475038"/>
          <p14:tracePt t="147488" x="476250" y="3484563"/>
          <p14:tracePt t="147514" x="466725" y="3492500"/>
          <p14:tracePt t="147556" x="458788" y="3492500"/>
          <p14:tracePt t="147598" x="458788" y="3502025"/>
          <p14:tracePt t="147605" x="458788" y="3509963"/>
          <p14:tracePt t="147654" x="466725" y="3509963"/>
          <p14:tracePt t="147674" x="476250" y="3509963"/>
          <p14:tracePt t="147689" x="492125" y="3509963"/>
          <p14:tracePt t="147702" x="501650" y="3502025"/>
          <p14:tracePt t="147709" x="509588" y="3502025"/>
          <p14:tracePt t="147716" x="527050" y="3502025"/>
          <p14:tracePt t="147723" x="534988" y="3492500"/>
          <p14:tracePt t="147731" x="552450" y="3484563"/>
          <p14:tracePt t="147738" x="611188" y="3475038"/>
          <p14:tracePt t="147745" x="688975" y="3459163"/>
          <p14:tracePt t="147751" x="781050" y="3441700"/>
          <p14:tracePt t="147758" x="993775" y="3390900"/>
          <p14:tracePt t="147765" x="1282700" y="3365500"/>
          <p14:tracePt t="147773" x="1503363" y="3340100"/>
          <p14:tracePt t="147779" x="1622425" y="3340100"/>
          <p14:tracePt t="147788" x="1724025" y="3340100"/>
          <p14:tracePt t="147793" x="1792288" y="3340100"/>
          <p14:tracePt t="147800" x="1860550" y="3340100"/>
          <p14:tracePt t="147807" x="1946275" y="3348038"/>
          <p14:tracePt t="147814" x="2022475" y="3348038"/>
          <p14:tracePt t="147821" x="2081213" y="3348038"/>
          <p14:tracePt t="147828" x="2149475" y="3348038"/>
          <p14:tracePt t="147835" x="2225675" y="3348038"/>
          <p14:tracePt t="147842" x="2260600" y="3355975"/>
          <p14:tracePt t="147849" x="2319338" y="3355975"/>
          <p14:tracePt t="147856" x="2379663" y="3365500"/>
          <p14:tracePt t="147863" x="2413000" y="3365500"/>
          <p14:tracePt t="147872" x="2430463" y="3365500"/>
          <p14:tracePt t="147876" x="2471738" y="3373438"/>
          <p14:tracePt t="147883" x="2549525" y="3382963"/>
          <p14:tracePt t="147891" x="2582863" y="3382963"/>
          <p14:tracePt t="147897" x="2616200" y="3390900"/>
          <p14:tracePt t="147906" x="2668588" y="3398838"/>
          <p14:tracePt t="147911" x="2701925" y="3398838"/>
          <p14:tracePt t="147920" x="2719388" y="3398838"/>
          <p14:tracePt t="147925" x="2727325" y="3398838"/>
          <p14:tracePt t="147932" x="2744788" y="3398838"/>
          <p14:tracePt t="147942" x="2752725" y="3398838"/>
          <p14:tracePt t="147955" x="2770188" y="3408363"/>
          <p14:tracePt t="147967" x="2786063" y="3408363"/>
          <p14:tracePt t="147983" x="2795588" y="3408363"/>
          <p14:tracePt t="147990" x="2811463" y="3408363"/>
          <p14:tracePt t="147995" x="2820988" y="3408363"/>
          <p14:tracePt t="148003" x="2828925" y="3416300"/>
          <p14:tracePt t="148008" x="2838450" y="3416300"/>
          <p14:tracePt t="148017" x="2846388" y="3416300"/>
          <p14:tracePt t="148023" x="2854325" y="3416300"/>
          <p14:tracePt t="148030" x="2871788" y="3416300"/>
          <p14:tracePt t="148043" x="2879725" y="3416300"/>
          <p14:tracePt t="148051" x="2879725" y="3424238"/>
          <p14:tracePt t="148057" x="2889250" y="3424238"/>
          <p14:tracePt t="148064" x="2897188" y="3424238"/>
          <p14:tracePt t="148092" x="2905125" y="3424238"/>
          <p14:tracePt t="148100" x="2905125" y="3433763"/>
          <p14:tracePt t="148113" x="2914650" y="3433763"/>
          <p14:tracePt t="148148" x="2922588" y="3441700"/>
          <p14:tracePt t="148165" x="2922588" y="3449638"/>
          <p14:tracePt t="148211" x="2922588" y="3459163"/>
          <p14:tracePt t="148260" x="2914650" y="3459163"/>
          <p14:tracePt t="148304" x="2905125" y="3459163"/>
          <p14:tracePt t="148364" x="2897188" y="3459163"/>
          <p14:tracePt t="148859" x="2889250" y="3459163"/>
          <p14:tracePt t="148977" x="2889250" y="3449638"/>
          <p14:tracePt t="148991" x="2889250" y="3441700"/>
          <p14:tracePt t="149011" x="2889250" y="3433763"/>
          <p14:tracePt t="149026" x="2889250" y="3424238"/>
          <p14:tracePt t="149048" x="2889250" y="3416300"/>
          <p14:tracePt t="149053" x="2889250" y="3408363"/>
          <p14:tracePt t="149060" x="2889250" y="3398838"/>
          <p14:tracePt t="149074" x="2889250" y="3390900"/>
          <p14:tracePt t="149089" x="2889250" y="3373438"/>
          <p14:tracePt t="149103" x="2889250" y="3365500"/>
          <p14:tracePt t="149116" x="2889250" y="3355975"/>
          <p14:tracePt t="149123" x="2889250" y="3348038"/>
          <p14:tracePt t="149130" x="2889250" y="3340100"/>
          <p14:tracePt t="149153" x="2889250" y="3330575"/>
          <p14:tracePt t="149165" x="2889250" y="3314700"/>
          <p14:tracePt t="149172" x="2879725" y="3314700"/>
          <p14:tracePt t="149179" x="2879725" y="3297238"/>
          <p14:tracePt t="149187" x="2879725" y="3263900"/>
          <p14:tracePt t="149192" x="2871788" y="3203575"/>
          <p14:tracePt t="149200" x="2863850" y="3135313"/>
          <p14:tracePt t="149206" x="2838450" y="3059113"/>
          <p14:tracePt t="149213" x="2820988" y="2990850"/>
          <p14:tracePt t="149222" x="2811463" y="2897188"/>
          <p14:tracePt t="149227" x="2803525" y="2855913"/>
          <p14:tracePt t="149234" x="2786063" y="2805113"/>
          <p14:tracePt t="149243" x="2786063" y="2770188"/>
          <p14:tracePt t="149249" x="2770188" y="2736850"/>
          <p14:tracePt t="149257" x="2760663" y="2711450"/>
          <p14:tracePt t="149262" x="2752725" y="2686050"/>
          <p14:tracePt t="149271" x="2744788" y="2651125"/>
          <p14:tracePt t="149277" x="2727325" y="2617788"/>
          <p14:tracePt t="149282" x="2719388" y="2608263"/>
          <p14:tracePt t="149290" x="2701925" y="2574925"/>
          <p14:tracePt t="149298" x="2676525" y="2524125"/>
          <p14:tracePt t="149305" x="2641600" y="2463800"/>
          <p14:tracePt t="149311" x="2608263" y="2422525"/>
          <p14:tracePt t="149319" x="2574925" y="2371725"/>
          <p14:tracePt t="149325" x="2540000" y="2328863"/>
          <p14:tracePt t="149332" x="2514600" y="2278063"/>
          <p14:tracePt t="149341" x="2471738" y="2243138"/>
          <p14:tracePt t="149346" x="2455863" y="2200275"/>
          <p14:tracePt t="149354" x="2413000" y="2174875"/>
          <p14:tracePt t="149359" x="2370138" y="2133600"/>
          <p14:tracePt t="149367" x="2336800" y="2098675"/>
          <p14:tracePt t="149373" x="2301875" y="2073275"/>
          <p14:tracePt t="149381" x="2268538" y="2055813"/>
          <p14:tracePt t="149388" x="2243138" y="2030413"/>
          <p14:tracePt t="149394" x="2208213" y="2014538"/>
          <p14:tracePt t="149403" x="2174875" y="1997075"/>
          <p14:tracePt t="149409" x="2124075" y="1963738"/>
          <p14:tracePt t="149416" x="2047875" y="1920875"/>
          <p14:tracePt t="149424" x="1997075" y="1895475"/>
          <p14:tracePt t="149430" x="1962150" y="1878013"/>
          <p14:tracePt t="149438" x="1928813" y="1860550"/>
          <p14:tracePt t="149443" x="1911350" y="1852613"/>
          <p14:tracePt t="149451" x="1893888" y="1852613"/>
          <p14:tracePt t="149457" x="1878013" y="1844675"/>
          <p14:tracePt t="149464" x="1860550" y="1844675"/>
          <p14:tracePt t="149473" x="1843088" y="1835150"/>
          <p14:tracePt t="149486" x="1827213" y="1827213"/>
          <p14:tracePt t="149500" x="1817688" y="1827213"/>
          <p14:tracePt t="149513" x="1809750" y="1827213"/>
          <p14:tracePt t="149521" x="1801813" y="1827213"/>
          <p14:tracePt t="149527" x="1801813" y="1819275"/>
          <p14:tracePt t="149533" x="1792288" y="1819275"/>
          <p14:tracePt t="149570" x="1784350" y="1819275"/>
          <p14:tracePt t="149597" x="1776413" y="1819275"/>
          <p14:tracePt t="149604" x="1766888" y="1819275"/>
          <p14:tracePt t="149632" x="1758950" y="1819275"/>
          <p14:tracePt t="149666" x="1758950" y="1827213"/>
          <p14:tracePt t="149694" x="1758950" y="1835150"/>
          <p14:tracePt t="149743" x="1758950" y="1827213"/>
          <p14:tracePt t="149766" x="1758950" y="1819275"/>
          <p14:tracePt t="149786" x="1749425" y="1819275"/>
          <p14:tracePt t="149795" x="1749425" y="1809750"/>
          <p14:tracePt t="149813" x="1741488" y="1801813"/>
          <p14:tracePt t="149820" x="1733550" y="1793875"/>
          <p14:tracePt t="149827" x="1716088" y="1784350"/>
          <p14:tracePt t="149834" x="1698625" y="1776413"/>
          <p14:tracePt t="149840" x="1665288" y="1741488"/>
          <p14:tracePt t="149848" x="1622425" y="1716088"/>
          <p14:tracePt t="149855" x="1571625" y="1690688"/>
          <p14:tracePt t="149861" x="1512888" y="1649413"/>
          <p14:tracePt t="149870" x="1435100" y="1606550"/>
          <p14:tracePt t="149875" x="1343025" y="1555750"/>
          <p14:tracePt t="149882" x="1257300" y="1520825"/>
          <p14:tracePt t="149890" x="1181100" y="1495425"/>
          <p14:tracePt t="149897" x="1120775" y="1477963"/>
          <p14:tracePt t="149904" x="1054100" y="1444625"/>
          <p14:tracePt t="149909" x="976313" y="1427163"/>
          <p14:tracePt t="149917" x="917575" y="1419225"/>
          <p14:tracePt t="149924" x="892175" y="1419225"/>
          <p14:tracePt t="149930" x="866775" y="1411288"/>
          <p14:tracePt t="149953" x="806450" y="1393825"/>
          <p14:tracePt t="149959" x="798513" y="1393825"/>
          <p14:tracePt t="149966" x="790575" y="1393825"/>
          <p14:tracePt t="149973" x="773113" y="1393825"/>
          <p14:tracePt t="149979" x="765175" y="1393825"/>
          <p14:tracePt t="149987" x="755650" y="1393825"/>
          <p14:tracePt t="149993" x="747713" y="1393825"/>
          <p14:tracePt t="150000" x="739775" y="1393825"/>
          <p14:tracePt t="150007" x="730250" y="1393825"/>
          <p14:tracePt t="150014" x="714375" y="1401763"/>
          <p14:tracePt t="150021" x="704850" y="1401763"/>
          <p14:tracePt t="150028" x="696913" y="1411288"/>
          <p14:tracePt t="150036" x="679450" y="1419225"/>
          <p14:tracePt t="150042" x="661988" y="1419225"/>
          <p14:tracePt t="150049" x="646113" y="1427163"/>
          <p14:tracePt t="150056" x="628650" y="1444625"/>
          <p14:tracePt t="150062" x="611188" y="1444625"/>
          <p14:tracePt t="150072" x="595313" y="1462088"/>
          <p14:tracePt t="150077" x="577850" y="1470025"/>
          <p14:tracePt t="150084" x="552450" y="1477963"/>
          <p14:tracePt t="150090" x="527050" y="1495425"/>
          <p14:tracePt t="150098" x="509588" y="1495425"/>
          <p14:tracePt t="150106" x="492125" y="1512888"/>
          <p14:tracePt t="150114" x="476250" y="1512888"/>
          <p14:tracePt t="150120" x="458788" y="1520825"/>
          <p14:tracePt t="150125" x="450850" y="1530350"/>
          <p14:tracePt t="150133" x="441325" y="1538288"/>
          <p14:tracePt t="150140" x="433388" y="1538288"/>
          <p14:tracePt t="150146" x="425450" y="1546225"/>
          <p14:tracePt t="150155" x="407988" y="1555750"/>
          <p14:tracePt t="150161" x="400050" y="1563688"/>
          <p14:tracePt t="150170" x="390525" y="1563688"/>
          <p14:tracePt t="150175" x="382588" y="1571625"/>
          <p14:tracePt t="150181" x="365125" y="1589088"/>
          <p14:tracePt t="150189" x="339725" y="1614488"/>
          <p14:tracePt t="150196" x="331788" y="1631950"/>
          <p14:tracePt t="150203" x="288925" y="1674813"/>
          <p14:tracePt t="150209" x="238125" y="1758950"/>
          <p14:tracePt t="150218" x="177800" y="1844675"/>
          <p14:tracePt t="150223" x="119063" y="1954213"/>
          <p14:tracePt t="150230" x="76200" y="2073275"/>
          <p14:tracePt t="150239" x="42863" y="2174875"/>
          <p14:tracePt t="150247" x="17463" y="2260600"/>
          <p14:tracePt t="150252" x="0" y="2328863"/>
          <p14:tracePt t="150328" x="7938" y="2830513"/>
          <p14:tracePt t="150334" x="7938" y="2855913"/>
          <p14:tracePt t="150341" x="7938" y="2881313"/>
          <p14:tracePt t="150349" x="17463" y="2897188"/>
          <p14:tracePt t="150355" x="17463" y="2914650"/>
          <p14:tracePt t="150365" x="25400" y="2932113"/>
          <p14:tracePt t="150370" x="33338" y="2957513"/>
          <p14:tracePt t="150376" x="33338" y="2965450"/>
          <p14:tracePt t="150383" x="42863" y="2982913"/>
          <p14:tracePt t="150390" x="42863" y="2990850"/>
          <p14:tracePt t="150398" x="50800" y="2990850"/>
          <p14:tracePt t="150404" x="50800" y="3000375"/>
          <p14:tracePt t="150411" x="50800" y="3008313"/>
          <p14:tracePt t="150420" x="58738" y="3016250"/>
          <p14:tracePt t="150425" x="58738" y="3025775"/>
          <p14:tracePt t="150446" x="58738" y="3033713"/>
          <p14:tracePt t="150454" x="58738" y="3041650"/>
          <p14:tracePt t="150470" x="68263" y="3051175"/>
          <p14:tracePt t="150488" x="68263" y="3067050"/>
          <p14:tracePt t="150494" x="76200" y="3067050"/>
          <p14:tracePt t="150503" x="85725" y="3076575"/>
          <p14:tracePt t="150509" x="93663" y="3094038"/>
          <p14:tracePt t="150517" x="111125" y="3109913"/>
          <p14:tracePt t="150525" x="119063" y="3127375"/>
          <p14:tracePt t="150529" x="136525" y="3152775"/>
          <p14:tracePt t="150538" x="144463" y="3178175"/>
          <p14:tracePt t="150543" x="152400" y="3186113"/>
          <p14:tracePt t="150552" x="161925" y="3203575"/>
          <p14:tracePt t="150558" x="177800" y="3228975"/>
          <p14:tracePt t="150564" x="187325" y="3246438"/>
          <p14:tracePt t="150572" x="203200" y="3254375"/>
          <p14:tracePt t="150578" x="212725" y="3279775"/>
          <p14:tracePt t="150587" x="230188" y="3305175"/>
          <p14:tracePt t="150592" x="238125" y="3322638"/>
          <p14:tracePt t="150599" x="255588" y="3330575"/>
          <p14:tracePt t="150607" x="271463" y="3365500"/>
          <p14:tracePt t="150613" x="296863" y="3390900"/>
          <p14:tracePt t="150620" x="306388" y="3408363"/>
          <p14:tracePt t="150628" x="322263" y="3424238"/>
          <p14:tracePt t="150636" x="339725" y="3449638"/>
          <p14:tracePt t="150641" x="357188" y="3467100"/>
          <p14:tracePt t="150648" x="373063" y="3492500"/>
          <p14:tracePt t="150655" x="382588" y="3509963"/>
          <p14:tracePt t="150661" x="400050" y="3527425"/>
          <p14:tracePt t="150671" x="415925" y="3543300"/>
          <p14:tracePt t="150676" x="433388" y="3568700"/>
          <p14:tracePt t="150683" x="441325" y="3594100"/>
          <p14:tracePt t="150689" x="458788" y="3603625"/>
          <p14:tracePt t="150697" x="466725" y="3629025"/>
          <p14:tracePt t="150704" x="484188" y="3654425"/>
          <p14:tracePt t="150710" x="492125" y="3671888"/>
          <p14:tracePt t="150719" x="509588" y="3679825"/>
          <p14:tracePt t="150724" x="517525" y="3705225"/>
          <p14:tracePt t="150731" x="527050" y="3713163"/>
          <p14:tracePt t="150738" x="534988" y="3722688"/>
          <p14:tracePt t="150747" x="534988" y="3738563"/>
          <p14:tracePt t="150755" x="544513" y="3748088"/>
          <p14:tracePt t="150759" x="552450" y="3756025"/>
          <p14:tracePt t="150773" x="560388" y="3773488"/>
          <p14:tracePt t="150788" x="569913" y="3781425"/>
          <p14:tracePt t="150829" x="577850" y="3790950"/>
          <p14:tracePt t="150857" x="585788" y="3790950"/>
          <p14:tracePt t="150864" x="585788" y="3798888"/>
          <p14:tracePt t="150871" x="595313" y="3806825"/>
          <p14:tracePt t="150878" x="603250" y="3806825"/>
          <p14:tracePt t="150886" x="611188" y="3806825"/>
          <p14:tracePt t="150892" x="636588" y="3806825"/>
          <p14:tracePt t="150899" x="688975" y="3806825"/>
          <p14:tracePt t="150905" x="798513" y="3798888"/>
          <p14:tracePt t="150913" x="909638" y="3790950"/>
          <p14:tracePt t="150922" x="1054100" y="3781425"/>
          <p14:tracePt t="150926" x="1163638" y="3773488"/>
          <p14:tracePt t="150936" x="1290638" y="3763963"/>
          <p14:tracePt t="150940" x="1368425" y="3756025"/>
          <p14:tracePt t="150947" x="1435100" y="3756025"/>
          <p14:tracePt t="150968" x="1477963" y="3756025"/>
          <p14:tracePt t="150975" x="1487488" y="3756025"/>
          <p14:tracePt t="150995" x="1495425" y="3756025"/>
          <p14:tracePt t="151023" x="1512888" y="3756025"/>
          <p14:tracePt t="151038" x="1520825" y="3756025"/>
          <p14:tracePt t="151045" x="1546225" y="3756025"/>
          <p14:tracePt t="151053" x="1554163" y="3756025"/>
          <p14:tracePt t="151058" x="1571625" y="3756025"/>
          <p14:tracePt t="151065" x="1606550" y="3756025"/>
          <p14:tracePt t="151072" x="1665288" y="3756025"/>
          <p14:tracePt t="151081" x="1698625" y="3756025"/>
          <p14:tracePt t="151086" x="1733550" y="3756025"/>
          <p14:tracePt t="151093" x="1758950" y="3756025"/>
          <p14:tracePt t="151103" x="1766888" y="3756025"/>
          <p14:tracePt t="151107" x="1784350" y="3756025"/>
          <p14:tracePt t="151115" x="1792288" y="3756025"/>
          <p14:tracePt t="151121" x="1801813" y="3756025"/>
          <p14:tracePt t="151129" x="1809750" y="3756025"/>
          <p14:tracePt t="151136" x="1835150" y="3756025"/>
          <p14:tracePt t="151151" x="1843088" y="3756025"/>
          <p14:tracePt t="151163" x="1852613" y="3756025"/>
          <p14:tracePt t="151178" x="1860550" y="3756025"/>
          <p14:tracePt t="151198" x="1868488" y="3756025"/>
          <p14:tracePt t="151219" x="1878013" y="3756025"/>
          <p14:tracePt t="151232" x="1885950" y="3756025"/>
          <p14:tracePt t="151239" x="1885950" y="3748088"/>
          <p14:tracePt t="151268" x="1893888" y="3730625"/>
          <p14:tracePt t="151288" x="1893888" y="3722688"/>
          <p14:tracePt t="151303" x="1903413" y="3713163"/>
          <p14:tracePt t="151318" x="1903413" y="3705225"/>
          <p14:tracePt t="151330" x="1903413" y="3697288"/>
          <p14:tracePt t="151345" x="1911350" y="3687763"/>
          <p14:tracePt t="151358" x="1911350" y="3679825"/>
          <p14:tracePt t="151366" x="1911350" y="3671888"/>
          <p14:tracePt t="151372" x="1920875" y="3654425"/>
          <p14:tracePt t="151379" x="1920875" y="3636963"/>
          <p14:tracePt t="151387" x="1928813" y="3611563"/>
          <p14:tracePt t="151402" x="1936750" y="3594100"/>
          <p14:tracePt t="151406" x="1936750" y="3578225"/>
          <p14:tracePt t="151420" x="1936750" y="3568700"/>
          <p14:tracePt t="151436" x="1936750" y="3560763"/>
          <p14:tracePt t="151443" x="1936750" y="3552825"/>
          <p14:tracePt t="151449" x="1936750" y="3543300"/>
          <p14:tracePt t="151455" x="1936750" y="3535363"/>
          <p14:tracePt t="151477" x="1936750" y="3527425"/>
          <p14:tracePt t="151485" x="1936750" y="3517900"/>
          <p14:tracePt t="151498" x="1936750" y="3509963"/>
          <p14:tracePt t="151504" x="1936750" y="3492500"/>
          <p14:tracePt t="151512" x="1936750" y="3484563"/>
          <p14:tracePt t="151519" x="1936750" y="3475038"/>
          <p14:tracePt t="151525" x="1936750" y="3459163"/>
          <p14:tracePt t="151534" x="1936750" y="3449638"/>
          <p14:tracePt t="151539" x="1936750" y="3433763"/>
          <p14:tracePt t="151546" x="1936750" y="3424238"/>
          <p14:tracePt t="151553" x="1928813" y="3416300"/>
          <p14:tracePt t="151561" x="1928813" y="3408363"/>
          <p14:tracePt t="151568" x="1928813" y="3398838"/>
          <p14:tracePt t="151574" x="1928813" y="3382963"/>
          <p14:tracePt t="151581" x="1920875" y="3382963"/>
          <p14:tracePt t="151588" x="1920875" y="3373438"/>
          <p14:tracePt t="151595" x="1920875" y="3348038"/>
          <p14:tracePt t="151604" x="1911350" y="3322638"/>
          <p14:tracePt t="151609" x="1911350" y="3297238"/>
          <p14:tracePt t="151617" x="1911350" y="3271838"/>
          <p14:tracePt t="151623" x="1903413" y="3221038"/>
          <p14:tracePt t="151630" x="1893888" y="3144838"/>
          <p14:tracePt t="151637" x="1893888" y="3084513"/>
          <p14:tracePt t="151643" x="1885950" y="3016250"/>
          <p14:tracePt t="151652" x="1878013" y="2974975"/>
          <p14:tracePt t="151657" x="1878013" y="2932113"/>
          <p14:tracePt t="151666" x="1878013" y="2906713"/>
          <p14:tracePt t="151671" x="1878013" y="2881313"/>
          <p14:tracePt t="151678" x="1868488" y="2846388"/>
          <p14:tracePt t="151687" x="1868488" y="2830513"/>
          <p14:tracePt t="151693" x="1868488" y="2805113"/>
          <p14:tracePt t="151701" x="1860550" y="2778125"/>
          <p14:tracePt t="151707" x="1860550" y="2752725"/>
          <p14:tracePt t="151713" x="1860550" y="2744788"/>
          <p14:tracePt t="151720" x="1860550" y="2727325"/>
          <p14:tracePt t="151727" x="1852613" y="2719388"/>
          <p14:tracePt t="151735" x="1852613" y="2693988"/>
          <p14:tracePt t="151742" x="1852613" y="2686050"/>
          <p14:tracePt t="151748" x="1852613" y="2676525"/>
          <p14:tracePt t="151755" x="1843088" y="2660650"/>
          <p14:tracePt t="151762" x="1835150" y="2633663"/>
          <p14:tracePt t="151770" x="1835150" y="2625725"/>
          <p14:tracePt t="151776" x="1827213" y="2592388"/>
          <p14:tracePt t="151784" x="1827213" y="2574925"/>
          <p14:tracePt t="151790" x="1817688" y="2549525"/>
          <p14:tracePt t="151797" x="1809750" y="2506663"/>
          <p14:tracePt t="151804" x="1784350" y="2430463"/>
          <p14:tracePt t="151811" x="1776413" y="2336800"/>
          <p14:tracePt t="151819" x="1758950" y="2268538"/>
          <p14:tracePt t="151825" x="1749425" y="2227263"/>
          <p14:tracePt t="151832" x="1741488" y="2166938"/>
          <p14:tracePt t="151838" x="1724025" y="2133600"/>
          <p14:tracePt t="151846" x="1716088" y="2116138"/>
          <p14:tracePt t="151853" x="1716088" y="2098675"/>
          <p14:tracePt t="151859" x="1708150" y="2082800"/>
          <p14:tracePt t="151868" x="1708150" y="2073275"/>
          <p14:tracePt t="151873" x="1698625" y="2065338"/>
          <p14:tracePt t="151881" x="1698625" y="2055813"/>
          <p14:tracePt t="151888" x="1690688" y="2055813"/>
          <p14:tracePt t="151904" x="1682750" y="2047875"/>
          <p14:tracePt t="151908" x="1673225" y="2039938"/>
          <p14:tracePt t="151922" x="1673225" y="2030413"/>
          <p14:tracePt t="151929" x="1665288" y="2030413"/>
          <p14:tracePt t="151936" x="1657350" y="2030413"/>
          <p14:tracePt t="151954" x="1639888" y="2005013"/>
          <p14:tracePt t="151957" x="1639888" y="1997075"/>
          <p14:tracePt t="151964" x="1631950" y="1979613"/>
          <p14:tracePt t="151970" x="1622425" y="1963738"/>
          <p14:tracePt t="151978" x="1622425" y="1954213"/>
          <p14:tracePt t="151986" x="1614488" y="1938338"/>
          <p14:tracePt t="151992" x="1606550" y="1928813"/>
          <p14:tracePt t="152001" x="1606550" y="1920875"/>
          <p14:tracePt t="152006" x="1606550" y="1903413"/>
          <p14:tracePt t="152012" x="1597025" y="1885950"/>
          <p14:tracePt t="152027" x="1589088" y="1870075"/>
          <p14:tracePt t="152034" x="1579563" y="1852613"/>
          <p14:tracePt t="152041" x="1579563" y="1835150"/>
          <p14:tracePt t="152048" x="1571625" y="1827213"/>
          <p14:tracePt t="152054" x="1571625" y="1809750"/>
          <p14:tracePt t="152063" x="1563688" y="1784350"/>
          <p14:tracePt t="152071" x="1546225" y="1776413"/>
          <p14:tracePt t="152075" x="1546225" y="1758950"/>
          <p14:tracePt t="152083" x="1520825" y="1725613"/>
          <p14:tracePt t="152090" x="1495425" y="1708150"/>
          <p14:tracePt t="152096" x="1462088" y="1674813"/>
          <p14:tracePt t="152105" x="1419225" y="1639888"/>
          <p14:tracePt t="152110" x="1393825" y="1622425"/>
          <p14:tracePt t="152118" x="1358900" y="1606550"/>
          <p14:tracePt t="152123" x="1317625" y="1581150"/>
          <p14:tracePt t="152131" x="1265238" y="1555750"/>
          <p14:tracePt t="152138" x="1223963" y="1546225"/>
          <p14:tracePt t="152145" x="1206500" y="1538288"/>
          <p14:tracePt t="152154" x="1181100" y="1530350"/>
          <p14:tracePt t="152158" x="1155700" y="1520825"/>
          <p14:tracePt t="152167" x="1147763" y="1520825"/>
          <p14:tracePt t="152172" x="1130300" y="1512888"/>
          <p14:tracePt t="152180" x="1104900" y="1512888"/>
          <p14:tracePt t="152186" x="1079500" y="1512888"/>
          <p14:tracePt t="152194" x="1062038" y="1512888"/>
          <p14:tracePt t="152202" x="1044575" y="1512888"/>
          <p14:tracePt t="152208" x="1019175" y="1512888"/>
          <p14:tracePt t="152217" x="993775" y="1512888"/>
          <p14:tracePt t="152221" x="976313" y="1512888"/>
          <p14:tracePt t="152228" x="960438" y="1520825"/>
          <p14:tracePt t="152236" x="935038" y="1530350"/>
          <p14:tracePt t="152245" x="909638" y="1530350"/>
          <p14:tracePt t="152254" x="874713" y="1538288"/>
          <p14:tracePt t="152258" x="858838" y="1538288"/>
          <p14:tracePt t="152263" x="841375" y="1538288"/>
          <p14:tracePt t="152270" x="823913" y="1546225"/>
          <p14:tracePt t="152277" x="806450" y="1546225"/>
          <p14:tracePt t="152285" x="790575" y="1555750"/>
          <p14:tracePt t="152290" x="773113" y="1563688"/>
          <p14:tracePt t="152300" x="755650" y="1563688"/>
          <p14:tracePt t="152305" x="747713" y="1563688"/>
          <p14:tracePt t="152312" x="739775" y="1571625"/>
          <p14:tracePt t="152321" x="730250" y="1581150"/>
          <p14:tracePt t="152326" x="722313" y="1581150"/>
          <p14:tracePt t="152334" x="714375" y="1581150"/>
          <p14:tracePt t="152340" x="704850" y="1581150"/>
          <p14:tracePt t="152347" x="704850" y="1589088"/>
          <p14:tracePt t="152353" x="696913" y="1589088"/>
          <p14:tracePt t="152361" x="688975" y="1597025"/>
          <p14:tracePt t="152369" x="671513" y="1606550"/>
          <p14:tracePt t="152374" x="654050" y="1614488"/>
          <p14:tracePt t="152386" x="628650" y="1657350"/>
          <p14:tracePt t="152388" x="552450" y="1725613"/>
          <p14:tracePt t="152394" x="450850" y="1860550"/>
          <p14:tracePt t="152401" x="400050" y="1928813"/>
          <p14:tracePt t="152409" x="331788" y="2039938"/>
          <p14:tracePt t="152417" x="280988" y="2149475"/>
          <p14:tracePt t="152423" x="255588" y="2217738"/>
          <p14:tracePt t="152430" x="220663" y="2293938"/>
          <p14:tracePt t="152437" x="195263" y="2362200"/>
          <p14:tracePt t="152445" x="187325" y="2397125"/>
          <p14:tracePt t="152452" x="177800" y="2438400"/>
          <p14:tracePt t="152458" x="169863" y="2463800"/>
          <p14:tracePt t="152467" x="161925" y="2498725"/>
          <p14:tracePt t="152472" x="161925" y="2516188"/>
          <p14:tracePt t="152479" x="152400" y="2541588"/>
          <p14:tracePt t="152487" x="152400" y="2549525"/>
          <p14:tracePt t="152493" x="152400" y="2574925"/>
          <p14:tracePt t="152502" x="152400" y="2600325"/>
          <p14:tracePt t="152508" x="144463" y="2617788"/>
          <p14:tracePt t="152514" x="144463" y="2651125"/>
          <p14:tracePt t="152521" x="144463" y="2686050"/>
          <p14:tracePt t="152529" x="144463" y="2711450"/>
          <p14:tracePt t="152536" x="144463" y="2752725"/>
          <p14:tracePt t="152542" x="144463" y="2787650"/>
          <p14:tracePt t="152550" x="144463" y="2830513"/>
          <p14:tracePt t="152556" x="144463" y="2871788"/>
          <p14:tracePt t="152562" x="161925" y="2922588"/>
          <p14:tracePt t="152570" x="169863" y="2957513"/>
          <p14:tracePt t="152577" x="187325" y="3016250"/>
          <p14:tracePt t="152584" x="203200" y="3076575"/>
          <p14:tracePt t="152591" x="238125" y="3160713"/>
          <p14:tracePt t="152600" x="255588" y="3211513"/>
          <p14:tracePt t="152604" x="288925" y="3271838"/>
          <p14:tracePt t="152611" x="331788" y="3348038"/>
          <p14:tracePt t="152620" x="365125" y="3398838"/>
          <p14:tracePt t="152625" x="400050" y="3424238"/>
          <p14:tracePt t="152634" x="433388" y="3475038"/>
          <p14:tracePt t="152639" x="466725" y="3517900"/>
          <p14:tracePt t="152646" x="484188" y="3535363"/>
          <p14:tracePt t="152653" x="517525" y="3568700"/>
          <p14:tracePt t="152660" x="544513" y="3603625"/>
          <p14:tracePt t="152669" x="577850" y="3619500"/>
          <p14:tracePt t="152674" x="603250" y="3646488"/>
          <p14:tracePt t="152681" x="628650" y="3654425"/>
          <p14:tracePt t="152688" x="661988" y="3679825"/>
          <p14:tracePt t="152695" x="679450" y="3687763"/>
          <p14:tracePt t="152705" x="714375" y="3705225"/>
          <p14:tracePt t="152708" x="755650" y="3730625"/>
          <p14:tracePt t="152718" x="765175" y="3738563"/>
          <p14:tracePt t="152722" x="790575" y="3738563"/>
          <p14:tracePt t="152730" x="806450" y="3748088"/>
          <p14:tracePt t="152737" x="815975" y="3748088"/>
          <p14:tracePt t="152744" x="823913" y="3756025"/>
          <p14:tracePt t="152751" x="831850" y="3756025"/>
          <p14:tracePt t="152758" x="841375" y="3756025"/>
          <p14:tracePt t="152766" x="858838" y="3756025"/>
          <p14:tracePt t="152779" x="866775" y="3756025"/>
          <p14:tracePt t="152787" x="874713" y="3763963"/>
          <p14:tracePt t="152801" x="884238" y="3773488"/>
          <p14:tracePt t="152820" x="892175" y="3773488"/>
          <p14:tracePt t="152841" x="900113" y="3773488"/>
          <p14:tracePt t="152877" x="909638" y="3773488"/>
          <p14:tracePt t="152883" x="917575" y="3773488"/>
          <p14:tracePt t="152910" x="925513" y="3773488"/>
          <p14:tracePt t="152953" x="935038" y="3773488"/>
          <p14:tracePt t="152988" x="942975" y="3763963"/>
          <p14:tracePt t="153009" x="950913" y="3763963"/>
          <p14:tracePt t="153078" x="960438" y="3763963"/>
          <p14:tracePt t="153121" x="968375" y="3756025"/>
          <p14:tracePt t="153155" x="968375" y="3748088"/>
          <p14:tracePt t="153169" x="976313" y="3748088"/>
          <p14:tracePt t="153225" x="976313" y="3738563"/>
          <p14:tracePt t="153273" x="976313" y="3730625"/>
          <p14:tracePt t="153301" x="976313" y="3722688"/>
          <p14:tracePt t="153364" x="985838" y="3722688"/>
          <p14:tracePt t="153370" x="993775" y="3713163"/>
          <p14:tracePt t="153427" x="1003300" y="3705225"/>
          <p14:tracePt t="153461" x="1011238" y="3697288"/>
          <p14:tracePt t="153489" x="1011238" y="3687763"/>
          <p14:tracePt t="153517" x="1019175" y="3687763"/>
          <p14:tracePt t="153774" x="1019175" y="3679825"/>
          <p14:tracePt t="153781" x="1028700" y="3679825"/>
          <p14:tracePt t="153809" x="1028700" y="3671888"/>
          <p14:tracePt t="153831" x="1044575" y="3662363"/>
          <p14:tracePt t="153837" x="1054100" y="3646488"/>
          <p14:tracePt t="153850" x="1163638" y="3560763"/>
          <p14:tracePt t="153857" x="1495425" y="3322638"/>
          <p14:tracePt t="153866" x="1860550" y="3051175"/>
          <p14:tracePt t="153871" x="2090738" y="2906713"/>
          <p14:tracePt t="153878" x="2166938" y="2855913"/>
          <p14:tracePt t="153886" x="2217738" y="2805113"/>
          <p14:tracePt t="153892" x="2260600" y="2778125"/>
          <p14:tracePt t="153900" x="2301875" y="2736850"/>
          <p14:tracePt t="153905" x="2352675" y="2701925"/>
          <p14:tracePt t="153913" x="2387600" y="2668588"/>
          <p14:tracePt t="153920" x="2430463" y="2643188"/>
          <p14:tracePt t="153927" x="2506663" y="2600325"/>
          <p14:tracePt t="153934" x="2590800" y="2532063"/>
          <p14:tracePt t="153952" x="2735263" y="2430463"/>
          <p14:tracePt t="153954" x="2778125" y="2397125"/>
          <p14:tracePt t="153966" x="2828925" y="2371725"/>
          <p14:tracePt t="153968" x="2854325" y="2344738"/>
          <p14:tracePt t="153975" x="2871788" y="2336800"/>
          <p14:tracePt t="153983" x="2871788" y="2328863"/>
          <p14:tracePt t="153989" x="2879725" y="2328863"/>
          <p14:tracePt t="154010" x="2879725" y="2319338"/>
          <p14:tracePt t="154017" x="2889250" y="2319338"/>
          <p14:tracePt t="154038" x="2897188" y="2311400"/>
          <p14:tracePt t="154066" x="2897188" y="2303463"/>
          <p14:tracePt t="154073" x="2905125" y="2293938"/>
          <p14:tracePt t="154086" x="2905125" y="2286000"/>
          <p14:tracePt t="154093" x="2922588" y="2278063"/>
          <p14:tracePt t="154101" x="2922588" y="2268538"/>
          <p14:tracePt t="154109" x="2922588" y="2260600"/>
          <p14:tracePt t="154116" x="2922588" y="2252663"/>
          <p14:tracePt t="154129" x="2930525" y="2243138"/>
          <p14:tracePt t="154142" x="2930525" y="2235200"/>
          <p14:tracePt t="154163" x="2940050" y="2235200"/>
          <p14:tracePt t="154177" x="2947988" y="2227263"/>
          <p14:tracePt t="154288" x="2940050" y="2227263"/>
          <p14:tracePt t="154330" x="2930525" y="2227263"/>
          <p14:tracePt t="154337" x="2930525" y="2217738"/>
          <p14:tracePt t="154344" x="2930525" y="2209800"/>
          <p14:tracePt t="154379" x="2930525" y="2200275"/>
          <p14:tracePt t="154414" x="2930525" y="2192338"/>
          <p14:tracePt t="154435" x="2922588" y="2192338"/>
          <p14:tracePt t="154441" x="2922588" y="2184400"/>
          <p14:tracePt t="154471" x="2922588" y="2174875"/>
          <p14:tracePt t="154520" x="2922588" y="2166938"/>
          <p14:tracePt t="154561" x="2922588" y="2159000"/>
          <p14:tracePt t="154602" x="2922588" y="2149475"/>
          <p14:tracePt t="154609" x="2922588" y="2141538"/>
          <p14:tracePt t="154637" x="2914650" y="2141538"/>
          <p14:tracePt t="154658" x="2905125" y="2133600"/>
          <p14:tracePt t="154693" x="2905125" y="2124075"/>
          <p14:tracePt t="154699" x="2897188" y="2124075"/>
          <p14:tracePt t="154727" x="2897188" y="2116138"/>
          <p14:tracePt t="154748" x="2897188" y="2108200"/>
          <p14:tracePt t="154769" x="2889250" y="2108200"/>
          <p14:tracePt t="154783" x="2889250" y="2098675"/>
          <p14:tracePt t="154825" x="2889250" y="2090738"/>
          <p14:tracePt t="154839" x="2879725" y="2090738"/>
          <p14:tracePt t="154867" x="2879725" y="2082800"/>
          <p14:tracePt t="154881" x="2879725" y="2073275"/>
          <p14:tracePt t="154916" x="2879725" y="2065338"/>
          <p14:tracePt t="154950" x="2879725" y="2055813"/>
          <p14:tracePt t="154957" x="2889250" y="2055813"/>
          <p14:tracePt t="154979" x="2897188" y="2055813"/>
          <p14:tracePt t="154992" x="2905125" y="2055813"/>
          <p14:tracePt t="154999" x="2914650" y="2055813"/>
          <p14:tracePt t="155014" x="2922588" y="2055813"/>
          <p14:tracePt t="155034" x="2930525" y="2055813"/>
          <p14:tracePt t="155055" x="2940050" y="2055813"/>
          <p14:tracePt t="155062" x="2947988" y="2055813"/>
          <p14:tracePt t="155089" x="2955925" y="2055813"/>
          <p14:tracePt t="155097" x="2955925" y="2065338"/>
          <p14:tracePt t="155418" x="2947988" y="2065338"/>
          <p14:tracePt t="155425" x="2930525" y="2065338"/>
          <p14:tracePt t="155432" x="2922588" y="2065338"/>
          <p14:tracePt t="155439" x="2914650" y="2073275"/>
          <p14:tracePt t="155447" x="2897188" y="2082800"/>
          <p14:tracePt t="155453" x="2879725" y="2082800"/>
          <p14:tracePt t="155460" x="2871788" y="2082800"/>
          <p14:tracePt t="155466" x="2854325" y="2090738"/>
          <p14:tracePt t="155473" x="2838450" y="2098675"/>
          <p14:tracePt t="155481" x="2838450" y="2108200"/>
          <p14:tracePt t="155487" x="2811463" y="2124075"/>
          <p14:tracePt t="155495" x="2811463" y="2133600"/>
          <p14:tracePt t="155502" x="2795588" y="2149475"/>
          <p14:tracePt t="155509" x="2795588" y="2159000"/>
          <p14:tracePt t="155516" x="2786063" y="2166938"/>
          <p14:tracePt t="155522" x="2778125" y="2184400"/>
          <p14:tracePt t="155530" x="2778125" y="2200275"/>
          <p14:tracePt t="155536" x="2770188" y="2217738"/>
          <p14:tracePt t="155544" x="2770188" y="2227263"/>
          <p14:tracePt t="155550" x="2770188" y="2243138"/>
          <p14:tracePt t="155564" x="2770188" y="2260600"/>
          <p14:tracePt t="155572" x="2760663" y="2268538"/>
          <p14:tracePt t="155578" x="2760663" y="2286000"/>
          <p14:tracePt t="155585" x="2760663" y="2293938"/>
          <p14:tracePt t="155593" x="2760663" y="2303463"/>
          <p14:tracePt t="155600" x="2760663" y="2311400"/>
          <p14:tracePt t="155606" x="2760663" y="2328863"/>
          <p14:tracePt t="155620" x="2760663" y="2336800"/>
          <p14:tracePt t="155627" x="2760663" y="2344738"/>
          <p14:tracePt t="155633" x="2770188" y="2354263"/>
          <p14:tracePt t="155649" x="2770188" y="2362200"/>
          <p14:tracePt t="155654" x="2778125" y="2371725"/>
          <p14:tracePt t="155669" x="2778125" y="2379663"/>
          <p14:tracePt t="155676" x="2786063" y="2379663"/>
          <p14:tracePt t="155685" x="2786063" y="2387600"/>
          <p14:tracePt t="155697" x="2795588" y="2387600"/>
          <p14:tracePt t="155703" x="2803525" y="2387600"/>
          <p14:tracePt t="155711" x="2803525" y="2397125"/>
          <p14:tracePt t="155717" x="2811463" y="2397125"/>
          <p14:tracePt t="155732" x="2820988" y="2397125"/>
          <p14:tracePt t="155738" x="2828925" y="2397125"/>
          <p14:tracePt t="155746" x="2838450" y="2397125"/>
          <p14:tracePt t="155752" x="2846388" y="2387600"/>
          <p14:tracePt t="155759" x="2854325" y="2387600"/>
          <p14:tracePt t="155768" x="2879725" y="2371725"/>
          <p14:tracePt t="155772" x="2897188" y="2362200"/>
          <p14:tracePt t="155781" x="2914650" y="2354263"/>
          <p14:tracePt t="155787" x="2930525" y="2328863"/>
          <p14:tracePt t="155794" x="2947988" y="2311400"/>
          <p14:tracePt t="155801" x="2965450" y="2303463"/>
          <p14:tracePt t="155808" x="2990850" y="2268538"/>
          <p14:tracePt t="155815" x="3008313" y="2260600"/>
          <p14:tracePt t="155822" x="3016250" y="2243138"/>
          <p14:tracePt t="155831" x="3033713" y="2235200"/>
          <p14:tracePt t="155835" x="3033713" y="2227263"/>
          <p14:tracePt t="155843" x="3041650" y="2209800"/>
          <p14:tracePt t="155850" x="3049588" y="2192338"/>
          <p14:tracePt t="155865" x="3059113" y="2174875"/>
          <p14:tracePt t="155870" x="3067050" y="2174875"/>
          <p14:tracePt t="155877" x="3067050" y="2159000"/>
          <p14:tracePt t="155884" x="3074988" y="2159000"/>
          <p14:tracePt t="155892" x="3074988" y="2149475"/>
          <p14:tracePt t="155899" x="3074988" y="2133600"/>
          <p14:tracePt t="155914" x="3074988" y="2124075"/>
          <p14:tracePt t="155927" x="3074988" y="2108200"/>
          <p14:tracePt t="155940" x="3074988" y="2098675"/>
          <p14:tracePt t="155950" x="3074988" y="2082800"/>
          <p14:tracePt t="155965" x="3074988" y="2073275"/>
          <p14:tracePt t="155975" x="3074988" y="2065338"/>
          <p14:tracePt t="155982" x="3074988" y="2055813"/>
          <p14:tracePt t="155989" x="3074988" y="2047875"/>
          <p14:tracePt t="155998" x="3067050" y="2039938"/>
          <p14:tracePt t="156003" x="3059113" y="2030413"/>
          <p14:tracePt t="156010" x="3049588" y="2022475"/>
          <p14:tracePt t="156017" x="3041650" y="2014538"/>
          <p14:tracePt t="156024" x="3033713" y="2014538"/>
          <p14:tracePt t="156031" x="3008313" y="2005013"/>
          <p14:tracePt t="156038" x="2990850" y="2005013"/>
          <p14:tracePt t="156045" x="2965450" y="2005013"/>
          <p14:tracePt t="156051" x="2940050" y="2005013"/>
          <p14:tracePt t="156059" x="2922588" y="2014538"/>
          <p14:tracePt t="156065" x="2905125" y="2014538"/>
          <p14:tracePt t="156072" x="2889250" y="2014538"/>
          <p14:tracePt t="156081" x="2863850" y="2022475"/>
          <p14:tracePt t="156086" x="2846388" y="2030413"/>
          <p14:tracePt t="156093" x="2828925" y="2030413"/>
          <p14:tracePt t="156101" x="2820988" y="2039938"/>
          <p14:tracePt t="156108" x="2803525" y="2047875"/>
          <p14:tracePt t="156115" x="2786063" y="2055813"/>
          <p14:tracePt t="156122" x="2778125" y="2065338"/>
          <p14:tracePt t="156134" x="2770188" y="2073275"/>
          <p14:tracePt t="156142" x="2760663" y="2073275"/>
          <p14:tracePt t="156150" x="2760663" y="2082800"/>
          <p14:tracePt t="156156" x="2752725" y="2090738"/>
          <p14:tracePt t="156170" x="2752725" y="2108200"/>
          <p14:tracePt t="156176" x="2752725" y="2116138"/>
          <p14:tracePt t="156184" x="2752725" y="2124075"/>
          <p14:tracePt t="156192" x="2752725" y="2133600"/>
          <p14:tracePt t="156198" x="2752725" y="2141538"/>
          <p14:tracePt t="156204" x="2752725" y="2149475"/>
          <p14:tracePt t="156215" x="2770188" y="2200275"/>
          <p14:tracePt t="156218" x="2795588" y="2278063"/>
          <p14:tracePt t="156226" x="2820988" y="2371725"/>
          <p14:tracePt t="156233" x="2854325" y="2463800"/>
          <p14:tracePt t="156241" x="2863850" y="2516188"/>
          <p14:tracePt t="156248" x="2871788" y="2541588"/>
          <p14:tracePt t="156253" x="2871788" y="2574925"/>
          <p14:tracePt t="156261" x="2889250" y="2592388"/>
          <p14:tracePt t="156270" x="2889250" y="2617788"/>
          <p14:tracePt t="156274" x="2889250" y="2625725"/>
          <p14:tracePt t="156283" x="2889250" y="2633663"/>
          <p14:tracePt t="156297" x="2897188" y="2643188"/>
          <p14:tracePt t="156310" x="2897188" y="2651125"/>
          <p14:tracePt t="156316" x="2905125" y="2651125"/>
          <p14:tracePt t="156323" x="2905125" y="2660650"/>
          <p14:tracePt t="156345" x="2905125" y="2668588"/>
          <p14:tracePt t="156457" x="2897188" y="2668588"/>
          <p14:tracePt t="156465" x="2897188" y="2660650"/>
          <p14:tracePt t="156483" x="2889250" y="2651125"/>
          <p14:tracePt t="156504" x="2879725" y="2643188"/>
          <p14:tracePt t="156518" x="2871788" y="2633663"/>
          <p14:tracePt t="156532" x="2863850" y="2633663"/>
          <p14:tracePt t="156547" x="2854325" y="2633663"/>
          <p14:tracePt t="156560" x="2846388" y="2633663"/>
          <p14:tracePt t="156574" x="2838450" y="2633663"/>
          <p14:tracePt t="156588" x="2828925" y="2633663"/>
          <p14:tracePt t="156615" x="2820988" y="2643188"/>
          <p14:tracePt t="156637" x="2811463" y="2651125"/>
          <p14:tracePt t="156651" x="2803525" y="2660650"/>
          <p14:tracePt t="156657" x="2803525" y="2668588"/>
          <p14:tracePt t="156672" x="2803525" y="2676525"/>
          <p14:tracePt t="156685" x="2803525" y="2686050"/>
          <p14:tracePt t="156699" x="2811463" y="2693988"/>
          <p14:tracePt t="156706" x="2811463" y="2701925"/>
          <p14:tracePt t="156728" x="2820988" y="2701925"/>
          <p14:tracePt t="156734" x="2820988" y="2711450"/>
          <p14:tracePt t="156748" x="2828925" y="2711450"/>
          <p14:tracePt t="156755" x="2828925" y="2719388"/>
          <p14:tracePt t="156763" x="2838450" y="2719388"/>
          <p14:tracePt t="156769" x="2846388" y="2719388"/>
          <p14:tracePt t="156783" x="2854325" y="2719388"/>
          <p14:tracePt t="156790" x="2863850" y="2719388"/>
          <p14:tracePt t="156798" x="2871788" y="2719388"/>
          <p14:tracePt t="156803" x="2879725" y="2719388"/>
          <p14:tracePt t="156813" x="2889250" y="2719388"/>
          <p14:tracePt t="156818" x="2905125" y="2701925"/>
          <p14:tracePt t="156825" x="2914650" y="2701925"/>
          <p14:tracePt t="156834" x="2930525" y="2686050"/>
          <p14:tracePt t="156838" x="2955925" y="2668588"/>
          <p14:tracePt t="156847" x="2955925" y="2660650"/>
          <p14:tracePt t="156853" x="2973388" y="2651125"/>
          <p14:tracePt t="156859" x="2982913" y="2633663"/>
          <p14:tracePt t="156866" x="2990850" y="2617788"/>
          <p14:tracePt t="156874" x="2998788" y="2608263"/>
          <p14:tracePt t="156881" x="3008313" y="2592388"/>
          <p14:tracePt t="156888" x="3008313" y="2582863"/>
          <p14:tracePt t="156897" x="3016250" y="2574925"/>
          <p14:tracePt t="156901" x="3016250" y="2566988"/>
          <p14:tracePt t="156908" x="3016250" y="2549525"/>
          <p14:tracePt t="156915" x="3016250" y="2541588"/>
          <p14:tracePt t="156930" x="3016250" y="2524125"/>
          <p14:tracePt t="156936" x="3008313" y="2516188"/>
          <p14:tracePt t="156944" x="2998788" y="2516188"/>
          <p14:tracePt t="156965" x="2973388" y="2489200"/>
          <p14:tracePt t="156973" x="2965450" y="2489200"/>
          <p14:tracePt t="156979" x="2955925" y="2489200"/>
          <p14:tracePt t="156985" x="2940050" y="2481263"/>
          <p14:tracePt t="156993" x="2930525" y="2481263"/>
          <p14:tracePt t="156998" x="2914650" y="2481263"/>
          <p14:tracePt t="157005" x="2897188" y="2481263"/>
          <p14:tracePt t="157015" x="2889250" y="2481263"/>
          <p14:tracePt t="157020" x="2871788" y="2481263"/>
          <p14:tracePt t="157027" x="2854325" y="2481263"/>
          <p14:tracePt t="157033" x="2846388" y="2481263"/>
          <p14:tracePt t="157041" x="2838450" y="2481263"/>
          <p14:tracePt t="157048" x="2828925" y="2489200"/>
          <p14:tracePt t="157054" x="2803525" y="2506663"/>
          <p14:tracePt t="157063" x="2795588" y="2506663"/>
          <p14:tracePt t="157068" x="2795588" y="2524125"/>
          <p14:tracePt t="157075" x="2786063" y="2524125"/>
          <p14:tracePt t="157082" x="2786063" y="2541588"/>
          <p14:tracePt t="157090" x="2770188" y="2557463"/>
          <p14:tracePt t="157098" x="2770188" y="2566988"/>
          <p14:tracePt t="157103" x="2760663" y="2574925"/>
          <p14:tracePt t="157113" x="2760663" y="2592388"/>
          <p14:tracePt t="157117" x="2760663" y="2608263"/>
          <p14:tracePt t="157124" x="2760663" y="2643188"/>
          <p14:tracePt t="157131" x="2760663" y="2711450"/>
          <p14:tracePt t="157139" x="2760663" y="2770188"/>
          <p14:tracePt t="157146" x="2760663" y="2846388"/>
          <p14:tracePt t="157152" x="2760663" y="2932113"/>
          <p14:tracePt t="157160" x="2770188" y="3008313"/>
          <p14:tracePt t="157166" x="2770188" y="3051175"/>
          <p14:tracePt t="157173" x="2778125" y="3135313"/>
          <p14:tracePt t="157182" x="2786063" y="3178175"/>
          <p14:tracePt t="157187" x="2795588" y="3211513"/>
          <p14:tracePt t="157193" x="2795588" y="3228975"/>
          <p14:tracePt t="157201" x="2795588" y="3246438"/>
          <p14:tracePt t="157215" x="2795588" y="3263900"/>
          <p14:tracePt t="157230" x="2803525" y="3271838"/>
          <p14:tracePt t="157236" x="2803525" y="3279775"/>
          <p14:tracePt t="157250" x="2803525" y="3289300"/>
          <p14:tracePt t="157273" x="2803525" y="3297238"/>
          <p14:tracePt t="157305" x="2803525" y="3305175"/>
          <p14:tracePt t="157333" x="2803525" y="3314700"/>
          <p14:tracePt t="157340" x="2803525" y="3322638"/>
          <p14:tracePt t="157382" x="2803525" y="3330575"/>
          <p14:tracePt t="157405" x="2803525" y="3340100"/>
          <p14:tracePt t="157417" x="2795588" y="3348038"/>
          <p14:tracePt t="157423" x="2795588" y="3355975"/>
          <p14:tracePt t="157430" x="2795588" y="3365500"/>
          <p14:tracePt t="157445" x="2786063" y="3382963"/>
          <p14:tracePt t="157451" x="2778125" y="3382963"/>
          <p14:tracePt t="157465" x="2778125" y="3390900"/>
          <p14:tracePt t="157480" x="2778125" y="3398838"/>
          <p14:tracePt t="157500" x="2778125" y="3408363"/>
          <p14:tracePt t="157514" x="2778125" y="3416300"/>
          <p14:tracePt t="157542" x="2786063" y="3424238"/>
          <p14:tracePt t="157556" x="2795588" y="3424238"/>
          <p14:tracePt t="157570" x="2803525" y="3424238"/>
          <p14:tracePt t="157591" x="2811463" y="3424238"/>
          <p14:tracePt t="157604" x="2820988" y="3424238"/>
          <p14:tracePt t="157612" x="2828925" y="3424238"/>
          <p14:tracePt t="157625" x="2838450" y="3424238"/>
          <p14:tracePt t="157635" x="2854325" y="3424238"/>
          <p14:tracePt t="157639" x="2863850" y="3424238"/>
          <p14:tracePt t="157647" x="2871788" y="3424238"/>
          <p14:tracePt t="157654" x="2879725" y="3416300"/>
          <p14:tracePt t="157662" x="2889250" y="3416300"/>
          <p14:tracePt t="157668" x="2905125" y="3408363"/>
          <p14:tracePt t="157674" x="2914650" y="3408363"/>
          <p14:tracePt t="157681" x="2914650" y="3398838"/>
          <p14:tracePt t="157688" x="2930525" y="3390900"/>
          <p14:tracePt t="157696" x="2940050" y="3390900"/>
          <p14:tracePt t="157702" x="2947988" y="3373438"/>
          <p14:tracePt t="157716" x="2955925" y="3355975"/>
          <p14:tracePt t="157723" x="2965450" y="3348038"/>
          <p14:tracePt t="157731" x="2965450" y="3340100"/>
          <p14:tracePt t="157738" x="2965450" y="3322638"/>
          <p14:tracePt t="157745" x="2973388" y="3322638"/>
          <p14:tracePt t="157751" x="2973388" y="3314700"/>
          <p14:tracePt t="157758" x="2973388" y="3289300"/>
          <p14:tracePt t="157775" x="2965450" y="3271838"/>
          <p14:tracePt t="157780" x="2965450" y="3263900"/>
          <p14:tracePt t="157786" x="2955925" y="3254375"/>
          <p14:tracePt t="157794" x="2947988" y="3246438"/>
          <p14:tracePt t="157799" x="2940050" y="3238500"/>
          <p14:tracePt t="157815" x="2922588" y="3228975"/>
          <p14:tracePt t="157821" x="2914650" y="3221038"/>
          <p14:tracePt t="157830" x="2905125" y="3221038"/>
          <p14:tracePt t="157835" x="2889250" y="3211513"/>
          <p14:tracePt t="157841" x="2879725" y="3211513"/>
          <p14:tracePt t="157856" x="2871788" y="3211513"/>
          <p14:tracePt t="157864" x="2863850" y="3211513"/>
          <p14:tracePt t="157870" x="2854325" y="3211513"/>
          <p14:tracePt t="157891" x="2846388" y="3221038"/>
          <p14:tracePt t="157905" x="2838450" y="3221038"/>
          <p14:tracePt t="157912" x="2838450" y="3228975"/>
          <p14:tracePt t="157939" x="2838450" y="3238500"/>
          <p14:tracePt t="157975" x="2838450" y="3246438"/>
          <p14:tracePt t="158009" x="2846388" y="3246438"/>
          <p14:tracePt t="158023" x="2854325" y="3238500"/>
          <p14:tracePt t="158029" x="2863850" y="3238500"/>
          <p14:tracePt t="158037" x="2879725" y="3211513"/>
          <p14:tracePt t="158044" x="2897188" y="3203575"/>
          <p14:tracePt t="158051" x="2922588" y="3178175"/>
          <p14:tracePt t="158058" x="2982913" y="3109913"/>
          <p14:tracePt t="158066" x="3059113" y="3000375"/>
          <p14:tracePt t="158071" x="3117850" y="2906713"/>
          <p14:tracePt t="158079" x="3152775" y="2838450"/>
          <p14:tracePt t="158085" x="3178175" y="2744788"/>
          <p14:tracePt t="158096" x="3194050" y="2668588"/>
          <p14:tracePt t="158099" x="3228975" y="2566988"/>
          <p14:tracePt t="158106" x="3254375" y="2447925"/>
          <p14:tracePt t="158113" x="3270250" y="2354263"/>
          <p14:tracePt t="158120" x="3287713" y="2268538"/>
          <p14:tracePt t="158129" x="3305175" y="2209800"/>
          <p14:tracePt t="158133" x="3313113" y="2159000"/>
          <p14:tracePt t="158141" x="3330575" y="2098675"/>
          <p14:tracePt t="158149" x="3348038" y="2047875"/>
          <p14:tracePt t="158155" x="3348038" y="2039938"/>
          <p14:tracePt t="158163" x="3355975" y="2022475"/>
          <p14:tracePt t="158179" x="3355975" y="2014538"/>
          <p14:tracePt t="158190" x="3355975" y="2005013"/>
          <p14:tracePt t="158211" x="3348038" y="2005013"/>
          <p14:tracePt t="158225" x="3338513" y="2005013"/>
          <p14:tracePt t="158239" x="3330575" y="2005013"/>
          <p14:tracePt t="158246" x="3322638" y="2005013"/>
          <p14:tracePt t="158255" x="3322638" y="1997075"/>
          <p14:tracePt t="158259" x="3305175" y="1997075"/>
          <p14:tracePt t="158266" x="3297238" y="1989138"/>
          <p14:tracePt t="158275" x="3287713" y="1989138"/>
          <p14:tracePt t="158280" x="3270250" y="1989138"/>
          <p14:tracePt t="158287" x="3262313" y="1971675"/>
          <p14:tracePt t="158295" x="3219450" y="1963738"/>
          <p14:tracePt t="158301" x="3178175" y="1938338"/>
          <p14:tracePt t="158309" x="3109913" y="1911350"/>
          <p14:tracePt t="158316" x="3033713" y="1870075"/>
          <p14:tracePt t="158322" x="2947988" y="1835150"/>
          <p14:tracePt t="158331" x="2897188" y="1793875"/>
          <p14:tracePt t="158336" x="2863850" y="1766888"/>
          <p14:tracePt t="158344" x="2838450" y="1751013"/>
          <p14:tracePt t="158351" x="2820988" y="1741488"/>
          <p14:tracePt t="158357" x="2803525" y="1733550"/>
          <p14:tracePt t="158371" x="2795588" y="1725613"/>
          <p14:tracePt t="158392" x="2786063" y="1725613"/>
          <p14:tracePt t="158412" x="2778125" y="1725613"/>
          <p14:tracePt t="158420" x="2770188" y="1725613"/>
          <p14:tracePt t="158447" x="2770188" y="1733550"/>
          <p14:tracePt t="158454" x="2760663" y="1733550"/>
          <p14:tracePt t="158463" x="2760663" y="1741488"/>
          <p14:tracePt t="158468" x="2760663" y="1751013"/>
          <p14:tracePt t="158476" x="2760663" y="1758950"/>
          <p14:tracePt t="158482" x="2752725" y="1766888"/>
          <p14:tracePt t="158489" x="2752725" y="1776413"/>
          <p14:tracePt t="158504" x="2752725" y="1793875"/>
          <p14:tracePt t="158512" x="2744788" y="1793875"/>
          <p14:tracePt t="158525" x="2744788" y="1801813"/>
          <p14:tracePt t="158538" x="2744788" y="1809750"/>
          <p14:tracePt t="158559" x="2744788" y="1819275"/>
          <p14:tracePt t="158566" x="2744788" y="1827213"/>
          <p14:tracePt t="158588" x="2744788" y="1835150"/>
          <p14:tracePt t="158615" x="2744788" y="1844675"/>
          <p14:tracePt t="158684" x="2744788" y="1852613"/>
          <p14:tracePt t="158712" x="2744788" y="1860550"/>
          <p14:tracePt t="158733" x="2744788" y="1870075"/>
          <p14:tracePt t="158761" x="2744788" y="1878013"/>
          <p14:tracePt t="158795" x="2744788" y="1885950"/>
          <p14:tracePt t="158803" x="2744788" y="1895475"/>
          <p14:tracePt t="158824" x="2752725" y="1903413"/>
          <p14:tracePt t="158851" x="2752725" y="1911350"/>
          <p14:tracePt t="158858" x="2760663" y="1911350"/>
          <p14:tracePt t="158872" x="2760663" y="1920875"/>
          <p14:tracePt t="158886" x="2760663" y="1928813"/>
          <p14:tracePt t="158907" x="2760663" y="1938338"/>
          <p14:tracePt t="158921" x="2770188" y="1938338"/>
          <p14:tracePt t="158948" x="2770188" y="1946275"/>
          <p14:tracePt t="158965" x="2778125" y="1946275"/>
          <p14:tracePt t="158970" x="2786063" y="1946275"/>
          <p14:tracePt t="158991" x="2795588" y="1946275"/>
          <p14:tracePt t="159004" x="2803525" y="1946275"/>
          <p14:tracePt t="159012" x="2828925" y="1946275"/>
          <p14:tracePt t="159018" x="2854325" y="1928813"/>
          <p14:tracePt t="159026" x="3041650" y="1860550"/>
          <p14:tracePt t="159032" x="3322638" y="1741488"/>
          <p14:tracePt t="159040" x="3611563" y="1614488"/>
          <p14:tracePt t="159047" x="3890963" y="1530350"/>
          <p14:tracePt t="159053" x="4265613" y="1401763"/>
          <p14:tracePt t="159061" x="4605338" y="1308100"/>
          <p14:tracePt t="159068" x="4884738" y="1231900"/>
          <p14:tracePt t="159074" x="5199063" y="1155700"/>
          <p14:tracePt t="159081" x="5446713" y="1112838"/>
          <p14:tracePt t="159089" x="5599113" y="1096963"/>
          <p14:tracePt t="159095" x="5700713" y="1079500"/>
          <p14:tracePt t="159102" x="5802313" y="1054100"/>
          <p14:tracePt t="159111" x="5888038" y="1044575"/>
          <p14:tracePt t="159116" x="5964238" y="1036638"/>
          <p14:tracePt t="159123" x="6057900" y="1019175"/>
          <p14:tracePt t="159132" x="6126163" y="1019175"/>
          <p14:tracePt t="159136" x="6219825" y="1019175"/>
          <p14:tracePt t="159144" x="6311900" y="1019175"/>
          <p14:tracePt t="159151" x="6415088" y="1019175"/>
          <p14:tracePt t="159158" x="6473825" y="1019175"/>
          <p14:tracePt t="159164" x="6524625" y="1019175"/>
          <p14:tracePt t="159172" x="6567488" y="1019175"/>
          <p14:tracePt t="159178" x="6610350" y="1028700"/>
          <p14:tracePt t="159185" x="6653213" y="1028700"/>
          <p14:tracePt t="159194" x="6678613" y="1028700"/>
          <p14:tracePt t="159200" x="6686550" y="1028700"/>
          <p14:tracePt t="159207" x="6704013" y="1028700"/>
          <p14:tracePt t="159213" x="6719888" y="1028700"/>
          <p14:tracePt t="159222" x="6737350" y="1028700"/>
          <p14:tracePt t="159228" x="6780213" y="1028700"/>
          <p14:tracePt t="159234" x="6813550" y="1019175"/>
          <p14:tracePt t="159244" x="6864350" y="1019175"/>
          <p14:tracePt t="159248" x="6924675" y="1011238"/>
          <p14:tracePt t="159255" x="7000875" y="1011238"/>
          <p14:tracePt t="159264" x="7059613" y="1011238"/>
          <p14:tracePt t="159269" x="7137400" y="1011238"/>
          <p14:tracePt t="159280" x="7229475" y="1011238"/>
          <p14:tracePt t="159283" x="7307263" y="1036638"/>
          <p14:tracePt t="159290" x="7426325" y="1062038"/>
          <p14:tracePt t="159297" x="7518400" y="1122363"/>
          <p14:tracePt t="159304" x="7596188" y="1173163"/>
          <p14:tracePt t="159312" x="7646988" y="1216025"/>
          <p14:tracePt t="159318" x="7697788" y="1282700"/>
          <p14:tracePt t="159325" x="7731125" y="1343025"/>
          <p14:tracePt t="159332" x="7766050" y="1393825"/>
          <p14:tracePt t="159338" x="7773988" y="1444625"/>
          <p14:tracePt t="159348" x="7791450" y="1546225"/>
          <p14:tracePt t="159352" x="7791450" y="1657350"/>
          <p14:tracePt t="159498" x="7781925" y="1657350"/>
          <p14:tracePt t="159513" x="7773988" y="1657350"/>
          <p14:tracePt t="159520" x="7766050" y="1657350"/>
          <p14:tracePt t="159529" x="7766050" y="1665288"/>
          <p14:tracePt t="159545" x="7766050" y="1674813"/>
          <p14:tracePt t="159585" x="7756525" y="1674813"/>
          <p14:tracePt t="159617" x="7756525" y="1682750"/>
          <p14:tracePt t="159630" x="7766050" y="1674813"/>
          <p14:tracePt t="159638" x="7824788" y="1674813"/>
          <p14:tracePt t="159644" x="7969250" y="1649413"/>
          <p14:tracePt t="159651" x="8394700" y="1581150"/>
          <p14:tracePt t="159660" x="8777288" y="1530350"/>
          <p14:tracePt t="159664" x="8886825" y="1520825"/>
          <p14:tracePt t="159672" x="9031288" y="1504950"/>
          <p14:tracePt t="159680" x="9117013" y="1504950"/>
          <p14:tracePt t="159687" x="9167813" y="1504950"/>
          <p14:tracePt t="159694" x="9193213" y="1504950"/>
          <p14:tracePt t="159700" x="9209088" y="1504950"/>
          <p14:tracePt t="159707" x="9236075" y="1520825"/>
          <p14:tracePt t="159713" x="9236075" y="1530350"/>
          <p14:tracePt t="159721" x="9251950" y="1538288"/>
          <p14:tracePt t="159735" x="9251950" y="1546225"/>
          <p14:tracePt t="159743" x="9261475" y="1555750"/>
          <p14:tracePt t="159749" x="9261475" y="1563688"/>
          <p14:tracePt t="159756" x="9269413" y="1563688"/>
          <p14:tracePt t="159765" x="9269413" y="1571625"/>
          <p14:tracePt t="159770" x="9277350" y="1581150"/>
          <p14:tracePt t="159777" x="9277350" y="1597025"/>
          <p14:tracePt t="159784" x="9286875" y="1614488"/>
          <p14:tracePt t="159790" x="9294813" y="1614488"/>
          <p14:tracePt t="159797" x="9294813" y="1622425"/>
          <p14:tracePt t="159804" x="9302750" y="1631950"/>
          <p14:tracePt t="159813" x="9302750" y="1649413"/>
          <p14:tracePt t="159819" x="9312275" y="1649413"/>
          <p14:tracePt t="159825" x="9312275" y="1657350"/>
          <p14:tracePt t="159839" x="9312275" y="1665288"/>
          <p14:tracePt t="159846" x="9312275" y="1674813"/>
          <p14:tracePt t="159867" x="9312275" y="1682750"/>
          <p14:tracePt t="159888" x="9312275" y="1690688"/>
          <p14:tracePt t="159902" x="9312275" y="1700213"/>
          <p14:tracePt t="159916" x="9312275" y="1708150"/>
          <p14:tracePt t="159931" x="9312275" y="1716088"/>
          <p14:tracePt t="159944" x="9312275" y="1725613"/>
          <p14:tracePt t="159951" x="9312275" y="1733550"/>
          <p14:tracePt t="159964" x="9312275" y="1741488"/>
          <p14:tracePt t="159979" x="9302750" y="1741488"/>
          <p14:tracePt t="159985" x="9302750" y="1751013"/>
          <p14:tracePt t="160007" x="9294813" y="1751013"/>
          <p14:tracePt t="160027" x="9286875" y="1751013"/>
          <p14:tracePt t="160048" x="9286875" y="1741488"/>
          <p14:tracePt t="160056" x="9286875" y="1733550"/>
          <p14:tracePt t="160062" x="9277350" y="1725613"/>
          <p14:tracePt t="160068" x="9277350" y="1716088"/>
          <p14:tracePt t="160077" x="9277350" y="1708150"/>
          <p14:tracePt t="160083" x="9269413" y="1700213"/>
          <p14:tracePt t="160097" x="9269413" y="1690688"/>
          <p14:tracePt t="160113" x="9269413" y="1682750"/>
          <p14:tracePt t="160118" x="9269413" y="1674813"/>
          <p14:tracePt t="160126" x="9261475" y="1674813"/>
          <p14:tracePt t="160132" x="9261475" y="1665288"/>
          <p14:tracePt t="160153" x="9261475" y="1649413"/>
          <p14:tracePt t="160161" x="9251950" y="1649413"/>
          <p14:tracePt t="160181" x="9244013" y="1639888"/>
          <p14:tracePt t="160195" x="9236075" y="1639888"/>
          <p14:tracePt t="160210" x="9236075" y="1631950"/>
          <p14:tracePt t="160215" x="9226550" y="1631950"/>
          <p14:tracePt t="160222" x="9226550" y="1622425"/>
          <p14:tracePt t="160237" x="9218613" y="1622425"/>
          <p14:tracePt t="160258" x="9209088" y="1622425"/>
          <p14:tracePt t="160264" x="9193213" y="1614488"/>
          <p14:tracePt t="160270" x="9175750" y="1614488"/>
          <p14:tracePt t="160278" x="9158288" y="1614488"/>
          <p14:tracePt t="160284" x="9132888" y="1614488"/>
          <p14:tracePt t="160293" x="9091613" y="1614488"/>
          <p14:tracePt t="160299" x="9064625" y="1614488"/>
          <p14:tracePt t="160306" x="9039225" y="1614488"/>
          <p14:tracePt t="160312" x="9013825" y="1622425"/>
          <p14:tracePt t="160319" x="8988425" y="1631950"/>
          <p14:tracePt t="160334" x="8972550" y="1639888"/>
          <p14:tracePt t="160342" x="8955088" y="1649413"/>
          <p14:tracePt t="160348" x="8947150" y="1665288"/>
          <p14:tracePt t="160355" x="8937625" y="1665288"/>
          <p14:tracePt t="160362" x="8921750" y="1682750"/>
          <p14:tracePt t="160368" x="8912225" y="1708150"/>
          <p14:tracePt t="160377" x="8904288" y="1716088"/>
          <p14:tracePt t="160382" x="8894763" y="1733550"/>
          <p14:tracePt t="160389" x="8878888" y="1766888"/>
          <p14:tracePt t="160397" x="8853488" y="1819275"/>
          <p14:tracePt t="160404" x="8828088" y="1852613"/>
          <p14:tracePt t="160411" x="8802688" y="1920875"/>
          <p14:tracePt t="160417" x="8777288" y="1979613"/>
          <p14:tracePt t="160427" x="8750300" y="2030413"/>
          <p14:tracePt t="160431" x="8742363" y="2065338"/>
          <p14:tracePt t="160438" x="8724900" y="2108200"/>
          <p14:tracePt t="160447" x="8709025" y="2159000"/>
          <p14:tracePt t="160453" x="8709025" y="2174875"/>
          <p14:tracePt t="160460" x="8691563" y="2192338"/>
          <p14:tracePt t="160466" x="8691563" y="2209800"/>
          <p14:tracePt t="160480" x="8683625" y="2217738"/>
          <p14:tracePt t="160487" x="8683625" y="2227263"/>
          <p14:tracePt t="160501" x="8683625" y="2235200"/>
          <p14:tracePt t="160523" x="8683625" y="2243138"/>
          <p14:tracePt t="160550" x="8683625" y="2260600"/>
          <p14:tracePt t="160556" x="8691563" y="2268538"/>
          <p14:tracePt t="160563" x="8699500" y="2286000"/>
          <p14:tracePt t="160571" x="8716963" y="2303463"/>
          <p14:tracePt t="160578" x="8734425" y="2319338"/>
          <p14:tracePt t="160584" x="8750300" y="2344738"/>
          <p14:tracePt t="160593" x="8777288" y="2387600"/>
          <p14:tracePt t="160599" x="8785225" y="2405063"/>
          <p14:tracePt t="160606" x="8793163" y="2422525"/>
          <p14:tracePt t="160612" x="8810625" y="2447925"/>
          <p14:tracePt t="160620" x="8818563" y="2463800"/>
          <p14:tracePt t="160627" x="8828088" y="2473325"/>
          <p14:tracePt t="160633" x="8836025" y="2489200"/>
          <p14:tracePt t="160642" x="8843963" y="2506663"/>
          <p14:tracePt t="160647" x="8861425" y="2516188"/>
          <p14:tracePt t="160654" x="8869363" y="2541588"/>
          <p14:tracePt t="160662" x="8886825" y="2557463"/>
          <p14:tracePt t="160669" x="8894763" y="2566988"/>
          <p14:tracePt t="160676" x="8912225" y="2582863"/>
          <p14:tracePt t="160681" x="8921750" y="2582863"/>
          <p14:tracePt t="160689" x="8929688" y="2592388"/>
          <p14:tracePt t="160703" x="8947150" y="2600325"/>
          <p14:tracePt t="160717" x="8955088" y="2600325"/>
          <p14:tracePt t="160730" x="8963025" y="2600325"/>
          <p14:tracePt t="160737" x="8972550" y="2600325"/>
          <p14:tracePt t="160745" x="8980488" y="2600325"/>
          <p14:tracePt t="160752" x="8988425" y="2600325"/>
          <p14:tracePt t="160760" x="8997950" y="2600325"/>
          <p14:tracePt t="160766" x="9013825" y="2600325"/>
          <p14:tracePt t="160772" x="9031288" y="2592388"/>
          <p14:tracePt t="160780" x="9056688" y="2574925"/>
          <p14:tracePt t="160786" x="9107488" y="2566988"/>
          <p14:tracePt t="160796" x="9142413" y="2549525"/>
          <p14:tracePt t="160800" x="9183688" y="2516188"/>
          <p14:tracePt t="160809" x="9236075" y="2473325"/>
          <p14:tracePt t="160814" x="9294813" y="2438400"/>
          <p14:tracePt t="160822" x="9328150" y="2422525"/>
          <p14:tracePt t="160830" x="9345613" y="2405063"/>
          <p14:tracePt t="160835" x="9353550" y="2387600"/>
          <p14:tracePt t="160846" x="9371013" y="2379663"/>
          <p14:tracePt t="160849" x="9371013" y="2362200"/>
          <p14:tracePt t="160856" x="9380538" y="2362200"/>
          <p14:tracePt t="160863" x="9388475" y="2354263"/>
          <p14:tracePt t="160878" x="9388475" y="2344738"/>
          <p14:tracePt t="160884" x="9388475" y="2336800"/>
          <p14:tracePt t="160893" x="9396413" y="2328863"/>
          <p14:tracePt t="160898" x="9396413" y="2319338"/>
          <p14:tracePt t="160905" x="9405938" y="2293938"/>
          <p14:tracePt t="160914" x="9439275" y="2200275"/>
          <p14:tracePt t="160919" x="9472613" y="2108200"/>
          <p14:tracePt t="160927" x="9515475" y="2030413"/>
          <p14:tracePt t="160932" x="9575800" y="1878013"/>
          <p14:tracePt t="160944" x="9601200" y="1793875"/>
          <p14:tracePt t="160948" x="9609138" y="1776413"/>
          <p14:tracePt t="160954" x="9609138" y="1758950"/>
          <p14:tracePt t="160961" x="9609138" y="1741488"/>
          <p14:tracePt t="160976" x="9609138" y="1733550"/>
          <p14:tracePt t="160988" x="9609138" y="1725613"/>
          <p14:tracePt t="160996" x="9601200" y="1725613"/>
          <p14:tracePt t="161003" x="9591675" y="1716088"/>
          <p14:tracePt t="161010" x="9583738" y="1708150"/>
          <p14:tracePt t="161017" x="9575800" y="1700213"/>
          <p14:tracePt t="161023" x="9558338" y="1690688"/>
          <p14:tracePt t="161030" x="9550400" y="1682750"/>
          <p14:tracePt t="161037" x="9532938" y="1665288"/>
          <p14:tracePt t="161047" x="9515475" y="1657350"/>
          <p14:tracePt t="161053" x="9482138" y="1622425"/>
          <p14:tracePt t="161060" x="9456738" y="1614488"/>
          <p14:tracePt t="161065" x="9421813" y="1589088"/>
          <p14:tracePt t="161073" x="9388475" y="1563688"/>
          <p14:tracePt t="161079" x="9337675" y="1538288"/>
          <p14:tracePt t="161086" x="9294813" y="1520825"/>
          <p14:tracePt t="161096" x="9269413" y="1512888"/>
          <p14:tracePt t="161099" x="9251950" y="1495425"/>
          <p14:tracePt t="161109" x="9218613" y="1495425"/>
          <p14:tracePt t="161113" x="9183688" y="1487488"/>
          <p14:tracePt t="161121" x="9167813" y="1477963"/>
          <p14:tracePt t="161135" x="9142413" y="1470025"/>
          <p14:tracePt t="161143" x="9124950" y="1470025"/>
          <p14:tracePt t="161149" x="9117013" y="1470025"/>
          <p14:tracePt t="161155" x="9107488" y="1470025"/>
          <p14:tracePt t="161162" x="9099550" y="1470025"/>
          <p14:tracePt t="161170" x="9082088" y="1470025"/>
          <p14:tracePt t="161177" x="9082088" y="1477963"/>
          <p14:tracePt t="161183" x="9074150" y="1477963"/>
          <p14:tracePt t="161192" x="9048750" y="1495425"/>
          <p14:tracePt t="161198" x="9048750" y="1504950"/>
          <p14:tracePt t="161204" x="9031288" y="1520825"/>
          <p14:tracePt t="161212" x="9005888" y="1571625"/>
          <p14:tracePt t="161220" x="8929688" y="1682750"/>
          <p14:tracePt t="161227" x="8861425" y="1766888"/>
          <p14:tracePt t="161232" x="8793163" y="1895475"/>
          <p14:tracePt t="161239" x="8734425" y="1979613"/>
          <p14:tracePt t="161246" x="8699500" y="2030413"/>
          <p14:tracePt t="161253" x="8691563" y="2039938"/>
          <p14:tracePt t="161260" x="8683625" y="2065338"/>
          <p14:tracePt t="161267" x="8674100" y="2082800"/>
          <p14:tracePt t="161281" x="8666163" y="2098675"/>
          <p14:tracePt t="161302" x="8666163" y="2108200"/>
          <p14:tracePt t="161351" x="8666163" y="2116138"/>
          <p14:tracePt t="161358" x="8666163" y="2124075"/>
          <p14:tracePt t="161504" x="8666163" y="2116138"/>
          <p14:tracePt t="161511" x="8674100" y="2116138"/>
          <p14:tracePt t="161525" x="8674100" y="2108200"/>
          <p14:tracePt t="161546" x="8674100" y="2098675"/>
          <p14:tracePt t="161560" x="8674100" y="2090738"/>
          <p14:tracePt t="161580" x="8674100" y="2082800"/>
          <p14:tracePt t="161602" x="8674100" y="2065338"/>
          <p14:tracePt t="161623" x="8674100" y="2055813"/>
          <p14:tracePt t="161629" x="8674100" y="2047875"/>
          <p14:tracePt t="161637" x="8674100" y="2039938"/>
          <p14:tracePt t="161644" x="8674100" y="2030413"/>
          <p14:tracePt t="161650" x="8674100" y="2022475"/>
          <p14:tracePt t="161659" x="8674100" y="2014538"/>
          <p14:tracePt t="161665" x="8674100" y="2005013"/>
          <p14:tracePt t="161671" x="8666163" y="1997075"/>
          <p14:tracePt t="161677" x="8658225" y="1989138"/>
          <p14:tracePt t="161686" x="8658225" y="1979613"/>
          <p14:tracePt t="161693" x="8648700" y="1971675"/>
          <p14:tracePt t="161699" x="8640763" y="1954213"/>
          <p14:tracePt t="161706" x="8632825" y="1946275"/>
          <p14:tracePt t="161713" x="8623300" y="1928813"/>
          <p14:tracePt t="161728" x="8605838" y="1920875"/>
          <p14:tracePt t="161734" x="8597900" y="1903413"/>
          <p14:tracePt t="161742" x="8589963" y="1895475"/>
          <p14:tracePt t="161748" x="8580438" y="1885950"/>
          <p14:tracePt t="161755" x="8564563" y="1878013"/>
          <p14:tracePt t="161762" x="8521700" y="1844675"/>
          <p14:tracePt t="161769" x="8377238" y="1758950"/>
          <p14:tracePt t="161777" x="8147050" y="1614488"/>
          <p14:tracePt t="161783" x="7910513" y="1495425"/>
          <p14:tracePt t="161792" x="7604125" y="1393825"/>
          <p14:tracePt t="161796" x="7297738" y="1282700"/>
          <p14:tracePt t="161804" x="7094538" y="1223963"/>
          <p14:tracePt t="161812" x="6899275" y="1155700"/>
          <p14:tracePt t="161817" x="6737350" y="1112838"/>
          <p14:tracePt t="161826" x="6635750" y="1079500"/>
          <p14:tracePt t="161838" x="6592888" y="1079500"/>
          <p14:tracePt t="161846" x="6575425" y="1079500"/>
          <p14:tracePt t="161852" x="6567488" y="1079500"/>
          <p14:tracePt t="161860" x="6559550" y="1079500"/>
          <p14:tracePt t="162152" x="6167438" y="1104900"/>
          <p14:tracePt t="162158" x="5649913" y="1155700"/>
          <p14:tracePt t="162165" x="5199063" y="1206500"/>
          <p14:tracePt t="162173" x="4570413" y="1274763"/>
          <p14:tracePt t="162179" x="4129088" y="1325563"/>
          <p14:tracePt t="162187" x="3729038" y="1376363"/>
          <p14:tracePt t="162194" x="3373438" y="1419225"/>
          <p14:tracePt t="162200" x="3033713" y="1470025"/>
          <p14:tracePt t="162208" x="2760663" y="1520825"/>
          <p14:tracePt t="162214" x="2497138" y="1563688"/>
          <p14:tracePt t="162221" x="2157413" y="1639888"/>
          <p14:tracePt t="162228" x="1979613" y="1682750"/>
          <p14:tracePt t="162235" x="1868488" y="1708150"/>
          <p14:tracePt t="162242" x="1809750" y="1725613"/>
          <p14:tracePt t="162250" x="1741488" y="1741488"/>
          <p14:tracePt t="162257" x="1673225" y="1766888"/>
          <p14:tracePt t="162263" x="1657350" y="1776413"/>
          <p14:tracePt t="162270" x="1631950" y="1784350"/>
          <p14:tracePt t="162279" x="1622425" y="1784350"/>
          <p14:tracePt t="162284" x="1614488" y="1784350"/>
          <p14:tracePt t="162332" x="1614488" y="1793875"/>
          <p14:tracePt t="162367" x="1622425" y="1793875"/>
          <p14:tracePt t="162388" x="1631950" y="1793875"/>
          <p14:tracePt t="162402" x="1639888" y="1793875"/>
          <p14:tracePt t="162409" x="1639888" y="1801813"/>
          <p14:tracePt t="162416" x="1647825" y="1801813"/>
          <p14:tracePt t="162424" x="1657350" y="1809750"/>
          <p14:tracePt t="162430" x="1665288" y="1809750"/>
          <p14:tracePt t="162437" x="1673225" y="1827213"/>
          <p14:tracePt t="162444" x="1682750" y="1827213"/>
          <p14:tracePt t="162451" x="1698625" y="1844675"/>
          <p14:tracePt t="162459" x="1724025" y="1870075"/>
          <p14:tracePt t="162465" x="1733550" y="1885950"/>
          <p14:tracePt t="162472" x="1758950" y="1911350"/>
          <p14:tracePt t="162478" x="1776413" y="1954213"/>
          <p14:tracePt t="162486" x="1792288" y="1979613"/>
          <p14:tracePt t="162494" x="1809750" y="2005013"/>
          <p14:tracePt t="162500" x="1843088" y="2030413"/>
          <p14:tracePt t="162508" x="1885950" y="2073275"/>
          <p14:tracePt t="162513" x="1911350" y="2108200"/>
          <p14:tracePt t="162521" x="1971675" y="2149475"/>
          <p14:tracePt t="162528" x="2005013" y="2174875"/>
          <p14:tracePt t="162535" x="2047875" y="2209800"/>
          <p14:tracePt t="162545" x="2098675" y="2227263"/>
          <p14:tracePt t="162548" x="2124075" y="2243138"/>
          <p14:tracePt t="162555" x="2157413" y="2260600"/>
          <p14:tracePt t="162562" x="2182813" y="2268538"/>
          <p14:tracePt t="162570" x="2208213" y="2268538"/>
          <p14:tracePt t="162578" x="2225675" y="2268538"/>
          <p14:tracePt t="162583" x="2260600" y="2268538"/>
          <p14:tracePt t="162592" x="2293938" y="2268538"/>
          <p14:tracePt t="162597" x="2301875" y="2268538"/>
          <p14:tracePt t="162604" x="2327275" y="2268538"/>
          <p14:tracePt t="162611" x="2344738" y="2268538"/>
          <p14:tracePt t="162618" x="2370138" y="2268538"/>
          <p14:tracePt t="162625" x="2379663" y="2268538"/>
          <p14:tracePt t="162632" x="2395538" y="2268538"/>
          <p14:tracePt t="162641" x="2405063" y="2268538"/>
          <p14:tracePt t="162646" x="2430463" y="2268538"/>
          <p14:tracePt t="162653" x="2438400" y="2268538"/>
          <p14:tracePt t="162667" x="2455863" y="2260600"/>
          <p14:tracePt t="162681" x="2463800" y="2260600"/>
          <p14:tracePt t="162688" x="2471738" y="2260600"/>
          <p14:tracePt t="162694" x="2481263" y="2260600"/>
          <p14:tracePt t="162701" x="2489200" y="2260600"/>
          <p14:tracePt t="162716" x="2497138" y="2252663"/>
          <p14:tracePt t="162724" x="2506663" y="2252663"/>
          <p14:tracePt t="162730" x="2514600" y="2252663"/>
          <p14:tracePt t="162743" x="2514600" y="2243138"/>
          <p14:tracePt t="162750" x="2524125" y="2243138"/>
          <p14:tracePt t="162764" x="2532063" y="2243138"/>
          <p14:tracePt t="162771" x="2540000" y="2235200"/>
          <p14:tracePt t="162786" x="2549525" y="2235200"/>
          <p14:tracePt t="162807" x="2557463" y="2235200"/>
          <p14:tracePt t="162827" x="2565400" y="2235200"/>
          <p14:tracePt t="162833" x="2574925" y="2235200"/>
          <p14:tracePt t="162856" x="2582863" y="2235200"/>
          <p14:tracePt t="162869" x="2590800" y="2235200"/>
          <p14:tracePt t="162882" x="2590800" y="2243138"/>
          <p14:tracePt t="162891" x="2600325" y="2243138"/>
          <p14:tracePt t="162896" x="2608263" y="2252663"/>
          <p14:tracePt t="162904" x="2616200" y="2252663"/>
          <p14:tracePt t="162918" x="2616200" y="2260600"/>
          <p14:tracePt t="162925" x="2633663" y="2260600"/>
          <p14:tracePt t="162931" x="2641600" y="2260600"/>
          <p14:tracePt t="162939" x="2641600" y="2268538"/>
          <p14:tracePt t="162945" x="2651125" y="2278063"/>
          <p14:tracePt t="162961" x="2668588" y="2278063"/>
          <p14:tracePt t="162967" x="2676525" y="2278063"/>
          <p14:tracePt t="162974" x="2684463" y="2278063"/>
          <p14:tracePt t="162980" x="2684463" y="2286000"/>
          <p14:tracePt t="162987" x="2693988" y="2286000"/>
          <p14:tracePt t="163001" x="2701925" y="2286000"/>
          <p14:tracePt t="163008" x="2709863" y="2286000"/>
          <p14:tracePt t="163015" x="2719388" y="2286000"/>
          <p14:tracePt t="163029" x="2727325" y="2286000"/>
          <p14:tracePt t="163050" x="2735263" y="2286000"/>
          <p14:tracePt t="163057" x="2744788" y="2286000"/>
          <p14:tracePt t="163078" x="2752725" y="2286000"/>
          <p14:tracePt t="163112" x="2760663" y="2286000"/>
          <p14:tracePt t="163998" x="2760663" y="2278063"/>
          <p14:tracePt t="164014" x="2760663" y="2268538"/>
          <p14:tracePt t="164026" x="2760663" y="2260600"/>
          <p14:tracePt t="164041" x="2770188" y="2252663"/>
          <p14:tracePt t="164046" x="2770188" y="2243138"/>
          <p14:tracePt t="164061" x="2770188" y="2235200"/>
          <p14:tracePt t="164075" x="2770188" y="2227263"/>
          <p14:tracePt t="164103" x="2770188" y="2217738"/>
          <p14:tracePt t="164123" x="2778125" y="2200275"/>
          <p14:tracePt t="164131" x="2786063" y="2159000"/>
          <p14:tracePt t="164138" x="2828925" y="2055813"/>
          <p14:tracePt t="164144" x="2854325" y="1989138"/>
          <p14:tracePt t="164151" x="2889250" y="1870075"/>
          <p14:tracePt t="164159" x="2922588" y="1793875"/>
          <p14:tracePt t="164166" x="2940050" y="1733550"/>
          <p14:tracePt t="164173" x="2940050" y="1716088"/>
          <p14:tracePt t="164180" x="2947988" y="1700213"/>
          <p14:tracePt t="164187" x="2947988" y="1690688"/>
          <p14:tracePt t="164200" x="2947988" y="1682750"/>
          <p14:tracePt t="164244" x="2940050" y="1682750"/>
          <p14:tracePt t="164298" x="2930525" y="1682750"/>
          <p14:tracePt t="164339" x="2922588" y="1682750"/>
          <p14:tracePt t="164382" x="2914650" y="1682750"/>
          <p14:tracePt t="164472" x="2914650" y="1690688"/>
          <p14:tracePt t="164479" x="2914650" y="1700213"/>
          <p14:tracePt t="164495" x="2914650" y="1708150"/>
          <p14:tracePt t="164500" x="2914650" y="1716088"/>
          <p14:tracePt t="164507" x="2914650" y="1725613"/>
          <p14:tracePt t="164513" x="2914650" y="1733550"/>
          <p14:tracePt t="164528" x="2914650" y="1741488"/>
          <p14:tracePt t="164541" x="2914650" y="1751013"/>
          <p14:tracePt t="164549" x="2914650" y="1758950"/>
          <p14:tracePt t="164557" x="2914650" y="1766888"/>
          <p14:tracePt t="164570" x="2914650" y="1776413"/>
          <p14:tracePt t="164583" x="2914650" y="1784350"/>
          <p14:tracePt t="164591" x="2914650" y="1793875"/>
          <p14:tracePt t="164597" x="2914650" y="1801813"/>
          <p14:tracePt t="164611" x="2914650" y="1819275"/>
          <p14:tracePt t="164617" x="2905125" y="1819275"/>
          <p14:tracePt t="164625" x="2905125" y="1827213"/>
          <p14:tracePt t="164640" x="2905125" y="1835150"/>
          <p14:tracePt t="164646" x="2905125" y="1844675"/>
          <p14:tracePt t="164652" x="2905125" y="1852613"/>
          <p14:tracePt t="164674" x="2905125" y="1870075"/>
          <p14:tracePt t="164689" x="2905125" y="1878013"/>
          <p14:tracePt t="164701" x="2905125" y="1885950"/>
          <p14:tracePt t="164708" x="2905125" y="1895475"/>
          <p14:tracePt t="164725" x="2905125" y="1903413"/>
          <p14:tracePt t="164729" x="2905125" y="1911350"/>
          <p14:tracePt t="164736" x="2905125" y="1920875"/>
          <p14:tracePt t="164743" x="2905125" y="1928813"/>
          <p14:tracePt t="164751" x="2905125" y="1938338"/>
          <p14:tracePt t="164757" x="2905125" y="1946275"/>
          <p14:tracePt t="164764" x="2905125" y="1954213"/>
          <p14:tracePt t="164778" x="2905125" y="1971675"/>
          <p14:tracePt t="164793" x="2905125" y="1979613"/>
          <p14:tracePt t="164807" x="2914650" y="1989138"/>
          <p14:tracePt t="164814" x="2914650" y="1997075"/>
          <p14:tracePt t="164822" x="2914650" y="2005013"/>
          <p14:tracePt t="164840" x="2914650" y="2014538"/>
          <p14:tracePt t="164861" x="2914650" y="2022475"/>
          <p14:tracePt t="164869" x="2914650" y="2030413"/>
          <p14:tracePt t="164890" x="2914650" y="2039938"/>
          <p14:tracePt t="164896" x="2922588" y="2039938"/>
          <p14:tracePt t="164931" x="2922588" y="2047875"/>
          <p14:tracePt t="164980" x="2922588" y="2055813"/>
          <p14:tracePt t="165022" x="2922588" y="2065338"/>
          <p14:tracePt t="165105" x="2922588" y="2073275"/>
          <p14:tracePt t="165153" x="2922588" y="2082800"/>
          <p14:tracePt t="165161" x="2914650" y="2082800"/>
          <p14:tracePt t="165168" x="2905125" y="2082800"/>
          <p14:tracePt t="165181" x="2897188" y="2082800"/>
          <p14:tracePt t="165196" x="2889250" y="2082800"/>
          <p14:tracePt t="165206" x="2889250" y="2090738"/>
          <p14:tracePt t="165209" x="2871788" y="2090738"/>
          <p14:tracePt t="165223" x="2863850" y="2090738"/>
          <p14:tracePt t="165230" x="2854325" y="2098675"/>
          <p14:tracePt t="165244" x="2846388" y="2098675"/>
          <p14:tracePt t="165265" x="2838450" y="2098675"/>
          <p14:tracePt t="165273" x="2838450" y="2108200"/>
          <p14:tracePt t="165278" x="2828925" y="2108200"/>
          <p14:tracePt t="165302" x="2828925" y="2116138"/>
          <p14:tracePt t="165306" x="2820988" y="2116138"/>
          <p14:tracePt t="165314" x="2811463" y="2124075"/>
          <p14:tracePt t="165322" x="2811463" y="2133600"/>
          <p14:tracePt t="165328" x="2811463" y="2141538"/>
          <p14:tracePt t="165335" x="2811463" y="2149475"/>
          <p14:tracePt t="165341" x="2811463" y="2159000"/>
          <p14:tracePt t="165349" x="2803525" y="2174875"/>
          <p14:tracePt t="165357" x="2803525" y="2192338"/>
          <p14:tracePt t="165371" x="2795588" y="2209800"/>
          <p14:tracePt t="165384" x="2795588" y="2227263"/>
          <p14:tracePt t="165397" x="2795588" y="2235200"/>
          <p14:tracePt t="165412" x="2795588" y="2243138"/>
          <p14:tracePt t="165433" x="2795588" y="2252663"/>
          <p14:tracePt t="165440" x="2795588" y="2260600"/>
          <p14:tracePt t="165446" x="2803525" y="2260600"/>
          <p14:tracePt t="165460" x="2803525" y="2268538"/>
          <p14:tracePt t="165474" x="2811463" y="2268538"/>
          <p14:tracePt t="165489" x="2811463" y="2278063"/>
          <p14:tracePt t="165495" x="2828925" y="2278063"/>
          <p14:tracePt t="165516" x="2838450" y="2286000"/>
          <p14:tracePt t="165524" x="2838450" y="2293938"/>
          <p14:tracePt t="165538" x="2846388" y="2293938"/>
          <p14:tracePt t="165556" x="2854325" y="2293938"/>
          <p14:tracePt t="165558" x="2863850" y="2293938"/>
          <p14:tracePt t="165564" x="2863850" y="2303463"/>
          <p14:tracePt t="165572" x="2871788" y="2303463"/>
          <p14:tracePt t="165579" x="2879725" y="2303463"/>
          <p14:tracePt t="165585" x="2889250" y="2303463"/>
          <p14:tracePt t="165592" x="2897188" y="2303463"/>
          <p14:tracePt t="165600" x="2905125" y="2303463"/>
          <p14:tracePt t="165607" x="2914650" y="2303463"/>
          <p14:tracePt t="165613" x="2922588" y="2303463"/>
          <p14:tracePt t="165622" x="2930525" y="2303463"/>
          <p14:tracePt t="165628" x="2940050" y="2303463"/>
          <p14:tracePt t="165634" x="2947988" y="2303463"/>
          <p14:tracePt t="165648" x="2955925" y="2303463"/>
          <p14:tracePt t="165656" x="2965450" y="2303463"/>
          <p14:tracePt t="165662" x="2973388" y="2303463"/>
          <p14:tracePt t="165677" x="2982913" y="2303463"/>
          <p14:tracePt t="165682" x="2998788" y="2293938"/>
          <p14:tracePt t="165690" x="3033713" y="2286000"/>
          <p14:tracePt t="165698" x="3084513" y="2286000"/>
          <p14:tracePt t="165706" x="3143250" y="2268538"/>
          <p14:tracePt t="165710" x="3348038" y="2252663"/>
          <p14:tracePt t="165718" x="3789363" y="2235200"/>
          <p14:tracePt t="165725" x="4027488" y="2243138"/>
          <p14:tracePt t="165732" x="4265613" y="2260600"/>
          <p14:tracePt t="165739" x="4570413" y="2286000"/>
          <p14:tracePt t="165746" x="4833938" y="2328863"/>
          <p14:tracePt t="165755" x="4970463" y="2362200"/>
          <p14:tracePt t="165759" x="5106988" y="2379663"/>
          <p14:tracePt t="165767" x="5284788" y="2430463"/>
          <p14:tracePt t="165775" x="5497513" y="2506663"/>
          <p14:tracePt t="165780" x="5624513" y="2549525"/>
          <p14:tracePt t="165788" x="5768975" y="2617788"/>
          <p14:tracePt t="165794" x="5905500" y="2693988"/>
          <p14:tracePt t="165801" x="6065838" y="2778125"/>
          <p14:tracePt t="165808" x="6134100" y="2805113"/>
          <p14:tracePt t="166093" x="6151563" y="2805113"/>
          <p14:tracePt t="166101" x="6176963" y="2787650"/>
          <p14:tracePt t="166107" x="6338888" y="2727325"/>
          <p14:tracePt t="166114" x="6661150" y="2617788"/>
          <p14:tracePt t="166122" x="7026275" y="2506663"/>
          <p14:tracePt t="166128" x="7373938" y="2422525"/>
          <p14:tracePt t="166137" x="7578725" y="2371725"/>
          <p14:tracePt t="166142" x="7799388" y="2336800"/>
          <p14:tracePt t="166149" x="8004175" y="2293938"/>
          <p14:tracePt t="166157" x="8275638" y="2243138"/>
          <p14:tracePt t="166163" x="8504238" y="2184400"/>
          <p14:tracePt t="166172" x="8632825" y="2166938"/>
          <p14:tracePt t="166177" x="8709025" y="2149475"/>
          <p14:tracePt t="166184" x="8793163" y="2141538"/>
          <p14:tracePt t="166190" x="8836025" y="2133600"/>
          <p14:tracePt t="166198" x="8861425" y="2133600"/>
          <p14:tracePt t="166206" x="8886825" y="2133600"/>
          <p14:tracePt t="166212" x="8894763" y="2133600"/>
          <p14:tracePt t="166218" x="8912225" y="2124075"/>
          <p14:tracePt t="166226" x="8929688" y="2124075"/>
          <p14:tracePt t="166233" x="8955088" y="2108200"/>
          <p14:tracePt t="166239" x="8980488" y="2108200"/>
          <p14:tracePt t="166247" x="8988425" y="2108200"/>
          <p14:tracePt t="166255" x="9005888" y="2090738"/>
          <p14:tracePt t="166260" x="9013825" y="2090738"/>
          <p14:tracePt t="166267" x="9039225" y="2082800"/>
          <p14:tracePt t="166282" x="9048750" y="2082800"/>
          <p14:tracePt t="166289" x="9056688" y="2073275"/>
          <p14:tracePt t="166296" x="9064625" y="2073275"/>
          <p14:tracePt t="166311" x="9074150" y="2055813"/>
          <p14:tracePt t="166332" x="9091613" y="2055813"/>
          <p14:tracePt t="166339" x="9091613" y="2047875"/>
          <p14:tracePt t="166346" x="9099550" y="2047875"/>
          <p14:tracePt t="166354" x="9107488" y="2039938"/>
          <p14:tracePt t="166360" x="9117013" y="2039938"/>
          <p14:tracePt t="166367" x="9124950" y="2039938"/>
          <p14:tracePt t="166373" x="9132888" y="2022475"/>
          <p14:tracePt t="166389" x="9142413" y="2022475"/>
          <p14:tracePt t="166395" x="9150350" y="2014538"/>
          <p14:tracePt t="166402" x="9158288" y="2005013"/>
          <p14:tracePt t="166416" x="9167813" y="2005013"/>
          <p14:tracePt t="166430" x="9175750" y="1997075"/>
          <p14:tracePt t="166450" x="9183688" y="1997075"/>
          <p14:tracePt t="166458" x="9193213" y="1997075"/>
          <p14:tracePt t="166464" x="9193213" y="1989138"/>
          <p14:tracePt t="166478" x="9193213" y="1979613"/>
          <p14:tracePt t="166487" x="9201150" y="1979613"/>
          <p14:tracePt t="166512" x="9201150" y="1971675"/>
          <p14:tracePt t="166568" x="9201150" y="1963738"/>
          <p14:tracePt t="166589" x="9193213" y="1963738"/>
          <p14:tracePt t="166597" x="9193213" y="1954213"/>
          <p14:tracePt t="166605" x="9183688" y="1954213"/>
          <p14:tracePt t="166625" x="9175750" y="1954213"/>
          <p14:tracePt t="166638" x="9175750" y="1946275"/>
          <p14:tracePt t="166653" x="9167813" y="1946275"/>
          <p14:tracePt t="166666" x="9167813" y="1938338"/>
          <p14:tracePt t="166680" x="9158288" y="1938338"/>
          <p14:tracePt t="166689" x="9150350" y="1938338"/>
          <p14:tracePt t="166722" x="9150350" y="1928813"/>
          <p14:tracePt t="166736" x="9142413" y="1928813"/>
          <p14:tracePt t="166763" x="9142413" y="1920875"/>
          <p14:tracePt t="166784" x="9132888" y="1920875"/>
          <p14:tracePt t="166812" x="9132888" y="1911350"/>
          <p14:tracePt t="166819" x="9124950" y="1911350"/>
          <p14:tracePt t="166839" x="9124950" y="1903413"/>
          <p14:tracePt t="166847" x="9117013" y="1895475"/>
          <p14:tracePt t="166854" x="9107488" y="1885950"/>
          <p14:tracePt t="166863" x="9107488" y="1870075"/>
          <p14:tracePt t="166868" x="9091613" y="1852613"/>
          <p14:tracePt t="166875" x="9082088" y="1844675"/>
          <p14:tracePt t="166882" x="9082088" y="1835150"/>
          <p14:tracePt t="166889" x="9082088" y="1827213"/>
          <p14:tracePt t="166896" x="9074150" y="1819275"/>
          <p14:tracePt t="166904" x="9074150" y="1809750"/>
          <p14:tracePt t="166910" x="9064625" y="1801813"/>
          <p14:tracePt t="166924" x="9064625" y="1793875"/>
          <p14:tracePt t="166931" x="9056688" y="1793875"/>
          <p14:tracePt t="166939" x="9056688" y="1784350"/>
          <p14:tracePt t="166958" x="9039225" y="1776413"/>
          <p14:tracePt t="166965" x="9039225" y="1766888"/>
          <p14:tracePt t="167022" x="9039225" y="1776413"/>
          <p14:tracePt t="167035" x="9039225" y="1784350"/>
          <p14:tracePt t="167042" x="9039225" y="1801813"/>
          <p14:tracePt t="167055" x="9039225" y="1809750"/>
          <p14:tracePt t="167063" x="9039225" y="1827213"/>
          <p14:tracePt t="167072" x="9039225" y="1835150"/>
          <p14:tracePt t="167077" x="9039225" y="1844675"/>
          <p14:tracePt t="167083" x="9039225" y="1860550"/>
          <p14:tracePt t="167091" x="9039225" y="1878013"/>
          <p14:tracePt t="167104" x="9039225" y="1885950"/>
          <p14:tracePt t="167112" x="9039225" y="1895475"/>
          <p14:tracePt t="167120" x="9039225" y="1903413"/>
          <p14:tracePt t="167132" x="9039225" y="1911350"/>
          <p14:tracePt t="167147" x="9039225" y="1920875"/>
          <p14:tracePt t="167154" x="9039225" y="1928813"/>
          <p14:tracePt t="167168" x="9039225" y="1938338"/>
          <p14:tracePt t="167183" x="9039225" y="1946275"/>
          <p14:tracePt t="167195" x="9039225" y="1954213"/>
          <p14:tracePt t="167203" x="9039225" y="1963738"/>
          <p14:tracePt t="167222" x="9039225" y="1971675"/>
          <p14:tracePt t="167243" x="9039225" y="1979613"/>
          <p14:tracePt t="167265" x="9039225" y="1989138"/>
          <p14:tracePt t="167292" x="9039225" y="1997075"/>
          <p14:tracePt t="167321" x="9039225" y="2005013"/>
          <p14:tracePt t="167343" x="9039225" y="2014538"/>
          <p14:tracePt t="167383" x="9048750" y="2014538"/>
          <p14:tracePt t="167460" x="9039225" y="2022475"/>
          <p14:tracePt t="167467" x="9039225" y="2030413"/>
          <p14:tracePt t="167473" x="9031288" y="2030413"/>
          <p14:tracePt t="167481" x="9013825" y="2039938"/>
          <p14:tracePt t="167489" x="8997950" y="2047875"/>
          <p14:tracePt t="167495" x="8947150" y="2082800"/>
          <p14:tracePt t="167502" x="8869363" y="2141538"/>
          <p14:tracePt t="167508" x="8785225" y="2174875"/>
          <p14:tracePt t="167516" x="8759825" y="2200275"/>
          <p14:tracePt t="167524" x="8742363" y="2200275"/>
          <p14:tracePt t="167529" x="8716963" y="2209800"/>
          <p14:tracePt t="167537" x="8716963" y="2217738"/>
          <p14:tracePt t="167543" x="8709025" y="2217738"/>
          <p14:tracePt t="167552" x="8699500" y="2227263"/>
          <p14:tracePt t="167557" x="8691563" y="2227263"/>
          <p14:tracePt t="167627" x="8699500" y="2227263"/>
          <p14:tracePt t="167633" x="8716963" y="2235200"/>
          <p14:tracePt t="167642" x="8750300" y="2235200"/>
          <p14:tracePt t="167647" x="8802688" y="2260600"/>
          <p14:tracePt t="167655" x="8894763" y="2303463"/>
          <p14:tracePt t="167662" x="8980488" y="2328863"/>
          <p14:tracePt t="167670" x="8997950" y="2328863"/>
          <p14:tracePt t="167676" x="9031288" y="2344738"/>
          <p14:tracePt t="167682" x="9048750" y="2344738"/>
          <p14:tracePt t="167690" x="9056688" y="2354263"/>
          <p14:tracePt t="167696" x="9064625" y="2354263"/>
          <p14:tracePt t="167711" x="9074150" y="2354263"/>
          <p14:tracePt t="167731" x="9082088" y="2354263"/>
          <p14:tracePt t="167752" x="9091613" y="2354263"/>
          <p14:tracePt t="167767" x="9099550" y="2354263"/>
          <p14:tracePt t="167815" x="9099550" y="2362200"/>
          <p14:tracePt t="167837" x="9099550" y="2371725"/>
          <p14:tracePt t="167857" x="9099550" y="2379663"/>
          <p14:tracePt t="167864" x="9091613" y="2379663"/>
          <p14:tracePt t="167871" x="9082088" y="2379663"/>
          <p14:tracePt t="167878" x="9064625" y="2405063"/>
          <p14:tracePt t="167887" x="9048750" y="2430463"/>
          <p14:tracePt t="167891" x="9013825" y="2473325"/>
          <p14:tracePt t="167898" x="9005888" y="2489200"/>
          <p14:tracePt t="167907" x="8988425" y="2506663"/>
          <p14:tracePt t="167913" x="8988425" y="2524125"/>
          <p14:tracePt t="167920" x="8972550" y="2541588"/>
          <p14:tracePt t="167926" x="8972550" y="2549525"/>
          <p14:tracePt t="167934" x="8963025" y="2557463"/>
          <p14:tracePt t="167947" x="8955088" y="2566988"/>
          <p14:tracePt t="167968" x="8947150" y="2574925"/>
          <p14:tracePt t="167974" x="8947150" y="2582863"/>
          <p14:tracePt t="168023" x="8947150" y="2592388"/>
          <p14:tracePt t="168059" x="8947150" y="2600325"/>
          <p14:tracePt t="168079" x="8955088" y="2600325"/>
          <p14:tracePt t="168087" x="8955088" y="2608263"/>
          <p14:tracePt t="168093" x="8963025" y="2608263"/>
          <p14:tracePt t="168100" x="8963025" y="2617788"/>
          <p14:tracePt t="168121" x="8972550" y="2617788"/>
          <p14:tracePt t="168136" x="8972550" y="2625725"/>
          <p14:tracePt t="168170" x="8980488" y="2625725"/>
          <p14:tracePt t="168219" x="8988425" y="2625725"/>
          <p14:tracePt t="168234" x="8997950" y="2625725"/>
          <p14:tracePt t="168351" x="8988425" y="2625725"/>
          <p14:tracePt t="168371" x="8980488" y="2617788"/>
          <p14:tracePt t="168380" x="8980488" y="2608263"/>
          <p14:tracePt t="168386" x="8963025" y="2608263"/>
          <p14:tracePt t="168392" x="8955088" y="2592388"/>
          <p14:tracePt t="168401" x="8937625" y="2592388"/>
          <p14:tracePt t="168406" x="8929688" y="2582863"/>
          <p14:tracePt t="168413" x="8894763" y="2549525"/>
          <p14:tracePt t="168422" x="8734425" y="2430463"/>
          <p14:tracePt t="168428" x="8377238" y="2235200"/>
          <p14:tracePt t="168436" x="8054975" y="2141538"/>
          <p14:tracePt t="168441" x="7510463" y="2039938"/>
          <p14:tracePt t="168448" x="6873875" y="1946275"/>
          <p14:tracePt t="168456" x="6423025" y="1885950"/>
          <p14:tracePt t="168462" x="6007100" y="1852613"/>
          <p14:tracePt t="168470" x="5581650" y="1784350"/>
          <p14:tracePt t="168477" x="4978400" y="1766888"/>
          <p14:tracePt t="168483" x="4425950" y="1733550"/>
          <p14:tracePt t="168490" x="4162425" y="1716088"/>
          <p14:tracePt t="168497" x="3883025" y="1716088"/>
          <p14:tracePt t="168504" x="3652838" y="1716088"/>
          <p14:tracePt t="168511" x="3551238" y="1716088"/>
          <p14:tracePt t="168519" x="3441700" y="1741488"/>
          <p14:tracePt t="168525" x="3363913" y="1766888"/>
          <p14:tracePt t="168533" x="3313113" y="1801813"/>
          <p14:tracePt t="168539" x="3287713" y="1809750"/>
          <p14:tracePt t="168545" x="3254375" y="1844675"/>
          <p14:tracePt t="168553" x="3211513" y="1860550"/>
          <p14:tracePt t="168560" x="3168650" y="1870075"/>
          <p14:tracePt t="168569" x="3135313" y="1870075"/>
          <p14:tracePt t="168573" x="3117850" y="1870075"/>
          <p14:tracePt t="168593" x="3109913" y="1870075"/>
          <p14:tracePt t="168634" x="3100388" y="1870075"/>
          <p14:tracePt t="168641" x="3100388" y="1878013"/>
          <p14:tracePt t="168664" x="3100388" y="1885950"/>
          <p14:tracePt t="168855" x="3092450" y="1885950"/>
          <p14:tracePt t="168861" x="3092450" y="1895475"/>
          <p14:tracePt t="168868" x="3092450" y="1903413"/>
          <p14:tracePt t="168875" x="3084513" y="1920875"/>
          <p14:tracePt t="168883" x="3084513" y="1928813"/>
          <p14:tracePt t="168888" x="3074988" y="1963738"/>
          <p14:tracePt t="168896" x="3059113" y="2014538"/>
          <p14:tracePt t="168904" x="3059113" y="2082800"/>
          <p14:tracePt t="168910" x="3041650" y="2116138"/>
          <p14:tracePt t="168919" x="3041650" y="2174875"/>
          <p14:tracePt t="168923" x="3033713" y="2227263"/>
          <p14:tracePt t="168931" x="3033713" y="2252663"/>
          <p14:tracePt t="168937" x="3033713" y="2286000"/>
          <p14:tracePt t="168945" x="3033713" y="2319338"/>
          <p14:tracePt t="168954" x="3033713" y="2336800"/>
          <p14:tracePt t="168959" x="3033713" y="2354263"/>
          <p14:tracePt t="168965" x="3033713" y="2371725"/>
          <p14:tracePt t="168972" x="3033713" y="2397125"/>
          <p14:tracePt t="168980" x="3033713" y="2438400"/>
          <p14:tracePt t="168987" x="3033713" y="2481263"/>
          <p14:tracePt t="168993" x="3033713" y="2524125"/>
          <p14:tracePt t="169002" x="3033713" y="2574925"/>
          <p14:tracePt t="169008" x="3033713" y="2592388"/>
          <p14:tracePt t="169014" x="3033713" y="2617788"/>
          <p14:tracePt t="169021" x="3033713" y="2625725"/>
          <p14:tracePt t="169028" x="3033713" y="2643188"/>
          <p14:tracePt t="169037" x="3033713" y="2651125"/>
          <p14:tracePt t="169044" x="3033713" y="2660650"/>
          <p14:tracePt t="169056" x="3033713" y="2668588"/>
          <p14:tracePt t="169070" x="3033713" y="2676525"/>
          <p14:tracePt t="169076" x="3033713" y="2686050"/>
          <p14:tracePt t="169097" x="3033713" y="2693988"/>
          <p14:tracePt t="169127" x="3033713" y="2701925"/>
          <p14:tracePt t="169160" x="3033713" y="2711450"/>
          <p14:tracePt t="169209" x="3033713" y="2719388"/>
          <p14:tracePt t="169223" x="3033713" y="2727325"/>
          <p14:tracePt t="169369" x="3041650" y="2727325"/>
          <p14:tracePt t="169384" x="3041650" y="2719388"/>
          <p14:tracePt t="169397" x="3049588" y="2719388"/>
          <p14:tracePt t="169404" x="3067050" y="2711450"/>
          <p14:tracePt t="169412" x="3074988" y="2693988"/>
          <p14:tracePt t="169419" x="3092450" y="2686050"/>
          <p14:tracePt t="169424" x="3236913" y="2633663"/>
          <p14:tracePt t="169432" x="3670300" y="2516188"/>
          <p14:tracePt t="169439" x="3916363" y="2489200"/>
          <p14:tracePt t="169446" x="4273550" y="2447925"/>
          <p14:tracePt t="169454" x="4646613" y="2430463"/>
          <p14:tracePt t="169460" x="4902200" y="2413000"/>
          <p14:tracePt t="169468" x="5114925" y="2405063"/>
          <p14:tracePt t="169473" x="5446713" y="2405063"/>
          <p14:tracePt t="169480" x="5743575" y="2422525"/>
          <p14:tracePt t="169488" x="5895975" y="2430463"/>
          <p14:tracePt t="169494" x="6007100" y="2455863"/>
          <p14:tracePt t="169505" x="6202363" y="2489200"/>
          <p14:tracePt t="169508" x="6423025" y="2524125"/>
          <p14:tracePt t="169518" x="6542088" y="2541588"/>
          <p14:tracePt t="169522" x="6669088" y="2574925"/>
          <p14:tracePt t="169529" x="6770688" y="2582863"/>
          <p14:tracePt t="169538" x="6856413" y="2592388"/>
          <p14:tracePt t="169543" x="6889750" y="2600325"/>
          <p14:tracePt t="169551" x="6907213" y="2600325"/>
          <p14:tracePt t="169557" x="6915150" y="2600325"/>
          <p14:tracePt t="169564" x="6924675" y="2600325"/>
          <p14:tracePt t="169571" x="6932613" y="2582863"/>
          <p14:tracePt t="169578" x="6942138" y="2532063"/>
          <p14:tracePt t="169807" x="6967538" y="2516188"/>
          <p14:tracePt t="169813" x="7059613" y="2481263"/>
          <p14:tracePt t="169820" x="7416800" y="2371725"/>
          <p14:tracePt t="169827" x="7731125" y="2293938"/>
          <p14:tracePt t="169836" x="7969250" y="2286000"/>
          <p14:tracePt t="169844" x="8164513" y="2268538"/>
          <p14:tracePt t="169848" x="8445500" y="2260600"/>
          <p14:tracePt t="169855" x="8658225" y="2243138"/>
          <p14:tracePt t="169863" x="8777288" y="2243138"/>
          <p14:tracePt t="169870" x="8904288" y="2243138"/>
          <p14:tracePt t="169875" x="9117013" y="2278063"/>
          <p14:tracePt t="169884" x="9320213" y="2319338"/>
          <p14:tracePt t="169891" x="9421813" y="2336800"/>
          <p14:tracePt t="169897" x="9490075" y="2354263"/>
          <p14:tracePt t="169903" x="9583738" y="2371725"/>
          <p14:tracePt t="169911" x="9652000" y="2379663"/>
          <p14:tracePt t="169920" x="9694863" y="2397125"/>
          <p14:tracePt t="169924" x="9736138" y="2405063"/>
          <p14:tracePt t="169932" x="9753600" y="2413000"/>
          <p14:tracePt t="169939" x="9779000" y="2422525"/>
          <p14:tracePt t="169954" x="9786938" y="2422525"/>
          <p14:tracePt t="169960" x="9786938" y="2430463"/>
          <p14:tracePt t="170004" x="9786938" y="2438400"/>
          <p14:tracePt t="170037" x="9786938" y="2447925"/>
          <p14:tracePt t="170057" x="9786938" y="2455863"/>
          <p14:tracePt t="170064" x="9786938" y="2463800"/>
          <p14:tracePt t="170078" x="9786938" y="2473325"/>
          <p14:tracePt t="170085" x="9779000" y="2481263"/>
          <p14:tracePt t="170092" x="9771063" y="2489200"/>
          <p14:tracePt t="170101" x="9771063" y="2498725"/>
          <p14:tracePt t="170106" x="9761538" y="2506663"/>
          <p14:tracePt t="170113" x="9761538" y="2516188"/>
          <p14:tracePt t="170127" x="9745663" y="2532063"/>
          <p14:tracePt t="170141" x="9736138" y="2541588"/>
          <p14:tracePt t="170154" x="9720263" y="2549525"/>
          <p14:tracePt t="170162" x="9720263" y="2557463"/>
          <p14:tracePt t="170170" x="9710738" y="2566988"/>
          <p14:tracePt t="170176" x="9702800" y="2566988"/>
          <p14:tracePt t="170184" x="9694863" y="2574925"/>
          <p14:tracePt t="170190" x="9677400" y="2582863"/>
          <p14:tracePt t="170197" x="9659938" y="2582863"/>
          <p14:tracePt t="170203" x="9652000" y="2592388"/>
          <p14:tracePt t="170211" x="9626600" y="2592388"/>
          <p14:tracePt t="170219" x="9617075" y="2592388"/>
          <p14:tracePt t="170224" x="9583738" y="2600325"/>
          <p14:tracePt t="170231" x="9515475" y="2600325"/>
          <p14:tracePt t="170238" x="9447213" y="2600325"/>
          <p14:tracePt t="170245" x="9312275" y="2600325"/>
          <p14:tracePt t="170253" x="9209088" y="2608263"/>
          <p14:tracePt t="170259" x="9117013" y="2608263"/>
          <p14:tracePt t="170268" x="9023350" y="2617788"/>
          <p14:tracePt t="170272" x="8955088" y="2625725"/>
          <p14:tracePt t="170280" x="8912225" y="2625725"/>
          <p14:tracePt t="170287" x="8894763" y="2625725"/>
          <p14:tracePt t="170294" x="8886825" y="2625725"/>
          <p14:tracePt t="170301" x="8878888" y="2625725"/>
          <p14:tracePt t="170307" x="8869363" y="2625725"/>
          <p14:tracePt t="170321" x="8861425" y="2625725"/>
          <p14:tracePt t="170335" x="8853488" y="2625725"/>
          <p14:tracePt t="170351" x="8853488" y="2633663"/>
          <p14:tracePt t="170377" x="8853488" y="2643188"/>
          <p14:tracePt t="170420" x="8853488" y="2651125"/>
          <p14:tracePt t="170454" x="8861425" y="2651125"/>
          <p14:tracePt t="170461" x="8861425" y="2660650"/>
          <p14:tracePt t="170510" x="8869363" y="2668588"/>
          <p14:tracePt t="170537" x="8878888" y="2668588"/>
          <p14:tracePt t="170558" x="8886825" y="2668588"/>
          <p14:tracePt t="170579" x="8894763" y="2668588"/>
          <p14:tracePt t="170586" x="8904288" y="2668588"/>
          <p14:tracePt t="170601" x="8912225" y="2668588"/>
          <p14:tracePt t="170614" x="8921750" y="2660650"/>
          <p14:tracePt t="170623" x="8929688" y="2660650"/>
          <p14:tracePt t="170642" x="8937625" y="2660650"/>
          <p14:tracePt t="170650" x="8947150" y="2660650"/>
          <p14:tracePt t="170663" x="8955088" y="2660650"/>
          <p14:tracePt t="170678" x="8963025" y="2660650"/>
          <p14:tracePt t="170691" x="8972550" y="2660650"/>
          <p14:tracePt t="170699" x="8980488" y="2660650"/>
          <p14:tracePt t="170712" x="8988425" y="2660650"/>
          <p14:tracePt t="170718" x="8988425" y="2668588"/>
          <p14:tracePt t="170726" x="8997950" y="2668588"/>
          <p14:tracePt t="170746" x="9005888" y="2676525"/>
          <p14:tracePt t="170761" x="9013825" y="2676525"/>
          <p14:tracePt t="170775" x="9013825" y="2686050"/>
          <p14:tracePt t="170787" x="9023350" y="2686050"/>
          <p14:tracePt t="170803" x="9023350" y="2693988"/>
          <p14:tracePt t="170809" x="9023350" y="2701925"/>
          <p14:tracePt t="170879" x="9005888" y="2711450"/>
          <p14:tracePt t="170885" x="8912225" y="2727325"/>
          <p14:tracePt t="170895" x="8734425" y="2762250"/>
          <p14:tracePt t="170900" x="8326438" y="2838450"/>
          <p14:tracePt t="170907" x="8054975" y="2914650"/>
          <p14:tracePt t="170913" x="7545388" y="3033713"/>
          <p14:tracePt t="170920" x="7000875" y="3135313"/>
          <p14:tracePt t="170927" x="6711950" y="3186113"/>
          <p14:tracePt t="170934" x="6430963" y="3211513"/>
          <p14:tracePt t="170940" x="5938838" y="3246438"/>
          <p14:tracePt t="170950" x="5505450" y="3246438"/>
          <p14:tracePt t="170967" x="4732338" y="3221038"/>
          <p14:tracePt t="170970" x="4410075" y="3195638"/>
          <p14:tracePt t="170975" x="4103688" y="3178175"/>
          <p14:tracePt t="170984" x="3976688" y="3170238"/>
          <p14:tracePt t="170990" x="3789363" y="3152775"/>
          <p14:tracePt t="170997" x="3636963" y="3135313"/>
          <p14:tracePt t="171003" x="3576638" y="3119438"/>
          <p14:tracePt t="171023" x="3559175" y="3119438"/>
          <p14:tracePt t="171040" x="3551238" y="3127375"/>
          <p14:tracePt t="171055" x="3543300" y="3127375"/>
          <p14:tracePt t="171063" x="3533775" y="3127375"/>
          <p14:tracePt t="171071" x="3533775" y="3135313"/>
          <p14:tracePt t="171086" x="3525838" y="3135313"/>
          <p14:tracePt t="171109" x="3525838" y="3144838"/>
          <p14:tracePt t="171193" x="3533775" y="3144838"/>
          <p14:tracePt t="171208" x="3543300" y="3144838"/>
          <p14:tracePt t="171217" x="3543300" y="3135313"/>
          <p14:tracePt t="171248" x="3543300" y="3127375"/>
          <p14:tracePt t="171298" x="3543300" y="3119438"/>
          <p14:tracePt t="171346" x="3533775" y="3119438"/>
          <p14:tracePt t="171353" x="3517900" y="3119438"/>
          <p14:tracePt t="171361" x="3492500" y="3119438"/>
          <p14:tracePt t="171368" x="3441700" y="3119438"/>
          <p14:tracePt t="171374" x="3355975" y="3144838"/>
          <p14:tracePt t="171383" x="3254375" y="3170238"/>
          <p14:tracePt t="171388" x="3135313" y="3211513"/>
          <p14:tracePt t="171396" x="3049588" y="3228975"/>
          <p14:tracePt t="171402" x="2982913" y="3254375"/>
          <p14:tracePt t="171409" x="2922588" y="3271838"/>
          <p14:tracePt t="171419" x="2871788" y="3289300"/>
          <p14:tracePt t="171423" x="2838450" y="3297238"/>
          <p14:tracePt t="171430" x="2811463" y="3297238"/>
          <p14:tracePt t="171436" x="2795588" y="3314700"/>
          <p14:tracePt t="171444" x="2786063" y="3314700"/>
          <p14:tracePt t="171452" x="2778125" y="3314700"/>
          <p14:tracePt t="171466" x="2770188" y="3314700"/>
          <p14:tracePt t="171475" x="2770188" y="3322638"/>
          <p14:tracePt t="171485" x="2760663" y="3322638"/>
          <p14:tracePt t="171493" x="2760663" y="3330575"/>
          <p14:tracePt t="171506" x="2752725" y="3340100"/>
          <p14:tracePt t="171513" x="2744788" y="3340100"/>
          <p14:tracePt t="171528" x="2735263" y="3348038"/>
          <p14:tracePt t="171542" x="2719388" y="3355975"/>
          <p14:tracePt t="171550" x="2719388" y="3365500"/>
          <p14:tracePt t="171562" x="2709863" y="3365500"/>
          <p14:tracePt t="171569" x="2709863" y="3373438"/>
          <p14:tracePt t="171584" x="2701925" y="3382963"/>
          <p14:tracePt t="171590" x="2701925" y="3390900"/>
          <p14:tracePt t="171611" x="2693988" y="3398838"/>
          <p14:tracePt t="171632" x="2693988" y="3408363"/>
          <p14:tracePt t="171639" x="2684463" y="3408363"/>
          <p14:tracePt t="171647" x="2684463" y="3416300"/>
          <p14:tracePt t="171667" x="2684463" y="3424238"/>
          <p14:tracePt t="171702" x="2684463" y="3433763"/>
          <p14:tracePt t="171743" x="2693988" y="3433763"/>
          <p14:tracePt t="171751" x="2693988" y="3441700"/>
          <p14:tracePt t="171820" x="2701925" y="3441700"/>
          <p14:tracePt t="171932" x="2709863" y="3441700"/>
          <p14:tracePt t="171973" x="2709863" y="3449638"/>
          <p14:tracePt t="172070" x="2719388" y="3449638"/>
          <p14:tracePt t="172091" x="2735263" y="3441700"/>
          <p14:tracePt t="172105" x="2752725" y="3433763"/>
          <p14:tracePt t="172119" x="2803525" y="3416300"/>
          <p14:tracePt t="172127" x="3008313" y="3314700"/>
          <p14:tracePt t="172133" x="3406775" y="3127375"/>
          <p14:tracePt t="172140" x="3806825" y="2965450"/>
          <p14:tracePt t="172148" x="4129088" y="2871788"/>
          <p14:tracePt t="172153" x="4435475" y="2778125"/>
          <p14:tracePt t="172162" x="4740275" y="2736850"/>
          <p14:tracePt t="172167" x="5216525" y="2668588"/>
          <p14:tracePt t="172174" x="5632450" y="2651125"/>
          <p14:tracePt t="172184" x="5870575" y="2660650"/>
          <p14:tracePt t="172189" x="6032500" y="2660650"/>
          <p14:tracePt t="172195" x="6346825" y="2701925"/>
          <p14:tracePt t="172205" x="6610350" y="2727325"/>
          <p14:tracePt t="172210" x="6719888" y="2752725"/>
          <p14:tracePt t="172218" x="6864350" y="2770188"/>
          <p14:tracePt t="172223" x="7000875" y="2805113"/>
          <p14:tracePt t="172232" x="7069138" y="2820988"/>
          <p14:tracePt t="172238" x="7127875" y="2830513"/>
          <p14:tracePt t="172244" x="7178675" y="2846388"/>
          <p14:tracePt t="172252" x="7264400" y="2871788"/>
          <p14:tracePt t="172258" x="7332663" y="2889250"/>
          <p14:tracePt t="172267" x="7358063" y="2906713"/>
          <p14:tracePt t="172272" x="7400925" y="2914650"/>
          <p14:tracePt t="172279" x="7442200" y="2922588"/>
          <p14:tracePt t="172286" x="7485063" y="2922588"/>
          <p14:tracePt t="172293" x="7527925" y="2940050"/>
          <p14:tracePt t="172302" x="7570788" y="2940050"/>
          <p14:tracePt t="172307" x="7612063" y="2940050"/>
          <p14:tracePt t="172315" x="7637463" y="2940050"/>
          <p14:tracePt t="172322" x="7646988" y="2932113"/>
          <p14:tracePt t="172431" x="7637463" y="2932113"/>
          <p14:tracePt t="172438" x="7629525" y="2932113"/>
          <p14:tracePt t="172446" x="7629525" y="2940050"/>
          <p14:tracePt t="172454" x="7621588" y="2940050"/>
          <p14:tracePt t="172486" x="7612063" y="2949575"/>
          <p14:tracePt t="172499" x="7612063" y="2957513"/>
          <p14:tracePt t="172513" x="7604125" y="2957513"/>
          <p14:tracePt t="172519" x="7596188" y="2957513"/>
          <p14:tracePt t="172548" x="7586663" y="2957513"/>
          <p14:tracePt t="172568" x="7604125" y="2957513"/>
          <p14:tracePt t="172576" x="7646988" y="2957513"/>
          <p14:tracePt t="172583" x="7740650" y="2949575"/>
          <p14:tracePt t="172589" x="7875588" y="2949575"/>
          <p14:tracePt t="172598" x="8062913" y="2949575"/>
          <p14:tracePt t="172603" x="8189913" y="2957513"/>
          <p14:tracePt t="172611" x="8301038" y="2965450"/>
          <p14:tracePt t="172618" x="8394700" y="2982913"/>
          <p14:tracePt t="172624" x="8478838" y="3000375"/>
          <p14:tracePt t="172633" x="8547100" y="3008313"/>
          <p14:tracePt t="172638" x="8572500" y="3016250"/>
          <p14:tracePt t="172645" x="8589963" y="3016250"/>
          <p14:tracePt t="172652" x="8605838" y="3025775"/>
          <p14:tracePt t="172659" x="8615363" y="3041650"/>
          <p14:tracePt t="172673" x="8623300" y="3041650"/>
          <p14:tracePt t="172681" x="8632825" y="3051175"/>
          <p14:tracePt t="172704" x="8640763" y="3051175"/>
          <p14:tracePt t="172722" x="8640763" y="3059113"/>
          <p14:tracePt t="172735" x="8648700" y="3059113"/>
          <p14:tracePt t="172757" x="8658225" y="3067050"/>
          <p14:tracePt t="172771" x="8666163" y="3067050"/>
          <p14:tracePt t="172778" x="8666163" y="3076575"/>
          <p14:tracePt t="172791" x="8674100" y="3076575"/>
          <p14:tracePt t="172826" x="8674100" y="3084513"/>
          <p14:tracePt t="172840" x="8683625" y="3084513"/>
          <p14:tracePt t="172861" x="8683625" y="3094038"/>
          <p14:tracePt t="172910" x="8683625" y="3101975"/>
          <p14:tracePt t="172937" x="8691563" y="3101975"/>
          <p14:tracePt t="172944" x="8691563" y="3109913"/>
          <p14:tracePt t="172959" x="8699500" y="3109913"/>
          <p14:tracePt t="172973" x="8709025" y="3119438"/>
          <p14:tracePt t="172986" x="8724900" y="3135313"/>
          <p14:tracePt t="172992" x="8742363" y="3144838"/>
          <p14:tracePt t="173000" x="8759825" y="3152775"/>
          <p14:tracePt t="173007" x="8767763" y="3160713"/>
          <p14:tracePt t="173015" x="8802688" y="3195638"/>
          <p14:tracePt t="173020" x="8818563" y="3211513"/>
          <p14:tracePt t="173031" x="8828088" y="3228975"/>
          <p14:tracePt t="173035" x="8853488" y="3246438"/>
          <p14:tracePt t="173042" x="8869363" y="3263900"/>
          <p14:tracePt t="173051" x="8878888" y="3279775"/>
          <p14:tracePt t="173056" x="8886825" y="3297238"/>
          <p14:tracePt t="173064" x="8904288" y="3322638"/>
          <p14:tracePt t="173070" x="8912225" y="3340100"/>
          <p14:tracePt t="173077" x="8921750" y="3348038"/>
          <p14:tracePt t="173085" x="8929688" y="3365500"/>
          <p14:tracePt t="173090" x="8929688" y="3382963"/>
          <p14:tracePt t="173098" x="8937625" y="3382963"/>
          <p14:tracePt t="173105" x="8947150" y="3398838"/>
          <p14:tracePt t="173118" x="8947150" y="3408363"/>
          <p14:tracePt t="173133" x="8947150" y="3416300"/>
          <p14:tracePt t="173153" x="8947150" y="3424238"/>
          <p14:tracePt t="173174" x="8947150" y="3433763"/>
          <p14:tracePt t="173195" x="8947150" y="3441700"/>
          <p14:tracePt t="173231" x="8955088" y="3441700"/>
          <p14:tracePt t="173495" x="8963025" y="3441700"/>
          <p14:tracePt t="173501" x="8988425" y="3441700"/>
          <p14:tracePt t="173509" x="9048750" y="3449638"/>
          <p14:tracePt t="173516" x="9074150" y="3459163"/>
          <p14:tracePt t="173524" x="9117013" y="3467100"/>
          <p14:tracePt t="173531" x="9142413" y="3475038"/>
          <p14:tracePt t="173537" x="9158288" y="3475038"/>
          <p14:tracePt t="173543" x="9167813" y="3475038"/>
          <p14:tracePt t="173550" x="9175750" y="3484563"/>
          <p14:tracePt t="173557" x="9183688" y="3492500"/>
          <p14:tracePt t="173578" x="9193213" y="3502025"/>
          <p14:tracePt t="173585" x="9201150" y="3502025"/>
          <p14:tracePt t="173599" x="9201150" y="3509963"/>
          <p14:tracePt t="173614" x="9209088" y="3509963"/>
          <p14:tracePt t="173627" x="9218613" y="3509963"/>
          <p14:tracePt t="173662" x="9226550" y="3509963"/>
          <p14:tracePt t="173704" x="9236075" y="3509963"/>
          <p14:tracePt t="173912" x="9226550" y="3509963"/>
          <p14:tracePt t="173948" x="9218613" y="3509963"/>
          <p14:tracePt t="174010" x="9218613" y="3502025"/>
          <p14:tracePt t="174086" x="9209088" y="3502025"/>
          <p14:tracePt t="174113" x="9209088" y="3492500"/>
          <p14:tracePt t="174162" x="9209088" y="3484563"/>
          <p14:tracePt t="174540" x="9209088" y="3475038"/>
          <p14:tracePt t="174587" x="9209088" y="3467100"/>
          <p14:tracePt t="174636" x="9209088" y="3459163"/>
          <p14:tracePt t="174678" x="9209088" y="3449638"/>
          <p14:tracePt t="174684" x="9218613" y="3449638"/>
          <p14:tracePt t="174705" x="9226550" y="3441700"/>
          <p14:tracePt t="174741" x="9226550" y="3433763"/>
          <p14:tracePt t="174761" x="9236075" y="3433763"/>
          <p14:tracePt t="174810" x="9244013" y="3433763"/>
          <p14:tracePt t="174845" x="9244013" y="3441700"/>
          <p14:tracePt t="174852" x="9244013" y="3449638"/>
          <p14:tracePt t="174866" x="9244013" y="3459163"/>
          <p14:tracePt t="174887" x="9244013" y="3467100"/>
          <p14:tracePt t="174901" x="9244013" y="3484563"/>
          <p14:tracePt t="174914" x="9244013" y="3492500"/>
          <p14:tracePt t="174929" x="9236075" y="3502025"/>
          <p14:tracePt t="174935" x="9226550" y="3502025"/>
          <p14:tracePt t="174946" x="9226550" y="3517900"/>
          <p14:tracePt t="174956" x="9226550" y="3527425"/>
          <p14:tracePt t="174965" x="9218613" y="3527425"/>
          <p14:tracePt t="174974" x="9218613" y="3535363"/>
          <p14:tracePt t="174977" x="9218613" y="3543300"/>
          <p14:tracePt t="174984" x="9209088" y="3552825"/>
          <p14:tracePt t="174998" x="9201150" y="3560763"/>
          <p14:tracePt t="175005" x="9193213" y="3560763"/>
          <p14:tracePt t="175013" x="9193213" y="3568700"/>
          <p14:tracePt t="175020" x="9183688" y="3568700"/>
          <p14:tracePt t="175026" x="9183688" y="3578225"/>
          <p14:tracePt t="175040" x="9175750" y="3578225"/>
          <p14:tracePt t="175047" x="9167813" y="3578225"/>
          <p14:tracePt t="175062" x="9158288" y="3578225"/>
          <p14:tracePt t="175074" x="9150350" y="3578225"/>
          <p14:tracePt t="175096" x="9142413" y="3578225"/>
          <p14:tracePt t="175194" x="9150350" y="3578225"/>
          <p14:tracePt t="175221" x="9158288" y="3578225"/>
          <p14:tracePt t="175228" x="9167813" y="3578225"/>
          <p14:tracePt t="175234" x="9167813" y="3568700"/>
          <p14:tracePt t="175242" x="9175750" y="3568700"/>
          <p14:tracePt t="175262" x="9175750" y="3560763"/>
          <p14:tracePt t="175270" x="9183688" y="3560763"/>
          <p14:tracePt t="175304" x="9193213" y="3560763"/>
          <p14:tracePt t="175312" x="9201150" y="3552825"/>
          <p14:tracePt t="175325" x="9201150" y="3543300"/>
          <p14:tracePt t="175332" x="9209088" y="3535363"/>
          <p14:tracePt t="175347" x="9209088" y="3527425"/>
          <p14:tracePt t="175353" x="9218613" y="3517900"/>
          <p14:tracePt t="175359" x="9226550" y="3509963"/>
          <p14:tracePt t="175367" x="9226550" y="3502025"/>
          <p14:tracePt t="175374" x="9226550" y="3492500"/>
          <p14:tracePt t="175381" x="9236075" y="3475038"/>
          <p14:tracePt t="175388" x="9236075" y="3459163"/>
          <p14:tracePt t="175396" x="9236075" y="3441700"/>
          <p14:tracePt t="175401" x="9236075" y="3416300"/>
          <p14:tracePt t="175409" x="9236075" y="3195638"/>
          <p14:tracePt t="175416" x="9209088" y="2617788"/>
          <p14:tracePt t="175422" x="9193213" y="2422525"/>
          <p14:tracePt t="175431" x="9193213" y="2311400"/>
          <p14:tracePt t="175436" x="9193213" y="2200275"/>
          <p14:tracePt t="175444" x="9183688" y="2133600"/>
          <p14:tracePt t="175450" x="9175750" y="2055813"/>
          <p14:tracePt t="175457" x="9167813" y="2030413"/>
          <p14:tracePt t="175465" x="9167813" y="2014538"/>
          <p14:tracePt t="175473" x="9158288" y="2005013"/>
          <p14:tracePt t="175479" x="9150350" y="1997075"/>
          <p14:tracePt t="175492" x="9150350" y="1989138"/>
          <p14:tracePt t="175513" x="9142413" y="1979613"/>
          <p14:tracePt t="175520" x="9142413" y="1954213"/>
          <p14:tracePt t="175529" x="9142413" y="1928813"/>
          <p14:tracePt t="175534" x="9142413" y="1835150"/>
          <p14:tracePt t="175541" x="9142413" y="1665288"/>
          <p14:tracePt t="175547" x="9142413" y="1477963"/>
          <p14:tracePt t="175555" x="9142413" y="1401763"/>
          <p14:tracePt t="175563" x="9142413" y="1343025"/>
          <p14:tracePt t="175569" x="9132888" y="1292225"/>
          <p14:tracePt t="175576" x="9124950" y="1274763"/>
          <p14:tracePt t="175583" x="9124950" y="1266825"/>
          <p14:tracePt t="175590" x="9107488" y="1257300"/>
          <p14:tracePt t="175603" x="9099550" y="1257300"/>
          <p14:tracePt t="175617" x="9091613" y="1257300"/>
          <p14:tracePt t="175631" x="9082088" y="1249363"/>
          <p14:tracePt t="175639" x="9074150" y="1249363"/>
          <p14:tracePt t="175646" x="9074150" y="1241425"/>
          <p14:tracePt t="175673" x="9064625" y="1241425"/>
          <p14:tracePt t="175687" x="9048750" y="1231900"/>
          <p14:tracePt t="175695" x="9048750" y="1223963"/>
          <p14:tracePt t="175701" x="9039225" y="1216025"/>
          <p14:tracePt t="175708" x="9013825" y="1189038"/>
          <p14:tracePt t="175715" x="8997950" y="1173163"/>
          <p14:tracePt t="175722" x="8963025" y="1147763"/>
          <p14:tracePt t="175730" x="8937625" y="1122363"/>
          <p14:tracePt t="175736" x="8894763" y="1087438"/>
          <p14:tracePt t="175742" x="8843963" y="1036638"/>
          <p14:tracePt t="175749" x="8785225" y="968375"/>
          <p14:tracePt t="175757" x="8759825" y="942975"/>
          <p14:tracePt t="175763" x="8734425" y="909638"/>
          <p14:tracePt t="175774" x="8709025" y="884238"/>
          <p14:tracePt t="175779" x="8683625" y="866775"/>
          <p14:tracePt t="175785" x="8674100" y="858838"/>
          <p14:tracePt t="175795" x="8666163" y="849313"/>
          <p14:tracePt t="175805" x="8658225" y="841375"/>
          <p14:tracePt t="175827" x="8648700" y="833438"/>
          <p14:tracePt t="175854" x="8640763" y="833438"/>
          <p14:tracePt t="175863" x="8632825" y="833438"/>
          <p14:tracePt t="175884" x="8623300" y="833438"/>
          <p14:tracePt t="175902" x="8623300" y="841375"/>
          <p14:tracePt t="175917" x="8615363" y="841375"/>
          <p14:tracePt t="175923" x="8615363" y="849313"/>
          <p14:tracePt t="175945" x="8605838" y="858838"/>
          <p14:tracePt t="175959" x="8597900" y="858838"/>
          <p14:tracePt t="175965" x="8597900" y="866775"/>
          <p14:tracePt t="175972" x="8589963" y="866775"/>
          <p14:tracePt t="175980" x="8589963" y="874713"/>
          <p14:tracePt t="176000" x="8580438" y="884238"/>
          <p14:tracePt t="176028" x="8572500" y="884238"/>
          <p14:tracePt t="176035" x="8564563" y="892175"/>
          <p14:tracePt t="176057" x="8555038" y="900113"/>
          <p14:tracePt t="176063" x="8547100" y="909638"/>
          <p14:tracePt t="176070" x="8539163" y="925513"/>
          <p14:tracePt t="176079" x="8521700" y="942975"/>
          <p14:tracePt t="176083" x="8513763" y="952500"/>
          <p14:tracePt t="176090" x="8504238" y="960438"/>
          <p14:tracePt t="176099" x="8496300" y="968375"/>
          <p14:tracePt t="176106" x="8496300" y="977900"/>
          <p14:tracePt t="176112" x="8488363" y="993775"/>
          <p14:tracePt t="176126" x="8478838" y="1003300"/>
          <p14:tracePt t="176133" x="8470900" y="1011238"/>
          <p14:tracePt t="176148" x="8470900" y="1019175"/>
          <p14:tracePt t="176162" x="8462963" y="1028700"/>
          <p14:tracePt t="176173" x="8462963" y="1036638"/>
          <p14:tracePt t="176195" x="8462963" y="1044575"/>
          <p14:tracePt t="176216" x="8453438" y="1044575"/>
          <p14:tracePt t="176222" x="8453438" y="1054100"/>
          <p14:tracePt t="176244" x="8445500" y="1062038"/>
          <p14:tracePt t="176250" x="8445500" y="1069975"/>
          <p14:tracePt t="176264" x="8435975" y="1069975"/>
          <p14:tracePt t="176280" x="8435975" y="1079500"/>
          <p14:tracePt t="176292" x="8428038" y="1079500"/>
          <p14:tracePt t="176299" x="8420100" y="1087438"/>
          <p14:tracePt t="176320" x="8402638" y="1096963"/>
          <p14:tracePt t="176329" x="8385175" y="1104900"/>
          <p14:tracePt t="176334" x="8369300" y="1104900"/>
          <p14:tracePt t="176342" x="8351838" y="1112838"/>
          <p14:tracePt t="176348" x="8343900" y="1122363"/>
          <p14:tracePt t="176356" x="8334375" y="1122363"/>
          <p14:tracePt t="176363" x="8318500" y="1122363"/>
          <p14:tracePt t="176369" x="8301038" y="1130300"/>
          <p14:tracePt t="176379" x="8291513" y="1147763"/>
          <p14:tracePt t="176382" x="8275638" y="1147763"/>
          <p14:tracePt t="176390" x="8258175" y="1163638"/>
          <p14:tracePt t="176397" x="8232775" y="1173163"/>
          <p14:tracePt t="176403" x="8224838" y="1181100"/>
          <p14:tracePt t="176412" x="8207375" y="1189038"/>
          <p14:tracePt t="176418" x="8181975" y="1206500"/>
          <p14:tracePt t="176425" x="8174038" y="1216025"/>
          <p14:tracePt t="176439" x="8164513" y="1231900"/>
          <p14:tracePt t="176446" x="8156575" y="1231900"/>
          <p14:tracePt t="176452" x="8147050" y="1241425"/>
          <p14:tracePt t="176467" x="8139113" y="1241425"/>
          <p14:tracePt t="176473" x="8139113" y="1249363"/>
          <p14:tracePt t="176481" x="8139113" y="1257300"/>
          <p14:tracePt t="176488" x="8131175" y="1257300"/>
          <p14:tracePt t="176502" x="8131175" y="1266825"/>
          <p14:tracePt t="176509" x="8121650" y="1274763"/>
          <p14:tracePt t="176522" x="8113713" y="1274763"/>
          <p14:tracePt t="176530" x="8113713" y="1292225"/>
          <p14:tracePt t="176544" x="8113713" y="1300163"/>
          <p14:tracePt t="176550" x="8105775" y="1308100"/>
          <p14:tracePt t="176557" x="8096250" y="1325563"/>
          <p14:tracePt t="176564" x="8096250" y="1350963"/>
          <p14:tracePt t="176570" x="8096250" y="1368425"/>
          <p14:tracePt t="176579" x="8088313" y="1385888"/>
          <p14:tracePt t="176585" x="8088313" y="1411288"/>
          <p14:tracePt t="176595" x="8080375" y="1427163"/>
          <p14:tracePt t="176599" x="8080375" y="1452563"/>
          <p14:tracePt t="176606" x="8080375" y="1477963"/>
          <p14:tracePt t="176613" x="8080375" y="1504950"/>
          <p14:tracePt t="176620" x="8080375" y="1520825"/>
          <p14:tracePt t="176628" x="8080375" y="1538288"/>
          <p14:tracePt t="176633" x="8080375" y="1546225"/>
          <p14:tracePt t="176645" x="8080375" y="1555750"/>
          <p14:tracePt t="176647" x="8080375" y="1571625"/>
          <p14:tracePt t="176663" x="8080375" y="1589088"/>
          <p14:tracePt t="176675" x="8080375" y="1597025"/>
          <p14:tracePt t="176690" x="8088313" y="1614488"/>
          <p14:tracePt t="176697" x="8096250" y="1622425"/>
          <p14:tracePt t="176703" x="8113713" y="1631950"/>
          <p14:tracePt t="176712" x="8131175" y="1649413"/>
          <p14:tracePt t="176717" x="8139113" y="1657350"/>
          <p14:tracePt t="176724" x="8174038" y="1674813"/>
          <p14:tracePt t="176731" x="8189913" y="1682750"/>
          <p14:tracePt t="176738" x="8207375" y="1690688"/>
          <p14:tracePt t="176746" x="8224838" y="1708150"/>
          <p14:tracePt t="176752" x="8240713" y="1708150"/>
          <p14:tracePt t="176759" x="8250238" y="1725613"/>
          <p14:tracePt t="176766" x="8266113" y="1725613"/>
          <p14:tracePt t="176772" x="8275638" y="1733550"/>
          <p14:tracePt t="176780" x="8275638" y="1741488"/>
          <p14:tracePt t="176787" x="8291513" y="1741488"/>
          <p14:tracePt t="176795" x="8291513" y="1758950"/>
          <p14:tracePt t="176801" x="8308975" y="1758950"/>
          <p14:tracePt t="176807" x="8308975" y="1766888"/>
          <p14:tracePt t="176814" x="8326438" y="1776413"/>
          <p14:tracePt t="176822" x="8334375" y="1776413"/>
          <p14:tracePt t="176829" x="8334375" y="1784350"/>
          <p14:tracePt t="176835" x="8351838" y="1784350"/>
          <p14:tracePt t="176846" x="8359775" y="1801813"/>
          <p14:tracePt t="176849" x="8369300" y="1809750"/>
          <p14:tracePt t="176857" x="8385175" y="1809750"/>
          <p14:tracePt t="176864" x="8402638" y="1827213"/>
          <p14:tracePt t="176871" x="8410575" y="1827213"/>
          <p14:tracePt t="176879" x="8428038" y="1835150"/>
          <p14:tracePt t="176883" x="8435975" y="1844675"/>
          <p14:tracePt t="176891" x="8453438" y="1852613"/>
          <p14:tracePt t="176898" x="8462963" y="1860550"/>
          <p14:tracePt t="176905" x="8470900" y="1860550"/>
          <p14:tracePt t="176912" x="8478838" y="1870075"/>
          <p14:tracePt t="176919" x="8496300" y="1878013"/>
          <p14:tracePt t="176928" x="8504238" y="1878013"/>
          <p14:tracePt t="176933" x="8513763" y="1885950"/>
          <p14:tracePt t="176946" x="8521700" y="1895475"/>
          <p14:tracePt t="176949" x="8539163" y="1903413"/>
          <p14:tracePt t="176953" x="8547100" y="1911350"/>
          <p14:tracePt t="176961" x="8555038" y="1920875"/>
          <p14:tracePt t="176967" x="8564563" y="1928813"/>
          <p14:tracePt t="176975" x="8572500" y="1938338"/>
          <p14:tracePt t="176983" x="8589963" y="1946275"/>
          <p14:tracePt t="176988" x="8589963" y="1954213"/>
          <p14:tracePt t="176997" x="8605838" y="1971675"/>
          <p14:tracePt t="177003" x="8605838" y="1989138"/>
          <p14:tracePt t="177011" x="8623300" y="2005013"/>
          <p14:tracePt t="177016" x="8640763" y="2039938"/>
          <p14:tracePt t="177023" x="8640763" y="2082800"/>
          <p14:tracePt t="177030" x="8658225" y="2124075"/>
          <p14:tracePt t="177038" x="8666163" y="2174875"/>
          <p14:tracePt t="177046" x="8683625" y="2235200"/>
          <p14:tracePt t="177052" x="8683625" y="2278063"/>
          <p14:tracePt t="177060" x="8683625" y="2328863"/>
          <p14:tracePt t="177065" x="8691563" y="2387600"/>
          <p14:tracePt t="177072" x="8691563" y="2422525"/>
          <p14:tracePt t="177080" x="8699500" y="2447925"/>
          <p14:tracePt t="177086" x="8699500" y="2473325"/>
          <p14:tracePt t="177094" x="8699500" y="2498725"/>
          <p14:tracePt t="177100" x="8699500" y="2549525"/>
          <p14:tracePt t="177107" x="8699500" y="2608263"/>
          <p14:tracePt t="177114" x="8699500" y="2633663"/>
          <p14:tracePt t="177124" x="8699500" y="2668588"/>
          <p14:tracePt t="177128" x="8699500" y="2701925"/>
          <p14:tracePt t="177135" x="8699500" y="2762250"/>
          <p14:tracePt t="177142" x="8699500" y="2820988"/>
          <p14:tracePt t="177149" x="8699500" y="2846388"/>
          <p14:tracePt t="177155" x="8691563" y="2871788"/>
          <p14:tracePt t="177163" x="8691563" y="2906713"/>
          <p14:tracePt t="177170" x="8691563" y="2949575"/>
          <p14:tracePt t="177178" x="8691563" y="2965450"/>
          <p14:tracePt t="177183" x="8691563" y="2990850"/>
          <p14:tracePt t="177191" x="8683625" y="3016250"/>
          <p14:tracePt t="177198" x="8683625" y="3041650"/>
          <p14:tracePt t="177204" x="8674100" y="3059113"/>
          <p14:tracePt t="177212" x="8674100" y="3067050"/>
          <p14:tracePt t="177218" x="8674100" y="3076575"/>
          <p14:tracePt t="177227" x="8666163" y="3094038"/>
          <p14:tracePt t="177232" x="8666163" y="3109913"/>
          <p14:tracePt t="177239" x="8666163" y="3127375"/>
          <p14:tracePt t="177247" x="8666163" y="3135313"/>
          <p14:tracePt t="177253" x="8666163" y="3144838"/>
          <p14:tracePt t="177262" x="8666163" y="3152775"/>
          <p14:tracePt t="177267" x="8666163" y="3160713"/>
          <p14:tracePt t="177275" x="8666163" y="3170238"/>
          <p14:tracePt t="177288" x="8666163" y="3178175"/>
          <p14:tracePt t="177302" x="8666163" y="3186113"/>
          <p14:tracePt t="177323" x="8666163" y="3195638"/>
          <p14:tracePt t="177337" x="8666163" y="3203575"/>
          <p14:tracePt t="177351" x="8666163" y="3211513"/>
          <p14:tracePt t="177364" x="8666163" y="3221038"/>
          <p14:tracePt t="177496" x="8658225" y="3221038"/>
          <p14:tracePt t="177629" x="8658225" y="3238500"/>
          <p14:tracePt t="177636" x="8658225" y="3271838"/>
          <p14:tracePt t="177644" x="8658225" y="3279775"/>
          <p14:tracePt t="177650" x="8666163" y="3322638"/>
          <p14:tracePt t="177657" x="8666163" y="3348038"/>
          <p14:tracePt t="177664" x="8683625" y="3373438"/>
          <p14:tracePt t="177671" x="8691563" y="3408363"/>
          <p14:tracePt t="177680" x="8709025" y="3433763"/>
          <p14:tracePt t="177685" x="8716963" y="3459163"/>
          <p14:tracePt t="177693" x="8716963" y="3475038"/>
          <p14:tracePt t="177699" x="8742363" y="3517900"/>
          <p14:tracePt t="177706" x="8767763" y="3552825"/>
          <p14:tracePt t="177714" x="8767763" y="3568700"/>
          <p14:tracePt t="177720" x="8777288" y="3586163"/>
          <p14:tracePt t="177728" x="8793163" y="3611563"/>
          <p14:tracePt t="177733" x="8802688" y="3619500"/>
          <p14:tracePt t="177741" x="8818563" y="3636963"/>
          <p14:tracePt t="177748" x="8818563" y="3646488"/>
          <p14:tracePt t="177754" x="8836025" y="3662363"/>
          <p14:tracePt t="177763" x="8836025" y="3671888"/>
          <p14:tracePt t="177770" x="8843963" y="3679825"/>
          <p14:tracePt t="177777" x="8853488" y="3687763"/>
          <p14:tracePt t="177782" x="8861425" y="3697288"/>
          <p14:tracePt t="177790" x="8869363" y="3705225"/>
          <p14:tracePt t="177803" x="8878888" y="3713163"/>
          <p14:tracePt t="177811" x="8894763" y="3722688"/>
          <p14:tracePt t="177818" x="8904288" y="3730625"/>
          <p14:tracePt t="177825" x="8912225" y="3738563"/>
          <p14:tracePt t="177831" x="8929688" y="3738563"/>
          <p14:tracePt t="177838" x="8929688" y="3748088"/>
          <p14:tracePt t="177846" x="8947150" y="3756025"/>
          <p14:tracePt t="177852" x="8963025" y="3756025"/>
          <p14:tracePt t="177860" x="8980488" y="3756025"/>
          <p14:tracePt t="177866" x="8988425" y="3763963"/>
          <p14:tracePt t="177873" x="8997950" y="3763963"/>
          <p14:tracePt t="177880" x="9013825" y="3763963"/>
          <p14:tracePt t="177887" x="9023350" y="3763963"/>
          <p14:tracePt t="177895" x="9031288" y="3763963"/>
          <p14:tracePt t="177909" x="9048750" y="3763963"/>
          <p14:tracePt t="177914" x="9064625" y="3763963"/>
          <p14:tracePt t="177922" x="9082088" y="3763963"/>
          <p14:tracePt t="177929" x="9099550" y="3763963"/>
          <p14:tracePt t="177936" x="9117013" y="3763963"/>
          <p14:tracePt t="177944" x="9142413" y="3756025"/>
          <p14:tracePt t="177960" x="9226550" y="3738563"/>
          <p14:tracePt t="177964" x="9251950" y="3730625"/>
          <p14:tracePt t="177971" x="9269413" y="3730625"/>
          <p14:tracePt t="177979" x="9277350" y="3730625"/>
          <p14:tracePt t="177984" x="9294813" y="3722688"/>
          <p14:tracePt t="177993" x="9312275" y="3713163"/>
          <p14:tracePt t="178005" x="9320213" y="3713163"/>
          <p14:tracePt t="178019" x="9328150" y="3713163"/>
          <p14:tracePt t="178027" x="9328150" y="3705225"/>
          <p14:tracePt t="178032" x="9337675" y="3705225"/>
          <p14:tracePt t="178039" x="9337675" y="3697288"/>
          <p14:tracePt t="178054" x="9345613" y="3687763"/>
          <p14:tracePt t="178061" x="9345613" y="3679825"/>
          <p14:tracePt t="178067" x="9345613" y="3671888"/>
          <p14:tracePt t="178076" x="9345613" y="3662363"/>
          <p14:tracePt t="178089" x="9345613" y="3646488"/>
          <p14:tracePt t="178096" x="9345613" y="3636963"/>
          <p14:tracePt t="178111" x="9345613" y="3629025"/>
          <p14:tracePt t="178116" x="9345613" y="3619500"/>
          <p14:tracePt t="178138" x="9345613" y="3611563"/>
          <p14:tracePt t="178144" x="9345613" y="3603625"/>
          <p14:tracePt t="178165" x="9345613" y="3586163"/>
          <p14:tracePt t="178176" x="9345613" y="3552825"/>
          <p14:tracePt t="178180" x="9345613" y="3502025"/>
          <p14:tracePt t="178187" x="9345613" y="3390900"/>
          <p14:tracePt t="178194" x="9353550" y="3279775"/>
          <p14:tracePt t="178201" x="9353550" y="3186113"/>
          <p14:tracePt t="178209" x="9363075" y="3127375"/>
          <p14:tracePt t="178214" x="9363075" y="3067050"/>
          <p14:tracePt t="178221" x="9363075" y="2990850"/>
          <p14:tracePt t="178229" x="9363075" y="2965450"/>
          <p14:tracePt t="178236" x="9363075" y="2940050"/>
          <p14:tracePt t="178245" x="9363075" y="2932113"/>
          <p14:tracePt t="178250" x="9363075" y="2914650"/>
          <p14:tracePt t="178263" x="9363075" y="2906713"/>
          <p14:tracePt t="178284" x="9363075" y="2897188"/>
          <p14:tracePt t="178312" x="9363075" y="2889250"/>
          <p14:tracePt t="178319" x="9363075" y="2881313"/>
          <p14:tracePt t="178327" x="9363075" y="2871788"/>
          <p14:tracePt t="178333" x="9363075" y="2863850"/>
          <p14:tracePt t="178340" x="9353550" y="2846388"/>
          <p14:tracePt t="178349" x="9353550" y="2830513"/>
          <p14:tracePt t="178353" x="9345613" y="2787650"/>
          <p14:tracePt t="178362" x="9337675" y="2762250"/>
          <p14:tracePt t="178367" x="9337675" y="2719388"/>
          <p14:tracePt t="178376" x="9328150" y="2668588"/>
          <p14:tracePt t="178382" x="9320213" y="2633663"/>
          <p14:tracePt t="178389" x="9320213" y="2617788"/>
          <p14:tracePt t="178395" x="9320213" y="2582863"/>
          <p14:tracePt t="178402" x="9312275" y="2541588"/>
          <p14:tracePt t="178412" x="9312275" y="2532063"/>
          <p14:tracePt t="178416" x="9302750" y="2516188"/>
          <p14:tracePt t="178423" x="9302750" y="2489200"/>
          <p14:tracePt t="178430" x="9294813" y="2463800"/>
          <p14:tracePt t="178438" x="9294813" y="2447925"/>
          <p14:tracePt t="178445" x="9294813" y="2422525"/>
          <p14:tracePt t="178451" x="9294813" y="2387600"/>
          <p14:tracePt t="178460" x="9294813" y="2328863"/>
          <p14:tracePt t="178465" x="9294813" y="2268538"/>
          <p14:tracePt t="178472" x="9294813" y="2235200"/>
          <p14:tracePt t="178479" x="9294813" y="2200275"/>
          <p14:tracePt t="178487" x="9294813" y="2184400"/>
          <p14:tracePt t="178494" x="9294813" y="2174875"/>
          <p14:tracePt t="178500" x="9294813" y="2159000"/>
          <p14:tracePt t="178514" x="9294813" y="2149475"/>
          <p14:tracePt t="178528" x="9294813" y="2141538"/>
          <p14:tracePt t="178535" x="9294813" y="2133600"/>
          <p14:tracePt t="178543" x="9294813" y="2108200"/>
          <p14:tracePt t="178549" x="9294813" y="2098675"/>
          <p14:tracePt t="178555" x="9302750" y="2073275"/>
          <p14:tracePt t="178563" x="9302750" y="2055813"/>
          <p14:tracePt t="178570" x="9320213" y="2022475"/>
          <p14:tracePt t="178577" x="9337675" y="1954213"/>
          <p14:tracePt t="178584" x="9353550" y="1920875"/>
          <p14:tracePt t="178592" x="9371013" y="1895475"/>
          <p14:tracePt t="178597" x="9371013" y="1878013"/>
          <p14:tracePt t="178604" x="9388475" y="1860550"/>
          <p14:tracePt t="178612" x="9388475" y="1844675"/>
          <p14:tracePt t="178619" x="9388475" y="1835150"/>
          <p14:tracePt t="178626" x="9413875" y="1819275"/>
          <p14:tracePt t="178632" x="9413875" y="1809750"/>
          <p14:tracePt t="178640" x="9421813" y="1801813"/>
          <p14:tracePt t="178646" x="9439275" y="1776413"/>
          <p14:tracePt t="178653" x="9472613" y="1751013"/>
          <p14:tracePt t="178661" x="9490075" y="1733550"/>
          <p14:tracePt t="178667" x="9507538" y="1725613"/>
          <p14:tracePt t="178675" x="9523413" y="1708150"/>
          <p14:tracePt t="178681" x="9540875" y="1700213"/>
          <p14:tracePt t="178689" x="9558338" y="1690688"/>
          <p14:tracePt t="178696" x="9558338" y="1682750"/>
          <p14:tracePt t="178711" x="9566275" y="1674813"/>
          <p14:tracePt t="178726" x="9575800" y="1665288"/>
          <p14:tracePt t="178737" x="9583738" y="1665288"/>
          <p14:tracePt t="178745" x="9601200" y="1665288"/>
          <p14:tracePt t="178751" x="9609138" y="1657350"/>
          <p14:tracePt t="178760" x="9626600" y="1657350"/>
          <p14:tracePt t="178764" x="9642475" y="1657350"/>
          <p14:tracePt t="178771" x="9667875" y="1649413"/>
          <p14:tracePt t="178778" x="9694863" y="1639888"/>
          <p14:tracePt t="178786" x="9702800" y="1639888"/>
          <p14:tracePt t="178794" x="9720263" y="1639888"/>
          <p14:tracePt t="178800" x="9745663" y="1631950"/>
          <p14:tracePt t="178806" x="9771063" y="1631950"/>
          <p14:tracePt t="178813" x="9779000" y="1622425"/>
          <p14:tracePt t="178821" x="9804400" y="1622425"/>
          <p14:tracePt t="178840" x="9829800" y="1614488"/>
          <p14:tracePt t="178844" x="9890125" y="1614488"/>
          <p14:tracePt t="178850" x="9898063" y="1614488"/>
          <p14:tracePt t="178858" x="9906000" y="1614488"/>
          <p14:tracePt t="178863" x="9923463" y="1614488"/>
          <p14:tracePt t="178878" x="9931400" y="1614488"/>
          <p14:tracePt t="178884" x="9940925" y="1606550"/>
          <p14:tracePt t="178892" x="9948863" y="1606550"/>
          <p14:tracePt t="178906" x="9956800" y="1606550"/>
          <p14:tracePt t="178912" x="9966325" y="1606550"/>
          <p14:tracePt t="178934" x="9974263" y="1606550"/>
          <p14:tracePt t="178942" x="9983788" y="1597025"/>
          <p14:tracePt t="178964" x="9983788" y="1589088"/>
          <p14:tracePt t="178968" x="9991725" y="1589088"/>
          <p14:tracePt t="179010" x="9991725" y="1581150"/>
          <p14:tracePt t="179025" x="9991725" y="1571625"/>
          <p14:tracePt t="179031" x="9991725" y="1563688"/>
          <p14:tracePt t="179038" x="9999663" y="1555750"/>
          <p14:tracePt t="179044" x="9999663" y="1538288"/>
          <p14:tracePt t="179052" x="9999663" y="1520825"/>
          <p14:tracePt t="179060" x="9999663" y="1495425"/>
          <p14:tracePt t="179065" x="10009188" y="1477963"/>
          <p14:tracePt t="179073" x="10009188" y="1462088"/>
          <p14:tracePt t="179080" x="10009188" y="1452563"/>
          <p14:tracePt t="179087" x="10009188" y="1427163"/>
          <p14:tracePt t="179094" x="10009188" y="1419225"/>
          <p14:tracePt t="179103" x="10009188" y="1411288"/>
          <p14:tracePt t="179115" x="10009188" y="1401763"/>
          <p14:tracePt t="179122" x="10009188" y="1393825"/>
          <p14:tracePt t="179136" x="10009188" y="1376363"/>
          <p14:tracePt t="179143" x="9991725" y="1360488"/>
          <p14:tracePt t="179150" x="9974263" y="1333500"/>
          <p14:tracePt t="179159" x="9966325" y="1317625"/>
          <p14:tracePt t="179163" x="9948863" y="1300163"/>
          <p14:tracePt t="179170" x="9931400" y="1282700"/>
          <p14:tracePt t="179180" x="9906000" y="1266825"/>
          <p14:tracePt t="179184" x="9898063" y="1257300"/>
          <p14:tracePt t="179192" x="9872663" y="1241425"/>
          <p14:tracePt t="179198" x="9872663" y="1231900"/>
          <p14:tracePt t="179206" x="9864725" y="1231900"/>
          <p14:tracePt t="179219" x="9847263" y="1223963"/>
          <p14:tracePt t="179227" x="9847263" y="1216025"/>
          <p14:tracePt t="179233" x="9839325" y="1216025"/>
          <p14:tracePt t="179247" x="9821863" y="1216025"/>
          <p14:tracePt t="179263" x="9812338" y="1216025"/>
          <p14:tracePt t="179268" x="9804400" y="1216025"/>
          <p14:tracePt t="179276" x="9796463" y="1216025"/>
          <p14:tracePt t="179282" x="9786938" y="1206500"/>
          <p14:tracePt t="179290" x="9779000" y="1206500"/>
          <p14:tracePt t="179295" x="9771063" y="1206500"/>
          <p14:tracePt t="179303" x="9761538" y="1206500"/>
          <p14:tracePt t="179323" x="9753600" y="1206500"/>
          <p14:tracePt t="179331" x="9745663" y="1206500"/>
          <p14:tracePt t="179338" x="9736138" y="1206500"/>
          <p14:tracePt t="179353" x="9720263" y="1206500"/>
          <p14:tracePt t="179360" x="9710738" y="1206500"/>
          <p14:tracePt t="179376" x="9694863" y="1206500"/>
          <p14:tracePt t="179386" x="9685338" y="1206500"/>
          <p14:tracePt t="179393" x="9677400" y="1206500"/>
          <p14:tracePt t="179401" x="9667875" y="1206500"/>
          <p14:tracePt t="179409" x="9667875" y="1198563"/>
          <p14:tracePt t="179414" x="9652000" y="1198563"/>
          <p14:tracePt t="179421" x="9642475" y="1189038"/>
          <p14:tracePt t="179435" x="9642475" y="1181100"/>
          <p14:tracePt t="179444" x="9634538" y="1181100"/>
          <p14:tracePt t="179463" x="9626600" y="1173163"/>
          <p14:tracePt t="179470" x="9626600" y="1163638"/>
          <p14:tracePt t="179476" x="9626600" y="1155700"/>
          <p14:tracePt t="179483" x="9626600" y="1147763"/>
          <p14:tracePt t="179577" x="9617075" y="1147763"/>
          <p14:tracePt t="179585" x="9617075" y="1155700"/>
          <p14:tracePt t="179616" x="9609138" y="1163638"/>
          <p14:tracePt t="179631" x="9609138" y="1173163"/>
          <p14:tracePt t="179639" x="9601200" y="1173163"/>
          <p14:tracePt t="179673" x="9601200" y="1181100"/>
          <p14:tracePt t="179709" x="9591675" y="1181100"/>
          <p14:tracePt t="179730" x="9591675" y="1189038"/>
          <p14:tracePt t="179813" x="9601200" y="1189038"/>
          <p14:tracePt t="179821" x="9609138" y="1189038"/>
          <p14:tracePt t="179827" x="9617075" y="1189038"/>
          <p14:tracePt t="179834" x="9634538" y="1189038"/>
          <p14:tracePt t="179842" x="9642475" y="1189038"/>
          <p14:tracePt t="179848" x="9667875" y="1189038"/>
          <p14:tracePt t="179855" x="9710738" y="1189038"/>
          <p14:tracePt t="179862" x="9753600" y="1189038"/>
          <p14:tracePt t="179869" x="9804400" y="1189038"/>
          <p14:tracePt t="179876" x="9855200" y="1189038"/>
          <p14:tracePt t="179883" x="9931400" y="1189038"/>
          <p14:tracePt t="179892" x="9999663" y="1189038"/>
          <p14:tracePt t="179897" x="10067925" y="1189038"/>
          <p14:tracePt t="179903" x="10118725" y="1189038"/>
          <p14:tracePt t="179911" x="10144125" y="1189038"/>
          <p14:tracePt t="179918" x="10186988" y="1189038"/>
          <p14:tracePt t="179925" x="10212388" y="1189038"/>
          <p14:tracePt t="179935" x="10237788" y="1181100"/>
          <p14:tracePt t="179943" x="10263188" y="1181100"/>
          <p14:tracePt t="179946" x="10288588" y="1181100"/>
          <p14:tracePt t="179953" x="10298113" y="1181100"/>
          <p14:tracePt t="179961" x="10306050" y="1181100"/>
          <p14:tracePt t="179966" x="10313988" y="1181100"/>
          <p14:tracePt t="179974" x="10323513" y="1181100"/>
          <p14:tracePt t="179994" x="10331450" y="1181100"/>
          <p14:tracePt t="180001" x="10339388" y="1181100"/>
          <p14:tracePt t="180015" x="10348913" y="1181100"/>
          <p14:tracePt t="180050" x="10356850" y="1181100"/>
          <p14:tracePt t="180071" x="10364788" y="1181100"/>
          <p14:tracePt t="180078" x="10364788" y="1173163"/>
          <p14:tracePt t="180094" x="10374313" y="1173163"/>
          <p14:tracePt t="180106" x="10382250" y="1173163"/>
          <p14:tracePt t="180114" x="10390188" y="1173163"/>
          <p14:tracePt t="180120" x="10390188" y="1163638"/>
          <p14:tracePt t="180126" x="10407650" y="1155700"/>
          <p14:tracePt t="180133" x="10425113" y="1155700"/>
          <p14:tracePt t="180142" x="10433050" y="1138238"/>
          <p14:tracePt t="180147" x="10442575" y="1138238"/>
          <p14:tracePt t="180155" x="10458450" y="1130300"/>
          <p14:tracePt t="180161" x="10467975" y="1122363"/>
          <p14:tracePt t="180169" x="10483850" y="1112838"/>
          <p14:tracePt t="180176" x="10501313" y="1104900"/>
          <p14:tracePt t="180182" x="10509250" y="1096963"/>
          <p14:tracePt t="180192" x="10518775" y="1087438"/>
          <p14:tracePt t="180196" x="10526713" y="1087438"/>
          <p14:tracePt t="180203" x="10534650" y="1087438"/>
          <p14:tracePt t="180211" x="10544175" y="1079500"/>
          <p14:tracePt t="180217" x="10544175" y="1069975"/>
          <p14:tracePt t="180224" x="10552113" y="1062038"/>
          <p14:tracePt t="180238" x="10569575" y="1062038"/>
          <p14:tracePt t="180244" x="10569575" y="1054100"/>
          <p14:tracePt t="180260" x="10569575" y="1044575"/>
          <p14:tracePt t="180266" x="10577513" y="1044575"/>
          <p14:tracePt t="180280" x="10577513" y="1036638"/>
          <p14:tracePt t="180287" x="10585450" y="1036638"/>
          <p14:tracePt t="180307" x="10585450" y="1028700"/>
          <p14:tracePt t="180328" x="10594975" y="1019175"/>
          <p14:tracePt t="180343" x="10594975" y="1011238"/>
          <p14:tracePt t="180363" x="10594975" y="1003300"/>
          <p14:tracePt t="180384" x="10594975" y="993775"/>
          <p14:tracePt t="180412" x="10594975" y="985838"/>
          <p14:tracePt t="180426" x="10594975" y="977900"/>
          <p14:tracePt t="180447" x="10594975" y="968375"/>
          <p14:tracePt t="180482" x="10585450" y="968375"/>
          <p14:tracePt t="180496" x="10585450" y="960438"/>
          <p14:tracePt t="180503" x="10577513" y="960438"/>
          <p14:tracePt t="180523" x="10569575" y="960438"/>
          <p14:tracePt t="180530" x="10560050" y="960438"/>
          <p14:tracePt t="180545" x="10560050" y="952500"/>
          <p14:tracePt t="180551" x="10552113" y="952500"/>
          <p14:tracePt t="180566" x="10544175" y="952500"/>
          <p14:tracePt t="180574" x="10534650" y="952500"/>
          <p14:tracePt t="180579" x="10526713" y="952500"/>
          <p14:tracePt t="180593" x="10518775" y="952500"/>
          <p14:tracePt t="180600" x="10509250" y="952500"/>
          <p14:tracePt t="180614" x="10501313" y="952500"/>
          <p14:tracePt t="180628" x="10493375" y="952500"/>
          <p14:tracePt t="180635" x="10483850" y="952500"/>
          <p14:tracePt t="180642" x="10475913" y="952500"/>
          <p14:tracePt t="180649" x="10467975" y="952500"/>
          <p14:tracePt t="180657" x="10467975" y="960438"/>
          <p14:tracePt t="180662" x="10458450" y="960438"/>
          <p14:tracePt t="180670" x="10442575" y="960438"/>
          <p14:tracePt t="180676" x="10442575" y="968375"/>
          <p14:tracePt t="180683" x="10433050" y="968375"/>
          <p14:tracePt t="180692" x="10415588" y="985838"/>
          <p14:tracePt t="180698" x="10390188" y="1003300"/>
          <p14:tracePt t="180705" x="10323513" y="1044575"/>
          <p14:tracePt t="180711" x="10255250" y="1112838"/>
          <p14:tracePt t="180719" x="10153650" y="1189038"/>
          <p14:tracePt t="180726" x="10050463" y="1274763"/>
          <p14:tracePt t="180734" x="9983788" y="1325563"/>
          <p14:tracePt t="180741" x="9948863" y="1350963"/>
          <p14:tracePt t="180746" x="9923463" y="1368425"/>
          <p14:tracePt t="180752" x="9906000" y="1401763"/>
          <p14:tracePt t="180762" x="9890125" y="1419225"/>
          <p14:tracePt t="180768" x="9880600" y="1419225"/>
          <p14:tracePt t="180776" x="9872663" y="1427163"/>
          <p14:tracePt t="180781" x="9872663" y="1436688"/>
          <p14:tracePt t="180795" x="9864725" y="1444625"/>
          <p14:tracePt t="180804" x="9864725" y="1452563"/>
          <p14:tracePt t="180817" x="9864725" y="1462088"/>
          <p14:tracePt t="180837" x="9864725" y="1470025"/>
          <p14:tracePt t="180858" x="9864725" y="1477963"/>
          <p14:tracePt t="180865" x="9864725" y="1487488"/>
          <p14:tracePt t="180878" x="9864725" y="1504950"/>
          <p14:tracePt t="180886" x="9864725" y="1520825"/>
          <p14:tracePt t="180893" x="9864725" y="1538288"/>
          <p14:tracePt t="180900" x="9872663" y="1555750"/>
          <p14:tracePt t="180908" x="9872663" y="1571625"/>
          <p14:tracePt t="180913" x="9880600" y="1589088"/>
          <p14:tracePt t="180921" x="9880600" y="1606550"/>
          <p14:tracePt t="180927" x="9890125" y="1622425"/>
          <p14:tracePt t="180934" x="9898063" y="1631950"/>
          <p14:tracePt t="180945" x="9898063" y="1639888"/>
          <p14:tracePt t="180957" x="9906000" y="1657350"/>
          <p14:tracePt t="180964" x="9923463" y="1665288"/>
          <p14:tracePt t="180970" x="9923463" y="1674813"/>
          <p14:tracePt t="180976" x="9940925" y="1682750"/>
          <p14:tracePt t="180983" x="9948863" y="1690688"/>
          <p14:tracePt t="180991" x="9974263" y="1700213"/>
          <p14:tracePt t="180997" x="10009188" y="1716088"/>
          <p14:tracePt t="181004" x="10067925" y="1741488"/>
          <p14:tracePt t="181010" x="10161588" y="1766888"/>
          <p14:tracePt t="181019" x="10237788" y="1784350"/>
          <p14:tracePt t="181025" x="10339388" y="1793875"/>
          <p14:tracePt t="181031" x="10458450" y="1819275"/>
          <p14:tracePt t="181040" x="10534650" y="1827213"/>
          <p14:tracePt t="181046" x="10569575" y="1827213"/>
          <p14:tracePt t="181053" x="10663238" y="1852613"/>
          <p14:tracePt t="181059" x="10729913" y="1860550"/>
          <p14:tracePt t="181067" x="10782300" y="1870075"/>
          <p14:tracePt t="181074" x="10833100" y="1870075"/>
          <p14:tracePt t="181081" x="10901363" y="1878013"/>
          <p14:tracePt t="181088" x="10968038" y="1895475"/>
          <p14:tracePt t="181095" x="11002963" y="1895475"/>
          <p14:tracePt t="181102" x="11061700" y="1895475"/>
          <p14:tracePt t="181109" x="11104563" y="1903413"/>
          <p14:tracePt t="181115" x="11155363" y="1920875"/>
          <p14:tracePt t="181126" x="11180763" y="1920875"/>
          <p14:tracePt t="181129" x="11223625" y="1920875"/>
          <p14:tracePt t="181136" x="11274425" y="1928813"/>
          <p14:tracePt t="181144" x="11291888" y="1938338"/>
          <p14:tracePt t="181151" x="11317288" y="1938338"/>
          <p14:tracePt t="181159" x="11333163" y="1946275"/>
          <p14:tracePt t="181164" x="11350625" y="1946275"/>
          <p14:tracePt t="181174" x="11368088" y="1946275"/>
          <p14:tracePt t="181178" x="11393488" y="1946275"/>
          <p14:tracePt t="181185" x="11426825" y="1946275"/>
          <p14:tracePt t="181192" x="11436350" y="1946275"/>
          <p14:tracePt t="181199" x="11461750" y="1946275"/>
          <p14:tracePt t="181207" x="11487150" y="1938338"/>
          <p14:tracePt t="181213" x="11512550" y="1938338"/>
          <p14:tracePt t="181221" x="11530013" y="1928813"/>
          <p14:tracePt t="181227" x="11545888" y="1928813"/>
          <p14:tracePt t="181233" x="11563350" y="1920875"/>
          <p14:tracePt t="181241" x="11571288" y="1911350"/>
          <p14:tracePt t="181248" x="11596688" y="1911350"/>
          <p14:tracePt t="181257" x="11606213" y="1911350"/>
          <p14:tracePt t="181262" x="11622088" y="1895475"/>
          <p14:tracePt t="181269" x="11647488" y="1885950"/>
          <p14:tracePt t="181277" x="11664950" y="1878013"/>
          <p14:tracePt t="181285" x="11690350" y="1870075"/>
          <p14:tracePt t="181291" x="11707813" y="1860550"/>
          <p14:tracePt t="181297" x="11725275" y="1852613"/>
          <p14:tracePt t="181304" x="11733213" y="1844675"/>
          <p14:tracePt t="181310" x="11758613" y="1835150"/>
          <p14:tracePt t="181317" x="11776075" y="1819275"/>
          <p14:tracePt t="181325" x="11784013" y="1819275"/>
          <p14:tracePt t="181340" x="11801475" y="1801813"/>
          <p14:tracePt t="181346" x="11809413" y="1801813"/>
          <p14:tracePt t="181363" x="11818938" y="1793875"/>
          <p14:tracePt t="181366" x="11834813" y="1776413"/>
          <p14:tracePt t="181374" x="11844338" y="1766888"/>
          <p14:tracePt t="181380" x="11852275" y="1741488"/>
          <p14:tracePt t="181387" x="11860213" y="1725613"/>
          <p14:tracePt t="181394" x="11885613" y="1700213"/>
          <p14:tracePt t="181401" x="11895138" y="1682750"/>
          <p14:tracePt t="181408" x="11911013" y="1649413"/>
          <p14:tracePt t="181415" x="11928475" y="1622425"/>
          <p14:tracePt t="181424" x="11936413" y="1589088"/>
          <p14:tracePt t="181429" x="11945938" y="1555750"/>
          <p14:tracePt t="181436" x="11961813" y="1530350"/>
          <p14:tracePt t="181443" x="11961813" y="1520825"/>
          <p14:tracePt t="181450" x="11961813" y="1504950"/>
          <p14:tracePt t="181458" x="11971338" y="1504950"/>
          <p14:tracePt t="181465" x="11971338" y="1495425"/>
          <p14:tracePt t="181471" x="11979275" y="1487488"/>
          <p14:tracePt t="181485" x="11979275" y="1477963"/>
          <p14:tracePt t="181492" x="11979275" y="1470025"/>
          <p14:tracePt t="181507" x="11979275" y="1462088"/>
          <p14:tracePt t="181519" x="11979275" y="1452563"/>
          <p14:tracePt t="181533" x="11979275" y="1444625"/>
          <p14:tracePt t="181541" x="11979275" y="1436688"/>
          <p14:tracePt t="181548" x="11979275" y="1427163"/>
          <p14:tracePt t="181560" x="11979275" y="1411288"/>
          <p14:tracePt t="181568" x="11979275" y="1401763"/>
          <p14:tracePt t="181582" x="11971338" y="1393825"/>
          <p14:tracePt t="181590" x="11971338" y="1376363"/>
          <p14:tracePt t="181596" x="11971338" y="1368425"/>
          <p14:tracePt t="181603" x="11953875" y="1350963"/>
          <p14:tracePt t="181610" x="11945938" y="1325563"/>
          <p14:tracePt t="181618" x="11928475" y="1308100"/>
          <p14:tracePt t="181625" x="11903075" y="1274763"/>
          <p14:tracePt t="181631" x="11877675" y="1241425"/>
          <p14:tracePt t="181640" x="11852275" y="1198563"/>
          <p14:tracePt t="181645" x="11844338" y="1189038"/>
          <p14:tracePt t="181652" x="11826875" y="1181100"/>
          <p14:tracePt t="181661" x="11809413" y="1155700"/>
          <p14:tracePt t="181666" x="11801475" y="1147763"/>
          <p14:tracePt t="181674" x="11791950" y="1130300"/>
          <p14:tracePt t="181679" x="11776075" y="1122363"/>
          <p14:tracePt t="181687" x="11758613" y="1104900"/>
          <p14:tracePt t="181694" x="11733213" y="1079500"/>
          <p14:tracePt t="181700" x="11682413" y="1044575"/>
          <p14:tracePt t="181708" x="11606213" y="1003300"/>
          <p14:tracePt t="181715" x="11530013" y="968375"/>
          <p14:tracePt t="181728" x="11393488" y="884238"/>
          <p14:tracePt t="181735" x="11350625" y="866775"/>
          <p14:tracePt t="181743" x="11325225" y="858838"/>
          <p14:tracePt t="181749" x="11307763" y="849313"/>
          <p14:tracePt t="181757" x="11291888" y="841375"/>
          <p14:tracePt t="181774" x="11282363" y="841375"/>
          <p14:tracePt t="181778" x="11274425" y="833438"/>
          <p14:tracePt t="181784" x="11266488" y="833438"/>
          <p14:tracePt t="181792" x="11256963" y="833438"/>
          <p14:tracePt t="181798" x="11241088" y="833438"/>
          <p14:tracePt t="181806" x="11215688" y="833438"/>
          <p14:tracePt t="181812" x="11163300" y="833438"/>
          <p14:tracePt t="181819" x="11061700" y="833438"/>
          <p14:tracePt t="181825" x="10917238" y="841375"/>
          <p14:tracePt t="181832" x="10782300" y="874713"/>
          <p14:tracePt t="181841" x="10704513" y="892175"/>
          <p14:tracePt t="181846" x="10645775" y="909638"/>
          <p14:tracePt t="181853" x="10594975" y="925513"/>
          <p14:tracePt t="181861" x="10569575" y="942975"/>
          <p14:tracePt t="181868" x="10526713" y="960438"/>
          <p14:tracePt t="181875" x="10509250" y="960438"/>
          <p14:tracePt t="181882" x="10493375" y="968375"/>
          <p14:tracePt t="181890" x="10475913" y="985838"/>
          <p14:tracePt t="181895" x="10433050" y="993775"/>
          <p14:tracePt t="181902" x="10415588" y="1019175"/>
          <p14:tracePt t="181909" x="10399713" y="1019175"/>
          <p14:tracePt t="181916" x="10364788" y="1054100"/>
          <p14:tracePt t="181924" x="10339388" y="1062038"/>
          <p14:tracePt t="181930" x="10331450" y="1079500"/>
          <p14:tracePt t="181938" x="10298113" y="1104900"/>
          <p14:tracePt t="181959" x="10245725" y="1147763"/>
          <p14:tracePt t="181965" x="10229850" y="1173163"/>
          <p14:tracePt t="181974" x="10212388" y="1181100"/>
          <p14:tracePt t="181978" x="10179050" y="1231900"/>
          <p14:tracePt t="181985" x="10144125" y="1266825"/>
          <p14:tracePt t="181993" x="10110788" y="1317625"/>
          <p14:tracePt t="182000" x="10067925" y="1368425"/>
          <p14:tracePt t="182008" x="10042525" y="1411288"/>
          <p14:tracePt t="182013" x="9991725" y="1495425"/>
          <p14:tracePt t="182023" x="9966325" y="1555750"/>
          <p14:tracePt t="182028" x="9915525" y="1622425"/>
          <p14:tracePt t="182035" x="9906000" y="1665288"/>
          <p14:tracePt t="182042" x="9898063" y="1690688"/>
          <p14:tracePt t="182049" x="9880600" y="1690688"/>
          <p14:tracePt t="182057" x="9880600" y="1708150"/>
          <p14:tracePt t="182070" x="9872663" y="1708150"/>
          <p14:tracePt t="182076" x="9872663" y="1716088"/>
          <p14:tracePt t="182113" x="9872663" y="1725613"/>
          <p14:tracePt t="182140" x="9872663" y="1733550"/>
          <p14:tracePt t="182174" x="9872663" y="1741488"/>
          <p14:tracePt t="182181" x="9880600" y="1741488"/>
          <p14:tracePt t="182189" x="9880600" y="1751013"/>
          <p14:tracePt t="182208" x="9890125" y="1758950"/>
          <p14:tracePt t="182237" x="9898063" y="1766888"/>
          <p14:tracePt t="182278" x="9898063" y="1776413"/>
          <p14:tracePt t="182285" x="9906000" y="1776413"/>
          <p14:tracePt t="182335" x="9915525" y="1776413"/>
          <p14:tracePt t="182349" x="9923463" y="1776413"/>
          <p14:tracePt t="182383" x="9931400" y="1776413"/>
          <p14:tracePt t="182418" x="9940925" y="1776413"/>
          <p14:tracePt t="182439" x="9948863" y="1776413"/>
          <p14:tracePt t="182446" x="9956800" y="1776413"/>
          <p14:tracePt t="182453" x="9974263" y="1776413"/>
          <p14:tracePt t="182459" x="9983788" y="1776413"/>
          <p14:tracePt t="182467" x="10009188" y="1776413"/>
          <p14:tracePt t="182474" x="10034588" y="1776413"/>
          <p14:tracePt t="182481" x="10059988" y="1776413"/>
          <p14:tracePt t="182489" x="10093325" y="1784350"/>
          <p14:tracePt t="182494" x="10136188" y="1793875"/>
          <p14:tracePt t="182501" x="10179050" y="1801813"/>
          <p14:tracePt t="182508" x="10229850" y="1809750"/>
          <p14:tracePt t="182515" x="10298113" y="1827213"/>
          <p14:tracePt t="182523" x="10323513" y="1835150"/>
          <p14:tracePt t="182529" x="10348913" y="1844675"/>
          <p14:tracePt t="182536" x="10364788" y="1844675"/>
          <p14:tracePt t="182543" x="10390188" y="1852613"/>
          <p14:tracePt t="182551" x="10399713" y="1852613"/>
          <p14:tracePt t="182559" x="10415588" y="1852613"/>
          <p14:tracePt t="182563" x="10442575" y="1860550"/>
          <p14:tracePt t="182573" x="10458450" y="1860550"/>
          <p14:tracePt t="182578" x="10475913" y="1870075"/>
          <p14:tracePt t="182585" x="10501313" y="1870075"/>
          <p14:tracePt t="182594" x="10518775" y="1870075"/>
          <p14:tracePt t="182600" x="10552113" y="1870075"/>
          <p14:tracePt t="182607" x="10594975" y="1870075"/>
          <p14:tracePt t="182613" x="10653713" y="1870075"/>
          <p14:tracePt t="182619" x="10714038" y="1870075"/>
          <p14:tracePt t="182628" x="10772775" y="1860550"/>
          <p14:tracePt t="182634" x="10807700" y="1860550"/>
          <p14:tracePt t="182641" x="10815638" y="1852613"/>
          <p14:tracePt t="182783" x="10807700" y="1852613"/>
          <p14:tracePt t="182799" x="10807700" y="1860550"/>
          <p14:tracePt t="182859" x="10807700" y="1870075"/>
          <p14:tracePt t="182965" x="10807700" y="1878013"/>
          <p14:tracePt t="182971" x="10807700" y="1885950"/>
          <p14:tracePt t="182978" x="10798175" y="1885950"/>
          <p14:tracePt t="182986" x="10798175" y="1895475"/>
          <p14:tracePt t="182999" x="10798175" y="1903413"/>
          <p14:tracePt t="183006" x="10790238" y="1903413"/>
          <p14:tracePt t="183013" x="10790238" y="1911350"/>
          <p14:tracePt t="183026" x="10782300" y="1920875"/>
          <p14:tracePt t="183033" x="10782300" y="1928813"/>
          <p14:tracePt t="183044" x="10772775" y="1928813"/>
          <p14:tracePt t="183048" x="10772775" y="1938338"/>
          <p14:tracePt t="183056" x="10764838" y="1938338"/>
          <p14:tracePt t="183069" x="10764838" y="1946275"/>
          <p14:tracePt t="183085" x="10756900" y="1954213"/>
          <p14:tracePt t="183097" x="10756900" y="1963738"/>
          <p14:tracePt t="183105" x="10747375" y="1963738"/>
          <p14:tracePt t="183111" x="10739438" y="1971675"/>
          <p14:tracePt t="183131" x="10729913" y="1979613"/>
          <p14:tracePt t="183145" x="10729913" y="1989138"/>
          <p14:tracePt t="183159" x="10721975" y="1989138"/>
          <p14:tracePt t="183180" x="10714038" y="1997075"/>
          <p14:tracePt t="183201" x="10704513" y="1997075"/>
          <p14:tracePt t="183215" x="10696575" y="1997075"/>
          <p14:tracePt t="183222" x="10696575" y="2005013"/>
          <p14:tracePt t="183256" x="10688638" y="2005013"/>
          <p14:tracePt t="183305" x="10679113" y="2005013"/>
          <p14:tracePt t="183375" x="10679113" y="1997075"/>
          <p14:tracePt t="183389" x="10679113" y="1989138"/>
          <p14:tracePt t="183396" x="10688638" y="1989138"/>
          <p14:tracePt t="183406" x="10688638" y="1979613"/>
          <p14:tracePt t="183417" x="10696575" y="1979613"/>
          <p14:tracePt t="183424" x="10696575" y="1971675"/>
          <p14:tracePt t="183439" x="10704513" y="1963738"/>
          <p14:tracePt t="183452" x="10714038" y="1954213"/>
          <p14:tracePt t="183459" x="10714038" y="1946275"/>
          <p14:tracePt t="183479" x="10714038" y="1938338"/>
          <p14:tracePt t="183494" x="10721975" y="1928813"/>
          <p14:tracePt t="183508" x="10721975" y="1920875"/>
          <p14:tracePt t="183522" x="10721975" y="1911350"/>
          <p14:tracePt t="183529" x="10729913" y="1895475"/>
          <p14:tracePt t="183542" x="10729913" y="1878013"/>
          <p14:tracePt t="183550" x="10739438" y="1860550"/>
          <p14:tracePt t="183563" x="10739438" y="1844675"/>
          <p14:tracePt t="183572" x="10747375" y="1827213"/>
          <p14:tracePt t="183577" x="10764838" y="1758950"/>
          <p14:tracePt t="183583" x="10790238" y="1649413"/>
          <p14:tracePt t="183591" x="10815638" y="1504950"/>
          <p14:tracePt t="183599" x="10823575" y="1419225"/>
          <p14:tracePt t="183607" x="10833100" y="1343025"/>
          <p14:tracePt t="183611" x="10833100" y="1282700"/>
          <p14:tracePt t="183620" x="10833100" y="1241425"/>
          <p14:tracePt t="183625" x="10833100" y="1216025"/>
          <p14:tracePt t="183633" x="10823575" y="1206500"/>
          <p14:tracePt t="183639" x="10823575" y="1198563"/>
          <p14:tracePt t="183647" x="10823575" y="1189038"/>
          <p14:tracePt t="183661" x="10815638" y="1189038"/>
          <p14:tracePt t="183668" x="10815638" y="1181100"/>
          <p14:tracePt t="183674" x="10807700" y="1181100"/>
          <p14:tracePt t="183697" x="10798175" y="1181100"/>
          <p14:tracePt t="183704" x="10798175" y="1173163"/>
          <p14:tracePt t="183709" x="10790238" y="1173163"/>
          <p14:tracePt t="183723" x="10782300" y="1163638"/>
          <p14:tracePt t="183731" x="10772775" y="1163638"/>
          <p14:tracePt t="183745" x="10764838" y="1155700"/>
          <p14:tracePt t="183751" x="10756900" y="1155700"/>
          <p14:tracePt t="183757" x="10747375" y="1155700"/>
          <p14:tracePt t="183765" x="10729913" y="1147763"/>
          <p14:tracePt t="183778" x="10721975" y="1138238"/>
          <p14:tracePt t="183788" x="10704513" y="1138238"/>
          <p14:tracePt t="183793" x="10688638" y="1138238"/>
          <p14:tracePt t="183800" x="10671175" y="1130300"/>
          <p14:tracePt t="183806" x="10663238" y="1130300"/>
          <p14:tracePt t="183814" x="10645775" y="1130300"/>
          <p14:tracePt t="183822" x="10628313" y="1130300"/>
          <p14:tracePt t="183827" x="10612438" y="1130300"/>
          <p14:tracePt t="183844" x="10602913" y="1130300"/>
          <p14:tracePt t="183849" x="10594975" y="1130300"/>
          <p14:tracePt t="183856" x="10577513" y="1130300"/>
          <p14:tracePt t="183877" x="10569575" y="1130300"/>
          <p14:tracePt t="183890" x="10560050" y="1130300"/>
          <p14:tracePt t="183897" x="10560050" y="1138238"/>
          <p14:tracePt t="183906" x="10552113" y="1138238"/>
          <p14:tracePt t="183911" x="10544175" y="1138238"/>
          <p14:tracePt t="183918" x="10544175" y="1147763"/>
          <p14:tracePt t="183926" x="10544175" y="1155700"/>
          <p14:tracePt t="183932" x="10534650" y="1163638"/>
          <p14:tracePt t="183940" x="10526713" y="1163638"/>
          <p14:tracePt t="183954" x="10518775" y="1181100"/>
          <p14:tracePt t="183959" x="10518775" y="1189038"/>
          <p14:tracePt t="183969" x="10509250" y="1189038"/>
          <p14:tracePt t="183974" x="10509250" y="1198563"/>
          <p14:tracePt t="183981" x="10509250" y="1206500"/>
          <p14:tracePt t="183995" x="10509250" y="1216025"/>
          <p14:tracePt t="184003" x="10509250" y="1223963"/>
          <p14:tracePt t="184023" x="10509250" y="1231900"/>
          <p14:tracePt t="184038" x="10509250" y="1241425"/>
          <p14:tracePt t="184043" x="10509250" y="1249363"/>
          <p14:tracePt t="184064" x="10518775" y="1249363"/>
          <p14:tracePt t="184073" x="10526713" y="1249363"/>
          <p14:tracePt t="184079" x="10534650" y="1249363"/>
          <p14:tracePt t="184086" x="10544175" y="1249363"/>
          <p14:tracePt t="184095" x="10560050" y="1249363"/>
          <p14:tracePt t="184099" x="10577513" y="1249363"/>
          <p14:tracePt t="184106" x="10612438" y="1249363"/>
          <p14:tracePt t="184113" x="10679113" y="1241425"/>
          <p14:tracePt t="184121" x="10782300" y="1241425"/>
          <p14:tracePt t="184126" x="10901363" y="1241425"/>
          <p14:tracePt t="184136" x="10993438" y="1241425"/>
          <p14:tracePt t="184143" x="11053763" y="1241425"/>
          <p14:tracePt t="184148" x="11137900" y="1241425"/>
          <p14:tracePt t="184155" x="11206163" y="1241425"/>
          <p14:tracePt t="184162" x="11231563" y="1241425"/>
          <p14:tracePt t="184171" x="11266488" y="1249363"/>
          <p14:tracePt t="184176" x="11291888" y="1249363"/>
          <p14:tracePt t="184184" x="11299825" y="1249363"/>
          <p14:tracePt t="184190" x="11307763" y="1249363"/>
          <p14:tracePt t="184196" x="11325225" y="1249363"/>
          <p14:tracePt t="184211" x="11333163" y="1249363"/>
          <p14:tracePt t="184218" x="11350625" y="1249363"/>
          <p14:tracePt t="184225" x="11360150" y="1249363"/>
          <p14:tracePt t="184232" x="11368088" y="1249363"/>
          <p14:tracePt t="184239" x="11376025" y="1249363"/>
          <p14:tracePt t="184246" x="11385550" y="1249363"/>
          <p14:tracePt t="184255" x="11401425" y="1249363"/>
          <p14:tracePt t="184260" x="11418888" y="1249363"/>
          <p14:tracePt t="184267" x="11436350" y="1249363"/>
          <p14:tracePt t="184273" x="11444288" y="1249363"/>
          <p14:tracePt t="184281" x="11452225" y="1249363"/>
          <p14:tracePt t="184288" x="11461750" y="1249363"/>
          <p14:tracePt t="184295" x="11469688" y="1249363"/>
          <p14:tracePt t="184302" x="11477625" y="1249363"/>
          <p14:tracePt t="184308" x="11487150" y="1249363"/>
          <p14:tracePt t="184315" x="11512550" y="1249363"/>
          <p14:tracePt t="184322" x="11520488" y="1249363"/>
          <p14:tracePt t="184329" x="11537950" y="1249363"/>
          <p14:tracePt t="184338" x="11545888" y="1249363"/>
          <p14:tracePt t="184343" x="11563350" y="1249363"/>
          <p14:tracePt t="184350" x="11571288" y="1249363"/>
          <p14:tracePt t="184357" x="11580813" y="1249363"/>
          <p14:tracePt t="184364" x="11588750" y="1249363"/>
          <p14:tracePt t="184375" x="11596688" y="1249363"/>
          <p14:tracePt t="184378" x="11606213" y="1249363"/>
          <p14:tracePt t="184392" x="11614150" y="1249363"/>
          <p14:tracePt t="184398" x="11622088" y="1249363"/>
          <p14:tracePt t="184420" x="11639550" y="1249363"/>
          <p14:tracePt t="184448" x="11647488" y="1249363"/>
          <p14:tracePt t="184476" x="11647488" y="1241425"/>
          <p14:tracePt t="184489" x="11647488" y="1231900"/>
          <p14:tracePt t="184517" x="11647488" y="1216025"/>
          <p14:tracePt t="184545" x="11647488" y="1206500"/>
          <p14:tracePt t="184587" x="11657013" y="1206500"/>
          <p14:tracePt t="184608" x="11664950" y="1198563"/>
          <p14:tracePt t="184626" x="11664950" y="1189038"/>
          <p14:tracePt t="184642" x="11674475" y="1189038"/>
          <p14:tracePt t="184663" x="11682413" y="1181100"/>
          <p14:tracePt t="184678" x="11690350" y="1181100"/>
          <p14:tracePt t="184684" x="11690350" y="1173163"/>
          <p14:tracePt t="184691" x="11699875" y="1173163"/>
          <p14:tracePt t="184705" x="11699875" y="1163638"/>
          <p14:tracePt t="184712" x="11707813" y="1163638"/>
          <p14:tracePt t="184721" x="11707813" y="1155700"/>
          <p14:tracePt t="184733" x="11715750" y="1147763"/>
          <p14:tracePt t="184754" x="11715750" y="1138238"/>
          <p14:tracePt t="184782" x="11715750" y="1130300"/>
          <p14:tracePt t="184796" x="11715750" y="1122363"/>
          <p14:tracePt t="184817" x="11715750" y="1112838"/>
          <p14:tracePt t="184831" x="11699875" y="1104900"/>
          <p14:tracePt t="184844" x="11699875" y="1096963"/>
          <p14:tracePt t="184853" x="11690350" y="1087438"/>
          <p14:tracePt t="184858" x="11682413" y="1079500"/>
          <p14:tracePt t="184865" x="11664950" y="1069975"/>
          <p14:tracePt t="184873" x="11647488" y="1054100"/>
          <p14:tracePt t="184880" x="11639550" y="1044575"/>
          <p14:tracePt t="184888" x="11622088" y="1028700"/>
          <p14:tracePt t="184893" x="11596688" y="1011238"/>
          <p14:tracePt t="184902" x="11580813" y="993775"/>
          <p14:tracePt t="184908" x="11563350" y="985838"/>
          <p14:tracePt t="184914" x="11545888" y="968375"/>
          <p14:tracePt t="184922" x="11537950" y="968375"/>
          <p14:tracePt t="184929" x="11530013" y="960438"/>
          <p14:tracePt t="184938" x="11512550" y="952500"/>
          <p14:tracePt t="184953" x="11495088" y="942975"/>
          <p14:tracePt t="184956" x="11495088" y="935038"/>
          <p14:tracePt t="184963" x="11477625" y="935038"/>
          <p14:tracePt t="184972" x="11469688" y="935038"/>
          <p14:tracePt t="184984" x="11452225" y="935038"/>
          <p14:tracePt t="184991" x="11436350" y="935038"/>
          <p14:tracePt t="184998" x="11418888" y="925513"/>
          <p14:tracePt t="185005" x="11410950" y="925513"/>
          <p14:tracePt t="185012" x="11393488" y="917575"/>
          <p14:tracePt t="185020" x="11368088" y="917575"/>
          <p14:tracePt t="185026" x="11350625" y="917575"/>
          <p14:tracePt t="185032" x="11333163" y="917575"/>
          <p14:tracePt t="185039" x="11307763" y="917575"/>
          <p14:tracePt t="185047" x="11291888" y="917575"/>
          <p14:tracePt t="185055" x="11282363" y="917575"/>
          <p14:tracePt t="185061" x="11274425" y="917575"/>
          <p14:tracePt t="185069" x="11249025" y="917575"/>
          <p14:tracePt t="185075" x="11231563" y="917575"/>
          <p14:tracePt t="185082" x="11206163" y="925513"/>
          <p14:tracePt t="185089" x="11180763" y="925513"/>
          <p14:tracePt t="185095" x="11129963" y="935038"/>
          <p14:tracePt t="185104" x="11096625" y="942975"/>
          <p14:tracePt t="185109" x="11044238" y="952500"/>
          <p14:tracePt t="185116" x="10993438" y="952500"/>
          <p14:tracePt t="185123" x="10968038" y="960438"/>
          <p14:tracePt t="185130" x="10942638" y="960438"/>
          <p14:tracePt t="185139" x="10926763" y="960438"/>
          <p14:tracePt t="185144" x="10909300" y="977900"/>
          <p14:tracePt t="185153" x="10901363" y="977900"/>
          <p14:tracePt t="185158" x="10874375" y="977900"/>
          <p14:tracePt t="185164" x="10858500" y="977900"/>
          <p14:tracePt t="185172" x="10848975" y="977900"/>
          <p14:tracePt t="185180" x="10833100" y="977900"/>
          <p14:tracePt t="185187" x="10815638" y="985838"/>
          <p14:tracePt t="185193" x="10790238" y="993775"/>
          <p14:tracePt t="185200" x="10764838" y="993775"/>
          <p14:tracePt t="185206" x="10739438" y="1003300"/>
          <p14:tracePt t="185213" x="10714038" y="1003300"/>
          <p14:tracePt t="185222" x="10679113" y="1011238"/>
          <p14:tracePt t="185227" x="10671175" y="1011238"/>
          <p14:tracePt t="185236" x="10663238" y="1011238"/>
          <p14:tracePt t="185241" x="10645775" y="1011238"/>
          <p14:tracePt t="185255" x="10637838" y="1011238"/>
          <p14:tracePt t="185271" x="10628313" y="1011238"/>
          <p14:tracePt t="185277" x="10620375" y="1011238"/>
          <p14:tracePt t="185283" x="10612438" y="1011238"/>
          <p14:tracePt t="185318" x="10602913" y="1011238"/>
          <p14:tracePt t="185332" x="10594975" y="1011238"/>
          <p14:tracePt t="185360" x="10585450" y="1011238"/>
          <p14:tracePt t="185381" x="10585450" y="1019175"/>
          <p14:tracePt t="185402" x="10577513" y="1019175"/>
          <p14:tracePt t="185429" x="10577513" y="1028700"/>
          <p14:tracePt t="185444" x="10569575" y="1028700"/>
          <p14:tracePt t="185457" x="10560050" y="1036638"/>
          <p14:tracePt t="185506" x="10552113" y="1044575"/>
          <p14:tracePt t="185549" x="10552113" y="1054100"/>
          <p14:tracePt t="185555" x="10544175" y="1054100"/>
          <p14:tracePt t="185570" x="10544175" y="1062038"/>
          <p14:tracePt t="185590" x="10544175" y="1069975"/>
          <p14:tracePt t="185604" x="10534650" y="1069975"/>
          <p14:tracePt t="185631" x="10534650" y="1079500"/>
          <p14:tracePt t="185688" x="10526713" y="1079500"/>
          <p14:tracePt t="185722" x="10518775" y="1079500"/>
          <p14:tracePt t="185764" x="10509250" y="1079500"/>
          <p14:tracePt t="185806" x="10501313" y="1079500"/>
          <p14:tracePt t="185854" x="10493375" y="1079500"/>
          <p14:tracePt t="185875" x="10483850" y="1079500"/>
          <p14:tracePt t="185918" x="10475913" y="1079500"/>
          <p14:tracePt t="185973" x="10475913" y="1069975"/>
          <p14:tracePt t="186008" x="10475913" y="1062038"/>
          <p14:tracePt t="186105" x="10475913" y="1054100"/>
          <p14:tracePt t="186228" x="10475913" y="1044575"/>
          <p14:tracePt t="186243" x="10483850" y="1044575"/>
          <p14:tracePt t="186252" x="10483850" y="1036638"/>
          <p14:tracePt t="186258" x="10493375" y="1036638"/>
          <p14:tracePt t="186266" x="10493375" y="1028700"/>
          <p14:tracePt t="186305" x="10475913" y="1062038"/>
          <p14:tracePt t="186320" x="10442575" y="1104900"/>
          <p14:tracePt t="186326" x="10433050" y="1112838"/>
          <p14:tracePt t="186341" x="10425113" y="1112838"/>
          <p14:tracePt t="186347" x="10425113" y="1122363"/>
          <p14:tracePt t="186354" x="10415588" y="1122363"/>
          <p14:tracePt t="186364" x="10407650" y="1122363"/>
          <p14:tracePt t="186369" x="10399713" y="1122363"/>
          <p14:tracePt t="186388" x="10382250" y="1122363"/>
          <p14:tracePt t="186396" x="10374313" y="1122363"/>
          <p14:tracePt t="186404" x="10339388" y="1130300"/>
          <p14:tracePt t="186410" x="10280650" y="1130300"/>
          <p14:tracePt t="186419" x="10212388" y="1147763"/>
          <p14:tracePt t="186424" x="10118725" y="1155700"/>
          <p14:tracePt t="186431" x="10050463" y="1189038"/>
          <p14:tracePt t="186439" x="9983788" y="1198563"/>
          <p14:tracePt t="186444" x="9898063" y="1206500"/>
          <p14:tracePt t="186453" x="9839325" y="1216025"/>
          <p14:tracePt t="186458" x="9796463" y="1216025"/>
          <p14:tracePt t="186466" x="9771063" y="1216025"/>
          <p14:tracePt t="186472" x="9736138" y="1216025"/>
          <p14:tracePt t="186480" x="9710738" y="1216025"/>
          <p14:tracePt t="186488" x="9694863" y="1216025"/>
          <p14:tracePt t="186493" x="9677400" y="1216025"/>
          <p14:tracePt t="186502" x="9667875" y="1216025"/>
          <p14:tracePt t="186507" x="9659938" y="1216025"/>
          <p14:tracePt t="186514" x="9652000" y="1216025"/>
          <p14:tracePt t="186535" x="9642475" y="1216025"/>
          <p14:tracePt t="186556" x="9634538" y="1216025"/>
          <p14:tracePt t="186570" x="9626600" y="1206500"/>
          <p14:tracePt t="186598" x="9617075" y="1206500"/>
          <p14:tracePt t="186619" x="9609138" y="1206500"/>
          <p14:tracePt t="186647" x="9601200" y="1206500"/>
          <p14:tracePt t="186688" x="9591675" y="1206500"/>
          <p14:tracePt t="186716" x="9591675" y="1198563"/>
          <p14:tracePt t="186773" x="9591675" y="1189038"/>
          <p14:tracePt t="186786" x="9591675" y="1181100"/>
          <p14:tracePt t="186807" x="9601200" y="1181100"/>
          <p14:tracePt t="186813" x="9601200" y="1173163"/>
          <p14:tracePt t="186821" x="9609138" y="1173163"/>
          <p14:tracePt t="186835" x="9609138" y="1163638"/>
          <p14:tracePt t="186843" x="9626600" y="1155700"/>
          <p14:tracePt t="186851" x="9626600" y="1147763"/>
          <p14:tracePt t="186855" x="9634538" y="1138238"/>
          <p14:tracePt t="186865" x="9634538" y="1130300"/>
          <p14:tracePt t="186876" x="9634538" y="1122363"/>
          <p14:tracePt t="186884" x="9642475" y="1112838"/>
          <p14:tracePt t="186890" x="9652000" y="1104900"/>
          <p14:tracePt t="186904" x="9652000" y="1096963"/>
          <p14:tracePt t="186919" x="9652000" y="1087438"/>
          <p14:tracePt t="186932" x="9652000" y="1079500"/>
          <p14:tracePt t="186939" x="9652000" y="1069975"/>
          <p14:tracePt t="186955" x="9652000" y="1062038"/>
          <p14:tracePt t="186960" x="9652000" y="1054100"/>
          <p14:tracePt t="186969" x="9652000" y="1036638"/>
          <p14:tracePt t="186975" x="9642475" y="1019175"/>
          <p14:tracePt t="186981" x="9634538" y="1019175"/>
          <p14:tracePt t="186987" x="9626600" y="1003300"/>
          <p14:tracePt t="187003" x="9617075" y="993775"/>
          <p14:tracePt t="187009" x="9601200" y="977900"/>
          <p14:tracePt t="187015" x="9575800" y="968375"/>
          <p14:tracePt t="187023" x="9558338" y="960438"/>
          <p14:tracePt t="187030" x="9550400" y="942975"/>
          <p14:tracePt t="187037" x="9507538" y="935038"/>
          <p14:tracePt t="187043" x="9456738" y="925513"/>
          <p14:tracePt t="187052" x="9421813" y="917575"/>
          <p14:tracePt t="187057" x="9353550" y="917575"/>
          <p14:tracePt t="187065" x="9302750" y="917575"/>
          <p14:tracePt t="187073" x="9244013" y="917575"/>
          <p14:tracePt t="187079" x="9201150" y="917575"/>
          <p14:tracePt t="187086" x="9132888" y="917575"/>
          <p14:tracePt t="187092" x="9064625" y="925513"/>
          <p14:tracePt t="187101" x="9013825" y="935038"/>
          <p14:tracePt t="187106" x="8988425" y="942975"/>
          <p14:tracePt t="187113" x="8963025" y="942975"/>
          <p14:tracePt t="187121" x="8937625" y="952500"/>
          <p14:tracePt t="187127" x="8912225" y="960438"/>
          <p14:tracePt t="187135" x="8869363" y="977900"/>
          <p14:tracePt t="187141" x="8818563" y="993775"/>
          <p14:tracePt t="187149" x="8785225" y="1003300"/>
          <p14:tracePt t="187156" x="8734425" y="1011238"/>
          <p14:tracePt t="187163" x="8699500" y="1028700"/>
          <p14:tracePt t="187171" x="8658225" y="1044575"/>
          <p14:tracePt t="187176" x="8623300" y="1054100"/>
          <p14:tracePt t="187184" x="8597900" y="1069975"/>
          <p14:tracePt t="187190" x="8572500" y="1069975"/>
          <p14:tracePt t="187196" x="8564563" y="1069975"/>
          <p14:tracePt t="187205" x="8547100" y="1079500"/>
          <p14:tracePt t="187211" x="8539163" y="1087438"/>
          <p14:tracePt t="187224" x="8529638" y="1087438"/>
          <p14:tracePt t="187232" x="8521700" y="1087438"/>
          <p14:tracePt t="187238" x="8513763" y="1087438"/>
          <p14:tracePt t="187245" x="8496300" y="1096963"/>
          <p14:tracePt t="187253" x="8488363" y="1104900"/>
          <p14:tracePt t="187260" x="8470900" y="1112838"/>
          <p14:tracePt t="187268" x="8435975" y="1122363"/>
          <p14:tracePt t="187274" x="8410575" y="1130300"/>
          <p14:tracePt t="187280" x="8369300" y="1163638"/>
          <p14:tracePt t="187289" x="8343900" y="1189038"/>
          <p14:tracePt t="187294" x="8318500" y="1189038"/>
          <p14:tracePt t="187302" x="8318500" y="1206500"/>
          <p14:tracePt t="187308" x="8301038" y="1206500"/>
          <p14:tracePt t="187315" x="8301038" y="1216025"/>
          <p14:tracePt t="187322" x="8291513" y="1223963"/>
          <p14:tracePt t="187337" x="8291513" y="1231900"/>
          <p14:tracePt t="187343" x="8283575" y="1231900"/>
          <p14:tracePt t="187356" x="8283575" y="1241425"/>
          <p14:tracePt t="187413" x="8283575" y="1249363"/>
          <p14:tracePt t="187427" x="8291513" y="1257300"/>
          <p14:tracePt t="187434" x="8301038" y="1257300"/>
          <p14:tracePt t="187440" x="8326438" y="1257300"/>
          <p14:tracePt t="187448" x="8369300" y="1274763"/>
          <p14:tracePt t="187455" x="8420100" y="1292225"/>
          <p14:tracePt t="187461" x="8513763" y="1308100"/>
          <p14:tracePt t="187470" x="8597900" y="1325563"/>
          <p14:tracePt t="187476" x="8666163" y="1343025"/>
          <p14:tracePt t="187482" x="8734425" y="1368425"/>
          <p14:tracePt t="187488" x="8793163" y="1368425"/>
          <p14:tracePt t="187497" x="8843963" y="1385888"/>
          <p14:tracePt t="187505" x="8912225" y="1385888"/>
          <p14:tracePt t="187510" x="8947150" y="1393825"/>
          <p14:tracePt t="187518" x="8972550" y="1401763"/>
          <p14:tracePt t="187523" x="8988425" y="1401763"/>
          <p14:tracePt t="187535" x="9013825" y="1401763"/>
          <p14:tracePt t="187538" x="9031288" y="1401763"/>
          <p14:tracePt t="187545" x="9039225" y="1401763"/>
          <p14:tracePt t="187553" x="9048750" y="1401763"/>
          <p14:tracePt t="187558" x="9064625" y="1401763"/>
          <p14:tracePt t="187567" x="9082088" y="1401763"/>
          <p14:tracePt t="187572" x="9117013" y="1393825"/>
          <p14:tracePt t="187579" x="9167813" y="1376363"/>
          <p14:tracePt t="187587" x="9201150" y="1360488"/>
          <p14:tracePt t="187594" x="9244013" y="1350963"/>
          <p14:tracePt t="187601" x="9277350" y="1333500"/>
          <p14:tracePt t="187608" x="9294813" y="1333500"/>
          <p14:tracePt t="187615" x="9320213" y="1325563"/>
          <p14:tracePt t="187621" x="9337675" y="1317625"/>
          <p14:tracePt t="187629" x="9345613" y="1317625"/>
          <p14:tracePt t="187637" x="9353550" y="1317625"/>
          <p14:tracePt t="187642" x="9353550" y="1308100"/>
          <p14:tracePt t="187651" x="9363075" y="1300163"/>
          <p14:tracePt t="187664" x="9371013" y="1300163"/>
          <p14:tracePt t="187678" x="9380538" y="1300163"/>
          <p14:tracePt t="187795" x="9380538" y="1308100"/>
          <p14:tracePt t="187803" x="9371013" y="1308100"/>
          <p14:tracePt t="187810" x="9371013" y="1317625"/>
          <p14:tracePt t="187824" x="9371013" y="1325563"/>
          <p14:tracePt t="187831" x="9363075" y="1343025"/>
          <p14:tracePt t="187837" x="9363075" y="1350963"/>
          <p14:tracePt t="187845" x="9363075" y="1360488"/>
          <p14:tracePt t="187852" x="9363075" y="1385888"/>
          <p14:tracePt t="187859" x="9363075" y="1411288"/>
          <p14:tracePt t="187867" x="9363075" y="1436688"/>
          <p14:tracePt t="187872" x="9363075" y="1462088"/>
          <p14:tracePt t="187880" x="9363075" y="1487488"/>
          <p14:tracePt t="187886" x="9363075" y="1530350"/>
          <p14:tracePt t="187893" x="9363075" y="1563688"/>
          <p14:tracePt t="187902" x="9363075" y="1589088"/>
          <p14:tracePt t="187907" x="9363075" y="1597025"/>
          <p14:tracePt t="187914" x="9353550" y="1614488"/>
          <p14:tracePt t="187923" x="9353550" y="1631950"/>
          <p14:tracePt t="187928" x="9353550" y="1639888"/>
          <p14:tracePt t="187936" x="9345613" y="1649413"/>
          <p14:tracePt t="187942" x="9345613" y="1657350"/>
          <p14:tracePt t="187954" x="9337675" y="1657350"/>
          <p14:tracePt t="187956" x="9337675" y="1674813"/>
          <p14:tracePt t="187963" x="9328150" y="1674813"/>
          <p14:tracePt t="187970" x="9320213" y="1682750"/>
          <p14:tracePt t="187985" x="9312275" y="1700213"/>
          <p14:tracePt t="187991" x="9294813" y="1700213"/>
          <p14:tracePt t="188000" x="9269413" y="1708150"/>
          <p14:tracePt t="188004" x="9251950" y="1716088"/>
          <p14:tracePt t="188012" x="9226550" y="1725613"/>
          <p14:tracePt t="188019" x="9201150" y="1725613"/>
          <p14:tracePt t="188026" x="9167813" y="1733550"/>
          <p14:tracePt t="188033" x="9107488" y="1733550"/>
          <p14:tracePt t="188039" x="9056688" y="1741488"/>
          <p14:tracePt t="188046" x="9031288" y="1741488"/>
          <p14:tracePt t="188053" x="9005888" y="1741488"/>
          <p14:tracePt t="188060" x="8972550" y="1741488"/>
          <p14:tracePt t="188068" x="8921750" y="1741488"/>
          <p14:tracePt t="188074" x="8878888" y="1741488"/>
          <p14:tracePt t="188081" x="8843963" y="1741488"/>
          <p14:tracePt t="188088" x="8810625" y="1733550"/>
          <p14:tracePt t="188096" x="8785225" y="1725613"/>
          <p14:tracePt t="188102" x="8724900" y="1716088"/>
          <p14:tracePt t="188108" x="8674100" y="1700213"/>
          <p14:tracePt t="188117" x="8640763" y="1700213"/>
          <p14:tracePt t="188122" x="8615363" y="1682750"/>
          <p14:tracePt t="188129" x="8580438" y="1682750"/>
          <p14:tracePt t="188137" x="8564563" y="1674813"/>
          <p14:tracePt t="188143" x="8547100" y="1665288"/>
          <p14:tracePt t="188152" x="8539163" y="1657350"/>
          <p14:tracePt t="188158" x="8521700" y="1657350"/>
          <p14:tracePt t="188165" x="8513763" y="1657350"/>
          <p14:tracePt t="188171" x="8504238" y="1657350"/>
          <p14:tracePt t="188179" x="8496300" y="1649413"/>
          <p14:tracePt t="188185" x="8488363" y="1649413"/>
          <p14:tracePt t="188192" x="8478838" y="1649413"/>
          <p14:tracePt t="188200" x="8470900" y="1649413"/>
          <p14:tracePt t="188213" x="8462963" y="1639888"/>
          <p14:tracePt t="188220" x="8453438" y="1639888"/>
          <p14:tracePt t="188228" x="8445500" y="1639888"/>
          <p14:tracePt t="188242" x="8428038" y="1639888"/>
          <p14:tracePt t="188250" x="8428038" y="1631950"/>
          <p14:tracePt t="188254" x="8420100" y="1631950"/>
          <p14:tracePt t="188262" x="8402638" y="1631950"/>
          <p14:tracePt t="188269" x="8394700" y="1622425"/>
          <p14:tracePt t="188276" x="8385175" y="1622425"/>
          <p14:tracePt t="188283" x="8377238" y="1622425"/>
          <p14:tracePt t="188291" x="8369300" y="1622425"/>
          <p14:tracePt t="188297" x="8359775" y="1622425"/>
          <p14:tracePt t="188303" x="8351838" y="1614488"/>
          <p14:tracePt t="188317" x="8343900" y="1614488"/>
          <p14:tracePt t="188325" x="8334375" y="1614488"/>
          <p14:tracePt t="188338" x="8326438" y="1614488"/>
          <p14:tracePt t="188346" x="8326438" y="1606550"/>
          <p14:tracePt t="188360" x="8318500" y="1606550"/>
          <p14:tracePt t="188367" x="8308975" y="1597025"/>
          <p14:tracePt t="188387" x="8301038" y="1597025"/>
          <p14:tracePt t="188395" x="8301038" y="1589088"/>
          <p14:tracePt t="188430" x="8301038" y="1581150"/>
          <p14:tracePt t="188524" x="8308975" y="1581150"/>
          <p14:tracePt t="188534" x="8318500" y="1581150"/>
          <p14:tracePt t="188562" x="8326438" y="1581150"/>
          <p14:tracePt t="188583" x="8334375" y="1581150"/>
          <p14:tracePt t="188617" x="8343900" y="1581150"/>
          <p14:tracePt t="188638" x="8351838" y="1581150"/>
          <p14:tracePt t="188673" x="8359775" y="1581150"/>
          <p14:tracePt t="188722" x="8369300" y="1581150"/>
          <p14:tracePt t="188764" x="8377238" y="1581150"/>
          <p14:tracePt t="188828" x="8385175" y="1581150"/>
          <p14:tracePt t="188896" x="8394700" y="1581150"/>
          <p14:tracePt t="188959" x="8402638" y="1581150"/>
          <p14:tracePt t="189015" x="8410575" y="1581150"/>
          <p14:tracePt t="189063" x="8420100" y="1581150"/>
          <p14:tracePt t="189078" x="8428038" y="1581150"/>
          <p14:tracePt t="189099" x="8435975" y="1581150"/>
          <p14:tracePt t="189105" x="8453438" y="1571625"/>
          <p14:tracePt t="189119" x="8470900" y="1563688"/>
          <p14:tracePt t="189126" x="8488363" y="1563688"/>
          <p14:tracePt t="189135" x="8513763" y="1555750"/>
          <p14:tracePt t="189140" x="8529638" y="1555750"/>
          <p14:tracePt t="189149" x="8555038" y="1546225"/>
          <p14:tracePt t="189154" x="8589963" y="1546225"/>
          <p14:tracePt t="189166" x="8605838" y="1538288"/>
          <p14:tracePt t="189169" x="8632825" y="1538288"/>
          <p14:tracePt t="189175" x="8658225" y="1538288"/>
          <p14:tracePt t="189184" x="8674100" y="1538288"/>
          <p14:tracePt t="189189" x="8699500" y="1530350"/>
          <p14:tracePt t="189196" x="8716963" y="1530350"/>
          <p14:tracePt t="189203" x="8724900" y="1530350"/>
          <p14:tracePt t="189210" x="8734425" y="1530350"/>
          <p14:tracePt t="189218" x="8750300" y="1530350"/>
          <p14:tracePt t="189224" x="8759825" y="1530350"/>
          <p14:tracePt t="189237" x="8777288" y="1530350"/>
          <p14:tracePt t="189251" x="8793163" y="1538288"/>
          <p14:tracePt t="189272" x="8802688" y="1538288"/>
          <p14:tracePt t="189280" x="8810625" y="1538288"/>
          <p14:tracePt t="189293" x="8818563" y="1538288"/>
          <p14:tracePt t="189301" x="8828088" y="1538288"/>
          <p14:tracePt t="189315" x="8836025" y="1538288"/>
          <p14:tracePt t="189321" x="8843963" y="1538288"/>
          <p14:tracePt t="189342" x="8861425" y="1538288"/>
          <p14:tracePt t="189363" x="8869363" y="1538288"/>
          <p14:tracePt t="189383" x="8878888" y="1538288"/>
          <p14:tracePt t="189392" x="8886825" y="1538288"/>
          <p14:tracePt t="189400" x="8894763" y="1538288"/>
          <p14:tracePt t="189418" x="8904288" y="1538288"/>
          <p14:tracePt t="189425" x="8912225" y="1538288"/>
          <p14:tracePt t="189433" x="8921750" y="1538288"/>
          <p14:tracePt t="189447" x="8929688" y="1538288"/>
          <p14:tracePt t="189453" x="8937625" y="1538288"/>
          <p14:tracePt t="189461" x="8947150" y="1538288"/>
          <p14:tracePt t="189468" x="8955088" y="1538288"/>
          <p14:tracePt t="189474" x="8963025" y="1538288"/>
          <p14:tracePt t="189482" x="8972550" y="1538288"/>
          <p14:tracePt t="189488" x="8980488" y="1538288"/>
          <p14:tracePt t="189496" x="8997950" y="1538288"/>
          <p14:tracePt t="189502" x="9013825" y="1538288"/>
          <p14:tracePt t="189509" x="9023350" y="1538288"/>
          <p14:tracePt t="189517" x="9048750" y="1538288"/>
          <p14:tracePt t="189523" x="9064625" y="1538288"/>
          <p14:tracePt t="189532" x="9082088" y="1538288"/>
          <p14:tracePt t="189537" x="9099550" y="1538288"/>
          <p14:tracePt t="189544" x="9117013" y="1538288"/>
          <p14:tracePt t="189551" x="9124950" y="1538288"/>
          <p14:tracePt t="189558" x="9142413" y="1538288"/>
          <p14:tracePt t="189566" x="9158288" y="1538288"/>
          <p14:tracePt t="189579" x="9175750" y="1538288"/>
          <p14:tracePt t="189585" x="9183688" y="1538288"/>
          <p14:tracePt t="189600" x="9201150" y="1538288"/>
          <p14:tracePt t="189621" x="9209088" y="1538288"/>
          <p14:tracePt t="189627" x="9218613" y="1538288"/>
          <p14:tracePt t="189635" x="9226550" y="1538288"/>
          <p14:tracePt t="189649" x="9236075" y="1546225"/>
          <p14:tracePt t="189669" x="9244013" y="1546225"/>
          <p14:tracePt t="189690" x="9251950" y="1546225"/>
          <p14:tracePt t="189711" x="9251950" y="1555750"/>
          <p14:tracePt t="189732" x="9251950" y="1563688"/>
          <p14:tracePt t="189739" x="9261475" y="1563688"/>
          <p14:tracePt t="189788" x="9261475" y="1571625"/>
          <p14:tracePt t="189822" x="9269413" y="1571625"/>
          <p14:tracePt t="189885" x="9277350" y="1571625"/>
          <p14:tracePt t="189913" x="9286875" y="1571625"/>
          <p14:tracePt t="189921" x="9294813" y="1571625"/>
          <p14:tracePt t="189927" x="9302750" y="1571625"/>
          <p14:tracePt t="189934" x="9337675" y="1571625"/>
          <p14:tracePt t="189942" x="9371013" y="1571625"/>
          <p14:tracePt t="189949" x="9439275" y="1571625"/>
          <p14:tracePt t="189965" x="9558338" y="1571625"/>
          <p14:tracePt t="189969" x="9609138" y="1571625"/>
          <p14:tracePt t="189976" x="9642475" y="1571625"/>
          <p14:tracePt t="189984" x="9652000" y="1571625"/>
          <p14:tracePt t="189990" x="9667875" y="1571625"/>
          <p14:tracePt t="189996" x="9677400" y="1571625"/>
          <p14:tracePt t="190017" x="9694863" y="1571625"/>
          <p14:tracePt t="190039" x="9694863" y="1581150"/>
          <p14:tracePt t="190074" x="9702800" y="1581150"/>
          <p14:tracePt t="190082" x="9702800" y="1589088"/>
          <p14:tracePt t="190714" x="9710738" y="1589088"/>
          <p14:tracePt t="190722" x="9720263" y="1589088"/>
          <p14:tracePt t="190728" x="9753600" y="1571625"/>
          <p14:tracePt t="190735" x="9779000" y="1571625"/>
          <p14:tracePt t="190743" x="9821863" y="1546225"/>
          <p14:tracePt t="190750" x="9872663" y="1538288"/>
          <p14:tracePt t="190756" x="9906000" y="1520825"/>
          <p14:tracePt t="190764" x="9948863" y="1512888"/>
          <p14:tracePt t="190770" x="9974263" y="1512888"/>
          <p14:tracePt t="190777" x="9991725" y="1495425"/>
          <p14:tracePt t="190784" x="10017125" y="1495425"/>
          <p14:tracePt t="190791" x="10042525" y="1477963"/>
          <p14:tracePt t="190799" x="10067925" y="1477963"/>
          <p14:tracePt t="190804" x="10093325" y="1470025"/>
          <p14:tracePt t="190812" x="10136188" y="1452563"/>
          <p14:tracePt t="190818" x="10186988" y="1436688"/>
          <p14:tracePt t="190826" x="10245725" y="1411288"/>
          <p14:tracePt t="190833" x="10280650" y="1385888"/>
          <p14:tracePt t="190839" x="10331450" y="1368425"/>
          <p14:tracePt t="190848" x="10390188" y="1343025"/>
          <p14:tracePt t="190853" x="10433050" y="1333500"/>
          <p14:tracePt t="190860" x="10483850" y="1308100"/>
          <p14:tracePt t="190868" x="10518775" y="1282700"/>
          <p14:tracePt t="190875" x="10544175" y="1274763"/>
          <p14:tracePt t="190885" x="10577513" y="1257300"/>
          <p14:tracePt t="190887" x="10594975" y="1257300"/>
          <p14:tracePt t="190898" x="10602913" y="1249363"/>
          <p14:tracePt t="190902" x="10620375" y="1241425"/>
          <p14:tracePt t="190909" x="10628313" y="1231900"/>
          <p14:tracePt t="190918" x="10637838" y="1231900"/>
          <p14:tracePt t="190923" x="10653713" y="1223963"/>
          <p14:tracePt t="190931" x="10663238" y="1216025"/>
          <p14:tracePt t="190938" x="10671175" y="1216025"/>
          <p14:tracePt t="190966" x="10696575" y="1206500"/>
          <p14:tracePt t="190980" x="10704513" y="1198563"/>
          <p14:tracePt t="190985" x="10714038" y="1198563"/>
          <p14:tracePt t="191014" x="10721975" y="1198563"/>
          <p14:tracePt t="191028" x="10729913" y="1198563"/>
          <p14:tracePt t="191034" x="10739438" y="1189038"/>
          <p14:tracePt t="191050" x="10747375" y="1189038"/>
          <p14:tracePt t="191064" x="10756900" y="1181100"/>
          <p14:tracePt t="191070" x="10772775" y="1181100"/>
          <p14:tracePt t="191091" x="10790238" y="1181100"/>
          <p14:tracePt t="191098" x="10790238" y="1173163"/>
          <p14:tracePt t="191103" x="10798175" y="1173163"/>
          <p14:tracePt t="191125" x="10807700" y="1173163"/>
          <p14:tracePt t="191147" x="10815638" y="1173163"/>
          <p14:tracePt t="191160" x="10823575" y="1173163"/>
          <p14:tracePt t="191243" x="10833100" y="1173163"/>
          <p14:tracePt t="191349" x="10833100" y="1181100"/>
          <p14:tracePt t="191355" x="10841038" y="1181100"/>
          <p14:tracePt t="191780" x="10833100" y="1181100"/>
          <p14:tracePt t="191812" x="10823575" y="1181100"/>
          <p14:tracePt t="191827" x="10815638" y="1181100"/>
          <p14:tracePt t="191858" x="10815638" y="1173163"/>
          <p14:tracePt t="191866" x="10807700" y="1173163"/>
          <p14:tracePt t="192012" x="10798175" y="1173163"/>
          <p14:tracePt t="192045" x="10790238" y="1173163"/>
          <p14:tracePt t="192060" x="10782300" y="1181100"/>
          <p14:tracePt t="192080" x="10772775" y="1189038"/>
          <p14:tracePt t="192087" x="10772775" y="1198563"/>
          <p14:tracePt t="192102" x="10764838" y="1198563"/>
          <p14:tracePt t="192108" x="10764838" y="1216025"/>
          <p14:tracePt t="192115" x="10764838" y="1223963"/>
          <p14:tracePt t="192122" x="10747375" y="1231900"/>
          <p14:tracePt t="192130" x="10747375" y="1249363"/>
          <p14:tracePt t="192136" x="10739438" y="1257300"/>
          <p14:tracePt t="192143" x="10721975" y="1274763"/>
          <p14:tracePt t="192150" x="10721975" y="1282700"/>
          <p14:tracePt t="192157" x="10714038" y="1300163"/>
          <p14:tracePt t="192164" x="10704513" y="1308100"/>
          <p14:tracePt t="192172" x="10704513" y="1317625"/>
          <p14:tracePt t="192178" x="10696575" y="1325563"/>
          <p14:tracePt t="192191" x="10688638" y="1343025"/>
          <p14:tracePt t="192198" x="10679113" y="1343025"/>
          <p14:tracePt t="192207" x="10679113" y="1350963"/>
          <p14:tracePt t="192219" x="10671175" y="1360488"/>
          <p14:tracePt t="192242" x="10671175" y="1368425"/>
          <p14:tracePt t="192254" x="10671175" y="1376363"/>
          <p14:tracePt t="192310" x="10679113" y="1376363"/>
          <p14:tracePt t="192316" x="10688638" y="1376363"/>
          <p14:tracePt t="192324" x="10704513" y="1376363"/>
          <p14:tracePt t="192331" x="10739438" y="1376363"/>
          <p14:tracePt t="192338" x="10782300" y="1376363"/>
          <p14:tracePt t="192345" x="10848975" y="1376363"/>
          <p14:tracePt t="192351" x="10901363" y="1376363"/>
          <p14:tracePt t="192359" x="10968038" y="1376363"/>
          <p14:tracePt t="192365" x="11036300" y="1376363"/>
          <p14:tracePt t="192372" x="11079163" y="1376363"/>
          <p14:tracePt t="192380" x="11104563" y="1368425"/>
          <p14:tracePt t="192386" x="11122025" y="1368425"/>
          <p14:tracePt t="192394" x="11129963" y="1368425"/>
          <p14:tracePt t="192403" x="11137900" y="1368425"/>
          <p14:tracePt t="192407" x="11155363" y="1368425"/>
          <p14:tracePt t="192428" x="11163300" y="1368425"/>
          <p14:tracePt t="192449" x="11172825" y="1368425"/>
          <p14:tracePt t="192478" x="11180763" y="1368425"/>
          <p14:tracePt t="192499" x="11188700" y="1368425"/>
          <p14:tracePt t="192528" x="11198225" y="1368425"/>
          <p14:tracePt t="192569" x="11206163" y="1368425"/>
          <p14:tracePt t="192701" x="11198225" y="1376363"/>
          <p14:tracePt t="192737" x="11198225" y="1385888"/>
          <p14:tracePt t="192778" x="11198225" y="1393825"/>
          <p14:tracePt t="192827" x="11198225" y="1401763"/>
          <p14:tracePt t="192833" x="11215688" y="1401763"/>
          <p14:tracePt t="192841" x="11231563" y="1401763"/>
          <p14:tracePt t="192848" x="11266488" y="1411288"/>
          <p14:tracePt t="192854" x="11299825" y="1411288"/>
          <p14:tracePt t="192863" x="11342688" y="1419225"/>
          <p14:tracePt t="192868" x="11393488" y="1419225"/>
          <p14:tracePt t="192875" x="11426825" y="1427163"/>
          <p14:tracePt t="192882" x="11461750" y="1427163"/>
          <p14:tracePt t="192889" x="11487150" y="1436688"/>
          <p14:tracePt t="192898" x="11503025" y="1436688"/>
          <p14:tracePt t="192903" x="11512550" y="1444625"/>
          <p14:tracePt t="192912" x="11520488" y="1444625"/>
          <p14:tracePt t="192917" x="11545888" y="1444625"/>
          <p14:tracePt t="192923" x="11563350" y="1444625"/>
          <p14:tracePt t="192938" x="11580813" y="1444625"/>
          <p14:tracePt t="192948" x="11580813" y="1452563"/>
          <p14:tracePt t="192952" x="11588750" y="1452563"/>
          <p14:tracePt t="192959" x="11596688" y="1452563"/>
          <p14:tracePt t="192986" x="11606213" y="1452563"/>
          <p14:tracePt t="192994" x="11614150" y="1452563"/>
          <p14:tracePt t="193024" x="11622088" y="1452563"/>
          <p14:tracePt t="193063" x="11631613" y="1452563"/>
          <p14:tracePt t="193153" x="11622088" y="1452563"/>
          <p14:tracePt t="193189" x="11614150" y="1452563"/>
          <p14:tracePt t="193202" x="11606213" y="1452563"/>
          <p14:tracePt t="193244" x="11596688" y="1452563"/>
          <p14:tracePt t="193273" x="11588750" y="1452563"/>
          <p14:tracePt t="193280" x="11588750" y="1462088"/>
          <p14:tracePt t="193294" x="11580813" y="1462088"/>
          <p14:tracePt t="193300" x="11571288" y="1462088"/>
          <p14:tracePt t="193314" x="11571288" y="1470025"/>
          <p14:tracePt t="193322" x="11563350" y="1470025"/>
          <p14:tracePt t="193329" x="11555413" y="1470025"/>
          <p14:tracePt t="193335" x="11545888" y="1470025"/>
          <p14:tracePt t="193342" x="11495088" y="1495425"/>
          <p14:tracePt t="193349" x="11401425" y="1538288"/>
          <p14:tracePt t="193356" x="11079163" y="1665288"/>
          <p14:tracePt t="193363" x="10637838" y="1860550"/>
          <p14:tracePt t="193371" x="10374313" y="1963738"/>
          <p14:tracePt t="193379" x="10204450" y="2030413"/>
          <p14:tracePt t="193383" x="9923463" y="2124075"/>
          <p14:tracePt t="193393" x="9652000" y="2192338"/>
          <p14:tracePt t="193400" x="9550400" y="2209800"/>
          <p14:tracePt t="193406" x="9464675" y="2217738"/>
          <p14:tracePt t="193413" x="9371013" y="2227263"/>
          <p14:tracePt t="193419" x="9261475" y="2227263"/>
          <p14:tracePt t="193426" x="9158288" y="2227263"/>
          <p14:tracePt t="193432" x="9091613" y="2227263"/>
          <p14:tracePt t="193440" x="9013825" y="2227263"/>
          <p14:tracePt t="193447" x="8937625" y="2227263"/>
          <p14:tracePt t="193453" x="8828088" y="2235200"/>
          <p14:tracePt t="193462" x="8750300" y="2252663"/>
          <p14:tracePt t="193468" x="8709025" y="2252663"/>
          <p14:tracePt t="193474" x="8666163" y="2252663"/>
          <p14:tracePt t="193481" x="8632825" y="2252663"/>
          <p14:tracePt t="193488" x="8605838" y="2252663"/>
          <p14:tracePt t="193497" x="8597900" y="2252663"/>
          <p14:tracePt t="193505" x="8589963" y="2252663"/>
          <p14:tracePt t="193516" x="8580438" y="2252663"/>
          <p14:tracePt t="193545" x="8572500" y="2252663"/>
          <p14:tracePt t="193613" x="8572500" y="2243138"/>
          <p14:tracePt t="193649" x="8572500" y="2235200"/>
          <p14:tracePt t="193663" x="8572500" y="2227263"/>
          <p14:tracePt t="193670" x="8580438" y="2227263"/>
          <p14:tracePt t="193678" x="8589963" y="2217738"/>
          <p14:tracePt t="193690" x="8597900" y="2217738"/>
          <p14:tracePt t="193697" x="8597900" y="2209800"/>
          <p14:tracePt t="193704" x="8615363" y="2200275"/>
          <p14:tracePt t="193714" x="8623300" y="2192338"/>
          <p14:tracePt t="193718" x="8632825" y="2192338"/>
          <p14:tracePt t="193726" x="8648700" y="2174875"/>
          <p14:tracePt t="193732" x="8666163" y="2174875"/>
          <p14:tracePt t="193739" x="8683625" y="2159000"/>
          <p14:tracePt t="193747" x="8709025" y="2149475"/>
          <p14:tracePt t="193753" x="8734425" y="2141538"/>
          <p14:tracePt t="193762" x="8777288" y="2124075"/>
          <p14:tracePt t="193767" x="8802688" y="2108200"/>
          <p14:tracePt t="193775" x="8818563" y="2108200"/>
          <p14:tracePt t="193781" x="8836025" y="2098675"/>
          <p14:tracePt t="193788" x="8853488" y="2090738"/>
          <p14:tracePt t="193796" x="8861425" y="2090738"/>
          <p14:tracePt t="193802" x="8878888" y="2082800"/>
          <p14:tracePt t="193815" x="8886825" y="2082800"/>
          <p14:tracePt t="193830" x="8894763" y="2082800"/>
          <p14:tracePt t="193837" x="8904288" y="2073275"/>
          <p14:tracePt t="193858" x="8912225" y="2073275"/>
          <p14:tracePt t="193864" x="8921750" y="2065338"/>
          <p14:tracePt t="193874" x="8929688" y="2055813"/>
          <p14:tracePt t="193885" x="8929688" y="2047875"/>
          <p14:tracePt t="193899" x="8937625" y="2039938"/>
          <p14:tracePt t="193913" x="8937625" y="2030413"/>
          <p14:tracePt t="193923" x="8937625" y="2022475"/>
          <p14:tracePt t="193945" x="8937625" y="2014538"/>
          <p14:tracePt t="193955" x="8937625" y="2005013"/>
          <p14:tracePt t="193970" x="8937625" y="1997075"/>
          <p14:tracePt t="193978" x="8937625" y="1989138"/>
          <p14:tracePt t="193982" x="8929688" y="1979613"/>
          <p14:tracePt t="193991" x="8912225" y="1971675"/>
          <p14:tracePt t="194003" x="8904288" y="1963738"/>
          <p14:tracePt t="194014" x="8878888" y="1963738"/>
          <p14:tracePt t="194018" x="8869363" y="1954213"/>
          <p14:tracePt t="194025" x="8861425" y="1954213"/>
          <p14:tracePt t="194034" x="8843963" y="1963738"/>
          <p14:tracePt t="194039" x="8828088" y="1971675"/>
          <p14:tracePt t="194047" x="8802688" y="1979613"/>
          <p14:tracePt t="194052" x="8777288" y="2014538"/>
          <p14:tracePt t="194061" x="8767763" y="2030413"/>
          <p14:tracePt t="194067" x="8759825" y="2047875"/>
          <p14:tracePt t="194073" x="8742363" y="2090738"/>
          <p14:tracePt t="194082" x="8716963" y="2141538"/>
          <p14:tracePt t="194087" x="8709025" y="2166938"/>
          <p14:tracePt t="194095" x="8709025" y="2192338"/>
          <p14:tracePt t="194101" x="8699500" y="2217738"/>
          <p14:tracePt t="194108" x="8699500" y="2243138"/>
          <p14:tracePt t="194116" x="8699500" y="2252663"/>
          <p14:tracePt t="194123" x="8699500" y="2260600"/>
          <p14:tracePt t="194130" x="8699500" y="2268538"/>
          <p14:tracePt t="194136" x="8699500" y="2286000"/>
          <p14:tracePt t="194150" x="8699500" y="2293938"/>
          <p14:tracePt t="194157" x="8699500" y="2303463"/>
          <p14:tracePt t="194164" x="8716963" y="2319338"/>
          <p14:tracePt t="194171" x="8724900" y="2328863"/>
          <p14:tracePt t="194179" x="8734425" y="2336800"/>
          <p14:tracePt t="194184" x="8777288" y="2371725"/>
          <p14:tracePt t="194193" x="8836025" y="2405063"/>
          <p14:tracePt t="194198" x="8929688" y="2463800"/>
          <p14:tracePt t="194206" x="9039225" y="2524125"/>
          <p14:tracePt t="194213" x="9091613" y="2549525"/>
          <p14:tracePt t="194220" x="9142413" y="2566988"/>
          <p14:tracePt t="194228" x="9201150" y="2592388"/>
          <p14:tracePt t="194233" x="9236075" y="2600325"/>
          <p14:tracePt t="194241" x="9251950" y="2600325"/>
          <p14:tracePt t="194254" x="9261475" y="2617788"/>
          <p14:tracePt t="194263" x="9269413" y="2617788"/>
          <p14:tracePt t="194278" x="9277350" y="2617788"/>
          <p14:tracePt t="194297" x="9286875" y="2617788"/>
          <p14:tracePt t="194324" x="9302750" y="2608263"/>
          <p14:tracePt t="194331" x="9312275" y="2600325"/>
          <p14:tracePt t="194339" x="9320213" y="2582863"/>
          <p14:tracePt t="194346" x="9328150" y="2574925"/>
          <p14:tracePt t="194354" x="9345613" y="2549525"/>
          <p14:tracePt t="194361" x="9363075" y="2498725"/>
          <p14:tracePt t="194366" x="9363075" y="2481263"/>
          <p14:tracePt t="194387" x="9363075" y="2463800"/>
          <p14:tracePt t="194388" x="9363075" y="2430463"/>
          <p14:tracePt t="194390" x="9345613" y="2379663"/>
          <p14:tracePt t="194397" x="9320213" y="2336800"/>
          <p14:tracePt t="194405" x="9302750" y="2328863"/>
          <p14:tracePt t="194413" x="9286875" y="2311400"/>
          <p14:tracePt t="194418" x="9269413" y="2286000"/>
          <p14:tracePt t="194427" x="9251950" y="2268538"/>
          <p14:tracePt t="194432" x="9236075" y="2260600"/>
          <p14:tracePt t="194440" x="9226550" y="2243138"/>
          <p14:tracePt t="194446" x="9209088" y="2227263"/>
          <p14:tracePt t="194453" x="9193213" y="2209800"/>
          <p14:tracePt t="194461" x="9183688" y="2200275"/>
          <p14:tracePt t="194467" x="9175750" y="2192338"/>
          <p14:tracePt t="194474" x="9167813" y="2174875"/>
          <p14:tracePt t="194481" x="9150350" y="2174875"/>
          <p14:tracePt t="194489" x="9150350" y="2159000"/>
          <p14:tracePt t="194496" x="9142413" y="2159000"/>
          <p14:tracePt t="194502" x="9132888" y="2149475"/>
          <p14:tracePt t="194516" x="9124950" y="2141538"/>
          <p14:tracePt t="194530" x="9117013" y="2141538"/>
          <p14:tracePt t="194545" x="9107488" y="2133600"/>
          <p14:tracePt t="194575" x="9107488" y="2124075"/>
          <p14:tracePt t="194587" x="9117013" y="2124075"/>
          <p14:tracePt t="194595" x="9124950" y="2124075"/>
          <p14:tracePt t="194600" x="9150350" y="2124075"/>
          <p14:tracePt t="194608" x="9244013" y="2124075"/>
          <p14:tracePt t="194614" x="9532938" y="2149475"/>
          <p14:tracePt t="194621" x="9931400" y="2200275"/>
          <p14:tracePt t="194629" x="10204450" y="2235200"/>
          <p14:tracePt t="194636" x="10306050" y="2260600"/>
          <p14:tracePt t="194644" x="10433050" y="2286000"/>
          <p14:tracePt t="194648" x="10526713" y="2303463"/>
          <p14:tracePt t="194656" x="10552113" y="2311400"/>
          <p14:tracePt t="194665" x="10577513" y="2311400"/>
          <p14:tracePt t="194669" x="10594975" y="2319338"/>
          <p14:tracePt t="194678" x="10612438" y="2328863"/>
          <p14:tracePt t="194697" x="10620375" y="2328863"/>
          <p14:tracePt t="194719" x="10628313" y="2328863"/>
          <p14:tracePt t="194774" x="10637838" y="2319338"/>
          <p14:tracePt t="194795" x="10645775" y="2319338"/>
          <p14:tracePt t="194810" x="10653713" y="2319338"/>
          <p14:tracePt t="194816" x="10653713" y="2311400"/>
          <p14:tracePt t="194823" x="10663238" y="2311400"/>
          <p14:tracePt t="194830" x="10671175" y="2311400"/>
          <p14:tracePt t="194845" x="10688638" y="2311400"/>
          <p14:tracePt t="194858" x="10696575" y="2311400"/>
          <p14:tracePt t="194872" x="10714038" y="2303463"/>
          <p14:tracePt t="194894" x="10721975" y="2293938"/>
          <p14:tracePt t="194907" x="10729913" y="2293938"/>
          <p14:tracePt t="194921" x="10739438" y="2293938"/>
          <p14:tracePt t="194948" x="10747375" y="2286000"/>
          <p14:tracePt t="194991" x="10747375" y="2278063"/>
          <p14:tracePt t="194997" x="10756900" y="2278063"/>
          <p14:tracePt t="195025" x="10764838" y="2268538"/>
          <p14:tracePt t="195040" x="10764838" y="2260600"/>
          <p14:tracePt t="195053" x="10772775" y="2252663"/>
          <p14:tracePt t="195061" x="10782300" y="2252663"/>
          <p14:tracePt t="195066" x="10790238" y="2235200"/>
          <p14:tracePt t="195074" x="10798175" y="2227263"/>
          <p14:tracePt t="195080" x="10807700" y="2217738"/>
          <p14:tracePt t="195088" x="10815638" y="2209800"/>
          <p14:tracePt t="195103" x="10823575" y="2200275"/>
          <p14:tracePt t="195111" x="10833100" y="2200275"/>
          <p14:tracePt t="195115" x="10841038" y="2184400"/>
          <p14:tracePt t="195122" x="10848975" y="2184400"/>
          <p14:tracePt t="195130" x="10848975" y="2174875"/>
          <p14:tracePt t="195137" x="10866438" y="2166938"/>
          <p14:tracePt t="195144" x="10874375" y="2166938"/>
          <p14:tracePt t="195151" x="10874375" y="2159000"/>
          <p14:tracePt t="195157" x="10883900" y="2159000"/>
          <p14:tracePt t="195164" x="10891838" y="2159000"/>
          <p14:tracePt t="195172" x="10901363" y="2149475"/>
          <p14:tracePt t="195179" x="10909300" y="2149475"/>
          <p14:tracePt t="195185" x="10909300" y="2141538"/>
          <p14:tracePt t="195194" x="10917238" y="2141538"/>
          <p14:tracePt t="195206" x="10934700" y="2141538"/>
          <p14:tracePt t="195213" x="10942638" y="2141538"/>
          <p14:tracePt t="195220" x="10960100" y="2141538"/>
          <p14:tracePt t="195228" x="10968038" y="2141538"/>
          <p14:tracePt t="195234" x="10977563" y="2141538"/>
          <p14:tracePt t="195245" x="10985500" y="2141538"/>
          <p14:tracePt t="195248" x="10993438" y="2141538"/>
          <p14:tracePt t="195255" x="11018838" y="2141538"/>
          <p14:tracePt t="195262" x="11028363" y="2149475"/>
          <p14:tracePt t="195268" x="11044238" y="2159000"/>
          <p14:tracePt t="195278" x="11061700" y="2159000"/>
          <p14:tracePt t="195285" x="11087100" y="2174875"/>
          <p14:tracePt t="195290" x="11112500" y="2184400"/>
          <p14:tracePt t="195297" x="11122025" y="2184400"/>
          <p14:tracePt t="195304" x="11137900" y="2192338"/>
          <p14:tracePt t="195311" x="11155363" y="2200275"/>
          <p14:tracePt t="195317" x="11172825" y="2209800"/>
          <p14:tracePt t="195326" x="11180763" y="2209800"/>
          <p14:tracePt t="195331" x="11198225" y="2217738"/>
          <p14:tracePt t="195347" x="11206163" y="2217738"/>
          <p14:tracePt t="195366" x="11215688" y="2217738"/>
          <p14:tracePt t="195387" x="11223625" y="2217738"/>
          <p14:tracePt t="195395" x="11231563" y="2217738"/>
          <p14:tracePt t="195414" x="11241088" y="2217738"/>
          <p14:tracePt t="195429" x="11249025" y="2217738"/>
          <p14:tracePt t="195450" x="11249025" y="2209800"/>
          <p14:tracePt t="195457" x="11256963" y="2209800"/>
          <p14:tracePt t="195478" x="11256963" y="2200275"/>
          <p14:tracePt t="195484" x="11256963" y="2192338"/>
          <p14:tracePt t="195499" x="11266488" y="2192338"/>
          <p14:tracePt t="195520" x="11266488" y="2184400"/>
          <p14:tracePt t="195534" x="11266488" y="2174875"/>
          <p14:tracePt t="195547" x="11266488" y="2166938"/>
          <p14:tracePt t="195555" x="11266488" y="2159000"/>
          <p14:tracePt t="195576" x="11266488" y="2141538"/>
          <p14:tracePt t="195582" x="11266488" y="2133600"/>
          <p14:tracePt t="195589" x="11266488" y="2124075"/>
          <p14:tracePt t="195596" x="11266488" y="2116138"/>
          <p14:tracePt t="195603" x="11256963" y="2108200"/>
          <p14:tracePt t="195611" x="11256963" y="2098675"/>
          <p14:tracePt t="195617" x="11256963" y="2090738"/>
          <p14:tracePt t="195631" x="11256963" y="2082800"/>
          <p14:tracePt t="195652" x="11249025" y="2073275"/>
          <p14:tracePt t="195661" x="11249025" y="2065338"/>
          <p14:tracePt t="195673" x="11249025" y="2055813"/>
          <p14:tracePt t="195679" x="11241088" y="2055813"/>
          <p14:tracePt t="195688" x="11241088" y="2047875"/>
          <p14:tracePt t="195694" x="11231563" y="2039938"/>
          <p14:tracePt t="195701" x="11215688" y="2030413"/>
          <p14:tracePt t="195710" x="11215688" y="2014538"/>
          <p14:tracePt t="195714" x="11206163" y="2014538"/>
          <p14:tracePt t="195721" x="11198225" y="2005013"/>
          <p14:tracePt t="195730" x="11188700" y="1997075"/>
          <p14:tracePt t="195735" x="11172825" y="1989138"/>
          <p14:tracePt t="195747" x="11163300" y="1971675"/>
          <p14:tracePt t="195749" x="11147425" y="1971675"/>
          <p14:tracePt t="195756" x="11137900" y="1954213"/>
          <p14:tracePt t="195763" x="11122025" y="1954213"/>
          <p14:tracePt t="195770" x="11104563" y="1954213"/>
          <p14:tracePt t="195779" x="11104563" y="1946275"/>
          <p14:tracePt t="195784" x="11096625" y="1938338"/>
          <p14:tracePt t="195793" x="11079163" y="1938338"/>
          <p14:tracePt t="195798" x="11071225" y="1938338"/>
          <p14:tracePt t="195805" x="11061700" y="1938338"/>
          <p14:tracePt t="195812" x="11053763" y="1938338"/>
          <p14:tracePt t="195820" x="11044238" y="1938338"/>
          <p14:tracePt t="195827" x="11036300" y="1938338"/>
          <p14:tracePt t="195833" x="11018838" y="1938338"/>
          <p14:tracePt t="195841" x="11010900" y="1946275"/>
          <p14:tracePt t="195847" x="10993438" y="1946275"/>
          <p14:tracePt t="195853" x="10977563" y="1946275"/>
          <p14:tracePt t="195862" x="10968038" y="1954213"/>
          <p14:tracePt t="195868" x="10942638" y="1971675"/>
          <p14:tracePt t="195876" x="10926763" y="1971675"/>
          <p14:tracePt t="195882" x="10909300" y="1997075"/>
          <p14:tracePt t="195889" x="10891838" y="1997075"/>
          <p14:tracePt t="195897" x="10883900" y="2005013"/>
          <p14:tracePt t="195903" x="10874375" y="2014538"/>
          <p14:tracePt t="195910" x="10866438" y="2014538"/>
          <p14:tracePt t="195916" x="10858500" y="2014538"/>
          <p14:tracePt t="195924" x="10858500" y="2022475"/>
          <p14:tracePt t="195930" x="10848975" y="2022475"/>
          <p14:tracePt t="195938" x="10841038" y="2022475"/>
          <p14:tracePt t="195960" x="10833100" y="2030413"/>
          <p14:tracePt t="195965" x="10815638" y="2030413"/>
          <p14:tracePt t="195972" x="10807700" y="2039938"/>
          <p14:tracePt t="195979" x="10798175" y="2039938"/>
          <p14:tracePt t="195987" x="10782300" y="2039938"/>
          <p14:tracePt t="195996" x="10764838" y="2039938"/>
          <p14:tracePt t="195999" x="10747375" y="2047875"/>
          <p14:tracePt t="196008" x="10729913" y="2047875"/>
          <p14:tracePt t="196014" x="10696575" y="2047875"/>
          <p14:tracePt t="196021" x="10637838" y="2055813"/>
          <p14:tracePt t="196028" x="10560050" y="2055813"/>
          <p14:tracePt t="196035" x="10493375" y="2055813"/>
          <p14:tracePt t="196043" x="10407650" y="2055813"/>
          <p14:tracePt t="196049" x="10271125" y="2055813"/>
          <p14:tracePt t="196056" x="10169525" y="2065338"/>
          <p14:tracePt t="196062" x="10075863" y="2073275"/>
          <p14:tracePt t="196070" x="9974263" y="2082800"/>
          <p14:tracePt t="196077" x="9923463" y="2082800"/>
          <p14:tracePt t="196083" x="9855200" y="2082800"/>
          <p14:tracePt t="196093" x="9796463" y="2090738"/>
          <p14:tracePt t="196097" x="9728200" y="2090738"/>
          <p14:tracePt t="196105" x="9667875" y="2090738"/>
          <p14:tracePt t="196114" x="9642475" y="2090738"/>
          <p14:tracePt t="196118" x="9609138" y="2090738"/>
          <p14:tracePt t="196127" x="9558338" y="2090738"/>
          <p14:tracePt t="196133" x="9532938" y="2090738"/>
          <p14:tracePt t="196140" x="9482138" y="2090738"/>
          <p14:tracePt t="196146" x="9456738" y="2090738"/>
          <p14:tracePt t="196154" x="9421813" y="2090738"/>
          <p14:tracePt t="196161" x="9396413" y="2090738"/>
          <p14:tracePt t="196166" x="9380538" y="2090738"/>
          <p14:tracePt t="196176" x="9363075" y="2090738"/>
          <p14:tracePt t="196181" x="9345613" y="2090738"/>
          <p14:tracePt t="196195" x="9337675" y="2090738"/>
          <p14:tracePt t="196210" x="9328150" y="2090738"/>
          <p14:tracePt t="196251" x="9320213" y="2090738"/>
          <p14:tracePt t="196453" x="9328150" y="2090738"/>
          <p14:tracePt t="196467" x="9328150" y="2082800"/>
          <p14:tracePt t="196480" x="9337675" y="2082800"/>
          <p14:tracePt t="196509" x="9345613" y="2082800"/>
          <p14:tracePt t="196515" x="9345613" y="2073275"/>
          <p14:tracePt t="196530" x="9353550" y="2073275"/>
          <p14:tracePt t="196557" x="9363075" y="2073275"/>
          <p14:tracePt t="196563" x="9363075" y="2065338"/>
          <p14:tracePt t="196578" x="9371013" y="2065338"/>
          <p14:tracePt t="196621" x="9380538" y="2065338"/>
          <p14:tracePt t="196899" x="9388475" y="2065338"/>
          <p14:tracePt t="196919" x="9405938" y="2065338"/>
          <p14:tracePt t="196933" x="9413875" y="2055813"/>
          <p14:tracePt t="196943" x="9421813" y="2055813"/>
          <p14:tracePt t="196948" x="9439275" y="2047875"/>
          <p14:tracePt t="196954" x="9456738" y="2047875"/>
          <p14:tracePt t="196961" x="9490075" y="2047875"/>
          <p14:tracePt t="196969" x="9550400" y="2047875"/>
          <p14:tracePt t="196976" x="9659938" y="2030413"/>
          <p14:tracePt t="196982" x="9761538" y="2022475"/>
          <p14:tracePt t="196990" x="9839325" y="2022475"/>
          <p14:tracePt t="196995" x="9940925" y="2022475"/>
          <p14:tracePt t="197003" x="10009188" y="2022475"/>
          <p14:tracePt t="197011" x="10050463" y="2030413"/>
          <p14:tracePt t="197017" x="10085388" y="2030413"/>
          <p14:tracePt t="197025" x="10110788" y="2030413"/>
          <p14:tracePt t="197031" x="10118725" y="2039938"/>
          <p14:tracePt t="197038" x="10136188" y="2039938"/>
          <p14:tracePt t="197044" x="10153650" y="2039938"/>
          <p14:tracePt t="197052" x="10161588" y="2039938"/>
          <p14:tracePt t="197065" x="10179050" y="2039938"/>
          <p14:tracePt t="197080" x="10186988" y="2039938"/>
          <p14:tracePt t="197086" x="10194925" y="2039938"/>
          <p14:tracePt t="197094" x="10204450" y="2039938"/>
          <p14:tracePt t="197109" x="10212388" y="2039938"/>
          <p14:tracePt t="197115" x="10220325" y="2039938"/>
          <p14:tracePt t="197122" x="10229850" y="2039938"/>
          <p14:tracePt t="197128" x="10237788" y="2039938"/>
          <p14:tracePt t="197135" x="10245725" y="2039938"/>
          <p14:tracePt t="197143" x="10255250" y="2047875"/>
          <p14:tracePt t="197149" x="10263188" y="2047875"/>
          <p14:tracePt t="197158" x="10280650" y="2047875"/>
          <p14:tracePt t="197170" x="10298113" y="2047875"/>
          <p14:tracePt t="197177" x="10306050" y="2047875"/>
          <p14:tracePt t="197184" x="10323513" y="2055813"/>
          <p14:tracePt t="197192" x="10348913" y="2055813"/>
          <p14:tracePt t="197198" x="10364788" y="2065338"/>
          <p14:tracePt t="197205" x="10382250" y="2065338"/>
          <p14:tracePt t="197211" x="10407650" y="2065338"/>
          <p14:tracePt t="197219" x="10433050" y="2065338"/>
          <p14:tracePt t="197226" x="10450513" y="2073275"/>
          <p14:tracePt t="197235" x="10475913" y="2082800"/>
          <p14:tracePt t="197239" x="10501313" y="2090738"/>
          <p14:tracePt t="197247" x="10509250" y="2090738"/>
          <p14:tracePt t="197253" x="10526713" y="2090738"/>
          <p14:tracePt t="197262" x="10534650" y="2098675"/>
          <p14:tracePt t="197268" x="10544175" y="2098675"/>
          <p14:tracePt t="197276" x="10552113" y="2098675"/>
          <p14:tracePt t="197290" x="10552113" y="2108200"/>
          <p14:tracePt t="197295" x="10560050" y="2108200"/>
          <p14:tracePt t="197302" x="10569575" y="2108200"/>
          <p14:tracePt t="197316" x="10577513" y="2108200"/>
          <p14:tracePt t="197331" x="10585450" y="2108200"/>
          <p14:tracePt t="197337" x="10585450" y="2116138"/>
          <p14:tracePt t="197352" x="10594975" y="2116138"/>
          <p14:tracePt t="197365" x="10602913" y="2124075"/>
          <p14:tracePt t="197393" x="10612438" y="2124075"/>
          <p14:tracePt t="197424" x="10620375" y="2124075"/>
          <p14:tracePt t="197497" x="10628313" y="2124075"/>
          <p14:tracePt t="197518" x="10637838" y="2124075"/>
          <p14:tracePt t="197574" x="10628313" y="2124075"/>
          <p14:tracePt t="197588" x="10620375" y="2124075"/>
          <p14:tracePt t="197604" x="10602913" y="2124075"/>
          <p14:tracePt t="197609" x="10585450" y="2124075"/>
          <p14:tracePt t="197615" x="10577513" y="2124075"/>
          <p14:tracePt t="197622" x="10569575" y="2133600"/>
          <p14:tracePt t="197629" x="10509250" y="2149475"/>
          <p14:tracePt t="197636" x="10390188" y="2200275"/>
          <p14:tracePt t="197643" x="10220325" y="2268538"/>
          <p14:tracePt t="197650" x="10025063" y="2362200"/>
          <p14:tracePt t="197657" x="9779000" y="2489200"/>
          <p14:tracePt t="197664" x="9575800" y="2617788"/>
          <p14:tracePt t="197671" x="9472613" y="2686050"/>
          <p14:tracePt t="197678" x="9405938" y="2727325"/>
          <p14:tracePt t="197685" x="9363075" y="2752725"/>
          <p14:tracePt t="197698" x="9345613" y="2770188"/>
          <p14:tracePt t="197713" x="9337675" y="2778125"/>
          <p14:tracePt t="197727" x="9320213" y="2778125"/>
          <p14:tracePt t="197734" x="9320213" y="2787650"/>
          <p14:tracePt t="197743" x="9320213" y="2795588"/>
          <p14:tracePt t="197755" x="9312275" y="2795588"/>
          <p14:tracePt t="197777" x="9302750" y="2795588"/>
          <p14:tracePt t="197783" x="9302750" y="2805113"/>
          <p14:tracePt t="197832" x="9294813" y="2805113"/>
          <p14:tracePt t="197839" x="9294813" y="2813050"/>
          <p14:tracePt t="197856" x="9286875" y="2813050"/>
          <p14:tracePt t="197985" x="9294813" y="2813050"/>
          <p14:tracePt t="198005" x="9302750" y="2805113"/>
          <p14:tracePt t="198013" x="9312275" y="2805113"/>
          <p14:tracePt t="198027" x="9328150" y="2795588"/>
          <p14:tracePt t="198034" x="9337675" y="2787650"/>
          <p14:tracePt t="198042" x="9353550" y="2778125"/>
          <p14:tracePt t="198047" x="9380538" y="2770188"/>
          <p14:tracePt t="198054" x="9447213" y="2762250"/>
          <p14:tracePt t="198062" x="9550400" y="2752725"/>
          <p14:tracePt t="198068" x="9626600" y="2752725"/>
          <p14:tracePt t="198076" x="9804400" y="2778125"/>
          <p14:tracePt t="198082" x="9983788" y="2813050"/>
          <p14:tracePt t="198092" x="10034588" y="2830513"/>
          <p14:tracePt t="198096" x="10067925" y="2838450"/>
          <p14:tracePt t="198102" x="10093325" y="2838450"/>
          <p14:tracePt t="198110" x="10101263" y="2846388"/>
          <p14:tracePt t="198117" x="10110788" y="2855913"/>
          <p14:tracePt t="198125" x="10126663" y="2855913"/>
          <p14:tracePt t="198139" x="10136188" y="2855913"/>
          <p14:tracePt t="198152" x="10136188" y="2863850"/>
          <p14:tracePt t="198159" x="10153650" y="2863850"/>
          <p14:tracePt t="198167" x="10161588" y="2863850"/>
          <p14:tracePt t="198174" x="10169525" y="2863850"/>
          <p14:tracePt t="198180" x="10179050" y="2871788"/>
          <p14:tracePt t="198187" x="10204450" y="2871788"/>
          <p14:tracePt t="198193" x="10237788" y="2871788"/>
          <p14:tracePt t="198201" x="10288588" y="2871788"/>
          <p14:tracePt t="198208" x="10356850" y="2871788"/>
          <p14:tracePt t="198215" x="10382250" y="2871788"/>
          <p14:tracePt t="198222" x="10407650" y="2871788"/>
          <p14:tracePt t="198228" x="10433050" y="2881313"/>
          <p14:tracePt t="198236" x="10458450" y="2889250"/>
          <p14:tracePt t="198250" x="10467975" y="2889250"/>
          <p14:tracePt t="198263" x="10475913" y="2889250"/>
          <p14:tracePt t="198271" x="10483850" y="2889250"/>
          <p14:tracePt t="198277" x="10493375" y="2889250"/>
          <p14:tracePt t="198292" x="10501313" y="2889250"/>
          <p14:tracePt t="198298" x="10501313" y="2897188"/>
          <p14:tracePt t="198305" x="10518775" y="2897188"/>
          <p14:tracePt t="198319" x="10518775" y="2906713"/>
          <p14:tracePt t="198326" x="10526713" y="2906713"/>
          <p14:tracePt t="198342" x="10534650" y="2906713"/>
          <p14:tracePt t="198361" x="10544175" y="2906713"/>
          <p14:tracePt t="198406" x="10552113" y="2906713"/>
          <p14:tracePt t="198444" x="10552113" y="2914650"/>
          <p14:tracePt t="198458" x="10544175" y="2914650"/>
          <p14:tracePt t="198466" x="10534650" y="2922588"/>
          <p14:tracePt t="198473" x="10526713" y="2932113"/>
          <p14:tracePt t="198479" x="10509250" y="2932113"/>
          <p14:tracePt t="198487" x="10483850" y="2949575"/>
          <p14:tracePt t="198493" x="10390188" y="2974975"/>
          <p14:tracePt t="198500" x="10237788" y="3041650"/>
          <p14:tracePt t="198508" x="9999663" y="3144838"/>
          <p14:tracePt t="198514" x="9821863" y="3211513"/>
          <p14:tracePt t="198522" x="9720263" y="3263900"/>
          <p14:tracePt t="198528" x="9601200" y="3305175"/>
          <p14:tracePt t="198536" x="9388475" y="3365500"/>
          <p14:tracePt t="198542" x="9183688" y="3433763"/>
          <p14:tracePt t="198549" x="9091613" y="3467100"/>
          <p14:tracePt t="198557" x="8980488" y="3509963"/>
          <p14:tracePt t="198563" x="8904288" y="3543300"/>
          <p14:tracePt t="198570" x="8836025" y="3568700"/>
          <p14:tracePt t="198578" x="8818563" y="3586163"/>
          <p14:tracePt t="198584" x="8810625" y="3586163"/>
          <p14:tracePt t="198750" x="8818563" y="3586163"/>
          <p14:tracePt t="198779" x="8828088" y="3586163"/>
          <p14:tracePt t="198792" x="8836025" y="3586163"/>
          <p14:tracePt t="198799" x="8843963" y="3586163"/>
          <p14:tracePt t="198813" x="8853488" y="3586163"/>
          <p14:tracePt t="198827" x="8869363" y="3586163"/>
          <p14:tracePt t="198835" x="8886825" y="3586163"/>
          <p14:tracePt t="198842" x="8937625" y="3586163"/>
          <p14:tracePt t="198848" x="9048750" y="3586163"/>
          <p14:tracePt t="198858" x="9132888" y="3594100"/>
          <p14:tracePt t="198862" x="9244013" y="3611563"/>
          <p14:tracePt t="198869" x="9413875" y="3654425"/>
          <p14:tracePt t="198877" x="9591675" y="3705225"/>
          <p14:tracePt t="198883" x="9667875" y="3722688"/>
          <p14:tracePt t="198891" x="9728200" y="3738563"/>
          <p14:tracePt t="198897" x="9796463" y="3763963"/>
          <p14:tracePt t="198904" x="9890125" y="3790950"/>
          <p14:tracePt t="198911" x="9940925" y="3798888"/>
          <p14:tracePt t="198918" x="9974263" y="3816350"/>
          <p14:tracePt t="198926" x="10034588" y="3824288"/>
          <p14:tracePt t="198932" x="10101263" y="3841750"/>
          <p14:tracePt t="198942" x="10169525" y="3849688"/>
          <p14:tracePt t="198945" x="10229850" y="3857625"/>
          <p14:tracePt t="198952" x="10280650" y="3867150"/>
          <p14:tracePt t="198960" x="10313988" y="3867150"/>
          <p14:tracePt t="198967" x="10331450" y="3875088"/>
          <p14:tracePt t="198975" x="10356850" y="3875088"/>
          <p14:tracePt t="198981" x="10382250" y="3883025"/>
          <p14:tracePt t="198988" x="10399713" y="3883025"/>
          <p14:tracePt t="198994" x="10425113" y="3883025"/>
          <p14:tracePt t="199004" x="10442575" y="3883025"/>
          <p14:tracePt t="199009" x="10458450" y="3883025"/>
          <p14:tracePt t="199016" x="10475913" y="3883025"/>
          <p14:tracePt t="199025" x="10493375" y="3883025"/>
          <p14:tracePt t="199030" x="10501313" y="3883025"/>
          <p14:tracePt t="199037" x="10509250" y="3883025"/>
          <p14:tracePt t="199051" x="10518775" y="3883025"/>
          <p14:tracePt t="199058" x="10526713" y="3883025"/>
          <p14:tracePt t="199078" x="10534650" y="3883025"/>
          <p14:tracePt t="199099" x="10544175" y="3883025"/>
          <p14:tracePt t="199176" x="10552113" y="3883025"/>
          <p14:tracePt t="199203" x="10560050" y="3883025"/>
          <p14:tracePt t="199224" x="10560050" y="3875088"/>
          <p14:tracePt t="199253" x="10569575" y="3867150"/>
          <p14:tracePt t="199274" x="10569575" y="3857625"/>
          <p14:tracePt t="199280" x="10577513" y="3857625"/>
          <p14:tracePt t="199288" x="10585450" y="3841750"/>
          <p14:tracePt t="199295" x="10594975" y="3824288"/>
          <p14:tracePt t="199309" x="10594975" y="3806825"/>
          <p14:tracePt t="199324" x="10602913" y="3806825"/>
          <p14:tracePt t="199329" x="10602913" y="3798888"/>
          <p14:tracePt t="199336" x="10612438" y="3798888"/>
          <p14:tracePt t="199343" x="10612438" y="3790950"/>
          <p14:tracePt t="199358" x="10612438" y="3781425"/>
          <p14:tracePt t="199363" x="10612438" y="3773488"/>
          <p14:tracePt t="199378" x="10620375" y="3763963"/>
          <p14:tracePt t="199394" x="10620375" y="3756025"/>
          <p14:tracePt t="199399" x="10628313" y="3738563"/>
          <p14:tracePt t="199407" x="10628313" y="3722688"/>
          <p14:tracePt t="199412" x="10628313" y="3713163"/>
          <p14:tracePt t="199420" x="10637838" y="3687763"/>
          <p14:tracePt t="199429" x="10637838" y="3671888"/>
          <p14:tracePt t="199433" x="10637838" y="3654425"/>
          <p14:tracePt t="199440" x="10637838" y="3646488"/>
          <p14:tracePt t="199448" x="10637838" y="3636963"/>
          <p14:tracePt t="199454" x="10637838" y="3629025"/>
          <p14:tracePt t="199461" x="10637838" y="3619500"/>
          <p14:tracePt t="199468" x="10637838" y="3611563"/>
          <p14:tracePt t="199489" x="10637838" y="3603625"/>
          <p14:tracePt t="199503" x="10637838" y="3594100"/>
          <p14:tracePt t="199510" x="10637838" y="3586163"/>
          <p14:tracePt t="199531" x="10637838" y="3578225"/>
          <p14:tracePt t="199545" x="10637838" y="3568700"/>
          <p14:tracePt t="199565" x="10637838" y="3560763"/>
          <p14:tracePt t="199580" x="10637838" y="3552825"/>
          <p14:tracePt t="199601" x="10637838" y="3543300"/>
          <p14:tracePt t="199608" x="10637838" y="3535363"/>
          <p14:tracePt t="199614" x="10637838" y="3517900"/>
          <p14:tracePt t="199624" x="10628313" y="3502025"/>
          <p14:tracePt t="199629" x="10628313" y="3484563"/>
          <p14:tracePt t="199635" x="10620375" y="3467100"/>
          <p14:tracePt t="199642" x="10612438" y="3459163"/>
          <p14:tracePt t="199650" x="10612438" y="3449638"/>
          <p14:tracePt t="199657" x="10612438" y="3441700"/>
          <p14:tracePt t="199670" x="10612438" y="3433763"/>
          <p14:tracePt t="199684" x="10612438" y="3424238"/>
          <p14:tracePt t="199691" x="10602913" y="3424238"/>
          <p14:tracePt t="199698" x="10602913" y="3416300"/>
          <p14:tracePt t="199726" x="10602913" y="3398838"/>
          <p14:tracePt t="199740" x="10594975" y="3398838"/>
          <p14:tracePt t="199756" x="10585450" y="3390900"/>
          <p14:tracePt t="199761" x="10585450" y="3382963"/>
          <p14:tracePt t="199768" x="10577513" y="3373438"/>
          <p14:tracePt t="199777" x="10577513" y="3355975"/>
          <p14:tracePt t="199782" x="10569575" y="3355975"/>
          <p14:tracePt t="199790" x="10569575" y="3348038"/>
          <p14:tracePt t="199803" x="10560050" y="3340100"/>
          <p14:tracePt t="199809" x="10552113" y="3330575"/>
          <p14:tracePt t="199824" x="10552113" y="3322638"/>
          <p14:tracePt t="199831" x="10544175" y="3314700"/>
          <p14:tracePt t="199839" x="10526713" y="3305175"/>
          <p14:tracePt t="199844" x="10509250" y="3297238"/>
          <p14:tracePt t="199852" x="10501313" y="3279775"/>
          <p14:tracePt t="199860" x="10483850" y="3279775"/>
          <p14:tracePt t="199865" x="10475913" y="3263900"/>
          <p14:tracePt t="199873" x="10467975" y="3263900"/>
          <p14:tracePt t="199880" x="10450513" y="3254375"/>
          <p14:tracePt t="199885" x="10433050" y="3246438"/>
          <p14:tracePt t="199893" x="10415588" y="3246438"/>
          <p14:tracePt t="199901" x="10407650" y="3238500"/>
          <p14:tracePt t="199909" x="10374313" y="3228975"/>
          <p14:tracePt t="199913" x="10348913" y="3228975"/>
          <p14:tracePt t="199923" x="10298113" y="3211513"/>
          <p14:tracePt t="199928" x="10263188" y="3203575"/>
          <p14:tracePt t="199935" x="10204450" y="3203575"/>
          <p14:tracePt t="199942" x="10169525" y="3195638"/>
          <p14:tracePt t="199949" x="10144125" y="3195638"/>
          <p14:tracePt t="199958" x="10118725" y="3195638"/>
          <p14:tracePt t="199964" x="10118725" y="3186113"/>
          <p14:tracePt t="199969" x="10110788" y="3186113"/>
          <p14:tracePt t="199977" x="10101263" y="3186113"/>
          <p14:tracePt t="199983" x="10093325" y="3178175"/>
          <p14:tracePt t="199990" x="10085388" y="3178175"/>
          <p14:tracePt t="199997" x="10067925" y="3178175"/>
          <p14:tracePt t="200005" x="10059988" y="3178175"/>
          <p14:tracePt t="200011" x="10025063" y="3170238"/>
          <p14:tracePt t="200018" x="9940925" y="3152775"/>
          <p14:tracePt t="200025" x="9812338" y="3119438"/>
          <p14:tracePt t="200034" x="9626600" y="3067050"/>
          <p14:tracePt t="200040" x="9515475" y="3041650"/>
          <p14:tracePt t="200046" x="9431338" y="3025775"/>
          <p14:tracePt t="200053" x="9396413" y="3008313"/>
          <p14:tracePt t="200060" x="9345613" y="3000375"/>
          <p14:tracePt t="200067" x="9320213" y="2990850"/>
          <p14:tracePt t="200077" x="9312275" y="2990850"/>
          <p14:tracePt t="200081" x="9302750" y="2990850"/>
          <p14:tracePt t="200089" x="9294813" y="2982913"/>
          <p14:tracePt t="200103" x="9286875" y="2982913"/>
          <p14:tracePt t="200124" x="9277350" y="2982913"/>
          <p14:tracePt t="200129" x="9269413" y="2982913"/>
          <p14:tracePt t="200137" x="9261475" y="2974975"/>
          <p14:tracePt t="200144" x="9251950" y="2974975"/>
          <p14:tracePt t="200157" x="9236075" y="2965450"/>
          <p14:tracePt t="200165" x="9236075" y="2957513"/>
          <p14:tracePt t="200172" x="9218613" y="2957513"/>
          <p14:tracePt t="200179" x="9218613" y="2949575"/>
          <p14:tracePt t="200186" x="9209088" y="2940050"/>
          <p14:tracePt t="200193" x="9193213" y="2932113"/>
          <p14:tracePt t="200200" x="9183688" y="2922588"/>
          <p14:tracePt t="200208" x="9167813" y="2906713"/>
          <p14:tracePt t="200213" x="9150350" y="2897188"/>
          <p14:tracePt t="200222" x="9142413" y="2889250"/>
          <p14:tracePt t="200227" x="9117013" y="2871788"/>
          <p14:tracePt t="200234" x="9099550" y="2863850"/>
          <p14:tracePt t="200243" x="9082088" y="2846388"/>
          <p14:tracePt t="200248" x="9064625" y="2830513"/>
          <p14:tracePt t="200256" x="9056688" y="2830513"/>
          <p14:tracePt t="200262" x="9039225" y="2813050"/>
          <p14:tracePt t="200269" x="9031288" y="2813050"/>
          <p14:tracePt t="200275" x="9023350" y="2805113"/>
          <p14:tracePt t="200283" x="9013825" y="2795588"/>
          <p14:tracePt t="200297" x="9005888" y="2795588"/>
          <p14:tracePt t="200305" x="9005888" y="2787650"/>
          <p14:tracePt t="200311" x="8997950" y="2787650"/>
          <p14:tracePt t="200318" x="8997950" y="2778125"/>
          <p14:tracePt t="200346" x="8997950" y="2770188"/>
          <p14:tracePt t="200360" x="8997950" y="2762250"/>
          <p14:tracePt t="200366" x="9005888" y="2762250"/>
          <p14:tracePt t="200381" x="9013825" y="2762250"/>
          <p14:tracePt t="200394" x="9023350" y="2762250"/>
          <p14:tracePt t="200402" x="9031288" y="2762250"/>
          <p14:tracePt t="200408" x="9031288" y="2752725"/>
          <p14:tracePt t="200415" x="9048750" y="2752725"/>
          <p14:tracePt t="200423" x="9064625" y="2752725"/>
          <p14:tracePt t="200432" x="9117013" y="2752725"/>
          <p14:tracePt t="200437" x="9209088" y="2744788"/>
          <p14:tracePt t="200443" x="9345613" y="2727325"/>
          <p14:tracePt t="200450" x="9677400" y="2701925"/>
          <p14:tracePt t="200458" x="9915525" y="2676525"/>
          <p14:tracePt t="200464" x="10034588" y="2651125"/>
          <p14:tracePt t="200473" x="10169525" y="2643188"/>
          <p14:tracePt t="200478" x="10280650" y="2625725"/>
          <p14:tracePt t="200486" x="10323513" y="2617788"/>
          <p14:tracePt t="200495" x="10374313" y="2608263"/>
          <p14:tracePt t="200498" x="10399713" y="2600325"/>
          <p14:tracePt t="200507" x="10415588" y="2600325"/>
          <p14:tracePt t="200512" x="10433050" y="2592388"/>
          <p14:tracePt t="200522" x="10450513" y="2582863"/>
          <p14:tracePt t="200527" x="10467975" y="2582863"/>
          <p14:tracePt t="200534" x="10467975" y="2574925"/>
          <p14:tracePt t="200542" x="10475913" y="2566988"/>
          <p14:tracePt t="200575" x="10483850" y="2566988"/>
          <p14:tracePt t="200603" x="10493375" y="2557463"/>
          <p14:tracePt t="200624" x="10493375" y="2549525"/>
          <p14:tracePt t="200631" x="10501313" y="2541588"/>
          <p14:tracePt t="200640" x="10526713" y="2506663"/>
          <p14:tracePt t="200646" x="10552113" y="2498725"/>
          <p14:tracePt t="200652" x="10569575" y="2481263"/>
          <p14:tracePt t="200658" x="10585450" y="2455863"/>
          <p14:tracePt t="200667" x="10602913" y="2447925"/>
          <p14:tracePt t="200675" x="10620375" y="2430463"/>
          <p14:tracePt t="200680" x="10628313" y="2413000"/>
          <p14:tracePt t="200688" x="10637838" y="2413000"/>
          <p14:tracePt t="200701" x="10637838" y="2405063"/>
          <p14:tracePt t="200708" x="10637838" y="2397125"/>
          <p14:tracePt t="200715" x="10645775" y="2397125"/>
          <p14:tracePt t="200729" x="10645775" y="2387600"/>
          <p14:tracePt t="200735" x="10653713" y="2387600"/>
          <p14:tracePt t="200743" x="10653713" y="2379663"/>
          <p14:tracePt t="200763" x="10663238" y="2371725"/>
          <p14:tracePt t="200778" x="10671175" y="2362200"/>
          <p14:tracePt t="200784" x="10688638" y="2344738"/>
          <p14:tracePt t="200791" x="10704513" y="2328863"/>
          <p14:tracePt t="200799" x="10714038" y="2319338"/>
          <p14:tracePt t="200806" x="10729913" y="2311400"/>
          <p14:tracePt t="200812" x="10729913" y="2303463"/>
          <p14:tracePt t="200820" x="10747375" y="2293938"/>
          <p14:tracePt t="200833" x="10747375" y="2286000"/>
          <p14:tracePt t="200841" x="10756900" y="2278063"/>
          <p14:tracePt t="200855" x="10764838" y="2268538"/>
          <p14:tracePt t="200868" x="10772775" y="2260600"/>
          <p14:tracePt t="200889" x="10772775" y="2252663"/>
          <p14:tracePt t="200905" x="10772775" y="2243138"/>
          <p14:tracePt t="200909" x="10782300" y="2243138"/>
          <p14:tracePt t="200924" x="10782300" y="2235200"/>
          <p14:tracePt t="200944" x="10782300" y="2227263"/>
          <p14:tracePt t="200974" x="10782300" y="2217738"/>
          <p14:tracePt t="200993" x="10790238" y="2209800"/>
          <p14:tracePt t="201001" x="10798175" y="2192338"/>
          <p14:tracePt t="201007" x="10807700" y="2184400"/>
          <p14:tracePt t="201015" x="10815638" y="2159000"/>
          <p14:tracePt t="201022" x="10833100" y="2124075"/>
          <p14:tracePt t="201029" x="10841038" y="2116138"/>
          <p14:tracePt t="201035" x="10841038" y="2108200"/>
          <p14:tracePt t="201042" x="10848975" y="2098675"/>
          <p14:tracePt t="201049" x="10848975" y="2090738"/>
          <p14:tracePt t="201062" x="10858500" y="2090738"/>
          <p14:tracePt t="201071" x="10858500" y="2082800"/>
          <p14:tracePt t="201083" x="10858500" y="2073275"/>
          <p14:tracePt t="201090" x="10858500" y="2065338"/>
          <p14:tracePt t="201112" x="10858500" y="2055813"/>
          <p14:tracePt t="201132" x="10858500" y="2047875"/>
          <p14:tracePt t="201155" x="10848975" y="2047875"/>
          <p14:tracePt t="201168" x="10848975" y="2039938"/>
          <p14:tracePt t="201174" x="10841038" y="2039938"/>
          <p14:tracePt t="201202" x="10833100" y="2039938"/>
          <p14:tracePt t="201216" x="10823575" y="2039938"/>
          <p14:tracePt t="201223" x="10815638" y="2039938"/>
          <p14:tracePt t="201243" x="10798175" y="2039938"/>
          <p14:tracePt t="201258" x="10790238" y="2039938"/>
          <p14:tracePt t="201273" x="10782300" y="2039938"/>
          <p14:tracePt t="201280" x="10764838" y="2039938"/>
          <p14:tracePt t="201288" x="10756900" y="2039938"/>
          <p14:tracePt t="201292" x="10704513" y="2039938"/>
          <p14:tracePt t="201300" x="10637838" y="2039938"/>
          <p14:tracePt t="201307" x="10534650" y="2039938"/>
          <p14:tracePt t="201313" x="10271125" y="2082800"/>
          <p14:tracePt t="201321" x="9966325" y="2090738"/>
          <p14:tracePt t="201328" x="9890125" y="2090738"/>
          <p14:tracePt t="201334" x="9804400" y="2090738"/>
          <p14:tracePt t="201341" x="9761538" y="2090738"/>
          <p14:tracePt t="201349" x="9728200" y="2090738"/>
          <p14:tracePt t="201356" x="9685338" y="2082800"/>
          <p14:tracePt t="201362" x="9652000" y="2082800"/>
          <p14:tracePt t="201371" x="9617075" y="2082800"/>
          <p14:tracePt t="201377" x="9583738" y="2082800"/>
          <p14:tracePt t="201383" x="9523413" y="2073275"/>
          <p14:tracePt t="201390" x="9439275" y="2065338"/>
          <p14:tracePt t="201398" x="9396413" y="2065338"/>
          <p14:tracePt t="201405" x="9363075" y="2065338"/>
          <p14:tracePt t="201411" x="9302750" y="2065338"/>
          <p14:tracePt t="201418" x="9251950" y="2047875"/>
          <p14:tracePt t="201425" x="9236075" y="2047875"/>
          <p14:tracePt t="201432" x="9226550" y="2047875"/>
          <p14:tracePt t="201440" x="9218613" y="2047875"/>
          <p14:tracePt t="201447" x="9201150" y="2047875"/>
          <p14:tracePt t="201454" x="9201150" y="2039938"/>
          <p14:tracePt t="201460" x="9193213" y="2039938"/>
          <p14:tracePt t="201474" x="9183688" y="2039938"/>
          <p14:tracePt t="201495" x="9175750" y="2039938"/>
          <p14:tracePt t="201502" x="9167813" y="2039938"/>
          <p14:tracePt t="201523" x="9158288" y="2039938"/>
          <p14:tracePt t="201530" x="9150350" y="2039938"/>
          <p14:tracePt t="201538" x="9142413" y="2039938"/>
          <p14:tracePt t="201557" x="9132888" y="2039938"/>
          <p14:tracePt t="201578" x="9124950" y="2039938"/>
          <p14:tracePt t="201669" x="9132888" y="2039938"/>
          <p14:tracePt t="201690" x="9150350" y="2039938"/>
          <p14:tracePt t="201710" x="9158288" y="2039938"/>
          <p14:tracePt t="201724" x="9175750" y="2039938"/>
          <p14:tracePt t="201731" x="9183688" y="2039938"/>
          <p14:tracePt t="201739" x="9193213" y="2039938"/>
          <p14:tracePt t="201745" x="9201150" y="2039938"/>
          <p14:tracePt t="201754" x="9218613" y="2047875"/>
          <p14:tracePt t="201759" x="9251950" y="2047875"/>
          <p14:tracePt t="201767" x="9269413" y="2065338"/>
          <p14:tracePt t="201774" x="9328150" y="2073275"/>
          <p14:tracePt t="201780" x="9396413" y="2108200"/>
          <p14:tracePt t="201789" x="9482138" y="2141538"/>
          <p14:tracePt t="201794" x="9532938" y="2166938"/>
          <p14:tracePt t="201805" x="9601200" y="2200275"/>
          <p14:tracePt t="201808" x="9677400" y="2243138"/>
          <p14:tracePt t="201815" x="9702800" y="2260600"/>
          <p14:tracePt t="201824" x="9736138" y="2286000"/>
          <p14:tracePt t="201829" x="9761538" y="2303463"/>
          <p14:tracePt t="201837" x="9771063" y="2311400"/>
          <p14:tracePt t="201843" x="9786938" y="2319338"/>
          <p14:tracePt t="201850" x="9804400" y="2336800"/>
          <p14:tracePt t="201858" x="9812338" y="2344738"/>
          <p14:tracePt t="201864" x="9821863" y="2362200"/>
          <p14:tracePt t="201872" x="9839325" y="2371725"/>
          <p14:tracePt t="201877" x="9847263" y="2387600"/>
          <p14:tracePt t="201884" x="9864725" y="2413000"/>
          <p14:tracePt t="201892" x="9872663" y="2422525"/>
          <p14:tracePt t="201899" x="9880600" y="2438400"/>
          <p14:tracePt t="201905" x="9890125" y="2455863"/>
          <p14:tracePt t="201913" x="9906000" y="2463800"/>
          <p14:tracePt t="201920" x="9915525" y="2481263"/>
          <p14:tracePt t="201926" x="9923463" y="2498725"/>
          <p14:tracePt t="201933" x="9931400" y="2498725"/>
          <p14:tracePt t="201941" x="9940925" y="2506663"/>
          <p14:tracePt t="201947" x="9940925" y="2516188"/>
          <p14:tracePt t="201955" x="9956800" y="2524125"/>
          <p14:tracePt t="201968" x="9974263" y="2532063"/>
          <p14:tracePt t="201975" x="9974263" y="2549525"/>
          <p14:tracePt t="201982" x="9983788" y="2557463"/>
          <p14:tracePt t="201990" x="10009188" y="2574925"/>
          <p14:tracePt t="201995" x="10042525" y="2600325"/>
          <p14:tracePt t="202003" x="10093325" y="2617788"/>
          <p14:tracePt t="202010" x="10169525" y="2668588"/>
          <p14:tracePt t="202017" x="10237788" y="2701925"/>
          <p14:tracePt t="202024" x="10288588" y="2736850"/>
          <p14:tracePt t="202031" x="10339388" y="2762250"/>
          <p14:tracePt t="202038" x="10364788" y="2778125"/>
          <p14:tracePt t="202045" x="10374313" y="2787650"/>
          <p14:tracePt t="202053" x="10390188" y="2787650"/>
          <p14:tracePt t="202059" x="10399713" y="2787650"/>
          <p14:tracePt t="202067" x="10399713" y="2795588"/>
          <p14:tracePt t="202074" x="10407650" y="2795588"/>
          <p14:tracePt t="202093" x="10415588" y="2795588"/>
          <p14:tracePt t="202121" x="10425113" y="2795588"/>
          <p14:tracePt t="202156" x="10433050" y="2795588"/>
          <p14:tracePt t="202205" x="10425113" y="2795588"/>
          <p14:tracePt t="202212" x="10415588" y="2795588"/>
          <p14:tracePt t="202225" x="10399713" y="2795588"/>
          <p14:tracePt t="202233" x="10374313" y="2795588"/>
          <p14:tracePt t="202240" x="10339388" y="2795588"/>
          <p14:tracePt t="202247" x="10263188" y="2787650"/>
          <p14:tracePt t="202255" x="10153650" y="2778125"/>
          <p14:tracePt t="202261" x="10034588" y="2778125"/>
          <p14:tracePt t="202268" x="9940925" y="2778125"/>
          <p14:tracePt t="202274" x="9821863" y="2778125"/>
          <p14:tracePt t="202282" x="9702800" y="2778125"/>
          <p14:tracePt t="202289" x="9583738" y="2787650"/>
          <p14:tracePt t="202295" x="9498013" y="2795588"/>
          <p14:tracePt t="202304" x="9431338" y="2805113"/>
          <p14:tracePt t="202309" x="9371013" y="2813050"/>
          <p14:tracePt t="202316" x="9294813" y="2838450"/>
          <p14:tracePt t="202324" x="9226550" y="2846388"/>
          <p14:tracePt t="202330" x="9201150" y="2855913"/>
          <p14:tracePt t="202338" x="9175750" y="2855913"/>
          <p14:tracePt t="202345" x="9167813" y="2855913"/>
          <p14:tracePt t="202354" x="9150350" y="2863850"/>
          <p14:tracePt t="202365" x="9142413" y="2863850"/>
          <p14:tracePt t="202380" x="9132888" y="2863850"/>
          <p14:tracePt t="202387" x="9124950" y="2863850"/>
          <p14:tracePt t="202469" x="9124950" y="2871788"/>
          <p14:tracePt t="202482" x="9132888" y="2871788"/>
          <p14:tracePt t="202489" x="9132888" y="2881313"/>
          <p14:tracePt t="202496" x="9142413" y="2881313"/>
          <p14:tracePt t="202504" x="9150350" y="2881313"/>
          <p14:tracePt t="202517" x="9158288" y="2881313"/>
          <p14:tracePt t="202524" x="9167813" y="2881313"/>
          <p14:tracePt t="202531" x="9183688" y="2889250"/>
          <p14:tracePt t="202538" x="9201150" y="2897188"/>
          <p14:tracePt t="202545" x="9218613" y="2906713"/>
          <p14:tracePt t="202553" x="9236075" y="2922588"/>
          <p14:tracePt t="202559" x="9261475" y="2932113"/>
          <p14:tracePt t="202565" x="9312275" y="2965450"/>
          <p14:tracePt t="202572" x="9388475" y="3000375"/>
          <p14:tracePt t="202580" x="9431338" y="3025775"/>
          <p14:tracePt t="202588" x="9482138" y="3051175"/>
          <p14:tracePt t="202593" x="9550400" y="3084513"/>
          <p14:tracePt t="202602" x="9626600" y="3127375"/>
          <p14:tracePt t="202608" x="9659938" y="3144838"/>
          <p14:tracePt t="202614" x="9702800" y="3160713"/>
          <p14:tracePt t="202621" x="9736138" y="3186113"/>
          <p14:tracePt t="202629" x="9786938" y="3211513"/>
          <p14:tracePt t="202636" x="9829800" y="3228975"/>
          <p14:tracePt t="202642" x="9880600" y="3254375"/>
          <p14:tracePt t="202649" x="9931400" y="3279775"/>
          <p14:tracePt t="202657" x="9956800" y="3289300"/>
          <p14:tracePt t="202663" x="9991725" y="3297238"/>
          <p14:tracePt t="202672" x="10034588" y="3322638"/>
          <p14:tracePt t="202678" x="10085388" y="3348038"/>
          <p14:tracePt t="202684" x="10136188" y="3365500"/>
          <p14:tracePt t="202691" x="10186988" y="3390900"/>
          <p14:tracePt t="202698" x="10245725" y="3416300"/>
          <p14:tracePt t="202706" x="10280650" y="3433763"/>
          <p14:tracePt t="202712" x="10306050" y="3441700"/>
          <p14:tracePt t="202720" x="10356850" y="3467100"/>
          <p14:tracePt t="202726" x="10382250" y="3475038"/>
          <p14:tracePt t="202734" x="10399713" y="3484563"/>
          <p14:tracePt t="202740" x="10407650" y="3484563"/>
          <p14:tracePt t="202746" x="10407650" y="3492500"/>
          <p14:tracePt t="202755" x="10415588" y="3492500"/>
          <p14:tracePt t="202774" x="10433050" y="3492500"/>
          <p14:tracePt t="202782" x="10433050" y="3502025"/>
          <p14:tracePt t="202810" x="10442575" y="3502025"/>
          <p14:tracePt t="202844" x="10450513" y="3502025"/>
          <p14:tracePt t="202866" x="10458450" y="3502025"/>
          <p14:tracePt t="202957" x="10450513" y="3502025"/>
          <p14:tracePt t="202964" x="10442575" y="3502025"/>
          <p14:tracePt t="202971" x="10433050" y="3502025"/>
          <p14:tracePt t="202978" x="10390188" y="3502025"/>
          <p14:tracePt t="202987" x="10194925" y="3484563"/>
          <p14:tracePt t="202992" x="9872663" y="3475038"/>
          <p14:tracePt t="203000" x="9558338" y="3424238"/>
          <p14:tracePt t="203005" x="9320213" y="3416300"/>
          <p14:tracePt t="203013" x="9209088" y="3408363"/>
          <p14:tracePt t="203021" x="9132888" y="3398838"/>
          <p14:tracePt t="203026" x="9039225" y="3398838"/>
          <p14:tracePt t="203034" x="8937625" y="3398838"/>
          <p14:tracePt t="203041" x="8904288" y="3398838"/>
          <p14:tracePt t="203048" x="8853488" y="3398838"/>
          <p14:tracePt t="203055" x="8828088" y="3398838"/>
          <p14:tracePt t="203061" x="8785225" y="3398838"/>
          <p14:tracePt t="203070" x="8767763" y="3398838"/>
          <p14:tracePt t="203075" x="8759825" y="3398838"/>
          <p14:tracePt t="203082" x="8750300" y="3398838"/>
          <p14:tracePt t="203194" x="8750300" y="3390900"/>
          <p14:tracePt t="203214" x="8750300" y="3382963"/>
          <p14:tracePt t="203236" x="8750300" y="3373438"/>
          <p14:tracePt t="203242" x="8759825" y="3373438"/>
          <p14:tracePt t="203257" x="8759825" y="3365500"/>
          <p14:tracePt t="203263" x="8767763" y="3365500"/>
          <p14:tracePt t="203271" x="8777288" y="3355975"/>
          <p14:tracePt t="203277" x="8793163" y="3348038"/>
          <p14:tracePt t="203287" x="8802688" y="3340100"/>
          <p14:tracePt t="203291" x="8818563" y="3330575"/>
          <p14:tracePt t="203298" x="8836025" y="3322638"/>
          <p14:tracePt t="203307" x="8853488" y="3305175"/>
          <p14:tracePt t="203312" x="8869363" y="3305175"/>
          <p14:tracePt t="203320" x="8894763" y="3297238"/>
          <p14:tracePt t="203326" x="8955088" y="3279775"/>
          <p14:tracePt t="203333" x="9039225" y="3246438"/>
          <p14:tracePt t="203340" x="9175750" y="3203575"/>
          <p14:tracePt t="203347" x="9413875" y="3119438"/>
          <p14:tracePt t="203356" x="9591675" y="3067050"/>
          <p14:tracePt t="203363" x="9685338" y="3041650"/>
          <p14:tracePt t="203369" x="9796463" y="3008313"/>
          <p14:tracePt t="203374" x="9872663" y="2982913"/>
          <p14:tracePt t="203382" x="9923463" y="2965450"/>
          <p14:tracePt t="203389" x="9991725" y="2932113"/>
          <p14:tracePt t="203395" x="10042525" y="2914650"/>
          <p14:tracePt t="203404" x="10067925" y="2906713"/>
          <p14:tracePt t="203410" x="10101263" y="2897188"/>
          <p14:tracePt t="203416" x="10118725" y="2889250"/>
          <p14:tracePt t="203423" x="10126663" y="2881313"/>
          <p14:tracePt t="203430" x="10144125" y="2871788"/>
          <p14:tracePt t="203438" x="10153650" y="2871788"/>
          <p14:tracePt t="203445" x="10161588" y="2863850"/>
          <p14:tracePt t="203453" x="10179050" y="2863850"/>
          <p14:tracePt t="203458" x="10186988" y="2855913"/>
          <p14:tracePt t="203466" x="10194925" y="2846388"/>
          <p14:tracePt t="203472" x="10212388" y="2846388"/>
          <p14:tracePt t="203479" x="10220325" y="2838450"/>
          <p14:tracePt t="203488" x="10229850" y="2830513"/>
          <p14:tracePt t="203493" x="10255250" y="2830513"/>
          <p14:tracePt t="203502" x="10263188" y="2820988"/>
          <p14:tracePt t="203507" x="10280650" y="2813050"/>
          <p14:tracePt t="203514" x="10306050" y="2805113"/>
          <p14:tracePt t="203522" x="10331450" y="2795588"/>
          <p14:tracePt t="203528" x="10348913" y="2778125"/>
          <p14:tracePt t="203537" x="10364788" y="2778125"/>
          <p14:tracePt t="203542" x="10382250" y="2778125"/>
          <p14:tracePt t="203550" x="10399713" y="2770188"/>
          <p14:tracePt t="203556" x="10415588" y="2762250"/>
          <p14:tracePt t="203563" x="10433050" y="2752725"/>
          <p14:tracePt t="203571" x="10442575" y="2752725"/>
          <p14:tracePt t="203576" x="10450513" y="2752725"/>
          <p14:tracePt t="203584" x="10458450" y="2744788"/>
          <p14:tracePt t="203598" x="10467975" y="2744788"/>
          <p14:tracePt t="203604" x="10467975" y="2736850"/>
          <p14:tracePt t="203611" x="10475913" y="2736850"/>
          <p14:tracePt t="203632" x="10483850" y="2736850"/>
          <p14:tracePt t="203654" x="10493375" y="2736850"/>
          <p14:tracePt t="203661" x="10493375" y="2727325"/>
          <p14:tracePt t="203669" x="10501313" y="2727325"/>
          <p14:tracePt t="203716" x="10501313" y="2719388"/>
          <p14:tracePt t="203758" x="10501313" y="2711450"/>
          <p14:tracePt t="203776" x="10493375" y="2711450"/>
          <p14:tracePt t="203779" x="10493375" y="2701925"/>
          <p14:tracePt t="203786" x="10483850" y="2701925"/>
          <p14:tracePt t="203806" x="10467975" y="2693988"/>
          <p14:tracePt t="203821" x="10458450" y="2686050"/>
          <p14:tracePt t="203827" x="10433050" y="2676525"/>
          <p14:tracePt t="203836" x="10382250" y="2651125"/>
          <p14:tracePt t="203842" x="10212388" y="2582863"/>
          <p14:tracePt t="203849" x="10126663" y="2566988"/>
          <p14:tracePt t="203855" x="10050463" y="2541588"/>
          <p14:tracePt t="203862" x="10009188" y="2541588"/>
          <p14:tracePt t="203871" x="10009188" y="2532063"/>
          <p14:tracePt t="203877" x="9999663" y="2524125"/>
          <p14:tracePt t="203883" x="9991725" y="2524125"/>
          <p14:tracePt t="203889" x="9983788" y="2524125"/>
          <p14:tracePt t="203897" x="9974263" y="2524125"/>
          <p14:tracePt t="203911" x="9956800" y="2524125"/>
          <p14:tracePt t="203920" x="9948863" y="2524125"/>
          <p14:tracePt t="203924" x="9931400" y="2524125"/>
          <p14:tracePt t="203936" x="9923463" y="2524125"/>
          <p14:tracePt t="203939" x="9898063" y="2524125"/>
          <p14:tracePt t="203955" x="9847263" y="2524125"/>
          <p14:tracePt t="203960" x="9821863" y="2524125"/>
          <p14:tracePt t="203970" x="9812338" y="2524125"/>
          <p14:tracePt t="203974" x="9804400" y="2524125"/>
          <p14:tracePt t="203980" x="9786938" y="2524125"/>
          <p14:tracePt t="203988" x="9779000" y="2524125"/>
          <p14:tracePt t="204003" x="9761538" y="2524125"/>
          <p14:tracePt t="204009" x="9753600" y="2532063"/>
          <p14:tracePt t="204015" x="9745663" y="2532063"/>
          <p14:tracePt t="204022" x="9728200" y="2532063"/>
          <p14:tracePt t="204030" x="9710738" y="2541588"/>
          <p14:tracePt t="204038" x="9685338" y="2549525"/>
          <p14:tracePt t="204043" x="9634538" y="2566988"/>
          <p14:tracePt t="204051" x="9566275" y="2600325"/>
          <p14:tracePt t="204057" x="9490075" y="2633663"/>
          <p14:tracePt t="204064" x="9421813" y="2676525"/>
          <p14:tracePt t="204073" x="9371013" y="2711450"/>
          <p14:tracePt t="204079" x="9353550" y="2711450"/>
          <p14:tracePt t="204086" x="9328150" y="2727325"/>
          <p14:tracePt t="204100" x="9320213" y="2736850"/>
          <p14:tracePt t="204121" x="9312275" y="2736850"/>
          <p14:tracePt t="204135" x="9302750" y="2736850"/>
          <p14:tracePt t="204144" x="9302750" y="2744788"/>
          <p14:tracePt t="204162" x="9294813" y="2744788"/>
          <p14:tracePt t="204170" x="9294813" y="2752725"/>
          <p14:tracePt t="204224" x="9286875" y="2752725"/>
          <p14:tracePt t="204267" x="9286875" y="2744788"/>
          <p14:tracePt t="204280" x="9302750" y="2736850"/>
          <p14:tracePt t="204287" x="9312275" y="2719388"/>
          <p14:tracePt t="204294" x="9320213" y="2711450"/>
          <p14:tracePt t="204303" x="9328150" y="2701925"/>
          <p14:tracePt t="204308" x="9345613" y="2693988"/>
          <p14:tracePt t="204316" x="9353550" y="2686050"/>
          <p14:tracePt t="204322" x="9380538" y="2676525"/>
          <p14:tracePt t="204329" x="9396413" y="2651125"/>
          <p14:tracePt t="204343" x="9413875" y="2643188"/>
          <p14:tracePt t="204349" x="9439275" y="2633663"/>
          <p14:tracePt t="204357" x="9456738" y="2617788"/>
          <p14:tracePt t="204364" x="9464675" y="2617788"/>
          <p14:tracePt t="204371" x="9490075" y="2608263"/>
          <p14:tracePt t="204378" x="9558338" y="2574925"/>
          <p14:tracePt t="204386" x="9617075" y="2541588"/>
          <p14:tracePt t="204391" x="9720263" y="2489200"/>
          <p14:tracePt t="204398" x="9931400" y="2379663"/>
          <p14:tracePt t="204405" x="10144125" y="2286000"/>
          <p14:tracePt t="204413" x="10220325" y="2243138"/>
          <p14:tracePt t="204420" x="10298113" y="2200275"/>
          <p14:tracePt t="204426" x="10323513" y="2184400"/>
          <p14:tracePt t="204434" x="10339388" y="2184400"/>
          <p14:tracePt t="204449" x="10348913" y="2184400"/>
          <p14:tracePt t="204454" x="10348913" y="2174875"/>
          <p14:tracePt t="204485" x="10356850" y="2174875"/>
          <p14:tracePt t="204496" x="10364788" y="2174875"/>
          <p14:tracePt t="204504" x="10382250" y="2166938"/>
          <p14:tracePt t="204510" x="10382250" y="2159000"/>
          <p14:tracePt t="204518" x="10399713" y="2159000"/>
          <p14:tracePt t="204523" x="10425113" y="2159000"/>
          <p14:tracePt t="204531" x="10442575" y="2141538"/>
          <p14:tracePt t="204538" x="10458450" y="2133600"/>
          <p14:tracePt t="204544" x="10475913" y="2133600"/>
          <p14:tracePt t="204553" x="10493375" y="2133600"/>
          <p14:tracePt t="204559" x="10518775" y="2116138"/>
          <p14:tracePt t="204566" x="10534650" y="2116138"/>
          <p14:tracePt t="204573" x="10560050" y="2108200"/>
          <p14:tracePt t="204579" x="10585450" y="2098675"/>
          <p14:tracePt t="204588" x="10594975" y="2098675"/>
          <p14:tracePt t="204592" x="10628313" y="2090738"/>
          <p14:tracePt t="204601" x="10645775" y="2082800"/>
          <p14:tracePt t="204608" x="10671175" y="2073275"/>
          <p14:tracePt t="204615" x="10688638" y="2065338"/>
          <p14:tracePt t="204621" x="10696575" y="2055813"/>
          <p14:tracePt t="204628" x="10721975" y="2055813"/>
          <p14:tracePt t="204636" x="10729913" y="2055813"/>
          <p14:tracePt t="204644" x="10747375" y="2047875"/>
          <p14:tracePt t="204650" x="10756900" y="2039938"/>
          <p14:tracePt t="204656" x="10764838" y="2039938"/>
          <p14:tracePt t="204671" x="10772775" y="2039938"/>
          <p14:tracePt t="204677" x="10782300" y="2039938"/>
          <p14:tracePt t="204685" x="10782300" y="2030413"/>
          <p14:tracePt t="204691" x="10790238" y="2030413"/>
          <p14:tracePt t="204712" x="10798175" y="2030413"/>
          <p14:tracePt t="204725" x="10807700" y="2030413"/>
          <p14:tracePt t="204747" x="10815638" y="2030413"/>
          <p14:tracePt t="204789" x="10823575" y="2030413"/>
          <p14:tracePt t="204900" x="10815638" y="2030413"/>
          <p14:tracePt t="204914" x="10807700" y="2030413"/>
          <p14:tracePt t="204920" x="10798175" y="2030413"/>
          <p14:tracePt t="204935" x="10790238" y="2030413"/>
          <p14:tracePt t="204952" x="10782300" y="2030413"/>
          <p14:tracePt t="204956" x="10772775" y="2030413"/>
          <p14:tracePt t="204963" x="10764838" y="2030413"/>
          <p14:tracePt t="204970" x="10756900" y="2022475"/>
          <p14:tracePt t="204976" x="10739438" y="2022475"/>
          <p14:tracePt t="204985" x="10696575" y="2022475"/>
          <p14:tracePt t="204991" x="10602913" y="2014538"/>
          <p14:tracePt t="204997" x="10501313" y="2005013"/>
          <p14:tracePt t="205005" x="10433050" y="2005013"/>
          <p14:tracePt t="205012" x="10407650" y="2005013"/>
          <p14:tracePt t="205019" x="10399713" y="2005013"/>
          <p14:tracePt t="205025" x="10382250" y="2005013"/>
          <p14:tracePt t="205035" x="10364788" y="2005013"/>
          <p14:tracePt t="205038" x="10356850" y="2005013"/>
          <p14:tracePt t="205053" x="10348913" y="2005013"/>
          <p14:tracePt t="205061" x="10331450" y="2005013"/>
          <p14:tracePt t="205068" x="10313988" y="2005013"/>
          <p14:tracePt t="205074" x="10263188" y="2005013"/>
          <p14:tracePt t="205081" x="10229850" y="1997075"/>
          <p14:tracePt t="205087" x="10169525" y="1997075"/>
          <p14:tracePt t="205095" x="10075863" y="1997075"/>
          <p14:tracePt t="205104" x="10009188" y="1997075"/>
          <p14:tracePt t="205109" x="9974263" y="1997075"/>
          <p14:tracePt t="205117" x="9956800" y="1997075"/>
          <p14:tracePt t="205124" x="9940925" y="1997075"/>
          <p14:tracePt t="205130" x="9931400" y="1997075"/>
          <p14:tracePt t="205136" x="9923463" y="1997075"/>
          <p14:tracePt t="205151" x="9906000" y="1997075"/>
          <p14:tracePt t="205164" x="9880600" y="1997075"/>
          <p14:tracePt t="205171" x="9864725" y="1997075"/>
          <p14:tracePt t="205179" x="9855200" y="1997075"/>
          <p14:tracePt t="205186" x="9829800" y="1997075"/>
          <p14:tracePt t="205192" x="9812338" y="1997075"/>
          <p14:tracePt t="205199" x="9796463" y="1997075"/>
          <p14:tracePt t="205206" x="9771063" y="1997075"/>
          <p14:tracePt t="205213" x="9745663" y="1997075"/>
          <p14:tracePt t="205220" x="9720263" y="1997075"/>
          <p14:tracePt t="205228" x="9710738" y="1997075"/>
          <p14:tracePt t="205235" x="9702800" y="1997075"/>
          <p14:tracePt t="205241" x="9685338" y="1997075"/>
          <p14:tracePt t="205247" x="9677400" y="1997075"/>
          <p14:tracePt t="205262" x="9667875" y="1997075"/>
          <p14:tracePt t="205269" x="9659938" y="1997075"/>
          <p14:tracePt t="205276" x="9652000" y="1997075"/>
          <p14:tracePt t="205297" x="9642475" y="1997075"/>
          <p14:tracePt t="205311" x="9634538" y="1997075"/>
          <p14:tracePt t="205332" x="9626600" y="1997075"/>
          <p14:tracePt t="205353" x="9617075" y="1997075"/>
          <p14:tracePt t="205366" x="9609138" y="1997075"/>
          <p14:tracePt t="205373" x="9601200" y="1997075"/>
          <p14:tracePt t="205387" x="9591675" y="1997075"/>
          <p14:tracePt t="205408" x="9583738" y="1997075"/>
          <p14:tracePt t="205422" x="9575800" y="1997075"/>
          <p14:tracePt t="205429" x="9566275" y="1997075"/>
          <p14:tracePt t="205457" x="9558338" y="1997075"/>
          <p14:tracePt t="205491" x="9550400" y="1997075"/>
          <p14:tracePt t="205631" x="9558338" y="1997075"/>
          <p14:tracePt t="207123" x="9558338" y="2005013"/>
          <p14:tracePt t="207135" x="9550400" y="2014538"/>
          <p14:tracePt t="207163" x="9540875" y="2022475"/>
          <p14:tracePt t="207171" x="9532938" y="2022475"/>
          <p14:tracePt t="207177" x="9532938" y="2030413"/>
          <p14:tracePt t="207191" x="9532938" y="2039938"/>
          <p14:tracePt t="207212" x="9523413" y="2039938"/>
          <p14:tracePt t="207226" x="9523413" y="2047875"/>
          <p14:tracePt t="207240" x="9515475" y="2047875"/>
          <p14:tracePt t="207254" x="9515475" y="2055813"/>
          <p14:tracePt t="207267" x="9507538" y="2055813"/>
          <p14:tracePt t="207289" x="9498013" y="2055813"/>
          <p14:tracePt t="207296" x="9498013" y="2065338"/>
          <p14:tracePt t="207309" x="9498013" y="2073275"/>
          <p14:tracePt t="207337" x="9490075" y="2073275"/>
          <p14:tracePt t="207351" x="9482138" y="2082800"/>
          <p14:tracePt t="207358" x="9472613" y="2082800"/>
          <p14:tracePt t="207366" x="9464675" y="2082800"/>
          <p14:tracePt t="207372" x="9447213" y="2090738"/>
          <p14:tracePt t="207379" x="9439275" y="2090738"/>
          <p14:tracePt t="207385" x="9431338" y="2098675"/>
          <p14:tracePt t="207393" x="9413875" y="2098675"/>
          <p14:tracePt t="207407" x="9405938" y="2098675"/>
          <p14:tracePt t="207421" x="9396413" y="2098675"/>
          <p14:tracePt t="207428" x="9388475" y="2098675"/>
          <p14:tracePt t="207442" x="9380538" y="2098675"/>
          <p14:tracePt t="207469" x="9371013" y="2098675"/>
          <p14:tracePt t="207533" x="9371013" y="2090738"/>
          <p14:tracePt t="207779" x="9380538" y="2090738"/>
          <p14:tracePt t="207783" x="9431338" y="2116138"/>
          <p14:tracePt t="207792" x="9472613" y="2133600"/>
          <p14:tracePt t="207800" x="9498013" y="2149475"/>
          <p14:tracePt t="207805" x="9591675" y="2192338"/>
          <p14:tracePt t="207811" x="9685338" y="2227263"/>
          <p14:tracePt t="207819" x="9745663" y="2260600"/>
          <p14:tracePt t="207826" x="9796463" y="2278063"/>
          <p14:tracePt t="207833" x="9855200" y="2303463"/>
          <p14:tracePt t="207840" x="9898063" y="2328863"/>
          <p14:tracePt t="207849" x="9915525" y="2336800"/>
          <p14:tracePt t="207853" x="9931400" y="2344738"/>
          <p14:tracePt t="207860" x="9940925" y="2354263"/>
          <p14:tracePt t="207869" x="9956800" y="2354263"/>
          <p14:tracePt t="207875" x="9974263" y="2371725"/>
          <p14:tracePt t="207883" x="9991725" y="2379663"/>
          <p14:tracePt t="207888" x="9999663" y="2379663"/>
          <p14:tracePt t="207898" x="10009188" y="2387600"/>
          <p14:tracePt t="207902" x="10025063" y="2387600"/>
          <p14:tracePt t="207909" x="10034588" y="2397125"/>
          <p14:tracePt t="207918" x="10042525" y="2397125"/>
          <p14:tracePt t="207923" x="10050463" y="2405063"/>
          <p14:tracePt t="207931" x="10067925" y="2405063"/>
          <p14:tracePt t="207937" x="10093325" y="2413000"/>
          <p14:tracePt t="207953" x="10126663" y="2422525"/>
          <p14:tracePt t="207958" x="10144125" y="2430463"/>
          <p14:tracePt t="207966" x="10169525" y="2438400"/>
          <p14:tracePt t="207972" x="10179050" y="2438400"/>
          <p14:tracePt t="207981" x="10194925" y="2438400"/>
          <p14:tracePt t="207986" x="10212388" y="2447925"/>
          <p14:tracePt t="207994" x="10220325" y="2447925"/>
          <p14:tracePt t="208001" x="10229850" y="2455863"/>
          <p14:tracePt t="208007" x="10237788" y="2455863"/>
          <p14:tracePt t="208015" x="10255250" y="2463800"/>
          <p14:tracePt t="208021" x="10255250" y="2473325"/>
          <p14:tracePt t="208028" x="10263188" y="2473325"/>
          <p14:tracePt t="208034" x="10280650" y="2473325"/>
          <p14:tracePt t="208044" x="10280650" y="2481263"/>
          <p14:tracePt t="208050" x="10288588" y="2481263"/>
          <p14:tracePt t="208055" x="10288588" y="2489200"/>
          <p14:tracePt t="208063" x="10298113" y="2498725"/>
          <p14:tracePt t="208069" x="10306050" y="2498725"/>
          <p14:tracePt t="208084" x="10313988" y="2506663"/>
          <p14:tracePt t="208098" x="10323513" y="2506663"/>
          <p14:tracePt t="208112" x="10339388" y="2516188"/>
          <p14:tracePt t="208119" x="10339388" y="2524125"/>
          <p14:tracePt t="208125" x="10348913" y="2524125"/>
          <p14:tracePt t="208134" x="10356850" y="2532063"/>
          <p14:tracePt t="208140" x="10364788" y="2532063"/>
          <p14:tracePt t="208147" x="10382250" y="2549525"/>
          <p14:tracePt t="208153" x="10390188" y="2549525"/>
          <p14:tracePt t="208160" x="10407650" y="2557463"/>
          <p14:tracePt t="208167" x="10415588" y="2566988"/>
          <p14:tracePt t="208174" x="10433050" y="2566988"/>
          <p14:tracePt t="208182" x="10442575" y="2574925"/>
          <p14:tracePt t="208188" x="10450513" y="2582863"/>
          <p14:tracePt t="208202" x="10458450" y="2582863"/>
          <p14:tracePt t="208209" x="10467975" y="2592388"/>
          <p14:tracePt t="208218" x="10475913" y="2592388"/>
          <p14:tracePt t="208231" x="10483850" y="2600325"/>
          <p14:tracePt t="208237" x="10493375" y="2608263"/>
          <p14:tracePt t="208257" x="10501313" y="2608263"/>
          <p14:tracePt t="208266" x="10501313" y="2617788"/>
          <p14:tracePt t="208271" x="10509250" y="2617788"/>
          <p14:tracePt t="208285" x="10518775" y="2617788"/>
          <p14:tracePt t="208293" x="10526713" y="2625725"/>
          <p14:tracePt t="208306" x="10534650" y="2625725"/>
          <p14:tracePt t="208315" x="10544175" y="2625725"/>
          <p14:tracePt t="208328" x="10552113" y="2633663"/>
          <p14:tracePt t="208334" x="10560050" y="2633663"/>
          <p14:tracePt t="208350" x="10569575" y="2633663"/>
          <p14:tracePt t="208355" x="10577513" y="2643188"/>
          <p14:tracePt t="208376" x="10585450" y="2643188"/>
          <p14:tracePt t="208398" x="10594975" y="2643188"/>
          <p14:tracePt t="208403" x="10594975" y="2651125"/>
          <p14:tracePt t="208467" x="10585450" y="2651125"/>
          <p14:tracePt t="208480" x="10577513" y="2651125"/>
          <p14:tracePt t="208488" x="10569575" y="2651125"/>
          <p14:tracePt t="208494" x="10560050" y="2651125"/>
          <p14:tracePt t="208501" x="10544175" y="2651125"/>
          <p14:tracePt t="208508" x="10518775" y="2651125"/>
          <p14:tracePt t="208516" x="10483850" y="2643188"/>
          <p14:tracePt t="208522" x="10415588" y="2633663"/>
          <p14:tracePt t="208530" x="10288588" y="2617788"/>
          <p14:tracePt t="208536" x="10136188" y="2592388"/>
          <p14:tracePt t="208543" x="9966325" y="2582863"/>
          <p14:tracePt t="208551" x="9880600" y="2574925"/>
          <p14:tracePt t="208557" x="9847263" y="2574925"/>
          <p14:tracePt t="208565" x="9829800" y="2574925"/>
          <p14:tracePt t="208578" x="9821863" y="2574925"/>
          <p14:tracePt t="208585" x="9812338" y="2574925"/>
          <p14:tracePt t="208599" x="9804400" y="2574925"/>
          <p14:tracePt t="208615" x="9796463" y="2574925"/>
          <p14:tracePt t="208619" x="9779000" y="2574925"/>
          <p14:tracePt t="208627" x="9753600" y="2574925"/>
          <p14:tracePt t="208634" x="9728200" y="2574925"/>
          <p14:tracePt t="208641" x="9685338" y="2574925"/>
          <p14:tracePt t="208649" x="9659938" y="2574925"/>
          <p14:tracePt t="208654" x="9626600" y="2574925"/>
          <p14:tracePt t="208662" x="9591675" y="2574925"/>
          <p14:tracePt t="208668" x="9558338" y="2574925"/>
          <p14:tracePt t="208675" x="9540875" y="2574925"/>
          <p14:tracePt t="208683" x="9532938" y="2574925"/>
          <p14:tracePt t="208689" x="9515475" y="2574925"/>
          <p14:tracePt t="208711" x="9507538" y="2574925"/>
          <p14:tracePt t="208732" x="9498013" y="2574925"/>
          <p14:tracePt t="208738" x="9490075" y="2574925"/>
          <p14:tracePt t="208766" x="9482138" y="2582863"/>
          <p14:tracePt t="208773" x="9464675" y="2582863"/>
          <p14:tracePt t="208781" x="9456738" y="2582863"/>
          <p14:tracePt t="208787" x="9439275" y="2582863"/>
          <p14:tracePt t="208794" x="9431338" y="2582863"/>
          <p14:tracePt t="208801" x="9421813" y="2582863"/>
          <p14:tracePt t="208808" x="9413875" y="2592388"/>
          <p14:tracePt t="208822" x="9405938" y="2592388"/>
          <p14:tracePt t="208836" x="9396413" y="2600325"/>
          <p14:tracePt t="208850" x="9388475" y="2600325"/>
          <p14:tracePt t="208865" x="9380538" y="2608263"/>
          <p14:tracePt t="208884" x="9371013" y="2608263"/>
          <p14:tracePt t="208915" x="9363075" y="2617788"/>
          <p14:tracePt t="208968" x="9371013" y="2617788"/>
          <p14:tracePt t="208976" x="9380538" y="2617788"/>
          <p14:tracePt t="208982" x="9388475" y="2617788"/>
          <p14:tracePt t="208997" x="9405938" y="2625725"/>
          <p14:tracePt t="209003" x="9431338" y="2625725"/>
          <p14:tracePt t="209011" x="9532938" y="2651125"/>
          <p14:tracePt t="209016" x="9694863" y="2693988"/>
          <p14:tracePt t="209023" x="9847263" y="2752725"/>
          <p14:tracePt t="209032" x="9966325" y="2805113"/>
          <p14:tracePt t="209038" x="10186988" y="2881313"/>
          <p14:tracePt t="209045" x="10399713" y="2982913"/>
          <p14:tracePt t="209052" x="10483850" y="3016250"/>
          <p14:tracePt t="209058" x="10569575" y="3059113"/>
          <p14:tracePt t="209066" x="10628313" y="3094038"/>
          <p14:tracePt t="209073" x="10663238" y="3094038"/>
          <p14:tracePt t="209081" x="10679113" y="3109913"/>
          <p14:tracePt t="209086" x="10696575" y="3109913"/>
          <p14:tracePt t="209093" x="10714038" y="3119438"/>
          <p14:tracePt t="209100" x="10721975" y="3119438"/>
          <p14:tracePt t="209107" x="10747375" y="3135313"/>
          <p14:tracePt t="209115" x="10756900" y="3135313"/>
          <p14:tracePt t="209123" x="10764838" y="3135313"/>
          <p14:tracePt t="209128" x="10764838" y="3144838"/>
          <p14:tracePt t="209135" x="10772775" y="3152775"/>
          <p14:tracePt t="209142" x="10782300" y="3152775"/>
          <p14:tracePt t="209149" x="10790238" y="3160713"/>
          <p14:tracePt t="209166" x="10798175" y="3170238"/>
          <p14:tracePt t="209170" x="10815638" y="3186113"/>
          <p14:tracePt t="209177" x="10833100" y="3203575"/>
          <p14:tracePt t="209184" x="10848975" y="3203575"/>
          <p14:tracePt t="209191" x="10858500" y="3221038"/>
          <p14:tracePt t="209200" x="10866438" y="3238500"/>
          <p14:tracePt t="209204" x="10891838" y="3254375"/>
          <p14:tracePt t="209212" x="10909300" y="3279775"/>
          <p14:tracePt t="209219" x="10917238" y="3289300"/>
          <p14:tracePt t="209226" x="10917238" y="3297238"/>
          <p14:tracePt t="209235" x="10926763" y="3305175"/>
          <p14:tracePt t="209240" x="10934700" y="3314700"/>
          <p14:tracePt t="209253" x="10934700" y="3322638"/>
          <p14:tracePt t="209474" x="10926763" y="3322638"/>
          <p14:tracePt t="209482" x="10909300" y="3322638"/>
          <p14:tracePt t="209488" x="10891838" y="3322638"/>
          <p14:tracePt t="209496" x="10841038" y="3322638"/>
          <p14:tracePt t="209502" x="10782300" y="3330575"/>
          <p14:tracePt t="209509" x="10696575" y="3330575"/>
          <p14:tracePt t="209516" x="10637838" y="3330575"/>
          <p14:tracePt t="209523" x="10560050" y="3330575"/>
          <p14:tracePt t="209532" x="10475913" y="3330575"/>
          <p14:tracePt t="209537" x="10407650" y="3330575"/>
          <p14:tracePt t="209544" x="10331450" y="3330575"/>
          <p14:tracePt t="209551" x="10271125" y="3330575"/>
          <p14:tracePt t="209558" x="10245725" y="3330575"/>
          <p14:tracePt t="209565" x="10194925" y="3330575"/>
          <p14:tracePt t="209572" x="10126663" y="3330575"/>
          <p14:tracePt t="209581" x="10085388" y="3330575"/>
          <p14:tracePt t="209586" x="10025063" y="3330575"/>
          <p14:tracePt t="209592" x="9966325" y="3330575"/>
          <p14:tracePt t="209600" x="9931400" y="3330575"/>
          <p14:tracePt t="209607" x="9906000" y="3330575"/>
          <p14:tracePt t="209615" x="9855200" y="3330575"/>
          <p14:tracePt t="209621" x="9821863" y="3330575"/>
          <p14:tracePt t="209630" x="9804400" y="3330575"/>
          <p14:tracePt t="209634" x="9779000" y="3330575"/>
          <p14:tracePt t="209641" x="9761538" y="3322638"/>
          <p14:tracePt t="209649" x="9745663" y="3322638"/>
          <p14:tracePt t="209656" x="9736138" y="3322638"/>
          <p14:tracePt t="209664" x="9720263" y="3322638"/>
          <p14:tracePt t="209669" x="9710738" y="3322638"/>
          <p14:tracePt t="209683" x="9694863" y="3314700"/>
          <p14:tracePt t="209699" x="9685338" y="3314700"/>
          <p14:tracePt t="209705" x="9667875" y="3314700"/>
          <p14:tracePt t="209718" x="9652000" y="3305175"/>
          <p14:tracePt t="209732" x="9642475" y="3305175"/>
          <p14:tracePt t="209739" x="9634538" y="3305175"/>
          <p14:tracePt t="209760" x="9626600" y="3305175"/>
          <p14:tracePt t="209766" x="9617075" y="3305175"/>
          <p14:tracePt t="209794" x="9609138" y="3305175"/>
          <p14:tracePt t="209830" x="9601200" y="3305175"/>
          <p14:tracePt t="209873" x="9591675" y="3305175"/>
          <p14:tracePt t="209885" x="9591675" y="3297238"/>
          <p14:tracePt t="209920" x="9591675" y="3289300"/>
          <p14:tracePt t="209934" x="9591675" y="3279775"/>
          <p14:tracePt t="209941" x="9591675" y="3271838"/>
          <p14:tracePt t="209948" x="9609138" y="3254375"/>
          <p14:tracePt t="209963" x="9617075" y="3238500"/>
          <p14:tracePt t="209968" x="9626600" y="3221038"/>
          <p14:tracePt t="209977" x="9652000" y="3211513"/>
          <p14:tracePt t="209982" x="9685338" y="3178175"/>
          <p14:tracePt t="209990" x="9736138" y="3144838"/>
          <p14:tracePt t="209998" x="9786938" y="3101975"/>
          <p14:tracePt t="210003" x="9872663" y="3059113"/>
          <p14:tracePt t="210013" x="9956800" y="3000375"/>
          <p14:tracePt t="210018" x="10050463" y="2965450"/>
          <p14:tracePt t="210025" x="10118725" y="2932113"/>
          <p14:tracePt t="210033" x="10186988" y="2906713"/>
          <p14:tracePt t="210039" x="10255250" y="2889250"/>
          <p14:tracePt t="210047" x="10288588" y="2881313"/>
          <p14:tracePt t="210052" x="10306050" y="2881313"/>
          <p14:tracePt t="210060" x="10313988" y="2881313"/>
          <p14:tracePt t="210066" x="10323513" y="2881313"/>
          <p14:tracePt t="210081" x="10331450" y="2881313"/>
          <p14:tracePt t="210136" x="10339388" y="2881313"/>
          <p14:tracePt t="210156" x="10339388" y="2871788"/>
          <p14:tracePt t="210171" x="10348913" y="2871788"/>
          <p14:tracePt t="210177" x="10356850" y="2863850"/>
          <p14:tracePt t="210185" x="10374313" y="2855913"/>
          <p14:tracePt t="210192" x="10382250" y="2855913"/>
          <p14:tracePt t="210198" x="10399713" y="2846388"/>
          <p14:tracePt t="210206" x="10415588" y="2830513"/>
          <p14:tracePt t="210213" x="10442575" y="2820988"/>
          <p14:tracePt t="210219" x="10458450" y="2813050"/>
          <p14:tracePt t="210227" x="10475913" y="2805113"/>
          <p14:tracePt t="210233" x="10483850" y="2795588"/>
          <p14:tracePt t="210241" x="10501313" y="2795588"/>
          <p14:tracePt t="210250" x="10509250" y="2795588"/>
          <p14:tracePt t="210254" x="10518775" y="2787650"/>
          <p14:tracePt t="210269" x="10526713" y="2787650"/>
          <p14:tracePt t="210285" x="10534650" y="2778125"/>
          <p14:tracePt t="210303" x="10544175" y="2778125"/>
          <p14:tracePt t="210312" x="10552113" y="2770188"/>
          <p14:tracePt t="210338" x="10560050" y="2770188"/>
          <p14:tracePt t="210359" x="10560050" y="2762250"/>
          <p14:tracePt t="210422" x="10560050" y="2752725"/>
          <p14:tracePt t="210471" x="10560050" y="2744788"/>
          <p14:tracePt t="210484" x="10552113" y="2736850"/>
          <p14:tracePt t="210491" x="10544175" y="2736850"/>
          <p14:tracePt t="210498" x="10534650" y="2727325"/>
          <p14:tracePt t="210506" x="10526713" y="2727325"/>
          <p14:tracePt t="210514" x="10518775" y="2727325"/>
          <p14:tracePt t="210518" x="10501313" y="2711450"/>
          <p14:tracePt t="210527" x="10475913" y="2686050"/>
          <p14:tracePt t="210533" x="10425113" y="2633663"/>
          <p14:tracePt t="210540" x="10374313" y="2557463"/>
          <p14:tracePt t="210548" x="10288588" y="2455863"/>
          <p14:tracePt t="210555" x="10179050" y="2260600"/>
          <p14:tracePt t="210562" x="10034588" y="1989138"/>
          <p14:tracePt t="210567" x="9898063" y="1741488"/>
          <p14:tracePt t="210575" x="9839325" y="1631950"/>
          <p14:tracePt t="210584" x="9779000" y="1538288"/>
          <p14:tracePt t="210588" x="9694863" y="1376363"/>
          <p14:tracePt t="210597" x="9609138" y="1241425"/>
          <p14:tracePt t="210602" x="9575800" y="1155700"/>
          <p14:tracePt t="210610" x="9540875" y="1096963"/>
          <p14:tracePt t="210616" x="9515475" y="1054100"/>
          <p14:tracePt t="210624" x="9507538" y="1044575"/>
          <p14:tracePt t="210631" x="9507538" y="1036638"/>
          <p14:tracePt t="210637" x="9498013" y="1036638"/>
          <p14:tracePt t="210654" x="9490075" y="1019175"/>
          <p14:tracePt t="210658" x="9482138" y="1019175"/>
          <p14:tracePt t="210675" x="9472613" y="1019175"/>
          <p14:tracePt t="210680" x="9464675" y="1011238"/>
          <p14:tracePt t="210686" x="9456738" y="1011238"/>
          <p14:tracePt t="210700" x="9447213" y="1011238"/>
          <p14:tracePt t="210714" x="9439275" y="1003300"/>
          <p14:tracePt t="210742" x="9431338" y="1003300"/>
          <p14:tracePt t="210919" x="9421813" y="1003300"/>
          <p14:tracePt t="210933" x="9413875" y="1003300"/>
          <p14:tracePt t="210939" x="9405938" y="1003300"/>
          <p14:tracePt t="210954" x="9388475" y="1003300"/>
          <p14:tracePt t="210961" x="9320213" y="993775"/>
          <p14:tracePt t="210967" x="9193213" y="960438"/>
          <p14:tracePt t="210975" x="9005888" y="909638"/>
          <p14:tracePt t="210981" x="8904288" y="884238"/>
          <p14:tracePt t="210988" x="8810625" y="858838"/>
          <p14:tracePt t="210997" x="8742363" y="841375"/>
          <p14:tracePt t="211002" x="8683625" y="815975"/>
          <p14:tracePt t="211009" x="8640763" y="808038"/>
          <p14:tracePt t="211016" x="8623300" y="798513"/>
          <p14:tracePt t="211023" x="8605838" y="798513"/>
          <p14:tracePt t="211031" x="8597900" y="798513"/>
          <p14:tracePt t="211037" x="8580438" y="798513"/>
          <p14:tracePt t="211046" x="8564563" y="798513"/>
          <p14:tracePt t="211053" x="8555038" y="798513"/>
          <p14:tracePt t="211058" x="8547100" y="798513"/>
          <p14:tracePt t="211065" x="8539163" y="798513"/>
          <p14:tracePt t="211072" x="8529638" y="808038"/>
          <p14:tracePt t="211080" x="8513763" y="815975"/>
          <p14:tracePt t="211086" x="8504238" y="833438"/>
          <p14:tracePt t="211093" x="8488363" y="841375"/>
          <p14:tracePt t="211099" x="8462963" y="858838"/>
          <p14:tracePt t="211108" x="8453438" y="874713"/>
          <p14:tracePt t="211113" x="8428038" y="900113"/>
          <p14:tracePt t="211121" x="8394700" y="925513"/>
          <p14:tracePt t="211129" x="8377238" y="942975"/>
          <p14:tracePt t="211134" x="8351838" y="968375"/>
          <p14:tracePt t="211141" x="8334375" y="993775"/>
          <p14:tracePt t="211149" x="8308975" y="1044575"/>
          <p14:tracePt t="211155" x="8275638" y="1096963"/>
          <p14:tracePt t="211163" x="8258175" y="1138238"/>
          <p14:tracePt t="211170" x="8240713" y="1163638"/>
          <p14:tracePt t="211178" x="8232775" y="1189038"/>
          <p14:tracePt t="211183" x="8207375" y="1231900"/>
          <p14:tracePt t="211190" x="8189913" y="1274763"/>
          <p14:tracePt t="211199" x="8181975" y="1308100"/>
          <p14:tracePt t="211204" x="8174038" y="1343025"/>
          <p14:tracePt t="211213" x="8164513" y="1393825"/>
          <p14:tracePt t="211218" x="8156575" y="1462088"/>
          <p14:tracePt t="211226" x="8156575" y="1504950"/>
          <p14:tracePt t="211232" x="8156575" y="1563688"/>
          <p14:tracePt t="211239" x="8156575" y="1631950"/>
          <p14:tracePt t="211248" x="8181975" y="1751013"/>
          <p14:tracePt t="211253" x="8199438" y="1819275"/>
          <p14:tracePt t="211261" x="8232775" y="1920875"/>
          <p14:tracePt t="211266" x="8250238" y="2047875"/>
          <p14:tracePt t="211275" x="8258175" y="2141538"/>
          <p14:tracePt t="211282" x="8275638" y="2200275"/>
          <p14:tracePt t="211286" x="8283575" y="2268538"/>
          <p14:tracePt t="211296" x="8291513" y="2328863"/>
          <p14:tracePt t="211302" x="8301038" y="2413000"/>
          <p14:tracePt t="211309" x="8326438" y="2481263"/>
          <p14:tracePt t="211315" x="8351838" y="2566988"/>
          <p14:tracePt t="211323" x="8359775" y="2608263"/>
          <p14:tracePt t="211330" x="8385175" y="2693988"/>
          <p14:tracePt t="211336" x="8410575" y="2787650"/>
          <p14:tracePt t="211345" x="8428038" y="2813050"/>
          <p14:tracePt t="211350" x="8445500" y="2838450"/>
          <p14:tracePt t="211358" x="8453438" y="2881313"/>
          <p14:tracePt t="211364" x="8462963" y="2906713"/>
          <p14:tracePt t="211372" x="8470900" y="2914650"/>
          <p14:tracePt t="211380" x="8478838" y="2932113"/>
          <p14:tracePt t="211385" x="8478838" y="2940050"/>
          <p14:tracePt t="211393" x="8488363" y="2949575"/>
          <p14:tracePt t="211399" x="8488363" y="2957513"/>
          <p14:tracePt t="211407" x="8488363" y="2965450"/>
          <p14:tracePt t="211414" x="8504238" y="2982913"/>
          <p14:tracePt t="211421" x="8513763" y="3000375"/>
          <p14:tracePt t="211429" x="8539163" y="3016250"/>
          <p14:tracePt t="211434" x="8564563" y="3059113"/>
          <p14:tracePt t="211444" x="8597900" y="3101975"/>
          <p14:tracePt t="211448" x="8605838" y="3119438"/>
          <p14:tracePt t="211455" x="8640763" y="3160713"/>
          <p14:tracePt t="211463" x="8683625" y="3221038"/>
          <p14:tracePt t="211472" x="8709025" y="3263900"/>
          <p14:tracePt t="211476" x="8716963" y="3297238"/>
          <p14:tracePt t="211482" x="8724900" y="3305175"/>
          <p14:tracePt t="211490" x="8734425" y="3322638"/>
          <p14:tracePt t="211499" x="8742363" y="3330575"/>
          <p14:tracePt t="211503" x="8742363" y="3340100"/>
          <p14:tracePt t="211513" x="8750300" y="3348038"/>
          <p14:tracePt t="211518" x="8750300" y="3355975"/>
          <p14:tracePt t="211524" x="8750300" y="3365500"/>
          <p14:tracePt t="211539" x="8767763" y="3365500"/>
          <p14:tracePt t="211547" x="8767763" y="3373438"/>
          <p14:tracePt t="211552" x="8767763" y="3382963"/>
          <p14:tracePt t="211560" x="8777288" y="3390900"/>
          <p14:tracePt t="211566" x="8785225" y="3390900"/>
          <p14:tracePt t="211574" x="8785225" y="3398838"/>
          <p14:tracePt t="211587" x="8793163" y="3398838"/>
          <p14:tracePt t="211596" x="8793163" y="3408363"/>
          <p14:tracePt t="211602" x="8802688" y="3408363"/>
          <p14:tracePt t="211623" x="8802688" y="3416300"/>
          <p14:tracePt t="211636" x="8810625" y="3424238"/>
          <p14:tracePt t="211677" x="8810625" y="3416300"/>
          <p14:tracePt t="211720" x="8810625" y="3408363"/>
          <p14:tracePt t="211751" x="8810625" y="3398838"/>
          <p14:tracePt t="211802" x="8810625" y="3390900"/>
          <p14:tracePt t="211822" x="8810625" y="3382963"/>
          <p14:tracePt t="211874" x="8810625" y="3390900"/>
          <p14:tracePt t="211878" x="8818563" y="3390900"/>
          <p14:tracePt t="211885" x="8861425" y="3424238"/>
          <p14:tracePt t="211892" x="8912225" y="3459163"/>
          <p14:tracePt t="211898" x="8929688" y="3475038"/>
          <p14:tracePt t="211906" x="8947150" y="3492500"/>
          <p14:tracePt t="211914" x="8963025" y="3492500"/>
          <p14:tracePt t="211920" x="8980488" y="3509963"/>
          <p14:tracePt t="211928" x="8997950" y="3517900"/>
          <p14:tracePt t="211934" x="9013825" y="3535363"/>
          <p14:tracePt t="211948" x="9039225" y="3560763"/>
          <p14:tracePt t="211954" x="9064625" y="3568700"/>
          <p14:tracePt t="211962" x="9082088" y="3586163"/>
          <p14:tracePt t="211969" x="9099550" y="3594100"/>
          <p14:tracePt t="211975" x="9117013" y="3611563"/>
          <p14:tracePt t="211982" x="9142413" y="3619500"/>
          <p14:tracePt t="211989" x="9150350" y="3629025"/>
          <p14:tracePt t="211998" x="9158288" y="3629025"/>
          <p14:tracePt t="212003" x="9175750" y="3636963"/>
          <p14:tracePt t="212017" x="9183688" y="3646488"/>
          <p14:tracePt t="212033" x="9193213" y="3646488"/>
          <p14:tracePt t="212052" x="9201150" y="3646488"/>
          <p14:tracePt t="212060" x="9209088" y="3646488"/>
          <p14:tracePt t="212072" x="9218613" y="3646488"/>
          <p14:tracePt t="212080" x="9251950" y="3619500"/>
          <p14:tracePt t="212087" x="9294813" y="3568700"/>
          <p14:tracePt t="212095" x="9363075" y="3484563"/>
          <p14:tracePt t="212100" x="9405938" y="3424238"/>
          <p14:tracePt t="212108" x="9421813" y="3382963"/>
          <p14:tracePt t="212114" x="9431338" y="3355975"/>
          <p14:tracePt t="212121" x="9447213" y="3340100"/>
          <p14:tracePt t="212130" x="9447213" y="3322638"/>
          <p14:tracePt t="212136" x="9447213" y="3314700"/>
          <p14:tracePt t="212146" x="9447213" y="3305175"/>
          <p14:tracePt t="212157" x="9439275" y="3297238"/>
          <p14:tracePt t="212164" x="9439275" y="3289300"/>
          <p14:tracePt t="212171" x="9439275" y="3271838"/>
          <p14:tracePt t="212179" x="9431338" y="3238500"/>
          <p14:tracePt t="212184" x="9396413" y="3119438"/>
          <p14:tracePt t="212191" x="9363075" y="2906713"/>
          <p14:tracePt t="212198" x="9337675" y="2693988"/>
          <p14:tracePt t="212206" x="9328150" y="2600325"/>
          <p14:tracePt t="212214" x="9312275" y="2506663"/>
          <p14:tracePt t="212219" x="9302750" y="2455863"/>
          <p14:tracePt t="212227" x="9302750" y="2422525"/>
          <p14:tracePt t="212233" x="9302750" y="2413000"/>
          <p14:tracePt t="212240" x="9294813" y="2387600"/>
          <p14:tracePt t="212248" x="9294813" y="2371725"/>
          <p14:tracePt t="212254" x="9286875" y="2362200"/>
          <p14:tracePt t="212262" x="9286875" y="2344738"/>
          <p14:tracePt t="212268" x="9286875" y="2328863"/>
          <p14:tracePt t="212275" x="9277350" y="2303463"/>
          <p14:tracePt t="212281" x="9269413" y="2243138"/>
          <p14:tracePt t="212288" x="9251950" y="2174875"/>
          <p14:tracePt t="212298" x="9251950" y="2098675"/>
          <p14:tracePt t="212302" x="9251950" y="2014538"/>
          <p14:tracePt t="212311" x="9251950" y="1963738"/>
          <p14:tracePt t="212317" x="9251950" y="1920875"/>
          <p14:tracePt t="212323" x="9251950" y="1903413"/>
          <p14:tracePt t="212330" x="9251950" y="1895475"/>
          <p14:tracePt t="212338" x="9251950" y="1885950"/>
          <p14:tracePt t="212351" x="9251950" y="1878013"/>
          <p14:tracePt t="212400" x="9251950" y="1870075"/>
          <p14:tracePt t="212470" x="9251950" y="1860550"/>
          <p14:tracePt t="212498" x="9251950" y="1852613"/>
          <p14:tracePt t="212526" x="9251950" y="1844675"/>
          <p14:tracePt t="212540" x="9251950" y="1835150"/>
          <p14:tracePt t="212546" x="9251950" y="1827213"/>
          <p14:tracePt t="212554" x="9251950" y="1809750"/>
          <p14:tracePt t="212561" x="9261475" y="1776413"/>
          <p14:tracePt t="212567" x="9261475" y="1725613"/>
          <p14:tracePt t="212574" x="9269413" y="1657350"/>
          <p14:tracePt t="212582" x="9277350" y="1606550"/>
          <p14:tracePt t="212588" x="9277350" y="1581150"/>
          <p14:tracePt t="212597" x="9286875" y="1555750"/>
          <p14:tracePt t="212605" x="9286875" y="1538288"/>
          <p14:tracePt t="212611" x="9286875" y="1530350"/>
          <p14:tracePt t="212623" x="9286875" y="1520825"/>
          <p14:tracePt t="212637" x="9286875" y="1512888"/>
          <p14:tracePt t="212658" x="9286875" y="1504950"/>
          <p14:tracePt t="212671" x="9286875" y="1495425"/>
          <p14:tracePt t="212693" x="9286875" y="1487488"/>
          <p14:tracePt t="212720" x="9286875" y="1477963"/>
          <p14:tracePt t="212729" x="9286875" y="1470025"/>
          <p14:tracePt t="212734" x="9294813" y="1470025"/>
          <p14:tracePt t="212741" x="9294813" y="1427163"/>
          <p14:tracePt t="212748" x="9294813" y="1333500"/>
          <p14:tracePt t="212756" x="9302750" y="1216025"/>
          <p14:tracePt t="212763" x="9312275" y="1096963"/>
          <p14:tracePt t="212769" x="9320213" y="1011238"/>
          <p14:tracePt t="212778" x="9320213" y="985838"/>
          <p14:tracePt t="212782" x="9320213" y="977900"/>
          <p14:tracePt t="212790" x="9320213" y="968375"/>
          <p14:tracePt t="212804" x="9320213" y="960438"/>
          <p14:tracePt t="212827" x="9328150" y="960438"/>
          <p14:tracePt t="212865" x="9337675" y="968375"/>
          <p14:tracePt t="212873" x="9353550" y="977900"/>
          <p14:tracePt t="212879" x="9380538" y="993775"/>
          <p14:tracePt t="212886" x="9431338" y="1036638"/>
          <p14:tracePt t="212894" x="9490075" y="1079500"/>
          <p14:tracePt t="212900" x="9550400" y="1130300"/>
          <p14:tracePt t="212907" x="9626600" y="1173163"/>
          <p14:tracePt t="212914" x="9710738" y="1231900"/>
          <p14:tracePt t="212921" x="9771063" y="1257300"/>
          <p14:tracePt t="212928" x="9839325" y="1292225"/>
          <p14:tracePt t="212935" x="9898063" y="1317625"/>
          <p14:tracePt t="212944" x="9940925" y="1343025"/>
          <p14:tracePt t="212949" x="9966325" y="1343025"/>
          <p14:tracePt t="212955" x="9999663" y="1368425"/>
          <p14:tracePt t="212962" x="10050463" y="1385888"/>
          <p14:tracePt t="212971" x="10067925" y="1393825"/>
          <p14:tracePt t="212978" x="10093325" y="1401763"/>
          <p14:tracePt t="212983" x="10144125" y="1411288"/>
          <p14:tracePt t="212990" x="10194925" y="1419225"/>
          <p14:tracePt t="212998" x="10204450" y="1419225"/>
          <p14:tracePt t="213004" x="10229850" y="1419225"/>
          <p14:tracePt t="213011" x="10237788" y="1427163"/>
          <p14:tracePt t="213019" x="10245725" y="1427163"/>
          <p14:tracePt t="213032" x="10255250" y="1427163"/>
          <p14:tracePt t="213039" x="10263188" y="1427163"/>
          <p14:tracePt t="213060" x="10271125" y="1427163"/>
          <p14:tracePt t="213068" x="10280650" y="1427163"/>
          <p14:tracePt t="213075" x="10298113" y="1427163"/>
          <p14:tracePt t="213081" x="10306050" y="1419225"/>
          <p14:tracePt t="213088" x="10331450" y="1411288"/>
          <p14:tracePt t="213095" x="10348913" y="1411288"/>
          <p14:tracePt t="213102" x="10356850" y="1411288"/>
          <p14:tracePt t="213110" x="10374313" y="1411288"/>
          <p14:tracePt t="213116" x="10399713" y="1401763"/>
          <p14:tracePt t="213123" x="10425113" y="1401763"/>
          <p14:tracePt t="213130" x="10442575" y="1401763"/>
          <p14:tracePt t="213136" x="10458450" y="1401763"/>
          <p14:tracePt t="213145" x="10483850" y="1401763"/>
          <p14:tracePt t="213150" x="10509250" y="1401763"/>
          <p14:tracePt t="213157" x="10526713" y="1401763"/>
          <p14:tracePt t="213165" x="10544175" y="1401763"/>
          <p14:tracePt t="213172" x="10552113" y="1401763"/>
          <p14:tracePt t="213179" x="10560050" y="1411288"/>
          <p14:tracePt t="213185" x="10569575" y="1411288"/>
          <p14:tracePt t="213193" x="10577513" y="1419225"/>
          <p14:tracePt t="213206" x="10594975" y="1419225"/>
          <p14:tracePt t="213235" x="10602913" y="1427163"/>
          <p14:tracePt t="213269" x="10602913" y="1436688"/>
          <p14:tracePt t="213282" x="10602913" y="1462088"/>
          <p14:tracePt t="213290" x="10602913" y="1470025"/>
          <p14:tracePt t="213298" x="10602913" y="1487488"/>
          <p14:tracePt t="213306" x="10602913" y="1495425"/>
          <p14:tracePt t="213313" x="10602913" y="1512888"/>
          <p14:tracePt t="213321" x="10602913" y="1520825"/>
          <p14:tracePt t="213329" x="10602913" y="1530350"/>
          <p14:tracePt t="213337" x="10602913" y="1546225"/>
          <p14:tracePt t="213345" x="10602913" y="1555750"/>
          <p14:tracePt t="213351" x="10594975" y="1563688"/>
          <p14:tracePt t="213360" x="10594975" y="1571625"/>
          <p14:tracePt t="213367" x="10594975" y="1589088"/>
          <p14:tracePt t="213384" x="10585450" y="1589088"/>
          <p14:tracePt t="213398" x="10577513" y="1589088"/>
          <p14:tracePt t="213415" x="10569575" y="1589088"/>
          <p14:tracePt t="213431" x="10560050" y="1589088"/>
          <p14:tracePt t="213459" x="10552113" y="1589088"/>
          <p14:tracePt t="213493" x="10534650" y="1589088"/>
          <p14:tracePt t="213500" x="10518775" y="1631950"/>
          <p14:tracePt t="213508" x="10442575" y="1741488"/>
          <p14:tracePt t="213514" x="10331450" y="1963738"/>
          <p14:tracePt t="213521" x="10237788" y="2200275"/>
          <p14:tracePt t="213530" x="10179050" y="2354263"/>
          <p14:tracePt t="213535" x="10153650" y="2447925"/>
          <p14:tracePt t="213544" x="10136188" y="2549525"/>
          <p14:tracePt t="213549" x="10118725" y="2643188"/>
          <p14:tracePt t="213556" x="10101263" y="2719388"/>
          <p14:tracePt t="213565" x="10101263" y="2778125"/>
          <p14:tracePt t="213570" x="10093325" y="2838450"/>
          <p14:tracePt t="213578" x="10093325" y="2889250"/>
          <p14:tracePt t="213584" x="10093325" y="2949575"/>
          <p14:tracePt t="213591" x="10101263" y="3016250"/>
          <p14:tracePt t="213597" x="10101263" y="3067050"/>
          <p14:tracePt t="213604" x="10110788" y="3101975"/>
          <p14:tracePt t="213612" x="10118725" y="3127375"/>
          <p14:tracePt t="213618" x="10144125" y="3170238"/>
          <p14:tracePt t="213627" x="10179050" y="3203575"/>
          <p14:tracePt t="213633" x="10186988" y="3221038"/>
          <p14:tracePt t="213640" x="10194925" y="3228975"/>
          <p14:tracePt t="213646" x="10212388" y="3238500"/>
          <p14:tracePt t="213653" x="10220325" y="3246438"/>
          <p14:tracePt t="213661" x="10229850" y="3246438"/>
          <p14:tracePt t="213675" x="10229850" y="3254375"/>
          <p14:tracePt t="213681" x="10245725" y="3254375"/>
          <p14:tracePt t="213710" x="10255250" y="3254375"/>
          <p14:tracePt t="213716" x="10263188" y="3254375"/>
          <p14:tracePt t="213723" x="10271125" y="3254375"/>
          <p14:tracePt t="213729" x="10280650" y="3254375"/>
          <p14:tracePt t="213737" x="10288588" y="3254375"/>
          <p14:tracePt t="213745" x="10306050" y="3254375"/>
          <p14:tracePt t="213751" x="10323513" y="3254375"/>
          <p14:tracePt t="213760" x="10339388" y="3254375"/>
          <p14:tracePt t="213764" x="10364788" y="3238500"/>
          <p14:tracePt t="213774" x="10382250" y="3238500"/>
          <p14:tracePt t="213780" x="10399713" y="3238500"/>
          <p14:tracePt t="213786" x="10415588" y="3238500"/>
          <p14:tracePt t="213793" x="10415588" y="3228975"/>
          <p14:tracePt t="213800" x="10433050" y="3228975"/>
          <p14:tracePt t="213806" x="10442575" y="3228975"/>
          <p14:tracePt t="213821" x="10450513" y="3228975"/>
          <p14:tracePt t="213828" x="10458450" y="3228975"/>
          <p14:tracePt t="213845" x="10467975" y="3228975"/>
          <p14:tracePt t="213848" x="10475913" y="3228975"/>
          <p14:tracePt t="213855" x="10483850" y="3228975"/>
          <p14:tracePt t="213870" x="10493375" y="3228975"/>
          <p14:tracePt t="213878" x="10501313" y="3228975"/>
          <p14:tracePt t="213883" x="10509250" y="3228975"/>
          <p14:tracePt t="213890" x="10518775" y="3228975"/>
          <p14:tracePt t="213897" x="10526713" y="3238500"/>
          <p14:tracePt t="213904" x="10560050" y="3254375"/>
          <p14:tracePt t="213912" x="10569575" y="3279775"/>
          <p14:tracePt t="213918" x="10612438" y="3314700"/>
          <p14:tracePt t="213926" x="10645775" y="3365500"/>
          <p14:tracePt t="213931" x="10671175" y="3424238"/>
          <p14:tracePt t="213939" x="10688638" y="3475038"/>
          <p14:tracePt t="213946" x="10714038" y="3543300"/>
          <p14:tracePt t="213963" x="10747375" y="3671888"/>
          <p14:tracePt t="213966" x="10756900" y="3748088"/>
          <p14:tracePt t="213974" x="10772775" y="3773488"/>
          <p14:tracePt t="213980" x="10772775" y="3798888"/>
          <p14:tracePt t="213988" x="10772775" y="3824288"/>
          <p14:tracePt t="213996" x="10772775" y="3849688"/>
          <p14:tracePt t="214001" x="10772775" y="3867150"/>
          <p14:tracePt t="214010" x="10772775" y="3875088"/>
          <p14:tracePt t="214016" x="10772775" y="3883025"/>
          <p14:tracePt t="214029" x="10772775" y="3892550"/>
          <p14:tracePt t="214037" x="10772775" y="3900488"/>
          <p14:tracePt t="214057" x="10772775" y="3908425"/>
          <p14:tracePt t="214071" x="10782300" y="3917950"/>
          <p14:tracePt t="214078" x="10782300" y="3925888"/>
          <p14:tracePt t="214085" x="10790238" y="3935413"/>
          <p14:tracePt t="214099" x="10807700" y="3943350"/>
          <p14:tracePt t="214106" x="10823575" y="3951288"/>
          <p14:tracePt t="214113" x="10848975" y="3960813"/>
          <p14:tracePt t="214120" x="10874375" y="3968750"/>
          <p14:tracePt t="214127" x="10909300" y="3976688"/>
          <p14:tracePt t="214134" x="11002963" y="3986213"/>
          <p14:tracePt t="214143" x="11061700" y="3994150"/>
          <p14:tracePt t="214147" x="11137900" y="4002088"/>
          <p14:tracePt t="214155" x="11223625" y="4002088"/>
          <p14:tracePt t="214163" x="11256963" y="4002088"/>
          <p14:tracePt t="214169" x="11317288" y="4002088"/>
          <p14:tracePt t="214177" x="11350625" y="4002088"/>
          <p14:tracePt t="214182" x="11376025" y="4002088"/>
          <p14:tracePt t="214191" x="11393488" y="3994150"/>
          <p14:tracePt t="214196" x="11410950" y="3994150"/>
          <p14:tracePt t="214203" x="11426825" y="3994150"/>
          <p14:tracePt t="214211" x="11436350" y="3994150"/>
          <p14:tracePt t="214226" x="11452225" y="3994150"/>
          <p14:tracePt t="214231" x="11477625" y="3976688"/>
          <p14:tracePt t="214239" x="11495088" y="3968750"/>
          <p14:tracePt t="214245" x="11512550" y="3943350"/>
          <p14:tracePt t="214251" x="11555413" y="3925888"/>
          <p14:tracePt t="214260" x="11580813" y="3900488"/>
          <p14:tracePt t="214267" x="11596688" y="3892550"/>
          <p14:tracePt t="214273" x="11606213" y="3875088"/>
          <p14:tracePt t="214280" x="11614150" y="3875088"/>
          <p14:tracePt t="214288" x="11631613" y="3857625"/>
          <p14:tracePt t="214303" x="11639550" y="3841750"/>
          <p14:tracePt t="214309" x="11647488" y="3841750"/>
          <p14:tracePt t="214316" x="11647488" y="3832225"/>
          <p14:tracePt t="214328" x="11647488" y="3824288"/>
          <p14:tracePt t="214336" x="11657013" y="3816350"/>
          <p14:tracePt t="214344" x="11657013" y="3806825"/>
          <p14:tracePt t="214350" x="11690350" y="3730625"/>
          <p14:tracePt t="214357" x="11741150" y="3594100"/>
          <p14:tracePt t="214364" x="11784013" y="3467100"/>
          <p14:tracePt t="214371" x="11791950" y="3398838"/>
          <p14:tracePt t="214379" x="11791950" y="3382963"/>
          <p14:tracePt t="214384" x="11791950" y="3365500"/>
          <p14:tracePt t="214393" x="11791950" y="3355975"/>
          <p14:tracePt t="214398" x="11791950" y="3348038"/>
          <p14:tracePt t="214405" x="11791950" y="3340100"/>
          <p14:tracePt t="214426" x="11784013" y="3330575"/>
          <p14:tracePt t="214441" x="11776075" y="3322638"/>
          <p14:tracePt t="214454" x="11776075" y="3314700"/>
          <p14:tracePt t="214461" x="11758613" y="3305175"/>
          <p14:tracePt t="214469" x="11758613" y="3289300"/>
          <p14:tracePt t="214476" x="11741150" y="3279775"/>
          <p14:tracePt t="214484" x="11715750" y="3254375"/>
          <p14:tracePt t="214489" x="11657013" y="3203575"/>
          <p14:tracePt t="214496" x="11622088" y="3170238"/>
          <p14:tracePt t="214503" x="11580813" y="3144838"/>
          <p14:tracePt t="214510" x="11555413" y="3127375"/>
          <p14:tracePt t="214518" x="11537950" y="3119438"/>
          <p14:tracePt t="214530" x="11520488" y="3109913"/>
          <p14:tracePt t="214537" x="11512550" y="3109913"/>
          <p14:tracePt t="214544" x="11512550" y="3101975"/>
          <p14:tracePt t="214560" x="11503025" y="3101975"/>
          <p14:tracePt t="214566" x="11503025" y="3094038"/>
          <p14:tracePt t="214579" x="11495088" y="3094038"/>
          <p14:tracePt t="214594" x="11495088" y="3084513"/>
          <p14:tracePt t="214615" x="11487150" y="3067050"/>
          <p14:tracePt t="214625" x="11487150" y="3059113"/>
          <p14:tracePt t="214628" x="11477625" y="3051175"/>
          <p14:tracePt t="214635" x="11477625" y="3033713"/>
          <p14:tracePt t="214643" x="11477625" y="3025775"/>
          <p14:tracePt t="214649" x="11477625" y="3016250"/>
          <p14:tracePt t="214656" x="11469688" y="3016250"/>
          <p14:tracePt t="214663" x="11469688" y="3008313"/>
          <p14:tracePt t="214677" x="11461750" y="3000375"/>
          <p14:tracePt t="214693" x="11461750" y="2990850"/>
          <p14:tracePt t="214697" x="11452225" y="2990850"/>
          <p14:tracePt t="214705" x="11452225" y="2982913"/>
          <p14:tracePt t="214711" x="11452225" y="2974975"/>
          <p14:tracePt t="214735" x="11452225" y="2965450"/>
          <p14:tracePt t="214753" x="11452225" y="2957513"/>
          <p14:tracePt t="214761" x="11452225" y="2949575"/>
          <p14:tracePt t="214776" x="11452225" y="2940050"/>
          <p14:tracePt t="214795" x="11452225" y="2932113"/>
          <p14:tracePt t="214804" x="11461750" y="2922588"/>
          <p14:tracePt t="214810" x="11469688" y="2897188"/>
          <p14:tracePt t="214817" x="11495088" y="2881313"/>
          <p14:tracePt t="214823" x="11503025" y="2863850"/>
          <p14:tracePt t="214830" x="11530013" y="2838450"/>
          <p14:tracePt t="214837" x="11537950" y="2830513"/>
          <p14:tracePt t="214846" x="11555413" y="2813050"/>
          <p14:tracePt t="214851" x="11563350" y="2795588"/>
          <p14:tracePt t="214865" x="11571288" y="2778125"/>
          <p14:tracePt t="214872" x="11580813" y="2778125"/>
          <p14:tracePt t="214886" x="11580813" y="2770188"/>
          <p14:tracePt t="214900" x="11580813" y="2762250"/>
          <p14:tracePt t="214921" x="11580813" y="2752725"/>
          <p14:tracePt t="214934" x="11580813" y="2744788"/>
          <p14:tracePt t="214956" x="11580813" y="2736850"/>
          <p14:tracePt t="214976" x="11580813" y="2727325"/>
          <p14:tracePt t="214992" x="11580813" y="2711450"/>
          <p14:tracePt t="214997" x="11580813" y="2701925"/>
          <p14:tracePt t="215004" x="11563350" y="2686050"/>
          <p14:tracePt t="215011" x="11563350" y="2668588"/>
          <p14:tracePt t="215019" x="11555413" y="2633663"/>
          <p14:tracePt t="215026" x="11545888" y="2617788"/>
          <p14:tracePt t="215032" x="11545888" y="2600325"/>
          <p14:tracePt t="215039" x="11537950" y="2592388"/>
          <p14:tracePt t="215045" x="11530013" y="2582863"/>
          <p14:tracePt t="215062" x="11520488" y="2566988"/>
          <p14:tracePt t="215067" x="11512550" y="2557463"/>
          <p14:tracePt t="215075" x="11512550" y="2549525"/>
          <p14:tracePt t="215081" x="11503025" y="2541588"/>
          <p14:tracePt t="215088" x="11487150" y="2524125"/>
          <p14:tracePt t="215094" x="11469688" y="2506663"/>
          <p14:tracePt t="215102" x="11452225" y="2489200"/>
          <p14:tracePt t="215109" x="11436350" y="2473325"/>
          <p14:tracePt t="215115" x="11401425" y="2447925"/>
          <p14:tracePt t="215123" x="11376025" y="2430463"/>
          <p14:tracePt t="215130" x="11368088" y="2413000"/>
          <p14:tracePt t="215137" x="11360150" y="2413000"/>
          <p14:tracePt t="215143" x="11350625" y="2405063"/>
          <p14:tracePt t="215151" x="11342688" y="2397125"/>
          <p14:tracePt t="215158" x="11333163" y="2397125"/>
          <p14:tracePt t="215172" x="11333163" y="2387600"/>
          <p14:tracePt t="215178" x="11325225" y="2387600"/>
          <p14:tracePt t="215200" x="11325225" y="2371725"/>
          <p14:tracePt t="215207" x="11325225" y="2362200"/>
          <p14:tracePt t="215213" x="11317288" y="2354263"/>
          <p14:tracePt t="215220" x="11317288" y="2336800"/>
          <p14:tracePt t="215227" x="11317288" y="2328863"/>
          <p14:tracePt t="215234" x="11317288" y="2286000"/>
          <p14:tracePt t="215242" x="11342688" y="2200275"/>
          <p14:tracePt t="215248" x="11376025" y="2124075"/>
          <p14:tracePt t="215255" x="11426825" y="1997075"/>
          <p14:tracePt t="215262" x="11596688" y="1708150"/>
          <p14:tracePt t="215269" x="11750675" y="1452563"/>
          <p14:tracePt t="215279" x="11784013" y="1401763"/>
          <p14:tracePt t="215284" x="11801475" y="1376363"/>
          <p14:tracePt t="215291" x="11826875" y="1360488"/>
          <p14:tracePt t="215297" x="11834813" y="1350963"/>
          <p14:tracePt t="215304" x="11834813" y="1343025"/>
          <p14:tracePt t="215312" x="11844338" y="1343025"/>
          <p14:tracePt t="215326" x="11852275" y="1343025"/>
          <p14:tracePt t="215345" x="11860213" y="1343025"/>
          <p14:tracePt t="215353" x="11869738" y="1325563"/>
          <p14:tracePt t="215360" x="11903075" y="1317625"/>
          <p14:tracePt t="215366" x="11920538" y="1308100"/>
          <p14:tracePt t="215375" x="11936413" y="1292225"/>
          <p14:tracePt t="215380" x="11953875" y="1274763"/>
          <p14:tracePt t="215387" x="11971338" y="1266825"/>
          <p14:tracePt t="215396" x="11988800" y="1266825"/>
          <p14:tracePt t="215401" x="11996738" y="1257300"/>
          <p14:tracePt t="215415" x="12014200" y="1249363"/>
          <p14:tracePt t="215436" x="12022138" y="1249363"/>
          <p14:tracePt t="215450" x="12030075" y="1249363"/>
          <p14:tracePt t="215458" x="12030075" y="1241425"/>
          <p14:tracePt t="215487" x="12039600" y="1241425"/>
          <p14:tracePt t="215506" x="12039600" y="1231900"/>
          <p14:tracePt t="215533" x="12039600" y="1216025"/>
          <p14:tracePt t="215547" x="12030075" y="1206500"/>
          <p14:tracePt t="215554" x="11996738" y="1163638"/>
          <p14:tracePt t="215561" x="11911013" y="1087438"/>
          <p14:tracePt t="215569" x="11801475" y="1019175"/>
          <p14:tracePt t="215577" x="11707813" y="960438"/>
          <p14:tracePt t="215584" x="11606213" y="917575"/>
          <p14:tracePt t="215589" x="11512550" y="874713"/>
          <p14:tracePt t="215596" x="11487150" y="874713"/>
          <p14:tracePt t="215603" x="11452225" y="858838"/>
          <p14:tracePt t="215612" x="11426825" y="849313"/>
          <p14:tracePt t="215617" x="11401425" y="849313"/>
          <p14:tracePt t="215625" x="11350625" y="849313"/>
          <p14:tracePt t="215631" x="11249025" y="858838"/>
          <p14:tracePt t="215637" x="11129963" y="900113"/>
          <p14:tracePt t="215645" x="10985500" y="942975"/>
          <p14:tracePt t="215652" x="10883900" y="985838"/>
          <p14:tracePt t="215660" x="10782300" y="1019175"/>
          <p14:tracePt t="215666" x="10679113" y="1062038"/>
          <p14:tracePt t="215673" x="10620375" y="1069975"/>
          <p14:tracePt t="215679" x="10594975" y="1079500"/>
          <p14:tracePt t="215686" x="10569575" y="1079500"/>
          <p14:tracePt t="215694" x="10552113" y="1079500"/>
          <p14:tracePt t="215700" x="10526713" y="1079500"/>
          <p14:tracePt t="215709" x="10493375" y="1096963"/>
          <p14:tracePt t="215714" x="10467975" y="1096963"/>
          <p14:tracePt t="215721" x="10442575" y="1096963"/>
          <p14:tracePt t="215728" x="10390188" y="1122363"/>
          <p14:tracePt t="215735" x="10298113" y="1147763"/>
          <p14:tracePt t="215746" x="10245725" y="1163638"/>
          <p14:tracePt t="215749" x="10136188" y="1181100"/>
          <p14:tracePt t="215758" x="10017125" y="1198563"/>
          <p14:tracePt t="215762" x="9948863" y="1206500"/>
          <p14:tracePt t="215886" x="9948863" y="1216025"/>
          <p14:tracePt t="215993" x="9948863" y="1223963"/>
          <p14:tracePt t="216008" x="9948863" y="1231900"/>
          <p14:tracePt t="216013" x="9948863" y="1249363"/>
          <p14:tracePt t="216021" x="9948863" y="1266825"/>
          <p14:tracePt t="216028" x="9948863" y="1317625"/>
          <p14:tracePt t="216034" x="9948863" y="1343025"/>
          <p14:tracePt t="216042" x="9948863" y="1376363"/>
          <p14:tracePt t="216049" x="9956800" y="1419225"/>
          <p14:tracePt t="216058" x="9956800" y="1436688"/>
          <p14:tracePt t="216062" x="9974263" y="1452563"/>
          <p14:tracePt t="216070" x="9983788" y="1470025"/>
          <p14:tracePt t="216078" x="9983788" y="1487488"/>
          <p14:tracePt t="216083" x="9999663" y="1495425"/>
          <p14:tracePt t="216092" x="9999663" y="1504950"/>
          <p14:tracePt t="216097" x="10009188" y="1504950"/>
          <p14:tracePt t="216105" x="10017125" y="1512888"/>
          <p14:tracePt t="216111" x="10017125" y="1520825"/>
          <p14:tracePt t="216118" x="10025063" y="1530350"/>
          <p14:tracePt t="216126" x="10034588" y="1538288"/>
          <p14:tracePt t="216132" x="10042525" y="1546225"/>
          <p14:tracePt t="216146" x="10050463" y="1555750"/>
          <p14:tracePt t="216153" x="10059988" y="1563688"/>
          <p14:tracePt t="216162" x="10059988" y="1571625"/>
          <p14:tracePt t="216167" x="10067925" y="1581150"/>
          <p14:tracePt t="216175" x="10067925" y="1589088"/>
          <p14:tracePt t="216181" x="10067925" y="1597025"/>
          <p14:tracePt t="216195" x="10075863" y="1606550"/>
          <p14:tracePt t="216202" x="10085388" y="1614488"/>
          <p14:tracePt t="216216" x="10085388" y="1622425"/>
          <p14:tracePt t="216229" x="10085388" y="1631950"/>
          <p14:tracePt t="216244" x="10093325" y="1639888"/>
          <p14:tracePt t="216258" x="10093325" y="1649413"/>
          <p14:tracePt t="216278" x="10101263" y="1657350"/>
          <p14:tracePt t="216307" x="10101263" y="1665288"/>
          <p14:tracePt t="216320" x="10101263" y="1682750"/>
          <p14:tracePt t="216327" x="10110788" y="1682750"/>
          <p14:tracePt t="216333" x="10110788" y="1690688"/>
          <p14:tracePt t="216342" x="10110788" y="1700213"/>
          <p14:tracePt t="216348" x="10118725" y="1708150"/>
          <p14:tracePt t="216355" x="10126663" y="1733550"/>
          <p14:tracePt t="216362" x="10136188" y="1758950"/>
          <p14:tracePt t="216369" x="10144125" y="1793875"/>
          <p14:tracePt t="216378" x="10153650" y="1827213"/>
          <p14:tracePt t="216385" x="10169525" y="1885950"/>
          <p14:tracePt t="216391" x="10169525" y="1938338"/>
          <p14:tracePt t="216397" x="10179050" y="1997075"/>
          <p14:tracePt t="216403" x="10179050" y="2047875"/>
          <p14:tracePt t="216411" x="10179050" y="2082800"/>
          <p14:tracePt t="216418" x="10179050" y="2116138"/>
          <p14:tracePt t="216426" x="10179050" y="2141538"/>
          <p14:tracePt t="216431" x="10186988" y="2159000"/>
          <p14:tracePt t="216445" x="10194925" y="2174875"/>
          <p14:tracePt t="216452" x="10204450" y="2192338"/>
          <p14:tracePt t="216460" x="10204450" y="2209800"/>
          <p14:tracePt t="216467" x="10204450" y="2217738"/>
          <p14:tracePt t="216475" x="10212388" y="2227263"/>
          <p14:tracePt t="216480" x="10220325" y="2235200"/>
          <p14:tracePt t="216492" x="10229850" y="2243138"/>
          <p14:tracePt t="216495" x="10237788" y="2260600"/>
          <p14:tracePt t="216501" x="10245725" y="2268538"/>
          <p14:tracePt t="216509" x="10255250" y="2278063"/>
          <p14:tracePt t="216516" x="10271125" y="2278063"/>
          <p14:tracePt t="216523" x="10271125" y="2293938"/>
          <p14:tracePt t="216529" x="10288588" y="2303463"/>
          <p14:tracePt t="216543" x="10298113" y="2311400"/>
          <p14:tracePt t="216558" x="10306050" y="2319338"/>
          <p14:tracePt t="216564" x="10313988" y="2319338"/>
          <p14:tracePt t="216584" x="10323513" y="2328863"/>
          <p14:tracePt t="216594" x="10323513" y="2336800"/>
          <p14:tracePt t="216613" x="10331450" y="2336800"/>
          <p14:tracePt t="216647" x="10331450" y="2344738"/>
          <p14:tracePt t="216654" x="10339388" y="2344738"/>
          <p14:tracePt t="216675" x="10339388" y="2354263"/>
          <p14:tracePt t="216697" x="10339388" y="2362200"/>
          <p14:tracePt t="216703" x="10348913" y="2362200"/>
          <p14:tracePt t="216710" x="10348913" y="2379663"/>
          <p14:tracePt t="216718" x="10348913" y="2387600"/>
          <p14:tracePt t="216724" x="10356850" y="2397125"/>
          <p14:tracePt t="216731" x="10364788" y="2422525"/>
          <p14:tracePt t="216738" x="10364788" y="2447925"/>
          <p14:tracePt t="216745" x="10364788" y="2463800"/>
          <p14:tracePt t="216752" x="10364788" y="2489200"/>
          <p14:tracePt t="216759" x="10374313" y="2506663"/>
          <p14:tracePt t="216766" x="10374313" y="2516188"/>
          <p14:tracePt t="216774" x="10374313" y="2524125"/>
          <p14:tracePt t="216780" x="10374313" y="2532063"/>
          <p14:tracePt t="216787" x="10374313" y="2541588"/>
          <p14:tracePt t="216801" x="10374313" y="2549525"/>
          <p14:tracePt t="216814" x="10374313" y="2557463"/>
          <p14:tracePt t="216824" x="10374313" y="2566988"/>
          <p14:tracePt t="216835" x="10374313" y="2574925"/>
          <p14:tracePt t="216856" x="10364788" y="2574925"/>
          <p14:tracePt t="216871" x="10356850" y="2574925"/>
          <p14:tracePt t="216877" x="10339388" y="2574925"/>
          <p14:tracePt t="216884" x="10323513" y="2574925"/>
          <p14:tracePt t="216894" x="10313988" y="2574925"/>
          <p14:tracePt t="216898" x="10298113" y="2574925"/>
          <p14:tracePt t="216907" x="10263188" y="2566988"/>
          <p14:tracePt t="216912" x="10245725" y="2557463"/>
          <p14:tracePt t="216919" x="10220325" y="2549525"/>
          <p14:tracePt t="216927" x="10161588" y="2516188"/>
          <p14:tracePt t="216932" x="10093325" y="2463800"/>
          <p14:tracePt t="216941" x="10075863" y="2455863"/>
          <p14:tracePt t="216961" x="10042525" y="2430463"/>
          <p14:tracePt t="216962" x="10034588" y="2422525"/>
          <p14:tracePt t="216968" x="10025063" y="2413000"/>
          <p14:tracePt t="216974" x="9999663" y="2397125"/>
          <p14:tracePt t="216981" x="9974263" y="2371725"/>
          <p14:tracePt t="216991" x="9966325" y="2362200"/>
          <p14:tracePt t="216995" x="9948863" y="2344738"/>
          <p14:tracePt t="217006" x="9931400" y="2328863"/>
          <p14:tracePt t="217011" x="9923463" y="2311400"/>
          <p14:tracePt t="217025" x="9915525" y="2311400"/>
          <p14:tracePt t="217030" x="9906000" y="2303463"/>
          <p14:tracePt t="217038" x="9890125" y="2278063"/>
          <p14:tracePt t="217053" x="9872663" y="2268538"/>
          <p14:tracePt t="217060" x="9864725" y="2252663"/>
          <p14:tracePt t="217065" x="9847263" y="2243138"/>
          <p14:tracePt t="217074" x="9829800" y="2227263"/>
          <p14:tracePt t="217079" x="9812338" y="2209800"/>
          <p14:tracePt t="217086" x="9804400" y="2192338"/>
          <p14:tracePt t="217093" x="9779000" y="2166938"/>
          <p14:tracePt t="217100" x="9779000" y="2159000"/>
          <p14:tracePt t="217108" x="9761538" y="2149475"/>
          <p14:tracePt t="217114" x="9753600" y="2149475"/>
          <p14:tracePt t="217125" x="9753600" y="2141538"/>
          <p14:tracePt t="217128" x="9745663" y="2141538"/>
          <p14:tracePt t="217134" x="9736138" y="2133600"/>
          <p14:tracePt t="217143" x="9728200" y="2133600"/>
          <p14:tracePt t="217149" x="9728200" y="2124075"/>
          <p14:tracePt t="217162" x="9720263" y="2124075"/>
          <p14:tracePt t="217170" x="9720263" y="2116138"/>
          <p14:tracePt t="217183" x="9710738" y="2116138"/>
          <p14:tracePt t="217205" x="9702800" y="2116138"/>
          <p14:tracePt t="217211" x="9702800" y="2108200"/>
          <p14:tracePt t="217234" x="9694863" y="2098675"/>
          <p14:tracePt t="217260" x="9685338" y="2098675"/>
          <p14:tracePt t="217343" x="9677400" y="2098675"/>
          <p14:tracePt t="218158" x="9667875" y="2090738"/>
          <p14:tracePt t="218165" x="9659938" y="2082800"/>
          <p14:tracePt t="218173" x="9642475" y="2065338"/>
          <p14:tracePt t="218179" x="9626600" y="2039938"/>
          <p14:tracePt t="218186" x="9583738" y="2014538"/>
          <p14:tracePt t="218193" x="9550400" y="1971675"/>
          <p14:tracePt t="218201" x="9523413" y="1946275"/>
          <p14:tracePt t="218209" x="9507538" y="1938338"/>
          <p14:tracePt t="218213" x="9490075" y="1920875"/>
          <p14:tracePt t="218223" x="9482138" y="1911350"/>
          <p14:tracePt t="218228" x="9464675" y="1903413"/>
          <p14:tracePt t="218242" x="9456738" y="1903413"/>
          <p14:tracePt t="218250" x="9447213" y="1903413"/>
          <p14:tracePt t="218258" x="9447213" y="1895475"/>
          <p14:tracePt t="218263" x="9439275" y="1895475"/>
          <p14:tracePt t="218277" x="9431338" y="1895475"/>
          <p14:tracePt t="218283" x="9431338" y="1885950"/>
          <p14:tracePt t="218305" x="9421813" y="1878013"/>
          <p14:tracePt t="218326" x="9413875" y="1878013"/>
          <p14:tracePt t="218339" x="9405938" y="1878013"/>
          <p14:tracePt t="218360" x="9396413" y="1878013"/>
          <p14:tracePt t="218381" x="9388475" y="1878013"/>
          <p14:tracePt t="218396" x="9388475" y="1885950"/>
          <p14:tracePt t="218405" x="9380538" y="1885950"/>
          <p14:tracePt t="218417" x="9371013" y="1885950"/>
          <p14:tracePt t="218430" x="9371013" y="1895475"/>
          <p14:tracePt t="218439" x="9363075" y="1895475"/>
          <p14:tracePt t="218465" x="9353550" y="1895475"/>
          <p14:tracePt t="218479" x="9353550" y="1903413"/>
          <p14:tracePt t="218493" x="9345613" y="1903413"/>
          <p14:tracePt t="218514" x="9337675" y="1903413"/>
          <p14:tracePt t="218583" x="9337675" y="1895475"/>
          <p14:tracePt t="218597" x="9337675" y="1885950"/>
          <p14:tracePt t="218605" x="9337675" y="1878013"/>
          <p14:tracePt t="218618" x="9337675" y="1870075"/>
          <p14:tracePt t="218624" x="9345613" y="1870075"/>
          <p14:tracePt t="218631" x="9345613" y="1852613"/>
          <p14:tracePt t="218646" x="9345613" y="1844675"/>
          <p14:tracePt t="218660" x="9353550" y="1835150"/>
          <p14:tracePt t="218681" x="9353550" y="1819275"/>
          <p14:tracePt t="218701" x="9363075" y="1809750"/>
          <p14:tracePt t="218723" x="9363075" y="1801813"/>
          <p14:tracePt t="218757" x="9371013" y="1801813"/>
          <p14:tracePt t="218764" x="9371013" y="1793875"/>
          <p14:tracePt t="218778" x="9380538" y="1793875"/>
          <p14:tracePt t="218911" x="9388475" y="1793875"/>
          <p14:tracePt t="219015" x="9388475" y="1784350"/>
          <p14:tracePt t="219050" x="9388475" y="1776413"/>
          <p14:tracePt t="219099" x="9388475" y="1766888"/>
          <p14:tracePt t="219120" x="9380538" y="1766888"/>
          <p14:tracePt t="219126" x="9371013" y="1751013"/>
          <p14:tracePt t="219133" x="9363075" y="1741488"/>
          <p14:tracePt t="219140" x="9353550" y="1725613"/>
          <p14:tracePt t="219147" x="9337675" y="1708150"/>
          <p14:tracePt t="219155" x="9312275" y="1682750"/>
          <p14:tracePt t="219164" x="9286875" y="1639888"/>
          <p14:tracePt t="219168" x="9269413" y="1631950"/>
          <p14:tracePt t="219175" x="9261475" y="1614488"/>
          <p14:tracePt t="219182" x="9251950" y="1597025"/>
          <p14:tracePt t="219191" x="9236075" y="1589088"/>
          <p14:tracePt t="219196" x="9218613" y="1581150"/>
          <p14:tracePt t="219204" x="9209088" y="1571625"/>
          <p14:tracePt t="219217" x="9201150" y="1563688"/>
          <p14:tracePt t="219232" x="9193213" y="1563688"/>
          <p14:tracePt t="219239" x="9183688" y="1563688"/>
          <p14:tracePt t="219244" x="9175750" y="1555750"/>
          <p14:tracePt t="219254" x="9167813" y="1555750"/>
          <p14:tracePt t="219258" x="9158288" y="1546225"/>
          <p14:tracePt t="219265" x="9132888" y="1538288"/>
          <p14:tracePt t="219274" x="9117013" y="1538288"/>
          <p14:tracePt t="219279" x="9099550" y="1530350"/>
          <p14:tracePt t="219288" x="9074150" y="1520825"/>
          <p14:tracePt t="219293" x="9056688" y="1520825"/>
          <p14:tracePt t="219301" x="9013825" y="1512888"/>
          <p14:tracePt t="219307" x="8988425" y="1504950"/>
          <p14:tracePt t="219314" x="8955088" y="1504950"/>
          <p14:tracePt t="219322" x="8912225" y="1495425"/>
          <p14:tracePt t="219328" x="8886825" y="1487488"/>
          <p14:tracePt t="219337" x="8836025" y="1487488"/>
          <p14:tracePt t="219344" x="8767763" y="1477963"/>
          <p14:tracePt t="219349" x="8709025" y="1470025"/>
          <p14:tracePt t="219358" x="8640763" y="1462088"/>
          <p14:tracePt t="219362" x="8605838" y="1452563"/>
          <p14:tracePt t="219372" x="8555038" y="1452563"/>
          <p14:tracePt t="219377" x="8521700" y="1444625"/>
          <p14:tracePt t="219384" x="8504238" y="1436688"/>
          <p14:tracePt t="219391" x="8496300" y="1427163"/>
          <p14:tracePt t="219398" x="8488363" y="1427163"/>
          <p14:tracePt t="219406" x="8478838" y="1427163"/>
          <p14:tracePt t="219412" x="8470900" y="1427163"/>
          <p14:tracePt t="219433" x="8462963" y="1427163"/>
          <p14:tracePt t="219447" x="8453438" y="1427163"/>
          <p14:tracePt t="219468" x="8445500" y="1427163"/>
          <p14:tracePt t="219496" x="8435975" y="1427163"/>
          <p14:tracePt t="219523" x="8428038" y="1427163"/>
          <p14:tracePt t="219538" x="8428038" y="1419225"/>
          <p14:tracePt t="219573" x="8428038" y="1411288"/>
          <p14:tracePt t="219586" x="8428038" y="1401763"/>
          <p14:tracePt t="219607" x="8428038" y="1393825"/>
          <p14:tracePt t="219628" x="8428038" y="1385888"/>
          <p14:tracePt t="219648" x="8428038" y="1376363"/>
          <p14:tracePt t="219655" x="8435975" y="1368425"/>
          <p14:tracePt t="219670" x="8435975" y="1360488"/>
          <p14:tracePt t="219676" x="8445500" y="1360488"/>
          <p14:tracePt t="219684" x="8445500" y="1350963"/>
          <p14:tracePt t="219690" x="8453438" y="1350963"/>
          <p14:tracePt t="219697" x="8462963" y="1333500"/>
          <p14:tracePt t="219706" x="8470900" y="1325563"/>
          <p14:tracePt t="219711" x="8488363" y="1317625"/>
          <p14:tracePt t="219718" x="8496300" y="1317625"/>
          <p14:tracePt t="219726" x="8496300" y="1300163"/>
          <p14:tracePt t="219732" x="8521700" y="1300163"/>
          <p14:tracePt t="219740" x="8521700" y="1292225"/>
          <p14:tracePt t="219747" x="8529638" y="1292225"/>
          <p14:tracePt t="219755" x="8539163" y="1292225"/>
          <p14:tracePt t="219759" x="8547100" y="1292225"/>
          <p14:tracePt t="219767" x="8555038" y="1292225"/>
          <p14:tracePt t="219774" x="8572500" y="1292225"/>
          <p14:tracePt t="219789" x="8580438" y="1292225"/>
          <p14:tracePt t="219794" x="8597900" y="1292225"/>
          <p14:tracePt t="219802" x="8605838" y="1292225"/>
          <p14:tracePt t="219808" x="8615363" y="1292225"/>
          <p14:tracePt t="219816" x="8632825" y="1292225"/>
          <p14:tracePt t="219830" x="8640763" y="1292225"/>
          <p14:tracePt t="219838" x="8648700" y="1292225"/>
          <p14:tracePt t="219843" x="8658225" y="1292225"/>
          <p14:tracePt t="219850" x="8666163" y="1292225"/>
          <p14:tracePt t="219864" x="8674100" y="1292225"/>
          <p14:tracePt t="219885" x="8691563" y="1292225"/>
          <p14:tracePt t="219913" x="8699500" y="1292225"/>
          <p14:tracePt t="219933" x="8709025" y="1300163"/>
          <p14:tracePt t="219955" x="8709025" y="1308100"/>
          <p14:tracePt t="219969" x="8709025" y="1317625"/>
          <p14:tracePt t="219975" x="8716963" y="1317625"/>
          <p14:tracePt t="219983" x="8716963" y="1325563"/>
          <p14:tracePt t="219990" x="8716963" y="1343025"/>
          <p14:tracePt t="219997" x="8724900" y="1350963"/>
          <p14:tracePt t="220005" x="8724900" y="1360488"/>
          <p14:tracePt t="220010" x="8724900" y="1376363"/>
          <p14:tracePt t="220018" x="8724900" y="1393825"/>
          <p14:tracePt t="220025" x="8724900" y="1411288"/>
          <p14:tracePt t="220034" x="8724900" y="1419225"/>
          <p14:tracePt t="220038" x="8724900" y="1427163"/>
          <p14:tracePt t="220045" x="8724900" y="1444625"/>
          <p14:tracePt t="220054" x="8724900" y="1452563"/>
          <p14:tracePt t="220059" x="8724900" y="1462088"/>
          <p14:tracePt t="220066" x="8724900" y="1477963"/>
          <p14:tracePt t="220080" x="8724900" y="1487488"/>
          <p14:tracePt t="220088" x="8724900" y="1504950"/>
          <p14:tracePt t="220094" x="8724900" y="1520825"/>
          <p14:tracePt t="220101" x="8724900" y="1538288"/>
          <p14:tracePt t="220116" x="8724900" y="1555750"/>
          <p14:tracePt t="220122" x="8724900" y="1571625"/>
          <p14:tracePt t="220129" x="8724900" y="1589088"/>
          <p14:tracePt t="220138" x="8724900" y="1597025"/>
          <p14:tracePt t="220143" x="8724900" y="1614488"/>
          <p14:tracePt t="220150" x="8724900" y="1631950"/>
          <p14:tracePt t="220156" x="8724900" y="1639888"/>
          <p14:tracePt t="220172" x="8724900" y="1657350"/>
          <p14:tracePt t="220186" x="8724900" y="1665288"/>
          <p14:tracePt t="220199" x="8724900" y="1674813"/>
          <p14:tracePt t="220213" x="8724900" y="1682750"/>
          <p14:tracePt t="220221" x="8724900" y="1690688"/>
          <p14:tracePt t="220241" x="8724900" y="1700213"/>
          <p14:tracePt t="220647" x="8724900" y="1690688"/>
          <p14:tracePt t="220653" x="8709025" y="1682750"/>
          <p14:tracePt t="220667" x="8691563" y="1674813"/>
          <p14:tracePt t="220675" x="8683625" y="1657350"/>
          <p14:tracePt t="220681" x="8658225" y="1639888"/>
          <p14:tracePt t="220689" x="8623300" y="1606550"/>
          <p14:tracePt t="220695" x="8615363" y="1597025"/>
          <p14:tracePt t="220706" x="8589963" y="1571625"/>
          <p14:tracePt t="220708" x="8564563" y="1555750"/>
          <p14:tracePt t="220716" x="8539163" y="1520825"/>
          <p14:tracePt t="220723" x="8529638" y="1512888"/>
          <p14:tracePt t="220730" x="8504238" y="1487488"/>
          <p14:tracePt t="220738" x="8488363" y="1462088"/>
          <p14:tracePt t="220743" x="8462963" y="1452563"/>
          <p14:tracePt t="220755" x="8435975" y="1427163"/>
          <p14:tracePt t="220758" x="8420100" y="1411288"/>
          <p14:tracePt t="220764" x="8394700" y="1385888"/>
          <p14:tracePt t="220773" x="8369300" y="1368425"/>
          <p14:tracePt t="220779" x="8351838" y="1350963"/>
          <p14:tracePt t="220787" x="8326438" y="1317625"/>
          <p14:tracePt t="220792" x="8291513" y="1274763"/>
          <p14:tracePt t="220800" x="8250238" y="1216025"/>
          <p14:tracePt t="220807" x="8224838" y="1173163"/>
          <p14:tracePt t="220813" x="8189913" y="1122363"/>
          <p14:tracePt t="220820" x="8174038" y="1096963"/>
          <p14:tracePt t="220828" x="8164513" y="1087438"/>
          <p14:tracePt t="220834" x="8164513" y="1069975"/>
          <p14:tracePt t="220843" x="8156575" y="1062038"/>
          <p14:tracePt t="220848" x="8147050" y="1054100"/>
          <p14:tracePt t="220869" x="8147050" y="1044575"/>
          <p14:tracePt t="220876" x="8139113" y="1044575"/>
          <p14:tracePt t="220890" x="8139113" y="1036638"/>
          <p14:tracePt t="220917" x="8131175" y="1036638"/>
          <p14:tracePt t="220938" x="8131175" y="1044575"/>
          <p14:tracePt t="220960" x="8131175" y="1062038"/>
          <p14:tracePt t="220967" x="8121650" y="1062038"/>
          <p14:tracePt t="220981" x="8121650" y="1069975"/>
          <p14:tracePt t="220994" x="8121650" y="1079500"/>
          <p14:tracePt t="221009" x="8121650" y="1087438"/>
          <p14:tracePt t="221022" x="8121650" y="1096963"/>
          <p14:tracePt t="221030" x="8121650" y="1104900"/>
          <p14:tracePt t="221043" x="8121650" y="1112838"/>
          <p14:tracePt t="221049" x="8121650" y="1122363"/>
          <p14:tracePt t="221064" x="8121650" y="1130300"/>
          <p14:tracePt t="221071" x="8121650" y="1147763"/>
          <p14:tracePt t="221078" x="8121650" y="1173163"/>
          <p14:tracePt t="221087" x="8121650" y="1181100"/>
          <p14:tracePt t="221091" x="8121650" y="1206500"/>
          <p14:tracePt t="221098" x="8121650" y="1231900"/>
          <p14:tracePt t="221106" x="8121650" y="1282700"/>
          <p14:tracePt t="221113" x="8121650" y="1350963"/>
          <p14:tracePt t="221120" x="8113713" y="1419225"/>
          <p14:tracePt t="221127" x="8113713" y="1477963"/>
          <p14:tracePt t="221133" x="8113713" y="1538288"/>
          <p14:tracePt t="221140" x="8113713" y="1581150"/>
          <p14:tracePt t="221148" x="8113713" y="1614488"/>
          <p14:tracePt t="221155" x="8113713" y="1674813"/>
          <p14:tracePt t="221161" x="8113713" y="1708150"/>
          <p14:tracePt t="221170" x="8113713" y="1733550"/>
          <p14:tracePt t="221175" x="8113713" y="1751013"/>
          <p14:tracePt t="221182" x="8121650" y="1784350"/>
          <p14:tracePt t="221189" x="8131175" y="1819275"/>
          <p14:tracePt t="221197" x="8131175" y="1835150"/>
          <p14:tracePt t="221204" x="8131175" y="1852613"/>
          <p14:tracePt t="221211" x="8139113" y="1878013"/>
          <p14:tracePt t="221219" x="8139113" y="1895475"/>
          <p14:tracePt t="221224" x="8139113" y="1903413"/>
          <p14:tracePt t="221231" x="8147050" y="1920875"/>
          <p14:tracePt t="221239" x="8147050" y="1938338"/>
          <p14:tracePt t="221245" x="8147050" y="1954213"/>
          <p14:tracePt t="221253" x="8156575" y="1954213"/>
          <p14:tracePt t="221259" x="8164513" y="1963738"/>
          <p14:tracePt t="221266" x="8164513" y="1979613"/>
          <p14:tracePt t="221272" x="8174038" y="1989138"/>
          <p14:tracePt t="221280" x="8181975" y="1997075"/>
          <p14:tracePt t="221287" x="8181975" y="2005013"/>
          <p14:tracePt t="221293" x="8189913" y="2005013"/>
          <p14:tracePt t="221303" x="8189913" y="2014538"/>
          <p14:tracePt t="221307" x="8199438" y="2022475"/>
          <p14:tracePt t="221314" x="8215313" y="2039938"/>
          <p14:tracePt t="221322" x="8224838" y="2039938"/>
          <p14:tracePt t="221328" x="8224838" y="2047875"/>
          <p14:tracePt t="221336" x="8240713" y="2055813"/>
          <p14:tracePt t="221343" x="8266113" y="2065338"/>
          <p14:tracePt t="221349" x="8301038" y="2073275"/>
          <p14:tracePt t="221356" x="8334375" y="2090738"/>
          <p14:tracePt t="221363" x="8377238" y="2098675"/>
          <p14:tracePt t="221371" x="8394700" y="2098675"/>
          <p14:tracePt t="221377" x="8428038" y="2098675"/>
          <p14:tracePt t="221386" x="8462963" y="2098675"/>
          <p14:tracePt t="221394" x="8478838" y="2108200"/>
          <p14:tracePt t="221398" x="8496300" y="2108200"/>
          <p14:tracePt t="221405" x="8521700" y="2108200"/>
          <p14:tracePt t="221413" x="8539163" y="2108200"/>
          <p14:tracePt t="221420" x="8547100" y="2108200"/>
          <p14:tracePt t="221426" x="8555038" y="2116138"/>
          <p14:tracePt t="221433" x="8572500" y="2116138"/>
          <p14:tracePt t="221441" x="8580438" y="2116138"/>
          <p14:tracePt t="221447" x="8589963" y="2116138"/>
          <p14:tracePt t="221461" x="8597900" y="2116138"/>
          <p14:tracePt t="221475" x="8605838" y="2124075"/>
          <p14:tracePt t="221489" x="8615363" y="2124075"/>
          <p14:tracePt t="221505" x="8615363" y="2133600"/>
          <p14:tracePt t="221510" x="8623300" y="2133600"/>
          <p14:tracePt t="221523" x="8623300" y="2141538"/>
          <p14:tracePt t="221531" x="8623300" y="2159000"/>
          <p14:tracePt t="221538" x="8632825" y="2159000"/>
          <p14:tracePt t="221545" x="8632825" y="2166938"/>
          <p14:tracePt t="221552" x="8640763" y="2200275"/>
          <p14:tracePt t="221559" x="8640763" y="2227263"/>
          <p14:tracePt t="221566" x="8648700" y="2243138"/>
          <p14:tracePt t="221573" x="8658225" y="2260600"/>
          <p14:tracePt t="221579" x="8666163" y="2278063"/>
          <p14:tracePt t="221587" x="8666163" y="2311400"/>
          <p14:tracePt t="221593" x="8683625" y="2371725"/>
          <p14:tracePt t="221602" x="8683625" y="2397125"/>
          <p14:tracePt t="221607" x="8683625" y="2438400"/>
          <p14:tracePt t="221614" x="8691563" y="2489200"/>
          <p14:tracePt t="221622" x="8699500" y="2566988"/>
          <p14:tracePt t="221628" x="8699500" y="2651125"/>
          <p14:tracePt t="221636" x="8709025" y="2693988"/>
          <p14:tracePt t="221642" x="8709025" y="2719388"/>
          <p14:tracePt t="221649" x="8709025" y="2787650"/>
          <p14:tracePt t="221655" x="8709025" y="2838450"/>
          <p14:tracePt t="221663" x="8709025" y="2863850"/>
          <p14:tracePt t="221670" x="8709025" y="2906713"/>
          <p14:tracePt t="221677" x="8709025" y="2949575"/>
          <p14:tracePt t="221685" x="8709025" y="3008313"/>
          <p14:tracePt t="221691" x="8699500" y="3033713"/>
          <p14:tracePt t="221698" x="8699500" y="3084513"/>
          <p14:tracePt t="221704" x="8691563" y="3135313"/>
          <p14:tracePt t="221711" x="8691563" y="3186113"/>
          <p14:tracePt t="221719" x="8691563" y="3221038"/>
          <p14:tracePt t="221726" x="8683625" y="3238500"/>
          <p14:tracePt t="221732" x="8683625" y="3254375"/>
          <p14:tracePt t="221740" x="8674100" y="3271838"/>
          <p14:tracePt t="221747" x="8674100" y="3279775"/>
          <p14:tracePt t="221754" x="8674100" y="3297238"/>
          <p14:tracePt t="221769" x="8674100" y="3314700"/>
          <p14:tracePt t="221788" x="8674100" y="3322638"/>
          <p14:tracePt t="221805" x="8674100" y="3330575"/>
          <p14:tracePt t="221822" x="8674100" y="3340100"/>
          <p14:tracePt t="221829" x="8674100" y="3348038"/>
          <p14:tracePt t="221843" x="8674100" y="3355975"/>
          <p14:tracePt t="221857" x="8674100" y="3373438"/>
          <p14:tracePt t="221871" x="8674100" y="3382963"/>
          <p14:tracePt t="221879" x="8683625" y="3382963"/>
          <p14:tracePt t="221887" x="8683625" y="3390900"/>
          <p14:tracePt t="221900" x="8683625" y="3398838"/>
          <p14:tracePt t="221906" x="8683625" y="3408363"/>
          <p14:tracePt t="221914" x="8683625" y="3424238"/>
          <p14:tracePt t="221920" x="8691563" y="3424238"/>
          <p14:tracePt t="221927" x="8699500" y="3441700"/>
          <p14:tracePt t="221936" x="8716963" y="3467100"/>
          <p14:tracePt t="221941" x="8724900" y="3475038"/>
          <p14:tracePt t="221955" x="8759825" y="3517900"/>
          <p14:tracePt t="221962" x="8777288" y="3543300"/>
          <p14:tracePt t="221970" x="8802688" y="3568700"/>
          <p14:tracePt t="221976" x="8818563" y="3586163"/>
          <p14:tracePt t="221983" x="8843963" y="3611563"/>
          <p14:tracePt t="221990" x="8853488" y="3629025"/>
          <p14:tracePt t="221997" x="8869363" y="3636963"/>
          <p14:tracePt t="222005" x="8869363" y="3646488"/>
          <p14:tracePt t="222014" x="8878888" y="3654425"/>
          <p14:tracePt t="222025" x="8878888" y="3662363"/>
          <p14:tracePt t="222032" x="8878888" y="3671888"/>
          <p14:tracePt t="222039" x="8894763" y="3671888"/>
          <p14:tracePt t="222054" x="8894763" y="3679825"/>
          <p14:tracePt t="222060" x="8904288" y="3687763"/>
          <p14:tracePt t="222073" x="8912225" y="3697288"/>
          <p14:tracePt t="222081" x="8921750" y="3697288"/>
          <p14:tracePt t="222102" x="8929688" y="3705225"/>
          <p14:tracePt t="222115" x="8937625" y="3705225"/>
          <p14:tracePt t="222130" x="8937625" y="3713163"/>
          <p14:tracePt t="222143" x="8947150" y="3713163"/>
          <p14:tracePt t="222152" x="8955088" y="3713163"/>
          <p14:tracePt t="222163" x="8963025" y="3713163"/>
          <p14:tracePt t="222177" x="8972550" y="3713163"/>
          <p14:tracePt t="222185" x="8997950" y="3713163"/>
          <p14:tracePt t="222192" x="9031288" y="3713163"/>
          <p14:tracePt t="222198" x="9048750" y="3713163"/>
          <p14:tracePt t="222206" x="9082088" y="3713163"/>
          <p14:tracePt t="222213" x="9117013" y="3705225"/>
          <p14:tracePt t="222220" x="9124950" y="3705225"/>
          <p14:tracePt t="222227" x="9142413" y="3705225"/>
          <p14:tracePt t="222236" x="9158288" y="3705225"/>
          <p14:tracePt t="222240" x="9167813" y="3705225"/>
          <p14:tracePt t="222248" x="9175750" y="3705225"/>
          <p14:tracePt t="222262" x="9183688" y="3705225"/>
          <p14:tracePt t="222275" x="9193213" y="3705225"/>
          <p14:tracePt t="222289" x="9201150" y="3697288"/>
          <p14:tracePt t="222310" x="9209088" y="3687763"/>
          <p14:tracePt t="222319" x="9209088" y="3679825"/>
          <p14:tracePt t="222324" x="9218613" y="3679825"/>
          <p14:tracePt t="222335" x="9218613" y="3671888"/>
          <p14:tracePt t="222338" x="9236075" y="3646488"/>
          <p14:tracePt t="222346" x="9269413" y="3578225"/>
          <p14:tracePt t="222352" x="9337675" y="3484563"/>
          <p14:tracePt t="222359" x="9371013" y="3416300"/>
          <p14:tracePt t="222366" x="9388475" y="3382963"/>
          <p14:tracePt t="222373" x="9388475" y="3373438"/>
          <p14:tracePt t="222380" x="9405938" y="3355975"/>
          <p14:tracePt t="222388" x="9405938" y="3340100"/>
          <p14:tracePt t="222402" x="9405938" y="3330575"/>
          <p14:tracePt t="222429" x="9405938" y="3322638"/>
          <p14:tracePt t="222442" x="9405938" y="3314700"/>
          <p14:tracePt t="222452" x="9405938" y="3305175"/>
          <p14:tracePt t="222456" x="9405938" y="3289300"/>
          <p14:tracePt t="222463" x="9405938" y="3271838"/>
          <p14:tracePt t="222471" x="9405938" y="3263900"/>
          <p14:tracePt t="222477" x="9405938" y="3238500"/>
          <p14:tracePt t="222484" x="9405938" y="3228975"/>
          <p14:tracePt t="222491" x="9405938" y="3221038"/>
          <p14:tracePt t="222505" x="9405938" y="3211513"/>
          <p14:tracePt t="222515" x="9405938" y="3195638"/>
          <p14:tracePt t="222535" x="9405938" y="3186113"/>
          <p14:tracePt t="222539" x="9396413" y="3178175"/>
          <p14:tracePt t="222561" x="9396413" y="3170238"/>
          <p14:tracePt t="222576" x="9396413" y="3160713"/>
          <p14:tracePt t="222582" x="9388475" y="3135313"/>
          <p14:tracePt t="222588" x="9380538" y="3109913"/>
          <p14:tracePt t="222596" x="9380538" y="3084513"/>
          <p14:tracePt t="222603" x="9371013" y="3059113"/>
          <p14:tracePt t="222610" x="9353550" y="2965450"/>
          <p14:tracePt t="222619" x="9328150" y="2855913"/>
          <p14:tracePt t="222624" x="9320213" y="2795588"/>
          <p14:tracePt t="222630" x="9320213" y="2736850"/>
          <p14:tracePt t="222637" x="9312275" y="2693988"/>
          <p14:tracePt t="222645" x="9312275" y="2643188"/>
          <p14:tracePt t="222652" x="9302750" y="2600325"/>
          <p14:tracePt t="222659" x="9294813" y="2574925"/>
          <p14:tracePt t="222666" x="9294813" y="2549525"/>
          <p14:tracePt t="222672" x="9294813" y="2516188"/>
          <p14:tracePt t="222680" x="9294813" y="2481263"/>
          <p14:tracePt t="222687" x="9294813" y="2447925"/>
          <p14:tracePt t="222694" x="9294813" y="2422525"/>
          <p14:tracePt t="222702" x="9294813" y="2405063"/>
          <p14:tracePt t="222707" x="9294813" y="2362200"/>
          <p14:tracePt t="222714" x="9294813" y="2336800"/>
          <p14:tracePt t="222721" x="9294813" y="2319338"/>
          <p14:tracePt t="222728" x="9294813" y="2311400"/>
          <p14:tracePt t="222735" x="9294813" y="2303463"/>
          <p14:tracePt t="222742" x="9294813" y="2293938"/>
          <p14:tracePt t="222752" x="9294813" y="2286000"/>
          <p14:tracePt t="222777" x="9294813" y="2278063"/>
          <p14:tracePt t="222785" x="9294813" y="2268538"/>
          <p14:tracePt t="222811" x="9294813" y="2260600"/>
          <p14:tracePt t="222833" x="9294813" y="2252663"/>
          <p14:tracePt t="222847" x="9294813" y="2235200"/>
          <p14:tracePt t="222853" x="9294813" y="2217738"/>
          <p14:tracePt t="222861" x="9294813" y="2192338"/>
          <p14:tracePt t="222869" x="9294813" y="2174875"/>
          <p14:tracePt t="222874" x="9294813" y="2141538"/>
          <p14:tracePt t="222881" x="9302750" y="2116138"/>
          <p14:tracePt t="222888" x="9302750" y="2090738"/>
          <p14:tracePt t="222895" x="9320213" y="2073275"/>
          <p14:tracePt t="222904" x="9320213" y="2055813"/>
          <p14:tracePt t="222909" x="9320213" y="2039938"/>
          <p14:tracePt t="222922" x="9320213" y="2030413"/>
          <p14:tracePt t="222930" x="9320213" y="2022475"/>
          <p14:tracePt t="222937" x="9328150" y="2022475"/>
          <p14:tracePt t="222954" x="9337675" y="2014538"/>
          <p14:tracePt t="222957" x="9337675" y="1997075"/>
          <p14:tracePt t="222986" x="9337675" y="1989138"/>
          <p14:tracePt t="223007" x="9337675" y="1979613"/>
          <p14:tracePt t="223028" x="9337675" y="1971675"/>
          <p14:tracePt t="223035" x="9345613" y="1971675"/>
          <p14:tracePt t="223041" x="9345613" y="1963738"/>
          <p14:tracePt t="223048" x="9345613" y="1946275"/>
          <p14:tracePt t="223055" x="9363075" y="1911350"/>
          <p14:tracePt t="223063" x="9371013" y="1885950"/>
          <p14:tracePt t="223070" x="9380538" y="1870075"/>
          <p14:tracePt t="223076" x="9380538" y="1852613"/>
          <p14:tracePt t="223084" x="9388475" y="1844675"/>
          <p14:tracePt t="223090" x="9396413" y="1819275"/>
          <p14:tracePt t="223104" x="9396413" y="1809750"/>
          <p14:tracePt t="223111" x="9405938" y="1809750"/>
          <p14:tracePt t="223119" x="9405938" y="1801813"/>
          <p14:tracePt t="223132" x="9405938" y="1793875"/>
          <p14:tracePt t="223145" x="9405938" y="1784350"/>
          <p14:tracePt t="223153" x="9413875" y="1784350"/>
          <p14:tracePt t="223169" x="9413875" y="1776413"/>
          <p14:tracePt t="223181" x="9421813" y="1776413"/>
          <p14:tracePt t="223187" x="9431338" y="1776413"/>
          <p14:tracePt t="223195" x="9439275" y="1766888"/>
          <p14:tracePt t="223203" x="9447213" y="1758950"/>
          <p14:tracePt t="223208" x="9464675" y="1758950"/>
          <p14:tracePt t="223215" x="9482138" y="1758950"/>
          <p14:tracePt t="223223" x="9498013" y="1751013"/>
          <p14:tracePt t="223229" x="9515475" y="1741488"/>
          <p14:tracePt t="223237" x="9540875" y="1741488"/>
          <p14:tracePt t="223243" x="9575800" y="1725613"/>
          <p14:tracePt t="223251" x="9634538" y="1725613"/>
          <p14:tracePt t="223257" x="9685338" y="1708150"/>
          <p14:tracePt t="223263" x="9745663" y="1708150"/>
          <p14:tracePt t="223271" x="9771063" y="1708150"/>
          <p14:tracePt t="223277" x="9804400" y="1708150"/>
          <p14:tracePt t="223284" x="9829800" y="1700213"/>
          <p14:tracePt t="223291" x="9864725" y="1690688"/>
          <p14:tracePt t="223297" x="9890125" y="1690688"/>
          <p14:tracePt t="223304" x="9906000" y="1690688"/>
          <p14:tracePt t="223312" x="9923463" y="1682750"/>
          <p14:tracePt t="223318" x="9940925" y="1682750"/>
          <p14:tracePt t="223326" x="9956800" y="1682750"/>
          <p14:tracePt t="223333" x="9974263" y="1674813"/>
          <p14:tracePt t="223340" x="9983788" y="1674813"/>
          <p14:tracePt t="223346" x="9991725" y="1674813"/>
          <p14:tracePt t="223353" x="9999663" y="1674813"/>
          <p14:tracePt t="223362" x="10009188" y="1674813"/>
          <p14:tracePt t="223368" x="10017125" y="1674813"/>
          <p14:tracePt t="223382" x="10025063" y="1674813"/>
          <p14:tracePt t="223389" x="10034588" y="1674813"/>
          <p14:tracePt t="223395" x="10034588" y="1665288"/>
          <p14:tracePt t="223402" x="10042525" y="1665288"/>
          <p14:tracePt t="223417" x="10050463" y="1665288"/>
          <p14:tracePt t="223422" x="10059988" y="1665288"/>
          <p14:tracePt t="223444" x="10059988" y="1657350"/>
          <p14:tracePt t="223451" x="10067925" y="1657350"/>
          <p14:tracePt t="223479" x="10067925" y="1649413"/>
          <p14:tracePt t="223520" x="10067925" y="1639888"/>
          <p14:tracePt t="223541" x="10067925" y="1631950"/>
          <p14:tracePt t="223576" x="10067925" y="1622425"/>
          <p14:tracePt t="223584" x="10059988" y="1622425"/>
          <p14:tracePt t="223597" x="10059988" y="1614488"/>
          <p14:tracePt t="223604" x="10059988" y="1606550"/>
          <p14:tracePt t="223611" x="10050463" y="1606550"/>
          <p14:tracePt t="223619" x="10050463" y="1597025"/>
          <p14:tracePt t="223625" x="10050463" y="1581150"/>
          <p14:tracePt t="223633" x="10042525" y="1571625"/>
          <p14:tracePt t="223640" x="10042525" y="1563688"/>
          <p14:tracePt t="223647" x="10034588" y="1538288"/>
          <p14:tracePt t="223661" x="10034588" y="1530350"/>
          <p14:tracePt t="223669" x="10025063" y="1520825"/>
          <p14:tracePt t="223674" x="10017125" y="1512888"/>
          <p14:tracePt t="223686" x="10009188" y="1495425"/>
          <p14:tracePt t="223688" x="10009188" y="1487488"/>
          <p14:tracePt t="223696" x="9999663" y="1477963"/>
          <p14:tracePt t="223704" x="9999663" y="1470025"/>
          <p14:tracePt t="223710" x="9983788" y="1470025"/>
          <p14:tracePt t="223723" x="9983788" y="1462088"/>
          <p14:tracePt t="223731" x="9974263" y="1452563"/>
          <p14:tracePt t="223744" x="9974263" y="1444625"/>
          <p14:tracePt t="223752" x="9966325" y="1436688"/>
          <p14:tracePt t="223760" x="9956800" y="1436688"/>
          <p14:tracePt t="223769" x="9956800" y="1427163"/>
          <p14:tracePt t="223772" x="9948863" y="1419225"/>
          <p14:tracePt t="223782" x="9940925" y="1411288"/>
          <p14:tracePt t="223788" x="9923463" y="1401763"/>
          <p14:tracePt t="223793" x="9923463" y="1393825"/>
          <p14:tracePt t="223801" x="9915525" y="1393825"/>
          <p14:tracePt t="223808" x="9906000" y="1385888"/>
          <p14:tracePt t="223815" x="9898063" y="1385888"/>
          <p14:tracePt t="223829" x="9890125" y="1376363"/>
          <p14:tracePt t="223845" x="9880600" y="1376363"/>
          <p14:tracePt t="223851" x="9880600" y="1368425"/>
          <p14:tracePt t="223857" x="9872663" y="1360488"/>
          <p14:tracePt t="223862" x="9864725" y="1360488"/>
          <p14:tracePt t="223878" x="9855200" y="1350963"/>
          <p14:tracePt t="223885" x="9847263" y="1350963"/>
          <p14:tracePt t="223891" x="9839325" y="1350963"/>
          <p14:tracePt t="223900" x="9829800" y="1343025"/>
          <p14:tracePt t="223905" x="9821863" y="1333500"/>
          <p14:tracePt t="223912" x="9804400" y="1333500"/>
          <p14:tracePt t="223920" x="9804400" y="1325563"/>
          <p14:tracePt t="223926" x="9786938" y="1317625"/>
          <p14:tracePt t="223934" x="9779000" y="1317625"/>
          <p14:tracePt t="223939" x="9779000" y="1308100"/>
          <p14:tracePt t="223946" x="9771063" y="1300163"/>
          <p14:tracePt t="223969" x="9736138" y="1266825"/>
          <p14:tracePt t="223974" x="9728200" y="1266825"/>
          <p14:tracePt t="223983" x="9720263" y="1249363"/>
          <p14:tracePt t="223988" x="9702800" y="1223963"/>
          <p14:tracePt t="223995" x="9694863" y="1206500"/>
          <p14:tracePt t="224005" x="9677400" y="1189038"/>
          <p14:tracePt t="224009" x="9667875" y="1173163"/>
          <p14:tracePt t="224017" x="9652000" y="1138238"/>
          <p14:tracePt t="224023" x="9634538" y="1104900"/>
          <p14:tracePt t="224033" x="9634538" y="1087438"/>
          <p14:tracePt t="224037" x="9626600" y="1062038"/>
          <p14:tracePt t="224043" x="9617075" y="1044575"/>
          <p14:tracePt t="224054" x="9617075" y="1036638"/>
          <p14:tracePt t="224066" x="9617075" y="1028700"/>
          <p14:tracePt t="224072" x="9609138" y="1019175"/>
          <p14:tracePt t="224079" x="9609138" y="1011238"/>
          <p14:tracePt t="224101" x="9609138" y="1003300"/>
          <p14:tracePt t="224106" x="9601200" y="1003300"/>
          <p14:tracePt t="224128" x="9601200" y="993775"/>
          <p14:tracePt t="224150" x="9591675" y="993775"/>
          <p14:tracePt t="224198" x="9583738" y="993775"/>
          <p14:tracePt t="224413" x="9583738" y="1003300"/>
          <p14:tracePt t="224464" x="9583738" y="1011238"/>
          <p14:tracePt t="224643" x="9575800" y="1011238"/>
          <p14:tracePt t="224664" x="9566275" y="1003300"/>
          <p14:tracePt t="225234" x="9626600" y="1003300"/>
          <p14:tracePt t="225241" x="9720263" y="1036638"/>
          <p14:tracePt t="225248" x="9779000" y="1054100"/>
          <p14:tracePt t="225255" x="9839325" y="1062038"/>
          <p14:tracePt t="225262" x="9872663" y="1069975"/>
          <p14:tracePt t="225269" x="9898063" y="1069975"/>
          <p14:tracePt t="225277" x="9923463" y="1079500"/>
          <p14:tracePt t="225284" x="9940925" y="1079500"/>
          <p14:tracePt t="225290" x="9948863" y="1079500"/>
          <p14:tracePt t="225298" x="9966325" y="1087438"/>
          <p14:tracePt t="225304" x="9974263" y="1087438"/>
          <p14:tracePt t="225311" x="9999663" y="1087438"/>
          <p14:tracePt t="225318" x="10017125" y="1096963"/>
          <p14:tracePt t="225325" x="10042525" y="1096963"/>
          <p14:tracePt t="225333" x="10067925" y="1096963"/>
          <p14:tracePt t="225339" x="10093325" y="1096963"/>
          <p14:tracePt t="225346" x="10118725" y="1104900"/>
          <p14:tracePt t="225352" x="10126663" y="1104900"/>
          <p14:tracePt t="225359" x="10144125" y="1112838"/>
          <p14:tracePt t="225368" x="10161588" y="1112838"/>
          <p14:tracePt t="225373" x="10179050" y="1112838"/>
          <p14:tracePt t="225388" x="10186988" y="1112838"/>
          <p14:tracePt t="225394" x="10194925" y="1112838"/>
          <p14:tracePt t="225408" x="10204450" y="1112838"/>
          <p14:tracePt t="225422" x="10220325" y="1112838"/>
          <p14:tracePt t="225442" x="10229850" y="1112838"/>
          <p14:tracePt t="225450" x="10237788" y="1112838"/>
          <p14:tracePt t="225466" x="10245725" y="1112838"/>
          <p14:tracePt t="225474" x="10255250" y="1112838"/>
          <p14:tracePt t="225492" x="10263188" y="1112838"/>
          <p14:tracePt t="225506" x="10271125" y="1112838"/>
          <p14:tracePt t="225541" x="10280650" y="1112838"/>
          <p14:tracePt t="225554" x="10288588" y="1112838"/>
          <p14:tracePt t="225561" x="10288588" y="1104900"/>
          <p14:tracePt t="225576" x="10288588" y="1096963"/>
          <p14:tracePt t="225596" x="10298113" y="1096963"/>
          <p14:tracePt t="225617" x="10298113" y="1087438"/>
          <p14:tracePt t="225638" x="10306050" y="1079500"/>
          <p14:tracePt t="225680" x="10313988" y="1069975"/>
          <p14:tracePt t="225693" x="10323513" y="1069975"/>
          <p14:tracePt t="225708" x="10323513" y="1062038"/>
          <p14:tracePt t="225735" x="10323513" y="1054100"/>
          <p14:tracePt t="225784" x="10331450" y="1054100"/>
          <p14:tracePt t="225798" x="10331450" y="1044575"/>
          <p14:tracePt t="225812" x="10339388" y="1044575"/>
          <p14:tracePt t="225826" x="10348913" y="1044575"/>
          <p14:tracePt t="225833" x="10356850" y="1036638"/>
          <p14:tracePt t="225847" x="10364788" y="1028700"/>
          <p14:tracePt t="225861" x="10374313" y="1028700"/>
          <p14:tracePt t="225882" x="10382250" y="1028700"/>
          <p14:tracePt t="225888" x="10390188" y="1028700"/>
          <p14:tracePt t="225896" x="10390188" y="1019175"/>
          <p14:tracePt t="225902" x="10399713" y="1019175"/>
          <p14:tracePt t="225938" x="10407650" y="1019175"/>
          <p14:tracePt t="226348" x="10399713" y="1019175"/>
          <p14:tracePt t="226390" x="10390188" y="1019175"/>
          <p14:tracePt t="226417" x="10382250" y="1019175"/>
          <p14:tracePt t="227121" x="10382250" y="1011238"/>
          <p14:tracePt t="227176" x="10382250" y="1003300"/>
          <p14:tracePt t="227791" x="10374313" y="1003300"/>
          <p14:tracePt t="227812" x="10374313" y="1011238"/>
          <p14:tracePt t="227832" x="10374313" y="1019175"/>
          <p14:tracePt t="227847" x="10374313" y="1028700"/>
          <p14:tracePt t="227854" x="10364788" y="1036638"/>
          <p14:tracePt t="227873" x="10364788" y="1044575"/>
          <p14:tracePt t="227888" x="10364788" y="1054100"/>
          <p14:tracePt t="227895" x="10356850" y="1054100"/>
          <p14:tracePt t="227915" x="10348913" y="1062038"/>
          <p14:tracePt t="227936" x="10348913" y="1069975"/>
          <p14:tracePt t="227950" x="10339388" y="1069975"/>
          <p14:tracePt t="227957" x="10339388" y="1079500"/>
          <p14:tracePt t="227979" x="10331450" y="1079500"/>
          <p14:tracePt t="227985" x="10331450" y="1087438"/>
          <p14:tracePt t="227992" x="10331450" y="1096963"/>
          <p14:tracePt t="227999" x="10323513" y="1096963"/>
          <p14:tracePt t="228013" x="10313988" y="1096963"/>
          <p14:tracePt t="228020" x="10313988" y="1104900"/>
          <p14:tracePt t="228048" x="10306050" y="1112838"/>
          <p14:tracePt t="228069" x="10298113" y="1122363"/>
          <p14:tracePt t="228083" x="10298113" y="1130300"/>
          <p14:tracePt t="228097" x="10288588" y="1130300"/>
          <p14:tracePt t="228125" x="10280650" y="1130300"/>
          <p14:tracePt t="228146" x="10280650" y="1138238"/>
          <p14:tracePt t="228173" x="10271125" y="1138238"/>
          <p14:tracePt t="228187" x="10271125" y="1147763"/>
          <p14:tracePt t="228208" x="10263188" y="1147763"/>
          <p14:tracePt t="228222" x="10255250" y="1147763"/>
          <p14:tracePt t="228243" x="10245725" y="1147763"/>
          <p14:tracePt t="228264" x="10237788" y="1147763"/>
          <p14:tracePt t="228278" x="10229850" y="1155700"/>
          <p14:tracePt t="228285" x="10212388" y="1163638"/>
          <p14:tracePt t="228298" x="10204450" y="1163638"/>
          <p14:tracePt t="228306" x="10194925" y="1173163"/>
          <p14:tracePt t="228314" x="10186988" y="1173163"/>
          <p14:tracePt t="228327" x="10179050" y="1181100"/>
          <p14:tracePt t="228340" x="10161588" y="1189038"/>
          <p14:tracePt t="228348" x="10161588" y="1198563"/>
          <p14:tracePt t="228354" x="10144125" y="1206500"/>
          <p14:tracePt t="228366" x="10144125" y="1223963"/>
          <p14:tracePt t="228375" x="10136188" y="1231900"/>
          <p14:tracePt t="228382" x="10126663" y="1231900"/>
          <p14:tracePt t="228389" x="10126663" y="1241425"/>
          <p14:tracePt t="228402" x="10126663" y="1249363"/>
          <p14:tracePt t="228411" x="10126663" y="1257300"/>
          <p14:tracePt t="228424" x="10126663" y="1266825"/>
          <p14:tracePt t="228438" x="10126663" y="1274763"/>
          <p14:tracePt t="228446" x="10126663" y="1292225"/>
          <p14:tracePt t="228451" x="10126663" y="1300163"/>
          <p14:tracePt t="228459" x="10126663" y="1317625"/>
          <p14:tracePt t="228465" x="10126663" y="1333500"/>
          <p14:tracePt t="228473" x="10126663" y="1350963"/>
          <p14:tracePt t="228480" x="10126663" y="1376363"/>
          <p14:tracePt t="228486" x="10136188" y="1401763"/>
          <p14:tracePt t="228493" x="10136188" y="1419225"/>
          <p14:tracePt t="228501" x="10153650" y="1436688"/>
          <p14:tracePt t="228507" x="10153650" y="1444625"/>
          <p14:tracePt t="228516" x="10153650" y="1470025"/>
          <p14:tracePt t="228523" x="10169525" y="1495425"/>
          <p14:tracePt t="228530" x="10179050" y="1512888"/>
          <p14:tracePt t="228535" x="10179050" y="1538288"/>
          <p14:tracePt t="228543" x="10186988" y="1546225"/>
          <p14:tracePt t="228549" x="10204450" y="1581150"/>
          <p14:tracePt t="228556" x="10212388" y="1597025"/>
          <p14:tracePt t="228564" x="10212388" y="1606550"/>
          <p14:tracePt t="228570" x="10229850" y="1631950"/>
          <p14:tracePt t="228577" x="10229850" y="1649413"/>
          <p14:tracePt t="228583" x="10237788" y="1665288"/>
          <p14:tracePt t="228591" x="10255250" y="1674813"/>
          <p14:tracePt t="228599" x="10255250" y="1700213"/>
          <p14:tracePt t="228604" x="10263188" y="1708150"/>
          <p14:tracePt t="228613" x="10271125" y="1716088"/>
          <p14:tracePt t="228619" x="10271125" y="1733550"/>
          <p14:tracePt t="228626" x="10280650" y="1733550"/>
          <p14:tracePt t="228633" x="10288588" y="1741488"/>
          <p14:tracePt t="228647" x="10288588" y="1758950"/>
          <p14:tracePt t="228653" x="10298113" y="1758950"/>
          <p14:tracePt t="228667" x="10306050" y="1766888"/>
          <p14:tracePt t="228674" x="10306050" y="1776413"/>
          <p14:tracePt t="228688" x="10313988" y="1784350"/>
          <p14:tracePt t="228702" x="10323513" y="1784350"/>
          <p14:tracePt t="228716" x="10331450" y="1793875"/>
          <p14:tracePt t="228723" x="10339388" y="1793875"/>
          <p14:tracePt t="228731" x="10348913" y="1801813"/>
          <p14:tracePt t="228737" x="10364788" y="1801813"/>
          <p14:tracePt t="228746" x="10399713" y="1819275"/>
          <p14:tracePt t="228751" x="10450513" y="1827213"/>
          <p14:tracePt t="228759" x="10493375" y="1835150"/>
          <p14:tracePt t="228766" x="10552113" y="1844675"/>
          <p14:tracePt t="228772" x="10602913" y="1844675"/>
          <p14:tracePt t="228780" x="10620375" y="1852613"/>
          <p14:tracePt t="228786" x="10628313" y="1852613"/>
          <p14:tracePt t="228793" x="10637838" y="1860550"/>
          <p14:tracePt t="228807" x="10645775" y="1860550"/>
          <p14:tracePt t="228815" x="10653713" y="1860550"/>
          <p14:tracePt t="228849" x="10663238" y="1870075"/>
          <p14:tracePt t="228865" x="10663238" y="1878013"/>
          <p14:tracePt t="228905" x="10663238" y="1885950"/>
          <p14:tracePt t="228911" x="10663238" y="1895475"/>
          <p14:tracePt t="228925" x="10663238" y="1911350"/>
          <p14:tracePt t="228932" x="10653713" y="1928813"/>
          <p14:tracePt t="228947" x="10645775" y="1963738"/>
          <p14:tracePt t="228953" x="10637838" y="1979613"/>
          <p14:tracePt t="228960" x="10637838" y="2005013"/>
          <p14:tracePt t="228968" x="10628313" y="2014538"/>
          <p14:tracePt t="228974" x="10620375" y="2030413"/>
          <p14:tracePt t="228982" x="10620375" y="2039938"/>
          <p14:tracePt t="228989" x="10612438" y="2055813"/>
          <p14:tracePt t="228996" x="10612438" y="2065338"/>
          <p14:tracePt t="229002" x="10602913" y="2073275"/>
          <p14:tracePt t="229010" x="10602913" y="2082800"/>
          <p14:tracePt t="229015" x="10585450" y="2090738"/>
          <p14:tracePt t="229022" x="10577513" y="2116138"/>
          <p14:tracePt t="229031" x="10569575" y="2133600"/>
          <p14:tracePt t="229046" x="10560050" y="2149475"/>
          <p14:tracePt t="229050" x="10552113" y="2159000"/>
          <p14:tracePt t="229058" x="10544175" y="2174875"/>
          <p14:tracePt t="229066" x="10534650" y="2192338"/>
          <p14:tracePt t="229073" x="10526713" y="2200275"/>
          <p14:tracePt t="229080" x="10518775" y="2227263"/>
          <p14:tracePt t="229086" x="10518775" y="2235200"/>
          <p14:tracePt t="229093" x="10518775" y="2268538"/>
          <p14:tracePt t="229099" x="10509250" y="2303463"/>
          <p14:tracePt t="229107" x="10509250" y="2344738"/>
          <p14:tracePt t="229114" x="10518775" y="2397125"/>
          <p14:tracePt t="229120" x="10518775" y="2447925"/>
          <p14:tracePt t="229129" x="10534650" y="2473325"/>
          <p14:tracePt t="229134" x="10544175" y="2489200"/>
          <p14:tracePt t="229205" x="10544175" y="2498725"/>
          <p14:tracePt t="229291" x="10544175" y="2506663"/>
          <p14:tracePt t="229316" x="10534650" y="2506663"/>
          <p14:tracePt t="229401" x="10534650" y="2516188"/>
          <p14:tracePt t="229414" x="10534650" y="2524125"/>
          <p14:tracePt t="229422" x="10526713" y="2524125"/>
          <p14:tracePt t="229429" x="10526713" y="2532063"/>
          <p14:tracePt t="229436" x="10526713" y="2541588"/>
          <p14:tracePt t="229442" x="10518775" y="2557463"/>
          <p14:tracePt t="229450" x="10518775" y="2574925"/>
          <p14:tracePt t="229457" x="10509250" y="2617788"/>
          <p14:tracePt t="229465" x="10501313" y="2701925"/>
          <p14:tracePt t="229470" x="10493375" y="2778125"/>
          <p14:tracePt t="229479" x="10483850" y="2863850"/>
          <p14:tracePt t="229484" x="10475913" y="2932113"/>
          <p14:tracePt t="229491" x="10475913" y="3033713"/>
          <p14:tracePt t="229499" x="10475913" y="3084513"/>
          <p14:tracePt t="229505" x="10475913" y="3144838"/>
          <p14:tracePt t="229514" x="10475913" y="3195638"/>
          <p14:tracePt t="229520" x="10483850" y="3211513"/>
          <p14:tracePt t="229528" x="10483850" y="3238500"/>
          <p14:tracePt t="229533" x="10493375" y="3263900"/>
          <p14:tracePt t="229540" x="10493375" y="3289300"/>
          <p14:tracePt t="229547" x="10501313" y="3305175"/>
          <p14:tracePt t="229553" x="10501313" y="3330575"/>
          <p14:tracePt t="229562" x="10509250" y="3348038"/>
          <p14:tracePt t="229569" x="10518775" y="3365500"/>
          <p14:tracePt t="229575" x="10518775" y="3382963"/>
          <p14:tracePt t="229581" x="10518775" y="3390900"/>
          <p14:tracePt t="229589" x="10526713" y="3398838"/>
          <p14:tracePt t="229598" x="10534650" y="3408363"/>
          <p14:tracePt t="229603" x="10534650" y="3416300"/>
          <p14:tracePt t="229611" x="10544175" y="3433763"/>
          <p14:tracePt t="229618" x="10544175" y="3441700"/>
          <p14:tracePt t="229625" x="10560050" y="3459163"/>
          <p14:tracePt t="229631" x="10560050" y="3467100"/>
          <p14:tracePt t="229638" x="10569575" y="3484563"/>
          <p14:tracePt t="229645" x="10569575" y="3492500"/>
          <p14:tracePt t="229651" x="10577513" y="3509963"/>
          <p14:tracePt t="229659" x="10577513" y="3517900"/>
          <p14:tracePt t="229666" x="10585450" y="3527425"/>
          <p14:tracePt t="229672" x="10594975" y="3543300"/>
          <p14:tracePt t="229681" x="10594975" y="3560763"/>
          <p14:tracePt t="229687" x="10594975" y="3578225"/>
          <p14:tracePt t="229694" x="10602913" y="3586163"/>
          <p14:tracePt t="229700" x="10620375" y="3611563"/>
          <p14:tracePt t="229708" x="10620375" y="3629025"/>
          <p14:tracePt t="229714" x="10637838" y="3646488"/>
          <p14:tracePt t="229722" x="10653713" y="3671888"/>
          <p14:tracePt t="229729" x="10688638" y="3705225"/>
          <p14:tracePt t="229735" x="10696575" y="3713163"/>
          <p14:tracePt t="229742" x="10721975" y="3756025"/>
          <p14:tracePt t="229749" x="10747375" y="3773488"/>
          <p14:tracePt t="229757" x="10772775" y="3798888"/>
          <p14:tracePt t="229764" x="10798175" y="3816350"/>
          <p14:tracePt t="229770" x="10841038" y="3841750"/>
          <p14:tracePt t="229779" x="10874375" y="3867150"/>
          <p14:tracePt t="229785" x="10926763" y="3900488"/>
          <p14:tracePt t="229792" x="10977563" y="3917950"/>
          <p14:tracePt t="229798" x="11028363" y="3935413"/>
          <p14:tracePt t="229806" x="11079163" y="3951288"/>
          <p14:tracePt t="229812" x="11122025" y="3951288"/>
          <p14:tracePt t="229818" x="11172825" y="3968750"/>
          <p14:tracePt t="229828" x="11198225" y="3976688"/>
          <p14:tracePt t="229832" x="11215688" y="3976688"/>
          <p14:tracePt t="229839" x="11241088" y="3976688"/>
          <p14:tracePt t="229848" x="11249025" y="3976688"/>
          <p14:tracePt t="229862" x="11266488" y="3976688"/>
          <p14:tracePt t="229881" x="11274425" y="3976688"/>
          <p14:tracePt t="229897" x="11282363" y="3976688"/>
          <p14:tracePt t="229902" x="11291888" y="3976688"/>
          <p14:tracePt t="229915" x="11299825" y="3976688"/>
          <p14:tracePt t="229937" x="11307763" y="3976688"/>
          <p14:tracePt t="229947" x="11317288" y="3976688"/>
          <p14:tracePt t="229951" x="11317288" y="3968750"/>
          <p14:tracePt t="229957" x="11325225" y="3968750"/>
          <p14:tracePt t="229973" x="11333163" y="3960813"/>
          <p14:tracePt t="229994" x="11350625" y="3951288"/>
          <p14:tracePt t="230006" x="11360150" y="3943350"/>
          <p14:tracePt t="230013" x="11360150" y="3935413"/>
          <p14:tracePt t="230029" x="11368088" y="3935413"/>
          <p14:tracePt t="230034" x="11368088" y="3925888"/>
          <p14:tracePt t="230042" x="11376025" y="3925888"/>
          <p14:tracePt t="230048" x="11376025" y="3917950"/>
          <p14:tracePt t="230056" x="11385550" y="3908425"/>
          <p14:tracePt t="230065" x="11385550" y="3900488"/>
          <p14:tracePt t="230070" x="11385550" y="3892550"/>
          <p14:tracePt t="230078" x="11385550" y="3883025"/>
          <p14:tracePt t="230083" x="11393488" y="3867150"/>
          <p14:tracePt t="230091" x="11426825" y="3748088"/>
          <p14:tracePt t="230097" x="11444288" y="3517900"/>
          <p14:tracePt t="230104" x="11469688" y="3390900"/>
          <p14:tracePt t="230114" x="11487150" y="3297238"/>
          <p14:tracePt t="230119" x="11487150" y="3221038"/>
          <p14:tracePt t="230125" x="11487150" y="3160713"/>
          <p14:tracePt t="230132" x="11487150" y="3144838"/>
          <p14:tracePt t="230139" x="11487150" y="3135313"/>
          <p14:tracePt t="230152" x="11487150" y="3127375"/>
          <p14:tracePt t="230174" x="11477625" y="3127375"/>
          <p14:tracePt t="230188" x="11477625" y="3119438"/>
          <p14:tracePt t="230196" x="11469688" y="3119438"/>
          <p14:tracePt t="230203" x="11461750" y="3119438"/>
          <p14:tracePt t="230211" x="11461750" y="3109913"/>
          <p14:tracePt t="230216" x="11461750" y="3101975"/>
          <p14:tracePt t="230223" x="11452225" y="3084513"/>
          <p14:tracePt t="230230" x="11444288" y="3084513"/>
          <p14:tracePt t="230237" x="11436350" y="3067050"/>
          <p14:tracePt t="230251" x="11426825" y="3059113"/>
          <p14:tracePt t="230258" x="11426825" y="3051175"/>
          <p14:tracePt t="230265" x="11418888" y="3051175"/>
          <p14:tracePt t="230273" x="11418888" y="3041650"/>
          <p14:tracePt t="230286" x="11418888" y="3033713"/>
          <p14:tracePt t="230299" x="11410950" y="3016250"/>
          <p14:tracePt t="230307" x="11410950" y="2982913"/>
          <p14:tracePt t="230313" x="11410950" y="2914650"/>
          <p14:tracePt t="230320" x="11410950" y="2838450"/>
          <p14:tracePt t="230328" x="11426825" y="2736850"/>
          <p14:tracePt t="230335" x="11461750" y="2643188"/>
          <p14:tracePt t="230341" x="11477625" y="2582863"/>
          <p14:tracePt t="230347" x="11477625" y="2557463"/>
          <p14:tracePt t="230355" x="11487150" y="2532063"/>
          <p14:tracePt t="230362" x="11495088" y="2516188"/>
          <p14:tracePt t="230378" x="11495088" y="2506663"/>
          <p14:tracePt t="230390" x="11503025" y="2498725"/>
          <p14:tracePt t="230403" x="11512550" y="2498725"/>
          <p14:tracePt t="230425" x="11512550" y="2489200"/>
          <p14:tracePt t="230445" x="11520488" y="2489200"/>
          <p14:tracePt t="230452" x="11530013" y="2481263"/>
          <p14:tracePt t="230466" x="11537950" y="2473325"/>
          <p14:tracePt t="230473" x="11545888" y="2463800"/>
          <p14:tracePt t="230480" x="11555413" y="2455863"/>
          <p14:tracePt t="230487" x="11571288" y="2438400"/>
          <p14:tracePt t="230494" x="11580813" y="2430463"/>
          <p14:tracePt t="230502" x="11596688" y="2413000"/>
          <p14:tracePt t="230508" x="11606213" y="2397125"/>
          <p14:tracePt t="230515" x="11622088" y="2371725"/>
          <p14:tracePt t="230522" x="11631613" y="2362200"/>
          <p14:tracePt t="230529" x="11639550" y="2344738"/>
          <p14:tracePt t="230538" x="11639550" y="2328863"/>
          <p14:tracePt t="230544" x="11664950" y="2311400"/>
          <p14:tracePt t="230550" x="11664950" y="2303463"/>
          <p14:tracePt t="230557" x="11664950" y="2293938"/>
          <p14:tracePt t="230564" x="11674475" y="2293938"/>
          <p14:tracePt t="230574" x="11674475" y="2286000"/>
          <p14:tracePt t="230579" x="11674475" y="2278063"/>
          <p14:tracePt t="230598" x="11674475" y="2268538"/>
          <p14:tracePt t="230612" x="11674475" y="2260600"/>
          <p14:tracePt t="230633" x="11674475" y="2243138"/>
          <p14:tracePt t="230654" x="11674475" y="2235200"/>
          <p14:tracePt t="230662" x="11674475" y="2227263"/>
          <p14:tracePt t="230669" x="11664950" y="2227263"/>
          <p14:tracePt t="230677" x="11664950" y="2217738"/>
          <p14:tracePt t="230690" x="11657013" y="2209800"/>
          <p14:tracePt t="230710" x="11647488" y="2200275"/>
          <p14:tracePt t="230734" x="11639550" y="2200275"/>
          <p14:tracePt t="230744" x="11639550" y="2192338"/>
          <p14:tracePt t="230755" x="11631613" y="2184400"/>
          <p14:tracePt t="230779" x="11622088" y="2174875"/>
          <p14:tracePt t="230800" x="11614150" y="2166938"/>
          <p14:tracePt t="230814" x="11614150" y="2159000"/>
          <p14:tracePt t="230821" x="11606213" y="2149475"/>
          <p14:tracePt t="230829" x="11606213" y="2141538"/>
          <p14:tracePt t="230835" x="11596688" y="2124075"/>
          <p14:tracePt t="230843" x="11588750" y="2116138"/>
          <p14:tracePt t="230848" x="11588750" y="2073275"/>
          <p14:tracePt t="230856" x="11588750" y="1979613"/>
          <p14:tracePt t="230863" x="11588750" y="1903413"/>
          <p14:tracePt t="230870" x="11596688" y="1819275"/>
          <p14:tracePt t="230878" x="11596688" y="1766888"/>
          <p14:tracePt t="230884" x="11606213" y="1741488"/>
          <p14:tracePt t="230891" x="11614150" y="1741488"/>
          <p14:tracePt t="230897" x="11614150" y="1733550"/>
          <p14:tracePt t="230905" x="11622088" y="1725613"/>
          <p14:tracePt t="230913" x="11622088" y="1716088"/>
          <p14:tracePt t="230919" x="11631613" y="1716088"/>
          <p14:tracePt t="230932" x="11631613" y="1708150"/>
          <p14:tracePt t="230953" x="11639550" y="1700213"/>
          <p14:tracePt t="230973" x="11647488" y="1700213"/>
          <p14:tracePt t="230981" x="11657013" y="1690688"/>
          <p14:tracePt t="230988" x="11664950" y="1682750"/>
          <p14:tracePt t="230996" x="11674475" y="1674813"/>
          <p14:tracePt t="231002" x="11690350" y="1674813"/>
          <p14:tracePt t="231010" x="11699875" y="1657350"/>
          <p14:tracePt t="231016" x="11715750" y="1657350"/>
          <p14:tracePt t="231023" x="11733213" y="1639888"/>
          <p14:tracePt t="231031" x="11741150" y="1631950"/>
          <p14:tracePt t="231037" x="11750675" y="1631950"/>
          <p14:tracePt t="231044" x="11766550" y="1622425"/>
          <p14:tracePt t="231053" x="11776075" y="1614488"/>
          <p14:tracePt t="231058" x="11784013" y="1614488"/>
          <p14:tracePt t="231064" x="11791950" y="1614488"/>
          <p14:tracePt t="231072" x="11801475" y="1606550"/>
          <p14:tracePt t="231085" x="11809413" y="1606550"/>
          <p14:tracePt t="231100" x="11818938" y="1597025"/>
          <p14:tracePt t="231113" x="11818938" y="1589088"/>
          <p14:tracePt t="231121" x="11826875" y="1589088"/>
          <p14:tracePt t="231134" x="11834813" y="1589088"/>
          <p14:tracePt t="231316" x="11826875" y="1589088"/>
          <p14:tracePt t="231334" x="11809413" y="1597025"/>
          <p14:tracePt t="231342" x="11766550" y="1622425"/>
          <p14:tracePt t="231349" x="11622088" y="1716088"/>
          <p14:tracePt t="231356" x="11333163" y="1852613"/>
          <p14:tracePt t="231363" x="11002963" y="1997075"/>
          <p14:tracePt t="231370" x="10739438" y="2124075"/>
          <p14:tracePt t="231377" x="10560050" y="2217738"/>
          <p14:tracePt t="231383" x="10356850" y="2336800"/>
          <p14:tracePt t="231390" x="10186988" y="2413000"/>
          <p14:tracePt t="231397" x="10101263" y="2463800"/>
          <p14:tracePt t="231404" x="10059988" y="2481263"/>
          <p14:tracePt t="231413" x="10017125" y="2516188"/>
          <p14:tracePt t="231418" x="9983788" y="2549525"/>
          <p14:tracePt t="231427" x="9948863" y="2566988"/>
          <p14:tracePt t="231432" x="9923463" y="2582863"/>
          <p14:tracePt t="231439" x="9872663" y="2625725"/>
          <p14:tracePt t="231447" x="9796463" y="2660650"/>
          <p14:tracePt t="231453" x="9728200" y="2711450"/>
          <p14:tracePt t="231460" x="9601200" y="2770188"/>
          <p14:tracePt t="231467" x="9380538" y="2863850"/>
          <p14:tracePt t="231474" x="9236075" y="2940050"/>
          <p14:tracePt t="231480" x="8972550" y="3051175"/>
          <p14:tracePt t="231488" x="8724900" y="3152775"/>
          <p14:tracePt t="231495" x="8623300" y="3203575"/>
          <p14:tracePt t="231502" x="8504238" y="3254375"/>
          <p14:tracePt t="231510" x="8318500" y="3314700"/>
          <p14:tracePt t="231516" x="8164513" y="3373438"/>
          <p14:tracePt t="231523" x="8096250" y="3390900"/>
          <p14:tracePt t="231530" x="8012113" y="3424238"/>
          <p14:tracePt t="231536" x="7943850" y="3449638"/>
          <p14:tracePt t="231544" x="7875588" y="3467100"/>
          <p14:tracePt t="231551" x="7824788" y="3484563"/>
          <p14:tracePt t="231559" x="7773988" y="3492500"/>
          <p14:tracePt t="232366" x="7629525" y="3535363"/>
          <p14:tracePt t="232375" x="7366000" y="3619500"/>
          <p14:tracePt t="232382" x="7137400" y="3687763"/>
          <p14:tracePt t="232391" x="6975475" y="3738563"/>
          <p14:tracePt t="232397" x="6873875" y="3763963"/>
          <p14:tracePt t="232405" x="6797675" y="3781425"/>
          <p14:tracePt t="232412" x="6754813" y="3806825"/>
          <p14:tracePt t="232421" x="6711950" y="3816350"/>
          <p14:tracePt t="232429" x="6686550" y="3832225"/>
          <p14:tracePt t="232436" x="6653213" y="3832225"/>
          <p14:tracePt t="232445" x="6610350" y="3849688"/>
          <p14:tracePt t="232452" x="6567488" y="3875088"/>
          <p14:tracePt t="232460" x="6524625" y="3892550"/>
          <p14:tracePt t="232467" x="6448425" y="3917950"/>
          <p14:tracePt t="232482" x="6346825" y="3960813"/>
          <p14:tracePt t="232489" x="6245225" y="3994150"/>
          <p14:tracePt t="232495" x="6108700" y="4044950"/>
          <p14:tracePt t="232502" x="6024563" y="4087813"/>
          <p14:tracePt t="232510" x="5938838" y="4121150"/>
          <p14:tracePt t="232516" x="5870575" y="4156075"/>
          <p14:tracePt t="232523" x="5794375" y="4189413"/>
          <p14:tracePt t="232530" x="5743575" y="4214813"/>
          <p14:tracePt t="232538" x="5675313" y="4240213"/>
          <p14:tracePt t="232547" x="5624513" y="4291013"/>
          <p14:tracePt t="232551" x="5556250" y="4325938"/>
          <p14:tracePt t="232559" x="5487988" y="4368800"/>
          <p14:tracePt t="232565" x="5437188" y="4394200"/>
          <p14:tracePt t="232572" x="5368925" y="4445000"/>
          <p14:tracePt t="232579" x="5310188" y="4486275"/>
          <p14:tracePt t="232586" x="5249863" y="4538663"/>
          <p14:tracePt t="232595" x="5173663" y="4579938"/>
          <p14:tracePt t="232600" x="5114925" y="4648200"/>
          <p14:tracePt t="232609" x="5038725" y="4691063"/>
          <p14:tracePt t="232614" x="4995863" y="4741863"/>
          <p14:tracePt t="232621" x="4910138" y="4802188"/>
          <p14:tracePt t="232629" x="4859338" y="4852988"/>
          <p14:tracePt t="232634" x="4800600" y="4894263"/>
          <p14:tracePt t="232643" x="4757738" y="4937125"/>
          <p14:tracePt t="232649" x="4689475" y="4997450"/>
          <p14:tracePt t="232656" x="4664075" y="5013325"/>
          <p14:tracePt t="232663" x="4621213" y="5048250"/>
          <p14:tracePt t="232669" x="4579938" y="5091113"/>
          <p14:tracePt t="232679" x="4562475" y="5106988"/>
          <p14:tracePt t="232683" x="4537075" y="5124450"/>
          <p14:tracePt t="232985" x="4375150" y="5167313"/>
          <p14:tracePt t="232992" x="4197350" y="5200650"/>
          <p14:tracePt t="232998" x="4035425" y="5251450"/>
          <p14:tracePt t="233005" x="3900488" y="5276850"/>
          <p14:tracePt t="233012" x="3814763" y="5311775"/>
          <p14:tracePt t="233019" x="3729038" y="5327650"/>
          <p14:tracePt t="233028" x="3670300" y="5345113"/>
          <p14:tracePt t="233034" x="3636963" y="5362575"/>
          <p14:tracePt t="233042" x="3586163" y="5362575"/>
          <p14:tracePt t="233047" x="3559175" y="5380038"/>
          <p14:tracePt t="233054" x="3525838" y="5387975"/>
          <p14:tracePt t="233061" x="3500438" y="5405438"/>
          <p14:tracePt t="233068" x="3482975" y="5405438"/>
          <p14:tracePt t="233075" x="3475038" y="5413375"/>
          <p14:tracePt t="233082" x="3467100" y="5413375"/>
          <p14:tracePt t="233089" x="3449638" y="5421313"/>
          <p14:tracePt t="233096" x="3441700" y="5421313"/>
          <p14:tracePt t="233103" x="3424238" y="5430838"/>
          <p14:tracePt t="233117" x="3414713" y="5438775"/>
          <p14:tracePt t="233125" x="3398838" y="5438775"/>
          <p14:tracePt t="233138" x="3381375" y="5446713"/>
          <p14:tracePt t="233145" x="3373438" y="5456238"/>
          <p14:tracePt t="233152" x="3363913" y="5456238"/>
          <p14:tracePt t="233160" x="3348038" y="5464175"/>
          <p14:tracePt t="233166" x="3338513" y="5464175"/>
          <p14:tracePt t="233172" x="3330575" y="5472113"/>
          <p14:tracePt t="233186" x="3322638" y="5472113"/>
          <p14:tracePt t="233200" x="3313113" y="5481638"/>
          <p14:tracePt t="233214" x="3305175" y="5481638"/>
          <p14:tracePt t="233221" x="3297238" y="5489575"/>
          <p14:tracePt t="233228" x="3287713" y="5489575"/>
          <p14:tracePt t="233242" x="3279775" y="5489575"/>
          <p14:tracePt t="233257" x="3270250" y="5497513"/>
          <p14:tracePt t="233263" x="3262313" y="5497513"/>
          <p14:tracePt t="233270" x="3254375" y="5497513"/>
          <p14:tracePt t="233277" x="3254375" y="5507038"/>
          <p14:tracePt t="233291" x="3236913" y="5507038"/>
          <p14:tracePt t="233297" x="3236913" y="5514975"/>
          <p14:tracePt t="233304" x="3228975" y="5514975"/>
          <p14:tracePt t="233311" x="3228975" y="5524500"/>
          <p14:tracePt t="233318" x="3219450" y="5524500"/>
          <p14:tracePt t="233327" x="3211513" y="5524500"/>
          <p14:tracePt t="233333" x="3203575" y="5524500"/>
          <p14:tracePt t="233342" x="3203575" y="5532438"/>
          <p14:tracePt t="233346" x="3194050" y="5532438"/>
          <p14:tracePt t="233360" x="3194050" y="5540375"/>
          <p14:tracePt t="233367" x="3186113" y="5540375"/>
          <p14:tracePt t="233381" x="3178175" y="5540375"/>
          <p14:tracePt t="233402" x="3168650" y="5540375"/>
          <p14:tracePt t="233436" x="3160713" y="5540375"/>
          <p14:tracePt t="234411" x="3160713" y="5532438"/>
          <p14:tracePt t="234459" x="3168650" y="5532438"/>
          <p14:tracePt t="234550" x="3178175" y="5532438"/>
          <p14:tracePt t="234574" x="3186113" y="5532438"/>
          <p14:tracePt t="234598" x="3194050" y="5532438"/>
          <p14:tracePt t="234661" x="3203575" y="5532438"/>
          <p14:tracePt t="234696" x="3211513" y="5532438"/>
          <p14:tracePt t="234717" x="3219450" y="5532438"/>
          <p14:tracePt t="234745" x="3228975" y="5532438"/>
          <p14:tracePt t="234758" x="3228975" y="5540375"/>
          <p14:tracePt t="234772" x="3236913" y="5540375"/>
          <p14:tracePt t="234786" x="3236913" y="5549900"/>
          <p14:tracePt t="234793" x="3254375" y="5549900"/>
          <p14:tracePt t="234807" x="3262313" y="5557838"/>
          <p14:tracePt t="234822" x="3279775" y="5565775"/>
          <p14:tracePt t="234828" x="3297238" y="5575300"/>
          <p14:tracePt t="234835" x="3313113" y="5575300"/>
          <p14:tracePt t="234842" x="3330575" y="5583238"/>
          <p14:tracePt t="234848" x="3363913" y="5591175"/>
          <p14:tracePt t="234856" x="3449638" y="5608638"/>
          <p14:tracePt t="234863" x="3611563" y="5641975"/>
          <p14:tracePt t="234870" x="3738563" y="5651500"/>
          <p14:tracePt t="234877" x="3890963" y="5651500"/>
          <p14:tracePt t="234884" x="4060825" y="5668963"/>
          <p14:tracePt t="234892" x="4171950" y="5668963"/>
          <p14:tracePt t="234897" x="4281488" y="5668963"/>
          <p14:tracePt t="234905" x="4341813" y="5668963"/>
          <p14:tracePt t="234911" x="4400550" y="5659438"/>
          <p14:tracePt t="234918" x="4460875" y="5641975"/>
          <p14:tracePt t="234925" x="4554538" y="5634038"/>
          <p14:tracePt t="234932" x="4656138" y="5600700"/>
          <p14:tracePt t="234941" x="4765675" y="5575300"/>
          <p14:tracePt t="234947" x="4884738" y="5532438"/>
          <p14:tracePt t="234958" x="5054600" y="5464175"/>
          <p14:tracePt t="234962" x="5276850" y="5380038"/>
          <p14:tracePt t="234967" x="5403850" y="5311775"/>
          <p14:tracePt t="234975" x="5497513" y="5260975"/>
          <p14:tracePt t="234981" x="5624513" y="5157788"/>
          <p14:tracePt t="234990" x="5735638" y="5064125"/>
          <p14:tracePt t="234995" x="5837238" y="4987925"/>
          <p14:tracePt t="235002" x="5930900" y="4903788"/>
          <p14:tracePt t="235010" x="6015038" y="4818063"/>
          <p14:tracePt t="235016" x="6083300" y="4741863"/>
          <p14:tracePt t="235023" x="6126163" y="4683125"/>
          <p14:tracePt t="235030" x="6159500" y="4640263"/>
          <p14:tracePt t="235037" x="6167438" y="4622800"/>
          <p14:tracePt t="235043" x="6167438" y="4614863"/>
          <p14:tracePt t="235051" x="6167438" y="4605338"/>
          <p14:tracePt t="235059" x="6167438" y="4597400"/>
          <p14:tracePt t="235064" x="6167438" y="4589463"/>
          <p14:tracePt t="235079" x="6167438" y="4579938"/>
          <p14:tracePt t="235086" x="6159500" y="4579938"/>
          <p14:tracePt t="235099" x="6151563" y="4564063"/>
          <p14:tracePt t="235107" x="6134100" y="4495800"/>
          <p14:tracePt t="235113" x="6065838" y="4308475"/>
          <p14:tracePt t="235121" x="5946775" y="3875088"/>
          <p14:tracePt t="235127" x="5845175" y="3586163"/>
          <p14:tracePt t="235134" x="5700713" y="3365500"/>
          <p14:tracePt t="235144" x="5591175" y="3221038"/>
          <p14:tracePt t="235148" x="5437188" y="3067050"/>
          <p14:tracePt t="235156" x="5335588" y="2982913"/>
          <p14:tracePt t="235162" x="5241925" y="2906713"/>
          <p14:tracePt t="235169" x="5038725" y="2813050"/>
          <p14:tracePt t="235176" x="4935538" y="2770188"/>
          <p14:tracePt t="235183" x="4843463" y="2736850"/>
          <p14:tracePt t="235190" x="4724400" y="2693988"/>
          <p14:tracePt t="235197" x="4494213" y="2643188"/>
          <p14:tracePt t="235205" x="4298950" y="2608263"/>
          <p14:tracePt t="235210" x="4205288" y="2608263"/>
          <p14:tracePt t="235217" x="4095750" y="2608263"/>
          <p14:tracePt t="235226" x="3984625" y="2608263"/>
          <p14:tracePt t="235231" x="3857625" y="2625725"/>
          <p14:tracePt t="235240" x="3763963" y="2660650"/>
          <p14:tracePt t="235246" x="3678238" y="2701925"/>
          <p14:tracePt t="235253" x="3619500" y="2736850"/>
          <p14:tracePt t="235259" x="3543300" y="2805113"/>
          <p14:tracePt t="235266" x="3492500" y="2855913"/>
          <p14:tracePt t="235274" x="3432175" y="2906713"/>
          <p14:tracePt t="235280" x="3373438" y="2990850"/>
          <p14:tracePt t="235287" x="3305175" y="3076575"/>
          <p14:tracePt t="235294" x="3254375" y="3178175"/>
          <p14:tracePt t="235301" x="3203575" y="3254375"/>
          <p14:tracePt t="235311" x="3152775" y="3355975"/>
          <p14:tracePt t="235315" x="3117850" y="3449638"/>
          <p14:tracePt t="235323" x="3084513" y="3543300"/>
          <p14:tracePt t="235329" x="3067050" y="3629025"/>
          <p14:tracePt t="235336" x="3067050" y="3697288"/>
          <p14:tracePt t="235342" x="3067050" y="3730625"/>
          <p14:tracePt t="235350" x="3067050" y="3781425"/>
          <p14:tracePt t="235359" x="3074988" y="3806825"/>
          <p14:tracePt t="235364" x="3084513" y="3824288"/>
          <p14:tracePt t="235372" x="3084513" y="3832225"/>
          <p14:tracePt t="235377" x="3100388" y="3849688"/>
          <p14:tracePt t="235393" x="3100388" y="3857625"/>
          <p14:tracePt t="235398" x="3109913" y="3857625"/>
          <p14:tracePt t="235420" x="3117850" y="3867150"/>
          <p14:tracePt t="235447" x="3127375" y="3867150"/>
          <p14:tracePt t="235468" x="3135313" y="3867150"/>
          <p14:tracePt t="235489" x="3143250" y="3857625"/>
          <p14:tracePt t="235496" x="3152775" y="3841750"/>
          <p14:tracePt t="235503" x="3152775" y="3824288"/>
          <p14:tracePt t="235509" x="3152775" y="3806825"/>
          <p14:tracePt t="235517" x="3152775" y="3773488"/>
          <p14:tracePt t="235524" x="3152775" y="3748088"/>
          <p14:tracePt t="235531" x="3152775" y="3713163"/>
          <p14:tracePt t="235540" x="3143250" y="3654425"/>
          <p14:tracePt t="235545" x="3127375" y="3594100"/>
          <p14:tracePt t="235551" x="3109913" y="3543300"/>
          <p14:tracePt t="235559" x="3074988" y="3459163"/>
          <p14:tracePt t="235565" x="3049588" y="3398838"/>
          <p14:tracePt t="235573" x="3033713" y="3355975"/>
          <p14:tracePt t="235580" x="3024188" y="3330575"/>
          <p14:tracePt t="235587" x="3024188" y="3305175"/>
          <p14:tracePt t="235593" x="3016250" y="3289300"/>
          <p14:tracePt t="235600" x="3008313" y="3279775"/>
          <p14:tracePt t="235608" x="3008313" y="3271838"/>
          <p14:tracePt t="235614" x="3008313" y="3263900"/>
          <p14:tracePt t="235623" x="3008313" y="3254375"/>
          <p14:tracePt t="235642" x="3008313" y="3246438"/>
          <p14:tracePt t="235662" x="3016250" y="3246438"/>
          <p14:tracePt t="235824" x="3244850" y="3203575"/>
          <p14:tracePt t="235831" x="3568700" y="3144838"/>
          <p14:tracePt t="235839" x="3822700" y="3119438"/>
          <p14:tracePt t="235844" x="4086225" y="3101975"/>
          <p14:tracePt t="235852" x="4324350" y="3084513"/>
          <p14:tracePt t="235859" x="4435475" y="3084513"/>
          <p14:tracePt t="235866" x="4545013" y="3084513"/>
          <p14:tracePt t="235873" x="4664075" y="3101975"/>
          <p14:tracePt t="235880" x="4775200" y="3119438"/>
          <p14:tracePt t="235889" x="4868863" y="3144838"/>
          <p14:tracePt t="235894" x="4962525" y="3160713"/>
          <p14:tracePt t="235901" x="5046663" y="3186113"/>
          <p14:tracePt t="235910" x="5106988" y="3221038"/>
          <p14:tracePt t="235915" x="5148263" y="3221038"/>
          <p14:tracePt t="235923" x="5199063" y="3228975"/>
          <p14:tracePt t="235928" x="5249863" y="3246438"/>
          <p14:tracePt t="235937" x="5267325" y="3246438"/>
          <p14:tracePt t="235942" x="5292725" y="3263900"/>
          <p14:tracePt t="235958" x="5318125" y="3271838"/>
          <p14:tracePt t="235963" x="5327650" y="3271838"/>
          <p14:tracePt t="235977" x="5335588" y="3271838"/>
          <p14:tracePt t="235984" x="5343525" y="3271838"/>
          <p14:tracePt t="235991" x="5343525" y="3279775"/>
          <p14:tracePt t="236274" x="5343525" y="3289300"/>
          <p14:tracePt t="236281" x="5335588" y="3297238"/>
          <p14:tracePt t="236289" x="5335588" y="3305175"/>
          <p14:tracePt t="236295" x="5335588" y="3314700"/>
          <p14:tracePt t="236309" x="5335588" y="3348038"/>
          <p14:tracePt t="236316" x="5335588" y="3484563"/>
          <p14:tracePt t="236324" x="5360988" y="3662363"/>
          <p14:tracePt t="236330" x="5378450" y="3841750"/>
          <p14:tracePt t="236339" x="5472113" y="4095750"/>
          <p14:tracePt t="236344" x="5530850" y="4283075"/>
          <p14:tracePt t="236355" x="5556250" y="4341813"/>
          <p14:tracePt t="236359" x="5581650" y="4419600"/>
          <p14:tracePt t="236364" x="5616575" y="4478338"/>
          <p14:tracePt t="236373" x="5632450" y="4513263"/>
          <p14:tracePt t="236378" x="5667375" y="4564063"/>
          <p14:tracePt t="236385" x="5692775" y="4614863"/>
          <p14:tracePt t="236393" x="5726113" y="4665663"/>
          <p14:tracePt t="236400" x="5743575" y="4699000"/>
          <p14:tracePt t="236407" x="5776913" y="4749800"/>
          <p14:tracePt t="236413" x="5802313" y="4784725"/>
          <p14:tracePt t="236422" x="5819775" y="4818063"/>
          <p14:tracePt t="236427" x="5845175" y="4843463"/>
          <p14:tracePt t="236434" x="5853113" y="4860925"/>
          <p14:tracePt t="236442" x="5870575" y="4886325"/>
          <p14:tracePt t="236448" x="5880100" y="4894263"/>
          <p14:tracePt t="236456" x="5880100" y="4903788"/>
          <p14:tracePt t="236461" x="5888038" y="4911725"/>
          <p14:tracePt t="236469" x="5888038" y="4919663"/>
          <p14:tracePt t="236482" x="5888038" y="4929188"/>
          <p14:tracePt t="236525" x="5895975" y="4929188"/>
          <p14:tracePt t="236587" x="5895975" y="4919663"/>
          <p14:tracePt t="236603" x="5895975" y="4911725"/>
          <p14:tracePt t="236615" x="5895975" y="4903788"/>
          <p14:tracePt t="236623" x="5895975" y="4894263"/>
          <p14:tracePt t="236630" x="5905500" y="4886325"/>
          <p14:tracePt t="236638" x="5905500" y="4868863"/>
          <p14:tracePt t="236650" x="5905500" y="4860925"/>
          <p14:tracePt t="236657" x="5905500" y="4843463"/>
          <p14:tracePt t="236664" x="5905500" y="4835525"/>
          <p14:tracePt t="236672" x="5905500" y="4827588"/>
          <p14:tracePt t="236678" x="5913438" y="4784725"/>
          <p14:tracePt t="236684" x="5913438" y="4683125"/>
          <p14:tracePt t="236692" x="5913438" y="4529138"/>
          <p14:tracePt t="236700" x="5913438" y="4435475"/>
          <p14:tracePt t="236707" x="5905500" y="4341813"/>
          <p14:tracePt t="236712" x="5905500" y="4300538"/>
          <p14:tracePt t="236722" x="5895975" y="4249738"/>
          <p14:tracePt t="236726" x="5888038" y="4224338"/>
          <p14:tracePt t="236733" x="5880100" y="4206875"/>
          <p14:tracePt t="236742" x="5880100" y="4197350"/>
          <p14:tracePt t="236755" x="5880100" y="4181475"/>
          <p14:tracePt t="236785" x="5870575" y="4171950"/>
          <p14:tracePt t="236817" x="5862638" y="4164013"/>
          <p14:tracePt t="236865" x="5853113" y="4164013"/>
          <p14:tracePt t="236873" x="5853113" y="4156075"/>
          <p14:tracePt t="236888" x="5845175" y="4156075"/>
          <p14:tracePt t="236949" x="5837238" y="4156075"/>
          <p14:tracePt t="237034" x="5827713" y="4156075"/>
          <p14:tracePt t="237569" x="5827713" y="4146550"/>
          <p14:tracePt t="237583" x="5819775" y="4146550"/>
          <p14:tracePt t="237597" x="5811838" y="4146550"/>
          <p14:tracePt t="237638" x="5802313" y="4138613"/>
          <p14:tracePt t="237674" x="5802313" y="4130675"/>
          <p14:tracePt t="237702" x="5794375" y="4121150"/>
          <p14:tracePt t="237708" x="5794375" y="4105275"/>
          <p14:tracePt t="237715" x="5751513" y="4070350"/>
          <p14:tracePt t="237723" x="5657850" y="3951288"/>
          <p14:tracePt t="237729" x="5505450" y="3798888"/>
          <p14:tracePt t="237738" x="5327650" y="3636963"/>
          <p14:tracePt t="237743" x="5140325" y="3484563"/>
          <p14:tracePt t="237750" x="5046663" y="3416300"/>
          <p14:tracePt t="237758" x="4945063" y="3365500"/>
          <p14:tracePt t="237764" x="4808538" y="3297238"/>
          <p14:tracePt t="237771" x="4613275" y="3221038"/>
          <p14:tracePt t="237778" x="4425950" y="3160713"/>
          <p14:tracePt t="237785" x="4171950" y="3076575"/>
          <p14:tracePt t="237791" x="3890963" y="3000375"/>
          <p14:tracePt t="237799" x="3414713" y="2881313"/>
          <p14:tracePt t="237806" x="3016250" y="2830513"/>
          <p14:tracePt t="237813" x="2659063" y="2805113"/>
          <p14:tracePt t="237821" x="2243138" y="2805113"/>
          <p14:tracePt t="237826" x="1946275" y="2805113"/>
          <p14:tracePt t="237833" x="1749425" y="2830513"/>
          <p14:tracePt t="237840" x="1528763" y="2855913"/>
          <p14:tracePt t="237848" x="1427163" y="2871788"/>
          <p14:tracePt t="237856" x="1358900" y="2889250"/>
          <p14:tracePt t="237860" x="1300163" y="2897188"/>
          <p14:tracePt t="237869" x="1257300" y="2906713"/>
          <p14:tracePt t="237874" x="1239838" y="2922588"/>
          <p14:tracePt t="237882" x="1223963" y="2940050"/>
          <p14:tracePt t="237891" x="1214438" y="2940050"/>
          <p14:tracePt t="237896" x="1206500" y="2949575"/>
          <p14:tracePt t="237910" x="1198563" y="2957513"/>
          <p14:tracePt t="238217" x="1189038" y="2957513"/>
          <p14:tracePt t="238223" x="1181100" y="2957513"/>
          <p14:tracePt t="238231" x="1173163" y="2932113"/>
          <p14:tracePt t="238238" x="1155700" y="2906713"/>
          <p14:tracePt t="238244" x="1112838" y="2863850"/>
          <p14:tracePt t="238253" x="1079500" y="2813050"/>
          <p14:tracePt t="238258" x="1028700" y="2752725"/>
          <p14:tracePt t="238265" x="985838" y="2701925"/>
          <p14:tracePt t="238274" x="950913" y="2660650"/>
          <p14:tracePt t="238279" x="942975" y="2617788"/>
          <p14:tracePt t="238287" x="909638" y="2582863"/>
          <p14:tracePt t="238292" x="884238" y="2549525"/>
          <p14:tracePt t="238301" x="874713" y="2532063"/>
          <p14:tracePt t="238309" x="858838" y="2516188"/>
          <p14:tracePt t="238314" x="849313" y="2506663"/>
          <p14:tracePt t="238322" x="831850" y="2498725"/>
          <p14:tracePt t="238328" x="823913" y="2463800"/>
          <p14:tracePt t="238334" x="798513" y="2447925"/>
          <p14:tracePt t="238342" x="798513" y="2422525"/>
          <p14:tracePt t="238348" x="773113" y="2397125"/>
          <p14:tracePt t="238357" x="765175" y="2371725"/>
          <p14:tracePt t="238363" x="755650" y="2354263"/>
          <p14:tracePt t="238371" x="739775" y="2328863"/>
          <p14:tracePt t="238376" x="730250" y="2303463"/>
          <p14:tracePt t="238384" x="730250" y="2278063"/>
          <p14:tracePt t="238390" x="714375" y="2252663"/>
          <p14:tracePt t="238398" x="704850" y="2227263"/>
          <p14:tracePt t="238406" x="704850" y="2200275"/>
          <p14:tracePt t="238412" x="704850" y="2184400"/>
          <p14:tracePt t="238420" x="704850" y="2166938"/>
          <p14:tracePt t="238425" x="704850" y="2149475"/>
          <p14:tracePt t="238432" x="704850" y="2124075"/>
          <p14:tracePt t="238439" x="704850" y="2090738"/>
          <p14:tracePt t="238446" x="714375" y="2073275"/>
          <p14:tracePt t="238455" x="722313" y="2047875"/>
          <p14:tracePt t="238461" x="722313" y="2039938"/>
          <p14:tracePt t="238467" x="722313" y="2022475"/>
          <p14:tracePt t="238474" x="722313" y="2014538"/>
          <p14:tracePt t="238484" x="730250" y="2005013"/>
          <p14:tracePt t="238489" x="739775" y="1997075"/>
          <p14:tracePt t="238494" x="739775" y="1989138"/>
          <p14:tracePt t="238516" x="739775" y="1979613"/>
          <p14:tracePt t="238530" x="747713" y="1979613"/>
          <p14:tracePt t="238544" x="747713" y="1971675"/>
          <p14:tracePt t="238558" x="755650" y="1963738"/>
          <p14:tracePt t="238586" x="765175" y="1963738"/>
          <p14:tracePt t="238599" x="773113" y="1963738"/>
          <p14:tracePt t="238644" x="781050" y="1963738"/>
          <p14:tracePt t="238677" x="790575" y="1963738"/>
          <p14:tracePt t="238710" x="790575" y="1971675"/>
          <p14:tracePt t="238731" x="790575" y="1979613"/>
          <p14:tracePt t="238746" x="790575" y="1997075"/>
          <p14:tracePt t="238760" x="790575" y="2005013"/>
          <p14:tracePt t="238767" x="790575" y="2022475"/>
          <p14:tracePt t="238773" x="790575" y="2039938"/>
          <p14:tracePt t="238780" x="781050" y="2055813"/>
          <p14:tracePt t="238789" x="781050" y="2073275"/>
          <p14:tracePt t="238794" x="781050" y="2108200"/>
          <p14:tracePt t="238805" x="773113" y="2149475"/>
          <p14:tracePt t="238809" x="773113" y="2174875"/>
          <p14:tracePt t="238815" x="773113" y="2217738"/>
          <p14:tracePt t="238822" x="773113" y="2243138"/>
          <p14:tracePt t="238830" x="773113" y="2260600"/>
          <p14:tracePt t="238837" x="773113" y="2286000"/>
          <p14:tracePt t="238843" x="773113" y="2303463"/>
          <p14:tracePt t="238852" x="773113" y="2311400"/>
          <p14:tracePt t="238857" x="773113" y="2328863"/>
          <p14:tracePt t="238864" x="773113" y="2344738"/>
          <p14:tracePt t="238871" x="773113" y="2362200"/>
          <p14:tracePt t="238879" x="773113" y="2371725"/>
          <p14:tracePt t="238886" x="781050" y="2387600"/>
          <p14:tracePt t="238892" x="781050" y="2397125"/>
          <p14:tracePt t="238899" x="790575" y="2413000"/>
          <p14:tracePt t="238906" x="790575" y="2422525"/>
          <p14:tracePt t="238913" x="790575" y="2447925"/>
          <p14:tracePt t="238920" x="798513" y="2489200"/>
          <p14:tracePt t="238927" x="806450" y="2524125"/>
          <p14:tracePt t="238934" x="815975" y="2574925"/>
          <p14:tracePt t="238941" x="831850" y="2617788"/>
          <p14:tracePt t="238949" x="849313" y="2686050"/>
          <p14:tracePt t="238956" x="858838" y="2727325"/>
          <p14:tracePt t="238962" x="866775" y="2778125"/>
          <p14:tracePt t="238970" x="874713" y="2795588"/>
          <p14:tracePt t="238976" x="874713" y="2820988"/>
          <p14:tracePt t="238983" x="884238" y="2838450"/>
          <p14:tracePt t="238989" x="892175" y="2855913"/>
          <p14:tracePt t="238997" x="892175" y="2881313"/>
          <p14:tracePt t="239010" x="900113" y="2889250"/>
          <p14:tracePt t="239019" x="909638" y="2906713"/>
          <p14:tracePt t="239039" x="909638" y="2914650"/>
          <p14:tracePt t="239054" x="909638" y="2922588"/>
          <p14:tracePt t="239066" x="909638" y="2932113"/>
          <p14:tracePt t="239080" x="917575" y="2932113"/>
          <p14:tracePt t="239088" x="917575" y="2940050"/>
          <p14:tracePt t="239129" x="917575" y="2949575"/>
          <p14:tracePt t="239171" x="917575" y="2957513"/>
          <p14:tracePt t="239205" x="925513" y="2965450"/>
          <p14:tracePt t="239262" x="925513" y="2974975"/>
          <p14:tracePt t="239289" x="925513" y="2990850"/>
          <p14:tracePt t="239296" x="935038" y="3016250"/>
          <p14:tracePt t="239303" x="960438" y="3109913"/>
          <p14:tracePt t="239309" x="1019175" y="3263900"/>
          <p14:tracePt t="239316" x="1044575" y="3382963"/>
          <p14:tracePt t="239323" x="1087438" y="3502025"/>
          <p14:tracePt t="239331" x="1147763" y="3687763"/>
          <p14:tracePt t="239339" x="1181100" y="3790950"/>
          <p14:tracePt t="239345" x="1198563" y="3841750"/>
          <p14:tracePt t="239353" x="1206500" y="3875088"/>
          <p14:tracePt t="239358" x="1214438" y="3900488"/>
          <p14:tracePt t="239366" x="1223963" y="3917950"/>
          <p14:tracePt t="239373" x="1223963" y="3925888"/>
          <p14:tracePt t="239393" x="1223963" y="3935413"/>
          <p14:tracePt t="239407" x="1223963" y="3943350"/>
          <p14:tracePt t="239511" x="1231900" y="3943350"/>
          <p14:tracePt t="239609" x="1239838" y="3943350"/>
          <p14:tracePt t="239630" x="1239838" y="3935413"/>
          <p14:tracePt t="239651" x="1239838" y="3925888"/>
          <p14:tracePt t="239658" x="1249363" y="3925888"/>
          <p14:tracePt t="239672" x="1249363" y="3917950"/>
          <p14:tracePt t="239686" x="1257300" y="3908425"/>
          <p14:tracePt t="239706" x="1257300" y="3900488"/>
          <p14:tracePt t="239713" x="1257300" y="3892550"/>
          <p14:tracePt t="239735" x="1265238" y="3883025"/>
          <p14:tracePt t="239755" x="1265238" y="3875088"/>
          <p14:tracePt t="239762" x="1265238" y="3867150"/>
          <p14:tracePt t="239785" x="1265238" y="3857625"/>
          <p14:tracePt t="239804" x="1265238" y="3849688"/>
          <p14:tracePt t="239824" x="1265238" y="3841750"/>
          <p14:tracePt t="239839" x="1265238" y="3832225"/>
          <p14:tracePt t="239853" x="1265238" y="3824288"/>
          <p14:tracePt t="239881" x="1265238" y="3816350"/>
          <p14:tracePt t="239895" x="1257300" y="3806825"/>
          <p14:tracePt t="239916" x="1249363" y="3798888"/>
          <p14:tracePt t="239929" x="1239838" y="3798888"/>
          <p14:tracePt t="239937" x="1239838" y="3790950"/>
          <p14:tracePt t="239957" x="1239838" y="3781425"/>
          <p14:tracePt t="239971" x="1223963" y="3738563"/>
          <p14:tracePt t="239978" x="1214438" y="3527425"/>
          <p14:tracePt t="239987" x="1198563" y="3160713"/>
          <p14:tracePt t="239993" x="1198563" y="3016250"/>
          <p14:tracePt t="239999" x="1198563" y="2881313"/>
          <p14:tracePt t="240006" x="1206500" y="2762250"/>
          <p14:tracePt t="240013" x="1214438" y="2693988"/>
          <p14:tracePt t="240021" x="1223963" y="2625725"/>
          <p14:tracePt t="240026" x="1231900" y="2600325"/>
          <p14:tracePt t="240035" x="1239838" y="2582863"/>
          <p14:tracePt t="240041" x="1239838" y="2574925"/>
          <p14:tracePt t="240048" x="1239838" y="2566988"/>
          <p14:tracePt t="240056" x="1239838" y="2557463"/>
          <p14:tracePt t="240070" x="1239838" y="2549525"/>
          <p14:tracePt t="240083" x="1239838" y="2532063"/>
          <p14:tracePt t="240089" x="1239838" y="2516188"/>
          <p14:tracePt t="240097" x="1249363" y="2498725"/>
          <p14:tracePt t="240104" x="1249363" y="2481263"/>
          <p14:tracePt t="240111" x="1249363" y="2463800"/>
          <p14:tracePt t="240119" x="1249363" y="2447925"/>
          <p14:tracePt t="240123" x="1249363" y="2430463"/>
          <p14:tracePt t="240132" x="1249363" y="2413000"/>
          <p14:tracePt t="240145" x="1249363" y="2397125"/>
          <p14:tracePt t="240159" x="1249363" y="2387600"/>
          <p14:tracePt t="240167" x="1249363" y="2371725"/>
          <p14:tracePt t="240187" x="1249363" y="2362200"/>
          <p14:tracePt t="240202" x="1249363" y="2344738"/>
          <p14:tracePt t="240208" x="1239838" y="2328863"/>
          <p14:tracePt t="240215" x="1239838" y="2319338"/>
          <p14:tracePt t="240222" x="1239838" y="2311400"/>
          <p14:tracePt t="240229" x="1239838" y="2293938"/>
          <p14:tracePt t="240237" x="1239838" y="2278063"/>
          <p14:tracePt t="240252" x="1239838" y="2260600"/>
          <p14:tracePt t="240256" x="1231900" y="2243138"/>
          <p14:tracePt t="240270" x="1223963" y="2235200"/>
          <p14:tracePt t="240286" x="1223963" y="2217738"/>
          <p14:tracePt t="240306" x="1223963" y="2209800"/>
          <p14:tracePt t="240327" x="1214438" y="2200275"/>
          <p14:tracePt t="240340" x="1214438" y="2192338"/>
          <p14:tracePt t="240368" x="1206500" y="2192338"/>
          <p14:tracePt t="240382" x="1206500" y="2184400"/>
          <p14:tracePt t="240405" x="1198563" y="2184400"/>
          <p14:tracePt t="240423" x="1198563" y="2174875"/>
          <p14:tracePt t="240451" x="1189038" y="2174875"/>
          <p14:tracePt t="240480" x="1189038" y="2166938"/>
          <p14:tracePt t="240625" x="1198563" y="2166938"/>
          <p14:tracePt t="240646" x="1206500" y="2166938"/>
          <p14:tracePt t="240667" x="1214438" y="2166938"/>
          <p14:tracePt t="240687" x="1223963" y="2166938"/>
          <p14:tracePt t="240702" x="1223963" y="2159000"/>
          <p14:tracePt t="240717" x="1231900" y="2159000"/>
          <p14:tracePt t="240722" x="1239838" y="2159000"/>
          <p14:tracePt t="240730" x="1249363" y="2159000"/>
          <p14:tracePt t="240737" x="1257300" y="2149475"/>
          <p14:tracePt t="240744" x="1290638" y="2133600"/>
          <p14:tracePt t="240752" x="1503363" y="2030413"/>
          <p14:tracePt t="240758" x="1903413" y="1844675"/>
          <p14:tracePt t="240764" x="2192338" y="1690688"/>
          <p14:tracePt t="240772" x="2574925" y="1530350"/>
          <p14:tracePt t="240778" x="2905125" y="1401763"/>
          <p14:tracePt t="240787" x="3100388" y="1317625"/>
          <p14:tracePt t="240792" x="3270250" y="1241425"/>
          <p14:tracePt t="240801" x="3533775" y="1138238"/>
          <p14:tracePt t="240806" x="3814763" y="1036638"/>
          <p14:tracePt t="240814" x="3976688" y="985838"/>
          <p14:tracePt t="240822" x="4121150" y="942975"/>
          <p14:tracePt t="240828" x="4324350" y="892175"/>
          <p14:tracePt t="240835" x="4621213" y="815975"/>
          <p14:tracePt t="240842" x="4884738" y="790575"/>
          <p14:tracePt t="240849" x="5173663" y="730250"/>
          <p14:tracePt t="240855" x="5446713" y="688975"/>
          <p14:tracePt t="240862" x="5616575" y="663575"/>
          <p14:tracePt t="240869" x="5743575" y="654050"/>
          <p14:tracePt t="240877" x="5921375" y="636588"/>
          <p14:tracePt t="240885" x="6108700" y="636588"/>
          <p14:tracePt t="240890" x="6338888" y="636588"/>
          <p14:tracePt t="240897" x="6448425" y="646113"/>
          <p14:tracePt t="240904" x="6567488" y="646113"/>
          <p14:tracePt t="240912" x="6754813" y="646113"/>
          <p14:tracePt t="240919" x="7102475" y="646113"/>
          <p14:tracePt t="240924" x="7400925" y="646113"/>
          <p14:tracePt t="240934" x="7596188" y="663575"/>
          <p14:tracePt t="240939" x="7824788" y="663575"/>
          <p14:tracePt t="240954" x="8250238" y="671513"/>
          <p14:tracePt t="240960" x="8402638" y="696913"/>
          <p14:tracePt t="240968" x="8615363" y="704850"/>
          <p14:tracePt t="240973" x="8828088" y="730250"/>
          <p14:tracePt t="240982" x="8980488" y="739775"/>
          <p14:tracePt t="240989" x="9132888" y="765175"/>
          <p14:tracePt t="240994" x="9294813" y="773113"/>
          <p14:tracePt t="241004" x="9405938" y="798513"/>
          <p14:tracePt t="241008" x="9482138" y="815975"/>
          <p14:tracePt t="241015" x="9601200" y="841375"/>
          <p14:tracePt t="241024" x="9685338" y="858838"/>
          <p14:tracePt t="241029" x="9753600" y="892175"/>
          <p14:tracePt t="241038" x="9812338" y="917575"/>
          <p14:tracePt t="241043" x="9872663" y="942975"/>
          <p14:tracePt t="241052" x="9923463" y="977900"/>
          <p14:tracePt t="241057" x="9974263" y="1036638"/>
          <p14:tracePt t="241064" x="10025063" y="1079500"/>
          <p14:tracePt t="241073" x="10085388" y="1130300"/>
          <p14:tracePt t="241078" x="10144125" y="1206500"/>
          <p14:tracePt t="241087" x="10186988" y="1249363"/>
          <p14:tracePt t="241092" x="10255250" y="1300163"/>
          <p14:tracePt t="241101" x="10306050" y="1360488"/>
          <p14:tracePt t="241106" x="10348913" y="1393825"/>
          <p14:tracePt t="241113" x="10390188" y="1427163"/>
          <p14:tracePt t="241122" x="10425113" y="1462088"/>
          <p14:tracePt t="241127" x="10475913" y="1504950"/>
          <p14:tracePt t="241135" x="10534650" y="1546225"/>
          <p14:tracePt t="241142" x="10585450" y="1589088"/>
          <p14:tracePt t="241147" x="10688638" y="1682750"/>
          <p14:tracePt t="241154" x="10772775" y="1758950"/>
          <p14:tracePt t="241162" x="10833100" y="1793875"/>
          <p14:tracePt t="241169" x="10909300" y="1860550"/>
          <p14:tracePt t="241175" x="10977563" y="1920875"/>
          <p14:tracePt t="241184" x="11044238" y="1989138"/>
          <p14:tracePt t="241189" x="11096625" y="2030413"/>
          <p14:tracePt t="241198" x="11155363" y="2082800"/>
          <p14:tracePt t="241204" x="11215688" y="2149475"/>
          <p14:tracePt t="241211" x="11256963" y="2184400"/>
          <p14:tracePt t="241218" x="11266488" y="2209800"/>
          <p14:tracePt t="241224" x="11282363" y="2217738"/>
          <p14:tracePt t="241232" x="11291888" y="2235200"/>
          <p14:tracePt t="241245" x="11299825" y="2235200"/>
          <p14:tracePt t="241254" x="11299825" y="2252663"/>
          <p14:tracePt t="241259" x="11307763" y="2252663"/>
          <p14:tracePt t="241273" x="11317288" y="2252663"/>
          <p14:tracePt t="241301" x="11325225" y="2252663"/>
          <p14:tracePt t="241343" x="11325225" y="2260600"/>
          <p14:tracePt t="241356" x="11333163" y="2260600"/>
          <p14:tracePt t="241398" x="11342688" y="2260600"/>
          <p14:tracePt t="241496" x="11333163" y="2260600"/>
          <p14:tracePt t="241503" x="11325225" y="2252663"/>
          <p14:tracePt t="241510" x="11325225" y="2243138"/>
          <p14:tracePt t="241518" x="11317288" y="2235200"/>
          <p14:tracePt t="241524" x="11291888" y="2227263"/>
          <p14:tracePt t="241531" x="11241088" y="2184400"/>
          <p14:tracePt t="241537" x="11096625" y="2098675"/>
          <p14:tracePt t="241545" x="10833100" y="1979613"/>
          <p14:tracePt t="241552" x="10501313" y="1835150"/>
          <p14:tracePt t="241558" x="10263188" y="1751013"/>
          <p14:tracePt t="241567" x="10144125" y="1708150"/>
          <p14:tracePt t="241572" x="10025063" y="1674813"/>
          <p14:tracePt t="241584" x="9931400" y="1631950"/>
          <p14:tracePt t="241588" x="9839325" y="1589088"/>
          <p14:tracePt t="241593" x="9771063" y="1546225"/>
          <p14:tracePt t="241601" x="9710738" y="1495425"/>
          <p14:tracePt t="241607" x="9642475" y="1462088"/>
          <p14:tracePt t="241614" x="9566275" y="1419225"/>
          <p14:tracePt t="241622" x="9515475" y="1401763"/>
          <p14:tracePt t="241628" x="9439275" y="1376363"/>
          <p14:tracePt t="241636" x="9345613" y="1350963"/>
          <p14:tracePt t="241642" x="9269413" y="1333500"/>
          <p14:tracePt t="241651" x="9201150" y="1325563"/>
          <p14:tracePt t="241655" x="9132888" y="1317625"/>
          <p14:tracePt t="241663" x="9056688" y="1300163"/>
          <p14:tracePt t="241671" x="8972550" y="1282700"/>
          <p14:tracePt t="241676" x="8904288" y="1266825"/>
          <p14:tracePt t="241685" x="8878888" y="1257300"/>
          <p14:tracePt t="241690" x="8843963" y="1249363"/>
          <p14:tracePt t="241700" x="8828088" y="1231900"/>
          <p14:tracePt t="241705" x="8810625" y="1223963"/>
          <p14:tracePt t="241712" x="8785225" y="1216025"/>
          <p14:tracePt t="241721" x="8759825" y="1198563"/>
          <p14:tracePt t="241726" x="8750300" y="1181100"/>
          <p14:tracePt t="241733" x="8742363" y="1173163"/>
          <p14:tracePt t="241740" x="8734425" y="1173163"/>
          <p14:tracePt t="241746" x="8724900" y="1155700"/>
          <p14:tracePt t="241761" x="8716963" y="1147763"/>
          <p14:tracePt t="241774" x="8709025" y="1138238"/>
          <p14:tracePt t="241788" x="8699500" y="1130300"/>
          <p14:tracePt t="241803" x="8691563" y="1122363"/>
          <p14:tracePt t="241830" x="8683625" y="1122363"/>
          <p14:tracePt t="241837" x="8683625" y="1112838"/>
          <p14:tracePt t="241843" x="8674100" y="1112838"/>
          <p14:tracePt t="241866" x="8666163" y="1112838"/>
          <p14:tracePt t="241871" x="8658225" y="1112838"/>
          <p14:tracePt t="241886" x="8648700" y="1112838"/>
          <p14:tracePt t="241892" x="8632825" y="1112838"/>
          <p14:tracePt t="241907" x="8615363" y="1112838"/>
          <p14:tracePt t="241913" x="8597900" y="1122363"/>
          <p14:tracePt t="241921" x="8564563" y="1147763"/>
          <p14:tracePt t="241927" x="8488363" y="1206500"/>
          <p14:tracePt t="241936" x="8369300" y="1325563"/>
          <p14:tracePt t="241952" x="8080375" y="1665288"/>
          <p14:tracePt t="241955" x="7977188" y="1844675"/>
          <p14:tracePt t="241963" x="7918450" y="1954213"/>
          <p14:tracePt t="241971" x="7885113" y="2055813"/>
          <p14:tracePt t="241976" x="7850188" y="2133600"/>
          <p14:tracePt t="241984" x="7832725" y="2209800"/>
          <p14:tracePt t="241989" x="7816850" y="2303463"/>
          <p14:tracePt t="241997" x="7791450" y="2422525"/>
          <p14:tracePt t="242004" x="7756525" y="2532063"/>
          <p14:tracePt t="242013" x="7740650" y="2617788"/>
          <p14:tracePt t="242019" x="7723188" y="2744788"/>
          <p14:tracePt t="242025" x="7715250" y="2914650"/>
          <p14:tracePt t="242039" x="7697788" y="3119438"/>
          <p14:tracePt t="242046" x="7697788" y="3203575"/>
          <p14:tracePt t="242053" x="7705725" y="3279775"/>
          <p14:tracePt t="242060" x="7715250" y="3322638"/>
          <p14:tracePt t="242067" x="7715250" y="3365500"/>
          <p14:tracePt t="242073" x="7740650" y="3408363"/>
          <p14:tracePt t="242081" x="7748588" y="3441700"/>
          <p14:tracePt t="242087" x="7766050" y="3449638"/>
          <p14:tracePt t="242094" x="7766050" y="3459163"/>
          <p14:tracePt t="242103" x="7773988" y="3467100"/>
          <p14:tracePt t="242117" x="7773988" y="3475038"/>
          <p14:tracePt t="242125" x="7781925" y="3475038"/>
          <p14:tracePt t="242130" x="7791450" y="3484563"/>
          <p14:tracePt t="242136" x="7807325" y="3502025"/>
          <p14:tracePt t="242143" x="7824788" y="3517900"/>
          <p14:tracePt t="242151" x="7842250" y="3535363"/>
          <p14:tracePt t="242157" x="7875588" y="3560763"/>
          <p14:tracePt t="242164" x="7935913" y="3586163"/>
          <p14:tracePt t="242171" x="7994650" y="3619500"/>
          <p14:tracePt t="242179" x="8045450" y="3646488"/>
          <p14:tracePt t="242187" x="8113713" y="3671888"/>
          <p14:tracePt t="242192" x="8189913" y="3705225"/>
          <p14:tracePt t="242201" x="8232775" y="3713163"/>
          <p14:tracePt t="242206" x="8258175" y="3722688"/>
          <p14:tracePt t="242213" x="8275638" y="3730625"/>
          <p14:tracePt t="242220" x="8308975" y="3730625"/>
          <p14:tracePt t="242227" x="8326438" y="3730625"/>
          <p14:tracePt t="242235" x="8359775" y="3730625"/>
          <p14:tracePt t="242241" x="8385175" y="3730625"/>
          <p14:tracePt t="242250" x="8402638" y="3730625"/>
          <p14:tracePt t="242254" x="8428038" y="3722688"/>
          <p14:tracePt t="242261" x="8462963" y="3705225"/>
          <p14:tracePt t="242269" x="8478838" y="3697288"/>
          <p14:tracePt t="242276" x="8504238" y="3679825"/>
          <p14:tracePt t="242283" x="8547100" y="3646488"/>
          <p14:tracePt t="242289" x="8589963" y="3611563"/>
          <p14:tracePt t="242297" x="8615363" y="3586163"/>
          <p14:tracePt t="242303" x="8648700" y="3560763"/>
          <p14:tracePt t="242310" x="8666163" y="3535363"/>
          <p14:tracePt t="242320" x="8683625" y="3535363"/>
          <p14:tracePt t="242324" x="8683625" y="3517900"/>
          <p14:tracePt t="242336" x="8699500" y="3517900"/>
          <p14:tracePt t="242337" x="8716963" y="3492500"/>
          <p14:tracePt t="242345" x="8724900" y="3475038"/>
          <p14:tracePt t="242352" x="8750300" y="3449638"/>
          <p14:tracePt t="242359" x="8785225" y="3398838"/>
          <p14:tracePt t="242367" x="8828088" y="3355975"/>
          <p14:tracePt t="242373" x="8878888" y="3279775"/>
          <p14:tracePt t="242381" x="8929688" y="3221038"/>
          <p14:tracePt t="242387" x="8972550" y="3127375"/>
          <p14:tracePt t="242395" x="9005888" y="3067050"/>
          <p14:tracePt t="242402" x="9048750" y="2982913"/>
          <p14:tracePt t="242408" x="9082088" y="2889250"/>
          <p14:tracePt t="242416" x="9107488" y="2838450"/>
          <p14:tracePt t="242421" x="9117013" y="2778125"/>
          <p14:tracePt t="242429" x="9132888" y="2719388"/>
          <p14:tracePt t="242436" x="9142413" y="2660650"/>
          <p14:tracePt t="242443" x="9150350" y="2633663"/>
          <p14:tracePt t="242450" x="9158288" y="2557463"/>
          <p14:tracePt t="242456" x="9167813" y="2473325"/>
          <p14:tracePt t="242464" x="9175750" y="2413000"/>
          <p14:tracePt t="242470" x="9193213" y="2344738"/>
          <p14:tracePt t="242478" x="9193213" y="2293938"/>
          <p14:tracePt t="242486" x="9201150" y="2260600"/>
          <p14:tracePt t="242491" x="9201150" y="2217738"/>
          <p14:tracePt t="242511" x="9201150" y="2174875"/>
          <p14:tracePt t="242513" x="9201150" y="2149475"/>
          <p14:tracePt t="242516" x="9183688" y="2073275"/>
          <p14:tracePt t="242522" x="9167813" y="2022475"/>
          <p14:tracePt t="242529" x="9158288" y="1979613"/>
          <p14:tracePt t="242536" x="9142413" y="1938338"/>
          <p14:tracePt t="242543" x="9132888" y="1895475"/>
          <p14:tracePt t="242551" x="9117013" y="1860550"/>
          <p14:tracePt t="242557" x="9099550" y="1852613"/>
          <p14:tracePt t="242563" x="9099550" y="1827213"/>
          <p14:tracePt t="242573" x="9091613" y="1827213"/>
          <p14:tracePt t="242587" x="9082088" y="1819275"/>
          <p14:tracePt t="242600" x="9074150" y="1809750"/>
          <p14:tracePt t="242620" x="9064625" y="1809750"/>
          <p14:tracePt t="242627" x="9056688" y="1809750"/>
          <p14:tracePt t="242654" x="9048750" y="1809750"/>
          <p14:tracePt t="242676" x="9039225" y="1809750"/>
          <p14:tracePt t="242703" x="9031288" y="1819275"/>
          <p14:tracePt t="242724" x="9031288" y="1827213"/>
          <p14:tracePt t="242759" x="9031288" y="1835150"/>
          <p14:tracePt t="242780" x="9031288" y="1844675"/>
          <p14:tracePt t="242800" x="9031288" y="1852613"/>
          <p14:tracePt t="242821" x="9039225" y="1870075"/>
          <p14:tracePt t="242829" x="9056688" y="1870075"/>
          <p14:tracePt t="242835" x="9074150" y="1903413"/>
          <p14:tracePt t="242842" x="9124950" y="1938338"/>
          <p14:tracePt t="242850" x="9193213" y="2005013"/>
          <p14:tracePt t="242857" x="9236075" y="2039938"/>
          <p14:tracePt t="242863" x="9320213" y="2108200"/>
          <p14:tracePt t="242870" x="9396413" y="2184400"/>
          <p14:tracePt t="242878" x="9456738" y="2235200"/>
          <p14:tracePt t="242886" x="9507538" y="2278063"/>
          <p14:tracePt t="242894" x="9540875" y="2328863"/>
          <p14:tracePt t="242900" x="9583738" y="2371725"/>
          <p14:tracePt t="242905" x="9617075" y="2413000"/>
          <p14:tracePt t="242912" x="9659938" y="2463800"/>
          <p14:tracePt t="242919" x="9694863" y="2516188"/>
          <p14:tracePt t="242927" x="9736138" y="2557463"/>
          <p14:tracePt t="242933" x="9779000" y="2608263"/>
          <p14:tracePt t="242940" x="9821863" y="2651125"/>
          <p14:tracePt t="242950" x="9864725" y="2701925"/>
          <p14:tracePt t="242966" x="9940925" y="2787650"/>
          <p14:tracePt t="242969" x="9966325" y="2813050"/>
          <p14:tracePt t="242974" x="9983788" y="2838450"/>
          <p14:tracePt t="242983" x="9991725" y="2846388"/>
          <p14:tracePt t="242989" x="9999663" y="2863850"/>
          <p14:tracePt t="243003" x="10009188" y="2881313"/>
          <p14:tracePt t="243023" x="10009188" y="2889250"/>
          <p14:tracePt t="243044" x="10017125" y="2889250"/>
          <p14:tracePt t="243051" x="10017125" y="2897188"/>
          <p14:tracePt t="243058" x="10017125" y="2906713"/>
          <p14:tracePt t="243118" x="10009188" y="2906713"/>
          <p14:tracePt t="243127" x="9999663" y="2906713"/>
          <p14:tracePt t="243134" x="9991725" y="2906713"/>
          <p14:tracePt t="243142" x="9974263" y="2906713"/>
          <p14:tracePt t="243151" x="9956800" y="2906713"/>
          <p14:tracePt t="243158" x="9948863" y="2906713"/>
          <p14:tracePt t="243167" x="9940925" y="2906713"/>
          <p14:tracePt t="243174" x="9931400" y="2906713"/>
          <p14:tracePt t="243190" x="9915525" y="2906713"/>
          <p14:tracePt t="243199" x="9906000" y="2897188"/>
          <p14:tracePt t="243206" x="9898063" y="2897188"/>
          <p14:tracePt t="243222" x="9890125" y="2889250"/>
          <p14:tracePt t="243231" x="9880600" y="2889250"/>
          <p14:tracePt t="243238" x="9872663" y="2889250"/>
          <p14:tracePt t="243246" x="9864725" y="2889250"/>
          <p14:tracePt t="243254" x="9864725" y="2881313"/>
          <p14:tracePt t="243261" x="9855200" y="2881313"/>
          <p14:tracePt t="243278" x="9847263" y="2871788"/>
          <p14:tracePt t="243293" x="9839325" y="2863850"/>
          <p14:tracePt t="243317" x="9839325" y="2855913"/>
          <p14:tracePt t="243325" x="9829800" y="2855913"/>
          <p14:tracePt t="243397" x="9839325" y="2871788"/>
          <p14:tracePt t="243404" x="9839325" y="2889250"/>
          <p14:tracePt t="243412" x="9872663" y="2957513"/>
          <p14:tracePt t="243418" x="9923463" y="3051175"/>
          <p14:tracePt t="243425" x="10017125" y="3271838"/>
          <p14:tracePt t="243434" x="10118725" y="3492500"/>
          <p14:tracePt t="243439" x="10169525" y="3619500"/>
          <p14:tracePt t="243446" x="10255250" y="3816350"/>
          <p14:tracePt t="243453" x="10331450" y="3986213"/>
          <p14:tracePt t="243460" x="10399713" y="4113213"/>
          <p14:tracePt t="243469" x="10493375" y="4275138"/>
          <p14:tracePt t="243474" x="10560050" y="4410075"/>
          <p14:tracePt t="243483" x="10594975" y="4460875"/>
          <p14:tracePt t="243488" x="10637838" y="4521200"/>
          <p14:tracePt t="243495" x="10663238" y="4538663"/>
          <p14:tracePt t="243503" x="10679113" y="4572000"/>
          <p14:tracePt t="243509" x="10696575" y="4579938"/>
          <p14:tracePt t="243516" x="10714038" y="4589463"/>
          <p14:tracePt t="243572" x="10721975" y="4589463"/>
          <p14:tracePt t="243589" x="10729913" y="4589463"/>
          <p14:tracePt t="243593" x="10747375" y="4572000"/>
          <p14:tracePt t="243600" x="10772775" y="4554538"/>
          <p14:tracePt t="243606" x="10909300" y="4419600"/>
          <p14:tracePt t="243613" x="11087100" y="4240213"/>
          <p14:tracePt t="243621" x="11266488" y="3986213"/>
          <p14:tracePt t="243627" x="11452225" y="3730625"/>
          <p14:tracePt t="243635" x="11580813" y="3484563"/>
          <p14:tracePt t="243642" x="11647488" y="3348038"/>
          <p14:tracePt t="243649" x="11682413" y="3271838"/>
          <p14:tracePt t="243655" x="11707813" y="3186113"/>
          <p14:tracePt t="243663" x="11741150" y="3101975"/>
          <p14:tracePt t="243669" x="11766550" y="3008313"/>
          <p14:tracePt t="243676" x="11776075" y="2940050"/>
          <p14:tracePt t="243684" x="11784013" y="2871788"/>
          <p14:tracePt t="243690" x="11791950" y="2762250"/>
          <p14:tracePt t="243699" x="11809413" y="2643188"/>
          <p14:tracePt t="243704" x="11818938" y="2506663"/>
          <p14:tracePt t="243711" x="11826875" y="2387600"/>
          <p14:tracePt t="243718" x="11826875" y="2286000"/>
          <p14:tracePt t="243725" x="11809413" y="2192338"/>
          <p14:tracePt t="243732" x="11784013" y="2133600"/>
          <p14:tracePt t="243739" x="11750675" y="2073275"/>
          <p14:tracePt t="243745" x="11707813" y="2039938"/>
          <p14:tracePt t="243753" x="11682413" y="2014538"/>
          <p14:tracePt t="243760" x="11647488" y="1989138"/>
          <p14:tracePt t="243768" x="11631613" y="1971675"/>
          <p14:tracePt t="243774" x="11606213" y="1971675"/>
          <p14:tracePt t="243784" x="11596688" y="1971675"/>
          <p14:tracePt t="243788" x="11588750" y="1963738"/>
          <p14:tracePt t="243795" x="11571288" y="1963738"/>
          <p14:tracePt t="243801" x="11563350" y="1963738"/>
          <p14:tracePt t="243808" x="11555413" y="1963738"/>
          <p14:tracePt t="243817" x="11537950" y="1963738"/>
          <p14:tracePt t="243824" x="11503025" y="1971675"/>
          <p14:tracePt t="243829" x="11469688" y="1979613"/>
          <p14:tracePt t="243837" x="11426825" y="1997075"/>
          <p14:tracePt t="243843" x="11393488" y="2014538"/>
          <p14:tracePt t="243851" x="11368088" y="2022475"/>
          <p14:tracePt t="243858" x="11333163" y="2030413"/>
          <p14:tracePt t="243865" x="11307763" y="2055813"/>
          <p14:tracePt t="243871" x="11256963" y="2090738"/>
          <p14:tracePt t="243879" x="11215688" y="2124075"/>
          <p14:tracePt t="243884" x="11172825" y="2166938"/>
          <p14:tracePt t="243892" x="11096625" y="2235200"/>
          <p14:tracePt t="243900" x="11010900" y="2336800"/>
          <p14:tracePt t="243905" x="10917238" y="2438400"/>
          <p14:tracePt t="243914" x="10833100" y="2541588"/>
          <p14:tracePt t="243919" x="10798175" y="2608263"/>
          <p14:tracePt t="243927" x="10747375" y="2686050"/>
          <p14:tracePt t="243935" x="10714038" y="2762250"/>
          <p14:tracePt t="243950" x="10671175" y="2906713"/>
          <p14:tracePt t="243954" x="10663238" y="2957513"/>
          <p14:tracePt t="243963" x="10653713" y="3016250"/>
          <p14:tracePt t="243970" x="10653713" y="3084513"/>
          <p14:tracePt t="243976" x="10663238" y="3144838"/>
          <p14:tracePt t="243984" x="10671175" y="3221038"/>
          <p14:tracePt t="243989" x="10688638" y="3305175"/>
          <p14:tracePt t="243997" x="10721975" y="3398838"/>
          <p14:tracePt t="244003" x="10729913" y="3459163"/>
          <p14:tracePt t="244011" x="10739438" y="3502025"/>
          <p14:tracePt t="244019" x="10739438" y="3527425"/>
          <p14:tracePt t="244024" x="10739438" y="3552825"/>
          <p14:tracePt t="244037" x="10739438" y="3568700"/>
          <p14:tracePt t="244038" x="10739438" y="3586163"/>
          <p14:tracePt t="244051" x="10739438" y="3603625"/>
          <p14:tracePt t="244065" x="10747375" y="3611563"/>
          <p14:tracePt t="244081" x="10747375" y="3619500"/>
          <p14:tracePt t="244114" x="10747375" y="3629025"/>
          <p14:tracePt t="244134" x="10747375" y="3636963"/>
          <p14:tracePt t="244149" x="10756900" y="3636963"/>
          <p14:tracePt t="244204" x="10756900" y="3646488"/>
          <p14:tracePt t="244211" x="10764838" y="3646488"/>
          <p14:tracePt t="244273" x="10764838" y="3654425"/>
          <p14:tracePt t="244481" x="10764838" y="3636963"/>
          <p14:tracePt t="244488" x="10688638" y="3578225"/>
          <p14:tracePt t="244495" x="10390188" y="3355975"/>
          <p14:tracePt t="244503" x="9940925" y="3119438"/>
          <p14:tracePt t="244509" x="9634538" y="3008313"/>
          <p14:tracePt t="244517" x="9447213" y="2949575"/>
          <p14:tracePt t="244523" x="9167813" y="2846388"/>
          <p14:tracePt t="244531" x="8878888" y="2727325"/>
          <p14:tracePt t="244537" x="8605838" y="2592388"/>
          <p14:tracePt t="244544" x="8301038" y="2447925"/>
          <p14:tracePt t="244551" x="8029575" y="2303463"/>
          <p14:tracePt t="244557" x="7672388" y="2124075"/>
          <p14:tracePt t="244565" x="7272338" y="1938338"/>
          <p14:tracePt t="244572" x="7026275" y="1835150"/>
          <p14:tracePt t="244579" x="6813550" y="1741488"/>
          <p14:tracePt t="244586" x="6483350" y="1631950"/>
          <p14:tracePt t="244593" x="6184900" y="1546225"/>
          <p14:tracePt t="244600" x="6007100" y="1504950"/>
          <p14:tracePt t="244607" x="5761038" y="1470025"/>
          <p14:tracePt t="244615" x="5556250" y="1470025"/>
          <p14:tracePt t="244621" x="5335588" y="1470025"/>
          <p14:tracePt t="244628" x="5233988" y="1477963"/>
          <p14:tracePt t="244635" x="5132388" y="1495425"/>
          <p14:tracePt t="244641" x="5038725" y="1530350"/>
          <p14:tracePt t="244648" x="4945063" y="1563688"/>
          <p14:tracePt t="244655" x="4851400" y="1614488"/>
          <p14:tracePt t="244974" x="4511675" y="1512888"/>
          <p14:tracePt t="244981" x="4187825" y="1401763"/>
          <p14:tracePt t="244988" x="3925888" y="1300163"/>
          <p14:tracePt t="244995" x="3738563" y="1241425"/>
          <p14:tracePt t="245001" x="3482975" y="1173163"/>
          <p14:tracePt t="245009" x="3297238" y="1087438"/>
          <p14:tracePt t="245016" x="3059113" y="1019175"/>
          <p14:tracePt t="245023" x="2828925" y="942975"/>
          <p14:tracePt t="245032" x="2608263" y="833438"/>
          <p14:tracePt t="245037" x="2405063" y="722313"/>
          <p14:tracePt t="245043" x="2208213" y="628650"/>
          <p14:tracePt t="245051" x="2005013" y="509588"/>
          <p14:tracePt t="245057" x="1776413" y="382588"/>
          <p14:tracePt t="245065" x="1495425" y="263525"/>
          <p14:tracePt t="245071" x="1130300" y="85725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CBD16-F5D3-4EDA-AA4D-E32B65F5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Sistema eléctrico – Ejemplo #1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5823E9D-6F4C-43AB-8917-F2322AB59EA1}"/>
              </a:ext>
            </a:extLst>
          </p:cNvPr>
          <p:cNvSpPr txBox="1"/>
          <p:nvPr/>
        </p:nvSpPr>
        <p:spPr>
          <a:xfrm>
            <a:off x="4426856" y="1690688"/>
            <a:ext cx="692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Utilizaremos letras minúsculas para variables en el dominio del tiempo, y letras mayúsculas para variables en el dominio de la frecuencia.</a:t>
            </a:r>
          </a:p>
          <a:p>
            <a:endParaRPr lang="es-PA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44BC414-7104-4BBE-9770-F423F620F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46" y="1690206"/>
            <a:ext cx="3818421" cy="184762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6A351F7-2762-4217-B49B-7245AAD6D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88" y="4359071"/>
            <a:ext cx="3689379" cy="161648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289963C-D0AD-487A-BAF9-1DBCC9CC3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055" y="5871028"/>
            <a:ext cx="2960915" cy="98697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85ADD93-E931-41A1-986F-A6A3557C035F}"/>
              </a:ext>
            </a:extLst>
          </p:cNvPr>
          <p:cNvSpPr/>
          <p:nvPr/>
        </p:nvSpPr>
        <p:spPr>
          <a:xfrm>
            <a:off x="4426856" y="28556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A" dirty="0"/>
              <a:t>¿Cuál es la variable de salida?      	</a:t>
            </a:r>
            <a:endParaRPr lang="es-PA" dirty="0">
              <a:sym typeface="Wingdings" panose="05000000000000000000" pitchFamily="2" charset="2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451F927-037C-40E5-9B55-69AE830741BD}"/>
              </a:ext>
            </a:extLst>
          </p:cNvPr>
          <p:cNvSpPr/>
          <p:nvPr/>
        </p:nvSpPr>
        <p:spPr>
          <a:xfrm>
            <a:off x="4426856" y="31883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A" dirty="0"/>
              <a:t>¿Cuál será la función de transferencia?  </a:t>
            </a:r>
            <a:endParaRPr lang="es-PA" dirty="0">
              <a:sym typeface="Wingdings" panose="05000000000000000000" pitchFamily="2" charset="2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DA125CB-06C1-473B-BEAA-3AC5A3F2C86F}"/>
              </a:ext>
            </a:extLst>
          </p:cNvPr>
          <p:cNvSpPr/>
          <p:nvPr/>
        </p:nvSpPr>
        <p:spPr>
          <a:xfrm>
            <a:off x="1652933" y="3920816"/>
            <a:ext cx="1409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A" sz="2400" b="1" i="1" u="sng" dirty="0">
                <a:sym typeface="Wingdings" panose="05000000000000000000" pitchFamily="2" charset="2"/>
              </a:rPr>
              <a:t>Método 1</a:t>
            </a:r>
            <a:endParaRPr lang="es-PA" sz="2400" b="1" i="1" u="sng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14E92F5-66D1-40EA-80D8-13B318937A99}"/>
              </a:ext>
            </a:extLst>
          </p:cNvPr>
          <p:cNvSpPr/>
          <p:nvPr/>
        </p:nvSpPr>
        <p:spPr>
          <a:xfrm>
            <a:off x="4426856" y="2535294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A" dirty="0"/>
              <a:t>¿Cuál es la variable de entrada?   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3B98CA36-E19D-4A6B-9EB5-F0ED405628B6}"/>
                  </a:ext>
                </a:extLst>
              </p:cNvPr>
              <p:cNvSpPr/>
              <p:nvPr/>
            </p:nvSpPr>
            <p:spPr>
              <a:xfrm>
                <a:off x="8192502" y="2521685"/>
                <a:ext cx="11065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A" dirty="0">
                    <a:sym typeface="Wingdings" panose="05000000000000000000" pitchFamily="2" charset="2"/>
                  </a:rPr>
                  <a:t></a:t>
                </a:r>
                <a:r>
                  <a:rPr lang="es-PA" dirty="0"/>
                  <a:t>   </a:t>
                </a:r>
                <a14:m>
                  <m:oMath xmlns:m="http://schemas.openxmlformats.org/officeDocument/2006/math">
                    <m:r>
                      <a:rPr lang="es-PA" i="1" dirty="0">
                        <a:latin typeface="Cambria Math" panose="02040503050406030204" pitchFamily="18" charset="0"/>
                      </a:rPr>
                      <m:t>𝑒𝑖</m:t>
                    </m:r>
                    <m:r>
                      <a:rPr lang="es-PA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PA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PA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A" dirty="0">
                    <a:sym typeface="Wingdings" panose="05000000000000000000" pitchFamily="2" charset="2"/>
                  </a:rPr>
                  <a:t> </a:t>
                </a:r>
                <a:endParaRPr lang="es-PA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3B98CA36-E19D-4A6B-9EB5-F0ED40562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502" y="2521685"/>
                <a:ext cx="1106521" cy="369332"/>
              </a:xfrm>
              <a:prstGeom prst="rect">
                <a:avLst/>
              </a:prstGeom>
              <a:blipFill>
                <a:blip r:embed="rId6"/>
                <a:stretch>
                  <a:fillRect l="-4972" t="-11667" b="-25000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E3E144CE-21FF-47C8-8391-A5F96CF343CE}"/>
                  </a:ext>
                </a:extLst>
              </p:cNvPr>
              <p:cNvSpPr/>
              <p:nvPr/>
            </p:nvSpPr>
            <p:spPr>
              <a:xfrm>
                <a:off x="8186579" y="2855617"/>
                <a:ext cx="1101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A" dirty="0">
                    <a:sym typeface="Wingdings" panose="05000000000000000000" pitchFamily="2" charset="2"/>
                  </a:rPr>
                  <a:t></a:t>
                </a:r>
                <a:r>
                  <a:rPr lang="es-PA" dirty="0"/>
                  <a:t>   </a:t>
                </a:r>
                <a14:m>
                  <m:oMath xmlns:m="http://schemas.openxmlformats.org/officeDocument/2006/math">
                    <m:r>
                      <a:rPr lang="es-PA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s-PA" i="1" dirty="0" err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s-PA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PA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PA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PA" dirty="0"/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E3E144CE-21FF-47C8-8391-A5F96CF34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579" y="2855617"/>
                <a:ext cx="1101071" cy="369332"/>
              </a:xfrm>
              <a:prstGeom prst="rect">
                <a:avLst/>
              </a:prstGeom>
              <a:blipFill>
                <a:blip r:embed="rId7"/>
                <a:stretch>
                  <a:fillRect l="-4972" t="-9836" b="-22951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0A64CB73-3D1E-4264-A597-1FCA6B0A9A14}"/>
                  </a:ext>
                </a:extLst>
              </p:cNvPr>
              <p:cNvSpPr/>
              <p:nvPr/>
            </p:nvSpPr>
            <p:spPr>
              <a:xfrm>
                <a:off x="8186579" y="3102901"/>
                <a:ext cx="1786323" cy="5335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A" dirty="0">
                    <a:sym typeface="Wingdings" panose="05000000000000000000" pitchFamily="2" charset="2"/>
                  </a:rPr>
                  <a:t>   </a:t>
                </a:r>
                <a14:m>
                  <m:oMath xmlns:m="http://schemas.openxmlformats.org/officeDocument/2006/math">
                    <m:r>
                      <a:rPr lang="es-PA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d>
                      <m:dPr>
                        <m:ctrlPr>
                          <a:rPr lang="es-PA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s-PA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  <m:r>
                      <a:rPr lang="es-PA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s-PA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s-PA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𝐸𝑜</m:t>
                        </m:r>
                        <m:r>
                          <a:rPr lang="es-PA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s-PA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  <m:r>
                          <a:rPr lang="es-PA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s-PA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𝐸𝑖</m:t>
                        </m:r>
                        <m:r>
                          <a:rPr lang="es-PA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s-PA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  <m:r>
                          <a:rPr lang="es-PA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den>
                    </m:f>
                  </m:oMath>
                </a14:m>
                <a:endParaRPr lang="es-PA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0A64CB73-3D1E-4264-A597-1FCA6B0A9A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579" y="3102901"/>
                <a:ext cx="1786323" cy="533544"/>
              </a:xfrm>
              <a:prstGeom prst="rect">
                <a:avLst/>
              </a:prstGeom>
              <a:blipFill>
                <a:blip r:embed="rId8"/>
                <a:stretch>
                  <a:fillRect l="-3072" b="-5682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 13">
            <a:extLst>
              <a:ext uri="{FF2B5EF4-FFF2-40B4-BE49-F238E27FC236}">
                <a16:creationId xmlns:a16="http://schemas.microsoft.com/office/drawing/2014/main" id="{D1E91438-C9C5-4404-BBA2-68FFB3962A2F}"/>
              </a:ext>
            </a:extLst>
          </p:cNvPr>
          <p:cNvSpPr/>
          <p:nvPr/>
        </p:nvSpPr>
        <p:spPr>
          <a:xfrm>
            <a:off x="7326009" y="4151649"/>
            <a:ext cx="2281137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A" sz="2400" b="1" i="1" u="sng" dirty="0">
                <a:sym typeface="Wingdings" panose="05000000000000000000" pitchFamily="2" charset="2"/>
              </a:rPr>
              <a:t>Método 2</a:t>
            </a:r>
          </a:p>
          <a:p>
            <a:endParaRPr lang="es-PA" dirty="0">
              <a:sym typeface="Wingdings" panose="05000000000000000000" pitchFamily="2" charset="2"/>
            </a:endParaRPr>
          </a:p>
          <a:p>
            <a:r>
              <a:rPr lang="es-PA" dirty="0">
                <a:sym typeface="Wingdings" panose="05000000000000000000" pitchFamily="2" charset="2"/>
              </a:rPr>
              <a:t>Divisor de voltaje:</a:t>
            </a:r>
          </a:p>
          <a:p>
            <a:r>
              <a:rPr lang="es-PA" dirty="0">
                <a:sym typeface="Wingdings" panose="05000000000000000000" pitchFamily="2" charset="2"/>
              </a:rPr>
              <a:t>¿Como lo haría usted?</a:t>
            </a:r>
            <a:endParaRPr lang="es-PA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2F15559-B128-4990-BE95-21B46AA0E8F8}"/>
              </a:ext>
            </a:extLst>
          </p:cNvPr>
          <p:cNvSpPr/>
          <p:nvPr/>
        </p:nvSpPr>
        <p:spPr>
          <a:xfrm>
            <a:off x="4426856" y="34853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A" dirty="0"/>
              <a:t>¿Cuál será el paso 1?  </a:t>
            </a:r>
            <a:endParaRPr lang="es-PA" dirty="0">
              <a:sym typeface="Wingdings" panose="05000000000000000000" pitchFamily="2" charset="2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E721DE6-5630-4401-A916-9C27B795407A}"/>
              </a:ext>
            </a:extLst>
          </p:cNvPr>
          <p:cNvSpPr/>
          <p:nvPr/>
        </p:nvSpPr>
        <p:spPr>
          <a:xfrm>
            <a:off x="8186579" y="3487396"/>
            <a:ext cx="2877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A" i="1" u="sng" dirty="0">
                <a:sym typeface="Wingdings" panose="05000000000000000000" pitchFamily="2" charset="2"/>
              </a:rPr>
              <a:t>   Convertir a impedancias</a:t>
            </a:r>
            <a:endParaRPr lang="es-PA" i="1" u="sng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BB33360-F1F7-49CC-A05A-490ABB3CA60E}"/>
              </a:ext>
            </a:extLst>
          </p:cNvPr>
          <p:cNvSpPr txBox="1"/>
          <p:nvPr/>
        </p:nvSpPr>
        <p:spPr>
          <a:xfrm>
            <a:off x="1074055" y="1506022"/>
            <a:ext cx="5788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A" dirty="0"/>
              <a:t>L*s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CA928376-C510-47BB-B59A-20A17DD11F71}"/>
                  </a:ext>
                </a:extLst>
              </p:cNvPr>
              <p:cNvSpPr txBox="1"/>
              <p:nvPr/>
            </p:nvSpPr>
            <p:spPr>
              <a:xfrm>
                <a:off x="2372079" y="2479173"/>
                <a:ext cx="761311" cy="4543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s-P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A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s-PA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PA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s-PA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CA928376-C510-47BB-B59A-20A17DD11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079" y="2479173"/>
                <a:ext cx="761311" cy="454355"/>
              </a:xfrm>
              <a:prstGeom prst="rect">
                <a:avLst/>
              </a:prstGeom>
              <a:blipFill>
                <a:blip r:embed="rId9"/>
                <a:stretch>
                  <a:fillRect l="-42400" t="-120270" r="-60000" b="-187838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7690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737"/>
    </mc:Choice>
    <mc:Fallback xmlns="">
      <p:transition spd="slow" advTm="4437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56416C-C460-4BA9-9AE1-DAD0FFDE8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9225"/>
            <a:ext cx="4076700" cy="200977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DF1DBEB6-CB80-41AD-9D40-AA3A71A83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A" dirty="0"/>
              <a:t>Sistema eléctrico – Ejemplo #2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70CE35D-D2EA-4E4C-B5E7-0E474F5D5802}"/>
              </a:ext>
            </a:extLst>
          </p:cNvPr>
          <p:cNvCxnSpPr/>
          <p:nvPr/>
        </p:nvCxnSpPr>
        <p:spPr>
          <a:xfrm flipH="1">
            <a:off x="5602514" y="4093029"/>
            <a:ext cx="769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999280A-7291-4965-B85C-0C504F96CA8F}"/>
              </a:ext>
            </a:extLst>
          </p:cNvPr>
          <p:cNvCxnSpPr/>
          <p:nvPr/>
        </p:nvCxnSpPr>
        <p:spPr>
          <a:xfrm flipH="1">
            <a:off x="5587999" y="4724401"/>
            <a:ext cx="769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EE772A-973F-43CF-B9D2-6F9C710E527A}"/>
              </a:ext>
            </a:extLst>
          </p:cNvPr>
          <p:cNvSpPr txBox="1"/>
          <p:nvPr/>
        </p:nvSpPr>
        <p:spPr>
          <a:xfrm>
            <a:off x="6633029" y="3918857"/>
            <a:ext cx="403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Malla 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66878F8-883E-4B67-9B10-8E09BCBA55ED}"/>
              </a:ext>
            </a:extLst>
          </p:cNvPr>
          <p:cNvSpPr txBox="1"/>
          <p:nvPr/>
        </p:nvSpPr>
        <p:spPr>
          <a:xfrm>
            <a:off x="6633028" y="4539735"/>
            <a:ext cx="403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Malla 2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3B550A3-21B5-44BF-B9C4-687A2134A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550" y="5257800"/>
            <a:ext cx="1847850" cy="704850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79B0A4B-02EE-45C8-9A37-6DD5E96905F0}"/>
              </a:ext>
            </a:extLst>
          </p:cNvPr>
          <p:cNvCxnSpPr/>
          <p:nvPr/>
        </p:nvCxnSpPr>
        <p:spPr>
          <a:xfrm flipH="1">
            <a:off x="5587999" y="5631544"/>
            <a:ext cx="769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0F39712-4F1B-44D5-A947-9C3753A39BB0}"/>
              </a:ext>
            </a:extLst>
          </p:cNvPr>
          <p:cNvSpPr txBox="1"/>
          <p:nvPr/>
        </p:nvSpPr>
        <p:spPr>
          <a:xfrm>
            <a:off x="6633028" y="5446878"/>
            <a:ext cx="403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Ecuación de </a:t>
            </a:r>
          </a:p>
          <a:p>
            <a:r>
              <a:rPr lang="es-PA" dirty="0"/>
              <a:t>salida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AFF6B7A-CFEB-464B-AF2D-8D8E9FD55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237" y="6047406"/>
            <a:ext cx="8315325" cy="74295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CAD2DCD-1C7E-4AE4-A5A5-8F422454D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3735905"/>
            <a:ext cx="3657600" cy="75247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69C38CC-57FE-4C1D-B3A5-24C0B36C7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075" y="4443898"/>
            <a:ext cx="4505325" cy="72390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8BFCC70-E141-4A3E-9660-37F7FF7C94C1}"/>
              </a:ext>
            </a:extLst>
          </p:cNvPr>
          <p:cNvSpPr txBox="1"/>
          <p:nvPr/>
        </p:nvSpPr>
        <p:spPr>
          <a:xfrm>
            <a:off x="7090347" y="2940875"/>
            <a:ext cx="510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b="1" i="1" u="sng" dirty="0"/>
              <a:t>NOTE LA SIMETRÍA MATEMATICA EN SU SOLUCIÓN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182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459"/>
    </mc:Choice>
    <mc:Fallback xmlns="">
      <p:transition spd="slow" advTm="3894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4B60FFC-3F50-4F14-9B66-27713409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00" y="77011"/>
            <a:ext cx="10515600" cy="1325563"/>
          </a:xfrm>
        </p:spPr>
        <p:txBody>
          <a:bodyPr/>
          <a:lstStyle/>
          <a:p>
            <a:r>
              <a:rPr lang="es-PA" dirty="0"/>
              <a:t>Sistema eléctrico – Ejemplo #3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17017B-D5E1-4718-8485-2AB41AAA9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15" y="1690688"/>
            <a:ext cx="3376386" cy="29440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46E95CB-F75D-4345-9A60-0515A056A450}"/>
                  </a:ext>
                </a:extLst>
              </p:cNvPr>
              <p:cNvSpPr txBox="1"/>
              <p:nvPr/>
            </p:nvSpPr>
            <p:spPr>
              <a:xfrm>
                <a:off x="1530250" y="2789073"/>
                <a:ext cx="761311" cy="4535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s-P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PA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P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PA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PA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s-PA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46E95CB-F75D-4345-9A60-0515A056A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50" y="2789073"/>
                <a:ext cx="761311" cy="453522"/>
              </a:xfrm>
              <a:prstGeom prst="rect">
                <a:avLst/>
              </a:prstGeom>
              <a:blipFill>
                <a:blip r:embed="rId3"/>
                <a:stretch>
                  <a:fillRect l="-42400" t="-120270" r="-60000" b="-187838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DD55798-E948-4473-9001-F03F08F7468C}"/>
                  </a:ext>
                </a:extLst>
              </p:cNvPr>
              <p:cNvSpPr txBox="1"/>
              <p:nvPr/>
            </p:nvSpPr>
            <p:spPr>
              <a:xfrm>
                <a:off x="2002917" y="3550204"/>
                <a:ext cx="761311" cy="4535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s-P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PA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P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PA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PA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s-PA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DD55798-E948-4473-9001-F03F08F74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17" y="3550204"/>
                <a:ext cx="761311" cy="453522"/>
              </a:xfrm>
              <a:prstGeom prst="rect">
                <a:avLst/>
              </a:prstGeom>
              <a:blipFill>
                <a:blip r:embed="rId4"/>
                <a:stretch>
                  <a:fillRect l="-43548" t="-118667" r="-60484" b="-184000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>
            <a:extLst>
              <a:ext uri="{FF2B5EF4-FFF2-40B4-BE49-F238E27FC236}">
                <a16:creationId xmlns:a16="http://schemas.microsoft.com/office/drawing/2014/main" id="{A4FA9101-AD7B-4A90-A18D-CBDE6C773EDC}"/>
              </a:ext>
            </a:extLst>
          </p:cNvPr>
          <p:cNvSpPr/>
          <p:nvPr/>
        </p:nvSpPr>
        <p:spPr>
          <a:xfrm>
            <a:off x="4716942" y="1869527"/>
            <a:ext cx="6778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A" dirty="0"/>
              <a:t>¿Cuál será el paso 1?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DAF79E4-2CB5-4159-8AB7-9105B7447300}"/>
              </a:ext>
            </a:extLst>
          </p:cNvPr>
          <p:cNvSpPr/>
          <p:nvPr/>
        </p:nvSpPr>
        <p:spPr>
          <a:xfrm>
            <a:off x="8476666" y="1871570"/>
            <a:ext cx="2877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A" b="1" i="1" u="sng" dirty="0">
                <a:sym typeface="Wingdings" panose="05000000000000000000" pitchFamily="2" charset="2"/>
              </a:rPr>
              <a:t>   Convertir a impedancias</a:t>
            </a:r>
            <a:endParaRPr lang="es-PA" b="1" i="1" u="sng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CFBF89D-3E27-4F83-AF8B-F9D8B5A02E25}"/>
              </a:ext>
            </a:extLst>
          </p:cNvPr>
          <p:cNvSpPr/>
          <p:nvPr/>
        </p:nvSpPr>
        <p:spPr>
          <a:xfrm>
            <a:off x="5000595" y="2191382"/>
            <a:ext cx="64947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A" dirty="0"/>
              <a:t>Al pasar a impedancias se puede reducir el circuito,   </a:t>
            </a:r>
          </a:p>
          <a:p>
            <a:r>
              <a:rPr lang="es-PA" dirty="0">
                <a:sym typeface="Wingdings" panose="05000000000000000000" pitchFamily="2" charset="2"/>
              </a:rPr>
              <a:t> </a:t>
            </a:r>
            <a:r>
              <a:rPr lang="es-PA" dirty="0"/>
              <a:t>tomando </a:t>
            </a:r>
            <a:r>
              <a:rPr lang="es-PA" b="1" i="1" dirty="0"/>
              <a:t>“</a:t>
            </a:r>
            <a:r>
              <a:rPr lang="es-PA" b="1" i="1" u="sng" dirty="0"/>
              <a:t>TODOS</a:t>
            </a:r>
            <a:r>
              <a:rPr lang="es-PA" b="1" i="1" dirty="0"/>
              <a:t>”</a:t>
            </a:r>
            <a:r>
              <a:rPr lang="es-PA" dirty="0"/>
              <a:t> los elementos “</a:t>
            </a:r>
            <a:r>
              <a:rPr lang="es-PA" i="1" dirty="0"/>
              <a:t>como si fuesen”</a:t>
            </a:r>
            <a:r>
              <a:rPr lang="es-PA" dirty="0"/>
              <a:t> resistencias.</a:t>
            </a:r>
            <a:endParaRPr lang="es-PA" dirty="0">
              <a:sym typeface="Wingdings" panose="05000000000000000000" pitchFamily="2" charset="2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0F447DE-249D-4D2C-B462-5AD9650872E5}"/>
              </a:ext>
            </a:extLst>
          </p:cNvPr>
          <p:cNvSpPr/>
          <p:nvPr/>
        </p:nvSpPr>
        <p:spPr>
          <a:xfrm>
            <a:off x="1277257" y="1480457"/>
            <a:ext cx="1451320" cy="19485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7EA2548C-0C0E-44B7-A37B-E12A3664EBF2}"/>
              </a:ext>
            </a:extLst>
          </p:cNvPr>
          <p:cNvCxnSpPr>
            <a:cxnSpLocks/>
          </p:cNvCxnSpPr>
          <p:nvPr/>
        </p:nvCxnSpPr>
        <p:spPr>
          <a:xfrm rot="10800000">
            <a:off x="2859314" y="1964775"/>
            <a:ext cx="2141282" cy="1277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724E073-5FAA-44BC-94FF-DC69431F5566}"/>
                  </a:ext>
                </a:extLst>
              </p:cNvPr>
              <p:cNvSpPr txBox="1"/>
              <p:nvPr/>
            </p:nvSpPr>
            <p:spPr>
              <a:xfrm>
                <a:off x="5000596" y="2837713"/>
                <a:ext cx="6353204" cy="754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P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s-PA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A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PA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A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PA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PA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PA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den>
                      </m:f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P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PA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PA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PA" i="1" dirty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PA" b="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724E073-5FAA-44BC-94FF-DC69431F5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596" y="2837713"/>
                <a:ext cx="6353204" cy="754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337FFB0F-1772-4AD2-BE47-6F0A134066E4}"/>
                  </a:ext>
                </a:extLst>
              </p:cNvPr>
              <p:cNvSpPr/>
              <p:nvPr/>
            </p:nvSpPr>
            <p:spPr>
              <a:xfrm>
                <a:off x="5000596" y="3578377"/>
                <a:ext cx="6096000" cy="6580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s-P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PA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P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PA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PA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nor/>
                            </m:rPr>
                            <a:rPr lang="es-PA" dirty="0"/>
                            <m:t>  </m:t>
                          </m:r>
                        </m:num>
                        <m:den>
                          <m:sSub>
                            <m:sSubPr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PA" dirty="0"/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337FFB0F-1772-4AD2-BE47-6F0A134066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596" y="3578377"/>
                <a:ext cx="6096000" cy="6580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50A3493-DF2E-4EC2-9FB7-FE29D9D439E8}"/>
                  </a:ext>
                </a:extLst>
              </p:cNvPr>
              <p:cNvSpPr/>
              <p:nvPr/>
            </p:nvSpPr>
            <p:spPr>
              <a:xfrm>
                <a:off x="5000596" y="4189346"/>
                <a:ext cx="2106409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P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PA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P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PA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PA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s-PA" dirty="0"/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50A3493-DF2E-4EC2-9FB7-FE29D9D43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596" y="4189346"/>
                <a:ext cx="2106409" cy="6562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27155006-388B-484B-ACE6-3A5ABAACCB9B}"/>
                  </a:ext>
                </a:extLst>
              </p:cNvPr>
              <p:cNvSpPr txBox="1"/>
              <p:nvPr/>
            </p:nvSpPr>
            <p:spPr>
              <a:xfrm>
                <a:off x="188686" y="4807448"/>
                <a:ext cx="6096000" cy="1107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A" dirty="0"/>
                  <a:t>Usando divisor de voltaje: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A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PA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s-P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PA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A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PA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s-P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A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PA" sz="24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type m:val="skw"/>
                        <m:ctrlPr>
                          <a:rPr lang="es-P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A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P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A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PA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PA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skw"/>
                            <m:ctrlPr>
                              <a:rPr lang="es-PA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A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s-PA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A" sz="2400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s-PA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PA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s-PA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s-PA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PA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P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A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PA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PA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skw"/>
                            <m:ctrlPr>
                              <a:rPr lang="es-PA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A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s-PA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A" sz="2400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s-PA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PA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s-PA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s-PA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PA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P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A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PA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s-PA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s-P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A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PA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PA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A" sz="2400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s-PA" sz="2400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s-PA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PA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s-PA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s-PA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s-PA" sz="2400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27155006-388B-484B-ACE6-3A5ABAACC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6" y="4807448"/>
                <a:ext cx="6096000" cy="1107419"/>
              </a:xfrm>
              <a:prstGeom prst="rect">
                <a:avLst/>
              </a:prstGeom>
              <a:blipFill>
                <a:blip r:embed="rId8"/>
                <a:stretch>
                  <a:fillRect l="-900" t="-3315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FE5CA02-CF9C-4D18-B30F-504152335508}"/>
                  </a:ext>
                </a:extLst>
              </p:cNvPr>
              <p:cNvSpPr txBox="1"/>
              <p:nvPr/>
            </p:nvSpPr>
            <p:spPr>
              <a:xfrm>
                <a:off x="188686" y="5812696"/>
                <a:ext cx="6096000" cy="776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PA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P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A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PA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d>
                          <m:dPr>
                            <m:ctrlPr>
                              <a:rPr lang="es-P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PA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s-P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A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PA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s-P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PA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s-PA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A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s-P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A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PA" sz="2400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s-P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A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PA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s-PA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A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s-PA" sz="2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PA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PA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s-PA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PA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PA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P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A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PA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s-PA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A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s-PA" sz="2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PA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PA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s-PA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PA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P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PA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PA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P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A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PA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PA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A" sz="2400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s-PA" sz="2400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s-PA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PA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s-PA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s-PA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s-P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A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PA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PA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A" sz="2400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s-PA" sz="2400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s-PA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PA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s-PA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s-PA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s-PA" sz="2400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FE5CA02-CF9C-4D18-B30F-504152335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6" y="5812696"/>
                <a:ext cx="6096000" cy="776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2A00C058-5874-4943-AD7F-7A54D90EFADA}"/>
                  </a:ext>
                </a:extLst>
              </p:cNvPr>
              <p:cNvSpPr txBox="1"/>
              <p:nvPr/>
            </p:nvSpPr>
            <p:spPr>
              <a:xfrm>
                <a:off x="6342744" y="5151102"/>
                <a:ext cx="6096000" cy="1263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s-P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A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PA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PA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A" i="1" dirty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PA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PA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PA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PA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∗(1+</m:t>
                          </m:r>
                          <m:sSub>
                            <m:sSubPr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PA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P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PA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PA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PA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A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PA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PA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PA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PA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PA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PA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PA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P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P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PA" b="0" i="1" dirty="0" smtClean="0"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a:rPr lang="es-PA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PA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A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P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A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P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PA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A" i="1" dirty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PA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PA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PA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PA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PA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PA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s-PA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A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P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PA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2A00C058-5874-4943-AD7F-7A54D90EF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744" y="5151102"/>
                <a:ext cx="6096000" cy="12634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uadroTexto 22">
            <a:extLst>
              <a:ext uri="{FF2B5EF4-FFF2-40B4-BE49-F238E27FC236}">
                <a16:creationId xmlns:a16="http://schemas.microsoft.com/office/drawing/2014/main" id="{E895D21E-E3E9-4440-BB16-0E20478FE292}"/>
              </a:ext>
            </a:extLst>
          </p:cNvPr>
          <p:cNvSpPr txBox="1"/>
          <p:nvPr/>
        </p:nvSpPr>
        <p:spPr>
          <a:xfrm>
            <a:off x="2859314" y="1566815"/>
            <a:ext cx="119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Paralelo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3434601-B3B0-413E-A64C-AF8C1EE8C302}"/>
              </a:ext>
            </a:extLst>
          </p:cNvPr>
          <p:cNvSpPr txBox="1"/>
          <p:nvPr/>
        </p:nvSpPr>
        <p:spPr>
          <a:xfrm>
            <a:off x="0" y="6474030"/>
            <a:ext cx="1088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b="1" i="1" u="sng" dirty="0"/>
              <a:t>NOTE LA SIMETRÍA MATEMATICA EN SU SOLUCIÓN</a:t>
            </a:r>
          </a:p>
        </p:txBody>
      </p:sp>
    </p:spTree>
    <p:extLst>
      <p:ext uri="{BB962C8B-B14F-4D97-AF65-F5344CB8AC3E}">
        <p14:creationId xmlns:p14="http://schemas.microsoft.com/office/powerpoint/2010/main" val="53071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1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7|23.3|4.8|58.7|4.3|38.9|3.6|9.6|3.7|15.5|122.9|44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5|217|41.3|26.5|37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3|9.5|18.7|4.5|4.9|18.7|2.1|4|14|6.9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2765</TotalTime>
  <Words>2314</Words>
  <Application>Microsoft Office PowerPoint</Application>
  <PresentationFormat>Widescreen</PresentationFormat>
  <Paragraphs>225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Tema de Office</vt:lpstr>
      <vt:lpstr>MÉTODO DE LA FUNCIÓN DE TRANSFERENCIA</vt:lpstr>
      <vt:lpstr>La función de transferencia</vt:lpstr>
      <vt:lpstr>Modelo Matemático</vt:lpstr>
      <vt:lpstr>Solución de sistemas de ecuaciones mediante la regla de Cramer</vt:lpstr>
      <vt:lpstr>MODELADO DE SISTEMAS ELÉCTRICO Circuitos RLC</vt:lpstr>
      <vt:lpstr>PowerPoint Presentation</vt:lpstr>
      <vt:lpstr>Sistema eléctrico – Ejemplo #1</vt:lpstr>
      <vt:lpstr>Sistema eléctrico – Ejemplo #2</vt:lpstr>
      <vt:lpstr>Sistema eléctrico – Ejemplo #3</vt:lpstr>
      <vt:lpstr>Practica #1</vt:lpstr>
      <vt:lpstr>MODELADO DE SISTEMAS ELÉCTRICO Amplificadores Operacionales</vt:lpstr>
      <vt:lpstr>Amplificadores Operacionales</vt:lpstr>
      <vt:lpstr>MODELADO DE SISTEMAS MECÁNICOS Sistema traslacional</vt:lpstr>
      <vt:lpstr>PowerPoint Presentation</vt:lpstr>
      <vt:lpstr>Diagramas de cuerpo libre (D.C.L)-Leyes de Newton</vt:lpstr>
      <vt:lpstr>Grados de Libertad de un sistema Mecánico</vt:lpstr>
      <vt:lpstr>Sistema Mecánico – Ejemplo #1</vt:lpstr>
      <vt:lpstr>Ejemplo#2</vt:lpstr>
      <vt:lpstr>Practica#1</vt:lpstr>
      <vt:lpstr>Sistema Mecánico – Ejemplo #2 (Continuación)</vt:lpstr>
      <vt:lpstr>PowerPoint Presentation</vt:lpstr>
      <vt:lpstr>MODELADO DE SISTEMAS MECÁNICOS Sistema rotacional</vt:lpstr>
      <vt:lpstr>PowerPoint Presentation</vt:lpstr>
      <vt:lpstr>Sistema Mecánico – Ejemplo #1   Ejercicio 2.9 del  Nise</vt:lpstr>
      <vt:lpstr>Practica#1</vt:lpstr>
      <vt:lpstr>MODELADO DE SISTEMAS MECÁNICOS Sistema con engranes</vt:lpstr>
      <vt:lpstr>PowerPoint Presentation</vt:lpstr>
      <vt:lpstr>REPRESENTACION DE LOS ENGRANES EN EL DOMINIO DE “s” Función de transferencia para engranes con perdidas. Impedancia reflejada o referida.</vt:lpstr>
      <vt:lpstr>Sistema con Engranes – Ejemplo #1</vt:lpstr>
      <vt:lpstr>Sistema con Engranes – Ejemplo #2</vt:lpstr>
      <vt:lpstr>Practica#1</vt:lpstr>
      <vt:lpstr>Al examinar esta presentación detenidamente, quizás se haya dado cuenta 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transformada de Laplace</dc:title>
  <dc:creator>Ricardo Gutierrez</dc:creator>
  <cp:lastModifiedBy>Ricardo Gutierrez</cp:lastModifiedBy>
  <cp:revision>195</cp:revision>
  <dcterms:created xsi:type="dcterms:W3CDTF">2018-08-09T20:14:38Z</dcterms:created>
  <dcterms:modified xsi:type="dcterms:W3CDTF">2020-04-18T03:46:42Z</dcterms:modified>
</cp:coreProperties>
</file>