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4669" r:id="rId5"/>
    <p:sldId id="4670" r:id="rId6"/>
    <p:sldId id="4671" r:id="rId7"/>
    <p:sldId id="4674" r:id="rId8"/>
    <p:sldId id="4672" r:id="rId9"/>
    <p:sldId id="4673" r:id="rId10"/>
    <p:sldId id="4675" r:id="rId11"/>
    <p:sldId id="46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0638C-6655-D7A2-9454-CFD90AB97AA6}" name="Casey Halas" initials="CH" userId="S::chalas@iit.edu::8666f205-55ba-447d-86f4-be061bfa8e3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eine Suarez" initials="FS" lastIdx="3" clrIdx="0">
    <p:extLst>
      <p:ext uri="{19B8F6BF-5375-455C-9EA6-DF929625EA0E}">
        <p15:presenceInfo xmlns:p15="http://schemas.microsoft.com/office/powerpoint/2012/main" userId="S::fsuarez1@iit.edu::bafbe42a-f3f3-4350-911b-ec494b4b7bc6" providerId="AD"/>
      </p:ext>
    </p:extLst>
  </p:cmAuthor>
  <p:cmAuthor id="2" name="Fareine Suarez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6172F"/>
    <a:srgbClr val="E8243B"/>
    <a:srgbClr val="E2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0"/>
    <p:restoredTop sz="94422"/>
  </p:normalViewPr>
  <p:slideViewPr>
    <p:cSldViewPr snapToGrid="0">
      <p:cViewPr varScale="1">
        <p:scale>
          <a:sx n="121" d="100"/>
          <a:sy n="121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Schalm" userId="S::mschalm@iit.edu::37198ceb-f7c0-4586-a0e4-afffdcaec14b" providerId="AD" clId="Web-{A7042FD9-8FAE-431B-B74E-6611D7C89C3E}"/>
    <pc:docChg chg="addSld">
      <pc:chgData name="Edward Schalm" userId="S::mschalm@iit.edu::37198ceb-f7c0-4586-a0e4-afffdcaec14b" providerId="AD" clId="Web-{A7042FD9-8FAE-431B-B74E-6611D7C89C3E}" dt="2023-08-25T21:49:22.241" v="0"/>
      <pc:docMkLst>
        <pc:docMk/>
      </pc:docMkLst>
      <pc:sldChg chg="new">
        <pc:chgData name="Edward Schalm" userId="S::mschalm@iit.edu::37198ceb-f7c0-4586-a0e4-afffdcaec14b" providerId="AD" clId="Web-{A7042FD9-8FAE-431B-B74E-6611D7C89C3E}" dt="2023-08-25T21:49:22.241" v="0"/>
        <pc:sldMkLst>
          <pc:docMk/>
          <pc:sldMk cId="1515193711" sldId="4676"/>
        </pc:sldMkLst>
      </pc:sldChg>
    </pc:docChg>
  </pc:docChgLst>
  <pc:docChgLst>
    <pc:chgData name="Fred Hickernell" userId="66ec421e-6a5c-4931-bd29-5b4e2768e46d" providerId="ADAL" clId="{4644F96E-FA2A-414E-B723-A2BDE25133B2}"/>
    <pc:docChg chg="modSld">
      <pc:chgData name="Fred Hickernell" userId="66ec421e-6a5c-4931-bd29-5b4e2768e46d" providerId="ADAL" clId="{4644F96E-FA2A-414E-B723-A2BDE25133B2}" dt="2023-10-16T22:34:54.085" v="29" actId="20577"/>
      <pc:docMkLst>
        <pc:docMk/>
      </pc:docMkLst>
      <pc:sldChg chg="modSp mod">
        <pc:chgData name="Fred Hickernell" userId="66ec421e-6a5c-4931-bd29-5b4e2768e46d" providerId="ADAL" clId="{4644F96E-FA2A-414E-B723-A2BDE25133B2}" dt="2023-10-16T22:34:54.085" v="29" actId="20577"/>
        <pc:sldMkLst>
          <pc:docMk/>
          <pc:sldMk cId="1094638233" sldId="4670"/>
        </pc:sldMkLst>
        <pc:spChg chg="mod">
          <ac:chgData name="Fred Hickernell" userId="66ec421e-6a5c-4931-bd29-5b4e2768e46d" providerId="ADAL" clId="{4644F96E-FA2A-414E-B723-A2BDE25133B2}" dt="2023-10-16T22:34:54.085" v="29" actId="20577"/>
          <ac:spMkLst>
            <pc:docMk/>
            <pc:sldMk cId="1094638233" sldId="4670"/>
            <ac:spMk id="2" creationId="{4B692566-0176-7F47-B3CD-26291ACBE1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42976-0B40-49C6-8710-C10ACE832A0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CFAF6-58E7-44F6-84BD-8FFBAB8B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mpl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A43C-8045-D04F-3EAF-27426049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991"/>
            <a:ext cx="10515600" cy="1099781"/>
          </a:xfrm>
        </p:spPr>
        <p:txBody>
          <a:bodyPr lIns="0" tIns="0" rIns="0" bIns="0" anchor="t" anchorCtr="0"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A7AC-B84C-E3A0-08FD-B8307E6C31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718748"/>
            <a:ext cx="10515600" cy="4628081"/>
          </a:xfrm>
        </p:spPr>
        <p:txBody>
          <a:bodyPr lIns="0" tIns="0" rIns="0" bIns="91440"/>
          <a:lstStyle>
            <a:lvl1pPr>
              <a:lnSpc>
                <a:spcPct val="114000"/>
              </a:lnSpc>
              <a:spcAft>
                <a:spcPts val="600"/>
              </a:spcAft>
              <a:defRPr/>
            </a:lvl1pPr>
            <a:lvl2pPr>
              <a:lnSpc>
                <a:spcPct val="114000"/>
              </a:lnSpc>
              <a:spcAft>
                <a:spcPts val="600"/>
              </a:spcAft>
              <a:defRPr/>
            </a:lvl2pPr>
            <a:lvl3pPr>
              <a:lnSpc>
                <a:spcPct val="114000"/>
              </a:lnSpc>
              <a:spcAft>
                <a:spcPts val="600"/>
              </a:spcAft>
              <a:defRPr/>
            </a:lvl3pPr>
            <a:lvl4pPr>
              <a:lnSpc>
                <a:spcPct val="114000"/>
              </a:lnSpc>
              <a:spcAft>
                <a:spcPts val="600"/>
              </a:spcAft>
              <a:defRPr/>
            </a:lvl4pPr>
            <a:lvl5pPr>
              <a:lnSpc>
                <a:spcPct val="114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7EE0B8-C4FD-634B-D142-3AB8ADADB293}"/>
              </a:ext>
            </a:extLst>
          </p:cNvPr>
          <p:cNvGrpSpPr/>
          <p:nvPr userDrawn="1"/>
        </p:nvGrpSpPr>
        <p:grpSpPr>
          <a:xfrm>
            <a:off x="9430607" y="-13649"/>
            <a:ext cx="2787215" cy="906236"/>
            <a:chOff x="9430607" y="-13649"/>
            <a:chExt cx="2787215" cy="9062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A8F76A-990C-D9E7-B002-6244BD01BDD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669182" y="-13649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9A5E9A-72C8-2FBC-847D-1AD952D92CF0}"/>
                </a:ext>
              </a:extLst>
            </p:cNvPr>
            <p:cNvSpPr/>
            <p:nvPr userDrawn="1"/>
          </p:nvSpPr>
          <p:spPr>
            <a:xfrm>
              <a:off x="11303422" y="526827"/>
              <a:ext cx="365760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623B01-49D6-082A-9D71-01DACE4172B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69473" y="302332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69024A5-7D69-6712-1A1C-FEBD4C553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0607" y="329629"/>
              <a:ext cx="1472749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81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Featu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A8F76A-990C-D9E7-B002-6244BD01BDDC}"/>
              </a:ext>
            </a:extLst>
          </p:cNvPr>
          <p:cNvSpPr>
            <a:spLocks noChangeAspect="1"/>
          </p:cNvSpPr>
          <p:nvPr userDrawn="1"/>
        </p:nvSpPr>
        <p:spPr>
          <a:xfrm>
            <a:off x="11669182" y="-1364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A5E9A-72C8-2FBC-847D-1AD952D92CF0}"/>
              </a:ext>
            </a:extLst>
          </p:cNvPr>
          <p:cNvSpPr/>
          <p:nvPr userDrawn="1"/>
        </p:nvSpPr>
        <p:spPr>
          <a:xfrm>
            <a:off x="11303422" y="526827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23B01-49D6-082A-9D71-01DACE4172B0}"/>
              </a:ext>
            </a:extLst>
          </p:cNvPr>
          <p:cNvSpPr>
            <a:spLocks noChangeAspect="1"/>
          </p:cNvSpPr>
          <p:nvPr userDrawn="1"/>
        </p:nvSpPr>
        <p:spPr>
          <a:xfrm>
            <a:off x="11069473" y="302332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69024A5-7D69-6712-1A1C-FEBD4C553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607" y="329629"/>
            <a:ext cx="1472749" cy="182880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91C5999-DA03-635D-4931-7989731C01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363" y="-14288"/>
            <a:ext cx="6910388" cy="6872288"/>
          </a:xfrm>
          <a:custGeom>
            <a:avLst/>
            <a:gdLst>
              <a:gd name="connsiteX0" fmla="*/ 5244885 w 6910388"/>
              <a:gd name="connsiteY0" fmla="*/ 5968520 h 6872288"/>
              <a:gd name="connsiteX1" fmla="*/ 5244885 w 6910388"/>
              <a:gd name="connsiteY1" fmla="*/ 6242840 h 6872288"/>
              <a:gd name="connsiteX2" fmla="*/ 5519205 w 6910388"/>
              <a:gd name="connsiteY2" fmla="*/ 6242840 h 6872288"/>
              <a:gd name="connsiteX3" fmla="*/ 5519205 w 6910388"/>
              <a:gd name="connsiteY3" fmla="*/ 5968520 h 6872288"/>
              <a:gd name="connsiteX4" fmla="*/ 0 w 6910388"/>
              <a:gd name="connsiteY4" fmla="*/ 0 h 6872288"/>
              <a:gd name="connsiteX5" fmla="*/ 6910388 w 6910388"/>
              <a:gd name="connsiteY5" fmla="*/ 0 h 6872288"/>
              <a:gd name="connsiteX6" fmla="*/ 6910388 w 6910388"/>
              <a:gd name="connsiteY6" fmla="*/ 5968520 h 6872288"/>
              <a:gd name="connsiteX7" fmla="*/ 6010647 w 6910388"/>
              <a:gd name="connsiteY7" fmla="*/ 5968520 h 6872288"/>
              <a:gd name="connsiteX8" fmla="*/ 6010647 w 6910388"/>
              <a:gd name="connsiteY8" fmla="*/ 5478928 h 6872288"/>
              <a:gd name="connsiteX9" fmla="*/ 5521055 w 6910388"/>
              <a:gd name="connsiteY9" fmla="*/ 5478928 h 6872288"/>
              <a:gd name="connsiteX10" fmla="*/ 5521055 w 6910388"/>
              <a:gd name="connsiteY10" fmla="*/ 5968520 h 6872288"/>
              <a:gd name="connsiteX11" fmla="*/ 6010647 w 6910388"/>
              <a:gd name="connsiteY11" fmla="*/ 5968520 h 6872288"/>
              <a:gd name="connsiteX12" fmla="*/ 6010647 w 6910388"/>
              <a:gd name="connsiteY12" fmla="*/ 6872288 h 6872288"/>
              <a:gd name="connsiteX13" fmla="*/ 0 w 6910388"/>
              <a:gd name="connsiteY13" fmla="*/ 6872288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10388" h="6872288">
                <a:moveTo>
                  <a:pt x="5244885" y="5968520"/>
                </a:moveTo>
                <a:lnTo>
                  <a:pt x="5244885" y="6242840"/>
                </a:lnTo>
                <a:lnTo>
                  <a:pt x="5519205" y="6242840"/>
                </a:lnTo>
                <a:lnTo>
                  <a:pt x="5519205" y="5968520"/>
                </a:lnTo>
                <a:close/>
                <a:moveTo>
                  <a:pt x="0" y="0"/>
                </a:moveTo>
                <a:lnTo>
                  <a:pt x="6910388" y="0"/>
                </a:lnTo>
                <a:lnTo>
                  <a:pt x="6910388" y="5968520"/>
                </a:lnTo>
                <a:lnTo>
                  <a:pt x="6010647" y="5968520"/>
                </a:lnTo>
                <a:lnTo>
                  <a:pt x="6010647" y="5478928"/>
                </a:lnTo>
                <a:lnTo>
                  <a:pt x="5521055" y="5478928"/>
                </a:lnTo>
                <a:lnTo>
                  <a:pt x="5521055" y="5968520"/>
                </a:lnTo>
                <a:lnTo>
                  <a:pt x="6010647" y="5968520"/>
                </a:lnTo>
                <a:lnTo>
                  <a:pt x="6010647" y="6872288"/>
                </a:lnTo>
                <a:lnTo>
                  <a:pt x="0" y="68722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58E362CD-4121-272F-BA0B-9FFAC41A47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74687" y="1042372"/>
            <a:ext cx="4194495" cy="1099781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36A0603-9E9E-636C-3FFC-8B2F8349731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688" y="2222500"/>
            <a:ext cx="4019107" cy="399732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Feature Text</a:t>
            </a:r>
          </a:p>
        </p:txBody>
      </p:sp>
    </p:spTree>
    <p:extLst>
      <p:ext uri="{BB962C8B-B14F-4D97-AF65-F5344CB8AC3E}">
        <p14:creationId xmlns:p14="http://schemas.microsoft.com/office/powerpoint/2010/main" val="280855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Featu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A8F76A-990C-D9E7-B002-6244BD01BDDC}"/>
              </a:ext>
            </a:extLst>
          </p:cNvPr>
          <p:cNvSpPr>
            <a:spLocks noChangeAspect="1"/>
          </p:cNvSpPr>
          <p:nvPr userDrawn="1"/>
        </p:nvSpPr>
        <p:spPr>
          <a:xfrm>
            <a:off x="11669182" y="-1364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A5E9A-72C8-2FBC-847D-1AD952D92CF0}"/>
              </a:ext>
            </a:extLst>
          </p:cNvPr>
          <p:cNvSpPr/>
          <p:nvPr userDrawn="1"/>
        </p:nvSpPr>
        <p:spPr>
          <a:xfrm>
            <a:off x="11303422" y="526827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23B01-49D6-082A-9D71-01DACE4172B0}"/>
              </a:ext>
            </a:extLst>
          </p:cNvPr>
          <p:cNvSpPr>
            <a:spLocks noChangeAspect="1"/>
          </p:cNvSpPr>
          <p:nvPr userDrawn="1"/>
        </p:nvSpPr>
        <p:spPr>
          <a:xfrm>
            <a:off x="11069473" y="302332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69024A5-7D69-6712-1A1C-FEBD4C553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607" y="329629"/>
            <a:ext cx="1472749" cy="182880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91C5999-DA03-635D-4931-7989731C01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363" y="-14288"/>
            <a:ext cx="6910388" cy="6872288"/>
          </a:xfrm>
          <a:custGeom>
            <a:avLst/>
            <a:gdLst>
              <a:gd name="connsiteX0" fmla="*/ 5244885 w 6910388"/>
              <a:gd name="connsiteY0" fmla="*/ 5968520 h 6872288"/>
              <a:gd name="connsiteX1" fmla="*/ 5244885 w 6910388"/>
              <a:gd name="connsiteY1" fmla="*/ 6242840 h 6872288"/>
              <a:gd name="connsiteX2" fmla="*/ 5519205 w 6910388"/>
              <a:gd name="connsiteY2" fmla="*/ 6242840 h 6872288"/>
              <a:gd name="connsiteX3" fmla="*/ 5519205 w 6910388"/>
              <a:gd name="connsiteY3" fmla="*/ 5968520 h 6872288"/>
              <a:gd name="connsiteX4" fmla="*/ 0 w 6910388"/>
              <a:gd name="connsiteY4" fmla="*/ 0 h 6872288"/>
              <a:gd name="connsiteX5" fmla="*/ 6910388 w 6910388"/>
              <a:gd name="connsiteY5" fmla="*/ 0 h 6872288"/>
              <a:gd name="connsiteX6" fmla="*/ 6910388 w 6910388"/>
              <a:gd name="connsiteY6" fmla="*/ 5968520 h 6872288"/>
              <a:gd name="connsiteX7" fmla="*/ 6010647 w 6910388"/>
              <a:gd name="connsiteY7" fmla="*/ 5968520 h 6872288"/>
              <a:gd name="connsiteX8" fmla="*/ 6010647 w 6910388"/>
              <a:gd name="connsiteY8" fmla="*/ 5478928 h 6872288"/>
              <a:gd name="connsiteX9" fmla="*/ 5521055 w 6910388"/>
              <a:gd name="connsiteY9" fmla="*/ 5478928 h 6872288"/>
              <a:gd name="connsiteX10" fmla="*/ 5521055 w 6910388"/>
              <a:gd name="connsiteY10" fmla="*/ 5968520 h 6872288"/>
              <a:gd name="connsiteX11" fmla="*/ 6010647 w 6910388"/>
              <a:gd name="connsiteY11" fmla="*/ 5968520 h 6872288"/>
              <a:gd name="connsiteX12" fmla="*/ 6010647 w 6910388"/>
              <a:gd name="connsiteY12" fmla="*/ 6872288 h 6872288"/>
              <a:gd name="connsiteX13" fmla="*/ 0 w 6910388"/>
              <a:gd name="connsiteY13" fmla="*/ 6872288 h 68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910388" h="6872288">
                <a:moveTo>
                  <a:pt x="5244885" y="5968520"/>
                </a:moveTo>
                <a:lnTo>
                  <a:pt x="5244885" y="6242840"/>
                </a:lnTo>
                <a:lnTo>
                  <a:pt x="5519205" y="6242840"/>
                </a:lnTo>
                <a:lnTo>
                  <a:pt x="5519205" y="5968520"/>
                </a:lnTo>
                <a:close/>
                <a:moveTo>
                  <a:pt x="0" y="0"/>
                </a:moveTo>
                <a:lnTo>
                  <a:pt x="6910388" y="0"/>
                </a:lnTo>
                <a:lnTo>
                  <a:pt x="6910388" y="5968520"/>
                </a:lnTo>
                <a:lnTo>
                  <a:pt x="6010647" y="5968520"/>
                </a:lnTo>
                <a:lnTo>
                  <a:pt x="6010647" y="5478928"/>
                </a:lnTo>
                <a:lnTo>
                  <a:pt x="5521055" y="5478928"/>
                </a:lnTo>
                <a:lnTo>
                  <a:pt x="5521055" y="5968520"/>
                </a:lnTo>
                <a:lnTo>
                  <a:pt x="6010647" y="5968520"/>
                </a:lnTo>
                <a:lnTo>
                  <a:pt x="6010647" y="6872288"/>
                </a:lnTo>
                <a:lnTo>
                  <a:pt x="0" y="68722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ackground, headline and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9C5AA2-FFA3-8A9E-FE5E-DD4F7ABAC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943343 h 6858000"/>
              <a:gd name="connsiteX3" fmla="*/ 11279793 w 12192000"/>
              <a:gd name="connsiteY3" fmla="*/ 5943343 h 6858000"/>
              <a:gd name="connsiteX4" fmla="*/ 11279793 w 12192000"/>
              <a:gd name="connsiteY4" fmla="*/ 5331988 h 6858000"/>
              <a:gd name="connsiteX5" fmla="*/ 10664566 w 12192000"/>
              <a:gd name="connsiteY5" fmla="*/ 5331988 h 6858000"/>
              <a:gd name="connsiteX6" fmla="*/ 10664566 w 12192000"/>
              <a:gd name="connsiteY6" fmla="*/ 5943202 h 6858000"/>
              <a:gd name="connsiteX7" fmla="*/ 10281685 w 12192000"/>
              <a:gd name="connsiteY7" fmla="*/ 5943202 h 6858000"/>
              <a:gd name="connsiteX8" fmla="*/ 10281685 w 12192000"/>
              <a:gd name="connsiteY8" fmla="*/ 6327719 h 6858000"/>
              <a:gd name="connsiteX9" fmla="*/ 10666202 w 12192000"/>
              <a:gd name="connsiteY9" fmla="*/ 6327719 h 6858000"/>
              <a:gd name="connsiteX10" fmla="*/ 10666202 w 12192000"/>
              <a:gd name="connsiteY10" fmla="*/ 5947215 h 6858000"/>
              <a:gd name="connsiteX11" fmla="*/ 11279793 w 12192000"/>
              <a:gd name="connsiteY11" fmla="*/ 5947215 h 6858000"/>
              <a:gd name="connsiteX12" fmla="*/ 1127979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943343"/>
                </a:lnTo>
                <a:lnTo>
                  <a:pt x="11279793" y="5943343"/>
                </a:lnTo>
                <a:lnTo>
                  <a:pt x="11279793" y="5331988"/>
                </a:lnTo>
                <a:lnTo>
                  <a:pt x="10664566" y="5331988"/>
                </a:lnTo>
                <a:lnTo>
                  <a:pt x="10664566" y="5943202"/>
                </a:lnTo>
                <a:lnTo>
                  <a:pt x="10281685" y="5943202"/>
                </a:lnTo>
                <a:lnTo>
                  <a:pt x="10281685" y="6327719"/>
                </a:lnTo>
                <a:lnTo>
                  <a:pt x="10666202" y="6327719"/>
                </a:lnTo>
                <a:lnTo>
                  <a:pt x="10666202" y="5947215"/>
                </a:lnTo>
                <a:lnTo>
                  <a:pt x="11279793" y="5947215"/>
                </a:lnTo>
                <a:lnTo>
                  <a:pt x="1127979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900CB8C-F8BC-8748-AEBF-91EC7110F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5066" y="6285840"/>
            <a:ext cx="752133" cy="35027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C364F0A8-C279-55F0-C2F1-4A9CC6B5F2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B5B227E-2956-43F5-858E-A969454668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486529"/>
            <a:ext cx="4700588" cy="3702159"/>
          </a:xfrm>
        </p:spPr>
        <p:txBody>
          <a:bodyPr rIns="274320" anchor="ctr"/>
          <a:lstStyle>
            <a:lvl1pPr marL="0" indent="0">
              <a:buNone/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2E8C2B3-C562-9DBA-C03F-74326D88F9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38787" y="1485900"/>
            <a:ext cx="4987445" cy="4308844"/>
          </a:xfrm>
        </p:spPr>
        <p:txBody>
          <a:bodyPr lIns="274320" anchor="ctr"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3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, 2 subtitle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61358D6D-13CF-B4FF-00D4-C61E63B2CC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32560" y="-13649"/>
            <a:ext cx="5859440" cy="6871649"/>
          </a:xfrm>
          <a:custGeom>
            <a:avLst/>
            <a:gdLst>
              <a:gd name="connsiteX0" fmla="*/ 0 w 5859440"/>
              <a:gd name="connsiteY0" fmla="*/ 5330923 h 6871649"/>
              <a:gd name="connsiteX1" fmla="*/ 446686 w 5859440"/>
              <a:gd name="connsiteY1" fmla="*/ 5330923 h 6871649"/>
              <a:gd name="connsiteX2" fmla="*/ 446686 w 5859440"/>
              <a:gd name="connsiteY2" fmla="*/ 5861883 h 6871649"/>
              <a:gd name="connsiteX3" fmla="*/ 0 w 5859440"/>
              <a:gd name="connsiteY3" fmla="*/ 5861883 h 6871649"/>
              <a:gd name="connsiteX4" fmla="*/ 453789 w 5859440"/>
              <a:gd name="connsiteY4" fmla="*/ 5110479 h 6871649"/>
              <a:gd name="connsiteX5" fmla="*/ 636669 w 5859440"/>
              <a:gd name="connsiteY5" fmla="*/ 5110479 h 6871649"/>
              <a:gd name="connsiteX6" fmla="*/ 636669 w 5859440"/>
              <a:gd name="connsiteY6" fmla="*/ 5320650 h 6871649"/>
              <a:gd name="connsiteX7" fmla="*/ 453789 w 5859440"/>
              <a:gd name="connsiteY7" fmla="*/ 5320650 h 6871649"/>
              <a:gd name="connsiteX8" fmla="*/ 5112998 w 5859440"/>
              <a:gd name="connsiteY8" fmla="*/ 182205 h 6871649"/>
              <a:gd name="connsiteX9" fmla="*/ 5112998 w 5859440"/>
              <a:gd name="connsiteY9" fmla="*/ 776535 h 6871649"/>
              <a:gd name="connsiteX10" fmla="*/ 5697894 w 5859440"/>
              <a:gd name="connsiteY10" fmla="*/ 776535 h 6871649"/>
              <a:gd name="connsiteX11" fmla="*/ 5697894 w 5859440"/>
              <a:gd name="connsiteY11" fmla="*/ 182205 h 6871649"/>
              <a:gd name="connsiteX12" fmla="*/ 1136178 w 5859440"/>
              <a:gd name="connsiteY12" fmla="*/ 0 h 6871649"/>
              <a:gd name="connsiteX13" fmla="*/ 5859440 w 5859440"/>
              <a:gd name="connsiteY13" fmla="*/ 0 h 6871649"/>
              <a:gd name="connsiteX14" fmla="*/ 5859440 w 5859440"/>
              <a:gd name="connsiteY14" fmla="*/ 6871649 h 6871649"/>
              <a:gd name="connsiteX15" fmla="*/ 457200 w 5859440"/>
              <a:gd name="connsiteY15" fmla="*/ 6871649 h 6871649"/>
              <a:gd name="connsiteX16" fmla="*/ 457200 w 5859440"/>
              <a:gd name="connsiteY16" fmla="*/ 5861883 h 6871649"/>
              <a:gd name="connsiteX17" fmla="*/ 1136178 w 5859440"/>
              <a:gd name="connsiteY17" fmla="*/ 5861883 h 6871649"/>
              <a:gd name="connsiteX18" fmla="*/ 1136178 w 5859440"/>
              <a:gd name="connsiteY18" fmla="*/ 5330923 h 68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59440" h="6871649">
                <a:moveTo>
                  <a:pt x="0" y="5330923"/>
                </a:moveTo>
                <a:lnTo>
                  <a:pt x="446686" y="5330923"/>
                </a:lnTo>
                <a:lnTo>
                  <a:pt x="446686" y="5861883"/>
                </a:lnTo>
                <a:lnTo>
                  <a:pt x="0" y="5861883"/>
                </a:lnTo>
                <a:close/>
                <a:moveTo>
                  <a:pt x="453789" y="5110479"/>
                </a:moveTo>
                <a:lnTo>
                  <a:pt x="636669" y="5110479"/>
                </a:lnTo>
                <a:lnTo>
                  <a:pt x="636669" y="5320650"/>
                </a:lnTo>
                <a:lnTo>
                  <a:pt x="453789" y="5320650"/>
                </a:lnTo>
                <a:close/>
                <a:moveTo>
                  <a:pt x="5112998" y="182205"/>
                </a:moveTo>
                <a:lnTo>
                  <a:pt x="5112998" y="776535"/>
                </a:lnTo>
                <a:lnTo>
                  <a:pt x="5697894" y="776535"/>
                </a:lnTo>
                <a:lnTo>
                  <a:pt x="5697894" y="182205"/>
                </a:lnTo>
                <a:close/>
                <a:moveTo>
                  <a:pt x="1136178" y="0"/>
                </a:moveTo>
                <a:lnTo>
                  <a:pt x="5859440" y="0"/>
                </a:lnTo>
                <a:lnTo>
                  <a:pt x="5859440" y="6871649"/>
                </a:lnTo>
                <a:lnTo>
                  <a:pt x="457200" y="6871649"/>
                </a:lnTo>
                <a:lnTo>
                  <a:pt x="457200" y="5861883"/>
                </a:lnTo>
                <a:lnTo>
                  <a:pt x="1136178" y="5861883"/>
                </a:lnTo>
                <a:lnTo>
                  <a:pt x="1136178" y="53309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3BB6B-7E7E-5571-8661-93FB2DAE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65721"/>
            <a:ext cx="5256212" cy="853724"/>
          </a:xfrm>
        </p:spPr>
        <p:txBody>
          <a:bodyPr>
            <a:no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595C-C14D-FF80-70FC-8616C2B2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35281"/>
            <a:ext cx="5256212" cy="4551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1397-2EF6-9D46-2F0A-3B22BF3DA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415654"/>
            <a:ext cx="5256212" cy="39736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ADB2ACF-85CA-2BFA-1DF5-D1984F606F9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838201" y="1344637"/>
            <a:ext cx="5256212" cy="590643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5625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61358D6D-13CF-B4FF-00D4-C61E63B2CCD3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6332560" y="0"/>
            <a:ext cx="5859440" cy="6871649"/>
          </a:xfrm>
          <a:custGeom>
            <a:avLst/>
            <a:gdLst>
              <a:gd name="connsiteX0" fmla="*/ 0 w 5859440"/>
              <a:gd name="connsiteY0" fmla="*/ 5330923 h 6871649"/>
              <a:gd name="connsiteX1" fmla="*/ 446686 w 5859440"/>
              <a:gd name="connsiteY1" fmla="*/ 5330923 h 6871649"/>
              <a:gd name="connsiteX2" fmla="*/ 446686 w 5859440"/>
              <a:gd name="connsiteY2" fmla="*/ 5861883 h 6871649"/>
              <a:gd name="connsiteX3" fmla="*/ 0 w 5859440"/>
              <a:gd name="connsiteY3" fmla="*/ 5861883 h 6871649"/>
              <a:gd name="connsiteX4" fmla="*/ 453789 w 5859440"/>
              <a:gd name="connsiteY4" fmla="*/ 5110479 h 6871649"/>
              <a:gd name="connsiteX5" fmla="*/ 636669 w 5859440"/>
              <a:gd name="connsiteY5" fmla="*/ 5110479 h 6871649"/>
              <a:gd name="connsiteX6" fmla="*/ 636669 w 5859440"/>
              <a:gd name="connsiteY6" fmla="*/ 5320650 h 6871649"/>
              <a:gd name="connsiteX7" fmla="*/ 453789 w 5859440"/>
              <a:gd name="connsiteY7" fmla="*/ 5320650 h 6871649"/>
              <a:gd name="connsiteX8" fmla="*/ 5112998 w 5859440"/>
              <a:gd name="connsiteY8" fmla="*/ 182205 h 6871649"/>
              <a:gd name="connsiteX9" fmla="*/ 5112998 w 5859440"/>
              <a:gd name="connsiteY9" fmla="*/ 776535 h 6871649"/>
              <a:gd name="connsiteX10" fmla="*/ 5697894 w 5859440"/>
              <a:gd name="connsiteY10" fmla="*/ 776535 h 6871649"/>
              <a:gd name="connsiteX11" fmla="*/ 5697894 w 5859440"/>
              <a:gd name="connsiteY11" fmla="*/ 182205 h 6871649"/>
              <a:gd name="connsiteX12" fmla="*/ 1136178 w 5859440"/>
              <a:gd name="connsiteY12" fmla="*/ 0 h 6871649"/>
              <a:gd name="connsiteX13" fmla="*/ 5859440 w 5859440"/>
              <a:gd name="connsiteY13" fmla="*/ 0 h 6871649"/>
              <a:gd name="connsiteX14" fmla="*/ 5859440 w 5859440"/>
              <a:gd name="connsiteY14" fmla="*/ 6871649 h 6871649"/>
              <a:gd name="connsiteX15" fmla="*/ 457200 w 5859440"/>
              <a:gd name="connsiteY15" fmla="*/ 6871649 h 6871649"/>
              <a:gd name="connsiteX16" fmla="*/ 457200 w 5859440"/>
              <a:gd name="connsiteY16" fmla="*/ 5861883 h 6871649"/>
              <a:gd name="connsiteX17" fmla="*/ 1136178 w 5859440"/>
              <a:gd name="connsiteY17" fmla="*/ 5861883 h 6871649"/>
              <a:gd name="connsiteX18" fmla="*/ 1136178 w 5859440"/>
              <a:gd name="connsiteY18" fmla="*/ 5330923 h 687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59440" h="6871649">
                <a:moveTo>
                  <a:pt x="0" y="5330923"/>
                </a:moveTo>
                <a:lnTo>
                  <a:pt x="446686" y="5330923"/>
                </a:lnTo>
                <a:lnTo>
                  <a:pt x="446686" y="5861883"/>
                </a:lnTo>
                <a:lnTo>
                  <a:pt x="0" y="5861883"/>
                </a:lnTo>
                <a:close/>
                <a:moveTo>
                  <a:pt x="453789" y="5110479"/>
                </a:moveTo>
                <a:lnTo>
                  <a:pt x="636669" y="5110479"/>
                </a:lnTo>
                <a:lnTo>
                  <a:pt x="636669" y="5320650"/>
                </a:lnTo>
                <a:lnTo>
                  <a:pt x="453789" y="5320650"/>
                </a:lnTo>
                <a:close/>
                <a:moveTo>
                  <a:pt x="5112998" y="182205"/>
                </a:moveTo>
                <a:lnTo>
                  <a:pt x="5112998" y="776535"/>
                </a:lnTo>
                <a:lnTo>
                  <a:pt x="5697894" y="776535"/>
                </a:lnTo>
                <a:lnTo>
                  <a:pt x="5697894" y="182205"/>
                </a:lnTo>
                <a:close/>
                <a:moveTo>
                  <a:pt x="1136178" y="0"/>
                </a:moveTo>
                <a:lnTo>
                  <a:pt x="5859440" y="0"/>
                </a:lnTo>
                <a:lnTo>
                  <a:pt x="5859440" y="6871649"/>
                </a:lnTo>
                <a:lnTo>
                  <a:pt x="457200" y="6871649"/>
                </a:lnTo>
                <a:lnTo>
                  <a:pt x="457200" y="5861883"/>
                </a:lnTo>
                <a:lnTo>
                  <a:pt x="1136178" y="5861883"/>
                </a:lnTo>
                <a:lnTo>
                  <a:pt x="1136178" y="53309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3BB6B-7E7E-5571-8661-93FB2DAE9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303" y="786299"/>
            <a:ext cx="5256212" cy="999974"/>
          </a:xfrm>
        </p:spPr>
        <p:txBody>
          <a:bodyPr lIns="0" tIns="0" rIns="0" bIns="0">
            <a:noAutofit/>
          </a:bodyPr>
          <a:lstStyle>
            <a:lvl1pPr>
              <a:lnSpc>
                <a:spcPct val="90000"/>
              </a:lnSpc>
              <a:defRPr sz="3200" b="1">
                <a:latin typeface="+mn-lt"/>
              </a:defRPr>
            </a:lvl1pPr>
          </a:lstStyle>
          <a:p>
            <a:r>
              <a:rPr lang="en-US" dirty="0"/>
              <a:t>College Name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ADB2ACF-85CA-2BFA-1DF5-D1984F606F9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822299" y="1979355"/>
            <a:ext cx="5245580" cy="1148315"/>
          </a:xfrm>
          <a:noFill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1400" b="1">
                <a:solidFill>
                  <a:srgbClr val="D6172F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Key advantages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795F5C-FF0E-9F5E-19DC-9F1C66781C2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22299" y="3264195"/>
            <a:ext cx="5256212" cy="3092154"/>
          </a:xfrm>
        </p:spPr>
        <p:txBody>
          <a:bodyPr lIns="0" tIns="0" rIns="0" bIns="0">
            <a:normAutofit/>
          </a:bodyPr>
          <a:lstStyle>
            <a:lvl1pPr>
              <a:spcAft>
                <a:spcPts val="0"/>
              </a:spcAft>
              <a:defRPr sz="1400"/>
            </a:lvl1pPr>
            <a:lvl2pPr>
              <a:spcAft>
                <a:spcPts val="0"/>
              </a:spcAft>
              <a:defRPr sz="1200"/>
            </a:lvl2pPr>
            <a:lvl3pPr>
              <a:spcAft>
                <a:spcPts val="0"/>
              </a:spcAft>
              <a:defRPr sz="12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200"/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283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ackground and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9C5AA2-FFA3-8A9E-FE5E-DD4F7ABAC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943343 h 6858000"/>
              <a:gd name="connsiteX3" fmla="*/ 11279793 w 12192000"/>
              <a:gd name="connsiteY3" fmla="*/ 5943343 h 6858000"/>
              <a:gd name="connsiteX4" fmla="*/ 11279793 w 12192000"/>
              <a:gd name="connsiteY4" fmla="*/ 5331988 h 6858000"/>
              <a:gd name="connsiteX5" fmla="*/ 10664566 w 12192000"/>
              <a:gd name="connsiteY5" fmla="*/ 5331988 h 6858000"/>
              <a:gd name="connsiteX6" fmla="*/ 10664566 w 12192000"/>
              <a:gd name="connsiteY6" fmla="*/ 5943202 h 6858000"/>
              <a:gd name="connsiteX7" fmla="*/ 10281685 w 12192000"/>
              <a:gd name="connsiteY7" fmla="*/ 5943202 h 6858000"/>
              <a:gd name="connsiteX8" fmla="*/ 10281685 w 12192000"/>
              <a:gd name="connsiteY8" fmla="*/ 6327719 h 6858000"/>
              <a:gd name="connsiteX9" fmla="*/ 10666202 w 12192000"/>
              <a:gd name="connsiteY9" fmla="*/ 6327719 h 6858000"/>
              <a:gd name="connsiteX10" fmla="*/ 10666202 w 12192000"/>
              <a:gd name="connsiteY10" fmla="*/ 5947215 h 6858000"/>
              <a:gd name="connsiteX11" fmla="*/ 11279793 w 12192000"/>
              <a:gd name="connsiteY11" fmla="*/ 5947215 h 6858000"/>
              <a:gd name="connsiteX12" fmla="*/ 1127979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943343"/>
                </a:lnTo>
                <a:lnTo>
                  <a:pt x="11279793" y="5943343"/>
                </a:lnTo>
                <a:lnTo>
                  <a:pt x="11279793" y="5331988"/>
                </a:lnTo>
                <a:lnTo>
                  <a:pt x="10664566" y="5331988"/>
                </a:lnTo>
                <a:lnTo>
                  <a:pt x="10664566" y="5943202"/>
                </a:lnTo>
                <a:lnTo>
                  <a:pt x="10281685" y="5943202"/>
                </a:lnTo>
                <a:lnTo>
                  <a:pt x="10281685" y="6327719"/>
                </a:lnTo>
                <a:lnTo>
                  <a:pt x="10666202" y="6327719"/>
                </a:lnTo>
                <a:lnTo>
                  <a:pt x="10666202" y="5947215"/>
                </a:lnTo>
                <a:lnTo>
                  <a:pt x="11279793" y="5947215"/>
                </a:lnTo>
                <a:lnTo>
                  <a:pt x="1127979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900CB8C-F8BC-8748-AEBF-91EC7110F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5066" y="6285840"/>
            <a:ext cx="752133" cy="35027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C364F0A8-C279-55F0-C2F1-4A9CC6B5F2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50335"/>
            <a:ext cx="9794358" cy="3732028"/>
          </a:xfrm>
        </p:spPr>
        <p:txBody>
          <a:bodyPr anchor="ctr"/>
          <a:lstStyle>
            <a:lvl1pPr>
              <a:defRPr b="1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Pull quote or emphasis text</a:t>
            </a:r>
          </a:p>
        </p:txBody>
      </p:sp>
    </p:spTree>
    <p:extLst>
      <p:ext uri="{BB962C8B-B14F-4D97-AF65-F5344CB8AC3E}">
        <p14:creationId xmlns:p14="http://schemas.microsoft.com/office/powerpoint/2010/main" val="3849659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ackground and pull quote (red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99C5AA2-FFA3-8A9E-FE5E-DD4F7ABAC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943343 h 6858000"/>
              <a:gd name="connsiteX3" fmla="*/ 11279793 w 12192000"/>
              <a:gd name="connsiteY3" fmla="*/ 5943343 h 6858000"/>
              <a:gd name="connsiteX4" fmla="*/ 11279793 w 12192000"/>
              <a:gd name="connsiteY4" fmla="*/ 5331988 h 6858000"/>
              <a:gd name="connsiteX5" fmla="*/ 10664566 w 12192000"/>
              <a:gd name="connsiteY5" fmla="*/ 5331988 h 6858000"/>
              <a:gd name="connsiteX6" fmla="*/ 10664566 w 12192000"/>
              <a:gd name="connsiteY6" fmla="*/ 5943202 h 6858000"/>
              <a:gd name="connsiteX7" fmla="*/ 10281685 w 12192000"/>
              <a:gd name="connsiteY7" fmla="*/ 5943202 h 6858000"/>
              <a:gd name="connsiteX8" fmla="*/ 10281685 w 12192000"/>
              <a:gd name="connsiteY8" fmla="*/ 6327719 h 6858000"/>
              <a:gd name="connsiteX9" fmla="*/ 10666202 w 12192000"/>
              <a:gd name="connsiteY9" fmla="*/ 6327719 h 6858000"/>
              <a:gd name="connsiteX10" fmla="*/ 10666202 w 12192000"/>
              <a:gd name="connsiteY10" fmla="*/ 5947215 h 6858000"/>
              <a:gd name="connsiteX11" fmla="*/ 11279793 w 12192000"/>
              <a:gd name="connsiteY11" fmla="*/ 5947215 h 6858000"/>
              <a:gd name="connsiteX12" fmla="*/ 11279793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943343"/>
                </a:lnTo>
                <a:lnTo>
                  <a:pt x="11279793" y="5943343"/>
                </a:lnTo>
                <a:lnTo>
                  <a:pt x="11279793" y="5331988"/>
                </a:lnTo>
                <a:lnTo>
                  <a:pt x="10664566" y="5331988"/>
                </a:lnTo>
                <a:lnTo>
                  <a:pt x="10664566" y="5943202"/>
                </a:lnTo>
                <a:lnTo>
                  <a:pt x="10281685" y="5943202"/>
                </a:lnTo>
                <a:lnTo>
                  <a:pt x="10281685" y="6327719"/>
                </a:lnTo>
                <a:lnTo>
                  <a:pt x="10666202" y="6327719"/>
                </a:lnTo>
                <a:lnTo>
                  <a:pt x="10666202" y="5947215"/>
                </a:lnTo>
                <a:lnTo>
                  <a:pt x="11279793" y="5947215"/>
                </a:lnTo>
                <a:lnTo>
                  <a:pt x="1127979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900CB8C-F8BC-8748-AEBF-91EC7110F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75066" y="6285840"/>
            <a:ext cx="752132" cy="35027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C364F0A8-C279-55F0-C2F1-4A9CC6B5F2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50335"/>
            <a:ext cx="9794358" cy="3732028"/>
          </a:xfrm>
        </p:spPr>
        <p:txBody>
          <a:bodyPr lIns="0" tIns="0" rIns="0" bIns="0" anchor="ctr"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Pull quote or emphasis text</a:t>
            </a:r>
          </a:p>
        </p:txBody>
      </p:sp>
    </p:spTree>
    <p:extLst>
      <p:ext uri="{BB962C8B-B14F-4D97-AF65-F5344CB8AC3E}">
        <p14:creationId xmlns:p14="http://schemas.microsoft.com/office/powerpoint/2010/main" val="832452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1852FB-B7DB-E0A5-844A-5D334F96CE7B}"/>
              </a:ext>
            </a:extLst>
          </p:cNvPr>
          <p:cNvSpPr/>
          <p:nvPr userDrawn="1"/>
        </p:nvSpPr>
        <p:spPr>
          <a:xfrm>
            <a:off x="9894627" y="0"/>
            <a:ext cx="22973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BECB6-452D-3F29-31B8-5FC19675A40C}"/>
              </a:ext>
            </a:extLst>
          </p:cNvPr>
          <p:cNvSpPr>
            <a:spLocks noChangeAspect="1"/>
          </p:cNvSpPr>
          <p:nvPr userDrawn="1"/>
        </p:nvSpPr>
        <p:spPr>
          <a:xfrm>
            <a:off x="8614467" y="5577840"/>
            <a:ext cx="128016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9E4BE-F21D-C343-8269-36CC20B633BA}"/>
              </a:ext>
            </a:extLst>
          </p:cNvPr>
          <p:cNvSpPr>
            <a:spLocks noChangeAspect="1"/>
          </p:cNvSpPr>
          <p:nvPr userDrawn="1"/>
        </p:nvSpPr>
        <p:spPr>
          <a:xfrm>
            <a:off x="7777859" y="4754880"/>
            <a:ext cx="82296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2940-FA47-0535-086C-B5D9D1359701}"/>
              </a:ext>
            </a:extLst>
          </p:cNvPr>
          <p:cNvSpPr>
            <a:spLocks noChangeAspect="1"/>
          </p:cNvSpPr>
          <p:nvPr userDrawn="1"/>
        </p:nvSpPr>
        <p:spPr>
          <a:xfrm>
            <a:off x="7302235" y="5585346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D81EA54-2F85-826C-8191-9C51C9784C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4630" y="2489156"/>
            <a:ext cx="6866189" cy="8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1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1852FB-B7DB-E0A5-844A-5D334F96CE7B}"/>
              </a:ext>
            </a:extLst>
          </p:cNvPr>
          <p:cNvSpPr/>
          <p:nvPr userDrawn="1"/>
        </p:nvSpPr>
        <p:spPr>
          <a:xfrm>
            <a:off x="9894627" y="0"/>
            <a:ext cx="22973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BECB6-452D-3F29-31B8-5FC19675A40C}"/>
              </a:ext>
            </a:extLst>
          </p:cNvPr>
          <p:cNvSpPr>
            <a:spLocks noChangeAspect="1"/>
          </p:cNvSpPr>
          <p:nvPr userDrawn="1"/>
        </p:nvSpPr>
        <p:spPr>
          <a:xfrm>
            <a:off x="8614467" y="5577840"/>
            <a:ext cx="128016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9E4BE-F21D-C343-8269-36CC20B633BA}"/>
              </a:ext>
            </a:extLst>
          </p:cNvPr>
          <p:cNvSpPr>
            <a:spLocks noChangeAspect="1"/>
          </p:cNvSpPr>
          <p:nvPr userDrawn="1"/>
        </p:nvSpPr>
        <p:spPr>
          <a:xfrm>
            <a:off x="7777859" y="4754880"/>
            <a:ext cx="82296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2940-FA47-0535-086C-B5D9D1359701}"/>
              </a:ext>
            </a:extLst>
          </p:cNvPr>
          <p:cNvSpPr>
            <a:spLocks noChangeAspect="1"/>
          </p:cNvSpPr>
          <p:nvPr userDrawn="1"/>
        </p:nvSpPr>
        <p:spPr>
          <a:xfrm>
            <a:off x="7302235" y="5585346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54C17-B23C-576E-F125-FA6989F67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36457"/>
            <a:ext cx="6774712" cy="1697590"/>
          </a:xfrm>
        </p:spPr>
        <p:txBody>
          <a:bodyPr lIns="0" tIns="0" rIns="0" bIns="0" anchor="ctr"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35B3C10-B380-2445-8847-0DE0FC21C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173" y="5801578"/>
            <a:ext cx="1516145" cy="7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785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1852FB-B7DB-E0A5-844A-5D334F96CE7B}"/>
              </a:ext>
            </a:extLst>
          </p:cNvPr>
          <p:cNvSpPr/>
          <p:nvPr userDrawn="1"/>
        </p:nvSpPr>
        <p:spPr>
          <a:xfrm>
            <a:off x="9894627" y="0"/>
            <a:ext cx="22973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BECB6-452D-3F29-31B8-5FC19675A40C}"/>
              </a:ext>
            </a:extLst>
          </p:cNvPr>
          <p:cNvSpPr>
            <a:spLocks noChangeAspect="1"/>
          </p:cNvSpPr>
          <p:nvPr userDrawn="1"/>
        </p:nvSpPr>
        <p:spPr>
          <a:xfrm>
            <a:off x="8614467" y="5577840"/>
            <a:ext cx="1280160" cy="1280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9E4BE-F21D-C343-8269-36CC20B633BA}"/>
              </a:ext>
            </a:extLst>
          </p:cNvPr>
          <p:cNvSpPr>
            <a:spLocks noChangeAspect="1"/>
          </p:cNvSpPr>
          <p:nvPr userDrawn="1"/>
        </p:nvSpPr>
        <p:spPr>
          <a:xfrm>
            <a:off x="7777859" y="4754880"/>
            <a:ext cx="822960" cy="822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12940-FA47-0535-086C-B5D9D1359701}"/>
              </a:ext>
            </a:extLst>
          </p:cNvPr>
          <p:cNvSpPr>
            <a:spLocks noChangeAspect="1"/>
          </p:cNvSpPr>
          <p:nvPr userDrawn="1"/>
        </p:nvSpPr>
        <p:spPr>
          <a:xfrm>
            <a:off x="7302235" y="5585346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3D7FA-B191-D953-42DF-A56B08BB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180"/>
            <a:ext cx="8728881" cy="776884"/>
          </a:xfrm>
        </p:spPr>
        <p:txBody>
          <a:bodyPr lIns="0" tIns="0" rIns="0" bIns="0" anchor="t" anchorCtr="0"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E91B89-0A70-0C28-1609-FE1F4B0C7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2173" y="5801578"/>
            <a:ext cx="1516145" cy="7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7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A43C-8045-D04F-3EAF-274260496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34991"/>
            <a:ext cx="10459873" cy="13297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A8F76A-990C-D9E7-B002-6244BD01BDDC}"/>
              </a:ext>
            </a:extLst>
          </p:cNvPr>
          <p:cNvSpPr>
            <a:spLocks noChangeAspect="1"/>
          </p:cNvSpPr>
          <p:nvPr userDrawn="1"/>
        </p:nvSpPr>
        <p:spPr>
          <a:xfrm>
            <a:off x="11669182" y="-1364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A5E9A-72C8-2FBC-847D-1AD952D92CF0}"/>
              </a:ext>
            </a:extLst>
          </p:cNvPr>
          <p:cNvSpPr/>
          <p:nvPr userDrawn="1"/>
        </p:nvSpPr>
        <p:spPr>
          <a:xfrm>
            <a:off x="11303422" y="526827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23B01-49D6-082A-9D71-01DACE4172B0}"/>
              </a:ext>
            </a:extLst>
          </p:cNvPr>
          <p:cNvSpPr>
            <a:spLocks noChangeAspect="1"/>
          </p:cNvSpPr>
          <p:nvPr userDrawn="1"/>
        </p:nvSpPr>
        <p:spPr>
          <a:xfrm>
            <a:off x="11069473" y="302332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69024A5-7D69-6712-1A1C-FEBD4C553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607" y="329629"/>
            <a:ext cx="1472749" cy="1828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503DE61-D5E4-964D-AB3D-EB378795C3F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838200" y="1892020"/>
            <a:ext cx="10459872" cy="857839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2800" b="1">
                <a:solidFill>
                  <a:srgbClr val="D6172F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3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A43C-8045-D04F-3EAF-27426049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991"/>
            <a:ext cx="10515600" cy="1099781"/>
          </a:xfrm>
        </p:spPr>
        <p:txBody>
          <a:bodyPr lIns="0" tIns="0" rIns="0" bIns="0" anchor="t" anchorCtr="0"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A8F76A-990C-D9E7-B002-6244BD01BDDC}"/>
              </a:ext>
            </a:extLst>
          </p:cNvPr>
          <p:cNvSpPr>
            <a:spLocks noChangeAspect="1"/>
          </p:cNvSpPr>
          <p:nvPr userDrawn="1"/>
        </p:nvSpPr>
        <p:spPr>
          <a:xfrm>
            <a:off x="11669182" y="-1364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A5E9A-72C8-2FBC-847D-1AD952D92CF0}"/>
              </a:ext>
            </a:extLst>
          </p:cNvPr>
          <p:cNvSpPr/>
          <p:nvPr userDrawn="1"/>
        </p:nvSpPr>
        <p:spPr>
          <a:xfrm>
            <a:off x="11303422" y="526827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23B01-49D6-082A-9D71-01DACE4172B0}"/>
              </a:ext>
            </a:extLst>
          </p:cNvPr>
          <p:cNvSpPr>
            <a:spLocks noChangeAspect="1"/>
          </p:cNvSpPr>
          <p:nvPr userDrawn="1"/>
        </p:nvSpPr>
        <p:spPr>
          <a:xfrm>
            <a:off x="11069473" y="302332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69024A5-7D69-6712-1A1C-FEBD4C553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607" y="329629"/>
            <a:ext cx="147274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A8F76A-990C-D9E7-B002-6244BD01BDDC}"/>
              </a:ext>
            </a:extLst>
          </p:cNvPr>
          <p:cNvSpPr>
            <a:spLocks noChangeAspect="1"/>
          </p:cNvSpPr>
          <p:nvPr userDrawn="1"/>
        </p:nvSpPr>
        <p:spPr>
          <a:xfrm>
            <a:off x="11669182" y="-13649"/>
            <a:ext cx="548640" cy="548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9A5E9A-72C8-2FBC-847D-1AD952D92CF0}"/>
              </a:ext>
            </a:extLst>
          </p:cNvPr>
          <p:cNvSpPr/>
          <p:nvPr userDrawn="1"/>
        </p:nvSpPr>
        <p:spPr>
          <a:xfrm>
            <a:off x="11303422" y="526827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23B01-49D6-082A-9D71-01DACE4172B0}"/>
              </a:ext>
            </a:extLst>
          </p:cNvPr>
          <p:cNvSpPr>
            <a:spLocks noChangeAspect="1"/>
          </p:cNvSpPr>
          <p:nvPr userDrawn="1"/>
        </p:nvSpPr>
        <p:spPr>
          <a:xfrm>
            <a:off x="11069473" y="302332"/>
            <a:ext cx="228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69024A5-7D69-6712-1A1C-FEBD4C553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607" y="329629"/>
            <a:ext cx="1472749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ith sub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B6B-7E7E-5571-8661-93FB2DAE9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595C-C14D-FF80-70FC-8616C2B2D8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7994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1397-2EF6-9D46-2F0A-3B22BF3DAB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103854"/>
            <a:ext cx="5157787" cy="4085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23958-CA18-9755-FE8F-9C5580194BA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7994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D2E76-B288-4F6A-4D16-EB58A6AF768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03854"/>
            <a:ext cx="5183188" cy="4085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DB2AAD-2909-3CC7-68BF-29D2E5AB5C43}"/>
              </a:ext>
            </a:extLst>
          </p:cNvPr>
          <p:cNvGrpSpPr/>
          <p:nvPr userDrawn="1"/>
        </p:nvGrpSpPr>
        <p:grpSpPr>
          <a:xfrm>
            <a:off x="9430607" y="-13649"/>
            <a:ext cx="2787215" cy="906236"/>
            <a:chOff x="9430607" y="-13649"/>
            <a:chExt cx="2787215" cy="9062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54C94D-459A-56EC-62E4-00C4894DEA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669182" y="-13649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D786BC-64F6-5A1A-9209-673B34D02AA3}"/>
                </a:ext>
              </a:extLst>
            </p:cNvPr>
            <p:cNvSpPr/>
            <p:nvPr userDrawn="1"/>
          </p:nvSpPr>
          <p:spPr>
            <a:xfrm>
              <a:off x="11303422" y="526827"/>
              <a:ext cx="365760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68FE3D-E3E3-C833-6444-41DBF18503B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69473" y="302332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ED012CF-2E84-EEC5-14FF-E8EFB7DB84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0607" y="329629"/>
              <a:ext cx="1472749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54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 with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B6B-7E7E-5571-8661-93FB2DAE9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595C-C14D-FF80-70FC-8616C2B2D8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279942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1397-2EF6-9D46-2F0A-3B22BF3DAB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103854"/>
            <a:ext cx="5157787" cy="4085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Text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DB2AAD-2909-3CC7-68BF-29D2E5AB5C43}"/>
              </a:ext>
            </a:extLst>
          </p:cNvPr>
          <p:cNvGrpSpPr/>
          <p:nvPr userDrawn="1"/>
        </p:nvGrpSpPr>
        <p:grpSpPr>
          <a:xfrm>
            <a:off x="9430607" y="-13649"/>
            <a:ext cx="2787215" cy="906236"/>
            <a:chOff x="9430607" y="-13649"/>
            <a:chExt cx="2787215" cy="9062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54C94D-459A-56EC-62E4-00C4894DEA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669182" y="-13649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D786BC-64F6-5A1A-9209-673B34D02AA3}"/>
                </a:ext>
              </a:extLst>
            </p:cNvPr>
            <p:cNvSpPr/>
            <p:nvPr userDrawn="1"/>
          </p:nvSpPr>
          <p:spPr>
            <a:xfrm>
              <a:off x="11303422" y="526827"/>
              <a:ext cx="365760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68FE3D-E3E3-C833-6444-41DBF18503B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69473" y="302332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ED012CF-2E84-EEC5-14FF-E8EFB7DB84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0607" y="329629"/>
              <a:ext cx="1472749" cy="182880"/>
            </a:xfrm>
            <a:prstGeom prst="rect">
              <a:avLst/>
            </a:prstGeom>
          </p:spPr>
        </p:pic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BFF445B-A0A6-0E36-0FE7-012F17BD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BE27F31-BD66-A49C-9735-B64BE582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(2 subtitle leve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B6B-7E7E-5571-8661-93FB2DAE9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34991"/>
            <a:ext cx="10515600" cy="653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C595C-C14D-FF80-70FC-8616C2B2D8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806332"/>
            <a:ext cx="5157787" cy="65340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1397-2EF6-9D46-2F0A-3B22BF3DAB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59732"/>
            <a:ext cx="5157787" cy="4085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23958-CA18-9755-FE8F-9C5580194BA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806330"/>
            <a:ext cx="5183188" cy="65340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D2E76-B288-4F6A-4D16-EB58A6AF768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59732"/>
            <a:ext cx="5183188" cy="4085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ADB2ACF-85CA-2BFA-1DF5-D1984F606F9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838200" y="1218214"/>
            <a:ext cx="10515600" cy="588116"/>
          </a:xfrm>
          <a:noFill/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637B95-C4E6-6F99-8476-B3A2BF3FA5FB}"/>
              </a:ext>
            </a:extLst>
          </p:cNvPr>
          <p:cNvGrpSpPr/>
          <p:nvPr userDrawn="1"/>
        </p:nvGrpSpPr>
        <p:grpSpPr>
          <a:xfrm>
            <a:off x="9430607" y="-13649"/>
            <a:ext cx="2787215" cy="906236"/>
            <a:chOff x="9430607" y="-13649"/>
            <a:chExt cx="2787215" cy="9062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46F855-C44C-D009-3F25-777EECFC60A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669182" y="-13649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C9DE09-E9A4-1BF8-36CD-0846ACA7294E}"/>
                </a:ext>
              </a:extLst>
            </p:cNvPr>
            <p:cNvSpPr/>
            <p:nvPr userDrawn="1"/>
          </p:nvSpPr>
          <p:spPr>
            <a:xfrm>
              <a:off x="11303422" y="526827"/>
              <a:ext cx="365760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B66339-BE82-31F2-1294-6AF6B38F1DC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69473" y="302332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D597C5D-53A2-BF41-A54E-F6BD96F80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0607" y="329629"/>
              <a:ext cx="1472749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7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and call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B6B-7E7E-5571-8661-93FB2DAE9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36308"/>
            <a:ext cx="10515600" cy="653400"/>
          </a:xfrm>
        </p:spPr>
        <p:txBody>
          <a:bodyPr lIns="0" tIns="0" rIns="0" bIns="0" anchor="t" anchorCtr="0"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1397-2EF6-9D46-2F0A-3B22BF3DAB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837471"/>
            <a:ext cx="5256212" cy="470938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23958-CA18-9755-FE8F-9C5580194BA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55642" y="1807647"/>
            <a:ext cx="4596570" cy="3621678"/>
          </a:xfrm>
          <a:solidFill>
            <a:schemeClr val="accent3">
              <a:lumMod val="40000"/>
              <a:lumOff val="60000"/>
            </a:schemeClr>
          </a:solidFill>
        </p:spPr>
        <p:txBody>
          <a:bodyPr lIns="182880" tIns="182880" rIns="182880" bIns="182880" anchor="ctr"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Call-out box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ADB2ACF-85CA-2BFA-1DF5-D1984F606F9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838200" y="1219531"/>
            <a:ext cx="10515600" cy="588116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637B95-C4E6-6F99-8476-B3A2BF3FA5FB}"/>
              </a:ext>
            </a:extLst>
          </p:cNvPr>
          <p:cNvGrpSpPr/>
          <p:nvPr userDrawn="1"/>
        </p:nvGrpSpPr>
        <p:grpSpPr>
          <a:xfrm>
            <a:off x="9430607" y="-13649"/>
            <a:ext cx="2787215" cy="906236"/>
            <a:chOff x="9430607" y="-13649"/>
            <a:chExt cx="2787215" cy="9062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46F855-C44C-D009-3F25-777EECFC60A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669182" y="-13649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C9DE09-E9A4-1BF8-36CD-0846ACA7294E}"/>
                </a:ext>
              </a:extLst>
            </p:cNvPr>
            <p:cNvSpPr/>
            <p:nvPr userDrawn="1"/>
          </p:nvSpPr>
          <p:spPr>
            <a:xfrm>
              <a:off x="11303422" y="526827"/>
              <a:ext cx="365760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B66339-BE82-31F2-1294-6AF6B38F1DC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69473" y="302332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D597C5D-53A2-BF41-A54E-F6BD96F80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0607" y="329629"/>
              <a:ext cx="1472749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34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BB6B-7E7E-5571-8661-93FB2DAE9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36303"/>
            <a:ext cx="10515600" cy="653400"/>
          </a:xfrm>
        </p:spPr>
        <p:txBody>
          <a:bodyPr lIns="0" tIns="0" rIns="0" bIns="0" anchor="t" anchorCtr="0"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11397-2EF6-9D46-2F0A-3B22BF3DAB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1837466"/>
            <a:ext cx="10514012" cy="4709388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ADB2ACF-85CA-2BFA-1DF5-D1984F606F9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838200" y="1219526"/>
            <a:ext cx="10515600" cy="588116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24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637B95-C4E6-6F99-8476-B3A2BF3FA5FB}"/>
              </a:ext>
            </a:extLst>
          </p:cNvPr>
          <p:cNvGrpSpPr/>
          <p:nvPr userDrawn="1"/>
        </p:nvGrpSpPr>
        <p:grpSpPr>
          <a:xfrm>
            <a:off x="9430607" y="-13649"/>
            <a:ext cx="2787215" cy="906236"/>
            <a:chOff x="9430607" y="-13649"/>
            <a:chExt cx="2787215" cy="9062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46F855-C44C-D009-3F25-777EECFC60A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669182" y="-13649"/>
              <a:ext cx="548640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C9DE09-E9A4-1BF8-36CD-0846ACA7294E}"/>
                </a:ext>
              </a:extLst>
            </p:cNvPr>
            <p:cNvSpPr/>
            <p:nvPr userDrawn="1"/>
          </p:nvSpPr>
          <p:spPr>
            <a:xfrm>
              <a:off x="11303422" y="526827"/>
              <a:ext cx="365760" cy="365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B66339-BE82-31F2-1294-6AF6B38F1DC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69473" y="302332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D597C5D-53A2-BF41-A54E-F6BD96F80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0607" y="329629"/>
              <a:ext cx="1472749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16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DFFC8-8612-2C43-15B5-6947484B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612"/>
            <a:ext cx="10515600" cy="10997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BAB19-7FD7-60E2-430D-31F22F46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20369"/>
            <a:ext cx="10515600" cy="46280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91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33" r:id="rId2"/>
    <p:sldLayoutId id="2147483732" r:id="rId3"/>
    <p:sldLayoutId id="2147483739" r:id="rId4"/>
    <p:sldLayoutId id="2147483653" r:id="rId5"/>
    <p:sldLayoutId id="2147483742" r:id="rId6"/>
    <p:sldLayoutId id="2147483735" r:id="rId7"/>
    <p:sldLayoutId id="2147483737" r:id="rId8"/>
    <p:sldLayoutId id="2147483736" r:id="rId9"/>
    <p:sldLayoutId id="2147483743" r:id="rId10"/>
    <p:sldLayoutId id="2147483747" r:id="rId11"/>
    <p:sldLayoutId id="2147483741" r:id="rId12"/>
    <p:sldLayoutId id="2147483738" r:id="rId13"/>
    <p:sldLayoutId id="2147483740" r:id="rId14"/>
    <p:sldLayoutId id="2147483745" r:id="rId15"/>
    <p:sldLayoutId id="2147483748" r:id="rId16"/>
    <p:sldLayoutId id="2147483673" r:id="rId17"/>
    <p:sldLayoutId id="2147483744" r:id="rId18"/>
    <p:sldLayoutId id="2147483749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3600" b="1" kern="1200">
          <a:solidFill>
            <a:srgbClr val="00000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80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2566-0176-7F47-B3CD-26291ACB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</a:t>
            </a:r>
            <a:r>
              <a:rPr lang="en-US"/>
              <a:t>of Research </a:t>
            </a:r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A11C-89CA-CB4A-8298-F60B62B7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9A7C53-2452-5E4B-96AA-8CA1864684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E9AC8C6-9A5A-5445-B3A5-8D888A9F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7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0CF4-A2AD-1E41-9B54-737924BA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BCA5-AE40-2547-94A7-105A16BFD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B0949C5-49F4-CD49-9C6A-9536FD20C2F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53C34E4-4C73-784B-B81F-A9CFFADFEB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3D100E-FE14-3042-AF9F-15218AD3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FB16-7181-2B44-A7F9-80181F5C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F40A-1EF3-7540-BC46-7754A17E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82A4-9FBD-7CE2-CE0E-FA68CAD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linoisTech">
      <a:dk1>
        <a:srgbClr val="3F3F3F"/>
      </a:dk1>
      <a:lt1>
        <a:srgbClr val="FFFFFF"/>
      </a:lt1>
      <a:dk2>
        <a:srgbClr val="FFFFFF"/>
      </a:dk2>
      <a:lt2>
        <a:srgbClr val="3F3F3F"/>
      </a:lt2>
      <a:accent1>
        <a:srgbClr val="D6172F"/>
      </a:accent1>
      <a:accent2>
        <a:srgbClr val="76777B"/>
      </a:accent2>
      <a:accent3>
        <a:srgbClr val="FF9900"/>
      </a:accent3>
      <a:accent4>
        <a:srgbClr val="3F3F3F"/>
      </a:accent4>
      <a:accent5>
        <a:srgbClr val="000000"/>
      </a:accent5>
      <a:accent6>
        <a:srgbClr val="D6172F"/>
      </a:accent6>
      <a:hlink>
        <a:srgbClr val="D6172F"/>
      </a:hlink>
      <a:folHlink>
        <a:srgbClr val="D6172F"/>
      </a:folHlink>
    </a:clrScheme>
    <a:fontScheme name="Custom 3">
      <a:majorFont>
        <a:latin typeface="Roboto Slab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e6a1ecf-a05e-43ef-92f8-ea008517f969">
      <Terms xmlns="http://schemas.microsoft.com/office/infopath/2007/PartnerControls"/>
    </lcf76f155ced4ddcb4097134ff3c332f>
    <TaxCatchAll xmlns="e6883290-0ea6-4bd8-985c-1577e0d6316f" xsi:nil="true"/>
    <SharedWithUsers xmlns="e6883290-0ea6-4bd8-985c-1577e0d6316f">
      <UserInfo>
        <DisplayName>Adam Hock</DisplayName>
        <AccountId>375</AccountId>
        <AccountType/>
      </UserInfo>
      <UserInfo>
        <DisplayName>Fred Hickernell</DisplayName>
        <AccountId>70</AccountId>
        <AccountType/>
      </UserInfo>
      <UserInfo>
        <DisplayName>Jennifer deWinter</DisplayName>
        <AccountId>376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CDE1DD1C977846AD65444E0B831641" ma:contentTypeVersion="14" ma:contentTypeDescription="Create a new document." ma:contentTypeScope="" ma:versionID="b60f052040ebae65737da11457dc53de">
  <xsd:schema xmlns:xsd="http://www.w3.org/2001/XMLSchema" xmlns:xs="http://www.w3.org/2001/XMLSchema" xmlns:p="http://schemas.microsoft.com/office/2006/metadata/properties" xmlns:ns2="4e6a1ecf-a05e-43ef-92f8-ea008517f969" xmlns:ns3="e6883290-0ea6-4bd8-985c-1577e0d6316f" targetNamespace="http://schemas.microsoft.com/office/2006/metadata/properties" ma:root="true" ma:fieldsID="66db7cb7db67eb82c5e9b361fb3a6fd8" ns2:_="" ns3:_="">
    <xsd:import namespace="4e6a1ecf-a05e-43ef-92f8-ea008517f969"/>
    <xsd:import namespace="e6883290-0ea6-4bd8-985c-1577e0d631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a1ecf-a05e-43ef-92f8-ea008517f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9385edac-7dde-45e2-9c81-e59ec713b3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83290-0ea6-4bd8-985c-1577e0d6316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ed5664bc-2980-46cb-aab1-74a3e86a40ca}" ma:internalName="TaxCatchAll" ma:showField="CatchAllData" ma:web="e6883290-0ea6-4bd8-985c-1577e0d631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2BDBC5-D0B1-4D5A-A86E-1DA631B13B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C32DC7-E3A3-465F-8AA6-DA82BC343A61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6883290-0ea6-4bd8-985c-1577e0d6316f"/>
    <ds:schemaRef ds:uri="4e6a1ecf-a05e-43ef-92f8-ea008517f969"/>
  </ds:schemaRefs>
</ds:datastoreItem>
</file>

<file path=customXml/itemProps3.xml><?xml version="1.0" encoding="utf-8"?>
<ds:datastoreItem xmlns:ds="http://schemas.openxmlformats.org/officeDocument/2006/customXml" ds:itemID="{86E0CBBB-3CF5-40A7-A4DB-EE506FDFA5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6a1ecf-a05e-43ef-92f8-ea008517f969"/>
    <ds:schemaRef ds:uri="e6883290-0ea6-4bd8-985c-1577e0d631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4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 Slab Black</vt:lpstr>
      <vt:lpstr>Source Sans Pro</vt:lpstr>
      <vt:lpstr>Wingdings</vt:lpstr>
      <vt:lpstr>Office Theme</vt:lpstr>
      <vt:lpstr>PowerPoint Presentation</vt:lpstr>
      <vt:lpstr>Office of Research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Petra Kelly</dc:creator>
  <cp:lastModifiedBy>Fred J. Hickernell</cp:lastModifiedBy>
  <cp:revision>249</cp:revision>
  <dcterms:created xsi:type="dcterms:W3CDTF">2023-06-16T19:22:24Z</dcterms:created>
  <dcterms:modified xsi:type="dcterms:W3CDTF">2023-10-16T22:34:54Z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0x010100BBCDE1DD1C977846AD65444E0B831641</vt:lpwstr>
  </property>
  <property fmtid="{D5CDD505-2E9C-101B-9397-08002B2CF9AE}" pid="3" name="MediaServiceImageTags">
    <vt:lpwstr/>
  </property>
</Properties>
</file>