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20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143108" y="500042"/>
            <a:ext cx="2428892" cy="17859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571480"/>
            <a:ext cx="7048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6" name="矩形 45"/>
          <p:cNvSpPr/>
          <p:nvPr/>
        </p:nvSpPr>
        <p:spPr>
          <a:xfrm>
            <a:off x="2214546" y="2643182"/>
            <a:ext cx="2928958" cy="300039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5643570" y="2571744"/>
            <a:ext cx="2857520" cy="23574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000240"/>
            <a:ext cx="953199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 descr="https://www.kubernetes.org.cn/img/2017/07/logo02.jpg"/>
          <p:cNvPicPr>
            <a:picLocks noChangeAspect="1" noChangeArrowheads="1"/>
          </p:cNvPicPr>
          <p:nvPr/>
        </p:nvPicPr>
        <p:blipFill>
          <a:blip r:embed="rId4"/>
          <a:srcRect r="35520" b="-17188"/>
          <a:stretch>
            <a:fillRect/>
          </a:stretch>
        </p:blipFill>
        <p:spPr bwMode="auto">
          <a:xfrm>
            <a:off x="6072198" y="2643182"/>
            <a:ext cx="1357322" cy="357190"/>
          </a:xfrm>
          <a:prstGeom prst="rect">
            <a:avLst/>
          </a:prstGeom>
          <a:noFill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28860" y="3571876"/>
            <a:ext cx="1219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椭圆 8"/>
          <p:cNvSpPr/>
          <p:nvPr/>
        </p:nvSpPr>
        <p:spPr>
          <a:xfrm>
            <a:off x="3500430" y="4500570"/>
            <a:ext cx="857256" cy="857256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Chart</a:t>
            </a:r>
            <a:endParaRPr lang="zh-CN" altLang="en-US" sz="1400" dirty="0"/>
          </a:p>
        </p:txBody>
      </p:sp>
      <p:sp>
        <p:nvSpPr>
          <p:cNvPr id="10" name="弧形 9"/>
          <p:cNvSpPr/>
          <p:nvPr/>
        </p:nvSpPr>
        <p:spPr>
          <a:xfrm>
            <a:off x="3500430" y="4071942"/>
            <a:ext cx="500066" cy="571504"/>
          </a:xfrm>
          <a:prstGeom prst="arc">
            <a:avLst>
              <a:gd name="adj1" fmla="val 14764986"/>
              <a:gd name="adj2" fmla="val 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786182" y="3786190"/>
            <a:ext cx="1029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③Create</a:t>
            </a:r>
            <a:endParaRPr lang="zh-CN" altLang="en-US" dirty="0"/>
          </a:p>
        </p:txBody>
      </p:sp>
      <p:cxnSp>
        <p:nvCxnSpPr>
          <p:cNvPr id="14" name="直接连接符 13"/>
          <p:cNvCxnSpPr/>
          <p:nvPr/>
        </p:nvCxnSpPr>
        <p:spPr>
          <a:xfrm rot="10800000" flipH="1">
            <a:off x="5643570" y="4000505"/>
            <a:ext cx="285752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86512" y="3143248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Namespace A</a:t>
            </a:r>
            <a:endParaRPr lang="zh-CN" altLang="en-US" dirty="0"/>
          </a:p>
        </p:txBody>
      </p:sp>
      <p:sp>
        <p:nvSpPr>
          <p:cNvPr id="16" name="立方体 15"/>
          <p:cNvSpPr/>
          <p:nvPr/>
        </p:nvSpPr>
        <p:spPr>
          <a:xfrm>
            <a:off x="5929322" y="3571876"/>
            <a:ext cx="500066" cy="357190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6643702" y="3571876"/>
            <a:ext cx="500066" cy="357190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立方体 17"/>
          <p:cNvSpPr/>
          <p:nvPr/>
        </p:nvSpPr>
        <p:spPr>
          <a:xfrm>
            <a:off x="7358082" y="3571876"/>
            <a:ext cx="500066" cy="357190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643438" y="4500570"/>
            <a:ext cx="1073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⑤Deploy</a:t>
            </a:r>
            <a:endParaRPr lang="zh-CN" altLang="en-US" dirty="0"/>
          </a:p>
        </p:txBody>
      </p:sp>
      <p:sp>
        <p:nvSpPr>
          <p:cNvPr id="22" name="任意多边形 21"/>
          <p:cNvSpPr/>
          <p:nvPr/>
        </p:nvSpPr>
        <p:spPr>
          <a:xfrm>
            <a:off x="4413956" y="3499556"/>
            <a:ext cx="1365955" cy="1433688"/>
          </a:xfrm>
          <a:custGeom>
            <a:avLst/>
            <a:gdLst>
              <a:gd name="connsiteX0" fmla="*/ 0 w 1365955"/>
              <a:gd name="connsiteY0" fmla="*/ 1433688 h 1433688"/>
              <a:gd name="connsiteX1" fmla="*/ 496711 w 1365955"/>
              <a:gd name="connsiteY1" fmla="*/ 936977 h 1433688"/>
              <a:gd name="connsiteX2" fmla="*/ 553155 w 1365955"/>
              <a:gd name="connsiteY2" fmla="*/ 270933 h 1433688"/>
              <a:gd name="connsiteX3" fmla="*/ 1365955 w 1365955"/>
              <a:gd name="connsiteY3" fmla="*/ 0 h 1433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5955" h="1433688">
                <a:moveTo>
                  <a:pt x="0" y="1433688"/>
                </a:moveTo>
                <a:cubicBezTo>
                  <a:pt x="202259" y="1282228"/>
                  <a:pt x="404519" y="1130769"/>
                  <a:pt x="496711" y="936977"/>
                </a:cubicBezTo>
                <a:cubicBezTo>
                  <a:pt x="588903" y="743185"/>
                  <a:pt x="408281" y="427096"/>
                  <a:pt x="553155" y="270933"/>
                </a:cubicBezTo>
                <a:cubicBezTo>
                  <a:pt x="698029" y="114770"/>
                  <a:pt x="1031992" y="57385"/>
                  <a:pt x="1365955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72132" y="1357298"/>
            <a:ext cx="914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" name="Picture 11" descr="https://ss3.baidu.com/-rVXeDTa2gU2pMbgoY3K/it/u=538458695,278428299&amp;fm=202&amp;src=2000&amp;mola=new&amp;crop=v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71802" y="2786058"/>
            <a:ext cx="1152525" cy="714375"/>
          </a:xfrm>
          <a:prstGeom prst="rect">
            <a:avLst/>
          </a:prstGeom>
          <a:noFill/>
        </p:spPr>
      </p:pic>
      <p:cxnSp>
        <p:nvCxnSpPr>
          <p:cNvPr id="27" name="直接连接符 26"/>
          <p:cNvCxnSpPr/>
          <p:nvPr/>
        </p:nvCxnSpPr>
        <p:spPr>
          <a:xfrm rot="10800000" flipH="1">
            <a:off x="5643570" y="3214686"/>
            <a:ext cx="285752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流程图: 库存数据 28"/>
          <p:cNvSpPr/>
          <p:nvPr/>
        </p:nvSpPr>
        <p:spPr>
          <a:xfrm>
            <a:off x="2928926" y="1928802"/>
            <a:ext cx="285752" cy="285752"/>
          </a:xfrm>
          <a:prstGeom prst="flowChartOnlineStorag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库存数据 29"/>
          <p:cNvSpPr/>
          <p:nvPr/>
        </p:nvSpPr>
        <p:spPr>
          <a:xfrm>
            <a:off x="2357422" y="1142984"/>
            <a:ext cx="285752" cy="285752"/>
          </a:xfrm>
          <a:prstGeom prst="flowChartOnlineStorag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库存数据 30"/>
          <p:cNvSpPr/>
          <p:nvPr/>
        </p:nvSpPr>
        <p:spPr>
          <a:xfrm>
            <a:off x="2571736" y="1571612"/>
            <a:ext cx="285752" cy="285752"/>
          </a:xfrm>
          <a:prstGeom prst="flowChartOnlineStorag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155233" y="1857364"/>
            <a:ext cx="115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/>
              <a:t>Dockerfile</a:t>
            </a:r>
            <a:endParaRPr lang="zh-CN" alt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571736" y="1071546"/>
            <a:ext cx="11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Jenkinsfile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000364" y="71435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SVN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786050" y="1488032"/>
            <a:ext cx="1249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/>
              <a:t>Config.json</a:t>
            </a:r>
            <a:endParaRPr lang="zh-CN" altLang="en-US" b="1" dirty="0"/>
          </a:p>
        </p:txBody>
      </p:sp>
      <p:cxnSp>
        <p:nvCxnSpPr>
          <p:cNvPr id="40" name="直接箭头连接符 39"/>
          <p:cNvCxnSpPr>
            <a:stCxn id="32" idx="2"/>
            <a:endCxn id="1035" idx="0"/>
          </p:cNvCxnSpPr>
          <p:nvPr/>
        </p:nvCxnSpPr>
        <p:spPr>
          <a:xfrm rot="5400000">
            <a:off x="3410220" y="2464541"/>
            <a:ext cx="559362" cy="83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14744" y="2428868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④</a:t>
            </a:r>
            <a:r>
              <a:rPr lang="en-US" altLang="zh-CN" dirty="0" err="1" smtClean="0"/>
              <a:t>Build&amp;Push</a:t>
            </a:r>
            <a:endParaRPr lang="en-US" altLang="zh-CN" dirty="0" smtClean="0"/>
          </a:p>
        </p:txBody>
      </p:sp>
      <p:cxnSp>
        <p:nvCxnSpPr>
          <p:cNvPr id="43" name="直接箭头连接符 42"/>
          <p:cNvCxnSpPr/>
          <p:nvPr/>
        </p:nvCxnSpPr>
        <p:spPr>
          <a:xfrm flipV="1">
            <a:off x="4286248" y="1928802"/>
            <a:ext cx="1214446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任意多边形 36"/>
          <p:cNvSpPr/>
          <p:nvPr/>
        </p:nvSpPr>
        <p:spPr>
          <a:xfrm>
            <a:off x="1411111" y="1211675"/>
            <a:ext cx="952030" cy="865481"/>
          </a:xfrm>
          <a:custGeom>
            <a:avLst/>
            <a:gdLst>
              <a:gd name="connsiteX0" fmla="*/ 0 w 952030"/>
              <a:gd name="connsiteY0" fmla="*/ 865481 h 865481"/>
              <a:gd name="connsiteX1" fmla="*/ 191911 w 952030"/>
              <a:gd name="connsiteY1" fmla="*/ 368769 h 865481"/>
              <a:gd name="connsiteX2" fmla="*/ 835378 w 952030"/>
              <a:gd name="connsiteY2" fmla="*/ 52681 h 865481"/>
              <a:gd name="connsiteX3" fmla="*/ 891822 w 952030"/>
              <a:gd name="connsiteY3" fmla="*/ 52681 h 865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030" h="865481">
                <a:moveTo>
                  <a:pt x="0" y="865481"/>
                </a:moveTo>
                <a:cubicBezTo>
                  <a:pt x="26340" y="684858"/>
                  <a:pt x="52681" y="504236"/>
                  <a:pt x="191911" y="368769"/>
                </a:cubicBezTo>
                <a:cubicBezTo>
                  <a:pt x="331141" y="233302"/>
                  <a:pt x="718726" y="105362"/>
                  <a:pt x="835378" y="52681"/>
                </a:cubicBezTo>
                <a:cubicBezTo>
                  <a:pt x="952030" y="0"/>
                  <a:pt x="921926" y="26340"/>
                  <a:pt x="891822" y="52681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928662" y="1214422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①Pipeline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572264" y="207167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pull</a:t>
            </a:r>
            <a:endParaRPr lang="zh-CN" altLang="en-US" dirty="0"/>
          </a:p>
        </p:txBody>
      </p:sp>
      <p:cxnSp>
        <p:nvCxnSpPr>
          <p:cNvPr id="49" name="直接箭头连接符 48"/>
          <p:cNvCxnSpPr/>
          <p:nvPr/>
        </p:nvCxnSpPr>
        <p:spPr>
          <a:xfrm rot="5400000">
            <a:off x="1857356" y="2786058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071670" y="2285992"/>
            <a:ext cx="1414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②Parse  </a:t>
            </a:r>
            <a:r>
              <a:rPr lang="en-US" altLang="zh-CN" dirty="0" err="1" smtClean="0"/>
              <a:t>json</a:t>
            </a:r>
            <a:endParaRPr lang="zh-CN" altLang="en-US" dirty="0"/>
          </a:p>
        </p:txBody>
      </p:sp>
      <p:cxnSp>
        <p:nvCxnSpPr>
          <p:cNvPr id="52" name="直接箭头连接符 51"/>
          <p:cNvCxnSpPr>
            <a:stCxn id="1033" idx="2"/>
            <a:endCxn id="18" idx="0"/>
          </p:cNvCxnSpPr>
          <p:nvPr/>
        </p:nvCxnSpPr>
        <p:spPr>
          <a:xfrm rot="16200000" flipH="1">
            <a:off x="5981409" y="1900521"/>
            <a:ext cx="1719278" cy="162343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1033" idx="2"/>
            <a:endCxn id="17" idx="0"/>
          </p:cNvCxnSpPr>
          <p:nvPr/>
        </p:nvCxnSpPr>
        <p:spPr>
          <a:xfrm rot="16200000" flipH="1">
            <a:off x="5624219" y="2257711"/>
            <a:ext cx="1719278" cy="90905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033" idx="2"/>
            <a:endCxn id="16" idx="0"/>
          </p:cNvCxnSpPr>
          <p:nvPr/>
        </p:nvCxnSpPr>
        <p:spPr>
          <a:xfrm rot="16200000" flipH="1">
            <a:off x="5267029" y="2614901"/>
            <a:ext cx="1719278" cy="19467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fjibj\AppData\Local\Microsoft\Windows\Temporary Internet Files\Content.IE5\4X2EKFKG\lgi01a201312250800[1]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flipH="1">
            <a:off x="5143504" y="214290"/>
            <a:ext cx="741382" cy="642917"/>
          </a:xfrm>
          <a:prstGeom prst="rect">
            <a:avLst/>
          </a:prstGeom>
          <a:noFill/>
        </p:spPr>
      </p:pic>
      <p:sp>
        <p:nvSpPr>
          <p:cNvPr id="58" name="TextBox 57"/>
          <p:cNvSpPr txBox="1"/>
          <p:nvPr/>
        </p:nvSpPr>
        <p:spPr>
          <a:xfrm>
            <a:off x="5786446" y="357166"/>
            <a:ext cx="908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DevOps</a:t>
            </a:r>
            <a:endParaRPr lang="zh-CN" altLang="en-US" dirty="0"/>
          </a:p>
        </p:txBody>
      </p:sp>
      <p:cxnSp>
        <p:nvCxnSpPr>
          <p:cNvPr id="60" name="直接箭头连接符 59"/>
          <p:cNvCxnSpPr>
            <a:stCxn id="1026" idx="3"/>
            <a:endCxn id="35" idx="3"/>
          </p:cNvCxnSpPr>
          <p:nvPr/>
        </p:nvCxnSpPr>
        <p:spPr>
          <a:xfrm rot="10800000" flipV="1">
            <a:off x="4035496" y="535748"/>
            <a:ext cx="1108009" cy="113694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1026" idx="3"/>
          </p:cNvCxnSpPr>
          <p:nvPr/>
        </p:nvCxnSpPr>
        <p:spPr>
          <a:xfrm rot="10800000" flipV="1">
            <a:off x="4214812" y="535748"/>
            <a:ext cx="928692" cy="153592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572000" y="857232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edit</a:t>
            </a:r>
            <a:endParaRPr lang="zh-CN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00034" y="328612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Jenkins</a:t>
            </a:r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1438" y="5786454"/>
            <a:ext cx="8929718" cy="982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22</Words>
  <PresentationFormat>全屏显示(4:3)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fjibj</dc:creator>
  <cp:lastModifiedBy>fjibj</cp:lastModifiedBy>
  <cp:revision>31</cp:revision>
  <dcterms:created xsi:type="dcterms:W3CDTF">2018-04-28T13:07:36Z</dcterms:created>
  <dcterms:modified xsi:type="dcterms:W3CDTF">2018-04-28T17:12:08Z</dcterms:modified>
</cp:coreProperties>
</file>