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</p:sldIdLst>
  <p:sldSz type="screen16x9" cy="6858000" cx="12192000"/>
  <p:notesSz cx="7103745" cy="10234295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595959"/>
    <a:srgbClr val="FFFFFF"/>
    <a:srgbClr val="A0B0CA"/>
    <a:srgbClr val="0B25BA"/>
    <a:srgbClr val="3D6394"/>
    <a:srgbClr val="08FAFC"/>
    <a:srgbClr val="58C1D7"/>
    <a:srgbClr val="B2B2B2"/>
    <a:srgbClr val="202020"/>
    <a:srgbClr val="323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2278" autoAdjust="0"/>
    <p:restoredTop sz="94660"/>
  </p:normalViewPr>
  <p:slideViewPr>
    <p:cSldViewPr showGuides="1" snapToGrid="0">
      <p:cViewPr varScale="1">
        <p:scale>
          <a:sx n="110" d="100"/>
          <a:sy n="110" d="100"/>
        </p:scale>
        <p:origin x="168" y="96"/>
      </p:cViewPr>
      <p:guideLst>
        <p:guide orient="horz" pos="2160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customXml" Target="../customXml/item1.xml"/><Relationship Id="rId14" Type="http://schemas.openxmlformats.org/officeDocument/2006/relationships/customXmlProps" Target="../customXml/itemProps1.xml"/><Relationship Id="rId1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45"/>
            </a:lvl1pPr>
          </a:lstStyle>
          <a:p>
            <a:endParaRPr altLang="en-US" lang="zh-CN"/>
          </a:p>
        </p:txBody>
      </p:sp>
      <p:sp>
        <p:nvSpPr>
          <p:cNvPr id="1048707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45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45"/>
            </a:lvl1pPr>
          </a:lstStyle>
          <a:p>
            <a:endParaRPr altLang="en-US" lang="zh-CN"/>
          </a:p>
        </p:txBody>
      </p:sp>
      <p:sp>
        <p:nvSpPr>
          <p:cNvPr id="104870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45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1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6C8D182-E4C8-4120-9249-FC9774456FF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2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0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0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algn="ctr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单击此处编辑母版副标题样式</a:t>
            </a:r>
            <a:endParaRPr altLang="en-US" dirty="0" lang="zh-CN"/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71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b="1" sz="2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59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7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b="1" sz="2400" i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78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79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4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85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8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b="0" sz="48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5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b="1" sz="2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95" name="图片占位符 2"/>
          <p:cNvSpPr>
            <a:spLocks noChangeAspect="1" noGrp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dirty="0" lang="zh-CN"/>
          </a:p>
        </p:txBody>
      </p:sp>
      <p:sp>
        <p:nvSpPr>
          <p:cNvPr id="1048696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indent="0" marL="0">
              <a:lnSpc>
                <a:spcPct val="150000"/>
              </a:lnSpc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9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69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9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  <p:cxnSp>
        <p:nvCxnSpPr>
          <p:cNvPr id="3145730" name="直接连接符 7" hidden="1"/>
          <p:cNvCxnSpPr>
            <a:cxnSpLocks/>
          </p:cNvCxnSpPr>
          <p:nvPr userDrawn="1"/>
        </p:nvCxnSpPr>
        <p:spPr>
          <a:xfrm>
            <a:off x="742950" y="434340"/>
            <a:ext cx="0" cy="139128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ags" Target="../tags/tag1.xml"/><Relationship Id="rId12" Type="http://schemas.openxmlformats.org/officeDocument/2006/relationships/tags" Target="../tags/tag2.xml"/><Relationship Id="rId13" Type="http://schemas.openxmlformats.org/officeDocument/2006/relationships/tags" Target="../tags/tag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581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5.png"/><Relationship Id="rId3" Type="http://schemas.openxmlformats.org/officeDocument/2006/relationships/tags" Target="../tags/tag6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image" Target="../media/image6.png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tags" Target="../tags/tag10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767"/>
          <p:cNvSpPr txBox="1"/>
          <p:nvPr/>
        </p:nvSpPr>
        <p:spPr>
          <a:xfrm>
            <a:off x="1892300" y="3255010"/>
            <a:ext cx="8884920" cy="28600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D</a:t>
            </a:r>
            <a:r>
              <a:rPr b="1" sz="48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esign</a:t>
            </a:r>
            <a:r>
              <a:rPr altLang="en-US" b="1" sz="4800" lang="zh-CN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 </a:t>
            </a:r>
            <a:r>
              <a:rPr altLang="zh-CN" b="1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T</a:t>
            </a:r>
            <a:r>
              <a:rPr altLang="en-US" b="1" sz="4800" lang="zh-CN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opic </a:t>
            </a:r>
            <a:r>
              <a:rPr altLang="zh-CN" b="1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of </a:t>
            </a:r>
            <a:r>
              <a:rPr altLang="en-US" b="1" sz="4800" lang="zh-CN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Robotics engineering</a:t>
            </a:r>
            <a:r>
              <a:rPr altLang="en-US" b="1" sz="4400" lang="zh-CN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    </a:t>
            </a:r>
            <a:r>
              <a:rPr altLang="zh-CN" b="1" sz="44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	</a:t>
            </a:r>
            <a:r>
              <a:rPr altLang="zh-CN" b="1" sz="44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				     ——F</a:t>
            </a:r>
            <a:r>
              <a:rPr altLang="zh-CN" b="1" sz="44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a</a:t>
            </a:r>
            <a:r>
              <a:rPr altLang="zh-CN" b="1" sz="44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r</a:t>
            </a:r>
            <a:r>
              <a:rPr altLang="zh-CN" b="1" sz="44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e</a:t>
            </a:r>
            <a:r>
              <a:rPr altLang="zh-CN" b="1" sz="4400"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well Robot</a:t>
            </a:r>
            <a:endParaRPr altLang="zh-CN" b="1" sz="4400" lang="en-US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charset="0"/>
              <a:ea typeface="方正正粗黑简体" panose="02000000000000000000" charset="-122"/>
              <a:cs typeface="Agency FB" panose="020B0503020202020204" charset="0"/>
            </a:endParaRPr>
          </a:p>
          <a:p>
            <a:pPr algn="l"/>
            <a:endParaRPr altLang="zh-CN" b="1" sz="4400" lang="en-US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charset="0"/>
              <a:ea typeface="方正正粗黑简体" panose="02000000000000000000" charset="-122"/>
              <a:cs typeface="Agency FB" panose="020B0503020202020204" charset="0"/>
            </a:endParaRPr>
          </a:p>
        </p:txBody>
      </p:sp>
      <p:sp>
        <p:nvSpPr>
          <p:cNvPr id="1048588" name="文本框 1"/>
          <p:cNvSpPr txBox="1"/>
          <p:nvPr/>
        </p:nvSpPr>
        <p:spPr>
          <a:xfrm>
            <a:off x="5673725" y="5629910"/>
            <a:ext cx="633603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sz="2000" lang="en-US"/>
              <a:t>team members</a:t>
            </a:r>
            <a:r>
              <a:rPr altLang="en-US" sz="2000" lang="zh-CN"/>
              <a:t>：曾庆怡 温佩松 范嘉</a:t>
            </a:r>
            <a:r>
              <a:rPr altLang="en-US" sz="2000" lang="zh-CN"/>
              <a:t>骏</a:t>
            </a:r>
            <a:r>
              <a:rPr altLang="en-US" sz="2000" lang="zh-CN"/>
              <a:t> 韦知辛 李天奕</a:t>
            </a:r>
            <a:endParaRPr altLang="en-US" sz="2000" 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1048592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593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594" name="FLYING IMPRESSION FID FEIZHAO    qq:1964271550"/>
          <p:cNvSpPr txBox="1"/>
          <p:nvPr/>
        </p:nvSpPr>
        <p:spPr>
          <a:xfrm>
            <a:off x="2182495" y="1204595"/>
            <a:ext cx="7789545" cy="1120140"/>
          </a:xfrm>
          <a:prstGeom prst="rect"/>
          <a:noFill/>
        </p:spPr>
        <p:txBody>
          <a:bodyPr rtlCol="0" wrap="square">
            <a:spAutoFit/>
          </a:bodyPr>
          <a:p>
            <a:pPr algn="l" fontAlgn="auto">
              <a:lnSpc>
                <a:spcPct val="130000"/>
              </a:lnSpc>
            </a:pPr>
            <a:r>
              <a:rPr altLang="zh-CN" dirty="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r>
              <a:rPr altLang="en-US" dirty="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：People who had just finished their meal began to take taxis and go home</a:t>
            </a:r>
            <a:r>
              <a:rPr altLang="zh-CN" dirty="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altLang="en-US" dirty="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robot helps them carry their luggage and leads them to a designated taxi spot.</a:t>
            </a:r>
            <a:endParaRPr altLang="en-US" dirty="0" 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5" name="FLYING IMPRESSION FID FEIZHAO    qq:1964271550"/>
          <p:cNvSpPr txBox="1"/>
          <p:nvPr/>
        </p:nvSpPr>
        <p:spPr>
          <a:xfrm>
            <a:off x="3839210" y="349885"/>
            <a:ext cx="4512945" cy="811530"/>
          </a:xfrm>
          <a:prstGeom prst="rect"/>
          <a:noFill/>
        </p:spPr>
        <p:txBody>
          <a:bodyPr rtlCol="0" wrap="square">
            <a:spAutoFit/>
          </a:bodyPr>
          <a:p>
            <a:pPr algn="ctr">
              <a:lnSpc>
                <a:spcPct val="130000"/>
              </a:lnSpc>
            </a:pPr>
            <a:r>
              <a:rPr altLang="en-US" b="1" dirty="0" sz="3600" lang="zh-CN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 Topic </a:t>
            </a:r>
            <a:r>
              <a:rPr altLang="zh-CN" b="1" dirty="0" sz="3600" lang="en-US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G</a:t>
            </a:r>
            <a:r>
              <a:rPr altLang="en-US" b="1" dirty="0" sz="3600" lang="zh-CN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oal</a:t>
            </a:r>
            <a:endParaRPr altLang="en-US" b="1" dirty="0" sz="3600" lang="zh-CN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sp>
        <p:nvSpPr>
          <p:cNvPr id="1048596" name="矩形 8"/>
          <p:cNvSpPr/>
          <p:nvPr/>
        </p:nvSpPr>
        <p:spPr>
          <a:xfrm>
            <a:off x="2026920" y="3757930"/>
            <a:ext cx="2096135" cy="2573020"/>
          </a:xfrm>
          <a:prstGeom prst="rect"/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r="4752"/>
          <a:stretch>
            <a:fillRect/>
          </a:stretch>
        </p:blipFill>
        <p:spPr>
          <a:xfrm>
            <a:off x="2092325" y="3847465"/>
            <a:ext cx="1981200" cy="2414905"/>
          </a:xfrm>
          <a:prstGeom prst="rect"/>
        </p:spPr>
      </p:pic>
      <p:pic>
        <p:nvPicPr>
          <p:cNvPr id="2097153" name="ECB019B1-382A-4266-B25C-5B523AA43C14-1" descr="qt_temp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-48895" y="2185035"/>
            <a:ext cx="12290425" cy="2379980"/>
          </a:xfrm>
          <a:prstGeom prst="rect"/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 22"/>
          <p:cNvSpPr txBox="1"/>
          <p:nvPr/>
        </p:nvSpPr>
        <p:spPr>
          <a:xfrm>
            <a:off x="2590800" y="1419860"/>
            <a:ext cx="586105" cy="4603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sz="2400" lang="en-US">
                <a:solidFill>
                  <a:schemeClr val="tx1">
                    <a:lumMod val="65000"/>
                    <a:lumOff val="35000"/>
                  </a:schemeClr>
                </a:solidFill>
                <a:latin typeface="字心坊亭山体常规体" panose="00020600040101010101" charset="-128"/>
                <a:ea typeface="字心坊亭山体常规体" panose="00020600040101010101" charset="-128"/>
              </a:rPr>
              <a:t>01</a:t>
            </a:r>
            <a:endParaRPr altLang="zh-CN" sz="2400" lang="en-US">
              <a:solidFill>
                <a:schemeClr val="tx1">
                  <a:lumMod val="65000"/>
                  <a:lumOff val="35000"/>
                </a:schemeClr>
              </a:solidFill>
              <a:latin typeface="字心坊亭山体常规体" panose="00020600040101010101" charset="-128"/>
              <a:ea typeface="字心坊亭山体常规体" panose="00020600040101010101" charset="-128"/>
            </a:endParaRPr>
          </a:p>
        </p:txBody>
      </p:sp>
      <p:sp>
        <p:nvSpPr>
          <p:cNvPr id="1048601" name="文本框 23"/>
          <p:cNvSpPr txBox="1"/>
          <p:nvPr/>
        </p:nvSpPr>
        <p:spPr>
          <a:xfrm>
            <a:off x="8540115" y="1372870"/>
            <a:ext cx="591820" cy="4603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sz="2400" lang="en-US">
                <a:solidFill>
                  <a:schemeClr val="tx1">
                    <a:lumMod val="65000"/>
                    <a:lumOff val="35000"/>
                  </a:schemeClr>
                </a:solidFill>
                <a:latin typeface="字心坊亭山体常规体" panose="00020600040101010101" charset="-128"/>
                <a:ea typeface="字心坊亭山体常规体" panose="00020600040101010101" charset="-128"/>
              </a:rPr>
              <a:t>02</a:t>
            </a:r>
            <a:endParaRPr altLang="zh-CN" sz="2400" lang="en-US">
              <a:solidFill>
                <a:schemeClr val="tx1">
                  <a:lumMod val="65000"/>
                  <a:lumOff val="35000"/>
                </a:schemeClr>
              </a:solidFill>
              <a:latin typeface="字心坊亭山体常规体" panose="00020600040101010101" charset="-128"/>
              <a:ea typeface="字心坊亭山体常规体" panose="00020600040101010101" charset="-128"/>
            </a:endParaRPr>
          </a:p>
        </p:txBody>
      </p:sp>
      <p:cxnSp>
        <p:nvCxnSpPr>
          <p:cNvPr id="3145728" name="直接连接符 36"/>
          <p:cNvCxnSpPr>
            <a:cxnSpLocks/>
          </p:cNvCxnSpPr>
          <p:nvPr/>
        </p:nvCxnSpPr>
        <p:spPr>
          <a:xfrm>
            <a:off x="2531110" y="1862455"/>
            <a:ext cx="645795" cy="0"/>
          </a:xfrm>
          <a:prstGeom prst="line"/>
          <a:ln>
            <a:solidFill>
              <a:srgbClr val="58C1D7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37"/>
          <p:cNvCxnSpPr>
            <a:cxnSpLocks/>
          </p:cNvCxnSpPr>
          <p:nvPr/>
        </p:nvCxnSpPr>
        <p:spPr>
          <a:xfrm>
            <a:off x="8512810" y="1833245"/>
            <a:ext cx="645795" cy="0"/>
          </a:xfrm>
          <a:prstGeom prst="line"/>
          <a:ln>
            <a:solidFill>
              <a:srgbClr val="08FAFC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1048602" name="任意多边形 3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03" name="任意多边形 6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04" name="文本框 1"/>
          <p:cNvSpPr txBox="1"/>
          <p:nvPr/>
        </p:nvSpPr>
        <p:spPr>
          <a:xfrm>
            <a:off x="3210560" y="774700"/>
            <a:ext cx="4615180" cy="624840"/>
          </a:xfrm>
          <a:prstGeom prst="rect"/>
          <a:noFill/>
        </p:spPr>
        <p:txBody>
          <a:bodyPr anchor="t" rtlCol="0" wrap="none">
            <a:spAutoFit/>
          </a:bodyPr>
          <a:p>
            <a:pPr algn="l"/>
            <a:r>
              <a:rPr altLang="zh-CN" b="1" dirty="0" sz="3600" lang="en-US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SLAM And N</a:t>
            </a:r>
            <a:r>
              <a:rPr altLang="en-US" b="1" dirty="0" sz="3600" lang="zh-CN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avigation</a:t>
            </a:r>
            <a:r>
              <a:rPr altLang="en-US" b="1" dirty="0" sz="3600" 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altLang="en-US" b="1" dirty="0" sz="3600" 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8605" name="文本框 4"/>
          <p:cNvSpPr txBox="1"/>
          <p:nvPr/>
        </p:nvSpPr>
        <p:spPr>
          <a:xfrm>
            <a:off x="10205085" y="4963160"/>
            <a:ext cx="4210685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范嘉</a:t>
            </a:r>
            <a:r>
              <a:rPr altLang="en-US" lang="zh-CN"/>
              <a:t>骏</a:t>
            </a:r>
            <a:endParaRPr altLang="en-US" lang="zh-CN"/>
          </a:p>
          <a:p>
            <a:r>
              <a:rPr altLang="en-US" lang="zh-CN"/>
              <a:t>韦知辛</a:t>
            </a:r>
            <a:endParaRPr altLang="en-US" lang="zh-CN"/>
          </a:p>
        </p:txBody>
      </p:sp>
      <p:sp>
        <p:nvSpPr>
          <p:cNvPr id="1048606" name="文本框 5"/>
          <p:cNvSpPr txBox="1"/>
          <p:nvPr/>
        </p:nvSpPr>
        <p:spPr>
          <a:xfrm>
            <a:off x="1036320" y="2094865"/>
            <a:ext cx="3519805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eading </a:t>
            </a:r>
            <a:r>
              <a:rPr altLang="zh-CN" b="1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ur </a:t>
            </a:r>
            <a:r>
              <a:rPr altLang="zh-CN" b="1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uest</a:t>
            </a:r>
            <a:endParaRPr altLang="en-US" b="1" sz="2800" lang="zh-CN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07" name="文本框 7"/>
          <p:cNvSpPr txBox="1"/>
          <p:nvPr/>
        </p:nvSpPr>
        <p:spPr>
          <a:xfrm>
            <a:off x="6261100" y="2156460"/>
            <a:ext cx="531241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Return </a:t>
            </a:r>
            <a:r>
              <a:rPr altLang="zh-CN" b="1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 </a:t>
            </a:r>
            <a:r>
              <a:rPr altLang="zh-CN" b="1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riginal </a:t>
            </a:r>
            <a:r>
              <a:rPr altLang="zh-CN" b="1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altLang="en-US" b="1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osition</a:t>
            </a:r>
            <a:endParaRPr altLang="en-US" b="1" sz="2800" lang="zh-CN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08" name="文本框 9"/>
          <p:cNvSpPr txBox="1"/>
          <p:nvPr/>
        </p:nvSpPr>
        <p:spPr>
          <a:xfrm>
            <a:off x="1186180" y="2776220"/>
            <a:ext cx="3335655" cy="1630045"/>
          </a:xfrm>
          <a:prstGeom prst="rect"/>
          <a:noFill/>
        </p:spPr>
        <p:txBody>
          <a:bodyPr rtlCol="0" wrap="square">
            <a:spAutoFit/>
          </a:bodyPr>
          <a:p>
            <a:pPr fontAlgn="auto">
              <a:lnSpc>
                <a:spcPct val="125000"/>
              </a:lnSpc>
            </a:pPr>
            <a:r>
              <a:rPr sz="2000"/>
              <a:t>The robot will safely lead customers to designated taxi locations </a:t>
            </a:r>
            <a:r>
              <a:rPr sz="2000" lang="en-US"/>
              <a:t>by navigation package.</a:t>
            </a:r>
            <a:endParaRPr sz="2000" lang="en-US"/>
          </a:p>
        </p:txBody>
      </p:sp>
      <p:sp>
        <p:nvSpPr>
          <p:cNvPr id="1048609" name="文本框 10"/>
          <p:cNvSpPr txBox="1"/>
          <p:nvPr/>
        </p:nvSpPr>
        <p:spPr>
          <a:xfrm>
            <a:off x="7354570" y="2904490"/>
            <a:ext cx="4048760" cy="1245235"/>
          </a:xfrm>
          <a:prstGeom prst="rect"/>
          <a:noFill/>
        </p:spPr>
        <p:txBody>
          <a:bodyPr rtlCol="0" wrap="square">
            <a:spAutoFit/>
          </a:bodyPr>
          <a:p>
            <a:pPr fontAlgn="auto">
              <a:lnSpc>
                <a:spcPct val="125000"/>
              </a:lnSpc>
            </a:pPr>
            <a:r>
              <a:rPr altLang="en-US" sz="2000" lang="zh-CN"/>
              <a:t>The robot will return to its original location </a:t>
            </a:r>
            <a:r>
              <a:rPr altLang="zh-CN" sz="2000" lang="en-US"/>
              <a:t>by navigation package  </a:t>
            </a:r>
            <a:r>
              <a:rPr altLang="en-US" sz="2000" lang="zh-CN"/>
              <a:t>and prepare for the next service.</a:t>
            </a:r>
            <a:endParaRPr altLang="en-US" sz="2000" lang="zh-CN"/>
          </a:p>
        </p:txBody>
      </p:sp>
      <p:pic>
        <p:nvPicPr>
          <p:cNvPr id="2097154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24470" t="20492" r="19844" b="21581"/>
          <a:stretch>
            <a:fillRect/>
          </a:stretch>
        </p:blipFill>
        <p:spPr>
          <a:xfrm>
            <a:off x="4707255" y="3029585"/>
            <a:ext cx="2316480" cy="2201545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5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1048613" name="任意多边形 1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14" name="任意多边形 4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15" name="文本框 9"/>
          <p:cNvSpPr txBox="1"/>
          <p:nvPr/>
        </p:nvSpPr>
        <p:spPr>
          <a:xfrm>
            <a:off x="4165600" y="818515"/>
            <a:ext cx="3332481" cy="624840"/>
          </a:xfrm>
          <a:prstGeom prst="rect"/>
          <a:noFill/>
        </p:spPr>
        <p:txBody>
          <a:bodyPr anchor="t" rtlCol="0" wrap="none">
            <a:spAutoFit/>
          </a:bodyPr>
          <a:p>
            <a:pPr algn="l"/>
            <a:r>
              <a:rPr altLang="zh-CN" b="1" dirty="0" sz="3600" lang="zh-CN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M</a:t>
            </a:r>
            <a:r>
              <a:rPr b="1" dirty="0" sz="3600" lang="zh-CN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achine </a:t>
            </a:r>
            <a:r>
              <a:rPr altLang="zh-CN" b="1"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V</a:t>
            </a:r>
            <a:r>
              <a:rPr b="1" dirty="0" sz="3600" 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ision</a:t>
            </a:r>
            <a:endParaRPr b="1" dirty="0" sz="3600" lang="zh-CN" smtClean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  <a:sym typeface="+mn-ea"/>
            </a:endParaRPr>
          </a:p>
        </p:txBody>
      </p:sp>
      <p:grpSp>
        <p:nvGrpSpPr>
          <p:cNvPr id="34" name="组合 2"/>
          <p:cNvGrpSpPr/>
          <p:nvPr/>
        </p:nvGrpSpPr>
        <p:grpSpPr>
          <a:xfrm flipH="1">
            <a:off x="3383915" y="1927225"/>
            <a:ext cx="278765" cy="781050"/>
            <a:chOff x="8912" y="2801"/>
            <a:chExt cx="1466" cy="4107"/>
          </a:xfrm>
        </p:grpSpPr>
        <p:sp>
          <p:nvSpPr>
            <p:cNvPr id="1048616" name="任意多边形 3"/>
            <p:cNvSpPr/>
            <p:nvPr/>
          </p:nvSpPr>
          <p:spPr>
            <a:xfrm>
              <a:off x="8912" y="280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17" name="任意多边形 16"/>
            <p:cNvSpPr/>
            <p:nvPr/>
          </p:nvSpPr>
          <p:spPr>
            <a:xfrm rot="10800000">
              <a:off x="9472" y="3805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18" name="任意多边形 17"/>
            <p:cNvSpPr/>
            <p:nvPr/>
          </p:nvSpPr>
          <p:spPr>
            <a:xfrm rot="5400000">
              <a:off x="8921" y="6027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19" name="任意多边形 18"/>
            <p:cNvSpPr/>
            <p:nvPr/>
          </p:nvSpPr>
          <p:spPr>
            <a:xfrm rot="16200000">
              <a:off x="9477" y="497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grpSp>
        <p:nvGrpSpPr>
          <p:cNvPr id="35" name="组合 11"/>
          <p:cNvGrpSpPr/>
          <p:nvPr/>
        </p:nvGrpSpPr>
        <p:grpSpPr>
          <a:xfrm rot="10800000" flipH="1">
            <a:off x="8191500" y="3576955"/>
            <a:ext cx="278765" cy="781050"/>
            <a:chOff x="8912" y="2801"/>
            <a:chExt cx="1466" cy="4107"/>
          </a:xfrm>
        </p:grpSpPr>
        <p:sp>
          <p:nvSpPr>
            <p:cNvPr id="1048620" name="任意多边形 13"/>
            <p:cNvSpPr/>
            <p:nvPr/>
          </p:nvSpPr>
          <p:spPr>
            <a:xfrm>
              <a:off x="8912" y="280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21" name="任意多边形 15"/>
            <p:cNvSpPr/>
            <p:nvPr/>
          </p:nvSpPr>
          <p:spPr>
            <a:xfrm rot="10800000">
              <a:off x="9472" y="3805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22" name="任意多边形 19"/>
            <p:cNvSpPr/>
            <p:nvPr/>
          </p:nvSpPr>
          <p:spPr>
            <a:xfrm rot="5400000">
              <a:off x="8921" y="6027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23" name="任意多边形 20"/>
            <p:cNvSpPr/>
            <p:nvPr/>
          </p:nvSpPr>
          <p:spPr>
            <a:xfrm rot="16200000">
              <a:off x="9477" y="497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24" name="PA_文本框 10"/>
          <p:cNvSpPr txBox="1"/>
          <p:nvPr>
            <p:custDataLst>
              <p:tags r:id="rId2"/>
            </p:custDataLst>
          </p:nvPr>
        </p:nvSpPr>
        <p:spPr>
          <a:xfrm>
            <a:off x="8681720" y="3439795"/>
            <a:ext cx="2344420" cy="1124585"/>
          </a:xfrm>
          <a:prstGeom prst="rect"/>
          <a:noFill/>
        </p:spPr>
        <p:txBody>
          <a:bodyPr rtlCol="0" vert="horz" wrap="square">
            <a:spAutoFit/>
          </a:bodyPr>
          <a:p>
            <a:pPr algn="l">
              <a:lnSpc>
                <a:spcPct val="120000"/>
              </a:lnSpc>
            </a:pPr>
            <a:r>
              <a:rPr altLang="zh-CN" b="1" dirty="0" sz="280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altLang="en-US" b="1" dirty="0" sz="280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dentify </a:t>
            </a:r>
            <a:r>
              <a:rPr altLang="zh-CN" b="1" dirty="0" sz="280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His</a:t>
            </a:r>
            <a:r>
              <a:rPr altLang="en-US" b="1" dirty="0" sz="280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altLang="zh-CN" b="1" dirty="0" sz="280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altLang="en-US" b="1" dirty="0" sz="280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uggage</a:t>
            </a:r>
            <a:endParaRPr altLang="en-US" b="1" dirty="0" sz="2800" 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25" name="矩形 22"/>
          <p:cNvSpPr/>
          <p:nvPr/>
        </p:nvSpPr>
        <p:spPr>
          <a:xfrm>
            <a:off x="4008120" y="1847850"/>
            <a:ext cx="6298565" cy="860425"/>
          </a:xfrm>
          <a:prstGeom prst="rect"/>
        </p:spPr>
        <p:txBody>
          <a:bodyPr wrap="square">
            <a:spAutoFit/>
          </a:bodyPr>
          <a:p>
            <a:pPr fontAlgn="auto">
              <a:lnSpc>
                <a:spcPct val="125000"/>
              </a:lnSpc>
              <a:spcAft>
                <a:spcPts val="600"/>
              </a:spcAft>
              <a:buClr>
                <a:srgbClr val="5ABEAA"/>
              </a:buClr>
            </a:pPr>
            <a:r>
              <a:rPr altLang="en-US" dirty="0" sz="2000" lang="zh-CN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The characteristic of the target </a:t>
            </a:r>
            <a:r>
              <a:rPr altLang="zh-CN" dirty="0" sz="2000" lang="en-US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is</a:t>
            </a:r>
            <a:r>
              <a:rPr altLang="en-US" dirty="0" sz="2000" lang="zh-CN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 identified</a:t>
            </a:r>
            <a:r>
              <a:rPr altLang="zh-CN" dirty="0" sz="2000" lang="en-US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: h</a:t>
            </a:r>
            <a:r>
              <a:rPr altLang="en-US" dirty="0" sz="2000" lang="zh-CN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e will wave</a:t>
            </a:r>
            <a:r>
              <a:rPr altLang="zh-CN" dirty="0" sz="2000" lang="en-US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. If more than one person waves, ladies first.</a:t>
            </a:r>
            <a:endParaRPr altLang="en-US" dirty="0" sz="2000" lang="zh-CN" smtClean="0">
              <a:solidFill>
                <a:schemeClr val="tx1"/>
              </a:solidFill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048626" name="矩形 24"/>
          <p:cNvSpPr/>
          <p:nvPr/>
        </p:nvSpPr>
        <p:spPr>
          <a:xfrm>
            <a:off x="1205865" y="3571875"/>
            <a:ext cx="6985635" cy="860425"/>
          </a:xfrm>
          <a:prstGeom prst="rect"/>
        </p:spPr>
        <p:txBody>
          <a:bodyPr wrap="square">
            <a:spAutoFit/>
          </a:bodyPr>
          <a:p>
            <a:pPr fontAlgn="auto">
              <a:lnSpc>
                <a:spcPct val="125000"/>
              </a:lnSpc>
              <a:spcAft>
                <a:spcPts val="600"/>
              </a:spcAft>
              <a:buClr>
                <a:srgbClr val="5ABEAA"/>
              </a:buClr>
            </a:pPr>
            <a:r>
              <a:rPr altLang="en-US" dirty="0" sz="2000" lang="zh-CN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The features of the luggage are similar to those of its owner's clothing.</a:t>
            </a:r>
            <a:endParaRPr altLang="en-US" dirty="0" sz="2000" lang="zh-CN" smtClean="0">
              <a:solidFill>
                <a:schemeClr val="tx1"/>
              </a:solidFill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048627" name="PA_文本框 10"/>
          <p:cNvSpPr txBox="1"/>
          <p:nvPr>
            <p:custDataLst>
              <p:tags r:id="rId3"/>
            </p:custDataLst>
          </p:nvPr>
        </p:nvSpPr>
        <p:spPr>
          <a:xfrm>
            <a:off x="925195" y="1772920"/>
            <a:ext cx="2736850" cy="1124585"/>
          </a:xfrm>
          <a:prstGeom prst="rect"/>
          <a:noFill/>
        </p:spPr>
        <p:txBody>
          <a:bodyPr rtlCol="0" vert="horz" wrap="square">
            <a:spAutoFit/>
          </a:bodyPr>
          <a:p>
            <a:pPr algn="ctr">
              <a:lnSpc>
                <a:spcPct val="120000"/>
              </a:lnSpc>
            </a:pPr>
            <a:r>
              <a:rPr altLang="en-US" b="1" dirty="0" sz="280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Identify </a:t>
            </a:r>
            <a:r>
              <a:rPr altLang="zh-CN" b="1" dirty="0" sz="280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altLang="en-US" b="1" dirty="0" sz="2800"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 </a:t>
            </a:r>
            <a:endParaRPr altLang="en-US" b="1" dirty="0" sz="2800" 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altLang="en-US" b="1" dirty="0"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Target </a:t>
            </a:r>
            <a:r>
              <a:rPr altLang="zh-CN" b="1" dirty="0" sz="2800"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altLang="zh-CN" b="1" dirty="0" sz="2800" 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28" name="文本框 37"/>
          <p:cNvSpPr txBox="1"/>
          <p:nvPr/>
        </p:nvSpPr>
        <p:spPr>
          <a:xfrm>
            <a:off x="10153650" y="5074920"/>
            <a:ext cx="104775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温佩松</a:t>
            </a:r>
            <a:endParaRPr altLang="en-US" lang="zh-CN"/>
          </a:p>
          <a:p>
            <a:r>
              <a:rPr altLang="en-US" lang="zh-CN"/>
              <a:t>李天奕</a:t>
            </a:r>
            <a:endParaRPr altLang="en-US" lang="zh-CN"/>
          </a:p>
        </p:txBody>
      </p:sp>
      <p:pic>
        <p:nvPicPr>
          <p:cNvPr id="2097155" name="图片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415790" y="4194810"/>
            <a:ext cx="2956560" cy="1442720"/>
          </a:xfrm>
          <a:prstGeom prst="rect"/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1048632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3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34" name="FLYING IMPRESSION FID FEIZHAO    qq:1964271550"/>
          <p:cNvSpPr txBox="1"/>
          <p:nvPr/>
        </p:nvSpPr>
        <p:spPr>
          <a:xfrm>
            <a:off x="3928110" y="858520"/>
            <a:ext cx="4512945" cy="811530"/>
          </a:xfrm>
          <a:prstGeom prst="rect"/>
          <a:noFill/>
        </p:spPr>
        <p:txBody>
          <a:bodyPr rtlCol="0" wrap="square">
            <a:spAutoFit/>
          </a:bodyPr>
          <a:p>
            <a:pPr algn="ctr">
              <a:lnSpc>
                <a:spcPct val="130000"/>
              </a:lnSpc>
            </a:pPr>
            <a:r>
              <a:rPr b="1" dirty="0" sz="3600" lang="en-US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M</a:t>
            </a:r>
            <a:r>
              <a:rPr b="1" dirty="0" sz="360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echanical </a:t>
            </a:r>
            <a:r>
              <a:rPr b="1" dirty="0" sz="3600" lang="en-US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A</a:t>
            </a:r>
            <a:r>
              <a:rPr b="1" dirty="0" sz="360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rm </a:t>
            </a:r>
            <a:endParaRPr b="1" dirty="0" sz="3600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grpSp>
        <p:nvGrpSpPr>
          <p:cNvPr id="40" name="组合 15"/>
          <p:cNvGrpSpPr/>
          <p:nvPr/>
        </p:nvGrpSpPr>
        <p:grpSpPr>
          <a:xfrm>
            <a:off x="1861185" y="944245"/>
            <a:ext cx="1558290" cy="1500505"/>
            <a:chOff x="1744" y="4120"/>
            <a:chExt cx="3010" cy="2898"/>
          </a:xfrm>
        </p:grpSpPr>
        <p:sp>
          <p:nvSpPr>
            <p:cNvPr id="1048635" name="泪滴形 4"/>
            <p:cNvSpPr/>
            <p:nvPr/>
          </p:nvSpPr>
          <p:spPr>
            <a:xfrm>
              <a:off x="1744" y="4120"/>
              <a:ext cx="3010" cy="2899"/>
            </a:xfrm>
            <a:prstGeom prst="teardrop"/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6" name="椭圆 7"/>
            <p:cNvSpPr/>
            <p:nvPr/>
          </p:nvSpPr>
          <p:spPr>
            <a:xfrm>
              <a:off x="2017" y="4414"/>
              <a:ext cx="2402" cy="2338"/>
            </a:xfrm>
            <a:prstGeom prst="ellipse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grpSp>
        <p:nvGrpSpPr>
          <p:cNvPr id="41" name="组合 14"/>
          <p:cNvGrpSpPr/>
          <p:nvPr/>
        </p:nvGrpSpPr>
        <p:grpSpPr>
          <a:xfrm>
            <a:off x="8700135" y="944880"/>
            <a:ext cx="1558290" cy="1500505"/>
            <a:chOff x="6039" y="4120"/>
            <a:chExt cx="3010" cy="2898"/>
          </a:xfrm>
        </p:grpSpPr>
        <p:sp>
          <p:nvSpPr>
            <p:cNvPr id="1048637" name="泪滴形 5"/>
            <p:cNvSpPr/>
            <p:nvPr/>
          </p:nvSpPr>
          <p:spPr>
            <a:xfrm>
              <a:off x="6039" y="4120"/>
              <a:ext cx="3010" cy="2899"/>
            </a:xfrm>
            <a:prstGeom prst="teardrop"/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8" name="椭圆 8"/>
            <p:cNvSpPr/>
            <p:nvPr/>
          </p:nvSpPr>
          <p:spPr>
            <a:xfrm>
              <a:off x="6343" y="4414"/>
              <a:ext cx="2402" cy="2338"/>
            </a:xfrm>
            <a:prstGeom prst="ellipse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39" name="Freeform 12"/>
          <p:cNvSpPr>
            <a:spLocks noEditPoints="1"/>
          </p:cNvSpPr>
          <p:nvPr/>
        </p:nvSpPr>
        <p:spPr bwMode="auto">
          <a:xfrm>
            <a:off x="9181465" y="1371600"/>
            <a:ext cx="628015" cy="628015"/>
          </a:xfrm>
          <a:custGeom>
            <a:avLst/>
            <a:gdLst>
              <a:gd name="T0" fmla="*/ 473 w 548"/>
              <a:gd name="T1" fmla="*/ 86 h 548"/>
              <a:gd name="T2" fmla="*/ 468 w 548"/>
              <a:gd name="T3" fmla="*/ 82 h 548"/>
              <a:gd name="T4" fmla="*/ 464 w 548"/>
              <a:gd name="T5" fmla="*/ 77 h 548"/>
              <a:gd name="T6" fmla="*/ 458 w 548"/>
              <a:gd name="T7" fmla="*/ 73 h 548"/>
              <a:gd name="T8" fmla="*/ 90 w 548"/>
              <a:gd name="T9" fmla="*/ 73 h 548"/>
              <a:gd name="T10" fmla="*/ 86 w 548"/>
              <a:gd name="T11" fmla="*/ 77 h 548"/>
              <a:gd name="T12" fmla="*/ 81 w 548"/>
              <a:gd name="T13" fmla="*/ 82 h 548"/>
              <a:gd name="T14" fmla="*/ 75 w 548"/>
              <a:gd name="T15" fmla="*/ 86 h 548"/>
              <a:gd name="T16" fmla="*/ 0 w 548"/>
              <a:gd name="T17" fmla="*/ 273 h 548"/>
              <a:gd name="T18" fmla="*/ 90 w 548"/>
              <a:gd name="T19" fmla="*/ 476 h 548"/>
              <a:gd name="T20" fmla="*/ 458 w 548"/>
              <a:gd name="T21" fmla="*/ 476 h 548"/>
              <a:gd name="T22" fmla="*/ 548 w 548"/>
              <a:gd name="T23" fmla="*/ 273 h 548"/>
              <a:gd name="T24" fmla="*/ 229 w 548"/>
              <a:gd name="T25" fmla="*/ 37 h 548"/>
              <a:gd name="T26" fmla="*/ 112 w 548"/>
              <a:gd name="T27" fmla="*/ 95 h 548"/>
              <a:gd name="T28" fmla="*/ 90 w 548"/>
              <a:gd name="T29" fmla="*/ 118 h 548"/>
              <a:gd name="T30" fmla="*/ 120 w 548"/>
              <a:gd name="T31" fmla="*/ 259 h 548"/>
              <a:gd name="T32" fmla="*/ 90 w 548"/>
              <a:gd name="T33" fmla="*/ 118 h 548"/>
              <a:gd name="T34" fmla="*/ 120 w 548"/>
              <a:gd name="T35" fmla="*/ 290 h 548"/>
              <a:gd name="T36" fmla="*/ 90 w 548"/>
              <a:gd name="T37" fmla="*/ 430 h 548"/>
              <a:gd name="T38" fmla="*/ 112 w 548"/>
              <a:gd name="T39" fmla="*/ 454 h 548"/>
              <a:gd name="T40" fmla="*/ 229 w 548"/>
              <a:gd name="T41" fmla="*/ 511 h 548"/>
              <a:gd name="T42" fmla="*/ 259 w 548"/>
              <a:gd name="T43" fmla="*/ 493 h 548"/>
              <a:gd name="T44" fmla="*/ 217 w 548"/>
              <a:gd name="T45" fmla="*/ 456 h 548"/>
              <a:gd name="T46" fmla="*/ 185 w 548"/>
              <a:gd name="T47" fmla="*/ 408 h 548"/>
              <a:gd name="T48" fmla="*/ 259 w 548"/>
              <a:gd name="T49" fmla="*/ 493 h 548"/>
              <a:gd name="T50" fmla="*/ 171 w 548"/>
              <a:gd name="T51" fmla="*/ 378 h 548"/>
              <a:gd name="T52" fmla="*/ 154 w 548"/>
              <a:gd name="T53" fmla="*/ 315 h 548"/>
              <a:gd name="T54" fmla="*/ 259 w 548"/>
              <a:gd name="T55" fmla="*/ 290 h 548"/>
              <a:gd name="T56" fmla="*/ 259 w 548"/>
              <a:gd name="T57" fmla="*/ 259 h 548"/>
              <a:gd name="T58" fmla="*/ 154 w 548"/>
              <a:gd name="T59" fmla="*/ 232 h 548"/>
              <a:gd name="T60" fmla="*/ 171 w 548"/>
              <a:gd name="T61" fmla="*/ 170 h 548"/>
              <a:gd name="T62" fmla="*/ 259 w 548"/>
              <a:gd name="T63" fmla="*/ 259 h 548"/>
              <a:gd name="T64" fmla="*/ 185 w 548"/>
              <a:gd name="T65" fmla="*/ 141 h 548"/>
              <a:gd name="T66" fmla="*/ 217 w 548"/>
              <a:gd name="T67" fmla="*/ 92 h 548"/>
              <a:gd name="T68" fmla="*/ 259 w 548"/>
              <a:gd name="T69" fmla="*/ 53 h 548"/>
              <a:gd name="T70" fmla="*/ 515 w 548"/>
              <a:gd name="T71" fmla="*/ 259 h 548"/>
              <a:gd name="T72" fmla="*/ 406 w 548"/>
              <a:gd name="T73" fmla="*/ 155 h 548"/>
              <a:gd name="T74" fmla="*/ 515 w 548"/>
              <a:gd name="T75" fmla="*/ 259 h 548"/>
              <a:gd name="T76" fmla="*/ 393 w 548"/>
              <a:gd name="T77" fmla="*/ 127 h 548"/>
              <a:gd name="T78" fmla="*/ 436 w 548"/>
              <a:gd name="T79" fmla="*/ 95 h 548"/>
              <a:gd name="T80" fmla="*/ 304 w 548"/>
              <a:gd name="T81" fmla="*/ 65 h 548"/>
              <a:gd name="T82" fmla="*/ 353 w 548"/>
              <a:gd name="T83" fmla="*/ 123 h 548"/>
              <a:gd name="T84" fmla="*/ 289 w 548"/>
              <a:gd name="T85" fmla="*/ 157 h 548"/>
              <a:gd name="T86" fmla="*/ 289 w 548"/>
              <a:gd name="T87" fmla="*/ 189 h 548"/>
              <a:gd name="T88" fmla="*/ 385 w 548"/>
              <a:gd name="T89" fmla="*/ 194 h 548"/>
              <a:gd name="T90" fmla="*/ 397 w 548"/>
              <a:gd name="T91" fmla="*/ 259 h 548"/>
              <a:gd name="T92" fmla="*/ 289 w 548"/>
              <a:gd name="T93" fmla="*/ 189 h 548"/>
              <a:gd name="T94" fmla="*/ 397 w 548"/>
              <a:gd name="T95" fmla="*/ 290 h 548"/>
              <a:gd name="T96" fmla="*/ 385 w 548"/>
              <a:gd name="T97" fmla="*/ 355 h 548"/>
              <a:gd name="T98" fmla="*/ 289 w 548"/>
              <a:gd name="T99" fmla="*/ 359 h 548"/>
              <a:gd name="T100" fmla="*/ 289 w 548"/>
              <a:gd name="T101" fmla="*/ 493 h 548"/>
              <a:gd name="T102" fmla="*/ 363 w 548"/>
              <a:gd name="T103" fmla="*/ 408 h 548"/>
              <a:gd name="T104" fmla="*/ 331 w 548"/>
              <a:gd name="T105" fmla="*/ 456 h 548"/>
              <a:gd name="T106" fmla="*/ 289 w 548"/>
              <a:gd name="T107" fmla="*/ 493 h 548"/>
              <a:gd name="T108" fmla="*/ 393 w 548"/>
              <a:gd name="T109" fmla="*/ 421 h 548"/>
              <a:gd name="T110" fmla="*/ 319 w 548"/>
              <a:gd name="T111" fmla="*/ 511 h 548"/>
              <a:gd name="T112" fmla="*/ 406 w 548"/>
              <a:gd name="T113" fmla="*/ 392 h 548"/>
              <a:gd name="T114" fmla="*/ 515 w 548"/>
              <a:gd name="T115" fmla="*/ 29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548">
                <a:moveTo>
                  <a:pt x="481" y="95"/>
                </a:moveTo>
                <a:cubicBezTo>
                  <a:pt x="478" y="92"/>
                  <a:pt x="475" y="89"/>
                  <a:pt x="473" y="86"/>
                </a:cubicBezTo>
                <a:cubicBezTo>
                  <a:pt x="473" y="86"/>
                  <a:pt x="473" y="86"/>
                  <a:pt x="471" y="84"/>
                </a:cubicBezTo>
                <a:cubicBezTo>
                  <a:pt x="471" y="83"/>
                  <a:pt x="470" y="83"/>
                  <a:pt x="468" y="82"/>
                </a:cubicBezTo>
                <a:cubicBezTo>
                  <a:pt x="468" y="82"/>
                  <a:pt x="468" y="80"/>
                  <a:pt x="467" y="80"/>
                </a:cubicBezTo>
                <a:cubicBezTo>
                  <a:pt x="467" y="79"/>
                  <a:pt x="465" y="77"/>
                  <a:pt x="464" y="77"/>
                </a:cubicBezTo>
                <a:cubicBezTo>
                  <a:pt x="462" y="76"/>
                  <a:pt x="462" y="76"/>
                  <a:pt x="462" y="76"/>
                </a:cubicBezTo>
                <a:cubicBezTo>
                  <a:pt x="461" y="74"/>
                  <a:pt x="459" y="73"/>
                  <a:pt x="458" y="73"/>
                </a:cubicBezTo>
                <a:cubicBezTo>
                  <a:pt x="411" y="27"/>
                  <a:pt x="346" y="0"/>
                  <a:pt x="275" y="0"/>
                </a:cubicBezTo>
                <a:cubicBezTo>
                  <a:pt x="204" y="0"/>
                  <a:pt x="139" y="27"/>
                  <a:pt x="90" y="73"/>
                </a:cubicBezTo>
                <a:cubicBezTo>
                  <a:pt x="89" y="73"/>
                  <a:pt x="87" y="74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4" y="77"/>
                  <a:pt x="83" y="79"/>
                  <a:pt x="81" y="80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3"/>
                  <a:pt x="78" y="83"/>
                  <a:pt x="77" y="84"/>
                </a:cubicBezTo>
                <a:cubicBezTo>
                  <a:pt x="77" y="86"/>
                  <a:pt x="77" y="86"/>
                  <a:pt x="75" y="86"/>
                </a:cubicBezTo>
                <a:cubicBezTo>
                  <a:pt x="74" y="89"/>
                  <a:pt x="71" y="92"/>
                  <a:pt x="68" y="95"/>
                </a:cubicBezTo>
                <a:cubicBezTo>
                  <a:pt x="25" y="144"/>
                  <a:pt x="0" y="206"/>
                  <a:pt x="0" y="273"/>
                </a:cubicBezTo>
                <a:cubicBezTo>
                  <a:pt x="0" y="343"/>
                  <a:pt x="25" y="405"/>
                  <a:pt x="68" y="454"/>
                </a:cubicBezTo>
                <a:cubicBezTo>
                  <a:pt x="74" y="461"/>
                  <a:pt x="83" y="468"/>
                  <a:pt x="90" y="476"/>
                </a:cubicBezTo>
                <a:cubicBezTo>
                  <a:pt x="139" y="520"/>
                  <a:pt x="204" y="548"/>
                  <a:pt x="275" y="548"/>
                </a:cubicBezTo>
                <a:cubicBezTo>
                  <a:pt x="346" y="548"/>
                  <a:pt x="409" y="520"/>
                  <a:pt x="458" y="476"/>
                </a:cubicBezTo>
                <a:cubicBezTo>
                  <a:pt x="467" y="468"/>
                  <a:pt x="474" y="461"/>
                  <a:pt x="481" y="454"/>
                </a:cubicBezTo>
                <a:cubicBezTo>
                  <a:pt x="523" y="405"/>
                  <a:pt x="548" y="343"/>
                  <a:pt x="548" y="273"/>
                </a:cubicBezTo>
                <a:cubicBezTo>
                  <a:pt x="548" y="206"/>
                  <a:pt x="523" y="144"/>
                  <a:pt x="481" y="95"/>
                </a:cubicBezTo>
                <a:close/>
                <a:moveTo>
                  <a:pt x="229" y="37"/>
                </a:moveTo>
                <a:cubicBezTo>
                  <a:pt x="199" y="61"/>
                  <a:pt x="174" y="92"/>
                  <a:pt x="157" y="127"/>
                </a:cubicBezTo>
                <a:cubicBezTo>
                  <a:pt x="140" y="118"/>
                  <a:pt x="126" y="107"/>
                  <a:pt x="112" y="95"/>
                </a:cubicBezTo>
                <a:cubicBezTo>
                  <a:pt x="145" y="65"/>
                  <a:pt x="185" y="45"/>
                  <a:pt x="229" y="37"/>
                </a:cubicBezTo>
                <a:close/>
                <a:moveTo>
                  <a:pt x="90" y="118"/>
                </a:moveTo>
                <a:cubicBezTo>
                  <a:pt x="106" y="133"/>
                  <a:pt x="124" y="145"/>
                  <a:pt x="142" y="155"/>
                </a:cubicBezTo>
                <a:cubicBezTo>
                  <a:pt x="130" y="188"/>
                  <a:pt x="121" y="222"/>
                  <a:pt x="120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7" y="206"/>
                  <a:pt x="58" y="157"/>
                  <a:pt x="90" y="118"/>
                </a:cubicBezTo>
                <a:close/>
                <a:moveTo>
                  <a:pt x="34" y="290"/>
                </a:moveTo>
                <a:cubicBezTo>
                  <a:pt x="120" y="290"/>
                  <a:pt x="120" y="290"/>
                  <a:pt x="120" y="290"/>
                </a:cubicBezTo>
                <a:cubicBezTo>
                  <a:pt x="121" y="327"/>
                  <a:pt x="130" y="361"/>
                  <a:pt x="142" y="392"/>
                </a:cubicBezTo>
                <a:cubicBezTo>
                  <a:pt x="124" y="402"/>
                  <a:pt x="106" y="415"/>
                  <a:pt x="90" y="430"/>
                </a:cubicBezTo>
                <a:cubicBezTo>
                  <a:pt x="58" y="392"/>
                  <a:pt x="37" y="343"/>
                  <a:pt x="34" y="290"/>
                </a:cubicBezTo>
                <a:close/>
                <a:moveTo>
                  <a:pt x="112" y="454"/>
                </a:moveTo>
                <a:cubicBezTo>
                  <a:pt x="126" y="440"/>
                  <a:pt x="140" y="430"/>
                  <a:pt x="157" y="421"/>
                </a:cubicBezTo>
                <a:cubicBezTo>
                  <a:pt x="174" y="456"/>
                  <a:pt x="199" y="486"/>
                  <a:pt x="229" y="511"/>
                </a:cubicBezTo>
                <a:cubicBezTo>
                  <a:pt x="185" y="502"/>
                  <a:pt x="145" y="482"/>
                  <a:pt x="112" y="454"/>
                </a:cubicBezTo>
                <a:close/>
                <a:moveTo>
                  <a:pt x="259" y="493"/>
                </a:moveTo>
                <a:cubicBezTo>
                  <a:pt x="254" y="490"/>
                  <a:pt x="250" y="486"/>
                  <a:pt x="244" y="483"/>
                </a:cubicBezTo>
                <a:cubicBezTo>
                  <a:pt x="235" y="474"/>
                  <a:pt x="226" y="465"/>
                  <a:pt x="217" y="456"/>
                </a:cubicBezTo>
                <a:cubicBezTo>
                  <a:pt x="210" y="446"/>
                  <a:pt x="202" y="436"/>
                  <a:pt x="195" y="425"/>
                </a:cubicBezTo>
                <a:cubicBezTo>
                  <a:pt x="191" y="420"/>
                  <a:pt x="188" y="414"/>
                  <a:pt x="185" y="408"/>
                </a:cubicBezTo>
                <a:cubicBezTo>
                  <a:pt x="208" y="399"/>
                  <a:pt x="232" y="393"/>
                  <a:pt x="259" y="390"/>
                </a:cubicBezTo>
                <a:lnTo>
                  <a:pt x="259" y="493"/>
                </a:lnTo>
                <a:close/>
                <a:moveTo>
                  <a:pt x="259" y="359"/>
                </a:moveTo>
                <a:cubicBezTo>
                  <a:pt x="227" y="361"/>
                  <a:pt x="198" y="368"/>
                  <a:pt x="171" y="378"/>
                </a:cubicBezTo>
                <a:cubicBezTo>
                  <a:pt x="168" y="371"/>
                  <a:pt x="166" y="362"/>
                  <a:pt x="163" y="355"/>
                </a:cubicBezTo>
                <a:cubicBezTo>
                  <a:pt x="158" y="341"/>
                  <a:pt x="157" y="328"/>
                  <a:pt x="154" y="315"/>
                </a:cubicBezTo>
                <a:cubicBezTo>
                  <a:pt x="152" y="307"/>
                  <a:pt x="152" y="299"/>
                  <a:pt x="151" y="290"/>
                </a:cubicBezTo>
                <a:cubicBezTo>
                  <a:pt x="259" y="290"/>
                  <a:pt x="259" y="290"/>
                  <a:pt x="259" y="290"/>
                </a:cubicBezTo>
                <a:lnTo>
                  <a:pt x="259" y="359"/>
                </a:lnTo>
                <a:close/>
                <a:moveTo>
                  <a:pt x="259" y="259"/>
                </a:moveTo>
                <a:cubicBezTo>
                  <a:pt x="151" y="259"/>
                  <a:pt x="151" y="259"/>
                  <a:pt x="151" y="259"/>
                </a:cubicBezTo>
                <a:cubicBezTo>
                  <a:pt x="152" y="250"/>
                  <a:pt x="152" y="241"/>
                  <a:pt x="154" y="232"/>
                </a:cubicBezTo>
                <a:cubicBezTo>
                  <a:pt x="157" y="219"/>
                  <a:pt x="158" y="207"/>
                  <a:pt x="163" y="194"/>
                </a:cubicBezTo>
                <a:cubicBezTo>
                  <a:pt x="166" y="185"/>
                  <a:pt x="168" y="177"/>
                  <a:pt x="171" y="170"/>
                </a:cubicBezTo>
                <a:cubicBezTo>
                  <a:pt x="198" y="180"/>
                  <a:pt x="227" y="188"/>
                  <a:pt x="259" y="189"/>
                </a:cubicBezTo>
                <a:lnTo>
                  <a:pt x="259" y="259"/>
                </a:lnTo>
                <a:close/>
                <a:moveTo>
                  <a:pt x="259" y="157"/>
                </a:moveTo>
                <a:cubicBezTo>
                  <a:pt x="232" y="155"/>
                  <a:pt x="208" y="149"/>
                  <a:pt x="185" y="141"/>
                </a:cubicBezTo>
                <a:cubicBezTo>
                  <a:pt x="188" y="135"/>
                  <a:pt x="191" y="129"/>
                  <a:pt x="195" y="123"/>
                </a:cubicBezTo>
                <a:cubicBezTo>
                  <a:pt x="202" y="113"/>
                  <a:pt x="210" y="102"/>
                  <a:pt x="217" y="92"/>
                </a:cubicBezTo>
                <a:cubicBezTo>
                  <a:pt x="226" y="83"/>
                  <a:pt x="235" y="74"/>
                  <a:pt x="244" y="65"/>
                </a:cubicBezTo>
                <a:cubicBezTo>
                  <a:pt x="250" y="61"/>
                  <a:pt x="254" y="58"/>
                  <a:pt x="259" y="53"/>
                </a:cubicBezTo>
                <a:lnTo>
                  <a:pt x="259" y="157"/>
                </a:lnTo>
                <a:close/>
                <a:moveTo>
                  <a:pt x="515" y="259"/>
                </a:moveTo>
                <a:cubicBezTo>
                  <a:pt x="428" y="259"/>
                  <a:pt x="428" y="259"/>
                  <a:pt x="428" y="259"/>
                </a:cubicBezTo>
                <a:cubicBezTo>
                  <a:pt x="427" y="222"/>
                  <a:pt x="419" y="188"/>
                  <a:pt x="406" y="155"/>
                </a:cubicBezTo>
                <a:cubicBezTo>
                  <a:pt x="425" y="145"/>
                  <a:pt x="443" y="133"/>
                  <a:pt x="458" y="118"/>
                </a:cubicBezTo>
                <a:cubicBezTo>
                  <a:pt x="490" y="157"/>
                  <a:pt x="512" y="206"/>
                  <a:pt x="515" y="259"/>
                </a:cubicBezTo>
                <a:close/>
                <a:moveTo>
                  <a:pt x="436" y="95"/>
                </a:moveTo>
                <a:cubicBezTo>
                  <a:pt x="422" y="107"/>
                  <a:pt x="408" y="118"/>
                  <a:pt x="393" y="127"/>
                </a:cubicBezTo>
                <a:cubicBezTo>
                  <a:pt x="374" y="92"/>
                  <a:pt x="349" y="61"/>
                  <a:pt x="319" y="37"/>
                </a:cubicBezTo>
                <a:cubicBezTo>
                  <a:pt x="363" y="45"/>
                  <a:pt x="403" y="65"/>
                  <a:pt x="436" y="95"/>
                </a:cubicBezTo>
                <a:close/>
                <a:moveTo>
                  <a:pt x="289" y="53"/>
                </a:moveTo>
                <a:cubicBezTo>
                  <a:pt x="295" y="58"/>
                  <a:pt x="300" y="61"/>
                  <a:pt x="304" y="65"/>
                </a:cubicBezTo>
                <a:cubicBezTo>
                  <a:pt x="313" y="74"/>
                  <a:pt x="322" y="83"/>
                  <a:pt x="331" y="92"/>
                </a:cubicBezTo>
                <a:cubicBezTo>
                  <a:pt x="340" y="102"/>
                  <a:pt x="347" y="113"/>
                  <a:pt x="353" y="123"/>
                </a:cubicBezTo>
                <a:cubicBezTo>
                  <a:pt x="357" y="129"/>
                  <a:pt x="360" y="135"/>
                  <a:pt x="363" y="141"/>
                </a:cubicBezTo>
                <a:cubicBezTo>
                  <a:pt x="341" y="149"/>
                  <a:pt x="316" y="155"/>
                  <a:pt x="289" y="157"/>
                </a:cubicBezTo>
                <a:lnTo>
                  <a:pt x="289" y="53"/>
                </a:lnTo>
                <a:close/>
                <a:moveTo>
                  <a:pt x="289" y="189"/>
                </a:moveTo>
                <a:cubicBezTo>
                  <a:pt x="321" y="188"/>
                  <a:pt x="350" y="180"/>
                  <a:pt x="378" y="170"/>
                </a:cubicBezTo>
                <a:cubicBezTo>
                  <a:pt x="381" y="177"/>
                  <a:pt x="384" y="185"/>
                  <a:pt x="385" y="194"/>
                </a:cubicBezTo>
                <a:cubicBezTo>
                  <a:pt x="390" y="207"/>
                  <a:pt x="393" y="219"/>
                  <a:pt x="394" y="232"/>
                </a:cubicBezTo>
                <a:cubicBezTo>
                  <a:pt x="396" y="241"/>
                  <a:pt x="397" y="250"/>
                  <a:pt x="397" y="259"/>
                </a:cubicBezTo>
                <a:cubicBezTo>
                  <a:pt x="289" y="259"/>
                  <a:pt x="289" y="259"/>
                  <a:pt x="289" y="259"/>
                </a:cubicBezTo>
                <a:lnTo>
                  <a:pt x="289" y="189"/>
                </a:lnTo>
                <a:close/>
                <a:moveTo>
                  <a:pt x="289" y="290"/>
                </a:moveTo>
                <a:cubicBezTo>
                  <a:pt x="397" y="290"/>
                  <a:pt x="397" y="290"/>
                  <a:pt x="397" y="290"/>
                </a:cubicBezTo>
                <a:cubicBezTo>
                  <a:pt x="397" y="299"/>
                  <a:pt x="396" y="307"/>
                  <a:pt x="394" y="315"/>
                </a:cubicBezTo>
                <a:cubicBezTo>
                  <a:pt x="393" y="328"/>
                  <a:pt x="390" y="341"/>
                  <a:pt x="385" y="355"/>
                </a:cubicBezTo>
                <a:cubicBezTo>
                  <a:pt x="384" y="362"/>
                  <a:pt x="381" y="371"/>
                  <a:pt x="378" y="378"/>
                </a:cubicBezTo>
                <a:cubicBezTo>
                  <a:pt x="350" y="368"/>
                  <a:pt x="321" y="361"/>
                  <a:pt x="289" y="359"/>
                </a:cubicBezTo>
                <a:lnTo>
                  <a:pt x="289" y="290"/>
                </a:lnTo>
                <a:close/>
                <a:moveTo>
                  <a:pt x="289" y="493"/>
                </a:moveTo>
                <a:cubicBezTo>
                  <a:pt x="289" y="390"/>
                  <a:pt x="289" y="390"/>
                  <a:pt x="289" y="390"/>
                </a:cubicBezTo>
                <a:cubicBezTo>
                  <a:pt x="316" y="393"/>
                  <a:pt x="341" y="399"/>
                  <a:pt x="363" y="408"/>
                </a:cubicBezTo>
                <a:cubicBezTo>
                  <a:pt x="360" y="414"/>
                  <a:pt x="357" y="420"/>
                  <a:pt x="353" y="425"/>
                </a:cubicBezTo>
                <a:cubicBezTo>
                  <a:pt x="347" y="436"/>
                  <a:pt x="340" y="446"/>
                  <a:pt x="331" y="456"/>
                </a:cubicBezTo>
                <a:cubicBezTo>
                  <a:pt x="322" y="465"/>
                  <a:pt x="313" y="474"/>
                  <a:pt x="304" y="483"/>
                </a:cubicBezTo>
                <a:cubicBezTo>
                  <a:pt x="300" y="486"/>
                  <a:pt x="295" y="490"/>
                  <a:pt x="289" y="493"/>
                </a:cubicBezTo>
                <a:close/>
                <a:moveTo>
                  <a:pt x="319" y="511"/>
                </a:moveTo>
                <a:cubicBezTo>
                  <a:pt x="349" y="486"/>
                  <a:pt x="374" y="456"/>
                  <a:pt x="393" y="421"/>
                </a:cubicBezTo>
                <a:cubicBezTo>
                  <a:pt x="408" y="430"/>
                  <a:pt x="422" y="440"/>
                  <a:pt x="436" y="454"/>
                </a:cubicBezTo>
                <a:cubicBezTo>
                  <a:pt x="403" y="482"/>
                  <a:pt x="363" y="502"/>
                  <a:pt x="319" y="511"/>
                </a:cubicBezTo>
                <a:close/>
                <a:moveTo>
                  <a:pt x="458" y="430"/>
                </a:moveTo>
                <a:cubicBezTo>
                  <a:pt x="443" y="415"/>
                  <a:pt x="425" y="402"/>
                  <a:pt x="406" y="392"/>
                </a:cubicBezTo>
                <a:cubicBezTo>
                  <a:pt x="419" y="361"/>
                  <a:pt x="427" y="327"/>
                  <a:pt x="428" y="290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2" y="343"/>
                  <a:pt x="490" y="392"/>
                  <a:pt x="458" y="43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AU"/>
          </a:p>
        </p:txBody>
      </p:sp>
      <p:grpSp>
        <p:nvGrpSpPr>
          <p:cNvPr id="42" name="Group 11"/>
          <p:cNvGrpSpPr/>
          <p:nvPr/>
        </p:nvGrpSpPr>
        <p:grpSpPr>
          <a:xfrm>
            <a:off x="2318385" y="1344295"/>
            <a:ext cx="612140" cy="572770"/>
            <a:chOff x="1200150" y="2085975"/>
            <a:chExt cx="446088" cy="4175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48640" name="Freeform 13"/>
            <p:cNvSpPr>
              <a:spLocks noEditPoints="1"/>
            </p:cNvSpPr>
            <p:nvPr/>
          </p:nvSpPr>
          <p:spPr bwMode="auto">
            <a:xfrm>
              <a:off x="1200150" y="2270125"/>
              <a:ext cx="446088" cy="233363"/>
            </a:xfrm>
            <a:custGeom>
              <a:avLst/>
              <a:gdLst>
                <a:gd name="T0" fmla="*/ 267 w 281"/>
                <a:gd name="T1" fmla="*/ 126 h 147"/>
                <a:gd name="T2" fmla="*/ 267 w 281"/>
                <a:gd name="T3" fmla="*/ 109 h 147"/>
                <a:gd name="T4" fmla="*/ 251 w 281"/>
                <a:gd name="T5" fmla="*/ 109 h 147"/>
                <a:gd name="T6" fmla="*/ 251 w 281"/>
                <a:gd name="T7" fmla="*/ 19 h 147"/>
                <a:gd name="T8" fmla="*/ 267 w 281"/>
                <a:gd name="T9" fmla="*/ 19 h 147"/>
                <a:gd name="T10" fmla="*/ 267 w 281"/>
                <a:gd name="T11" fmla="*/ 0 h 147"/>
                <a:gd name="T12" fmla="*/ 14 w 281"/>
                <a:gd name="T13" fmla="*/ 0 h 147"/>
                <a:gd name="T14" fmla="*/ 14 w 281"/>
                <a:gd name="T15" fmla="*/ 19 h 147"/>
                <a:gd name="T16" fmla="*/ 30 w 281"/>
                <a:gd name="T17" fmla="*/ 19 h 147"/>
                <a:gd name="T18" fmla="*/ 30 w 281"/>
                <a:gd name="T19" fmla="*/ 109 h 147"/>
                <a:gd name="T20" fmla="*/ 14 w 281"/>
                <a:gd name="T21" fmla="*/ 109 h 147"/>
                <a:gd name="T22" fmla="*/ 14 w 281"/>
                <a:gd name="T23" fmla="*/ 126 h 147"/>
                <a:gd name="T24" fmla="*/ 0 w 281"/>
                <a:gd name="T25" fmla="*/ 126 h 147"/>
                <a:gd name="T26" fmla="*/ 0 w 281"/>
                <a:gd name="T27" fmla="*/ 147 h 147"/>
                <a:gd name="T28" fmla="*/ 281 w 281"/>
                <a:gd name="T29" fmla="*/ 147 h 147"/>
                <a:gd name="T30" fmla="*/ 281 w 281"/>
                <a:gd name="T31" fmla="*/ 126 h 147"/>
                <a:gd name="T32" fmla="*/ 267 w 281"/>
                <a:gd name="T33" fmla="*/ 126 h 147"/>
                <a:gd name="T34" fmla="*/ 92 w 281"/>
                <a:gd name="T35" fmla="*/ 109 h 147"/>
                <a:gd name="T36" fmla="*/ 62 w 281"/>
                <a:gd name="T37" fmla="*/ 109 h 147"/>
                <a:gd name="T38" fmla="*/ 62 w 281"/>
                <a:gd name="T39" fmla="*/ 19 h 147"/>
                <a:gd name="T40" fmla="*/ 92 w 281"/>
                <a:gd name="T41" fmla="*/ 19 h 147"/>
                <a:gd name="T42" fmla="*/ 92 w 281"/>
                <a:gd name="T43" fmla="*/ 109 h 147"/>
                <a:gd name="T44" fmla="*/ 155 w 281"/>
                <a:gd name="T45" fmla="*/ 109 h 147"/>
                <a:gd name="T46" fmla="*/ 125 w 281"/>
                <a:gd name="T47" fmla="*/ 109 h 147"/>
                <a:gd name="T48" fmla="*/ 125 w 281"/>
                <a:gd name="T49" fmla="*/ 19 h 147"/>
                <a:gd name="T50" fmla="*/ 155 w 281"/>
                <a:gd name="T51" fmla="*/ 19 h 147"/>
                <a:gd name="T52" fmla="*/ 155 w 281"/>
                <a:gd name="T53" fmla="*/ 109 h 147"/>
                <a:gd name="T54" fmla="*/ 218 w 281"/>
                <a:gd name="T55" fmla="*/ 109 h 147"/>
                <a:gd name="T56" fmla="*/ 188 w 281"/>
                <a:gd name="T57" fmla="*/ 109 h 147"/>
                <a:gd name="T58" fmla="*/ 188 w 281"/>
                <a:gd name="T59" fmla="*/ 19 h 147"/>
                <a:gd name="T60" fmla="*/ 218 w 281"/>
                <a:gd name="T61" fmla="*/ 19 h 147"/>
                <a:gd name="T62" fmla="*/ 218 w 281"/>
                <a:gd name="T63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1" h="147">
                  <a:moveTo>
                    <a:pt x="267" y="126"/>
                  </a:moveTo>
                  <a:lnTo>
                    <a:pt x="267" y="109"/>
                  </a:lnTo>
                  <a:lnTo>
                    <a:pt x="251" y="109"/>
                  </a:lnTo>
                  <a:lnTo>
                    <a:pt x="251" y="19"/>
                  </a:lnTo>
                  <a:lnTo>
                    <a:pt x="267" y="19"/>
                  </a:lnTo>
                  <a:lnTo>
                    <a:pt x="267" y="0"/>
                  </a:lnTo>
                  <a:lnTo>
                    <a:pt x="14" y="0"/>
                  </a:lnTo>
                  <a:lnTo>
                    <a:pt x="14" y="19"/>
                  </a:lnTo>
                  <a:lnTo>
                    <a:pt x="30" y="19"/>
                  </a:lnTo>
                  <a:lnTo>
                    <a:pt x="30" y="109"/>
                  </a:lnTo>
                  <a:lnTo>
                    <a:pt x="14" y="109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0" y="147"/>
                  </a:lnTo>
                  <a:lnTo>
                    <a:pt x="281" y="147"/>
                  </a:lnTo>
                  <a:lnTo>
                    <a:pt x="281" y="126"/>
                  </a:lnTo>
                  <a:lnTo>
                    <a:pt x="267" y="126"/>
                  </a:lnTo>
                  <a:close/>
                  <a:moveTo>
                    <a:pt x="92" y="109"/>
                  </a:moveTo>
                  <a:lnTo>
                    <a:pt x="62" y="109"/>
                  </a:lnTo>
                  <a:lnTo>
                    <a:pt x="62" y="19"/>
                  </a:lnTo>
                  <a:lnTo>
                    <a:pt x="92" y="19"/>
                  </a:lnTo>
                  <a:lnTo>
                    <a:pt x="92" y="109"/>
                  </a:lnTo>
                  <a:close/>
                  <a:moveTo>
                    <a:pt x="155" y="109"/>
                  </a:moveTo>
                  <a:lnTo>
                    <a:pt x="125" y="109"/>
                  </a:lnTo>
                  <a:lnTo>
                    <a:pt x="125" y="19"/>
                  </a:lnTo>
                  <a:lnTo>
                    <a:pt x="155" y="19"/>
                  </a:lnTo>
                  <a:lnTo>
                    <a:pt x="155" y="109"/>
                  </a:lnTo>
                  <a:close/>
                  <a:moveTo>
                    <a:pt x="218" y="109"/>
                  </a:moveTo>
                  <a:lnTo>
                    <a:pt x="188" y="109"/>
                  </a:lnTo>
                  <a:lnTo>
                    <a:pt x="188" y="19"/>
                  </a:lnTo>
                  <a:lnTo>
                    <a:pt x="218" y="19"/>
                  </a:lnTo>
                  <a:lnTo>
                    <a:pt x="218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AU"/>
            </a:p>
          </p:txBody>
        </p:sp>
        <p:sp>
          <p:nvSpPr>
            <p:cNvPr id="1048641" name="Freeform 14"/>
            <p:cNvSpPr>
              <a:spLocks noEditPoints="1"/>
            </p:cNvSpPr>
            <p:nvPr/>
          </p:nvSpPr>
          <p:spPr bwMode="auto">
            <a:xfrm>
              <a:off x="1200150" y="2085975"/>
              <a:ext cx="446088" cy="163513"/>
            </a:xfrm>
            <a:custGeom>
              <a:avLst/>
              <a:gdLst>
                <a:gd name="T0" fmla="*/ 140 w 281"/>
                <a:gd name="T1" fmla="*/ 0 h 103"/>
                <a:gd name="T2" fmla="*/ 0 w 281"/>
                <a:gd name="T3" fmla="*/ 95 h 103"/>
                <a:gd name="T4" fmla="*/ 0 w 281"/>
                <a:gd name="T5" fmla="*/ 103 h 103"/>
                <a:gd name="T6" fmla="*/ 281 w 281"/>
                <a:gd name="T7" fmla="*/ 103 h 103"/>
                <a:gd name="T8" fmla="*/ 281 w 281"/>
                <a:gd name="T9" fmla="*/ 95 h 103"/>
                <a:gd name="T10" fmla="*/ 140 w 281"/>
                <a:gd name="T11" fmla="*/ 0 h 103"/>
                <a:gd name="T12" fmla="*/ 190 w 281"/>
                <a:gd name="T13" fmla="*/ 74 h 103"/>
                <a:gd name="T14" fmla="*/ 91 w 281"/>
                <a:gd name="T15" fmla="*/ 74 h 103"/>
                <a:gd name="T16" fmla="*/ 91 w 281"/>
                <a:gd name="T17" fmla="*/ 71 h 103"/>
                <a:gd name="T18" fmla="*/ 140 w 281"/>
                <a:gd name="T19" fmla="*/ 38 h 103"/>
                <a:gd name="T20" fmla="*/ 190 w 281"/>
                <a:gd name="T21" fmla="*/ 71 h 103"/>
                <a:gd name="T22" fmla="*/ 190 w 281"/>
                <a:gd name="T23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103">
                  <a:moveTo>
                    <a:pt x="140" y="0"/>
                  </a:moveTo>
                  <a:lnTo>
                    <a:pt x="0" y="95"/>
                  </a:lnTo>
                  <a:lnTo>
                    <a:pt x="0" y="103"/>
                  </a:lnTo>
                  <a:lnTo>
                    <a:pt x="281" y="103"/>
                  </a:lnTo>
                  <a:lnTo>
                    <a:pt x="281" y="95"/>
                  </a:lnTo>
                  <a:lnTo>
                    <a:pt x="140" y="0"/>
                  </a:lnTo>
                  <a:close/>
                  <a:moveTo>
                    <a:pt x="190" y="74"/>
                  </a:moveTo>
                  <a:lnTo>
                    <a:pt x="91" y="74"/>
                  </a:lnTo>
                  <a:lnTo>
                    <a:pt x="91" y="71"/>
                  </a:lnTo>
                  <a:lnTo>
                    <a:pt x="140" y="38"/>
                  </a:lnTo>
                  <a:lnTo>
                    <a:pt x="190" y="71"/>
                  </a:lnTo>
                  <a:lnTo>
                    <a:pt x="190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AU"/>
            </a:p>
          </p:txBody>
        </p:sp>
      </p:grpSp>
      <p:sp>
        <p:nvSpPr>
          <p:cNvPr id="1048642" name="文本框 59"/>
          <p:cNvSpPr txBox="1"/>
          <p:nvPr/>
        </p:nvSpPr>
        <p:spPr>
          <a:xfrm>
            <a:off x="1155700" y="2628265"/>
            <a:ext cx="2817495" cy="521970"/>
          </a:xfrm>
          <a:prstGeom prst="rect"/>
          <a:noFill/>
        </p:spPr>
        <p:txBody>
          <a:bodyPr anchor="t" rtlCol="0" wrap="square">
            <a:spAutoFit/>
          </a:bodyPr>
          <a:p>
            <a:pPr algn="ctr"/>
            <a:r>
              <a:rPr altLang="zh-CN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arry </a:t>
            </a:r>
            <a:r>
              <a:rPr altLang="zh-CN" sz="2800" 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sz="2800" 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aggage</a:t>
            </a:r>
            <a:endParaRPr altLang="en-US" b="1" dirty="0" sz="2800" 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43" name="文本框 17"/>
          <p:cNvSpPr txBox="1"/>
          <p:nvPr/>
        </p:nvSpPr>
        <p:spPr>
          <a:xfrm>
            <a:off x="7861935" y="2680970"/>
            <a:ext cx="3105150" cy="521970"/>
          </a:xfrm>
          <a:prstGeom prst="rect"/>
          <a:noFill/>
        </p:spPr>
        <p:txBody>
          <a:bodyPr anchor="t" rtlCol="0" wrap="square">
            <a:spAutoFit/>
          </a:bodyPr>
          <a:p>
            <a:pPr algn="ctr"/>
            <a:r>
              <a:rPr altLang="zh-CN" dirty="0" sz="2800" lang="en-US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dirty="0" sz="2800" lang="zh-CN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eturn </a:t>
            </a:r>
            <a:r>
              <a:rPr altLang="zh-CN" dirty="0" sz="2800" lang="en-US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dirty="0" sz="2800" lang="zh-CN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aggage</a:t>
            </a:r>
            <a:endParaRPr altLang="en-US" b="1" dirty="0" sz="2800" 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44" name="文本框 23"/>
          <p:cNvSpPr txBox="1"/>
          <p:nvPr/>
        </p:nvSpPr>
        <p:spPr>
          <a:xfrm>
            <a:off x="10100945" y="5301615"/>
            <a:ext cx="97917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曾庆怡</a:t>
            </a:r>
            <a:endParaRPr altLang="en-US" lang="zh-CN"/>
          </a:p>
        </p:txBody>
      </p:sp>
      <p:sp>
        <p:nvSpPr>
          <p:cNvPr id="1048645" name="文本框 6"/>
          <p:cNvSpPr txBox="1"/>
          <p:nvPr/>
        </p:nvSpPr>
        <p:spPr>
          <a:xfrm>
            <a:off x="899795" y="3608705"/>
            <a:ext cx="3602990" cy="1630045"/>
          </a:xfrm>
          <a:prstGeom prst="rect"/>
          <a:noFill/>
        </p:spPr>
        <p:txBody>
          <a:bodyPr rtlCol="0" wrap="square">
            <a:spAutoFit/>
          </a:bodyPr>
          <a:p>
            <a:pPr fontAlgn="auto">
              <a:lnSpc>
                <a:spcPct val="125000"/>
              </a:lnSpc>
            </a:pPr>
            <a:r>
              <a:rPr altLang="en-US" sz="2000" lang="zh-CN"/>
              <a:t>The robot extends its arm, and the customer hangs his luggage on it. The robot then retracts the arm </a:t>
            </a:r>
            <a:r>
              <a:rPr altLang="zh-CN" sz="2000" lang="en-US"/>
              <a:t>and carry it</a:t>
            </a:r>
            <a:r>
              <a:rPr altLang="en-US" sz="2000" lang="zh-CN"/>
              <a:t>.</a:t>
            </a:r>
            <a:endParaRPr altLang="en-US" sz="2000" lang="zh-CN"/>
          </a:p>
        </p:txBody>
      </p:sp>
      <p:sp>
        <p:nvSpPr>
          <p:cNvPr id="1048646" name="文本框 9"/>
          <p:cNvSpPr txBox="1"/>
          <p:nvPr/>
        </p:nvSpPr>
        <p:spPr>
          <a:xfrm>
            <a:off x="7861935" y="3409950"/>
            <a:ext cx="3520440" cy="1630045"/>
          </a:xfrm>
          <a:prstGeom prst="rect"/>
          <a:noFill/>
        </p:spPr>
        <p:txBody>
          <a:bodyPr rtlCol="0" wrap="square">
            <a:spAutoFit/>
          </a:bodyPr>
          <a:p>
            <a:pPr fontAlgn="auto">
              <a:lnSpc>
                <a:spcPct val="125000"/>
              </a:lnSpc>
            </a:pPr>
            <a:r>
              <a:rPr altLang="en-US" sz="2000" lang="zh-CN"/>
              <a:t>The robot reaches out its arm and the customer takes the luggage down.</a:t>
            </a:r>
            <a:r>
              <a:rPr altLang="zh-CN" sz="2000" lang="en-US"/>
              <a:t>Then robot retracts the arm and leave.</a:t>
            </a:r>
            <a:endParaRPr altLang="zh-CN" sz="2000" lang="en-US"/>
          </a:p>
        </p:txBody>
      </p:sp>
      <p:pic>
        <p:nvPicPr>
          <p:cNvPr id="2097156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77080" y="3367405"/>
            <a:ext cx="2874010" cy="2420620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 16"/>
          <p:cNvSpPr txBox="1"/>
          <p:nvPr/>
        </p:nvSpPr>
        <p:spPr>
          <a:xfrm>
            <a:off x="2658110" y="2668270"/>
            <a:ext cx="6875780" cy="1691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5400" lang="zh-CN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charset="0"/>
                <a:ea typeface="方正清刻本悦宋简体" panose="02000000000000000000" charset="-122"/>
                <a:cs typeface="Agency FB" panose="020B0503020202020204" charset="0"/>
              </a:rPr>
              <a:t>THANK YOU FOR WATCHING</a:t>
            </a:r>
            <a:endParaRPr altLang="en-US" b="1" sz="5400" lang="zh-CN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charset="0"/>
              <a:ea typeface="方正清刻本悦宋简体" panose="02000000000000000000" charset="-122"/>
              <a:cs typeface="Agency FB" panose="020B05030202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yMzg3Mjg3NTQ3MiIsCiAgICJJbWFnZSIgOiAiaVZCT1J3MEtHZ29BQUFBTlNVaEVVZ0FBQkhBQUFBRGNDQVlBQUFBWTUxWmNBQUFBQ1hCSVdYTUFBQXNUQUFBTEV3RUFtcHdZQUFBZ0FFbEVRVlI0bk96ZGUxelVaZjcvL3ljcWtLM2lZWFZSMFNIMUkya0hVVWlNRE5TeTB0UzF0RFpOVzVIb3BLUzJsbjdObjdnZnN3TWJaTnVtYkNxMDVWa3pCQTlwS3BLYUxiWWVOeUJMSlVXczlaQm9HQ2c2OC92REQ3T01Nd2dEYzBJZTk5dk4yODI1M3RlODM5ZThlYzAxMTd6bS9iNHVD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VBZDVlWHVCdFJFOSs3ZHM3eTh2TUxjM1E1VW44bGt5dHk3ZDI5ZmQ3ZkRGdUxyeHVJcHNVWmM0VnFlRXB1VklYWnZISjRhYzhSWTNlYk91Q1QyUEl1bjlGSEVoV2Z6bERoeHRYcnVia0JOOElhcS9ieTh2UHE0dXcwVkliNXVMSjRTYThRVnJ1VXBzVmtaWXZmRzRha3hSNHpWYmU2TVMyTFBzM2hLSDBWY2VEWlBpUk5YYStEdUJqakM3dDI3M2QwRVZFTm9hS2k3bTFBbHhGZnQ1NG14Umx4QjhzellyQXl4Vzd2VmhwZ2p4dW9lVDRsTFlzLzlQQ1VXeWlNdVBJOG54b21yMU9vcmNBQUFBQUFBQU9vQ0VqZ0FBQUFBQUFBZWpnUU9BQUFBQUFDQWh5T0JBd0FBQUFBQTRPRkk0QUFBQUFBQUFIZzRFamdBQUFBQUFBQWVqZ1FPQUFBQUFBQ0FoeU9CQXdBQUFBQUE0T0ZJNEFBQUFBQUFBSGc0RWpnQUFBQUFBQUFlamdRT0FBQUFBQUNBaHlPQkF3QUFBQUFBNE9FYXVMc0JBQUFBQUFEVUphR2hvUmFQYjdycEpuWHUzRm5SMGRIcTFhdVhtMW9GVDBjQ0J3QUFBQUFBRndzSUNORHc0Y01sU1NkUG5sUjZlcm9tVEppZ2Q5NTVSNUdSa2RYZTc3eDU4M1RtekJsTm5UclZVVTJGaHlDQkF3QUFBQUNBaTdWbzBVSlBQdm1rK2ZIZ3dZTTFmUGh3TFZpd29FWUpuQTgrK0VEQndjR09hQ0k4REhQZ0FBQUFBQURnWmgwN2RsVEhqaDMxL2ZmZnU3c3BOaG1OUm5jM29jNGpnUU1BQUFBQWdBZnc4dkpTZ3dhV044b1lqVVl0WExoUXc0WU4wOTEzMzYwSEhuaEFNMmZPMU04Ly8yeFJMelEwMUR5M3p2NzkreTBlbDIyUGpvNjJPbVowZExUVm5Eemw2MmRsWlduZ3dJSHEwYU9IemUwRkJRVWFQMzY4SWlJaWRQLzk5MnYyN05ra2U1eUVXNmdBQUFBQUFIQ3pnb0lDSFQ1OFdEMTc5alNYbVV3bVRaNDhXWm1abWVyWHI1K0dEQm1pNDhlUEt6MDlYZnYyN2RQaXhZdlZzR0ZEU2RLa1NaTWtTWW1KaVJiejY5UkVjWEd4WnM2Y3FRRURCdWpTcFV0VzI0dUtpaFFiRzZ0NzdybEhYYnQyVlZwYW1oWXRXcVJtelpvcEtpcXF4c2VISlJJNEFBQUFBQUM0V0dscHFVNmNPQ0ZKeXMvUFYySmlvbng5ZmZYaWl5K2E2NnhldlZwYnQyNVZYRnljaGd3WllpN3YxcTJicGsrZnJyUzBOSE9pcG13K25jVEVSS3Y1ZGFycnUrKytVM3g4dlByMTYyZHorK0hEaDVXUWtLQytmZnRLa2g1ODhFRU5IVHBVNjlldko0SGpCQ1J3QUFBQUFBQndzWnljSEEwZVBOajhPQ0lpUWdrSkNUSVlET2F5MU5SVStmdjdxMGVQSHVaa2p5UjE3dHhaa3JSNzkyNkhYR2xURVQ4L1A5MTMzMzBWYm0vVnFwVTVlU05KQm9OQkJvTkIrZm41VG10VFhVWUNCd0FBQUFBQUYydmZ2cjFpWTJOMTh1UkpmZlRSUjhyTnpaWEpaTEtvYytqUUlWMjhlTkVpMFZOZVlXR2hVOXZZcmwwNzFhdFg4ZFM1L3Y3K1ZtVk5temJWMGFOSG5kbXNPb3NFRGdBQUFBQUFMdWJuNTZjK2ZmcElrc0xEd3pWaXhBaE5telpOSDMvOHNUbHBZaktaWkRBWU5HSENCSnY3YU5La2lWUGJlTzJFeW5Bdi9ob0FBQUFBQUxoUnUzYnRGQlVWcGFTa0pLMVlzY0o4VzFTYk5tMVVXRmlveU1qSTYxNEpVeFcrdnI0cUxpNjJLajkzN2x5TjlndlhZUmx4QUFBQTFFcGxTK1RPbVRPbndqb1ZMWS9yS0tOSGo5YTc3NzdydFAyN1N0bTVyT3dmQU9kNTZxbW41Ty92cjdsejUrck1tVE9TcEQ1OStxaXdzRkJMbGl5eHFuLzA2RkdiSzBONWUzdmJUTW9FQmdZcUx5OVA1OCtmTjVjZE9uUklQL3p3ZytOZUJKeUtLM0FBQUFCUXF5MWN1RkNEQmcxU1lHQ2d5NDk5OHVSSm5UNTkybVhIbXpkdm5zNmNPYU9wVTZjNmRMOWx5dytYY2VReXhBQ3F4dGZYVitQSGo5ZTBhZFAwemp2djZQWFhYMWRVVkpReU1qSTBlL1pzWldWbEtTUWtSRWFqVWRuWjJkcXhZNGUyYk5raUh4OGZpLzEwNmRKRkJ3NGMwS3haczlTb1VTTk5uRGhSa2pSNDhHQWxKaVpxeXBRcGlvNk9WbEZSa1pLU2t0U3laVXVkT25YS0hTOFpkaUtCQXdBQWdGb3JNREJRQlFVRmV1dXR0NVNVbE9UeTQ2OVlzVUsrdnI0dU85NEhIM3lnNE9CZ2grLzMydVdHSGJrTU1ZQ3FlK2loaDdSMDZWSnQyTEJCanp6eWlIcjA2S0VQUC94UTgrYk5VMlptcHJLeXN0U3dZVU1GQlFWcCt2VHBhdFNva2RVK3BrNmRxcmk0T0tXbnB5c2dJTUNjd0JrK2ZMZ0tDd3UxZXZWcWpSOC9YaDA3ZHRRcnI3eWlwS1FrRWppMUJBa2NBQUFBMUZxLy9lMXZGUkVSb1VXTEZtbkRoZzNxMzcrL1M0L2Z1SEZqbHg0UHdJMWg5KzdkTnN1OXZMejAwVWNmV1pRMWJkcFVreWRQMXVUSms2dTA3NkNnSUMxYnRzeXF2RjY5ZWhvN2RxekdqaDFyVWQ2alJ3KzcybGpaOXBTVWxDcTFFL1pqRGh3QUFBRFVXa2FqVWM4OTk1ejgvZjAxZS9ac1hiaHdvVXJQMjdoeG81NS8vbm4xN3QxYlBYdjIxT09QUDY1MTY5YVp0Ly9wVDM5U2FHaW9qaHc1WXZYYzExNTdUYUdob2ZyKysrOFZHaHFxNk9ob2krMUZSVVY2KysyMzFiOS9mNFdIaDJ2a3lKSDYrdXV2SzV5UHA3SzJTTEtZZzJiLy92MDI1NlF4R28xYXVIQ2hoZzBicHJ2dnZsc1BQUENBWnM2Y3FaOS8vcmxLNTZTcWpFYWpsaTFicGxHalJxbFhyMTdxMWF1WFJvMGFwVldyVmxrdGdRd0FjQndTT0FBQUFLaTFUQ2FUYnI3NVpyMzg4c3M2ZmZxMDVzNmRXK2x6TGwyNnBHblRwcWxldlhvYU5XcVVubjc2YVJVVkZTa3VMazY3ZHUyU0pEMzg4TU9TcE0yYk4xczh0N1MwVkJrWkdicnR0dHZVcVZNbnEzMlhscGJxaFJkZTBMSmx5OVM1YzJjOTk5eHo2dHk1c3laTm1xUVRKMDVVcXkzUzFUbHF5dWFwQ1FnSXNIaGNkaDRtVDU2c3YvNzFyK3JVcVpQR2poMnJ2bjM3YXYzNjlZcUppYkc1OGt4MUdJMUdUWm8wU1crLy9iWjhmSHcwWnN3WWpSNDlXa2FqVVcrODhZWm16WnJsa09NQUFLeHhDeFVBQUFCcXZmdnV1MC8zM251dlZxeFlvU0ZEaGlnb0tLakN1dlhyMTFkeWNyTEZYREk5ZS9aVWRIUzAxcTFicDdDd01FVkdScXB4NDhiYXZIbXpubjMyV1hPOXI3NzZTdWZQbjllUUlVTnM3bnY1OHVYS3ljbFJkSFMweG8wYlp5NFBEdy9YbENsVHF0VVc2Yjl6MUZRME44M3ExYXUxZGV0V3hjWEZXYlN0VzdkdW1qNTl1dExTMGh3eUlmSEtsU3UxYmRzMlBmSEVFeGEzYzhURXhPaWxsMTdTNnRXcjFiOS8vd3B2eVFBQVZCOVg0QUFBQU9DR01IbnlaSGw3ZSt2Tk45Kzg3cTA4OWV2WHQwaVlYTGh3UVEwYVhQMWQ4OGNmZjVRaytmajQ2SUVISHREaHc0ZVZsNWRucnJ0eDQwYjUrdnBXT05mTzU1OS9icjR5cGJ4Ky9mckpZREJVcXkxVmtacWFLbjkvZi9YbzBVTW5UcHd3Lyt2Y3ViT2t5dWV5cUtxMWE5Zkt4OGRIc2JHeEZ1WDE2dFV6SjdxdXZXb0pBT0FZWElFREFBQ0FHMEpBUUlCaVltSTBaODRjcGFXbDZaRkhIcW13N29ZTkc1U2VucTZEQncrcXNMRFFYSDc1OG1Yei93Y05HcVJQUC8xVW16ZHYxalBQUEtPU2toSjk4Y1VYdXYvKysyMnUvQ0pKZVhsNXV1V1dXM1R6elRkYmJXdldySm1PSFR0V3JiWlU1dENoUTdwNDhhSUdEeDVzYzN2NS9kYkVrU05IMUtGREI1dXZyK3lXc3Z6OGZJY2NDd0JnaVFRT0FBQUFiaGgvL09NZnRYNzllcjMzM252cTI3ZXZ6VG9wS1NtYU0yZU9ldmZ1clNsVHBpZ3dNRkR0MnJWVFJFU0VSYjNnNEdDMWJkdFdtelp0MGpQUFBLTnQyN2FwdUxqNHVvbWhpeGN2eXR2YjIrWTJvOUZZN2JaVXhtUXl5V0F3YU1LRUNUYTNOMm5TeEs3OVZjUm9OTXJMeSt1NmRlclY0eUovQUhBR0VqZ0FBQUM0WVRSbzBFQlRwMDdWczg4K3EvZmVlODk4TzFKNVM1Y3VWZXZXclpXUWtHQk9ObFIwaGNyRER6K3NlZlBtS1M4dlR4czNibFRidG0wVkVoSlM0ZkZidEdpaC9QeDhYYmx5UmZYcjF6ZVhHNDFHSFQ5K3ZFWnR1WjQyYmRxb3NMQlFrWkdSVGsyZ0dBd0c1ZVhscWJpNFdBMGJOclRZOXYzMzMwdVMycmR2NzdUakEwQmRSbm9jQUFBQU41VFEwRkFOSERoUWFXbHBLaWdvc05wZVZGUmtkUlhKMHFWTGJlNXI0TUNCa3FUMTY5ZHI1ODZkR2pKa3lIV3ZRQWtQRDlmNTgrZTFjdVZLaS9MbHk1ZnI3Tm16TldxTEpIbDdlK3ZjdVhOVzVYMzY5RkZoWWFHV0xGbGl0ZTNvMGFPNmRPbFNoZnUweDRBQkExUlNVbUsxMnBmUmFGUnljcks4dkx3MGFOQWdoeHdMQUdDSkszQUFKd2dORGJWNGZOTk5ONmx6NTg2S2pvNVdyMTY5M05RcTF4bzllclM2ZCsrdWlSTW51cnNwTjd5bm5ucEtPVGs1ZXVtbGx6UnExQ2gzTjhjamhZYUdLamc0V0NrcEtkZXRSOXpXTHQ5Kys2MldMbDJxM2J0MzYrVEprNnBYcjU1YXRteXBPKzY0UTIrKythYTdtd2MzbXpoeG9yWnYzNjZmZnZySmFsdFlXSmgyN05paDJOaFloWVdGS1RjMzEyWnlSWkxhdG0ycjRPQmdwYWFtNnZMbHl4WE9NVk1tSmlaR0dSa1pTa3hNVkhaMnRqcDE2cVNjbkJ4bFoyZXJRNGNPT25Ma1NMWGJJa2xkdW5UUmdRTUhOR3ZXTERWcTFNamNYMFZGUlNrakkwT3paODlXVmxhV1FrSkNaRFFhbFoyZHJSMDdkbWpMbGkzeThmR3A3TFJWYXVUSWtkcXhZNGVXTEZtaTNOeGNoWWVIeTJReUtUTXpVN201dVlxTmpkV3R0OTVhNCtQY2FCZ2JvcnhyNDZFaWpwaDh2RHJIcXVxNENhNUhBZ2R3a29DQUFQTnluU2RQbmxSNmVyb21USmlnZDk1NVI1R1JrVzV1bmZPZFBIbFNwMCtmZG5jemJuaEhqaHhSVGs2T0dqUm9vTFZyMTVMQXFTSGl0dlpJU2twU2NuS3lHamR1ckQ1OStpZ3dNRkNYTDEvVzk5OS9yKzNidDd1N2VmQUF6WnMzVjJ4c3JONTQ0dzJyYlRObXpGQjhmTHgyN3R5cGI3NzVScEdSa1VwSVNLaHd6cHlCQXdmcWpUZmVVSzlldmRTeVpjdnJIcmQxNjlaYXNHQ0IzbjMzWFdWa1pHamJ0bTNxMmJPbjVzK2ZyOG1USjF0Ti9tdHZXNlpPbmFxNHVEaWxwNmNySUNEQW5NQnAzTGl4UHZ6d1E4MmJOMCtabVpuS3lzcFN3NFlORlJRVXBPblRwMWM0NmJLOXZMMjlOWGZ1WEgzODhjZmFzR0dENXMrZkwyOXZiM1hwMGtXelo4K3VFMk9jNm5MVzJIRGV2SGs2YythTXBrNmQ2cWltd3NrbVRacGs4VGd4TWRFaVBtcnJzZUI4SkhBQUoyblJvb1dlZlBKSjgrUEJnd2RyK1BEaFdyQmdRWjBZM0t4WXNVSyt2cjd1YnNZTmIrM2F0WktrQng1NFFKOTk5cGtPSGp6SUw1ODFRTnpXRGg5KytLRVdMRmlndm4zN2FzYU1HV3JjdUxIRjl2UG56N3VwWlhDMXluNmRIalpzbUlZTkcyWlYzcng1YzhYSHgxZDVmeFh0cDZMbmRPellVWC83Mjk4c3lrcExTL1hERHovb2xsdHVxVkZiZ29LQ3RHelpNcHZibWpadHFzbVRKMnZ5NU1rMnQ5dmpldWZXeDhkSE1URXhpb21KcWZGeDZoSm5qUTAvK09BRGk2WG80Zm5LeDRGME5hbHliWHpVeG1QQitaZ0RCM0NSamgwN3FtUEhqdVlKL201MGpSczNkc2lsMnFpWTBXalUrdlhyRlJ3Y3JCRWpSa2o2YjBMSEU5aGFiY1hURWJlZUx6OC9YM1BuenRXZGQ5NnArUGg0cStTTkpQbjUrVG5rV0pYRmNHMk1jVGpmcjcvK1d1RnFVeGN1WEZDL2Z2M2MwQ3A0SWs4Zkc5TEhBWjZISzNBQUYvTHk4ckphRGNOb05Hcng0c1ZhdlhxMUNnb0sxTGh4WTBWRVJDZzJObGJObXplMzJzZUdEUnYweVNlZjZMdnZ2bE5wYWFuYXRtMnI4ZVBIbTVjYk5ScU5XckZpaGRhdVhhdTh2RHhKVjFlRGVQVFJSelYwNkZDcmlSS0xpb3FVbEpTa0xWdTI2Tnk1YytyUW9ZTW1UcHlvcEtRazdkKy8zK29YdUxKN1lsOTc3VFhGeDhkcjc5Njk4dkh4MGFCQmd6Umh3Z1R6eWhmWDNqdDd2ZnR2L2Z6OHRIWHIxbXFmazdvcUt5dExwMDZkMHROUFA2M2JiNzlkZ1lHQjJyQmhneVpPbkdpeDhrbVpzcjlKUWtLQ0VoTVR0WFBuVGwyNmRFbkJ3Y0dhT0hHaWdvS0NIRkwvdWVlZTA4eVpNL1hUVHo5WnhJKzlzYmx4NDBhbHBxWXFOemRYSlNVbE1oZ01pb3FLTWs4b1dsNWw3NHN5QlFVRmlvK1AxNTQ5ZStUajQ2TUJBd2JvcFpkZU1yOHZiZDN6WGRXWWgydXNXTEZDUnFOUkw3NzRvczA0dDZXcXNWUlpERmUwUFM4dlQ0ODk5cGp1dnZ0dXpaa3p4MktmbHk1ZDBvTVBQcWpBd0VCOTlORkhOVDhCOEhpN2QrL1dtMisrcVlpSUNBVUVCS2lrcEVTN2R1M1MzcjE3ZGNjZGQ1Z1Q3b0JVczdGaCtiSFYvdjM3elkvTCtxMks1akdKam82KzdoaXZzajZRejBQWHNuZjg1RWlWalp2SzJzZTQzWFZJNEFBdVVsQlFvTU9IRDZ0bno1N21NcFBKcE1tVEp5c3pNMVA5K3ZYVGtDRkRkUHo0Y2FXbnAydmZ2bjFhdkhpeHhSS2RzMmJOVW1wcXFtNjU1UllOSHo1Y045OThzN0t6czNYdzRFRkZSRVRJYURScTBxUkoyclp0bTRLRGd6Vm16QmdaalVabFptYnFqVGZlVUU1T2pxWlBuMjdlWDJscHFWNTQ0UVhsNU9Rb0lpSkMzYnAxVTM1K3ZpWk5tbVIxajM1NVJVVkZpbzJOMVQzMzNLT3VYYnNxTFMxTml4WXRVck5telJRVkZXWHpPZGZlZnl0Sml4Y3YxazgvL2FULy9kLy9yZlk1cWN2V3JsMnIrdlhyNjRFSEhwQjBkYW5icEtRa2ZmbmxseFZlaWwxY1hLeG5ubmxHN2R1M1YxUlVsSTRkTzZZMWE5WW9KaVpHUzVZc1VkdTJiV3RjZitiTW1Sb3dZSURGaWlmMnh1YWxTNWMwYmRvMGhZV0ZhZFNvVVRLWlRFcE5UVlZjWEp4YXRteXBzTEF3YzkzSzNoZGxpb3FLTkc3Y09JV0hoNnRyMTY1S1QwL1hzbVhMMUxScFV6M3p6RFBYUGRmVmlYazR4NjVkdTlTb1VTTjE3OTY5U3ZYdGlTV3A0aGkrM3ZiMjdkc3JKQ1JFdTNidDBwa3paL1RiMy83V1hEOHpNMU8vL1BLTEhudnNzUnE4YXRRbVFVRkI2dDY5dTdadjM2NVRwMDdKMTlkWEJvTkI0OGFOMDhpUkk3bktEMlkxSFJ1V2phMGNPYWRKWlgwZ240ZXVaZS80eVpHcU1tNWkzQTY3aElTRW1FSkNRa3lvbmNyK2Z1Nk9vNHJVSkw1Q1FrSk1vMGFOTWhVVUZKZ0tDZ3BNLy96blAwMlBQLzY0NmQ1Nzd6VWRQSGpRWE8vVFR6ODFoWVNFbUZhdlhtM3gvSFhyMXBsQ1FrSk1TNWN1TlpkdDJMREJGQklTWW5ybGxWZE1wYVdsRnZVdlhicGtNcGxNcG1YTGxwbENRa0pNOGZIeEZ0dXZYTGxpR2o5K3ZDa2tKTVMwYTljdWMvbkNoUXROSVNFaHB2ZmZmOStpL3FaTm0wd1Z2ZjZ5OG95TURIUFowYU5IVGFHaG9hYkhIMy9jb3Q2WU1XTXFQRWRidDI0MWhZU0VtQklTRWl6SzdUa25WZVZKc2Vhb2ZxdW9xTWdVSGg1dWV2SEZGODFseDQ4Zk44Zkk5YzdEd29VTExjclhyRmxqQ2drSk1mMzV6MzkyU1AxTm16WlpIZHZlMkx4OCtiSnAzNzU5Rm5YMzdkdG5DZ2tKTWNYRnhabkxxdksrS04rMmpSczNtc3VPSHo5dXV1dXV1MHhEaHc2MXFIZHQzRlkxNXF2RGsyS3pNcDd5bVh2dnZmZWFSb3dZVWVYNlZZMGxrK242TVZ6WjlzOCsrOHdVRWhKaVdyeDRzVVg1aXkrK2FPcmR1N2VwcEtTa3ltMTJKaytPT1UrSk1iaWV1K1BTRmJIbmpMRmgrWDNiR25OVlZENW16SmpyanZFcTZ3T2Q4WGw0N1RIY0ZRdmx1YkpQcXVodlplLzRxU2JIdXJaT1ZjWk56aGkzVjRVbnhZbXJjWjBiNENRNU9Ua2FQSGl3Qmc4ZXJMRmp4NnBObXpaYXZIaXh4VzBucWFtcDh2ZjNWNDhlUFhUaXhBbnp2ODZkTzB1eW5FQncxYXBWYXRDZ2dWNTk5VldyUzIyOXZiMGxYYjBpdzhmSFI3R3hzUmJiNjlXcnAyZWZmVmFTdEhuelpuUDU1NTkvTGg4Zkg0MFpNOGFpZnI5Ky9XUXdHQ3A4YmExYXRiSllIY05nTU1oZ01DZy9QNzlLNTZhd3NGQ3Z2LzY2YnJ2dE5vMGZQOTVpbXozbnBDN2J0R21UTGw2OHFJY2ZmdGhjRmhBUW9PRGdZRzNidHEzQ1NWeWJOV3RtTlduZHdJRUQxYng1YzJWbFpkVzR2cCtmbis2Nzd6NnJjbnRqczM3OStoWVRNbDY0Y01FYzl6LysrS081dkNydml6Sy8rOTN2OU9DREQ1b2ZCd1FFS0RBd1VBVUZCVmJ0dlZaTll4Nk9jK25TSmF1LzlmVlVOWmJLVkJURGxXMi83Nzc3MUtSSkU2MWZ2OTVjZHViTUdYMzExVmNhT0hBZ2syTURjUGpZMEJrcTZ3UDVQSFF0ZThkUGpsU1ZjWk83NDdVdTRoWXF3RW5hdDIrdjJOaFluVHg1VWg5OTlKRnljM05sTWxrbWlnOGRPcVNMRnk5cThPREJOdmRSV0Zoby92KzMzMzZyRGgwNnFHblRwaFVlODhpUkkrclFvWVBOMjU4NmRlb2tTUllmc0hsNWVicmxsbHRzMW0vV3JKbU9IVHRtOHpqKy92NVdaVTJiTnRYUm8wY3JiRnQ1Yjc3NXBpNWR1cVMzM25yTDZrdTJQZWVrTGl1YnJIanYzcjNLemMwMWw1dE1KcFdXbHVyenp6KzNlY3RHdTNidHJPNVI5L0x5VXBzMmJmVHR0OTg2cGI1a2YyeEtWK2UxU1U5UDE4R0RCeTMrN3Bjdlh6Yi92eXJ2aXpLdFc3ZTJLdlB6ODFOcGFXbWx6NjFwek1OeG1qUnBvcE1uVDlyMW5LckVVcG1LWXJpeTdUNCtQaG84ZUxBV0xWcWtvMGVQS2pBd1VPdldyWlBSYUt4dzlTSUFkWXVqeDRiT1VGa2Z5T2VoYTFWbi9PUW9WUmszdVR0ZTZ5SVNPSUNUK1BuNXFVK2ZQcEtrOFBCd2pSZ3hRdE9tVGRQSEgzOXMvbUEwbVV3eUdBeWFNR0dDelgwMGFkTEUvUDlMbHk1Vk9tR24wV2lzZENLejhoL0tGeTlldEVxZ2xOK1hNMnpjdUZHYk4yOVdmSHk4QWdJQ3JMYmJjMDdxcW9LQ0F1M2J0MCtTOU1rbm45aXNzMmJOR3BzSm5JcmlvN2k0Mk9hOERQYldyK2pLQ0h0ak15VWxSWFBtekZIdjNyMDFaY29VQlFZR3FsMjdkbGFURWxmbGZZRWJ5KzIzMzY1dDI3YVpCN1dWcVdvc2xhbnM2cDdyYlI4NmRLZ1dMVnFrOWV2WDY0VVhYdERhdFd2VnJWdTNLclVUd0kzUDBXTkRaN0RuQ2tjNG43M2pKMWR6ZDd6V1JieERBUmRvMTY2ZG9xS2lsSlNVcEJVclZwZ25tV3ZUcG8wS0N3c1ZHUmxaYWVmYnBrMGI1ZVhscWJpNHVNTEp3QXdHUTRWMXlwYW9iTisrdmJtc1JZc1d5cy9QMTVVclZ5eStCQnVOUmgwL2ZyeGFyL1Y2enB3NW83ZmVla3VQUGZaWWhjdW8ybk5PNnFxMWE5ZktaRExwdmZmZVU2OWV2YXkyVDV3NFVkdTNiemRmQlZEZXp6Ly9iRlgvd29VTE9uYnNtUGx5MTVyVXI0aTlzYmwwNlZLMWJ0MWFDUWtKNWppdzlTdE9WZDRYdUxFTUdEQkEyN1p0MDd4NTgvVFdXMjlWV3IrcXNlUUlnWUdCdXV1dXUvVFpaNStwZCsvZU9uejRzR2JObXVXVVl3R28zUnd4TnF5TXI2K3Zpb3VMcmNyUG5UdFhvLzNDZGV3ZFA3a2E0M2JYNHl6L245RFFVSVdHaG1ycTFLbVYxcDAvZjc2NXZpY2FQWHEwM24zM1hYYzNBOWQ0NnFtbjVPL3ZyN2x6NStyTW1UT1NwRDU5K3Fpd3NGQkxsaXl4cW4vMDZGR0wyZi83OSsrdmtwSVN2Zi8rKzFaMXl6NmNCd3dZb0pLU0VzMmRPOWRpdTlGb1ZISnlzcnk4dkRSbzBDQnplWGg0dU02ZlA2K1ZLMWRhMUYrK2ZMbk9uajFiL1JkYmdWbXpacWxWcTFZMlY2UXFZODg1cVl0TUpwUFdyVnVueG8wYlc2MmVVNlovLy82U3JsNkZjNjM4L0h4bFpHUllsQzFZc0VDbHBhWG01OVdrZmtYc2pjMmlvaUtyWDV5V0xsMXF0ZCtxdkM5d1krblhyNSs2ZGV1bVRaczI2VzkvKzV1dVhMbGlWYWY4L2ZsVmpTVkhHVFpzbUFvS0N2VCsrKytyU1pNbXV2LysrNTEyTFB4WDJiaXM3RjlFUklUKzhJYy9LQ0Vod1dWemM5VGw4VmQwZExUSGpvczlXVTNIaG1XOHZiMXRKbVVDQXdPVmw1ZG5NUy9lb1VPSDlNTVBQemp1UmNDcDdCMC91UnJqZHRmakNweHJaR1JrNk9lZmY2NXd6Zm9yVjY1bzFhcFZMbTZWZlU2ZVBLblRwMCs3dXhsdTE3VnIxN2EzM25ycmp5dFhyclFlM2J1QnI2K3Z4bzhmcjJuVHB1bWRkOTdSNjYrL3JxaW9LR1ZrWkdqMjdObkt5c3BTU0VpSWpFYWpzck96dFdQSERtM1pzc1Y4bThybzBhUDE1WmRmYXRteVpmcm1tMjkwNzczM3FrR0RCdHF6WjQvdXZQTk9QZnZzc3hvNWNxUjI3TmloSlV1V0tEYzNWK0hoNFRLWlRNck16RlJ1YnE1aVkyTjE2NjIzbXRzVUV4T2pqSXdNSlNZbUtqczdXNTA2ZFZKT1RvNnlzN1BWb1VNSEhUbHl4R0d2ZjgyYU5kcTJiWnNlZSt3eG03ZjlsRTJVYTg4NWNRZDN4OVhldlh0VlVGQ2dnUU1IVm5qN1crL2V2WFhUVFRkcC9mcjFHanQyck1Vdkl2NysvbnJ0dGRmMDVaZGZ5bUF3YVAvKy9mcmlpeTkweHgxMzJMemx5dDc2RmJFM05zUEN3clJqeHc3RnhzWXFMQ3hNdWJtNU5wT0tWWGxmNENwM3g2NmoxS3RYVDIrLy9iWW1USmlnZi96akg5cThlYk42OSs2dGxpMWJxcWlvU05uWjJkcTFhNWQyN2RvbHFlcXg1Q2g5Ky9aVnMyYk5sSldWcFZHalJ0V3BKYVBkSFdQbGwxSCs5ZGRmZGVUSUVhV25wMnY1OHVWNjRZVVhOR2JNbUVwdlJhZ0pUeDUvelpzM1QyZk9uS25TRDVXMWtidGpyN3BxT2pZczA2VkxGeDA0Y0VDelpzMVNvMGFOTkhIaVJFblM0TUdEbFppWXFDbFRwaWc2T2xwRlJVVktTa3BTeTVZdGRlclVLWGU4WkplcXJYRlJucjNqSjFmejlISDdqWWdFVGprR2cwSEhqaDNUcDU5K3FwaVlHSnQxTWpJeWRPclVLYlZ0MjlZcHQ1ZzR3b29WSzFqdFFsS0RCZzMrdjBPSERqMFNHaHFhYWpRYVZ6VnAwaVF6TXpQVGVzWktGM3Jvb1llMGRPbFNiZGl3UVk4ODhvaDY5T2loRHovOFVQUG16Vk5tWnFheXNyTFVzR0ZEQlFVRmFmcjA2V3JVcUpINXViNit2cG8zYjU3KzhZOS9hT1BHalVwT1RwYTN0N2U2ZE9taW5qMTdTcnI2Qzh6Y3VYUDE4Y2NmYThPR0Raby9mNzY1enV6WnN4VVpHV25SbnRhdFcydkJnZ1Y2OTkxM2xaR1JvVzNidHFsbno1NmFQMysrSmsrZWJIUEN0T3BLU0VpUVZQR2NMV1VKbk1hTkcxZjVuTGlEdStPcWJQTGk2LzJxMzdCaFEwVkdSdXJ6enovWDExOS9iWTRQNmVycUVSTW1URkJpWXFMV3IxOHZQejgvRFI4K1hHUEhqclY1Mzd1OTlTdGliMnpPbURGRDhmSHgycmx6cDc3NTVodEZSa1lxSVNIQll1VUxxV3J2QzF6bDd0aDFwT2JObSt2RER6L1U2dFdyOWRsbm55azlQVjBYTGx4UW8wYU4xTDU5ZTQwZE85WmN0NnF4NUNqZTN0NEtDd3ZUeG8wYk5YVG9VS2NjdzFPNU84WmF0R2hodFdwZVVWR1IvdktYdjJqT25EbjY1WmRmS3B5bndSRThlZnoxd1FjZldLekdkcU54ZCt6VlJFM0dobVdtVHAycXVMZzRwYWVuS3lBZ3dKekFHVDU4dUFvTEM3VjY5V3FOSHo5ZUhUdDIxQ3V2dktLa3BLUTZrY0NwelhGUnh0N3hrNnQ1K3JqOVJ1UzhueUZjb0d6dGQwY3NUMVoyeWUzWnMyZDE0Y0lGclYyNzF1WjlmREV4TVRwMTZwUUNBZ0tVbFpYRjBtZzFVSGFwN1o0OWU1d1NoeUVoSVM0bnoya0FBQ0FBU1VSQlZIK1g5RnpaWTVQSjlMT1hsMWVhbDVmWHFuUG56bTArZE9qUXhVcWU3N0Q0cW0xS1MwdDEvLzMzS3pBd1VBc1hMblIzYzJyTWtiRldtK01xTkRSVXdjSEJTa2xKY1VwOTJNL1ovV0I1dFRsMmE1TmZmLzFWL2Z2M1Y1Y3VYZlRCQngrNHV6bFduQmx6N295eDYvVlhKcE5Ka3laTjBoZGZmS0dVbEpRYk9wRlJFV2YzNTlIUjBkcS9mMysxKzRlYXhpWDkyNDJETVJ1cXdwWGpKMC9ESERqbFhMbHlSWTg5OXBqKzg1Ly9hTnUyYlZiYnYvLytlKzNkdTFlUFAvNTRoZmZ6YmR5NFVjOC8vN3g2OSs2dG5qMTc2dkhISDllNmRldXM2b1dHaGlvNk9sby8vL3l6cGsyYnByNTkrNnBYcjE0YU8zYXN2dnZ1dXhyVkw2dHJxNnlnb0VEang0OVhSRVNFN3IvL2ZzMmVQZHRxdGFHaW9pSzkvZmJiNnQrL3Y4TER3elZ5NUVoOS9mWFh0ZjcrWmk4dnIrYVN4cGhNcHJWK2ZuNG51M2Z2dmpna0pHUm9hR2lvNHk0enFXVisvZlZYbTZ0TnBhU2s2TUtGQ3hWT05Jei9JcTVRV3hHN3pyRnk1VXBkdUhEQjZrcVF1c2hUWXN6THkwdmp4bzJUZFBVcW1mS01ScU1XTGx5b1ljT0c2ZTY3NzlZRER6eWdtVE5uV2szZ2JqUWF0V3paTW8wWU1VTGg0ZUdLaUloUVZGU1VEaDgrYks1amEveGw3NWpLbnZGYVZjYWM1ZWRzM0w5L3Y4MDVIS3Q2RHFTcjQ0YkV4RVR6NjNueXlTZVZsWlZsODd5N2s2ZkVIandMY1lFYkFiZFFsV015bVRSbzBDQzkvLzc3V3JGaWhYbVp2ekxMbHkrWHI2K3Zmdi83MzF0TjZpbGRYYzUyMnJScENnc0wwNmhSbzJReW1aU2FtcXE0dURpMWJOblNhc0xSNHVKaVBmUE1NMnJmdnIyaW9xSjA3Tmd4clZtelJqRXhNVnF5WkluYXRtMWJvL3JYS2lvcVVteHNyTzY1NXg1MTdkcFZhV2xwV3JSb2tabzFhNmFvcUNoSlY2KzhlT0dGRjVTVGs2T0lpQWgxNjlaTitmbjVtalJwa2tOdnAvRUFmbDVlWGs5S2V0SmtNdjBhRWhMeW1jbGtXdVhqNDdNdUt5dnJmS1hQdmtIczNyMWJiNzc1cGlJaUloUVFFS0NTa2hMdDJyVkxlL2Z1MVIxMzNLRVJJMGE0dTRtMURYR0Yyb3JZcmFFNWMrYW9xS2hJcTFhdDBqMzMzS1Bldlh1N3UwbWV4cTB4MXJGalI3Vm8wVUo3OSs0MWw1bE1KazJlUEZtWm1abnExNitmaGd3Wm91UEhqeXM5UFYzNzl1M1Q0c1dMemF1Ky9PVXZmOUhLbFN0MTk5MTM2NkdISGxKeGNiSDI3Tm1qSDMvOFVSMDdkclI1ek9xT3Fhb3lYcXZxbUxOczBZREV4RVNMT1lLcWN3N0tYczgzMzN5amlJZ0lkZS9lWGZuNStYcjU1WmYxbTkvOHBucC9HTmVnZjRNdHhBVnFKUkk0MS9qTmIzNmpoeDkrV0t0V3JkS3hZOGRrTUJna1NiLzg4b3MrKyt3elBmVFFRL0x6ODdQNTNQcjE2eXM1T2RuaTB0eWVQWHNxT2pwYTY5YXRzMHJnZlBmZGQzcnBwWmMwYXRRb2MxbjM3dDAxWThZTUpTY25hOGFNR1RXcWY2M0RodzliM1BmLzRJTVBhdWpRb1ZxL2ZyMTVRTEI4K1hMbDVPUW9PanJhL0d1VmRIVzFvaWxUcGx4My85VlZkbm1pRzkwc2FaaVhsOWV3MHRKU2hZU0VySlhrMlROVk8waFFVSkM2ZCsrdTdkdTM2OVNwVS9MMTlaWEJZTkM0Y2VNMGN1VElHMjdTTVJmSFdwMk5LOWpQQS9yQjhvamRhbGkyYkprazZlR0hIOWJreVpQZDNKckt1VG5tM0JKanYvdmQ3M1R3NEVIejQ5V3JWMnZyMXEyS2k0dlRrQ0ZEek9YZHVuWFQ5T25UbFphV1prNTRyRm16UnUzYnQ5ZWNPWE1zOW1uckt0WXkxUjFUVldXOFZ0VXhaOW1WWUltSmlUYm5DTExuSEt4WXNVTGZmUE9OeG93Wm85allXSFBkaUlnSS9lbFBmNnJ3OWRqREJYRkovMVpMTUdZRGJDT0JZOE1mL3ZBSGZmTEpKL3JrazAvTUgwaHBhV2txS1NuUjQ0OC9YdUh6NnRldmIvRkJldUhDQmZNa256LysrS05WL1diTm1sbDlrQTRjT0ZCLy9ldGZiVjZPYW0vOWE3VnExY3BpMGthRHdTQ0R3V0N4dk9ibm4zOHVIeDhmalJrenh1SzUvZnIxTTAveVhBZVl2THk4VENhVEozMmZjZzUvZjMrOS92cnI3bTVHWGVIMnVMTDNIbTd1K2NiL2NYdnMxZ2JidDI5M2R4TnFNNWZFMk9YTGx5MG1YMDlOVFpXL3Y3OTY5T2loRXlkT21NczdkKzRzNldvZldKYThhTnEwcWY3em4vOG9PenRidDk5K3U3bXVyZmtTeTFSM1RGV1Y4WnE5WTg2SzJITU9ObTdjS0Y5Zlh6Mzk5Tk1XKytqZHU3Y0NBd04xOU9qUktoL1hnOUMvd1JiaUFoNkxCSTROSFR0MlZHaG9xTmFzV2FOeDQ4Ykp4OGRISzFldTFPMjMzNjdiYnJ2dHVzL2RzR0dEMHRQVGRmRGdRUlVXRnByTEwxKzJudkM4WGJ0MlZoLzhYbDVlYXRPbWpiNzk5dHNhMTcrV3Y3Ky9WVm5UcGswdFBuRHo4dkoweXkyMzJMeTB0MW16Wms1SjRMaHFFdVByK05YTHkydTkwV2hjZGZQTk42Lzc4c3N2Zi9tLzUvL0RHZTJDK3poalFyenJJSzVRWmU2WXhQZzZpTjA2d0JXVEdGK0h5MlBNYURUcXhJa1RDZ2dJTUpjZE9uUklGeTllMU9EQmcyMCtwL3c0N3RWWFg5V3JyNzZxUC83eGo3cnJycnYwNktPUDZvRUhIbEQ5K3ZVclBHWjF4MVJWR2E5SjlvMDVLMkxQT1NoN1BXVzNWRlhXdnVwdzFDVEcxMEgvVmtzd1pnTnNJNEZUZ1QvODRRK2FNbVdLTm03Y3FCWXRXdWo0OGVONjVwbG5ydnVjbEpRVXpaa3pSNzE3OTlhVUtWTVVHQmlvZHUzYUtTSWl3bVo5THkvYi9WSnhjYkhOVzFmc3JWOGRGeTllbExlM3Q4MXQxN3RNdUJZNkwybU5wRlZlWGw0YmQrL2UvYXU3RzRRYkFuR0Yyb3JZaGJPNU5jYjI3dDJyb3FJaURSbzB5RnhtTXBsa01CZ3FYRnE4U1pNbTV2LzM2dFZMYTlhc1VWcGFtbEpUVXpWdDJqVE5uejlmNzczM25rVlNxRHhuanFuc0hYTld4SjV6Y09uU0pZc3JtTXJ6OERFaS9SdHNJUzVRSzVIQXFVRGZ2bjNWc21WTHJWbXpSaTFidGxTVEprMzA0SU1QWHZjNVM1Y3VWZXZXclpXUWtHQytVcWI4THhmWHNqVzcvNFVMRjNUczJESHpwYXMxcVY4ZExWcTBVSDUrdnE1Y3VXTHhxNUxSYU5UeDQ4Y2RjZ3czT2lNcHJWNjllcXNLQ3d1M1ZMWjBJRkJGeEJWcUsySVh6dVlSTVhibHloVzkvLzc3YXRDZ2daNTQ0Z2x6ZVpzMmJWUllXS2pJeU1qcjNncFZ4cy9QVDA4OTlaUkdqUnFsNWN1WDYrMjMzMVpTVXBKbXpacGxzNzR6eDFUMmpqa3JZczg1YU5teVpZV3ZwL3p0WFI3Q0kySVBIb2U0UUszSE11SVZxRisvdm9ZT0hhcDkrL1lwTXpOVFE0WU1xZlFxbDZLaUlxdXJaSll1WFZwaC9mejhmS3ZWckJZc1dLRFMwbEwxNzkrL3h2V3JJenc4WE9mUG45ZktsU3N0eXBjdlg2NnpaODg2NUJpdVpES1ovbU15bVpKTUpsTS9QeisvVm52MjdIbjZYLy82MTNvNmJOUUVjWVhhaXRpRnMzbGFqSjA5ZTFZdnYveXlEaHc0b0lrVEo1b1hwNUNrUG4zNnFMQ3dVRXVXTExGNjN0R2pSM1hwMGlYejQ5T25UNXYvNytYbHBZRURCNXIzWHhGbmpxbnNIWE42ZTN2cjNMbHpWdVgybklPZVBYdnEvUG56K3VTVFR5enFMVisrdkZySkkwZnp0TmlEWnlBdWNLUGhDcHpyR0RwMHFKS1RrMVZhV3FySEhudXMwdnBoWVdIYXNXT0hZbU5qRlJZV3B0emMzT3QrUVB2NysrdTExMTdUbDE5K0tZUEJvUDM3OSt1TEw3N1FIWGZjWWZONDl0YXZqcGlZR0dWa1pDZ3hNVkhaMmRucTFLbVRjbkp5bEoyZHJRNGRPdWpJa1NNT09ZNHJYTDU4ZWRhdHQ5NDZidVhLbFZmYzNaYXFDQTBOVlhCd3NGSlNVbXBVQjg1VjIrTEtuYW9iMDZOSGoxYjM3dDAxY2VKRVZ6U3p6dkMwMkEwTkRiVjQ3T1Bqby9idDIrdnh4eC9YbzQ4KzZxWldvU2JjSFdPblQ1ODJKeUl1WExpZ1E0Y082Y3N2djlTVksxZjA2cXV2YXRpd1lSYjFvNktpbEpHUm9kbXpaeXNySzBzaElTRXlHbzNLenM3V2poMDd0R1hMRnZPUGQwT0dERkh2M3IwVkZCUWtvOUdvclZ1M1NwTEZMVm5YY3VhWXl0NHhaNWN1WFhUZ3dBSE5talZMalJvMU12ZXY5cHlENk9ob2JkNjhXUWtKQ2ZyM3YvK3RvS0FnZmZ2dHQvcjN2Lyt0amgwNzZ2RGh3OVYrUFRYbGp0aWpEL044N3U2VEtySjE2MWFscDZjck96dGI1OCtmVitQR2pjM2Y1M3IxNm1YMy9tbzZibkxWdUl2dk1ZNUJBdWM2V3JSb29iNTkrK3JYWDMrdDhQN204bWJNbUtINCtIanQzTGxUMzN6empTSWpJeTJXZ2J4V3ExYXROR0hDQkNVbUptcjkrdlh5OC9QVDhPSEROWGJzV0p2M0dOdGJ2enBhdDI2dEJRc1c2TjEzMzFWR1JvYTJiZHVtbmoxN2F2NzgrWm84ZWJMTmlmZzgxWUVEQjQ0Zk9IREEzYzNBRFlhNGNyNlRKMDlhL05vTngvREUyQTBJQ05EdzRjTmxNcG4wODg4L2E5T21UWm8xYTViT25qMnI2T2hvZHpjUGRuSjNqQlVVRkNneE1WR1MxS2hSSXdVRUJPaUpKNTdRRTA4OG9kLzk3bmRXOVJzM2Jxd1BQL3hROCtiTlUyWm1wckt5c3RTd1lVTUZCUVZwK3ZUcGF0U29rYmx1Ly83OTlkVlhYMm5UcGsxcTJMQ2hPbmZ1ck1URVJQWHAwNmZDOWpoelRHWHZtSFBxMUttS2k0dFRlbnE2QWdJQ3pGL1U3RGtIQVFFQlNrNU8xcnZ2dnF1dFc3ZHErL2J0NnRHamgrYk5tNmRwMDZaVis3VTRncnRpano3TXM3bTdUN3JXeFlzWE5XM2FORzNkdWxVQkFRSHEzNysvZnZ2YjMrcmt5WlBLek16VStQSGpOV3pZTVAyLy8vZi9xblJiWjVtYWpwc1lkOVV1VGwvMXdwbENRa0pNVXUxYzZ0YmVES1M3TTVhbHBhVzYvLzc3RlJnWXFJVUxGenBrbjJXL1hMaGk5WlhxY0hWOGNRV084M2hTck5YbWZzdGUxWTNwWDM3NVJiNit2ZzZibk4yVGVWSnNWc2JSc1d2cmIzLysvSGtOSGp4WVBqNCsyclJwazBPT0EwdWVISE4xcFg5MHhwaXF0bk4zWEZZbjl1akRuTVBkc1ZDZW8vdWt1TGc0clZ1M1RzT0hEOWRMTDcxazhRUDhwVXVYOVBycnIydnQyclY2L3ZubksxMDhwN3lhanB0Y05lNXk1UGNZVDRvVFYyTU9IRmo0OWRkZmJhNGtrSktTb2dzWExxaGZ2MzV1YUJXQXVxUng0OFoxSW5rRGEzNStmZ29NREZSUlVaRzdtd0xVR0dPcXVvYytEQlhadjMrLzFxMWJwMTY5ZXVtVlYxNnh1bnZDeDhkSGNYRng2dFNwazFKU1VuVG16Sm5yN3E5ODMxTFRjUlBqcnRxRlc2aGdZZmZ1M1hyenpUY1ZFUkdoZ0lBQWxaU1VhTmV1WGRxN2Q2L3V1T01PalJneHd0MU54RFVxeW1aSFIwZHIvLzc5VnI4YWxOWC84NS8vckxmZmZsdDc5KzZWcjYrdmhnOGZybWVlZVViSGp4OVhRa0tDdnY3NmE5V3JWMC9oNGVHYU9uV3FtalZyWnJHZmpSczNLalUxVmJtNXVTb3BLWkhCWUZCVVZKUjVZc2Ryai9mYWE2OHBQajVlZS9mdWxZK1Bqd1lOR3FRSkV5YllkWWtvWEtlb3FFaEpTVW5hc21XTHpwMDdwdzRkT21qaXhJbEtTa3F5R1ZlT1pDdW1IUlczOEd4RlJVWEt5OHV6bWx0Q3FucWZZMi9zMmx2ZldlMHdHbzFhdkhpeFZxOWVyWUtDQWpWdTNGZ1JFUkdLalkxVjgrYk5hM0phNFNhTXFlb2UrakQ2c0lxc1hyMWFrdlQ4ODg5WFdLZCsvZm9hTVdLRVpzNmNxWTBiTitySko1ODBieXNiQnozMzNIT2FPWE9tZnZycEovUGZ3TmE0eVo2LzMvWEdYVlVadjFjMXB1QVlKSEJnSVNnb1NOMjdkOWYyN2R0MTZ0UXArZnI2eW1Bd2FOeTRjUm81Y2lUWldTY3JMUzNWaVJNbm5INmN3c0pDalI4L1hyMTc5OWFkZDk2cDlQUjAvZjN2ZjllVksxZTBldlZxZGUzYVZjOCsrNngyN3R5cExWdTJxS1NrUk8rOTk1NzUrWmN1WGRLMGFkTVVGaGFtVWFOR3lXUXlLVFUxVlhGeGNXclpzcVhDd3NJc2psZFVWS1RZMkZqZGM4ODk2dHExcTlMUzByUm8wU0kxYTlaTVVWRlJUbis5c0U5cGFhbGVlT0VGNWVUa0tDSWlRdDI2ZFZOK2ZyNG1UWnBrOTV3TmpvenBtc1l0UEU5WmZKaE1KaDA5ZWxRZmZQQ0JHalpzcUpkZmZ0bWlYbFg3SEh0ajE5NzZ6bXFIeVdUUzVNbVRsWm1acVg3OSttbklrQ0U2ZnZ5NDB0UFR0Vy9mUGkxZXZGZ05HeloweENtSEN6R211dkhSaDExRkgxYTVmZnYycVduVHBycnR0dHV1VzY4cytaZWRuVzIxcmJpNFdETm56dFNBQVFNc1ZvaTdscVBHY1ZVWnY5djduUUExUndMSFRlejk5ZHBWOTRQNysvdnI5ZGRmZDhteFlDMG5KMGVEQnc5MituR09IajJxOTk1N3p6elQvY0NCQS9YSUk0OW8vdno1R2pac21GNTk5VlZKMGxOUFBhWEhIMzljTzNmdVZHRmhvWm8yYlNycDZpOEV5Y25KQ2c0T051K3paOCtlaW82TzFycDE2Nnc2NjhPSEQxdE1ydmpnZ3c5cTZOQ2hXcjkrUFFrY0Q3UjgrWExsNU9Rb09qcGE0OGFOTTVlSGg0ZHJ5cFFwZHUzTGtURmQwN2lGNTdrMlBueDlmZlg4ODgrclRaczJGdldxMnVmWUc3djIxbmRXTzFhdlhxMnRXN2NxTGk1T1E0WU1NWmQzNjlaTjA2ZFBWMXBhbW9ZUEgyN2pETUtUTWFhNjhkR0hYVVVmVnJtVEowK3FmZnYybGRacjJiS2xKT25ubjMrMjJ2YmRkOThwUGo2KzB0c3ZIVFdPcThyNDNkN3ZCS2c1RWppQUIybmZ2cjFpWTJNcjNENXAwaVNISEtkVnExWVd5eFFHQkFTb2ZmdjJPbno0c0VhUEhtMHVyMWV2bnU2NjZ5Nzk4TU1QS2lnb3NFamdsTytvTDF5NFlMNlg5OGNmZjdSNXZQSXJZeGdNQmhrTUJ1WG41enZrOWNDeFB2LzhjL240K0dqTW1ERVc1ZjM2OVpQQllOQ3hZOGVxdkM5SHhuUk40eGFlcDN4OG5EOS9YbnYyN05IZi92WTNyVisvWHNuSnlmck5iMzRqcWVwOWpyMnhhMjk5WjdVak5UVlYvdjcrNnRHamg4VVZhNTA3ZDVaMDlVZWN1djdsQi9CRTlHRlgwWWRWN3NxVksvTHlxbnkrM2JJNjlldlh0OXJtNStlbisrNjdyOUo5T0dvY1Y1WHh1NzNmQ1ZCekpIQUFEK0xuNTNmZEpVa2R4ZC9mMzZxc2JLblFhMzgxS2lzdkxTMjFLTit3WVlQUzA5TjE4T0JCRlJZV21zc3ZYNzVjcGVNMWJkcFVSNDhldGIveGNMcTh2RHpkY3NzdE5pK3piZGFzbVYwSkhFZkd0Q1BpRnA3bDJ2ajQvZTkvcitEZ1lNMmFOVXNMRnk2MG1DdWdLbjJPdmJGYm5WaDNSanNPSFRxa2l4Y3ZWbmkxV3ZuakFQQWM5R0ZYMFlkVnJubno1dnJwcDU4cXJYZnExQ2xKLzcwU3A3eDI3ZHBWYWU1SVI0M2pxanArdCtjN0FXcU9CQTRBQzFYNWRTQWxKVVZ6NXN4Ujc5NjlOV1hLRkFVR0JxcGR1M2FLaUlod1FRdmhiQmN2WHBTM3Q3Zk5iYlpXVlBFRVZZbGIxQTc5Ky9mWHJGbXpkT0RBQVhOWlZmc2NlMlBYM3ZyT2FvZkpaSkxCWU5DRUNSTnNQcWRKa3lZMnl3RjRIdm93YS9SaDBwMTMzcW5ObXpmcjBLRkQrcC8vK1o4SzYvM3JYLytTSkl1cldzcGN1M0pWUlZ3NWp1TTdnZXVSd0FGcU9WOWZYeFVYRjF1Vm56dDN6bW5IWExwMHFWcTNicTJFaEFUekx3SDh1bkxqYU5HaWhmTHo4M1hseWhXTFMzaU5ScU9PSHovdXhwYWhMcmg0OGFJa1dVendXdFUreDk3WXRiZStzOXJScGswYkZSWVdLakl5a3BYNWdGcU9Qb3crekpaQmd3WnA4K2JObWo5L3Z1TGo0MjNXdVh6NXNoWXZYcXliYjc2NTBubHVyc2VWNHppK0U3Z2U3ekNnbGdzTURGUmVYcDdPbno5dkxqdDA2SkIrK09FSHB4MnpxS2pJNm9xSHBVdVhPdTE0Y0szdzhIQ2RQMzllSzFldXRDaGZ2bnk1enA0OTY2WldvYTVZc21TSnBLdHhXS2FxZlk2OXNXdHZmV2UxbzArZlBpb3NMRFMvOXZLT0hqMTYzZFZHVUgyaG9hR0tqbzUyZHpPcWJmVG8wWHIzM1hmZDNReGNnejdNRW4zWVZmZmVlNi91dWVjZWJkNjhXVWxKU1ZaWHdwU1VsR2pHakJrNmZQaXdZbU5qemJlQ1Y0Y3J4M0Y4SjNBOXJzQUJhcm5CZ3djck1URlJVNlpNVVhSMHRJcUtpcFNVbEtTV0xWdWE3Nk4xdExDd01PM1lzVU94c2JFS0N3dFRibTR1WCt4dklERXhNY3JJeUZCaVlxS3lzN1BWcVZNbjVlVGtLRHM3V3gwNmROQ1JJMGZjM1VUY0lFNmZQbTBlOEJjWEYrdGYvL3FYZHUzYXBlN2R1MnZvMEtIbWVsWHRjK3lOWFh2ck82c2RVVkZSeXNqSTBPelpzNVdWbGFXUWtCQVpqVVpsWjJkcng0NGQyckpsQzB0TzEySHo1czNUbVRObk5IWHFWSXZ5a3lkUDZ2VHAwMjVxRlNUNnNETDBZWlh6OHZMU0cyKzhvWmRlZWtrTEZpeFFSa2FHSWlNajVlZm5wNTkrK2tsYnQyN1ZxVk9uRkIwZHJTZWVlS0pHeDNMbE9JN3ZCSzdIRlRoQUxUZDgrSEE5L2ZUVE9uejRzTWFQSDYvazVHUzk4c29yVnBPNk90S01HVFBVcjE4Ly9mdmYvMVpLU29xOHZiMlZrSkRndE9QQnRWcTNicTBGQ3hibzdydnZWa1pHaHBLVGsyVTBHalYvL253MWJOalE1cVI0UUhVVUZCUW9NVEZSaVltSm1qOS92azZkT3FXeFk4ZHE3dHk1RnZmdlY3WFBzVGQyN2EzdnJIWTBidHhZSDM3NG9aNTQ0Z2tkUG54WVNVbEordmpqai9YTEw3OW8rdlRwTmZvbEZyWGZCeDk4b08rLy85NnFmTVdLRllxTGkzTkRpMUNHUHV3cStyQ3FhZHk0c2ViTm02ZTR1RGcxYTlaTW4zNzZxZWJPbmF2TXpFeUZoSVRvd3c4L3RGajJ1N3BjT1k3ak80SHIxZXBaSDBOQ1FrelMxYVhwVVB1RWhvWktrdmJzMmVPUmNVaDgzVGc4S2RacWMxeVZscGJxL3Z2dlYyQmdvQll1WE9qdTV0d1FQQ2sySzFPWFl0ZFpzZTRKN3lGUGpqbFh4MWhvYUtpQ2c0T1ZrcExpa3VOVlYyMXBaMDI0T3k0OXZYK3JTMzJZdTJPaFBFK1BDM3Q1d21lUW8zaFNuTGdhdDFBQkFDejgrdXV2dXVtbW02d21Ja3hKU2RHRkN4ZHFOTEVlNEV6MnhxNnpZcDMzMEkzRmFEUnF4WW9WV3J0MnJmTHk4aVJKN2R1MzE2T1BQcXFoUTRmYVhBVnZ3NFlOK3VTVFQvVGRkOStwdExSVWJkdTIxZmp4NDgwcnMyemN1RkdwcWFuS3pjMVZTVW1KREFhRG9xS2lOSERnUVBNK3lyNmdTTkwrL2Z2Tmo4dStUTnBLN05qYjFySjl2UGJhYTRxUGo5ZmV2WHZsNCtPalFZTUdhY0tFQ1V4STYyTDBZWEFFL240M05oSTRBQUFMdTNmdjFwdHZ2cW1JaUFnRkJBU29wS1JFdTNidDB0NjllM1hISFhkb3hJZ1I3bTRpWUpPOXNldXNXT2M5ZE9Nd0dvMmFOR21TdG0zYnB1RGdZSTBaTTBaR28xR1ptWmw2NDQwM2xKT1RvK25UcDFzOFo5YXNXVXBOVGRVdHQ5eWk0Y09INithYmIxWjJkcllPSGp5b2lJZ0lYYnAwU2RPbVRWTllXSmhHalJvbGs4bWsxTlJVeGNYRnFXWExsZ29MQzVNa1RabzBTWktVbUppb2dJQUFEUjgrM09GdGxhNU9RaG9iRzZ0NzdybEhYYnQyVlZwYW1oWXRXcVJtelpvcEtpcktNU2NTVlVJZkJrZmc3M2RqSTRFREFMQVFGQlNrN3QyN2EvdjI3VHAxNnBSOGZYMWxNQmcwYnR3NGpSdzVzczVQUkFqUFpXL3NPaXZXZVEvZE9GYXVYS2x0MjdicGlTZWUwT1RKazgzbE1URXhldW1sbDdSNjlXcjE3OTlmUFhyMGtQVGZLMnZ1di85K3ZmSEdHMnJRNEw5RDdkTFNVa2xTL2ZyMWxaeWNyT0RnWVBPMm5qMTdLam82V3V2V3JUTW5jSjU4OGtsSlZ4TTRMVnEwTUQ5MlZGdkxIRDU4V0FrSkNlcmJ0NjhrNmNFSEg5VFFvVU8xZnYxNkVqZ3VSaDhHUitEdmQyTWpnUU1Bc09Edjc2L1hYMy9kM2MwQTdHWnY3RG9yMW5rUDNUaldybDBySHg4ZnhjYkdXcFRYcTFkUHp6NzdySGJzMktITm16ZWJreUtyVnExU2d3WU45T3FycjFva2J5U1pKN1d0WDcrK1JmTG13b1VMNXJvLy92aWp5OXBhcGxXclZ1YmtqU1FaREFZWkRBYmw1K2RYdXkyb0h2b3dPQUovdnhzYkNSd0FBQURBaGlOSGpxaERodzQyVjIzcDFLbVRKRmtrT3I3OTlsdDE2TkJCVFpzMnZlNStOMnpZb1BUMGRCMDhlRkNGaFlYbThzdVhMN3VzcldYOC9mMnR5cG8yYmFxalI0OVd1eTBBQU9kZ1pqSUFBQURBQnFQUmFIT1M0dkxLVHhSNjZkSWwxYTlmLzdyMVUxSlNORzNhTk4xMDAwMmFNbVdLbGl4Wm91M2J0N3U4clFDQTJvY3JjQUFBQUFBYkRBYUQ4dkx5VkZ4Y3JJWU5HMXBzKy83Nzd5VmRYZVdwVEpzMmJTcXNYMmJwMHFWcTNicTFFaElTekFtVjhsZmh1S3F0QUlEYWh6UThBQUFBWU1PQUFRTlVVbEtpdVhQbldwUWJqVVlsSnlmTHk4dExnd1lOTXBmMzc5OWZKU1VsZXYvOTk2MzJWVnhjTE9ucXFrL1hYaW16ZE9uU0N0dmc3ZTJ0YytmT09ieXRBSURhaHl0d0FBQUFVQ2VkT0hGQ0NRa0pWdVV2di95eUpHbmt5Skhhc1dPSGxpeFpvdHpjWElXSGg4dGtNaWt6TTFPNXVibUtqWTNWcmJmZWFuN2U2TkdqOWVXWFgyclpzbVg2NXB0dmRPKzk5NnBCZ3diYXMyZVA3cnp6VGozNzdMTUtDd3ZUamgwN0ZCc2JxN0N3TU9YbTV1cnMyYk1WdHJGTGx5NDZjT0NBWnMyYXBVYU5HbW5peElrMjY5bmJWZ0N1RXhvYWF2SFkxOWRYN2RxMTAwTVBQYVJSbzBZNWRXV28wYU5IcTN2MzdoWDJIVFd0RDljaWdRTUFBSUE2NmRTcFV6YXZmaWxMNEhoN2UydnUzTG42K09PUHRXSERCczJmUDEvZTN0N3EwcVdMWnMrZXJjaklTSXZuK2ZyNmF0NjhlZnJIUC82aGpSczNLams1MlZ5L1o4K2VrcVFaTTJZb1BqNWVPM2Z1MURmZmZLUEl5RWlMWmJ5dk5YWHFWTVhGeFNrOVBWMEJBUUVWZnFteXQ2MEFYQ3NnSUVERGh3K1hKSjA3ZDA1ZmZ2bWw1c3labzUwN2QrcnZmLys3MWNwMWpuTHk1RW1kUG4zYXFuemV2SGs2YythTXBrNmRXcVg2OEF3a2NBQUFBRkRuN042OXUwcjFmSHg4RkJNVG81aVltQ3JWOS9YMTFYUFBQYWZubm52TzV2Ym16WnNyUGo2K3l1MEpDZ3JTc21YTHFsVGYzclpXZE15VWxKUXFQUjlBMWJWbzBVSlBQdm1rK2ZIenp6K3ZQLy81ejFxN2RxM1dyRm1qUng5OTFDbkhYYkZpaFh4OWZhM0tQL2pnQXdVSEIxZTVQandEYytBQUFBQUFBT0JDWGw1ZTVtVHJQLy81VDZjZHAzSGp4bmJkb21WdmZiZ1dWK0FBQUFBQUFPQmlyVnUzbG1TNUVwM1JhTlNLRlN1MGR1MWE1ZVhsU2JxNmd0eWpqejZxb1VPSFdreUNYbFkzTFMxTlAvendneG8wYUtDT0hUdHErdlRwNnRpeG82U3I4KzhFQndlYnI2d3JQeC9QL3YzN3pZL0xyc2k3dHI2OWJTcS9qOWRlZTAzeDhmSGF1M2V2Zkh4OE5HalFJRTJZTU1HOEFoL3NSd0lIQUFBQUFBQVhPM1BtakNTcFpjdVdrcTRtU2laTm1xUnQyN1lwT0RoWVk4YU1rZEZvVkdabXB0NTQ0dzNsNU9Sbyt2VHA1dWYvNVM5LzBjcVZLM1gzM1hmcm9ZY2VVbkZ4c2ZiczJhTWZmL3pSbk1DNTFxUkpreVJKaVltSkZ2UHlWTVRlTnBVcEtpcFNiR3lzN3JubkhuWHQybFZwYVdsYXRHaVJtalZycHFpb3FPcWNMb2dFRGdBQUFBQUFMcmRxMVNwSjBuMzMzU2RKV3JseXBiWnQyNllubm5oQ2t5ZFBOdGVMaVluUlN5KzlwTldyVjZ0Ly8vN3EwYU9ISkduTm1qVnEzNzY5NXN5Wlk3RmZvOUZZNFRITDV1RkpURXkwbXBmSEZudmJWT2J3NGNNV0U3US8rT0NER2pwMHFOYXZYMDhDcHdhNGRna0FBQUFBQUNjcUxTM1ZpUk1uVkZCUW9QMzc5eXMrUGw0cEtTbnEwNmVQT1lHemR1MWErZmo0S0RZMjF1SzU5ZXJWMDdQUFBpdEoycng1czdtOGFkT20rczkvL3FQczdHeXIrbzVpYjV2S3RHclZ5bUoxUFlQQklJUEJvUHo4ZkllMXJTN2lDaHdBQUFBQUFKd29KeWRIZ3djUE5qKys2YWFiRkJVVnBlZWZmOTVjZHVUSUVYWG8wRUUzMzN5ejFmTTdkZW9rU1JZSmtGZGZmVld2dnZxcS92akhQK3F1dSs3U280OCtxZ2NlZUVEMTY5ZDNXTHZ0YlZNWmYzOS9xN0ttVFp2cTZOR2pEbXRiWFVRQ0J3QUFBQUFBSjJyZnZyMWlZMlBsNWVXbHBrMmJxblBuemxiTGRSdU5ScXNKZ2E5Vi91cWFYcjE2YWMyYU5VcExTMU5xYXFxbVRadW0rZlBuNjczMzNsTkFRSUJEMm0xdm0rQmNuR2tBQUFBQUFKekl6ODlQZmZyMFVlL2V2UlVjSEd5VnZKR3UzbWFVbDVlbjR1SmlxMjNmZi8rOXBLdUpvR3YzKzlSVFQyblZxbFY2NVpWWDlNTVBQeWdwS2NsaDdhNU9tK0E4SkhBQUFBQUFBSEN6QVFNR3FLU2tSSFBuenJVb054cU5TazVPbHBlWGx3WU5UdTlqVWdBQUEyUkpSRUZVR21RdVAzMzZ0UG4vWGw1ZUdqaHdvQ1RwN05temxSN0wyOXRiNTg2ZGMzaWI0RnpjUWdVQUFBQUFnSnVOSERsU08zYnMwSklsUzVTYm02dnc4SENaVENabFptWXFOemRYc2JHeHV2WFdXODMxaHd3Wm90NjlleXNvS0VoR28xRmJ0MjZWcENvbFZMcDA2YUlEQnc1bzFxeFphdFNva1NaT25PaVFOc0c1U09BQUFBQUFBT0JtM3Q3ZW1qdDNyajcrK0dOdDJMQkI4K2ZQbDdlM3Q3cDA2YUxaczJjck1qTFNvbjcvL3YzMTFWZGZhZE9tVFdyWXNLRTZkKzZzeE1SRTllblRwOUpqVFowNlZYRnhjVXBQVDFkQVFFQ0ZDUng3MndUbklvRURBQUFBQUlDVDdONjl1OHAxZlh4OEZCTVRvNWlZbUVyclRwOCt2ZHJIRGdvSzBySmx5NnBVMzU0MlhlK1lLU2twVlhvK0tzWWNPQUFBQUFBQUFCNk9CQTRBQUFBQUFJQ0hJNEVEQUFBQUFBRGc0VWpnQUFBQUFBQUFlRGdTT0FBQUFBQUFBQjZPQkE0QUFBQUFBSUNISTRFREFBQUFBQURnNFVqZ0FBQUFBQUFBZURnU09BQUFBQUFBQUI2T0JBNEFBQUFBQUlDSEk0RURBQUFBQUFEZzRScTR1d0dPRUJvYTZ1NG00QVpHZk1FWmlDdlVWc1F1bkkwWWc3c1FlN0NGdUlBbnFkVlg0SmhNcGt4M3R3RTFZektaZHJtN0RSVWh2bTRzbmhKcnhCV3VWVnRpb3JhMEU1WHpsUDd3V3NSWTNlYk91Q1QyUEl1bjlGSEVoV2Z6bERn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hQKzNCNGNFQUFBQUFJTCt2N1k0QXdBQUFBQUFBQUFBQUFBQUFBQUFBQUFBQUFBQUFBQUFBQUFBQUFBQUFBQUFBQUFBQUFBQUFBQUFBQUFBQUFBQUFBQUFBQUFBQUFBQUFBQUFBQUFBQUFBQUFBQUFBQUJZRnZqOG0yNmMzTGtBQUFBQVNVVk9SSzVDWUlJPSIsCiAgICJUeXBlIiA6ICJmbG93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kingsoft</dc:creator>
  <cp:lastModifiedBy>巴拉拉小魔仙</cp:lastModifiedBy>
  <dcterms:created xsi:type="dcterms:W3CDTF">2017-08-02T17:01:00Z</dcterms:created>
  <dcterms:modified xsi:type="dcterms:W3CDTF">2019-03-15T11:30:23Z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