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94" r:id="rId5"/>
    <p:sldId id="299" r:id="rId6"/>
    <p:sldId id="27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  <a:srgbClr val="A0B0CA"/>
    <a:srgbClr val="0B25BA"/>
    <a:srgbClr val="3D6394"/>
    <a:srgbClr val="08FAFC"/>
    <a:srgbClr val="58C1D7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文本框 767"/>
          <p:cNvSpPr txBox="1"/>
          <p:nvPr/>
        </p:nvSpPr>
        <p:spPr>
          <a:xfrm>
            <a:off x="1892300" y="3255010"/>
            <a:ext cx="888492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D</a:t>
            </a:r>
            <a:r>
              <a: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esign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 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T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opic 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of 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Robotics engineering</a:t>
            </a: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    </a:t>
            </a:r>
            <a:r>
              <a:rPr lang="en-US" altLang="zh-CN" sz="4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	</a:t>
            </a:r>
            <a:r>
              <a:rPr lang="en-US" altLang="zh-CN" sz="4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				     ——Farewell Robot</a:t>
            </a:r>
            <a:endParaRPr lang="en-US" altLang="zh-CN" sz="4400" b="1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charset="0"/>
              <a:ea typeface="方正正粗黑简体" panose="02000000000000000000" charset="-122"/>
              <a:cs typeface="Agency FB" panose="020B0503020202020204" charset="0"/>
            </a:endParaRPr>
          </a:p>
          <a:p>
            <a:pPr algn="l"/>
            <a:endParaRPr lang="en-US" altLang="zh-CN" sz="4400" b="1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charset="0"/>
              <a:ea typeface="方正正粗黑简体" panose="02000000000000000000" charset="-122"/>
              <a:cs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3725" y="5629910"/>
            <a:ext cx="6336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team members</a:t>
            </a:r>
            <a:r>
              <a:rPr lang="zh-CN" altLang="en-US" sz="2000"/>
              <a:t>：曾庆怡 温佩松 范嘉骏 韦知辛 李天奕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3" name="任意多边形 2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FLYING IMPRESSION FID FEIZHAO    qq:1964271550"/>
          <p:cNvSpPr txBox="1"/>
          <p:nvPr/>
        </p:nvSpPr>
        <p:spPr>
          <a:xfrm>
            <a:off x="3167380" y="1105535"/>
            <a:ext cx="778954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：People who had just finished their meal began to take taxis and go home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The robot helps them carry their luggage and leads them to a designated taxi spot.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LYING IMPRESSION FID FEIZHAO    qq:1964271550"/>
          <p:cNvSpPr txBox="1"/>
          <p:nvPr/>
        </p:nvSpPr>
        <p:spPr>
          <a:xfrm>
            <a:off x="3839210" y="349885"/>
            <a:ext cx="451294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 Topic </a:t>
            </a:r>
            <a:r>
              <a:rPr lang="en-US" altLang="zh-CN"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G</a:t>
            </a:r>
            <a:r>
              <a:rPr lang="zh-CN" altLang="en-US"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oal</a:t>
            </a:r>
            <a:endParaRPr lang="zh-CN" altLang="en-US" sz="3600" b="1" dirty="0">
              <a:solidFill>
                <a:srgbClr val="595959"/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8720" y="2520315"/>
            <a:ext cx="1786890" cy="35845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flow 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15" y="2203450"/>
            <a:ext cx="8087995" cy="3586480"/>
          </a:xfrm>
          <a:prstGeom prst="rect">
            <a:avLst/>
          </a:prstGeom>
        </p:spPr>
      </p:pic>
      <p:pic>
        <p:nvPicPr>
          <p:cNvPr id="6" name="图片 5" descr="F:\文档\RB\HOMEWORK\image\astra.jpgastr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8820" y="1493520"/>
            <a:ext cx="2193925" cy="4388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3" name="任意多边形 2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FLYING IMPRESSION FID FEIZHAO    qq:1964271550"/>
          <p:cNvSpPr txBox="1"/>
          <p:nvPr/>
        </p:nvSpPr>
        <p:spPr>
          <a:xfrm>
            <a:off x="3745865" y="1294765"/>
            <a:ext cx="778954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Map navigation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 map navigation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Human wave gesture recognition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Background subtraction and subject color extraction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Color target recognition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Robotic arm grab motion planning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Voice command recognition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3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Basic voice conversation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LYING IMPRESSION FID FEIZHAO    qq:1964271550"/>
          <p:cNvSpPr txBox="1"/>
          <p:nvPr/>
        </p:nvSpPr>
        <p:spPr>
          <a:xfrm>
            <a:off x="3126740" y="349885"/>
            <a:ext cx="615632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Technology involved</a:t>
            </a:r>
            <a:endParaRPr sz="3600" b="1" dirty="0">
              <a:solidFill>
                <a:srgbClr val="595959"/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</a:endParaRPr>
          </a:p>
        </p:txBody>
      </p:sp>
      <p:pic>
        <p:nvPicPr>
          <p:cNvPr id="11" name="图片 10" descr="F:\文档\RB\HOMEWORK\image\astra.jpgastr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8820" y="1493520"/>
            <a:ext cx="2193925" cy="4388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658110" y="2668270"/>
            <a:ext cx="6875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charset="0"/>
                <a:ea typeface="方正清刻本悦宋简体" panose="02000000000000000000" charset="-122"/>
                <a:cs typeface="Agency FB" panose="020B0503020202020204" charset="0"/>
              </a:rPr>
              <a:t>THANK YOU FOR WATCHING</a:t>
            </a:r>
            <a:endParaRPr lang="zh-CN" altLang="en-US" sz="5400" b="1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charset="0"/>
              <a:ea typeface="方正清刻本悦宋简体" panose="02000000000000000000" charset="-122"/>
              <a:cs typeface="Agency FB" panose="020B0503020202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演示</Application>
  <PresentationFormat>宽屏</PresentationFormat>
  <Paragraphs>25</Paragraphs>
  <Slides>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Agency FB</vt:lpstr>
      <vt:lpstr>方正正粗黑简体</vt:lpstr>
      <vt:lpstr>黑体</vt:lpstr>
      <vt:lpstr>微软雅黑</vt:lpstr>
      <vt:lpstr>Lucida Calligraphy</vt:lpstr>
      <vt:lpstr>字心坊亭山体常规体</vt:lpstr>
      <vt:lpstr>Kozuka Mincho Pr6N R</vt:lpstr>
      <vt:lpstr>方正清刻本悦宋简体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巴拉拉小魔仙</cp:lastModifiedBy>
  <cp:revision>477</cp:revision>
  <dcterms:created xsi:type="dcterms:W3CDTF">2017-08-03T09:01:00Z</dcterms:created>
  <dcterms:modified xsi:type="dcterms:W3CDTF">2019-06-05T19:35:41Z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