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57" r:id="rId5"/>
    <p:sldId id="25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44DF7-3474-4338-AC06-83F5B4E305C0}" v="52" dt="2023-10-23T05:10:55.413"/>
    <p1510:client id="{46552E94-E258-42F1-8429-C899CF37AD6C}" v="261" dt="2023-10-23T04:27:58.734"/>
    <p1510:client id="{54BEA1E5-A913-4447-AB51-78C3CE447885}" v="418" dt="2023-10-23T04:22:44.687"/>
    <p1510:client id="{5B0FF8E4-5455-49D0-AEEC-D1C0B92AAF95}" v="45" dt="2023-10-23T04:33:45.049"/>
    <p1510:client id="{62CCE117-579E-4C77-859E-589D78AEBFD3}" v="22" dt="2023-10-23T04:36:45.239"/>
    <p1510:client id="{6E0CAE72-481D-0BED-D755-BDC86C1C47DC}" v="100" dt="2023-10-22T21:41:48.243"/>
    <p1510:client id="{736AB3A5-41AA-1E65-281D-E4F37A175C48}" v="1" dt="2023-10-23T04:31:50.586"/>
    <p1510:client id="{83512512-10FA-D91B-0B2D-22C061216149}" v="3" dt="2023-11-13T02:05:50.287"/>
    <p1510:client id="{A627A52C-0F3E-4E28-8EA0-EBD2192E9A36}" v="7" dt="2023-10-23T04:26:47.713"/>
    <p1510:client id="{B5B16873-4D24-46E4-A601-DF30BEB8C0A6}" v="327" dt="2023-10-23T04:23:59.447"/>
    <p1510:client id="{CC94B010-B06A-457A-82F7-2070987822DE}" v="219" dt="2023-10-23T04:25:27.485"/>
    <p1510:client id="{D3812FDB-9AFA-42B2-9245-D145ABE9395C}" v="105" dt="2023-10-23T04:46:49.005"/>
    <p1510:client id="{F3763BE1-2A7E-47B0-9277-B8C43D6CCC99}" v="7" dt="2023-10-23T04:42:18.855"/>
    <p1510:client id="{FA183F1B-1A9B-4629-A0A9-A14BD95E92E0}" v="10" dt="2023-10-23T04:41:54.756"/>
    <p1510:client id="{FC4FCB91-D489-6F13-4404-044077CCDA32}" v="13" dt="2023-11-24T03:18:30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高橋　健人" userId="S::cmt14074@ict.nitech.ac.jp::d4499a47-d705-49a0-a0a7-a4d002854b7a" providerId="AD" clId="Web-{83512512-10FA-D91B-0B2D-22C061216149}"/>
    <pc:docChg chg="modSld">
      <pc:chgData name="高橋　健人" userId="S::cmt14074@ict.nitech.ac.jp::d4499a47-d705-49a0-a0a7-a4d002854b7a" providerId="AD" clId="Web-{83512512-10FA-D91B-0B2D-22C061216149}" dt="2023-11-13T02:05:50.287" v="2" actId="20577"/>
      <pc:docMkLst>
        <pc:docMk/>
      </pc:docMkLst>
      <pc:sldChg chg="modSp">
        <pc:chgData name="高橋　健人" userId="S::cmt14074@ict.nitech.ac.jp::d4499a47-d705-49a0-a0a7-a4d002854b7a" providerId="AD" clId="Web-{83512512-10FA-D91B-0B2D-22C061216149}" dt="2023-11-13T02:05:50.287" v="2" actId="20577"/>
        <pc:sldMkLst>
          <pc:docMk/>
          <pc:sldMk cId="2042352920" sldId="259"/>
        </pc:sldMkLst>
        <pc:spChg chg="mod">
          <ac:chgData name="高橋　健人" userId="S::cmt14074@ict.nitech.ac.jp::d4499a47-d705-49a0-a0a7-a4d002854b7a" providerId="AD" clId="Web-{83512512-10FA-D91B-0B2D-22C061216149}" dt="2023-11-13T02:05:50.287" v="2" actId="20577"/>
          <ac:spMkLst>
            <pc:docMk/>
            <pc:sldMk cId="2042352920" sldId="259"/>
            <ac:spMk id="3" creationId="{00000000-0000-0000-0000-000000000000}"/>
          </ac:spMkLst>
        </pc:spChg>
      </pc:sldChg>
    </pc:docChg>
  </pc:docChgLst>
  <pc:docChgLst>
    <pc:chgData name="藤岡　拓夢" userId="S::cmt14113@ict.nitech.ac.jp::9d7da36f-eea8-4e06-b5a5-47d0677fe3b1" providerId="AD" clId="Web-{A627A52C-0F3E-4E28-8EA0-EBD2192E9A36}"/>
    <pc:docChg chg="modSld sldOrd">
      <pc:chgData name="藤岡　拓夢" userId="S::cmt14113@ict.nitech.ac.jp::9d7da36f-eea8-4e06-b5a5-47d0677fe3b1" providerId="AD" clId="Web-{A627A52C-0F3E-4E28-8EA0-EBD2192E9A36}" dt="2023-10-23T04:26:47.713" v="6"/>
      <pc:docMkLst>
        <pc:docMk/>
      </pc:docMkLst>
      <pc:sldChg chg="ord">
        <pc:chgData name="藤岡　拓夢" userId="S::cmt14113@ict.nitech.ac.jp::9d7da36f-eea8-4e06-b5a5-47d0677fe3b1" providerId="AD" clId="Web-{A627A52C-0F3E-4E28-8EA0-EBD2192E9A36}" dt="2023-10-23T04:24:41.257" v="0"/>
        <pc:sldMkLst>
          <pc:docMk/>
          <pc:sldMk cId="2128380218" sldId="256"/>
        </pc:sldMkLst>
      </pc:sldChg>
      <pc:sldChg chg="modSp">
        <pc:chgData name="藤岡　拓夢" userId="S::cmt14113@ict.nitech.ac.jp::9d7da36f-eea8-4e06-b5a5-47d0677fe3b1" providerId="AD" clId="Web-{A627A52C-0F3E-4E28-8EA0-EBD2192E9A36}" dt="2023-10-23T04:25:12.117" v="5" actId="20577"/>
        <pc:sldMkLst>
          <pc:docMk/>
          <pc:sldMk cId="1600670421" sldId="257"/>
        </pc:sldMkLst>
        <pc:spChg chg="mod">
          <ac:chgData name="藤岡　拓夢" userId="S::cmt14113@ict.nitech.ac.jp::9d7da36f-eea8-4e06-b5a5-47d0677fe3b1" providerId="AD" clId="Web-{A627A52C-0F3E-4E28-8EA0-EBD2192E9A36}" dt="2023-10-23T04:25:12.117" v="5" actId="20577"/>
          <ac:spMkLst>
            <pc:docMk/>
            <pc:sldMk cId="1600670421" sldId="257"/>
            <ac:spMk id="2" creationId="{00000000-0000-0000-0000-000000000000}"/>
          </ac:spMkLst>
        </pc:spChg>
      </pc:sldChg>
      <pc:sldChg chg="mod modShow">
        <pc:chgData name="藤岡　拓夢" userId="S::cmt14113@ict.nitech.ac.jp::9d7da36f-eea8-4e06-b5a5-47d0677fe3b1" providerId="AD" clId="Web-{A627A52C-0F3E-4E28-8EA0-EBD2192E9A36}" dt="2023-10-23T04:26:47.713" v="6"/>
        <pc:sldMkLst>
          <pc:docMk/>
          <pc:sldMk cId="668798741" sldId="258"/>
        </pc:sldMkLst>
      </pc:sldChg>
    </pc:docChg>
  </pc:docChgLst>
  <pc:docChgLst>
    <pc:chgData name="渡邊　修平" userId="S::cmt14141@ict.nitech.ac.jp::a1d9cfa2-5c6c-4cf1-8fdd-3d6b8566da87" providerId="AD" clId="Web-{FA183F1B-1A9B-4629-A0A9-A14BD95E92E0}"/>
    <pc:docChg chg="modSld">
      <pc:chgData name="渡邊　修平" userId="S::cmt14141@ict.nitech.ac.jp::a1d9cfa2-5c6c-4cf1-8fdd-3d6b8566da87" providerId="AD" clId="Web-{FA183F1B-1A9B-4629-A0A9-A14BD95E92E0}" dt="2023-10-23T04:41:54.756" v="9" actId="20577"/>
      <pc:docMkLst>
        <pc:docMk/>
      </pc:docMkLst>
      <pc:sldChg chg="modSp">
        <pc:chgData name="渡邊　修平" userId="S::cmt14141@ict.nitech.ac.jp::a1d9cfa2-5c6c-4cf1-8fdd-3d6b8566da87" providerId="AD" clId="Web-{FA183F1B-1A9B-4629-A0A9-A14BD95E92E0}" dt="2023-10-23T04:41:54.756" v="9" actId="20577"/>
        <pc:sldMkLst>
          <pc:docMk/>
          <pc:sldMk cId="1310063493" sldId="260"/>
        </pc:sldMkLst>
        <pc:spChg chg="mod">
          <ac:chgData name="渡邊　修平" userId="S::cmt14141@ict.nitech.ac.jp::a1d9cfa2-5c6c-4cf1-8fdd-3d6b8566da87" providerId="AD" clId="Web-{FA183F1B-1A9B-4629-A0A9-A14BD95E92E0}" dt="2023-10-23T04:41:54.756" v="9" actId="20577"/>
          <ac:spMkLst>
            <pc:docMk/>
            <pc:sldMk cId="1310063493" sldId="260"/>
            <ac:spMk id="3" creationId="{00000000-0000-0000-0000-000000000000}"/>
          </ac:spMkLst>
        </pc:spChg>
      </pc:sldChg>
    </pc:docChg>
  </pc:docChgLst>
  <pc:docChgLst>
    <pc:chgData name="高橋　健人" userId="S::cmt14074@ict.nitech.ac.jp::d4499a47-d705-49a0-a0a7-a4d002854b7a" providerId="AD" clId="Web-{23444DF7-3474-4338-AC06-83F5B4E305C0}"/>
    <pc:docChg chg="modSld sldOrd">
      <pc:chgData name="高橋　健人" userId="S::cmt14074@ict.nitech.ac.jp::d4499a47-d705-49a0-a0a7-a4d002854b7a" providerId="AD" clId="Web-{23444DF7-3474-4338-AC06-83F5B4E305C0}" dt="2023-10-23T05:10:55.413" v="56"/>
      <pc:docMkLst>
        <pc:docMk/>
      </pc:docMkLst>
      <pc:sldChg chg="modSp">
        <pc:chgData name="高橋　健人" userId="S::cmt14074@ict.nitech.ac.jp::d4499a47-d705-49a0-a0a7-a4d002854b7a" providerId="AD" clId="Web-{23444DF7-3474-4338-AC06-83F5B4E305C0}" dt="2023-10-23T04:46:44.960" v="52" actId="20577"/>
        <pc:sldMkLst>
          <pc:docMk/>
          <pc:sldMk cId="2128380218" sldId="256"/>
        </pc:sldMkLst>
        <pc:spChg chg="mod">
          <ac:chgData name="高橋　健人" userId="S::cmt14074@ict.nitech.ac.jp::d4499a47-d705-49a0-a0a7-a4d002854b7a" providerId="AD" clId="Web-{23444DF7-3474-4338-AC06-83F5B4E305C0}" dt="2023-10-23T04:46:44.960" v="52" actId="20577"/>
          <ac:spMkLst>
            <pc:docMk/>
            <pc:sldMk cId="2128380218" sldId="256"/>
            <ac:spMk id="2" creationId="{00000000-0000-0000-0000-000000000000}"/>
          </ac:spMkLst>
        </pc:spChg>
      </pc:sldChg>
      <pc:sldChg chg="ord">
        <pc:chgData name="高橋　健人" userId="S::cmt14074@ict.nitech.ac.jp::d4499a47-d705-49a0-a0a7-a4d002854b7a" providerId="AD" clId="Web-{23444DF7-3474-4338-AC06-83F5B4E305C0}" dt="2023-10-23T05:10:35.662" v="54"/>
        <pc:sldMkLst>
          <pc:docMk/>
          <pc:sldMk cId="668798741" sldId="258"/>
        </pc:sldMkLst>
      </pc:sldChg>
      <pc:sldChg chg="modSp ord">
        <pc:chgData name="高橋　健人" userId="S::cmt14074@ict.nitech.ac.jp::d4499a47-d705-49a0-a0a7-a4d002854b7a" providerId="AD" clId="Web-{23444DF7-3474-4338-AC06-83F5B4E305C0}" dt="2023-10-23T05:10:53.991" v="55"/>
        <pc:sldMkLst>
          <pc:docMk/>
          <pc:sldMk cId="2042352920" sldId="259"/>
        </pc:sldMkLst>
        <pc:spChg chg="mod">
          <ac:chgData name="高橋　健人" userId="S::cmt14074@ict.nitech.ac.jp::d4499a47-d705-49a0-a0a7-a4d002854b7a" providerId="AD" clId="Web-{23444DF7-3474-4338-AC06-83F5B4E305C0}" dt="2023-10-23T04:45:50.630" v="44" actId="20577"/>
          <ac:spMkLst>
            <pc:docMk/>
            <pc:sldMk cId="2042352920" sldId="259"/>
            <ac:spMk id="3" creationId="{00000000-0000-0000-0000-000000000000}"/>
          </ac:spMkLst>
        </pc:spChg>
      </pc:sldChg>
      <pc:sldChg chg="ord">
        <pc:chgData name="高橋　健人" userId="S::cmt14074@ict.nitech.ac.jp::d4499a47-d705-49a0-a0a7-a4d002854b7a" providerId="AD" clId="Web-{23444DF7-3474-4338-AC06-83F5B4E305C0}" dt="2023-10-23T05:10:55.413" v="56"/>
        <pc:sldMkLst>
          <pc:docMk/>
          <pc:sldMk cId="1310063493" sldId="260"/>
        </pc:sldMkLst>
      </pc:sldChg>
    </pc:docChg>
  </pc:docChgLst>
  <pc:docChgLst>
    <pc:chgData name="高橋　健人" userId="S::cmt14074@ict.nitech.ac.jp::d4499a47-d705-49a0-a0a7-a4d002854b7a" providerId="AD" clId="Web-{CC94B010-B06A-457A-82F7-2070987822DE}"/>
    <pc:docChg chg="addSld modSld">
      <pc:chgData name="高橋　健人" userId="S::cmt14074@ict.nitech.ac.jp::d4499a47-d705-49a0-a0a7-a4d002854b7a" providerId="AD" clId="Web-{CC94B010-B06A-457A-82F7-2070987822DE}" dt="2023-10-23T04:25:27.485" v="221" actId="1076"/>
      <pc:docMkLst>
        <pc:docMk/>
      </pc:docMkLst>
      <pc:sldChg chg="modSp">
        <pc:chgData name="高橋　健人" userId="S::cmt14074@ict.nitech.ac.jp::d4499a47-d705-49a0-a0a7-a4d002854b7a" providerId="AD" clId="Web-{CC94B010-B06A-457A-82F7-2070987822DE}" dt="2023-10-23T04:25:11.407" v="217" actId="1076"/>
        <pc:sldMkLst>
          <pc:docMk/>
          <pc:sldMk cId="668798741" sldId="258"/>
        </pc:sldMkLst>
        <pc:picChg chg="mod">
          <ac:chgData name="高橋　健人" userId="S::cmt14074@ict.nitech.ac.jp::d4499a47-d705-49a0-a0a7-a4d002854b7a" providerId="AD" clId="Web-{CC94B010-B06A-457A-82F7-2070987822DE}" dt="2023-10-23T04:25:11.407" v="217" actId="1076"/>
          <ac:picMkLst>
            <pc:docMk/>
            <pc:sldMk cId="668798741" sldId="258"/>
            <ac:picMk id="5" creationId="{DF25C611-A6BD-5810-CF3C-C9BE8C48E5F9}"/>
          </ac:picMkLst>
        </pc:picChg>
      </pc:sldChg>
      <pc:sldChg chg="addSp delSp modSp add replId">
        <pc:chgData name="高橋　健人" userId="S::cmt14074@ict.nitech.ac.jp::d4499a47-d705-49a0-a0a7-a4d002854b7a" providerId="AD" clId="Web-{CC94B010-B06A-457A-82F7-2070987822DE}" dt="2023-10-23T04:25:27.485" v="221" actId="1076"/>
        <pc:sldMkLst>
          <pc:docMk/>
          <pc:sldMk cId="2042352920" sldId="259"/>
        </pc:sldMkLst>
        <pc:spChg chg="mod">
          <ac:chgData name="高橋　健人" userId="S::cmt14074@ict.nitech.ac.jp::d4499a47-d705-49a0-a0a7-a4d002854b7a" providerId="AD" clId="Web-{CC94B010-B06A-457A-82F7-2070987822DE}" dt="2023-10-23T04:16:36.596" v="54" actId="20577"/>
          <ac:spMkLst>
            <pc:docMk/>
            <pc:sldMk cId="2042352920" sldId="259"/>
            <ac:spMk id="2" creationId="{00000000-0000-0000-0000-000000000000}"/>
          </ac:spMkLst>
        </pc:spChg>
        <pc:spChg chg="mod">
          <ac:chgData name="高橋　健人" userId="S::cmt14074@ict.nitech.ac.jp::d4499a47-d705-49a0-a0a7-a4d002854b7a" providerId="AD" clId="Web-{CC94B010-B06A-457A-82F7-2070987822DE}" dt="2023-10-23T04:22:55.231" v="205" actId="20577"/>
          <ac:spMkLst>
            <pc:docMk/>
            <pc:sldMk cId="2042352920" sldId="259"/>
            <ac:spMk id="3" creationId="{00000000-0000-0000-0000-000000000000}"/>
          </ac:spMkLst>
        </pc:spChg>
        <pc:spChg chg="del mod">
          <ac:chgData name="高橋　健人" userId="S::cmt14074@ict.nitech.ac.jp::d4499a47-d705-49a0-a0a7-a4d002854b7a" providerId="AD" clId="Web-{CC94B010-B06A-457A-82F7-2070987822DE}" dt="2023-10-23T04:24:19.390" v="212"/>
          <ac:spMkLst>
            <pc:docMk/>
            <pc:sldMk cId="2042352920" sldId="259"/>
            <ac:spMk id="4" creationId="{965D543E-7671-4B33-8DFA-91027291764C}"/>
          </ac:spMkLst>
        </pc:spChg>
        <pc:picChg chg="add mod">
          <ac:chgData name="高橋　健人" userId="S::cmt14074@ict.nitech.ac.jp::d4499a47-d705-49a0-a0a7-a4d002854b7a" providerId="AD" clId="Web-{CC94B010-B06A-457A-82F7-2070987822DE}" dt="2023-10-23T04:25:27.485" v="221" actId="1076"/>
          <ac:picMkLst>
            <pc:docMk/>
            <pc:sldMk cId="2042352920" sldId="259"/>
            <ac:picMk id="5" creationId="{50B4A77F-C0CA-39B6-74BD-9C33E7136F84}"/>
          </ac:picMkLst>
        </pc:picChg>
      </pc:sldChg>
    </pc:docChg>
  </pc:docChgLst>
  <pc:docChgLst>
    <pc:chgData name="高橋　健人" userId="S::cmt14074@ict.nitech.ac.jp::d4499a47-d705-49a0-a0a7-a4d002854b7a" providerId="AD" clId="Web-{5B0FF8E4-5455-49D0-AEEC-D1C0B92AAF95}"/>
    <pc:docChg chg="modSld">
      <pc:chgData name="高橋　健人" userId="S::cmt14074@ict.nitech.ac.jp::d4499a47-d705-49a0-a0a7-a4d002854b7a" providerId="AD" clId="Web-{5B0FF8E4-5455-49D0-AEEC-D1C0B92AAF95}" dt="2023-10-23T04:33:45.049" v="47" actId="20577"/>
      <pc:docMkLst>
        <pc:docMk/>
      </pc:docMkLst>
      <pc:sldChg chg="modSp">
        <pc:chgData name="高橋　健人" userId="S::cmt14074@ict.nitech.ac.jp::d4499a47-d705-49a0-a0a7-a4d002854b7a" providerId="AD" clId="Web-{5B0FF8E4-5455-49D0-AEEC-D1C0B92AAF95}" dt="2023-10-23T04:33:45.049" v="47" actId="20577"/>
        <pc:sldMkLst>
          <pc:docMk/>
          <pc:sldMk cId="2042352920" sldId="259"/>
        </pc:sldMkLst>
        <pc:spChg chg="mod">
          <ac:chgData name="高橋　健人" userId="S::cmt14074@ict.nitech.ac.jp::d4499a47-d705-49a0-a0a7-a4d002854b7a" providerId="AD" clId="Web-{5B0FF8E4-5455-49D0-AEEC-D1C0B92AAF95}" dt="2023-10-23T04:33:45.049" v="47" actId="20577"/>
          <ac:spMkLst>
            <pc:docMk/>
            <pc:sldMk cId="2042352920" sldId="259"/>
            <ac:spMk id="3" creationId="{00000000-0000-0000-0000-000000000000}"/>
          </ac:spMkLst>
        </pc:spChg>
      </pc:sldChg>
    </pc:docChg>
  </pc:docChgLst>
  <pc:docChgLst>
    <pc:chgData name="藤岡　拓夢" userId="S::cmt14113@ict.nitech.ac.jp::9d7da36f-eea8-4e06-b5a5-47d0677fe3b1" providerId="AD" clId="Web-{736AB3A5-41AA-1E65-281D-E4F37A175C48}"/>
    <pc:docChg chg="modSld">
      <pc:chgData name="藤岡　拓夢" userId="S::cmt14113@ict.nitech.ac.jp::9d7da36f-eea8-4e06-b5a5-47d0677fe3b1" providerId="AD" clId="Web-{736AB3A5-41AA-1E65-281D-E4F37A175C48}" dt="2023-10-23T04:31:50.586" v="0"/>
      <pc:docMkLst>
        <pc:docMk/>
      </pc:docMkLst>
      <pc:sldChg chg="mod modShow">
        <pc:chgData name="藤岡　拓夢" userId="S::cmt14113@ict.nitech.ac.jp::9d7da36f-eea8-4e06-b5a5-47d0677fe3b1" providerId="AD" clId="Web-{736AB3A5-41AA-1E65-281D-E4F37A175C48}" dt="2023-10-23T04:31:50.586" v="0"/>
        <pc:sldMkLst>
          <pc:docMk/>
          <pc:sldMk cId="668798741" sldId="258"/>
        </pc:sldMkLst>
      </pc:sldChg>
    </pc:docChg>
  </pc:docChgLst>
  <pc:docChgLst>
    <pc:chgData name="藤岡　拓夢" userId="S::cmt14113@ict.nitech.ac.jp::9d7da36f-eea8-4e06-b5a5-47d0677fe3b1" providerId="AD" clId="Web-{54BEA1E5-A913-4447-AB51-78C3CE447885}"/>
    <pc:docChg chg="modSld sldOrd">
      <pc:chgData name="藤岡　拓夢" userId="S::cmt14113@ict.nitech.ac.jp::9d7da36f-eea8-4e06-b5a5-47d0677fe3b1" providerId="AD" clId="Web-{54BEA1E5-A913-4447-AB51-78C3CE447885}" dt="2023-10-23T04:22:44.687" v="436"/>
      <pc:docMkLst>
        <pc:docMk/>
      </pc:docMkLst>
      <pc:sldChg chg="addSp modSp ord">
        <pc:chgData name="藤岡　拓夢" userId="S::cmt14113@ict.nitech.ac.jp::9d7da36f-eea8-4e06-b5a5-47d0677fe3b1" providerId="AD" clId="Web-{54BEA1E5-A913-4447-AB51-78C3CE447885}" dt="2023-10-23T04:19:43.840" v="271"/>
        <pc:sldMkLst>
          <pc:docMk/>
          <pc:sldMk cId="2128380218" sldId="256"/>
        </pc:sldMkLst>
        <pc:spChg chg="mod">
          <ac:chgData name="藤岡　拓夢" userId="S::cmt14113@ict.nitech.ac.jp::9d7da36f-eea8-4e06-b5a5-47d0677fe3b1" providerId="AD" clId="Web-{54BEA1E5-A913-4447-AB51-78C3CE447885}" dt="2023-10-23T04:15:43.726" v="64" actId="20577"/>
          <ac:spMkLst>
            <pc:docMk/>
            <pc:sldMk cId="2128380218" sldId="256"/>
            <ac:spMk id="2" creationId="{00000000-0000-0000-0000-000000000000}"/>
          </ac:spMkLst>
        </pc:spChg>
        <pc:spChg chg="mod">
          <ac:chgData name="藤岡　拓夢" userId="S::cmt14113@ict.nitech.ac.jp::9d7da36f-eea8-4e06-b5a5-47d0677fe3b1" providerId="AD" clId="Web-{54BEA1E5-A913-4447-AB51-78C3CE447885}" dt="2023-10-23T04:17:30.400" v="257" actId="20577"/>
          <ac:spMkLst>
            <pc:docMk/>
            <pc:sldMk cId="2128380218" sldId="256"/>
            <ac:spMk id="3" creationId="{00000000-0000-0000-0000-000000000000}"/>
          </ac:spMkLst>
        </pc:spChg>
        <pc:spChg chg="mod">
          <ac:chgData name="藤岡　拓夢" userId="S::cmt14113@ict.nitech.ac.jp::9d7da36f-eea8-4e06-b5a5-47d0677fe3b1" providerId="AD" clId="Web-{54BEA1E5-A913-4447-AB51-78C3CE447885}" dt="2023-10-23T04:17:52.025" v="260" actId="20577"/>
          <ac:spMkLst>
            <pc:docMk/>
            <pc:sldMk cId="2128380218" sldId="256"/>
            <ac:spMk id="4" creationId="{965D543E-7671-4B33-8DFA-91027291764C}"/>
          </ac:spMkLst>
        </pc:spChg>
        <pc:spChg chg="add mod">
          <ac:chgData name="藤岡　拓夢" userId="S::cmt14113@ict.nitech.ac.jp::9d7da36f-eea8-4e06-b5a5-47d0677fe3b1" providerId="AD" clId="Web-{54BEA1E5-A913-4447-AB51-78C3CE447885}" dt="2023-10-23T04:19:43.840" v="271"/>
          <ac:spMkLst>
            <pc:docMk/>
            <pc:sldMk cId="2128380218" sldId="256"/>
            <ac:spMk id="6" creationId="{23083372-78A9-D042-8190-52A32AD6BD51}"/>
          </ac:spMkLst>
        </pc:spChg>
        <pc:picChg chg="add mod">
          <ac:chgData name="藤岡　拓夢" userId="S::cmt14113@ict.nitech.ac.jp::9d7da36f-eea8-4e06-b5a5-47d0677fe3b1" providerId="AD" clId="Web-{54BEA1E5-A913-4447-AB51-78C3CE447885}" dt="2023-10-23T04:18:08.650" v="266" actId="14100"/>
          <ac:picMkLst>
            <pc:docMk/>
            <pc:sldMk cId="2128380218" sldId="256"/>
            <ac:picMk id="5" creationId="{73C9F610-C880-9615-D8C3-B1E5A73295E4}"/>
          </ac:picMkLst>
        </pc:picChg>
      </pc:sldChg>
      <pc:sldChg chg="addSp delSp modSp ord">
        <pc:chgData name="藤岡　拓夢" userId="S::cmt14113@ict.nitech.ac.jp::9d7da36f-eea8-4e06-b5a5-47d0677fe3b1" providerId="AD" clId="Web-{54BEA1E5-A913-4447-AB51-78C3CE447885}" dt="2023-10-23T04:22:44.687" v="436"/>
        <pc:sldMkLst>
          <pc:docMk/>
          <pc:sldMk cId="668798741" sldId="258"/>
        </pc:sldMkLst>
        <pc:spChg chg="mod">
          <ac:chgData name="藤岡　拓夢" userId="S::cmt14113@ict.nitech.ac.jp::9d7da36f-eea8-4e06-b5a5-47d0677fe3b1" providerId="AD" clId="Web-{54BEA1E5-A913-4447-AB51-78C3CE447885}" dt="2023-10-23T04:20:14.856" v="295" actId="20577"/>
          <ac:spMkLst>
            <pc:docMk/>
            <pc:sldMk cId="668798741" sldId="258"/>
            <ac:spMk id="2" creationId="{00000000-0000-0000-0000-000000000000}"/>
          </ac:spMkLst>
        </pc:spChg>
        <pc:spChg chg="mod">
          <ac:chgData name="藤岡　拓夢" userId="S::cmt14113@ict.nitech.ac.jp::9d7da36f-eea8-4e06-b5a5-47d0677fe3b1" providerId="AD" clId="Web-{54BEA1E5-A913-4447-AB51-78C3CE447885}" dt="2023-10-23T04:21:19.326" v="425" actId="20577"/>
          <ac:spMkLst>
            <pc:docMk/>
            <pc:sldMk cId="668798741" sldId="258"/>
            <ac:spMk id="3" creationId="{00000000-0000-0000-0000-000000000000}"/>
          </ac:spMkLst>
        </pc:spChg>
        <pc:spChg chg="add del mod">
          <ac:chgData name="藤岡　拓夢" userId="S::cmt14113@ict.nitech.ac.jp::9d7da36f-eea8-4e06-b5a5-47d0677fe3b1" providerId="AD" clId="Web-{54BEA1E5-A913-4447-AB51-78C3CE447885}" dt="2023-10-23T04:22:44.687" v="436"/>
          <ac:spMkLst>
            <pc:docMk/>
            <pc:sldMk cId="668798741" sldId="258"/>
            <ac:spMk id="8" creationId="{E0B126CE-8386-7250-7380-480349A51E72}"/>
          </ac:spMkLst>
        </pc:spChg>
        <pc:picChg chg="add mod">
          <ac:chgData name="藤岡　拓夢" userId="S::cmt14113@ict.nitech.ac.jp::9d7da36f-eea8-4e06-b5a5-47d0677fe3b1" providerId="AD" clId="Web-{54BEA1E5-A913-4447-AB51-78C3CE447885}" dt="2023-10-23T04:21:43.905" v="429" actId="1076"/>
          <ac:picMkLst>
            <pc:docMk/>
            <pc:sldMk cId="668798741" sldId="258"/>
            <ac:picMk id="5" creationId="{DF25C611-A6BD-5810-CF3C-C9BE8C48E5F9}"/>
          </ac:picMkLst>
        </pc:picChg>
        <pc:picChg chg="add del mod">
          <ac:chgData name="藤岡　拓夢" userId="S::cmt14113@ict.nitech.ac.jp::9d7da36f-eea8-4e06-b5a5-47d0677fe3b1" providerId="AD" clId="Web-{54BEA1E5-A913-4447-AB51-78C3CE447885}" dt="2023-10-23T04:22:20.733" v="432"/>
          <ac:picMkLst>
            <pc:docMk/>
            <pc:sldMk cId="668798741" sldId="258"/>
            <ac:picMk id="6" creationId="{F950B8A0-569D-CB48-5353-D8DCD5A5681A}"/>
          </ac:picMkLst>
        </pc:picChg>
      </pc:sldChg>
      <pc:sldChg chg="ord">
        <pc:chgData name="藤岡　拓夢" userId="S::cmt14113@ict.nitech.ac.jp::9d7da36f-eea8-4e06-b5a5-47d0677fe3b1" providerId="AD" clId="Web-{54BEA1E5-A913-4447-AB51-78C3CE447885}" dt="2023-10-23T04:18:29.323" v="268"/>
        <pc:sldMkLst>
          <pc:docMk/>
          <pc:sldMk cId="2042352920" sldId="259"/>
        </pc:sldMkLst>
      </pc:sldChg>
    </pc:docChg>
  </pc:docChgLst>
  <pc:docChgLst>
    <pc:chgData name="西村　光太郎" userId="S::cmt14095@ict.nitech.ac.jp::0dbf675c-9aa6-4933-9892-9db2f940254e" providerId="AD" clId="Web-{F3763BE1-2A7E-47B0-9277-B8C43D6CCC99}"/>
    <pc:docChg chg="modSld">
      <pc:chgData name="西村　光太郎" userId="S::cmt14095@ict.nitech.ac.jp::0dbf675c-9aa6-4933-9892-9db2f940254e" providerId="AD" clId="Web-{F3763BE1-2A7E-47B0-9277-B8C43D6CCC99}" dt="2023-10-23T04:42:18.855" v="6"/>
      <pc:docMkLst>
        <pc:docMk/>
      </pc:docMkLst>
      <pc:sldChg chg="addSp delSp modSp">
        <pc:chgData name="西村　光太郎" userId="S::cmt14095@ict.nitech.ac.jp::0dbf675c-9aa6-4933-9892-9db2f940254e" providerId="AD" clId="Web-{F3763BE1-2A7E-47B0-9277-B8C43D6CCC99}" dt="2023-10-23T04:42:18.855" v="6"/>
        <pc:sldMkLst>
          <pc:docMk/>
          <pc:sldMk cId="2042352920" sldId="259"/>
        </pc:sldMkLst>
        <pc:picChg chg="add mod">
          <ac:chgData name="西村　光太郎" userId="S::cmt14095@ict.nitech.ac.jp::0dbf675c-9aa6-4933-9892-9db2f940254e" providerId="AD" clId="Web-{F3763BE1-2A7E-47B0-9277-B8C43D6CCC99}" dt="2023-10-23T04:40:38.244" v="3" actId="1076"/>
          <ac:picMkLst>
            <pc:docMk/>
            <pc:sldMk cId="2042352920" sldId="259"/>
            <ac:picMk id="4" creationId="{C39A35A3-6042-9DF5-6ACF-5CD29C2F13C7}"/>
          </ac:picMkLst>
        </pc:picChg>
        <pc:picChg chg="del mod">
          <ac:chgData name="西村　光太郎" userId="S::cmt14095@ict.nitech.ac.jp::0dbf675c-9aa6-4933-9892-9db2f940254e" providerId="AD" clId="Web-{F3763BE1-2A7E-47B0-9277-B8C43D6CCC99}" dt="2023-10-23T04:42:18.855" v="6"/>
          <ac:picMkLst>
            <pc:docMk/>
            <pc:sldMk cId="2042352920" sldId="259"/>
            <ac:picMk id="5" creationId="{50B4A77F-C0CA-39B6-74BD-9C33E7136F84}"/>
          </ac:picMkLst>
        </pc:picChg>
      </pc:sldChg>
    </pc:docChg>
  </pc:docChgLst>
  <pc:docChgLst>
    <pc:chgData name="高橋　健人" userId="S::cmt14074@ict.nitech.ac.jp::d4499a47-d705-49a0-a0a7-a4d002854b7a" providerId="AD" clId="Web-{FC4FCB91-D489-6F13-4404-044077CCDA32}"/>
    <pc:docChg chg="modSld">
      <pc:chgData name="高橋　健人" userId="S::cmt14074@ict.nitech.ac.jp::d4499a47-d705-49a0-a0a7-a4d002854b7a" providerId="AD" clId="Web-{FC4FCB91-D489-6F13-4404-044077CCDA32}" dt="2023-11-24T03:18:30.406" v="15" actId="20577"/>
      <pc:docMkLst>
        <pc:docMk/>
      </pc:docMkLst>
      <pc:sldChg chg="modSp">
        <pc:chgData name="高橋　健人" userId="S::cmt14074@ict.nitech.ac.jp::d4499a47-d705-49a0-a0a7-a4d002854b7a" providerId="AD" clId="Web-{FC4FCB91-D489-6F13-4404-044077CCDA32}" dt="2023-11-24T03:18:30.406" v="15" actId="20577"/>
        <pc:sldMkLst>
          <pc:docMk/>
          <pc:sldMk cId="2042352920" sldId="259"/>
        </pc:sldMkLst>
        <pc:spChg chg="mod">
          <ac:chgData name="高橋　健人" userId="S::cmt14074@ict.nitech.ac.jp::d4499a47-d705-49a0-a0a7-a4d002854b7a" providerId="AD" clId="Web-{FC4FCB91-D489-6F13-4404-044077CCDA32}" dt="2023-11-24T03:14:13.370" v="0" actId="20577"/>
          <ac:spMkLst>
            <pc:docMk/>
            <pc:sldMk cId="2042352920" sldId="259"/>
            <ac:spMk id="2" creationId="{00000000-0000-0000-0000-000000000000}"/>
          </ac:spMkLst>
        </pc:spChg>
        <pc:spChg chg="mod">
          <ac:chgData name="高橋　健人" userId="S::cmt14074@ict.nitech.ac.jp::d4499a47-d705-49a0-a0a7-a4d002854b7a" providerId="AD" clId="Web-{FC4FCB91-D489-6F13-4404-044077CCDA32}" dt="2023-11-24T03:18:30.406" v="15" actId="20577"/>
          <ac:spMkLst>
            <pc:docMk/>
            <pc:sldMk cId="2042352920" sldId="259"/>
            <ac:spMk id="3" creationId="{00000000-0000-0000-0000-000000000000}"/>
          </ac:spMkLst>
        </pc:spChg>
      </pc:sldChg>
    </pc:docChg>
  </pc:docChgLst>
  <pc:docChgLst>
    <pc:chgData name="渡邊　修平" userId="S::cmt14141@ict.nitech.ac.jp::a1d9cfa2-5c6c-4cf1-8fdd-3d6b8566da87" providerId="AD" clId="Web-{46552E94-E258-42F1-8429-C899CF37AD6C}"/>
    <pc:docChg chg="addSld modSld">
      <pc:chgData name="渡邊　修平" userId="S::cmt14141@ict.nitech.ac.jp::a1d9cfa2-5c6c-4cf1-8fdd-3d6b8566da87" providerId="AD" clId="Web-{46552E94-E258-42F1-8429-C899CF37AD6C}" dt="2023-10-23T04:27:58.734" v="263" actId="14100"/>
      <pc:docMkLst>
        <pc:docMk/>
      </pc:docMkLst>
      <pc:sldChg chg="addSp modSp add replId">
        <pc:chgData name="渡邊　修平" userId="S::cmt14141@ict.nitech.ac.jp::a1d9cfa2-5c6c-4cf1-8fdd-3d6b8566da87" providerId="AD" clId="Web-{46552E94-E258-42F1-8429-C899CF37AD6C}" dt="2023-10-23T04:27:58.734" v="263" actId="14100"/>
        <pc:sldMkLst>
          <pc:docMk/>
          <pc:sldMk cId="1310063493" sldId="260"/>
        </pc:sldMkLst>
        <pc:spChg chg="mod">
          <ac:chgData name="渡邊　修平" userId="S::cmt14141@ict.nitech.ac.jp::a1d9cfa2-5c6c-4cf1-8fdd-3d6b8566da87" providerId="AD" clId="Web-{46552E94-E258-42F1-8429-C899CF37AD6C}" dt="2023-10-23T04:22:21.559" v="46" actId="20577"/>
          <ac:spMkLst>
            <pc:docMk/>
            <pc:sldMk cId="1310063493" sldId="260"/>
            <ac:spMk id="2" creationId="{00000000-0000-0000-0000-000000000000}"/>
          </ac:spMkLst>
        </pc:spChg>
        <pc:spChg chg="mod">
          <ac:chgData name="渡邊　修平" userId="S::cmt14141@ict.nitech.ac.jp::a1d9cfa2-5c6c-4cf1-8fdd-3d6b8566da87" providerId="AD" clId="Web-{46552E94-E258-42F1-8429-C899CF37AD6C}" dt="2023-10-23T04:27:33.750" v="258" actId="20577"/>
          <ac:spMkLst>
            <pc:docMk/>
            <pc:sldMk cId="1310063493" sldId="260"/>
            <ac:spMk id="3" creationId="{00000000-0000-0000-0000-000000000000}"/>
          </ac:spMkLst>
        </pc:spChg>
        <pc:spChg chg="mod">
          <ac:chgData name="渡邊　修平" userId="S::cmt14141@ict.nitech.ac.jp::a1d9cfa2-5c6c-4cf1-8fdd-3d6b8566da87" providerId="AD" clId="Web-{46552E94-E258-42F1-8429-C899CF37AD6C}" dt="2023-10-23T04:27:58.703" v="262" actId="14100"/>
          <ac:spMkLst>
            <pc:docMk/>
            <pc:sldMk cId="1310063493" sldId="260"/>
            <ac:spMk id="4" creationId="{965D543E-7671-4B33-8DFA-91027291764C}"/>
          </ac:spMkLst>
        </pc:spChg>
        <pc:picChg chg="add mod">
          <ac:chgData name="渡邊　修平" userId="S::cmt14141@ict.nitech.ac.jp::a1d9cfa2-5c6c-4cf1-8fdd-3d6b8566da87" providerId="AD" clId="Web-{46552E94-E258-42F1-8429-C899CF37AD6C}" dt="2023-10-23T04:27:58.734" v="263" actId="14100"/>
          <ac:picMkLst>
            <pc:docMk/>
            <pc:sldMk cId="1310063493" sldId="260"/>
            <ac:picMk id="5" creationId="{6B9EE0FF-4AB8-4FC9-E70C-00E05B0EC496}"/>
          </ac:picMkLst>
        </pc:picChg>
      </pc:sldChg>
    </pc:docChg>
  </pc:docChgLst>
  <pc:docChgLst>
    <pc:chgData name="藤岡　拓夢" userId="S::cmt14113@ict.nitech.ac.jp::9d7da36f-eea8-4e06-b5a5-47d0677fe3b1" providerId="AD" clId="Web-{D3812FDB-9AFA-42B2-9245-D145ABE9395C}"/>
    <pc:docChg chg="modSld sldOrd">
      <pc:chgData name="藤岡　拓夢" userId="S::cmt14113@ict.nitech.ac.jp::9d7da36f-eea8-4e06-b5a5-47d0677fe3b1" providerId="AD" clId="Web-{D3812FDB-9AFA-42B2-9245-D145ABE9395C}" dt="2023-10-23T04:46:49.005" v="106" actId="20577"/>
      <pc:docMkLst>
        <pc:docMk/>
      </pc:docMkLst>
      <pc:sldChg chg="modSp">
        <pc:chgData name="藤岡　拓夢" userId="S::cmt14113@ict.nitech.ac.jp::9d7da36f-eea8-4e06-b5a5-47d0677fe3b1" providerId="AD" clId="Web-{D3812FDB-9AFA-42B2-9245-D145ABE9395C}" dt="2023-10-23T04:36:47.759" v="36" actId="20577"/>
        <pc:sldMkLst>
          <pc:docMk/>
          <pc:sldMk cId="2128380218" sldId="256"/>
        </pc:sldMkLst>
        <pc:spChg chg="mod">
          <ac:chgData name="藤岡　拓夢" userId="S::cmt14113@ict.nitech.ac.jp::9d7da36f-eea8-4e06-b5a5-47d0677fe3b1" providerId="AD" clId="Web-{D3812FDB-9AFA-42B2-9245-D145ABE9395C}" dt="2023-10-23T04:36:47.759" v="36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addSp delSp modSp">
        <pc:chgData name="藤岡　拓夢" userId="S::cmt14113@ict.nitech.ac.jp::9d7da36f-eea8-4e06-b5a5-47d0677fe3b1" providerId="AD" clId="Web-{D3812FDB-9AFA-42B2-9245-D145ABE9395C}" dt="2023-10-23T04:46:49.005" v="106" actId="20577"/>
        <pc:sldMkLst>
          <pc:docMk/>
          <pc:sldMk cId="1600670421" sldId="257"/>
        </pc:sldMkLst>
        <pc:spChg chg="mod">
          <ac:chgData name="藤岡　拓夢" userId="S::cmt14113@ict.nitech.ac.jp::9d7da36f-eea8-4e06-b5a5-47d0677fe3b1" providerId="AD" clId="Web-{D3812FDB-9AFA-42B2-9245-D145ABE9395C}" dt="2023-10-23T04:46:49.005" v="106" actId="20577"/>
          <ac:spMkLst>
            <pc:docMk/>
            <pc:sldMk cId="1600670421" sldId="257"/>
            <ac:spMk id="2" creationId="{00000000-0000-0000-0000-000000000000}"/>
          </ac:spMkLst>
        </pc:spChg>
        <pc:spChg chg="mod">
          <ac:chgData name="藤岡　拓夢" userId="S::cmt14113@ict.nitech.ac.jp::9d7da36f-eea8-4e06-b5a5-47d0677fe3b1" providerId="AD" clId="Web-{D3812FDB-9AFA-42B2-9245-D145ABE9395C}" dt="2023-10-23T04:37:58.136" v="54" actId="20577"/>
          <ac:spMkLst>
            <pc:docMk/>
            <pc:sldMk cId="1600670421" sldId="257"/>
            <ac:spMk id="3" creationId="{00000000-0000-0000-0000-000000000000}"/>
          </ac:spMkLst>
        </pc:spChg>
        <pc:picChg chg="add mod modCrop">
          <ac:chgData name="藤岡　拓夢" userId="S::cmt14113@ict.nitech.ac.jp::9d7da36f-eea8-4e06-b5a5-47d0677fe3b1" providerId="AD" clId="Web-{D3812FDB-9AFA-42B2-9245-D145ABE9395C}" dt="2023-10-23T04:41:16.436" v="65" actId="14100"/>
          <ac:picMkLst>
            <pc:docMk/>
            <pc:sldMk cId="1600670421" sldId="257"/>
            <ac:picMk id="4" creationId="{65989D1E-B8A2-EF29-3503-A3C76A7930AC}"/>
          </ac:picMkLst>
        </pc:picChg>
        <pc:picChg chg="del">
          <ac:chgData name="藤岡　拓夢" userId="S::cmt14113@ict.nitech.ac.jp::9d7da36f-eea8-4e06-b5a5-47d0677fe3b1" providerId="AD" clId="Web-{D3812FDB-9AFA-42B2-9245-D145ABE9395C}" dt="2023-10-23T04:39:08.059" v="57"/>
          <ac:picMkLst>
            <pc:docMk/>
            <pc:sldMk cId="1600670421" sldId="257"/>
            <ac:picMk id="6" creationId="{68CBDD71-ACDC-FA9E-E378-FCA3EA716C93}"/>
          </ac:picMkLst>
        </pc:picChg>
      </pc:sldChg>
      <pc:sldChg chg="modSp">
        <pc:chgData name="藤岡　拓夢" userId="S::cmt14113@ict.nitech.ac.jp::9d7da36f-eea8-4e06-b5a5-47d0677fe3b1" providerId="AD" clId="Web-{D3812FDB-9AFA-42B2-9245-D145ABE9395C}" dt="2023-10-23T04:46:04.691" v="102" actId="20577"/>
        <pc:sldMkLst>
          <pc:docMk/>
          <pc:sldMk cId="668798741" sldId="258"/>
        </pc:sldMkLst>
        <pc:spChg chg="mod">
          <ac:chgData name="藤岡　拓夢" userId="S::cmt14113@ict.nitech.ac.jp::9d7da36f-eea8-4e06-b5a5-47d0677fe3b1" providerId="AD" clId="Web-{D3812FDB-9AFA-42B2-9245-D145ABE9395C}" dt="2023-10-23T04:46:04.691" v="102" actId="20577"/>
          <ac:spMkLst>
            <pc:docMk/>
            <pc:sldMk cId="668798741" sldId="258"/>
            <ac:spMk id="2" creationId="{00000000-0000-0000-0000-000000000000}"/>
          </ac:spMkLst>
        </pc:spChg>
        <pc:spChg chg="mod">
          <ac:chgData name="藤岡　拓夢" userId="S::cmt14113@ict.nitech.ac.jp::9d7da36f-eea8-4e06-b5a5-47d0677fe3b1" providerId="AD" clId="Web-{D3812FDB-9AFA-42B2-9245-D145ABE9395C}" dt="2023-10-23T04:45:19.237" v="73" actId="20577"/>
          <ac:spMkLst>
            <pc:docMk/>
            <pc:sldMk cId="668798741" sldId="258"/>
            <ac:spMk id="3" creationId="{00000000-0000-0000-0000-000000000000}"/>
          </ac:spMkLst>
        </pc:spChg>
      </pc:sldChg>
      <pc:sldChg chg="ord">
        <pc:chgData name="藤岡　拓夢" userId="S::cmt14113@ict.nitech.ac.jp::9d7da36f-eea8-4e06-b5a5-47d0677fe3b1" providerId="AD" clId="Web-{D3812FDB-9AFA-42B2-9245-D145ABE9395C}" dt="2023-10-23T04:40:26.841" v="64"/>
        <pc:sldMkLst>
          <pc:docMk/>
          <pc:sldMk cId="1310063493" sldId="260"/>
        </pc:sldMkLst>
      </pc:sldChg>
    </pc:docChg>
  </pc:docChgLst>
  <pc:docChgLst>
    <pc:chgData name="西村　光太郎" userId="S::cmt14095@ict.nitech.ac.jp::0dbf675c-9aa6-4933-9892-9db2f940254e" providerId="AD" clId="Web-{B5B16873-4D24-46E4-A601-DF30BEB8C0A6}"/>
    <pc:docChg chg="addSld delSld modSld">
      <pc:chgData name="西村　光太郎" userId="S::cmt14095@ict.nitech.ac.jp::0dbf675c-9aa6-4933-9892-9db2f940254e" providerId="AD" clId="Web-{B5B16873-4D24-46E4-A601-DF30BEB8C0A6}" dt="2023-10-23T04:23:59.447" v="330" actId="1076"/>
      <pc:docMkLst>
        <pc:docMk/>
      </pc:docMkLst>
      <pc:sldChg chg="addSp delSp modSp add replId">
        <pc:chgData name="西村　光太郎" userId="S::cmt14095@ict.nitech.ac.jp::0dbf675c-9aa6-4933-9892-9db2f940254e" providerId="AD" clId="Web-{B5B16873-4D24-46E4-A601-DF30BEB8C0A6}" dt="2023-10-23T04:23:59.447" v="330" actId="1076"/>
        <pc:sldMkLst>
          <pc:docMk/>
          <pc:sldMk cId="1600670421" sldId="257"/>
        </pc:sldMkLst>
        <pc:spChg chg="mod">
          <ac:chgData name="西村　光太郎" userId="S::cmt14095@ict.nitech.ac.jp::0dbf675c-9aa6-4933-9892-9db2f940254e" providerId="AD" clId="Web-{B5B16873-4D24-46E4-A601-DF30BEB8C0A6}" dt="2023-10-23T04:15:50.024" v="41" actId="20577"/>
          <ac:spMkLst>
            <pc:docMk/>
            <pc:sldMk cId="1600670421" sldId="257"/>
            <ac:spMk id="2" creationId="{00000000-0000-0000-0000-000000000000}"/>
          </ac:spMkLst>
        </pc:spChg>
        <pc:spChg chg="mod">
          <ac:chgData name="西村　光太郎" userId="S::cmt14095@ict.nitech.ac.jp::0dbf675c-9aa6-4933-9892-9db2f940254e" providerId="AD" clId="Web-{B5B16873-4D24-46E4-A601-DF30BEB8C0A6}" dt="2023-10-23T04:21:12.613" v="312" actId="20577"/>
          <ac:spMkLst>
            <pc:docMk/>
            <pc:sldMk cId="1600670421" sldId="257"/>
            <ac:spMk id="3" creationId="{00000000-0000-0000-0000-000000000000}"/>
          </ac:spMkLst>
        </pc:spChg>
        <pc:spChg chg="del mod">
          <ac:chgData name="西村　光太郎" userId="S::cmt14095@ict.nitech.ac.jp::0dbf675c-9aa6-4933-9892-9db2f940254e" providerId="AD" clId="Web-{B5B16873-4D24-46E4-A601-DF30BEB8C0A6}" dt="2023-10-23T04:23:53.712" v="329"/>
          <ac:spMkLst>
            <pc:docMk/>
            <pc:sldMk cId="1600670421" sldId="257"/>
            <ac:spMk id="4" creationId="{965D543E-7671-4B33-8DFA-91027291764C}"/>
          </ac:spMkLst>
        </pc:spChg>
        <pc:picChg chg="add del mod">
          <ac:chgData name="西村　光太郎" userId="S::cmt14095@ict.nitech.ac.jp::0dbf675c-9aa6-4933-9892-9db2f940254e" providerId="AD" clId="Web-{B5B16873-4D24-46E4-A601-DF30BEB8C0A6}" dt="2023-10-23T04:22:28.756" v="317"/>
          <ac:picMkLst>
            <pc:docMk/>
            <pc:sldMk cId="1600670421" sldId="257"/>
            <ac:picMk id="5" creationId="{365739C9-0C17-6DDD-E2FE-30F9490DB4E0}"/>
          </ac:picMkLst>
        </pc:picChg>
        <pc:picChg chg="add mod">
          <ac:chgData name="西村　光太郎" userId="S::cmt14095@ict.nitech.ac.jp::0dbf675c-9aa6-4933-9892-9db2f940254e" providerId="AD" clId="Web-{B5B16873-4D24-46E4-A601-DF30BEB8C0A6}" dt="2023-10-23T04:23:59.447" v="330" actId="1076"/>
          <ac:picMkLst>
            <pc:docMk/>
            <pc:sldMk cId="1600670421" sldId="257"/>
            <ac:picMk id="6" creationId="{68CBDD71-ACDC-FA9E-E378-FCA3EA716C93}"/>
          </ac:picMkLst>
        </pc:picChg>
      </pc:sldChg>
      <pc:sldChg chg="new del">
        <pc:chgData name="西村　光太郎" userId="S::cmt14095@ict.nitech.ac.jp::0dbf675c-9aa6-4933-9892-9db2f940254e" providerId="AD" clId="Web-{B5B16873-4D24-46E4-A601-DF30BEB8C0A6}" dt="2023-10-23T04:11:22.359" v="1"/>
        <pc:sldMkLst>
          <pc:docMk/>
          <pc:sldMk cId="1888704527" sldId="257"/>
        </pc:sldMkLst>
      </pc:sldChg>
      <pc:sldChg chg="add replId">
        <pc:chgData name="西村　光太郎" userId="S::cmt14095@ict.nitech.ac.jp::0dbf675c-9aa6-4933-9892-9db2f940254e" providerId="AD" clId="Web-{B5B16873-4D24-46E4-A601-DF30BEB8C0A6}" dt="2023-10-23T04:14:56.523" v="3"/>
        <pc:sldMkLst>
          <pc:docMk/>
          <pc:sldMk cId="668798741" sldId="258"/>
        </pc:sldMkLst>
      </pc:sldChg>
    </pc:docChg>
  </pc:docChgLst>
  <pc:docChgLst>
    <pc:chgData name="西村　光太郎" userId="S::cmt14095@ict.nitech.ac.jp::0dbf675c-9aa6-4933-9892-9db2f940254e" providerId="AD" clId="Web-{62CCE117-579E-4C77-859E-589D78AEBFD3}"/>
    <pc:docChg chg="modSld">
      <pc:chgData name="西村　光太郎" userId="S::cmt14095@ict.nitech.ac.jp::0dbf675c-9aa6-4933-9892-9db2f940254e" providerId="AD" clId="Web-{62CCE117-579E-4C77-859E-589D78AEBFD3}" dt="2023-10-23T04:36:45.239" v="22" actId="20577"/>
      <pc:docMkLst>
        <pc:docMk/>
      </pc:docMkLst>
      <pc:sldChg chg="modSp">
        <pc:chgData name="西村　光太郎" userId="S::cmt14095@ict.nitech.ac.jp::0dbf675c-9aa6-4933-9892-9db2f940254e" providerId="AD" clId="Web-{62CCE117-579E-4C77-859E-589D78AEBFD3}" dt="2023-10-23T04:36:45.239" v="22" actId="20577"/>
        <pc:sldMkLst>
          <pc:docMk/>
          <pc:sldMk cId="1600670421" sldId="257"/>
        </pc:sldMkLst>
        <pc:spChg chg="mod">
          <ac:chgData name="西村　光太郎" userId="S::cmt14095@ict.nitech.ac.jp::0dbf675c-9aa6-4933-9892-9db2f940254e" providerId="AD" clId="Web-{62CCE117-579E-4C77-859E-589D78AEBFD3}" dt="2023-10-23T04:36:45.239" v="22" actId="20577"/>
          <ac:spMkLst>
            <pc:docMk/>
            <pc:sldMk cId="1600670421" sldId="25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400" u="sng">
                <a:ea typeface="ＭＳ Ｐゴシック"/>
                <a:cs typeface="Calibri Light"/>
              </a:rPr>
              <a:t>バイトのスケジュール管理システム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solidFill>
                  <a:srgbClr val="FF0000"/>
                </a:solidFill>
                <a:ea typeface="ＭＳ Ｐゴシック"/>
                <a:cs typeface="Calibri"/>
              </a:rPr>
              <a:t>どんな人が嬉しいシステム？</a:t>
            </a:r>
            <a:endParaRPr lang="ja-JP" altLang="en-US">
              <a:solidFill>
                <a:srgbClr val="FF0000"/>
              </a:solidFill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シフト決めをする人がかなり嬉しい</a:t>
            </a:r>
            <a:endParaRPr lang="ja-JP" altLang="en-US">
              <a:solidFill>
                <a:srgbClr val="000000"/>
              </a:solidFill>
              <a:ea typeface="ＭＳ Ｐゴシック"/>
              <a:cs typeface="Calibri"/>
            </a:endParaRPr>
          </a:p>
          <a:p>
            <a:r>
              <a:rPr lang="ja-JP" altLang="en-US">
                <a:solidFill>
                  <a:srgbClr val="FFFF00"/>
                </a:solidFill>
                <a:ea typeface="ＭＳ Ｐゴシック"/>
                <a:cs typeface="Calibri"/>
              </a:rPr>
              <a:t>どんな場面で何のために使う？</a:t>
            </a:r>
          </a:p>
          <a:p>
            <a:pPr lvl="1"/>
            <a:r>
              <a:rPr lang="ja-JP" altLang="en-US" sz="800">
                <a:ea typeface="ＭＳ Ｐゴシック"/>
                <a:cs typeface="Calibri"/>
              </a:rPr>
              <a:t>バイトのシフト決めをするとき</a:t>
            </a:r>
          </a:p>
          <a:p>
            <a:r>
              <a:rPr lang="ja-JP" altLang="en-US">
                <a:solidFill>
                  <a:schemeClr val="accent1"/>
                </a:solidFill>
                <a:ea typeface="ＭＳ Ｐゴシック"/>
                <a:cs typeface="Calibri"/>
              </a:rPr>
              <a:t>どんな機能が必要？</a:t>
            </a:r>
          </a:p>
          <a:p>
            <a:pPr lvl="1"/>
            <a:r>
              <a:rPr lang="ja-JP">
                <a:ea typeface="+mn-lt"/>
                <a:cs typeface="+mn-lt"/>
              </a:rPr>
              <a:t>各バイトの勤務可能な日や要望からシフトを最適化</a:t>
            </a:r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どんな技術やデータが必要？</a:t>
            </a:r>
          </a:p>
          <a:p>
            <a:pPr lvl="1"/>
            <a:r>
              <a:rPr lang="ja-JP" altLang="en-US">
                <a:ea typeface="+mn-lt"/>
                <a:cs typeface="+mn-lt"/>
              </a:rPr>
              <a:t>バイトしている人</a:t>
            </a:r>
            <a:r>
              <a:rPr lang="ja-JP">
                <a:ea typeface="+mn-lt"/>
                <a:cs typeface="+mn-lt"/>
              </a:rPr>
              <a:t>のスケジュール</a:t>
            </a:r>
            <a:r>
              <a:rPr lang="ja-JP" altLang="en-US">
                <a:ea typeface="+mn-lt"/>
                <a:cs typeface="+mn-lt"/>
              </a:rPr>
              <a:t>や希望</a:t>
            </a:r>
            <a:endParaRPr lang="ja-JP" altLang="en-US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最初の2週間で学んだ内容をどう使う？</a:t>
            </a:r>
          </a:p>
          <a:p>
            <a:pPr lvl="1"/>
            <a:r>
              <a:rPr lang="ja-JP" altLang="en-US" sz="900">
                <a:ea typeface="ＭＳ Ｐゴシック"/>
                <a:cs typeface="Calibri"/>
              </a:rPr>
              <a:t>探索やマッチングなど</a:t>
            </a:r>
          </a:p>
        </p:txBody>
      </p:sp>
      <p:pic>
        <p:nvPicPr>
          <p:cNvPr id="4" name="図 3" descr="シフトを決める店長のイラスト（男性）">
            <a:extLst>
              <a:ext uri="{FF2B5EF4-FFF2-40B4-BE49-F238E27FC236}">
                <a16:creationId xmlns:a16="http://schemas.microsoft.com/office/drawing/2014/main" id="{C39A35A3-6042-9DF5-6ACF-5CD29C2F1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757" y="2365646"/>
            <a:ext cx="2743200" cy="316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5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u="sng">
                <a:ea typeface="ＭＳ Ｐゴシック"/>
                <a:cs typeface="Calibri Light"/>
              </a:rPr>
              <a:t>船瀬先生フォーマッタ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どんな人が嬉しいシステム？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情報工学科の学生</a:t>
            </a:r>
          </a:p>
          <a:p>
            <a:r>
              <a:rPr lang="ja-JP" altLang="en-US">
                <a:ea typeface="ＭＳ Ｐゴシック"/>
                <a:cs typeface="Calibri"/>
              </a:rPr>
              <a:t>どんな場面で何のために使う？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きれいなスライドを作るため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理基礎で幸せになるため</a:t>
            </a:r>
          </a:p>
          <a:p>
            <a:r>
              <a:rPr lang="ja-JP" altLang="en-US">
                <a:ea typeface="ＭＳ Ｐゴシック"/>
                <a:cs typeface="Calibri"/>
              </a:rPr>
              <a:t>どんな機能が必要？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パワーポイント or PDF の読み取り</a:t>
            </a:r>
          </a:p>
          <a:p>
            <a:r>
              <a:rPr lang="ja-JP" altLang="en-US">
                <a:ea typeface="ＭＳ Ｐゴシック"/>
                <a:cs typeface="Calibri"/>
              </a:rPr>
              <a:t>どんな技術やデータが必要？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パターンマッチング？</a:t>
            </a:r>
          </a:p>
          <a:p>
            <a:r>
              <a:rPr lang="ja-JP" altLang="en-US">
                <a:ea typeface="ＭＳ Ｐゴシック"/>
                <a:cs typeface="Calibri"/>
              </a:rPr>
              <a:t>最初の2週間で学んだ内容をどう使う？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パターンマッチング？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65D543E-7671-4B33-8DFA-91027291764C}"/>
              </a:ext>
            </a:extLst>
          </p:cNvPr>
          <p:cNvSpPr/>
          <p:nvPr/>
        </p:nvSpPr>
        <p:spPr>
          <a:xfrm>
            <a:off x="7097790" y="1641230"/>
            <a:ext cx="4561341" cy="4305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できたらアイデアを表す絵や図を入れる</a:t>
            </a:r>
          </a:p>
          <a:p>
            <a:pPr algn="ctr"/>
            <a:r>
              <a:rPr lang="ja-JP" altLang="en-US">
                <a:ea typeface="ＭＳ Ｐゴシック"/>
                <a:cs typeface="Calibri"/>
              </a:rPr>
              <a:t>（絵心のある人がいないグループは</a:t>
            </a:r>
            <a:br>
              <a:rPr lang="ja-JP" altLang="en-US">
                <a:ea typeface="ＭＳ Ｐゴシック"/>
                <a:cs typeface="Calibri"/>
              </a:rPr>
            </a:br>
            <a:r>
              <a:rPr lang="ja-JP" altLang="en-US">
                <a:ea typeface="ＭＳ Ｐゴシック"/>
                <a:cs typeface="Calibri"/>
              </a:rPr>
              <a:t>「いらすとや」やお絵描きAIを活用するとよい）</a:t>
            </a:r>
          </a:p>
        </p:txBody>
      </p:sp>
      <p:pic>
        <p:nvPicPr>
          <p:cNvPr id="5" name="図 4" descr="スーツを着た男性&#10;&#10;説明は自動で生成されたものです">
            <a:extLst>
              <a:ext uri="{FF2B5EF4-FFF2-40B4-BE49-F238E27FC236}">
                <a16:creationId xmlns:a16="http://schemas.microsoft.com/office/drawing/2014/main" id="{DF25C611-A6BD-5810-CF3C-C9BE8C48E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536" y="1641117"/>
            <a:ext cx="4620651" cy="460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9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u="sng">
                <a:ea typeface="ＭＳ Ｐゴシック"/>
                <a:cs typeface="Calibri Light"/>
              </a:rPr>
              <a:t>研究者とプロジェクトの</a:t>
            </a:r>
            <a:br>
              <a:rPr lang="ja-JP" altLang="en-US" u="sng">
                <a:ea typeface="ＭＳ Ｐゴシック"/>
                <a:cs typeface="Calibri Light"/>
              </a:rPr>
            </a:br>
            <a:r>
              <a:rPr lang="ja-JP" altLang="en-US" u="sng">
                <a:ea typeface="ＭＳ Ｐゴシック"/>
                <a:cs typeface="Calibri Light"/>
              </a:rPr>
              <a:t>マッチングプラットフォーム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どんな人が嬉しいシステム？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研究室を探す人</a:t>
            </a:r>
          </a:p>
          <a:p>
            <a:r>
              <a:rPr lang="ja-JP" altLang="en-US">
                <a:ea typeface="ＭＳ Ｐゴシック"/>
                <a:cs typeface="Calibri"/>
              </a:rPr>
              <a:t>どんな場面で何のために使う？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自分の興味・スキルにあった研究室や</a:t>
            </a:r>
            <a:br>
              <a:rPr lang="ja-JP" altLang="en-US">
                <a:ea typeface="ＭＳ Ｐゴシック"/>
                <a:cs typeface="Calibri"/>
              </a:rPr>
            </a:br>
            <a:r>
              <a:rPr lang="ja-JP" altLang="en-US">
                <a:ea typeface="ＭＳ Ｐゴシック"/>
                <a:cs typeface="Calibri"/>
              </a:rPr>
              <a:t>プロジェクトを見つけるため</a:t>
            </a:r>
          </a:p>
          <a:p>
            <a:r>
              <a:rPr lang="ja-JP" altLang="en-US">
                <a:ea typeface="ＭＳ Ｐゴシック"/>
                <a:cs typeface="Calibri"/>
              </a:rPr>
              <a:t>どんな機能が必要？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ユーザの関心に基づく最適な選択肢を提供</a:t>
            </a:r>
          </a:p>
          <a:p>
            <a:r>
              <a:rPr lang="ja-JP" altLang="en-US">
                <a:ea typeface="ＭＳ Ｐゴシック"/>
                <a:cs typeface="Calibri"/>
              </a:rPr>
              <a:t>どんな技術やデータが必要？</a:t>
            </a:r>
          </a:p>
          <a:p>
            <a:pPr lvl="1"/>
            <a:r>
              <a:rPr lang="ja-JP" altLang="en-US" sz="2200">
                <a:ea typeface="+mn-lt"/>
                <a:cs typeface="+mn-lt"/>
              </a:rPr>
              <a:t>研究室やプロジェクトに関する情報</a:t>
            </a:r>
          </a:p>
          <a:p>
            <a:r>
              <a:rPr lang="ja-JP" altLang="en-US">
                <a:ea typeface="ＭＳ Ｐゴシック"/>
                <a:cs typeface="Calibri"/>
              </a:rPr>
              <a:t>最初の2週間で学んだ内容をどう使う？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データベース・マッチングなど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65D543E-7671-4B33-8DFA-91027291764C}"/>
              </a:ext>
            </a:extLst>
          </p:cNvPr>
          <p:cNvSpPr/>
          <p:nvPr/>
        </p:nvSpPr>
        <p:spPr>
          <a:xfrm>
            <a:off x="7241563" y="2201947"/>
            <a:ext cx="4158775" cy="27240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できたらアイデアを表す絵や図を入れる</a:t>
            </a:r>
          </a:p>
          <a:p>
            <a:pPr algn="ctr"/>
            <a:r>
              <a:rPr lang="ja-JP" altLang="en-US">
                <a:ea typeface="ＭＳ Ｐゴシック"/>
                <a:cs typeface="Calibri"/>
              </a:rPr>
              <a:t>（絵心のある人がいないグループは</a:t>
            </a:r>
            <a:br>
              <a:rPr lang="ja-JP" altLang="en-US">
                <a:ea typeface="ＭＳ Ｐゴシック"/>
                <a:cs typeface="Calibri"/>
              </a:rPr>
            </a:br>
            <a:r>
              <a:rPr lang="ja-JP" altLang="en-US">
                <a:ea typeface="ＭＳ Ｐゴシック"/>
                <a:cs typeface="Calibri"/>
              </a:rPr>
              <a:t>「いらすとや」やお絵描きAIを活用するとよい）</a:t>
            </a:r>
          </a:p>
        </p:txBody>
      </p:sp>
      <p:pic>
        <p:nvPicPr>
          <p:cNvPr id="5" name="図 4" descr="研究の展示のイラスト">
            <a:extLst>
              <a:ext uri="{FF2B5EF4-FFF2-40B4-BE49-F238E27FC236}">
                <a16:creationId xmlns:a16="http://schemas.microsoft.com/office/drawing/2014/main" id="{6B9EE0FF-4AB8-4FC9-E70C-00E05B0EC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798" y="1811089"/>
            <a:ext cx="4367841" cy="37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063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u="sng">
                <a:ea typeface="ＭＳ Ｐゴシック"/>
                <a:cs typeface="Calibri Light"/>
              </a:rPr>
              <a:t>研究室 "見学" 最適化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どんな人が嬉しいシステム？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marL="457200" lvl="1" indent="0">
              <a:buNone/>
            </a:pPr>
            <a:r>
              <a:rPr lang="ja-JP" altLang="en-US">
                <a:ea typeface="ＭＳ Ｐゴシック"/>
                <a:cs typeface="Calibri"/>
              </a:rPr>
              <a:t>これから研究室に配属される人</a:t>
            </a:r>
          </a:p>
          <a:p>
            <a:r>
              <a:rPr lang="ja-JP" altLang="en-US">
                <a:ea typeface="ＭＳ Ｐゴシック"/>
                <a:cs typeface="Calibri"/>
              </a:rPr>
              <a:t>どんな場面で何のために使う？</a:t>
            </a:r>
          </a:p>
          <a:p>
            <a:pPr marL="457200" lvl="1" indent="0">
              <a:buNone/>
            </a:pPr>
            <a:r>
              <a:rPr lang="ja-JP" altLang="en-US">
                <a:ea typeface="ＭＳ Ｐゴシック"/>
                <a:cs typeface="Calibri"/>
              </a:rPr>
              <a:t>研究室見学に行く際、効率的に回るため</a:t>
            </a:r>
          </a:p>
          <a:p>
            <a:pPr marL="457200" lvl="1" indent="0">
              <a:buNone/>
            </a:pPr>
            <a:r>
              <a:rPr lang="ja-JP" altLang="en-US">
                <a:ea typeface="ＭＳ Ｐゴシック"/>
                <a:cs typeface="Calibri"/>
              </a:rPr>
              <a:t>また、時間を被らずに研究室を回るため</a:t>
            </a:r>
          </a:p>
          <a:p>
            <a:pPr marL="457200" lvl="1" indent="0">
              <a:buNone/>
            </a:pPr>
            <a:r>
              <a:rPr lang="ja-JP" altLang="en-US">
                <a:ea typeface="+mn-lt"/>
                <a:cs typeface="+mn-lt"/>
              </a:rPr>
              <a:t>時間</a:t>
            </a:r>
            <a:r>
              <a:rPr lang="ja-JP">
                <a:ea typeface="+mn-lt"/>
                <a:cs typeface="+mn-lt"/>
              </a:rPr>
              <a:t>被りすぎでしょ</a:t>
            </a:r>
            <a:r>
              <a:rPr lang="ja-JP" altLang="en-US">
                <a:ea typeface="+mn-lt"/>
                <a:cs typeface="+mn-lt"/>
              </a:rPr>
              <a:t>ありえない</a:t>
            </a:r>
            <a:r>
              <a:rPr lang="ja-JP">
                <a:ea typeface="+mn-lt"/>
                <a:cs typeface="+mn-lt"/>
              </a:rPr>
              <a:t>！！！</a:t>
            </a:r>
            <a:endParaRPr lang="ja-JP"/>
          </a:p>
          <a:p>
            <a:r>
              <a:rPr lang="ja-JP" altLang="en-US">
                <a:ea typeface="ＭＳ Ｐゴシック"/>
                <a:cs typeface="Calibri"/>
              </a:rPr>
              <a:t>どんな機能が必要？</a:t>
            </a:r>
          </a:p>
          <a:p>
            <a:pPr marL="457200" lvl="1" indent="0">
              <a:buNone/>
            </a:pPr>
            <a:r>
              <a:rPr lang="ja-JP" altLang="en-US">
                <a:ea typeface="ＭＳ Ｐゴシック"/>
                <a:cs typeface="Calibri"/>
              </a:rPr>
              <a:t>ユーザの行きたい研究室を効率的に回る</a:t>
            </a:r>
          </a:p>
          <a:p>
            <a:pPr marL="457200" lvl="1" indent="0">
              <a:buNone/>
            </a:pPr>
            <a:r>
              <a:rPr lang="ja-JP" altLang="en-US">
                <a:ea typeface="ＭＳ Ｐゴシック"/>
                <a:cs typeface="Calibri"/>
              </a:rPr>
              <a:t>時間が被らずに研究室回る順番を提案する</a:t>
            </a:r>
          </a:p>
          <a:p>
            <a:r>
              <a:rPr lang="ja-JP" altLang="en-US">
                <a:ea typeface="ＭＳ Ｐゴシック"/>
                <a:cs typeface="Calibri"/>
              </a:rPr>
              <a:t>どんな技術やデータが必要？</a:t>
            </a:r>
          </a:p>
          <a:p>
            <a:pPr marL="457200" lvl="1" indent="0">
              <a:buNone/>
            </a:pPr>
            <a:r>
              <a:rPr lang="ja-JP" altLang="en-US">
                <a:ea typeface="ＭＳ Ｐゴシック"/>
                <a:cs typeface="Calibri"/>
              </a:rPr>
              <a:t>各研究室の見学可能時間</a:t>
            </a:r>
          </a:p>
          <a:p>
            <a:pPr marL="457200" lvl="1" indent="0">
              <a:buNone/>
            </a:pPr>
            <a:r>
              <a:rPr lang="ja-JP" altLang="en-US">
                <a:ea typeface="ＭＳ Ｐゴシック"/>
                <a:cs typeface="Calibri"/>
              </a:rPr>
              <a:t>検索とマッチングの技術</a:t>
            </a:r>
          </a:p>
          <a:p>
            <a:r>
              <a:rPr lang="ja-JP" altLang="en-US">
                <a:ea typeface="ＭＳ Ｐゴシック"/>
                <a:cs typeface="Calibri"/>
              </a:rPr>
              <a:t>最初の2週間で学んだ内容をどう使う？</a:t>
            </a:r>
          </a:p>
          <a:p>
            <a:pPr marL="457200" lvl="1" indent="0">
              <a:buNone/>
            </a:pPr>
            <a:r>
              <a:rPr lang="ja-JP" altLang="en-US">
                <a:ea typeface="ＭＳ Ｐゴシック"/>
                <a:cs typeface="Calibri"/>
              </a:rPr>
              <a:t>探索とマッチングの内容</a:t>
            </a:r>
          </a:p>
        </p:txBody>
      </p:sp>
      <p:pic>
        <p:nvPicPr>
          <p:cNvPr id="4" name="図 3" descr="グラフィカル ユーザー インターフェイス が含まれている画像&#10;&#10;説明は自動で生成されたものです">
            <a:extLst>
              <a:ext uri="{FF2B5EF4-FFF2-40B4-BE49-F238E27FC236}">
                <a16:creationId xmlns:a16="http://schemas.microsoft.com/office/drawing/2014/main" id="{65989D1E-B8A2-EF29-3503-A3C76A7930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100" r="406" b="14954"/>
          <a:stretch/>
        </p:blipFill>
        <p:spPr>
          <a:xfrm>
            <a:off x="6710900" y="362105"/>
            <a:ext cx="5150742" cy="612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7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u="sng">
                <a:ea typeface="ＭＳ Ｐゴシック"/>
                <a:cs typeface="Calibri Light"/>
              </a:rPr>
              <a:t>自作 PC 構成提案システム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どんな人が嬉しいシステム？</a:t>
            </a:r>
            <a:endParaRPr lang="ja-JP"/>
          </a:p>
          <a:p>
            <a:pPr lvl="1"/>
            <a:r>
              <a:rPr lang="ja-JP" altLang="en-US">
                <a:ea typeface="ＭＳ Ｐゴシック"/>
                <a:cs typeface="Calibri"/>
              </a:rPr>
              <a:t>PC を自作したい人</a:t>
            </a:r>
            <a:endParaRPr lang="ja-JP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どんな場面で何のために使う？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PC を自作するとき</a:t>
            </a:r>
            <a:endParaRPr lang="ja-JP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自作 PC で失敗しないため</a:t>
            </a:r>
          </a:p>
          <a:p>
            <a:r>
              <a:rPr lang="ja-JP" altLang="en-US">
                <a:ea typeface="ＭＳ Ｐゴシック"/>
                <a:cs typeface="Calibri"/>
              </a:rPr>
              <a:t>どんな機能が必要？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PC パーツの相性を確認する機能</a:t>
            </a:r>
            <a:endParaRPr lang="ja-JP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どんな技術やデータが必要？</a:t>
            </a:r>
            <a:r>
              <a:rPr lang="ja-JP">
                <a:ea typeface="+mn-lt"/>
                <a:cs typeface="+mn-lt"/>
              </a:rPr>
              <a:t>？</a:t>
            </a:r>
            <a:endParaRPr lang="ja-JP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マッチング技術やパーツのデータ</a:t>
            </a:r>
            <a:endParaRPr lang="ja-JP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最初の2週間で学んだ内容をどう使う？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関係データベースあたりの内容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65D543E-7671-4B33-8DFA-91027291764C}"/>
              </a:ext>
            </a:extLst>
          </p:cNvPr>
          <p:cNvSpPr/>
          <p:nvPr/>
        </p:nvSpPr>
        <p:spPr>
          <a:xfrm>
            <a:off x="7097790" y="1641230"/>
            <a:ext cx="4561341" cy="43055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できたらアイデアを表す絵や図を入れる</a:t>
            </a:r>
          </a:p>
          <a:p>
            <a:pPr algn="ctr"/>
            <a:r>
              <a:rPr lang="ja-JP" altLang="en-US">
                <a:ea typeface="ＭＳ Ｐゴシック"/>
                <a:cs typeface="Calibri"/>
              </a:rPr>
              <a:t>（絵心のある人がいないグループは</a:t>
            </a:r>
            <a:br>
              <a:rPr lang="ja-JP" altLang="en-US">
                <a:ea typeface="ＭＳ Ｐゴシック"/>
                <a:cs typeface="Calibri"/>
              </a:rPr>
            </a:br>
            <a:r>
              <a:rPr lang="ja-JP" altLang="en-US">
                <a:ea typeface="ＭＳ Ｐゴシック"/>
                <a:cs typeface="Calibri"/>
              </a:rPr>
              <a:t>「いらすとや」やお絵描きAIを活用するとよい）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3C9F610-C880-9615-D8C3-B1E5A7329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0" y="1412422"/>
            <a:ext cx="4835978" cy="4835978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3083372-78A9-D042-8190-52A32AD6BD51}"/>
              </a:ext>
            </a:extLst>
          </p:cNvPr>
          <p:cNvSpPr/>
          <p:nvPr/>
        </p:nvSpPr>
        <p:spPr>
          <a:xfrm>
            <a:off x="7978588" y="3240101"/>
            <a:ext cx="2343630" cy="3521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ワイド画面</PresentationFormat>
  <Slides>5</Slides>
  <Notes>0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バイトのスケジュール管理システム</vt:lpstr>
      <vt:lpstr>船瀬先生フォーマッタ</vt:lpstr>
      <vt:lpstr>研究者とプロジェクトの マッチングプラットフォーム</vt:lpstr>
      <vt:lpstr>研究室 "見学" 最適化</vt:lpstr>
      <vt:lpstr>自作 PC 構成提案システム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revision>13</cp:revision>
  <dcterms:created xsi:type="dcterms:W3CDTF">2023-10-22T21:37:49Z</dcterms:created>
  <dcterms:modified xsi:type="dcterms:W3CDTF">2023-11-24T03:18:36Z</dcterms:modified>
</cp:coreProperties>
</file>