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9" r:id="rId4"/>
    <p:sldId id="257" r:id="rId5"/>
    <p:sldId id="266" r:id="rId6"/>
    <p:sldId id="264" r:id="rId7"/>
    <p:sldId id="265" r:id="rId8"/>
    <p:sldId id="267" r:id="rId9"/>
    <p:sldId id="269" r:id="rId10"/>
    <p:sldId id="270" r:id="rId11"/>
    <p:sldId id="262" r:id="rId12"/>
    <p:sldId id="275" r:id="rId13"/>
    <p:sldId id="272" r:id="rId14"/>
    <p:sldId id="274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86E0E0-9177-4F3A-954F-1FB6BAED95B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A0C4F8D-3549-48ED-954F-E6A2C17543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504" y="3236325"/>
            <a:ext cx="9567081" cy="99673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BRYTZONE WEB PLATFORM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388" y="4256761"/>
            <a:ext cx="8825658" cy="127947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ZONE </a:t>
            </a:r>
            <a:r>
              <a:rPr lang="en-US" dirty="0">
                <a:solidFill>
                  <a:schemeClr val="bg1"/>
                </a:solidFill>
              </a:rPr>
              <a:t>FRANK JORDAN </a:t>
            </a:r>
            <a:r>
              <a:rPr lang="en-US" dirty="0" smtClean="0">
                <a:solidFill>
                  <a:schemeClr val="bg1"/>
                </a:solidFill>
              </a:rPr>
              <a:t>CT19A089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ASSISTED BY ZONE CORINE CT21A131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F3A809-EC73-05A7-E45B-9BF99223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22" y="427527"/>
            <a:ext cx="1907086" cy="1907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E6E684-B0E4-B63E-BC5C-670BD6E8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463" y="477010"/>
            <a:ext cx="1786380" cy="17161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546BAFB-4057-233A-71DD-789775D020CF}"/>
              </a:ext>
            </a:extLst>
          </p:cNvPr>
          <p:cNvSpPr txBox="1">
            <a:spLocks/>
          </p:cNvSpPr>
          <p:nvPr/>
        </p:nvSpPr>
        <p:spPr bwMode="gray">
          <a:xfrm>
            <a:off x="2821733" y="568461"/>
            <a:ext cx="5775729" cy="695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latin typeface="Algerian" panose="04020705040A02060702" pitchFamily="82" charset="0"/>
              </a:rPr>
              <a:t>University of BuEA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B5ADD38-6989-3D1E-EB8B-71E6CE1787D0}"/>
              </a:ext>
            </a:extLst>
          </p:cNvPr>
          <p:cNvSpPr txBox="1">
            <a:spLocks/>
          </p:cNvSpPr>
          <p:nvPr/>
        </p:nvSpPr>
        <p:spPr bwMode="gray">
          <a:xfrm>
            <a:off x="2821733" y="1061637"/>
            <a:ext cx="5775729" cy="695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+mn-lt"/>
              </a:rPr>
              <a:t>College of Technology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80E33C2-81F9-90BD-981F-276EF407E4F2}"/>
              </a:ext>
            </a:extLst>
          </p:cNvPr>
          <p:cNvSpPr txBox="1">
            <a:spLocks/>
          </p:cNvSpPr>
          <p:nvPr/>
        </p:nvSpPr>
        <p:spPr bwMode="gray">
          <a:xfrm>
            <a:off x="2070359" y="1633627"/>
            <a:ext cx="7299908" cy="634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Department of Computer Engineering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0562B3C-A85C-9F3D-25B3-53B51BF9504E}"/>
              </a:ext>
            </a:extLst>
          </p:cNvPr>
          <p:cNvCxnSpPr/>
          <p:nvPr/>
        </p:nvCxnSpPr>
        <p:spPr>
          <a:xfrm>
            <a:off x="2460399" y="2437460"/>
            <a:ext cx="66328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2AD04501-83C3-0E54-0229-457480C29560}"/>
              </a:ext>
            </a:extLst>
          </p:cNvPr>
          <p:cNvSpPr txBox="1">
            <a:spLocks/>
          </p:cNvSpPr>
          <p:nvPr/>
        </p:nvSpPr>
        <p:spPr>
          <a:xfrm>
            <a:off x="967426" y="4976481"/>
            <a:ext cx="3034321" cy="23167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SUPERVISED BY</a:t>
            </a:r>
          </a:p>
          <a:p>
            <a:r>
              <a:rPr lang="en-US" dirty="0">
                <a:solidFill>
                  <a:schemeClr val="bg1"/>
                </a:solidFill>
              </a:rPr>
              <a:t>DR </a:t>
            </a:r>
            <a:r>
              <a:rPr lang="en-US" dirty="0" smtClean="0">
                <a:solidFill>
                  <a:schemeClr val="bg1"/>
                </a:solidFill>
              </a:rPr>
              <a:t>MELINGUI M. ROBERT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8EAFBA0E-161E-B41A-D3D2-75E63D1DDE05}"/>
              </a:ext>
            </a:extLst>
          </p:cNvPr>
          <p:cNvSpPr txBox="1">
            <a:spLocks/>
          </p:cNvSpPr>
          <p:nvPr/>
        </p:nvSpPr>
        <p:spPr bwMode="gray">
          <a:xfrm>
            <a:off x="1470401" y="2178880"/>
            <a:ext cx="9567081" cy="996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/>
              <a:t>CEC419 </a:t>
            </a:r>
            <a:r>
              <a:rPr lang="en-US" sz="3200" dirty="0"/>
              <a:t>Design Project </a:t>
            </a:r>
            <a:r>
              <a:rPr lang="en-US" sz="3200" dirty="0" smtClean="0"/>
              <a:t>Topic</a:t>
            </a:r>
            <a:endParaRPr lang="en-US" sz="32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E9214026-852C-04CA-5326-63D9762398AE}"/>
              </a:ext>
            </a:extLst>
          </p:cNvPr>
          <p:cNvSpPr txBox="1">
            <a:spLocks/>
          </p:cNvSpPr>
          <p:nvPr/>
        </p:nvSpPr>
        <p:spPr>
          <a:xfrm>
            <a:off x="9341559" y="4896500"/>
            <a:ext cx="2084567" cy="165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Date: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June 2023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23" y="3322592"/>
            <a:ext cx="1377751" cy="1028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64" y="743086"/>
            <a:ext cx="7082098" cy="5242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1425" y="6217920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1.1 BRYTZONE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2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 OF DESIGN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27" y="315884"/>
            <a:ext cx="8070264" cy="5602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7342" y="615141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1.2 BRYTZONE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0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789709"/>
            <a:ext cx="9078982" cy="4693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7342" y="6151418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1.3 BRYTZONE HOME PAGE IN FRENCH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21" y="714895"/>
            <a:ext cx="6192992" cy="5295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342" y="6151418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1.4 BRYTZONE PROJECTS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4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44" y="906086"/>
            <a:ext cx="7675102" cy="52203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3350" y="6259483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1.5 BRYTZONE SIGNUPPAGE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system to be correctly established, the school or faculty in question must accept to lend a hand in running the affairs. </a:t>
            </a:r>
            <a:endParaRPr lang="en-US" dirty="0"/>
          </a:p>
          <a:p>
            <a:r>
              <a:rPr lang="en-US" dirty="0" smtClean="0"/>
              <a:t>This project would greatly boost student’s overall academic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52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0A8AD-6126-A7FB-7D22-B4B0BA9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114BC1-081C-1620-940B-E85EAD96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Analysis and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Snapshot of Design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517594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Brytzone is a </a:t>
            </a:r>
            <a:r>
              <a:rPr lang="en-US" dirty="0" smtClean="0"/>
              <a:t>web-based educational platform </a:t>
            </a:r>
            <a:r>
              <a:rPr lang="en-US" dirty="0"/>
              <a:t>tailored for African </a:t>
            </a:r>
            <a:r>
              <a:rPr lang="en-US" dirty="0" smtClean="0"/>
              <a:t>University </a:t>
            </a:r>
            <a:r>
              <a:rPr lang="en-US" dirty="0"/>
              <a:t>students, </a:t>
            </a:r>
            <a:r>
              <a:rPr lang="en-US" dirty="0" smtClean="0"/>
              <a:t>and is focused on helping </a:t>
            </a:r>
            <a:r>
              <a:rPr lang="en-US" dirty="0"/>
              <a:t>them stay up-to-date with the latest </a:t>
            </a:r>
            <a:r>
              <a:rPr lang="en-US" dirty="0" smtClean="0"/>
              <a:t>information in their faculty/school, </a:t>
            </a:r>
            <a:r>
              <a:rPr lang="en-US" dirty="0"/>
              <a:t>finding internships, participating in polls to better their </a:t>
            </a:r>
            <a:r>
              <a:rPr lang="en-US" dirty="0" smtClean="0"/>
              <a:t>academics and </a:t>
            </a:r>
            <a:r>
              <a:rPr lang="en-US" dirty="0"/>
              <a:t>most importantly giving them enough exposure to via </a:t>
            </a:r>
            <a:r>
              <a:rPr lang="en-US" dirty="0" smtClean="0"/>
              <a:t>projects </a:t>
            </a:r>
            <a:r>
              <a:rPr lang="en-US" dirty="0"/>
              <a:t>possibly land a job before leaving the university.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86335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Develop a comprehensive educational platform that addresses the following challenges faced by lecturers and students:</a:t>
            </a:r>
          </a:p>
          <a:p>
            <a:r>
              <a:rPr lang="en-US" dirty="0"/>
              <a:t>Lack of visibility into student </a:t>
            </a:r>
            <a:r>
              <a:rPr lang="en-US" dirty="0" smtClean="0"/>
              <a:t>performance</a:t>
            </a:r>
          </a:p>
          <a:p>
            <a:r>
              <a:rPr lang="en-US" dirty="0"/>
              <a:t>Limited access to internship </a:t>
            </a:r>
            <a:r>
              <a:rPr lang="en-US" dirty="0" smtClean="0"/>
              <a:t>opportunities</a:t>
            </a:r>
          </a:p>
          <a:p>
            <a:r>
              <a:rPr lang="en-US" dirty="0"/>
              <a:t>Scarcity of reliable information </a:t>
            </a:r>
            <a:r>
              <a:rPr lang="en-US" dirty="0" smtClean="0"/>
              <a:t>sources</a:t>
            </a:r>
          </a:p>
          <a:p>
            <a:r>
              <a:rPr lang="en-US" dirty="0"/>
              <a:t>Bridging the gap between skilled students and job opportunities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171DB-D9BF-7AB4-3814-910B9E26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EB94D2-363A-3950-596D-42D43741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6607"/>
          </a:xfrm>
        </p:spPr>
        <p:txBody>
          <a:bodyPr>
            <a:normAutofit/>
          </a:bodyPr>
          <a:lstStyle/>
          <a:p>
            <a:r>
              <a:rPr lang="en-US" dirty="0"/>
              <a:t>Operating System: Windows 10 Pro</a:t>
            </a:r>
          </a:p>
          <a:p>
            <a:r>
              <a:rPr lang="en-US" dirty="0"/>
              <a:t>Core i5, 500GB storage, 8GB RAM</a:t>
            </a:r>
          </a:p>
          <a:p>
            <a:r>
              <a:rPr lang="en-US" dirty="0" smtClean="0"/>
              <a:t>Active Internet Connection</a:t>
            </a:r>
            <a:endParaRPr lang="en-US" dirty="0"/>
          </a:p>
          <a:p>
            <a:r>
              <a:rPr lang="en-US" dirty="0"/>
              <a:t>Frontend: HTML, </a:t>
            </a:r>
            <a:r>
              <a:rPr lang="en-US" dirty="0"/>
              <a:t>S</a:t>
            </a:r>
            <a:r>
              <a:rPr lang="en-US" dirty="0" smtClean="0"/>
              <a:t>CSS</a:t>
            </a:r>
            <a:r>
              <a:rPr lang="en-US" dirty="0"/>
              <a:t>, </a:t>
            </a:r>
            <a:r>
              <a:rPr lang="en-US" dirty="0" smtClean="0"/>
              <a:t>React.Js(JavaScript), TypeScript</a:t>
            </a:r>
            <a:endParaRPr lang="en-US" dirty="0"/>
          </a:p>
          <a:p>
            <a:r>
              <a:rPr lang="en-US" dirty="0" smtClean="0"/>
              <a:t>Translation: Next-</a:t>
            </a:r>
            <a:r>
              <a:rPr lang="en-US" dirty="0" err="1" smtClean="0"/>
              <a:t>intl</a:t>
            </a:r>
            <a:r>
              <a:rPr lang="en-US" dirty="0" smtClean="0"/>
              <a:t> API</a:t>
            </a:r>
            <a:endParaRPr lang="en-US" dirty="0"/>
          </a:p>
          <a:p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smtClean="0"/>
              <a:t>Mongo DB</a:t>
            </a:r>
            <a:endParaRPr lang="en-US" dirty="0"/>
          </a:p>
          <a:p>
            <a:r>
              <a:rPr lang="en-US" dirty="0"/>
              <a:t>IDE: Visual Studio Code</a:t>
            </a:r>
          </a:p>
          <a:p>
            <a:r>
              <a:rPr lang="en-US" dirty="0" smtClean="0"/>
              <a:t>Web </a:t>
            </a:r>
            <a:r>
              <a:rPr lang="en-US" dirty="0"/>
              <a:t>browser: </a:t>
            </a:r>
            <a:r>
              <a:rPr lang="en-US" dirty="0" smtClean="0"/>
              <a:t>Any</a:t>
            </a:r>
            <a:endParaRPr lang="en-US" dirty="0"/>
          </a:p>
          <a:p>
            <a:r>
              <a:rPr lang="en-US" dirty="0"/>
              <a:t>UML diagram: Dia v0.97.2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D55CF-4FA5-2CFE-5A60-448309D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600CDF-3F1F-9258-6C8E-6C555A1D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42949"/>
            <a:ext cx="9858788" cy="4176215"/>
          </a:xfrm>
        </p:spPr>
        <p:txBody>
          <a:bodyPr>
            <a:normAutofit/>
          </a:bodyPr>
          <a:lstStyle/>
          <a:p>
            <a:r>
              <a:rPr lang="en-US" dirty="0"/>
              <a:t>Data Analytics and </a:t>
            </a:r>
            <a:r>
              <a:rPr lang="en-US" dirty="0" smtClean="0"/>
              <a:t>Visualization</a:t>
            </a:r>
          </a:p>
          <a:p>
            <a:r>
              <a:rPr lang="en-US" dirty="0"/>
              <a:t>Internship Aggregation and </a:t>
            </a:r>
            <a:r>
              <a:rPr lang="en-US" dirty="0" smtClean="0"/>
              <a:t>Matching</a:t>
            </a:r>
          </a:p>
          <a:p>
            <a:r>
              <a:rPr lang="en-US" dirty="0"/>
              <a:t>Content Curation and Information </a:t>
            </a:r>
            <a:r>
              <a:rPr lang="en-US" dirty="0" smtClean="0"/>
              <a:t>Dissemination</a:t>
            </a:r>
          </a:p>
          <a:p>
            <a:r>
              <a:rPr lang="en-US" dirty="0"/>
              <a:t>Networking and Industry </a:t>
            </a:r>
            <a:r>
              <a:rPr lang="en-US" dirty="0" smtClean="0"/>
              <a:t>Engagement</a:t>
            </a:r>
          </a:p>
          <a:p>
            <a:r>
              <a:rPr lang="en-US" dirty="0"/>
              <a:t>Feedback Mechanisms and Continuous Improvement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6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49F36-5730-1B95-6330-7E9DAE2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50722"/>
            <a:ext cx="8761413" cy="706964"/>
          </a:xfrm>
        </p:spPr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96C01-CAE3-2F1A-99DE-5D00E34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45" y="2292823"/>
            <a:ext cx="3225976" cy="450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8188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95" y="759382"/>
            <a:ext cx="6649378" cy="5239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1425" y="621792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1.0 BRYTZONE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49F36-5730-1B95-6330-7E9DAE2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50722"/>
            <a:ext cx="8761413" cy="706964"/>
          </a:xfrm>
        </p:spPr>
        <p:txBody>
          <a:bodyPr/>
          <a:lstStyle/>
          <a:p>
            <a:r>
              <a:rPr lang="en-US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96C01-CAE3-2F1A-99DE-5D00E34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44" y="2292823"/>
            <a:ext cx="4054395" cy="450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Case diagram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528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310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Century Gothic</vt:lpstr>
      <vt:lpstr>Wingdings 3</vt:lpstr>
      <vt:lpstr>Ion Boardroom</vt:lpstr>
      <vt:lpstr> BRYTZONE WEB PLATFORM</vt:lpstr>
      <vt:lpstr>OUTLINE</vt:lpstr>
      <vt:lpstr>INTRODUCTION</vt:lpstr>
      <vt:lpstr>PROBLEM STATEMENT</vt:lpstr>
      <vt:lpstr>REQUIREMENTS</vt:lpstr>
      <vt:lpstr>METHODOLOGY</vt:lpstr>
      <vt:lpstr>ANALYSIS AND DESIGN</vt:lpstr>
      <vt:lpstr>PowerPoint Presentation</vt:lpstr>
      <vt:lpstr>ANALYSIS AND DESIGN</vt:lpstr>
      <vt:lpstr>PowerPoint Presentation</vt:lpstr>
      <vt:lpstr>SNAPSHOTS OF DESIGN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Fonsah Pageo</dc:creator>
  <cp:lastModifiedBy>frank jordan</cp:lastModifiedBy>
  <cp:revision>22</cp:revision>
  <dcterms:created xsi:type="dcterms:W3CDTF">2023-06-02T11:24:00Z</dcterms:created>
  <dcterms:modified xsi:type="dcterms:W3CDTF">2023-06-09T21:01:42Z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