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4" r:id="rId5"/>
    <p:sldId id="275" r:id="rId6"/>
    <p:sldId id="266" r:id="rId7"/>
    <p:sldId id="267" r:id="rId8"/>
    <p:sldId id="277" r:id="rId9"/>
    <p:sldId id="279" r:id="rId10"/>
    <p:sldId id="280" r:id="rId11"/>
    <p:sldId id="281" r:id="rId12"/>
    <p:sldId id="268" r:id="rId13"/>
    <p:sldId id="269" r:id="rId14"/>
    <p:sldId id="270" r:id="rId15"/>
    <p:sldId id="271" r:id="rId16"/>
    <p:sldId id="272" r:id="rId17"/>
    <p:sldId id="285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1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DB965-4743-483E-BAD4-18244891E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8D95F8-1043-4231-B9CE-6879BE6D1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F22866-F9FA-4048-9A61-D9BA2E8C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E6D0-28DF-4CC5-AFE3-8B12832E6EF5}" type="datetimeFigureOut">
              <a:rPr lang="es-ES" smtClean="0"/>
              <a:t>14/05/2023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815E13-8CF3-4A24-A5D6-4183D228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E93D1-E865-4A9B-B1E7-94ECF711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4EF4-0D22-4585-89B8-9299231C6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83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40B0C-FDD1-48BA-BA4B-B65B12CA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D2DA94-6BDB-4192-87F4-982944C11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36C360-8344-4E61-AD6B-11F4A5EC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E6D0-28DF-4CC5-AFE3-8B12832E6EF5}" type="datetimeFigureOut">
              <a:rPr lang="es-ES" smtClean="0"/>
              <a:t>14/05/2023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3793A8-0BCC-4FC6-B1EE-68F55B97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0A55DE-E5FE-4372-AD1B-45428A39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4EF4-0D22-4585-89B8-9299231C6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27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99CFF6-4D14-4DA3-88ED-8726EE1E3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451203-B3FB-4815-A397-9262F5BA6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4B5F2B-C795-4AC8-9CE0-4E99A987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E6D0-28DF-4CC5-AFE3-8B12832E6EF5}" type="datetimeFigureOut">
              <a:rPr lang="es-ES" smtClean="0"/>
              <a:t>14/05/2023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3E8E6-F8B3-4EAB-B274-D2D6B2B2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1CD671-7385-45F2-8265-1877C741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4EF4-0D22-4585-89B8-9299231C6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241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10887-1482-49EB-8AC3-A8FBABC1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2284CC-6CC5-4350-A685-27E1710D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74454-57AD-4110-B53F-91468D6D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E6D0-28DF-4CC5-AFE3-8B12832E6EF5}" type="datetimeFigureOut">
              <a:rPr lang="es-ES" smtClean="0"/>
              <a:t>14/05/2023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CEB7EC-7F6E-4802-B942-D1678A6D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351E5-32C5-4C5A-88F4-BD4E5896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4EF4-0D22-4585-89B8-9299231C6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52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8E4D3-6C12-40EA-9F8E-79740EE0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9D845C-B04A-4531-B22A-1B35F167C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7DA87A-6A9B-47FA-93C0-E3798FD7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E6D0-28DF-4CC5-AFE3-8B12832E6EF5}" type="datetimeFigureOut">
              <a:rPr lang="es-ES" smtClean="0"/>
              <a:t>14/05/2023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D863BE-3406-4450-8034-D1185621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3648EA-5436-4A52-AEE4-5CFBF3FE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4EF4-0D22-4585-89B8-9299231C6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67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28622-7DBC-4983-BE3A-BCB1DAE5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C20E7-F416-4D40-8211-27CA8001E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29F67E-4150-414B-95BC-1880CB9B1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022409-9A4F-4BFA-A705-A34C38CC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E6D0-28DF-4CC5-AFE3-8B12832E6EF5}" type="datetimeFigureOut">
              <a:rPr lang="es-ES" smtClean="0"/>
              <a:t>14/05/2023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FAD2A-52E7-45BC-91B5-D897CDDE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A33A17-BF19-46E5-A690-B547B90B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4EF4-0D22-4585-89B8-9299231C6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06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BCE46-060E-459F-A25E-9908B9F6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173631-CD4E-4D79-87FB-2CF7F9246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BDC53B-739E-489B-8B5E-47F165534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FECDB1-8D0E-4874-B1C4-7C87897A3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321349-593E-481F-A5F2-DE66028B2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F9CBB0-AD70-4DAF-9891-897F4449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E6D0-28DF-4CC5-AFE3-8B12832E6EF5}" type="datetimeFigureOut">
              <a:rPr lang="es-ES" smtClean="0"/>
              <a:t>14/05/2023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43F23E-3961-41A8-98E4-94A5464F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88E5BF-A243-428E-87C9-56BC6F79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4EF4-0D22-4585-89B8-9299231C6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4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FE1F-B14F-4468-940C-8E67FA4B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B648CB-05C8-45ED-91FC-9ADF03B3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E6D0-28DF-4CC5-AFE3-8B12832E6EF5}" type="datetimeFigureOut">
              <a:rPr lang="es-ES" smtClean="0"/>
              <a:t>14/05/2023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2679DF-FB83-4068-9B6A-14AB47CC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87A22E-4031-4863-933A-D71DB0C0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4EF4-0D22-4585-89B8-9299231C6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28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6DE0B0-E1B7-49E3-A70F-0CE81CD7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E6D0-28DF-4CC5-AFE3-8B12832E6EF5}" type="datetimeFigureOut">
              <a:rPr lang="es-ES" smtClean="0"/>
              <a:t>14/05/2023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D0674F-527E-423C-AF8C-3C6EFCA8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2BEEF6-42A9-4D7F-8912-E047BCB3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4EF4-0D22-4585-89B8-9299231C6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57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BF2E1-1C83-4959-9F20-F4F3C803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C0D4D2-0C59-49E7-AE3C-4C515CAE1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F4E16A-C650-4AF6-9BC2-F10C3BB47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1A4C9B-78DC-4D1B-ABAC-6C7ADE91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E6D0-28DF-4CC5-AFE3-8B12832E6EF5}" type="datetimeFigureOut">
              <a:rPr lang="es-ES" smtClean="0"/>
              <a:t>14/05/2023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4B55BF-8DD0-49C0-A57B-68B451D7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81B532-7241-4871-8EAC-C5FDFE62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4EF4-0D22-4585-89B8-9299231C6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2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6026F-F6A8-4751-84ED-5E9E4422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5F9412-B820-4034-AB97-0B69970D3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840F4E-90E7-4334-A259-12F076E84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115728-777B-4DF9-B7E1-C62C4EFF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E6D0-28DF-4CC5-AFE3-8B12832E6EF5}" type="datetimeFigureOut">
              <a:rPr lang="es-ES" smtClean="0"/>
              <a:t>14/05/2023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1D4001-6244-49B5-8284-21880B19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89E727-6928-42AA-AD19-7909D535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4EF4-0D22-4585-89B8-9299231C6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284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D5D5FA-DE56-4ED3-A472-7B49C544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3FB82A-5F14-46E1-B98D-90E74AF0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A73A9E-0190-408B-8488-38F41CCC6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6E6D0-28DF-4CC5-AFE3-8B12832E6EF5}" type="datetimeFigureOut">
              <a:rPr lang="es-ES" smtClean="0"/>
              <a:t>14/05/2023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40E1F5-594E-4571-82E6-D8F3B00A2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6514CE-42B8-4562-9BA8-7DE5FAB8C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94EF4-0D22-4585-89B8-9299231C6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50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microsoft.com/office/2007/relationships/hdphoto" Target="../media/hdphoto5.wdp"/><Relationship Id="rId7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microsoft.com/office/2007/relationships/hdphoto" Target="../media/hdphoto5.wdp"/><Relationship Id="rId7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4.png"/><Relationship Id="rId7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40.png"/><Relationship Id="rId10" Type="http://schemas.openxmlformats.org/officeDocument/2006/relationships/image" Target="../media/image38.png"/><Relationship Id="rId4" Type="http://schemas.microsoft.com/office/2007/relationships/hdphoto" Target="../media/hdphoto5.wdp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8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png"/><Relationship Id="rId3" Type="http://schemas.openxmlformats.org/officeDocument/2006/relationships/image" Target="../media/image12.png"/><Relationship Id="rId7" Type="http://schemas.openxmlformats.org/officeDocument/2006/relationships/image" Target="../media/image44.png"/><Relationship Id="rId12" Type="http://schemas.microsoft.com/office/2007/relationships/hdphoto" Target="../media/hdphoto10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47.png"/><Relationship Id="rId5" Type="http://schemas.openxmlformats.org/officeDocument/2006/relationships/image" Target="../media/image8.png"/><Relationship Id="rId15" Type="http://schemas.openxmlformats.org/officeDocument/2006/relationships/image" Target="../media/image50.png"/><Relationship Id="rId10" Type="http://schemas.microsoft.com/office/2007/relationships/hdphoto" Target="../media/hdphoto9.wdp"/><Relationship Id="rId4" Type="http://schemas.microsoft.com/office/2007/relationships/hdphoto" Target="../media/hdphoto2.wdp"/><Relationship Id="rId9" Type="http://schemas.openxmlformats.org/officeDocument/2006/relationships/image" Target="../media/image46.png"/><Relationship Id="rId1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4.wdp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microsoft.com/office/2007/relationships/hdphoto" Target="../media/hdphoto3.wdp"/><Relationship Id="rId5" Type="http://schemas.openxmlformats.org/officeDocument/2006/relationships/image" Target="../media/image7.png"/><Relationship Id="rId15" Type="http://schemas.microsoft.com/office/2007/relationships/hdphoto" Target="../media/hdphoto5.wdp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microsoft.com/office/2007/relationships/hdphoto" Target="../media/hdphoto2.wdp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microsoft.com/office/2007/relationships/hdphoto" Target="../media/hdphoto5.wdp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microsoft.com/office/2007/relationships/hdphoto" Target="../media/hdphoto5.wdp"/><Relationship Id="rId7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microsoft.com/office/2007/relationships/hdphoto" Target="../media/hdphoto5.wdp"/><Relationship Id="rId7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áfico 17">
            <a:extLst>
              <a:ext uri="{FF2B5EF4-FFF2-40B4-BE49-F238E27FC236}">
                <a16:creationId xmlns:a16="http://schemas.microsoft.com/office/drawing/2014/main" id="{D5FBB897-E96A-4739-970F-876A423CE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 flipH="1" flipV="1">
            <a:off x="-2906062" y="2889172"/>
            <a:ext cx="7217307" cy="1438962"/>
            <a:chOff x="-7144" y="-7144"/>
            <a:chExt cx="6000750" cy="1924050"/>
          </a:xfrm>
        </p:grpSpPr>
        <p:sp>
          <p:nvSpPr>
            <p:cNvPr id="16" name="Forma libre: Forma 22">
              <a:extLst>
                <a:ext uri="{FF2B5EF4-FFF2-40B4-BE49-F238E27FC236}">
                  <a16:creationId xmlns:a16="http://schemas.microsoft.com/office/drawing/2014/main" id="{99FEFBFB-2827-4BBB-B532-37056AF435BE}"/>
                </a:ext>
              </a:extLst>
            </p:cNvPr>
            <p:cNvSpPr/>
            <p:nvPr/>
          </p:nvSpPr>
          <p:spPr>
            <a:xfrm>
              <a:off x="-7144" y="-7144"/>
              <a:ext cx="6000750" cy="1924050"/>
            </a:xfrm>
            <a:custGeom>
              <a:avLst/>
              <a:gdLst>
                <a:gd name="connsiteX0" fmla="*/ 7144 w 6000750"/>
                <a:gd name="connsiteY0" fmla="*/ 1699736 h 1924050"/>
                <a:gd name="connsiteX1" fmla="*/ 2934176 w 6000750"/>
                <a:gd name="connsiteY1" fmla="*/ 1484471 h 1924050"/>
                <a:gd name="connsiteX2" fmla="*/ 5998369 w 6000750"/>
                <a:gd name="connsiteY2" fmla="*/ 893921 h 1924050"/>
                <a:gd name="connsiteX3" fmla="*/ 5998369 w 6000750"/>
                <a:gd name="connsiteY3" fmla="*/ 7144 h 1924050"/>
                <a:gd name="connsiteX4" fmla="*/ 7144 w 6000750"/>
                <a:gd name="connsiteY4" fmla="*/ 7144 h 1924050"/>
                <a:gd name="connsiteX5" fmla="*/ 7144 w 6000750"/>
                <a:gd name="connsiteY5" fmla="*/ 1699736 h 192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0750" h="1924050">
                  <a:moveTo>
                    <a:pt x="7144" y="1699736"/>
                  </a:moveTo>
                  <a:cubicBezTo>
                    <a:pt x="7144" y="1699736"/>
                    <a:pt x="1410176" y="2317909"/>
                    <a:pt x="2934176" y="1484471"/>
                  </a:cubicBezTo>
                  <a:cubicBezTo>
                    <a:pt x="4459129" y="651986"/>
                    <a:pt x="5998369" y="893921"/>
                    <a:pt x="5998369" y="893921"/>
                  </a:cubicBezTo>
                  <a:lnTo>
                    <a:pt x="5998369" y="7144"/>
                  </a:lnTo>
                  <a:lnTo>
                    <a:pt x="7144" y="7144"/>
                  </a:lnTo>
                  <a:lnTo>
                    <a:pt x="7144" y="1699736"/>
                  </a:lnTo>
                  <a:close/>
                </a:path>
              </a:pathLst>
            </a:custGeom>
            <a:solidFill>
              <a:srgbClr val="3B3838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7" name="Forma libre: Forma 23">
              <a:extLst>
                <a:ext uri="{FF2B5EF4-FFF2-40B4-BE49-F238E27FC236}">
                  <a16:creationId xmlns:a16="http://schemas.microsoft.com/office/drawing/2014/main" id="{960E7715-1719-48C0-9E2F-A7C079C24210}"/>
                </a:ext>
              </a:extLst>
            </p:cNvPr>
            <p:cNvSpPr/>
            <p:nvPr/>
          </p:nvSpPr>
          <p:spPr>
            <a:xfrm>
              <a:off x="-7144" y="-7144"/>
              <a:ext cx="6000750" cy="904875"/>
            </a:xfrm>
            <a:custGeom>
              <a:avLst/>
              <a:gdLst>
                <a:gd name="connsiteX0" fmla="*/ 7144 w 6000750"/>
                <a:gd name="connsiteY0" fmla="*/ 7144 h 904875"/>
                <a:gd name="connsiteX1" fmla="*/ 7144 w 6000750"/>
                <a:gd name="connsiteY1" fmla="*/ 613886 h 904875"/>
                <a:gd name="connsiteX2" fmla="*/ 3546634 w 6000750"/>
                <a:gd name="connsiteY2" fmla="*/ 574834 h 904875"/>
                <a:gd name="connsiteX3" fmla="*/ 5998369 w 6000750"/>
                <a:gd name="connsiteY3" fmla="*/ 893921 h 904875"/>
                <a:gd name="connsiteX4" fmla="*/ 5998369 w 6000750"/>
                <a:gd name="connsiteY4" fmla="*/ 7144 h 904875"/>
                <a:gd name="connsiteX5" fmla="*/ 7144 w 6000750"/>
                <a:gd name="connsiteY5" fmla="*/ 7144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0750" h="904875">
                  <a:moveTo>
                    <a:pt x="7144" y="7144"/>
                  </a:moveTo>
                  <a:lnTo>
                    <a:pt x="7144" y="613886"/>
                  </a:lnTo>
                  <a:cubicBezTo>
                    <a:pt x="647224" y="1034891"/>
                    <a:pt x="2136934" y="964406"/>
                    <a:pt x="3546634" y="574834"/>
                  </a:cubicBezTo>
                  <a:cubicBezTo>
                    <a:pt x="4882039" y="205264"/>
                    <a:pt x="5998369" y="893921"/>
                    <a:pt x="5998369" y="893921"/>
                  </a:cubicBezTo>
                  <a:lnTo>
                    <a:pt x="5998369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00BB65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8FAC06DA-A473-4B65-B5AD-88A45EB9EF81}"/>
              </a:ext>
            </a:extLst>
          </p:cNvPr>
          <p:cNvSpPr/>
          <p:nvPr/>
        </p:nvSpPr>
        <p:spPr>
          <a:xfrm>
            <a:off x="-667626" y="3057433"/>
            <a:ext cx="4497946" cy="4321776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4EBA487-6DBF-4C6A-93F9-57DD292CAA5F}"/>
              </a:ext>
            </a:extLst>
          </p:cNvPr>
          <p:cNvSpPr/>
          <p:nvPr/>
        </p:nvSpPr>
        <p:spPr>
          <a:xfrm>
            <a:off x="-701964" y="5993272"/>
            <a:ext cx="4532284" cy="1012347"/>
          </a:xfrm>
          <a:prstGeom prst="rect">
            <a:avLst/>
          </a:prstGeom>
          <a:solidFill>
            <a:srgbClr val="00BD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10178A-5E2F-4DF0-A0C1-985580D620FB}"/>
              </a:ext>
            </a:extLst>
          </p:cNvPr>
          <p:cNvSpPr txBox="1"/>
          <p:nvPr/>
        </p:nvSpPr>
        <p:spPr>
          <a:xfrm>
            <a:off x="1532774" y="2098025"/>
            <a:ext cx="6920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dirty="0">
                <a:solidFill>
                  <a:schemeClr val="bg1"/>
                </a:solidFill>
                <a:latin typeface="Poppins SemiBold" panose="02000000000000000000" pitchFamily="2" charset="0"/>
                <a:cs typeface="Poppins SemiBold" panose="02000000000000000000" pitchFamily="2" charset="0"/>
              </a:rPr>
              <a:t>COMPATIFY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1CF9BC2-09E9-4964-A434-BB7BB627D440}"/>
              </a:ext>
            </a:extLst>
          </p:cNvPr>
          <p:cNvSpPr txBox="1"/>
          <p:nvPr/>
        </p:nvSpPr>
        <p:spPr>
          <a:xfrm>
            <a:off x="3908611" y="3098298"/>
            <a:ext cx="692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>
                    <a:lumMod val="75000"/>
                  </a:schemeClr>
                </a:solidFill>
                <a:latin typeface="Poppins Medium" panose="02000000000000000000" pitchFamily="2" charset="0"/>
                <a:cs typeface="Poppins Medium" panose="02000000000000000000" pitchFamily="2" charset="0"/>
              </a:rPr>
              <a:t>LA MÚSICA UNE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4CFC623-85B0-4F92-8C7B-58A3DF67C1C8}"/>
              </a:ext>
            </a:extLst>
          </p:cNvPr>
          <p:cNvSpPr txBox="1"/>
          <p:nvPr/>
        </p:nvSpPr>
        <p:spPr>
          <a:xfrm>
            <a:off x="1604682" y="1639679"/>
            <a:ext cx="6920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0BB65"/>
                </a:solidFill>
                <a:latin typeface="Poppins Medium" panose="02000000000000000000" pitchFamily="2" charset="0"/>
                <a:cs typeface="Poppins Medium" panose="02000000000000000000" pitchFamily="2" charset="0"/>
              </a:rPr>
              <a:t>GRUPO 8</a:t>
            </a:r>
          </a:p>
        </p:txBody>
      </p:sp>
      <p:grpSp>
        <p:nvGrpSpPr>
          <p:cNvPr id="9" name="Gráfico 17">
            <a:extLst>
              <a:ext uri="{FF2B5EF4-FFF2-40B4-BE49-F238E27FC236}">
                <a16:creationId xmlns:a16="http://schemas.microsoft.com/office/drawing/2014/main" id="{CBE52E1E-F325-4BC2-9412-8C6B263D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3102015" y="5025850"/>
            <a:ext cx="9089985" cy="2026920"/>
            <a:chOff x="-7144" y="-7144"/>
            <a:chExt cx="6000750" cy="1924050"/>
          </a:xfrm>
        </p:grpSpPr>
        <p:sp>
          <p:nvSpPr>
            <p:cNvPr id="10" name="Forma libre: Forma 22">
              <a:extLst>
                <a:ext uri="{FF2B5EF4-FFF2-40B4-BE49-F238E27FC236}">
                  <a16:creationId xmlns:a16="http://schemas.microsoft.com/office/drawing/2014/main" id="{B2C23520-3CA5-4820-995F-7411CC4C6367}"/>
                </a:ext>
              </a:extLst>
            </p:cNvPr>
            <p:cNvSpPr/>
            <p:nvPr/>
          </p:nvSpPr>
          <p:spPr>
            <a:xfrm>
              <a:off x="-7144" y="-7144"/>
              <a:ext cx="6000750" cy="1924050"/>
            </a:xfrm>
            <a:custGeom>
              <a:avLst/>
              <a:gdLst>
                <a:gd name="connsiteX0" fmla="*/ 7144 w 6000750"/>
                <a:gd name="connsiteY0" fmla="*/ 1699736 h 1924050"/>
                <a:gd name="connsiteX1" fmla="*/ 2934176 w 6000750"/>
                <a:gd name="connsiteY1" fmla="*/ 1484471 h 1924050"/>
                <a:gd name="connsiteX2" fmla="*/ 5998369 w 6000750"/>
                <a:gd name="connsiteY2" fmla="*/ 893921 h 1924050"/>
                <a:gd name="connsiteX3" fmla="*/ 5998369 w 6000750"/>
                <a:gd name="connsiteY3" fmla="*/ 7144 h 1924050"/>
                <a:gd name="connsiteX4" fmla="*/ 7144 w 6000750"/>
                <a:gd name="connsiteY4" fmla="*/ 7144 h 1924050"/>
                <a:gd name="connsiteX5" fmla="*/ 7144 w 6000750"/>
                <a:gd name="connsiteY5" fmla="*/ 1699736 h 192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0750" h="1924050">
                  <a:moveTo>
                    <a:pt x="7144" y="1699736"/>
                  </a:moveTo>
                  <a:cubicBezTo>
                    <a:pt x="7144" y="1699736"/>
                    <a:pt x="1410176" y="2317909"/>
                    <a:pt x="2934176" y="1484471"/>
                  </a:cubicBezTo>
                  <a:cubicBezTo>
                    <a:pt x="4459129" y="651986"/>
                    <a:pt x="5998369" y="893921"/>
                    <a:pt x="5998369" y="893921"/>
                  </a:cubicBezTo>
                  <a:lnTo>
                    <a:pt x="5998369" y="7144"/>
                  </a:lnTo>
                  <a:lnTo>
                    <a:pt x="7144" y="7144"/>
                  </a:lnTo>
                  <a:lnTo>
                    <a:pt x="7144" y="1699736"/>
                  </a:lnTo>
                  <a:close/>
                </a:path>
              </a:pathLst>
            </a:custGeom>
            <a:solidFill>
              <a:srgbClr val="3B3838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1" name="Forma libre: Forma 23">
              <a:extLst>
                <a:ext uri="{FF2B5EF4-FFF2-40B4-BE49-F238E27FC236}">
                  <a16:creationId xmlns:a16="http://schemas.microsoft.com/office/drawing/2014/main" id="{66C5C7C8-DC85-495D-922C-A6B16B3F417F}"/>
                </a:ext>
              </a:extLst>
            </p:cNvPr>
            <p:cNvSpPr/>
            <p:nvPr/>
          </p:nvSpPr>
          <p:spPr>
            <a:xfrm>
              <a:off x="-7144" y="-7144"/>
              <a:ext cx="6000750" cy="904875"/>
            </a:xfrm>
            <a:custGeom>
              <a:avLst/>
              <a:gdLst>
                <a:gd name="connsiteX0" fmla="*/ 7144 w 6000750"/>
                <a:gd name="connsiteY0" fmla="*/ 7144 h 904875"/>
                <a:gd name="connsiteX1" fmla="*/ 7144 w 6000750"/>
                <a:gd name="connsiteY1" fmla="*/ 613886 h 904875"/>
                <a:gd name="connsiteX2" fmla="*/ 3546634 w 6000750"/>
                <a:gd name="connsiteY2" fmla="*/ 574834 h 904875"/>
                <a:gd name="connsiteX3" fmla="*/ 5998369 w 6000750"/>
                <a:gd name="connsiteY3" fmla="*/ 893921 h 904875"/>
                <a:gd name="connsiteX4" fmla="*/ 5998369 w 6000750"/>
                <a:gd name="connsiteY4" fmla="*/ 7144 h 904875"/>
                <a:gd name="connsiteX5" fmla="*/ 7144 w 6000750"/>
                <a:gd name="connsiteY5" fmla="*/ 7144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0750" h="904875">
                  <a:moveTo>
                    <a:pt x="7144" y="7144"/>
                  </a:moveTo>
                  <a:lnTo>
                    <a:pt x="7144" y="613886"/>
                  </a:lnTo>
                  <a:cubicBezTo>
                    <a:pt x="647224" y="1034891"/>
                    <a:pt x="2136934" y="964406"/>
                    <a:pt x="3546634" y="574834"/>
                  </a:cubicBezTo>
                  <a:cubicBezTo>
                    <a:pt x="4882039" y="205264"/>
                    <a:pt x="5998369" y="893921"/>
                    <a:pt x="5998369" y="893921"/>
                  </a:cubicBezTo>
                  <a:lnTo>
                    <a:pt x="5998369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00BB65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2E3DE100-FA85-4A2F-A90E-9A981EE0C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292" y="352070"/>
            <a:ext cx="5199910" cy="685524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E963755-4403-48E3-AE32-DCC8CE4BD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181" y="3223007"/>
            <a:ext cx="5199910" cy="399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EE94C597-7D4A-43BB-87BE-C6230C838F62}"/>
              </a:ext>
            </a:extLst>
          </p:cNvPr>
          <p:cNvSpPr/>
          <p:nvPr/>
        </p:nvSpPr>
        <p:spPr>
          <a:xfrm>
            <a:off x="-3994224" y="1026459"/>
            <a:ext cx="4666129" cy="434788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506B4A-4C78-4CEA-8F4B-89364D7D2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35" b="89724" l="5470" r="91725">
                        <a14:foregroundMark x1="23983" y1="10276" x2="34081" y2="9663"/>
                        <a14:foregroundMark x1="34081" y1="9663" x2="54137" y2="10123"/>
                        <a14:foregroundMark x1="18654" y1="33129" x2="34222" y2="32209"/>
                        <a14:foregroundMark x1="34222" y1="32209" x2="49229" y2="32975"/>
                        <a14:foregroundMark x1="18373" y1="64264" x2="52174" y2="59202"/>
                        <a14:foregroundMark x1="19215" y1="9202" x2="42076" y2="11350"/>
                        <a14:foregroundMark x1="42076" y1="11350" x2="63394" y2="6288"/>
                        <a14:foregroundMark x1="6592" y1="8742" x2="6592" y2="8742"/>
                        <a14:foregroundMark x1="11080" y1="8742" x2="11220" y2="9663"/>
                        <a14:foregroundMark x1="5750" y1="64724" x2="5750" y2="64724"/>
                        <a14:foregroundMark x1="91725" y1="83282" x2="91725" y2="83282"/>
                        <a14:foregroundMark x1="91725" y1="83282" x2="91725" y2="83282"/>
                        <a14:foregroundMark x1="90323" y1="80828" x2="90884" y2="80828"/>
                        <a14:foregroundMark x1="5470" y1="11043" x2="5470" y2="11043"/>
                        <a14:backgroundMark x1="81066" y1="23773" x2="80084" y2="38804"/>
                        <a14:backgroundMark x1="34502" y1="51534" x2="58065" y2="51534"/>
                        <a14:backgroundMark x1="58065" y1="51534" x2="76858" y2="52607"/>
                        <a14:backgroundMark x1="31136" y1="24080" x2="61150" y2="22853"/>
                        <a14:backgroundMark x1="61150" y1="22853" x2="70827" y2="23160"/>
                        <a14:backgroundMark x1="70827" y1="23160" x2="80224" y2="20552"/>
                        <a14:backgroundMark x1="80224" y1="20552" x2="81206" y2="19172"/>
                        <a14:backgroundMark x1="81206" y1="27761" x2="85133" y2="60123"/>
                        <a14:backgroundMark x1="75596" y1="56595" x2="76157" y2="34049"/>
                        <a14:backgroundMark x1="82749" y1="71319" x2="79243" y2="68865"/>
                        <a14:backgroundMark x1="26087" y1="50153" x2="15989" y2="48006"/>
                        <a14:backgroundMark x1="15989" y1="48006" x2="8275" y2="42945"/>
                        <a14:backgroundMark x1="8275" y1="42945" x2="6171" y2="32975"/>
                        <a14:backgroundMark x1="6171" y1="32975" x2="9257" y2="23620"/>
                        <a14:backgroundMark x1="9257" y1="23620" x2="18654" y2="22239"/>
                        <a14:backgroundMark x1="18654" y1="22239" x2="24404" y2="22239"/>
                        <a14:backgroundMark x1="26087" y1="46626" x2="59467" y2="48773"/>
                        <a14:backgroundMark x1="59467" y1="48773" x2="49790" y2="46472"/>
                        <a14:backgroundMark x1="49790" y1="46472" x2="40252" y2="48620"/>
                        <a14:backgroundMark x1="40252" y1="48620" x2="28612" y2="55368"/>
                        <a14:backgroundMark x1="73492" y1="69479" x2="80926" y2="64264"/>
                        <a14:backgroundMark x1="80926" y1="64264" x2="74755" y2="71472"/>
                        <a14:backgroundMark x1="74755" y1="71472" x2="71809" y2="70859"/>
                        <a14:backgroundMark x1="15428" y1="74540" x2="15428" y2="74540"/>
                        <a14:backgroundMark x1="22440" y1="73313" x2="22440" y2="73313"/>
                        <a14:backgroundMark x1="28752" y1="73313" x2="28752" y2="73313"/>
                        <a14:backgroundMark x1="35203" y1="73773" x2="35203" y2="73773"/>
                        <a14:backgroundMark x1="40954" y1="73620" x2="40954" y2="73620"/>
                        <a14:backgroundMark x1="45722" y1="73466" x2="45722" y2="73466"/>
                        <a14:backgroundMark x1="54278" y1="73466" x2="54278" y2="73466"/>
                        <a14:backgroundMark x1="59607" y1="74080" x2="59607" y2="74080"/>
                        <a14:backgroundMark x1="66480" y1="72546" x2="66480" y2="72546"/>
                        <a14:backgroundMark x1="62833" y1="72853" x2="16550" y2="73620"/>
                      </a14:backgroundRemoval>
                    </a14:imgEffect>
                  </a14:imgLayer>
                </a14:imgProps>
              </a:ext>
            </a:extLst>
          </a:blip>
          <a:srcRect t="55418" r="26100" b="26434"/>
          <a:stretch/>
        </p:blipFill>
        <p:spPr>
          <a:xfrm>
            <a:off x="62963" y="300204"/>
            <a:ext cx="4015396" cy="9017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B89940D-7968-4C0C-8CFB-9B96671F1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045" y="-1187543"/>
            <a:ext cx="4717189" cy="662997"/>
          </a:xfrm>
          <a:prstGeom prst="rect">
            <a:avLst/>
          </a:prstGeom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2C97035E-F8F7-4195-9F14-D105DF3A904F}"/>
              </a:ext>
            </a:extLst>
          </p:cNvPr>
          <p:cNvSpPr/>
          <p:nvPr/>
        </p:nvSpPr>
        <p:spPr>
          <a:xfrm>
            <a:off x="-12709017" y="1338179"/>
            <a:ext cx="12192000" cy="5523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6E464E7C-14B8-4489-992A-39A88B188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96"/>
          <a:stretch/>
        </p:blipFill>
        <p:spPr bwMode="auto">
          <a:xfrm>
            <a:off x="-12210409" y="1334188"/>
            <a:ext cx="10958373" cy="552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3D545F6-F8B6-40B8-B0D3-813DD213C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14" r="13426"/>
          <a:stretch/>
        </p:blipFill>
        <p:spPr bwMode="auto">
          <a:xfrm>
            <a:off x="-11963066" y="1343451"/>
            <a:ext cx="10958373" cy="552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C7AC5E0-36B5-46F6-A63E-8073AED34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4254" y="116354"/>
            <a:ext cx="4717189" cy="65979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E8C52265-1ADA-408F-9E68-53399F6EB841}"/>
              </a:ext>
            </a:extLst>
          </p:cNvPr>
          <p:cNvSpPr/>
          <p:nvPr/>
        </p:nvSpPr>
        <p:spPr>
          <a:xfrm>
            <a:off x="0" y="1334188"/>
            <a:ext cx="12192000" cy="5523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4B6C60-55C9-488D-B4BC-DC1E3B775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348" y="1334188"/>
            <a:ext cx="7489493" cy="552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616DD60-2F7F-400E-AD85-0EEE16381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8617" y="1372070"/>
            <a:ext cx="10782521" cy="53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04181A8-79F2-4226-A5B9-969CB46AB4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1040" y="721632"/>
            <a:ext cx="3428062" cy="44233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EED204F-7356-4E74-A4C0-0719E04A127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3111" b="5679"/>
          <a:stretch/>
        </p:blipFill>
        <p:spPr>
          <a:xfrm>
            <a:off x="12515382" y="691710"/>
            <a:ext cx="4015396" cy="5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39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EE94C597-7D4A-43BB-87BE-C6230C838F62}"/>
              </a:ext>
            </a:extLst>
          </p:cNvPr>
          <p:cNvSpPr/>
          <p:nvPr/>
        </p:nvSpPr>
        <p:spPr>
          <a:xfrm>
            <a:off x="-3994224" y="1026459"/>
            <a:ext cx="4666129" cy="434788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506B4A-4C78-4CEA-8F4B-89364D7D2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35" b="89724" l="5470" r="91725">
                        <a14:foregroundMark x1="23983" y1="10276" x2="34081" y2="9663"/>
                        <a14:foregroundMark x1="34081" y1="9663" x2="54137" y2="10123"/>
                        <a14:foregroundMark x1="18654" y1="33129" x2="34222" y2="32209"/>
                        <a14:foregroundMark x1="34222" y1="32209" x2="49229" y2="32975"/>
                        <a14:foregroundMark x1="18373" y1="64264" x2="52174" y2="59202"/>
                        <a14:foregroundMark x1="19215" y1="9202" x2="42076" y2="11350"/>
                        <a14:foregroundMark x1="42076" y1="11350" x2="63394" y2="6288"/>
                        <a14:foregroundMark x1="6592" y1="8742" x2="6592" y2="8742"/>
                        <a14:foregroundMark x1="11080" y1="8742" x2="11220" y2="9663"/>
                        <a14:foregroundMark x1="5750" y1="64724" x2="5750" y2="64724"/>
                        <a14:foregroundMark x1="91725" y1="83282" x2="91725" y2="83282"/>
                        <a14:foregroundMark x1="91725" y1="83282" x2="91725" y2="83282"/>
                        <a14:foregroundMark x1="90323" y1="80828" x2="90884" y2="80828"/>
                        <a14:foregroundMark x1="5470" y1="11043" x2="5470" y2="11043"/>
                        <a14:backgroundMark x1="81066" y1="23773" x2="80084" y2="38804"/>
                        <a14:backgroundMark x1="34502" y1="51534" x2="58065" y2="51534"/>
                        <a14:backgroundMark x1="58065" y1="51534" x2="76858" y2="52607"/>
                        <a14:backgroundMark x1="31136" y1="24080" x2="61150" y2="22853"/>
                        <a14:backgroundMark x1="61150" y1="22853" x2="70827" y2="23160"/>
                        <a14:backgroundMark x1="70827" y1="23160" x2="80224" y2="20552"/>
                        <a14:backgroundMark x1="80224" y1="20552" x2="81206" y2="19172"/>
                        <a14:backgroundMark x1="81206" y1="27761" x2="85133" y2="60123"/>
                        <a14:backgroundMark x1="75596" y1="56595" x2="76157" y2="34049"/>
                        <a14:backgroundMark x1="82749" y1="71319" x2="79243" y2="68865"/>
                        <a14:backgroundMark x1="26087" y1="50153" x2="15989" y2="48006"/>
                        <a14:backgroundMark x1="15989" y1="48006" x2="8275" y2="42945"/>
                        <a14:backgroundMark x1="8275" y1="42945" x2="6171" y2="32975"/>
                        <a14:backgroundMark x1="6171" y1="32975" x2="9257" y2="23620"/>
                        <a14:backgroundMark x1="9257" y1="23620" x2="18654" y2="22239"/>
                        <a14:backgroundMark x1="18654" y1="22239" x2="24404" y2="22239"/>
                        <a14:backgroundMark x1="26087" y1="46626" x2="59467" y2="48773"/>
                        <a14:backgroundMark x1="59467" y1="48773" x2="49790" y2="46472"/>
                        <a14:backgroundMark x1="49790" y1="46472" x2="40252" y2="48620"/>
                        <a14:backgroundMark x1="40252" y1="48620" x2="28612" y2="55368"/>
                        <a14:backgroundMark x1="73492" y1="69479" x2="80926" y2="64264"/>
                        <a14:backgroundMark x1="80926" y1="64264" x2="74755" y2="71472"/>
                        <a14:backgroundMark x1="74755" y1="71472" x2="71809" y2="70859"/>
                        <a14:backgroundMark x1="15428" y1="74540" x2="15428" y2="74540"/>
                        <a14:backgroundMark x1="22440" y1="73313" x2="22440" y2="73313"/>
                        <a14:backgroundMark x1="28752" y1="73313" x2="28752" y2="73313"/>
                        <a14:backgroundMark x1="35203" y1="73773" x2="35203" y2="73773"/>
                        <a14:backgroundMark x1="40954" y1="73620" x2="40954" y2="73620"/>
                        <a14:backgroundMark x1="45722" y1="73466" x2="45722" y2="73466"/>
                        <a14:backgroundMark x1="54278" y1="73466" x2="54278" y2="73466"/>
                        <a14:backgroundMark x1="59607" y1="74080" x2="59607" y2="74080"/>
                        <a14:backgroundMark x1="66480" y1="72546" x2="66480" y2="72546"/>
                        <a14:backgroundMark x1="62833" y1="72853" x2="16550" y2="73620"/>
                      </a14:backgroundRemoval>
                    </a14:imgEffect>
                  </a14:imgLayer>
                </a14:imgProps>
              </a:ext>
            </a:extLst>
          </a:blip>
          <a:srcRect t="55418" r="26100" b="26434"/>
          <a:stretch/>
        </p:blipFill>
        <p:spPr>
          <a:xfrm>
            <a:off x="62963" y="300204"/>
            <a:ext cx="4015396" cy="9017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B89940D-7968-4C0C-8CFB-9B96671F1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045" y="-1187543"/>
            <a:ext cx="4717189" cy="662997"/>
          </a:xfrm>
          <a:prstGeom prst="rect">
            <a:avLst/>
          </a:prstGeom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2C97035E-F8F7-4195-9F14-D105DF3A904F}"/>
              </a:ext>
            </a:extLst>
          </p:cNvPr>
          <p:cNvSpPr/>
          <p:nvPr/>
        </p:nvSpPr>
        <p:spPr>
          <a:xfrm>
            <a:off x="-12709017" y="1338179"/>
            <a:ext cx="12192000" cy="5523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6E464E7C-14B8-4489-992A-39A88B188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96"/>
          <a:stretch/>
        </p:blipFill>
        <p:spPr bwMode="auto">
          <a:xfrm>
            <a:off x="-12210409" y="1334188"/>
            <a:ext cx="10958373" cy="552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3D545F6-F8B6-40B8-B0D3-813DD213C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14" r="13426"/>
          <a:stretch/>
        </p:blipFill>
        <p:spPr bwMode="auto">
          <a:xfrm>
            <a:off x="-11963066" y="1343451"/>
            <a:ext cx="10958373" cy="552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C7AC5E0-36B5-46F6-A63E-8073AED34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4254" y="85487"/>
            <a:ext cx="4717189" cy="65979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E8C52265-1ADA-408F-9E68-53399F6EB841}"/>
              </a:ext>
            </a:extLst>
          </p:cNvPr>
          <p:cNvSpPr/>
          <p:nvPr/>
        </p:nvSpPr>
        <p:spPr>
          <a:xfrm>
            <a:off x="0" y="1334188"/>
            <a:ext cx="12192000" cy="5523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4B6C60-55C9-488D-B4BC-DC1E3B775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16648" y="1334188"/>
            <a:ext cx="7489493" cy="552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477F3B2-202C-4D07-9B43-FD1393EC2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44" y="1372070"/>
            <a:ext cx="10782521" cy="53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F20313A-7342-494A-B330-F9D2DC9DB7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59640" y="721632"/>
            <a:ext cx="3428062" cy="44233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B76F162-E988-4814-847A-772AB38374C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3111" b="5679"/>
          <a:stretch/>
        </p:blipFill>
        <p:spPr>
          <a:xfrm>
            <a:off x="7882422" y="691710"/>
            <a:ext cx="4015396" cy="5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43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n 43">
            <a:extLst>
              <a:ext uri="{FF2B5EF4-FFF2-40B4-BE49-F238E27FC236}">
                <a16:creationId xmlns:a16="http://schemas.microsoft.com/office/drawing/2014/main" id="{45FFFB68-A7E5-4341-AA26-33383E1FA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89" b="38332"/>
          <a:stretch/>
        </p:blipFill>
        <p:spPr>
          <a:xfrm>
            <a:off x="2470132" y="2814577"/>
            <a:ext cx="6792373" cy="2021711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EE94C597-7D4A-43BB-87BE-C6230C838F62}"/>
              </a:ext>
            </a:extLst>
          </p:cNvPr>
          <p:cNvSpPr/>
          <p:nvPr/>
        </p:nvSpPr>
        <p:spPr>
          <a:xfrm>
            <a:off x="-3994224" y="1026459"/>
            <a:ext cx="4666129" cy="434788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506B4A-4C78-4CEA-8F4B-89364D7D2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35" b="89724" l="5470" r="91725">
                        <a14:foregroundMark x1="23983" y1="10276" x2="34081" y2="9663"/>
                        <a14:foregroundMark x1="34081" y1="9663" x2="54137" y2="10123"/>
                        <a14:foregroundMark x1="18654" y1="33129" x2="34222" y2="32209"/>
                        <a14:foregroundMark x1="34222" y1="32209" x2="49229" y2="32975"/>
                        <a14:foregroundMark x1="18373" y1="64264" x2="52174" y2="59202"/>
                        <a14:foregroundMark x1="19215" y1="9202" x2="42076" y2="11350"/>
                        <a14:foregroundMark x1="42076" y1="11350" x2="63394" y2="6288"/>
                        <a14:foregroundMark x1="6592" y1="8742" x2="6592" y2="8742"/>
                        <a14:foregroundMark x1="11080" y1="8742" x2="11220" y2="9663"/>
                        <a14:foregroundMark x1="5750" y1="64724" x2="5750" y2="64724"/>
                        <a14:foregroundMark x1="91725" y1="83282" x2="91725" y2="83282"/>
                        <a14:foregroundMark x1="91725" y1="83282" x2="91725" y2="83282"/>
                        <a14:foregroundMark x1="90323" y1="80828" x2="90884" y2="80828"/>
                        <a14:foregroundMark x1="5470" y1="11043" x2="5470" y2="11043"/>
                        <a14:backgroundMark x1="81066" y1="23773" x2="80084" y2="38804"/>
                        <a14:backgroundMark x1="34502" y1="51534" x2="58065" y2="51534"/>
                        <a14:backgroundMark x1="58065" y1="51534" x2="76858" y2="52607"/>
                        <a14:backgroundMark x1="31136" y1="24080" x2="61150" y2="22853"/>
                        <a14:backgroundMark x1="61150" y1="22853" x2="70827" y2="23160"/>
                        <a14:backgroundMark x1="70827" y1="23160" x2="80224" y2="20552"/>
                        <a14:backgroundMark x1="80224" y1="20552" x2="81206" y2="19172"/>
                        <a14:backgroundMark x1="81206" y1="27761" x2="85133" y2="60123"/>
                        <a14:backgroundMark x1="75596" y1="56595" x2="76157" y2="34049"/>
                        <a14:backgroundMark x1="82749" y1="71319" x2="79243" y2="68865"/>
                        <a14:backgroundMark x1="26087" y1="50153" x2="15989" y2="48006"/>
                        <a14:backgroundMark x1="15989" y1="48006" x2="8275" y2="42945"/>
                        <a14:backgroundMark x1="8275" y1="42945" x2="6171" y2="32975"/>
                        <a14:backgroundMark x1="6171" y1="32975" x2="9257" y2="23620"/>
                        <a14:backgroundMark x1="9257" y1="23620" x2="18654" y2="22239"/>
                        <a14:backgroundMark x1="18654" y1="22239" x2="24404" y2="22239"/>
                        <a14:backgroundMark x1="26087" y1="46626" x2="59467" y2="48773"/>
                        <a14:backgroundMark x1="59467" y1="48773" x2="49790" y2="46472"/>
                        <a14:backgroundMark x1="49790" y1="46472" x2="40252" y2="48620"/>
                        <a14:backgroundMark x1="40252" y1="48620" x2="28612" y2="55368"/>
                        <a14:backgroundMark x1="73492" y1="69479" x2="80926" y2="64264"/>
                        <a14:backgroundMark x1="80926" y1="64264" x2="74755" y2="71472"/>
                        <a14:backgroundMark x1="74755" y1="71472" x2="71809" y2="70859"/>
                        <a14:backgroundMark x1="15428" y1="74540" x2="15428" y2="74540"/>
                        <a14:backgroundMark x1="22440" y1="73313" x2="22440" y2="73313"/>
                        <a14:backgroundMark x1="28752" y1="73313" x2="28752" y2="73313"/>
                        <a14:backgroundMark x1="35203" y1="73773" x2="35203" y2="73773"/>
                        <a14:backgroundMark x1="40954" y1="73620" x2="40954" y2="73620"/>
                        <a14:backgroundMark x1="45722" y1="73466" x2="45722" y2="73466"/>
                        <a14:backgroundMark x1="54278" y1="73466" x2="54278" y2="73466"/>
                        <a14:backgroundMark x1="59607" y1="74080" x2="59607" y2="74080"/>
                        <a14:backgroundMark x1="66480" y1="72546" x2="66480" y2="72546"/>
                        <a14:backgroundMark x1="62833" y1="72853" x2="16550" y2="73620"/>
                      </a14:backgroundRemoval>
                    </a14:imgEffect>
                  </a14:imgLayer>
                </a14:imgProps>
              </a:ext>
            </a:extLst>
          </a:blip>
          <a:srcRect t="55418" r="26100" b="26434"/>
          <a:stretch/>
        </p:blipFill>
        <p:spPr>
          <a:xfrm>
            <a:off x="0" y="338209"/>
            <a:ext cx="4015396" cy="9017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EB00B83-3DB3-47C4-AA5F-1F73ACFB18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35" b="89724" l="5470" r="91725">
                        <a14:foregroundMark x1="23983" y1="10276" x2="34081" y2="9663"/>
                        <a14:foregroundMark x1="34081" y1="9663" x2="54137" y2="10123"/>
                        <a14:foregroundMark x1="18654" y1="33129" x2="34222" y2="32209"/>
                        <a14:foregroundMark x1="34222" y1="32209" x2="49229" y2="32975"/>
                        <a14:foregroundMark x1="18373" y1="64264" x2="52174" y2="59202"/>
                        <a14:foregroundMark x1="19215" y1="9202" x2="42076" y2="11350"/>
                        <a14:foregroundMark x1="42076" y1="11350" x2="63394" y2="6288"/>
                        <a14:foregroundMark x1="6592" y1="8742" x2="6592" y2="8742"/>
                        <a14:foregroundMark x1="11080" y1="8742" x2="11220" y2="9663"/>
                        <a14:foregroundMark x1="5750" y1="64724" x2="5750" y2="64724"/>
                        <a14:foregroundMark x1="91725" y1="83282" x2="91725" y2="83282"/>
                        <a14:foregroundMark x1="91725" y1="83282" x2="91725" y2="83282"/>
                        <a14:foregroundMark x1="90323" y1="80828" x2="90884" y2="80828"/>
                        <a14:foregroundMark x1="5470" y1="11043" x2="5470" y2="11043"/>
                        <a14:backgroundMark x1="81066" y1="23773" x2="80084" y2="38804"/>
                        <a14:backgroundMark x1="34502" y1="51534" x2="58065" y2="51534"/>
                        <a14:backgroundMark x1="58065" y1="51534" x2="76858" y2="52607"/>
                        <a14:backgroundMark x1="31136" y1="24080" x2="61150" y2="22853"/>
                        <a14:backgroundMark x1="61150" y1="22853" x2="70827" y2="23160"/>
                        <a14:backgroundMark x1="70827" y1="23160" x2="80224" y2="20552"/>
                        <a14:backgroundMark x1="80224" y1="20552" x2="81206" y2="19172"/>
                        <a14:backgroundMark x1="81206" y1="27761" x2="85133" y2="60123"/>
                        <a14:backgroundMark x1="75596" y1="56595" x2="76157" y2="34049"/>
                        <a14:backgroundMark x1="82749" y1="71319" x2="79243" y2="68865"/>
                        <a14:backgroundMark x1="26087" y1="50153" x2="15989" y2="48006"/>
                        <a14:backgroundMark x1="15989" y1="48006" x2="8275" y2="42945"/>
                        <a14:backgroundMark x1="8275" y1="42945" x2="6171" y2="32975"/>
                        <a14:backgroundMark x1="6171" y1="32975" x2="9257" y2="23620"/>
                        <a14:backgroundMark x1="9257" y1="23620" x2="18654" y2="22239"/>
                        <a14:backgroundMark x1="18654" y1="22239" x2="24404" y2="22239"/>
                        <a14:backgroundMark x1="26087" y1="46626" x2="59467" y2="48773"/>
                        <a14:backgroundMark x1="59467" y1="48773" x2="49790" y2="46472"/>
                        <a14:backgroundMark x1="49790" y1="46472" x2="40252" y2="48620"/>
                        <a14:backgroundMark x1="40252" y1="48620" x2="28612" y2="55368"/>
                        <a14:backgroundMark x1="73492" y1="69479" x2="80926" y2="64264"/>
                        <a14:backgroundMark x1="80926" y1="64264" x2="74755" y2="71472"/>
                        <a14:backgroundMark x1="74755" y1="71472" x2="71809" y2="70859"/>
                        <a14:backgroundMark x1="15428" y1="74540" x2="15428" y2="74540"/>
                        <a14:backgroundMark x1="22440" y1="73313" x2="22440" y2="73313"/>
                        <a14:backgroundMark x1="28752" y1="73313" x2="28752" y2="73313"/>
                        <a14:backgroundMark x1="35203" y1="73773" x2="35203" y2="73773"/>
                        <a14:backgroundMark x1="40954" y1="73620" x2="40954" y2="73620"/>
                        <a14:backgroundMark x1="45722" y1="73466" x2="45722" y2="73466"/>
                        <a14:backgroundMark x1="54278" y1="73466" x2="54278" y2="73466"/>
                        <a14:backgroundMark x1="59607" y1="74080" x2="59607" y2="74080"/>
                        <a14:backgroundMark x1="66480" y1="72546" x2="66480" y2="72546"/>
                        <a14:backgroundMark x1="62833" y1="72853" x2="16550" y2="73620"/>
                      </a14:backgroundRemoval>
                    </a14:imgEffect>
                  </a14:imgLayer>
                </a14:imgProps>
              </a:ext>
            </a:extLst>
          </a:blip>
          <a:srcRect t="73519"/>
          <a:stretch/>
        </p:blipFill>
        <p:spPr>
          <a:xfrm>
            <a:off x="-5342091" y="-493615"/>
            <a:ext cx="5433531" cy="1315758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3E80D987-788B-4255-8C5D-5487CF409D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8" b="26316" l="6377" r="94493">
                        <a14:foregroundMark x1="7246" y1="21340" x2="16329" y2="23923"/>
                        <a14:foregroundMark x1="16329" y1="23923" x2="23382" y2="23541"/>
                        <a14:foregroundMark x1="23382" y1="23541" x2="38841" y2="15311"/>
                        <a14:foregroundMark x1="38841" y1="15311" x2="45894" y2="13589"/>
                        <a14:foregroundMark x1="45894" y1="13589" x2="72560" y2="18469"/>
                        <a14:foregroundMark x1="72560" y1="18469" x2="89565" y2="15885"/>
                        <a14:foregroundMark x1="89565" y1="15885" x2="93043" y2="9761"/>
                        <a14:foregroundMark x1="93043" y1="9761" x2="85121" y2="3828"/>
                        <a14:foregroundMark x1="85121" y1="3828" x2="74976" y2="3349"/>
                        <a14:foregroundMark x1="74976" y1="3349" x2="43188" y2="11005"/>
                        <a14:foregroundMark x1="43188" y1="11005" x2="25604" y2="11579"/>
                        <a14:foregroundMark x1="25604" y1="11579" x2="19710" y2="15789"/>
                        <a14:foregroundMark x1="19710" y1="15789" x2="10725" y2="14737"/>
                        <a14:foregroundMark x1="10725" y1="14737" x2="6473" y2="20287"/>
                        <a14:foregroundMark x1="6473" y1="20287" x2="7440" y2="21340"/>
                        <a14:foregroundMark x1="37874" y1="18947" x2="46667" y2="19139"/>
                        <a14:foregroundMark x1="46667" y1="19139" x2="77391" y2="17990"/>
                        <a14:foregroundMark x1="77391" y1="17990" x2="85121" y2="18469"/>
                        <a14:foregroundMark x1="85121" y1="18469" x2="92174" y2="17512"/>
                        <a14:foregroundMark x1="92174" y1="17512" x2="95845" y2="11100"/>
                        <a14:foregroundMark x1="95845" y1="11100" x2="91884" y2="5167"/>
                        <a14:foregroundMark x1="91884" y1="5167" x2="85797" y2="1053"/>
                        <a14:foregroundMark x1="85797" y1="1053" x2="57585" y2="574"/>
                        <a14:foregroundMark x1="57585" y1="574" x2="6860" y2="12249"/>
                        <a14:foregroundMark x1="6860" y1="12249" x2="14976" y2="18182"/>
                        <a14:foregroundMark x1="14976" y1="18182" x2="18357" y2="17225"/>
                        <a14:foregroundMark x1="94493" y1="8134" x2="94106" y2="15120"/>
                      </a14:backgroundRemoval>
                    </a14:imgEffect>
                  </a14:imgLayer>
                </a14:imgProps>
              </a:ext>
            </a:extLst>
          </a:blip>
          <a:srcRect b="70520"/>
          <a:stretch/>
        </p:blipFill>
        <p:spPr>
          <a:xfrm>
            <a:off x="2394224" y="1133353"/>
            <a:ext cx="6792373" cy="2021711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8EE8FA1E-D4FF-4778-AF50-ECC9D223441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206" b="96938" l="3961" r="94976">
                        <a14:foregroundMark x1="20386" y1="81244" x2="8986" y2="81435"/>
                        <a14:foregroundMark x1="35749" y1="73206" x2="53430" y2="72344"/>
                        <a14:foregroundMark x1="53430" y1="72344" x2="72560" y2="73206"/>
                        <a14:foregroundMark x1="72560" y1="73206" x2="87053" y2="73110"/>
                        <a14:foregroundMark x1="87053" y1="73110" x2="93623" y2="77033"/>
                        <a14:foregroundMark x1="93623" y1="77033" x2="93043" y2="85550"/>
                        <a14:foregroundMark x1="93043" y1="85550" x2="92367" y2="87177"/>
                        <a14:foregroundMark x1="79034" y1="77512" x2="93527" y2="82679"/>
                        <a14:foregroundMark x1="93527" y1="82679" x2="95169" y2="82297"/>
                        <a14:foregroundMark x1="91787" y1="81914" x2="83188" y2="86794"/>
                        <a14:foregroundMark x1="83188" y1="86794" x2="27826" y2="83923"/>
                        <a14:foregroundMark x1="27826" y1="83923" x2="13816" y2="92727"/>
                        <a14:foregroundMark x1="13816" y1="92727" x2="13237" y2="83732"/>
                        <a14:foregroundMark x1="13237" y1="83732" x2="19517" y2="80191"/>
                        <a14:foregroundMark x1="19517" y1="80191" x2="30821" y2="77990"/>
                        <a14:foregroundMark x1="30821" y1="77990" x2="88986" y2="86986"/>
                        <a14:foregroundMark x1="88986" y1="86986" x2="78647" y2="91292"/>
                        <a14:foregroundMark x1="78647" y1="91292" x2="48019" y2="89091"/>
                        <a14:foregroundMark x1="48019" y1="89091" x2="15749" y2="94067"/>
                        <a14:foregroundMark x1="15749" y1="94067" x2="12271" y2="93397"/>
                        <a14:foregroundMark x1="40870" y1="75598" x2="55556" y2="75311"/>
                        <a14:foregroundMark x1="55556" y1="75311" x2="86184" y2="81244"/>
                        <a14:foregroundMark x1="86184" y1="81244" x2="74493" y2="85550"/>
                        <a14:foregroundMark x1="74493" y1="85550" x2="62222" y2="83828"/>
                        <a14:foregroundMark x1="62222" y1="83828" x2="68116" y2="76651"/>
                        <a14:foregroundMark x1="68116" y1="76651" x2="75942" y2="77990"/>
                        <a14:foregroundMark x1="75942" y1="77990" x2="69565" y2="84593"/>
                        <a14:foregroundMark x1="69565" y1="84593" x2="57778" y2="84211"/>
                        <a14:foregroundMark x1="57778" y1="84211" x2="51111" y2="78947"/>
                        <a14:foregroundMark x1="51111" y1="78947" x2="55459" y2="73301"/>
                        <a14:foregroundMark x1="55459" y1="73301" x2="64928" y2="73301"/>
                        <a14:foregroundMark x1="64928" y1="73301" x2="78744" y2="77225"/>
                        <a14:foregroundMark x1="78744" y1="77225" x2="70145" y2="75789"/>
                        <a14:foregroundMark x1="70145" y1="75789" x2="53623" y2="82297"/>
                        <a14:foregroundMark x1="53623" y1="82297" x2="59807" y2="74928"/>
                        <a14:foregroundMark x1="59807" y1="74928" x2="68696" y2="75407"/>
                        <a14:foregroundMark x1="68696" y1="75407" x2="71498" y2="81818"/>
                        <a14:foregroundMark x1="71498" y1="81818" x2="69372" y2="88708"/>
                        <a14:foregroundMark x1="69372" y1="88708" x2="76135" y2="82392"/>
                        <a14:foregroundMark x1="76135" y1="82392" x2="77585" y2="79043"/>
                        <a14:foregroundMark x1="71787" y1="89474" x2="71787" y2="89474"/>
                        <a14:foregroundMark x1="73623" y1="88804" x2="70145" y2="89282"/>
                        <a14:foregroundMark x1="15072" y1="96268" x2="7729" y2="93397"/>
                        <a14:foregroundMark x1="7729" y1="93397" x2="4541" y2="87081"/>
                        <a14:foregroundMark x1="4541" y1="87081" x2="7923" y2="80957"/>
                        <a14:foregroundMark x1="7923" y1="80957" x2="9469" y2="80096"/>
                        <a14:foregroundMark x1="3961" y1="87464" x2="3961" y2="87464"/>
                      </a14:backgroundRemoval>
                    </a14:imgEffect>
                  </a14:imgLayer>
                </a14:imgProps>
              </a:ext>
            </a:extLst>
          </a:blip>
          <a:srcRect t="70520"/>
          <a:stretch/>
        </p:blipFill>
        <p:spPr>
          <a:xfrm>
            <a:off x="2524996" y="4531490"/>
            <a:ext cx="6792373" cy="2021711"/>
          </a:xfrm>
          <a:prstGeom prst="rect">
            <a:avLst/>
          </a:prstGeom>
        </p:spPr>
      </p:pic>
      <p:sp>
        <p:nvSpPr>
          <p:cNvPr id="46" name="Rectángulo 45">
            <a:extLst>
              <a:ext uri="{FF2B5EF4-FFF2-40B4-BE49-F238E27FC236}">
                <a16:creationId xmlns:a16="http://schemas.microsoft.com/office/drawing/2014/main" id="{854030BC-955B-4BE4-B637-4A9EBED83238}"/>
              </a:ext>
            </a:extLst>
          </p:cNvPr>
          <p:cNvSpPr/>
          <p:nvPr/>
        </p:nvSpPr>
        <p:spPr>
          <a:xfrm>
            <a:off x="0" y="7190981"/>
            <a:ext cx="12192000" cy="5523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7EC15107-391C-413E-9AB6-E2B1D1C8A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44" y="7228863"/>
            <a:ext cx="10782521" cy="53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110AC367-16FC-4C94-876F-3DD194D3E2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4254" y="-1384496"/>
            <a:ext cx="4717189" cy="659799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42E5B635-DB26-4C06-9238-894354F3387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3111" b="5679"/>
          <a:stretch/>
        </p:blipFill>
        <p:spPr>
          <a:xfrm>
            <a:off x="12606822" y="338209"/>
            <a:ext cx="4015396" cy="5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2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185 L -0.00078 0.00208 C 0.00013 0.00578 0.00105 0.00995 0.00235 0.01365 C 0.00313 0.01504 0.00443 0.01527 0.00508 0.01666 C 0.0056 0.01782 0.00534 0.01967 0.00586 0.02106 C 0.00677 0.02407 0.00782 0.02731 0.00925 0.02986 C 0.01003 0.03148 0.01081 0.0331 0.01172 0.03426 C 0.02071 0.04676 0.01355 0.03472 0.01901 0.04467 C 0.01953 0.04629 0.01966 0.04768 0.02006 0.04907 C 0.02123 0.05324 0.0224 0.05486 0.02422 0.0581 C 0.0267 0.07245 0.02253 0.05 0.0267 0.06851 C 0.02735 0.07129 0.02735 0.07476 0.02839 0.07731 C 0.02891 0.0787 0.02943 0.08009 0.03008 0.08171 C 0.03047 0.0831 0.03047 0.08472 0.03086 0.08611 C 0.03112 0.08773 0.0319 0.08912 0.03256 0.09074 C 0.03295 0.09213 0.03295 0.09375 0.03334 0.09514 C 0.03438 0.0993 0.03568 0.10069 0.03737 0.10393 L 0.03985 0.11736 C 0.04037 0.11875 0.04037 0.12037 0.04089 0.12129 C 0.0418 0.12453 0.04362 0.12731 0.04401 0.13055 L 0.04675 0.14398 C 0.04701 0.14537 0.04701 0.14722 0.04753 0.14838 C 0.05 0.15555 0.04883 0.15115 0.05091 0.1618 L 0.0517 0.1662 C 0.05196 0.16759 0.05222 0.16921 0.05248 0.1706 C 0.05274 0.17268 0.053 0.17453 0.05339 0.17662 C 0.05521 0.18703 0.05469 0.18264 0.05573 0.19143 C 0.05795 0.20926 0.05495 0.18588 0.05743 0.21064 C 0.05769 0.21226 0.05795 0.21365 0.05821 0.21504 C 0.05873 0.21713 0.05899 0.21898 0.05925 0.22106 C 0.06094 0.23796 0.05886 0.225 0.06172 0.24004 C 0.06198 0.2456 0.06211 0.25092 0.06237 0.25648 C 0.06263 0.25833 0.06315 0.26064 0.06341 0.26226 C 0.06368 0.26597 0.06394 0.26921 0.0642 0.27245 C 0.06446 0.27731 0.06472 0.28148 0.06485 0.28588 C 0.06511 0.28819 0.06563 0.29027 0.06589 0.29189 C 0.06784 0.31018 0.06563 0.29328 0.06758 0.30694 C 0.06784 0.31226 0.06784 0.31782 0.06836 0.32314 C 0.06862 0.32639 0.06927 0.32963 0.06927 0.33356 C 0.06927 0.35301 0.06888 0.37222 0.06836 0.39143 C 0.06836 0.39421 0.06706 0.40185 0.06667 0.40486 C 0.06641 0.40717 0.06615 0.40972 0.06589 0.41226 C 0.06563 0.41504 0.06537 0.41828 0.06485 0.42106 C 0.06459 0.42407 0.06381 0.42685 0.06341 0.43009 C 0.06315 0.43194 0.06289 0.43402 0.06237 0.43588 C 0.06211 0.4375 0.06133 0.43865 0.06068 0.44027 C 0.06016 0.44328 0.06016 0.44676 0.05925 0.4493 C 0.0586 0.45069 0.05795 0.45208 0.05743 0.4537 C 0.05716 0.45509 0.0569 0.45671 0.05664 0.4581 C 0.05625 0.45972 0.05547 0.46088 0.05495 0.46226 C 0.05469 0.46389 0.05443 0.46574 0.05417 0.46713 C 0.05378 0.46851 0.053 0.4699 0.05248 0.47152 C 0.04922 0.48449 0.053 0.47639 0.04831 0.48449 C 0.04662 0.49722 0.0487 0.48449 0.04584 0.49514 C 0.04545 0.49606 0.04558 0.49768 0.04506 0.49953 C 0.04401 0.50162 0.04258 0.50324 0.04154 0.50532 C 0.04076 0.50787 0.04011 0.51041 0.03907 0.51273 C 0.03868 0.51435 0.03802 0.51574 0.03737 0.51736 C 0.03685 0.51944 0.03633 0.52152 0.03581 0.52338 C 0.03542 0.525 0.03464 0.52592 0.03412 0.52754 C 0.03386 0.52893 0.0336 0.53055 0.03334 0.53217 C 0.03308 0.53402 0.03308 0.53611 0.03256 0.53819 C 0.0319 0.53958 0.03086 0.54074 0.03008 0.54259 C 0.02982 0.54375 0.02943 0.54514 0.02917 0.54676 C 0.02865 0.54838 0.02787 0.5493 0.02748 0.55139 C 0.02696 0.55324 0.02696 0.55532 0.0267 0.5574 C 0.02578 0.56134 0.02396 0.56504 0.02318 0.56898 C 0.02123 0.57916 0.02396 0.56689 0.02071 0.57916 C 0.02058 0.58078 0.02058 0.58264 0.02006 0.58379 C 0.0194 0.58518 0.01823 0.58611 0.01758 0.5868 C 0.01628 0.58935 0.01485 0.59236 0.0142 0.59537 C 0.01381 0.59699 0.01407 0.5993 0.01328 0.6 C 0.0125 0.60139 0.01107 0.60092 0.01003 0.60185 C 0.00756 0.6081 0.00716 0.61064 0.00417 0.61504 C 0.00339 0.6162 0.00235 0.61713 0.0017 0.61805 C -0.00013 0.62222 -0.00013 0.62361 -0.0026 0.62685 C -0.00325 0.62777 -0.00429 0.6287 -0.00507 0.62986 C -0.00625 0.63194 -0.00729 0.63426 -0.00833 0.63726 C -0.00885 0.63842 -0.00924 0.64051 -0.01002 0.64189 C -0.01093 0.64282 -0.01224 0.64282 -0.01328 0.64444 C -0.01432 0.64606 -0.01497 0.64791 -0.01575 0.64907 C -0.01679 0.65046 -0.01823 0.65046 -0.01914 0.65208 C -0.02721 0.66365 -0.02096 0.65902 -0.02669 0.66226 C -0.02994 0.67083 -0.0263 0.66319 -0.03164 0.6699 C -0.03255 0.67083 -0.03333 0.67291 -0.03411 0.6743 C -0.03711 0.67847 -0.04023 0.68287 -0.04336 0.68703 C -0.04505 0.69004 -0.04648 0.69259 -0.0483 0.69467 L -0.05325 0.70115 C -0.05716 0.71041 -0.0526 0.70115 -0.05742 0.70671 C -0.05846 0.70787 -0.05911 0.71018 -0.06002 0.71134 C -0.06302 0.71574 -0.06289 0.71481 -0.06575 0.71898 C -0.0681 0.72106 -0.07031 0.72453 -0.07252 0.72754 C -0.07356 0.72893 -0.07448 0.73101 -0.07578 0.73171 C -0.07721 0.7331 -0.07877 0.73356 -0.07994 0.73518 C -0.08099 0.73611 -0.08177 0.73703 -0.08255 0.73819 C -0.08476 0.73981 -0.08724 0.74074 -0.08919 0.74375 C -0.09049 0.74583 -0.09192 0.74814 -0.09336 0.74976 C -0.09414 0.75069 -0.09492 0.75069 -0.0957 0.75115 C -0.09687 0.75231 -0.09791 0.75324 -0.09909 0.75393 C -0.10065 0.75532 -0.1026 0.75532 -0.10403 0.75694 C -0.11132 0.76551 -0.09961 0.75231 -0.11172 0.76296 C -0.11276 0.76389 -0.11367 0.76551 -0.11497 0.76597 C -0.11744 0.76689 -0.11992 0.76689 -0.12239 0.76759 L -0.12916 0.76898 C -0.13086 0.76944 -0.13255 0.7699 -0.13411 0.77014 C -0.13632 0.77152 -0.13841 0.77314 -0.14075 0.77361 C -0.14609 0.77453 -0.17461 0.77615 -0.17656 0.77615 L -0.24739 0.77476 C -0.25182 0.77453 -0.25625 0.77245 -0.26067 0.77199 C -0.2651 0.77152 -0.27291 0.77014 -0.27734 0.76898 C -0.28216 0.76759 -0.28685 0.76643 -0.29153 0.76435 C -0.29297 0.76389 -0.2944 0.76389 -0.2957 0.76296 C -0.29791 0.76203 -0.30026 0.76157 -0.30234 0.75995 C -0.30351 0.75926 -0.30455 0.75787 -0.30573 0.75694 C -0.30729 0.75625 -0.30911 0.75625 -0.31067 0.75532 C -0.31302 0.75486 -0.3151 0.75347 -0.31744 0.75277 C -0.31875 0.75231 -0.32018 0.75139 -0.32161 0.75115 C -0.33164 0.74676 -0.31041 0.75486 -0.32903 0.74375 L -0.33151 0.74213 C -0.33268 0.74074 -0.33372 0.73912 -0.33489 0.73819 C -0.33567 0.73703 -0.33672 0.73611 -0.33737 0.73518 C -0.33815 0.73356 -0.33841 0.73171 -0.33906 0.73055 C -0.33984 0.72939 -0.34062 0.72847 -0.34153 0.72754 C -0.34231 0.72662 -0.34414 0.72592 -0.34414 0.72639 L -0.34414 0.72592 " pathEditMode="relative" rAng="0" ptsTypes="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2" y="38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301 L 4.375E-6 0.03033 C 0.01966 0.03056 0.0664 0.03102 0.0914 0.03287 C 0.09466 0.0331 0.09791 0.03426 0.1013 0.03449 C 0.11224 0.03519 0.12304 0.03542 0.13398 0.03588 L 0.14974 0.0375 C 0.15625 0.03797 0.16276 0.0382 0.16914 0.03889 C 0.18763 0.04074 0.17018 0.03959 0.18984 0.04329 C 0.19427 0.04422 0.19882 0.04422 0.20325 0.04491 C 0.20572 0.04514 0.2082 0.04584 0.21054 0.0463 C 0.21458 0.04676 0.21757 0.04722 0.22135 0.04769 C 0.22369 0.04815 0.22617 0.04885 0.22877 0.04931 C 0.23476 0.05 0.24088 0.05023 0.24687 0.0507 C 0.26888 0.05463 0.24414 0.04931 0.26158 0.0551 C 0.2638 0.05602 0.26627 0.05602 0.26888 0.05672 C 0.27083 0.05718 0.27304 0.05741 0.27487 0.0581 C 0.27721 0.05903 0.27968 0.06042 0.28216 0.06111 L 0.28711 0.0625 C 0.28815 0.06412 0.28919 0.06597 0.29049 0.06713 C 0.29974 0.07269 0.29414 0.06343 0.30403 0.07153 C 0.3052 0.07246 0.30664 0.07338 0.30781 0.07454 C 0.3095 0.07593 0.31067 0.07755 0.3125 0.07894 C 0.31367 0.07963 0.31523 0.07963 0.31614 0.08033 C 0.31731 0.08125 0.31822 0.08264 0.31979 0.08334 C 0.322 0.08449 0.32434 0.08519 0.32695 0.08635 C 0.32825 0.08681 0.32968 0.08681 0.33046 0.08773 C 0.33684 0.09283 0.33138 0.08935 0.34049 0.09213 C 0.34296 0.09306 0.34505 0.09445 0.34765 0.09514 L 0.3526 0.09676 C 0.35872 0.10185 0.35338 0.09815 0.36237 0.10116 C 0.36458 0.10185 0.36705 0.10324 0.36953 0.10417 C 0.37187 0.10486 0.37565 0.10579 0.37799 0.10695 C 0.37981 0.10787 0.38125 0.1088 0.38307 0.10996 C 0.38398 0.11088 0.38515 0.11204 0.38658 0.11297 C 0.38776 0.11366 0.38906 0.11366 0.3901 0.11435 C 0.39765 0.11968 0.39739 0.12408 0.39739 0.11898 L 0.39739 0.11922 " pathEditMode="relative" rAng="0" ptsTypes="AAAAAAAAAAAAAAAAAAAAAAAAAAAAAAAAAAAAA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70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EB00B83-3DB3-47C4-AA5F-1F73ACFB1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35" b="89724" l="5470" r="91725">
                        <a14:foregroundMark x1="23983" y1="10276" x2="34081" y2="9663"/>
                        <a14:foregroundMark x1="34081" y1="9663" x2="54137" y2="10123"/>
                        <a14:foregroundMark x1="18654" y1="33129" x2="34222" y2="32209"/>
                        <a14:foregroundMark x1="34222" y1="32209" x2="49229" y2="32975"/>
                        <a14:foregroundMark x1="18373" y1="64264" x2="52174" y2="59202"/>
                        <a14:foregroundMark x1="19215" y1="9202" x2="42076" y2="11350"/>
                        <a14:foregroundMark x1="42076" y1="11350" x2="63394" y2="6288"/>
                        <a14:foregroundMark x1="6592" y1="8742" x2="6592" y2="8742"/>
                        <a14:foregroundMark x1="11080" y1="8742" x2="11220" y2="9663"/>
                        <a14:foregroundMark x1="5750" y1="64724" x2="5750" y2="64724"/>
                        <a14:foregroundMark x1="91725" y1="83282" x2="91725" y2="83282"/>
                        <a14:foregroundMark x1="91725" y1="83282" x2="91725" y2="83282"/>
                        <a14:foregroundMark x1="90323" y1="80828" x2="90884" y2="80828"/>
                        <a14:foregroundMark x1="5470" y1="11043" x2="5470" y2="11043"/>
                        <a14:backgroundMark x1="81066" y1="23773" x2="80084" y2="38804"/>
                        <a14:backgroundMark x1="34502" y1="51534" x2="58065" y2="51534"/>
                        <a14:backgroundMark x1="58065" y1="51534" x2="76858" y2="52607"/>
                        <a14:backgroundMark x1="31136" y1="24080" x2="61150" y2="22853"/>
                        <a14:backgroundMark x1="61150" y1="22853" x2="70827" y2="23160"/>
                        <a14:backgroundMark x1="70827" y1="23160" x2="80224" y2="20552"/>
                        <a14:backgroundMark x1="80224" y1="20552" x2="81206" y2="19172"/>
                        <a14:backgroundMark x1="81206" y1="27761" x2="85133" y2="60123"/>
                        <a14:backgroundMark x1="75596" y1="56595" x2="76157" y2="34049"/>
                        <a14:backgroundMark x1="82749" y1="71319" x2="79243" y2="68865"/>
                        <a14:backgroundMark x1="26087" y1="50153" x2="15989" y2="48006"/>
                        <a14:backgroundMark x1="15989" y1="48006" x2="8275" y2="42945"/>
                        <a14:backgroundMark x1="8275" y1="42945" x2="6171" y2="32975"/>
                        <a14:backgroundMark x1="6171" y1="32975" x2="9257" y2="23620"/>
                        <a14:backgroundMark x1="9257" y1="23620" x2="18654" y2="22239"/>
                        <a14:backgroundMark x1="18654" y1="22239" x2="24404" y2="22239"/>
                        <a14:backgroundMark x1="26087" y1="46626" x2="59467" y2="48773"/>
                        <a14:backgroundMark x1="59467" y1="48773" x2="49790" y2="46472"/>
                        <a14:backgroundMark x1="49790" y1="46472" x2="40252" y2="48620"/>
                        <a14:backgroundMark x1="40252" y1="48620" x2="28612" y2="55368"/>
                        <a14:backgroundMark x1="73492" y1="69479" x2="80926" y2="64264"/>
                        <a14:backgroundMark x1="80926" y1="64264" x2="74755" y2="71472"/>
                        <a14:backgroundMark x1="74755" y1="71472" x2="71809" y2="70859"/>
                        <a14:backgroundMark x1="15428" y1="74540" x2="15428" y2="74540"/>
                        <a14:backgroundMark x1="22440" y1="73313" x2="22440" y2="73313"/>
                        <a14:backgroundMark x1="28752" y1="73313" x2="28752" y2="73313"/>
                        <a14:backgroundMark x1="35203" y1="73773" x2="35203" y2="73773"/>
                        <a14:backgroundMark x1="40954" y1="73620" x2="40954" y2="73620"/>
                        <a14:backgroundMark x1="45722" y1="73466" x2="45722" y2="73466"/>
                        <a14:backgroundMark x1="54278" y1="73466" x2="54278" y2="73466"/>
                        <a14:backgroundMark x1="59607" y1="74080" x2="59607" y2="74080"/>
                        <a14:backgroundMark x1="66480" y1="72546" x2="66480" y2="72546"/>
                        <a14:backgroundMark x1="62833" y1="72853" x2="16550" y2="73620"/>
                      </a14:backgroundRemoval>
                    </a14:imgEffect>
                  </a14:imgLayer>
                </a14:imgProps>
              </a:ext>
            </a:extLst>
          </a:blip>
          <a:srcRect t="73519"/>
          <a:stretch/>
        </p:blipFill>
        <p:spPr>
          <a:xfrm>
            <a:off x="-455131" y="338209"/>
            <a:ext cx="5433531" cy="1315758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EE94C597-7D4A-43BB-87BE-C6230C838F62}"/>
              </a:ext>
            </a:extLst>
          </p:cNvPr>
          <p:cNvSpPr/>
          <p:nvPr/>
        </p:nvSpPr>
        <p:spPr>
          <a:xfrm>
            <a:off x="-3994224" y="1026459"/>
            <a:ext cx="4666129" cy="434788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D13201-45C2-496D-9B53-3D0620F21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88312" l="3779" r="94041">
                        <a14:foregroundMark x1="9012" y1="42857" x2="54070" y2="61688"/>
                        <a14:foregroundMark x1="54070" y1="61688" x2="74855" y2="57143"/>
                        <a14:foregroundMark x1="74855" y1="57143" x2="85320" y2="61688"/>
                        <a14:foregroundMark x1="85320" y1="61688" x2="94186" y2="59091"/>
                        <a14:foregroundMark x1="13663" y1="44156" x2="12645" y2="54545"/>
                        <a14:foregroundMark x1="7703" y1="51299" x2="7703" y2="51299"/>
                        <a14:foregroundMark x1="9448" y1="24026" x2="9448" y2="24026"/>
                        <a14:foregroundMark x1="9157" y1="25974" x2="18169" y2="48701"/>
                        <a14:foregroundMark x1="18169" y1="48701" x2="42442" y2="38961"/>
                        <a14:foregroundMark x1="42442" y1="38961" x2="64390" y2="49351"/>
                        <a14:foregroundMark x1="64390" y1="49351" x2="84593" y2="39610"/>
                        <a14:foregroundMark x1="84593" y1="39610" x2="94186" y2="42208"/>
                        <a14:foregroundMark x1="94186" y1="42208" x2="94186" y2="42208"/>
                        <a14:foregroundMark x1="3779" y1="46753" x2="3779" y2="46753"/>
                        <a14:foregroundMark x1="12645" y1="59091" x2="8721" y2="59740"/>
                        <a14:foregroundMark x1="12645" y1="27273" x2="12645" y2="27273"/>
                        <a14:backgroundMark x1="3779" y1="19481" x2="4215" y2="194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421111" y="-153435"/>
            <a:ext cx="4392868" cy="9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23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718 L -0.00078 -0.00695 C 0.00013 -0.00324 0.00117 0.00092 0.0026 0.00463 C 0.00351 0.00602 0.00507 0.00625 0.00573 0.00764 C 0.00638 0.0088 0.00612 0.01065 0.00664 0.01204 C 0.00768 0.01505 0.00885 0.01829 0.01041 0.02083 C 0.01119 0.02245 0.01211 0.02407 0.01328 0.02523 C 0.0233 0.03773 0.01523 0.02569 0.02135 0.03565 C 0.022 0.03727 0.02213 0.03866 0.02252 0.04005 C 0.02382 0.04421 0.02513 0.04583 0.02721 0.04907 C 0.03007 0.06342 0.02526 0.04097 0.03007 0.05949 C 0.03073 0.06227 0.03073 0.06574 0.0319 0.06829 C 0.03242 0.06967 0.03307 0.07106 0.03372 0.07268 C 0.03424 0.07407 0.03424 0.07569 0.03463 0.07708 C 0.03489 0.0787 0.0358 0.08009 0.03646 0.08171 C 0.03685 0.0831 0.03685 0.08472 0.0375 0.08611 C 0.03867 0.09028 0.0401 0.09167 0.04192 0.09491 L 0.04466 0.10833 C 0.04531 0.10972 0.04531 0.11134 0.04596 0.11227 C 0.047 0.11551 0.04896 0.11829 0.04935 0.12153 L 0.05234 0.13495 C 0.05273 0.13634 0.05273 0.13819 0.05338 0.13935 C 0.05612 0.14653 0.05481 0.14213 0.05716 0.15278 L 0.05794 0.15717 C 0.05833 0.15856 0.05859 0.16018 0.05885 0.16157 C 0.05911 0.16366 0.05937 0.16551 0.05989 0.16759 C 0.06198 0.17801 0.06132 0.17361 0.06263 0.18241 C 0.06497 0.20023 0.06172 0.17685 0.06445 0.20162 C 0.06471 0.20324 0.06497 0.20463 0.06536 0.20602 C 0.06588 0.2081 0.06614 0.20995 0.0664 0.21204 C 0.06836 0.22893 0.06601 0.21597 0.06914 0.23102 C 0.06953 0.23657 0.06979 0.2419 0.07005 0.24745 C 0.07031 0.2493 0.07096 0.25162 0.07122 0.25324 C 0.07148 0.25694 0.07174 0.26018 0.072 0.26342 C 0.07239 0.26829 0.07265 0.27245 0.07278 0.27685 C 0.07304 0.27917 0.07369 0.28125 0.07396 0.28287 C 0.07604 0.30116 0.07369 0.28426 0.07578 0.29792 C 0.07604 0.30324 0.07604 0.3088 0.07669 0.31412 C 0.07695 0.31736 0.07786 0.3206 0.07786 0.32454 C 0.07786 0.34398 0.07721 0.36319 0.07669 0.38241 C 0.07669 0.38518 0.07526 0.39282 0.07474 0.39583 C 0.07448 0.39815 0.07422 0.40069 0.07396 0.40324 C 0.07369 0.40602 0.0733 0.40926 0.07278 0.41204 C 0.07252 0.41505 0.07161 0.41782 0.07122 0.42106 C 0.07096 0.42292 0.07057 0.425 0.07005 0.42685 C 0.06979 0.42847 0.06875 0.42963 0.0681 0.43125 C 0.06744 0.43426 0.06744 0.43773 0.0664 0.44028 C 0.06575 0.44167 0.06497 0.44305 0.06445 0.44467 C 0.06419 0.44606 0.06393 0.44768 0.06354 0.44907 C 0.06315 0.45069 0.06237 0.45185 0.06172 0.45324 C 0.06132 0.45486 0.06106 0.45671 0.06067 0.4581 C 0.06028 0.45949 0.05937 0.46088 0.05885 0.4625 C 0.05534 0.47546 0.05937 0.46736 0.05429 0.47546 C 0.05221 0.48819 0.05468 0.47546 0.05143 0.48611 C 0.05091 0.48704 0.05117 0.48866 0.05052 0.49051 C 0.04935 0.49259 0.04778 0.49421 0.04661 0.4963 C 0.04583 0.49884 0.04492 0.50139 0.04375 0.5037 C 0.04336 0.50532 0.04271 0.50671 0.04192 0.50833 C 0.0414 0.51042 0.04075 0.5125 0.04023 0.51435 C 0.03984 0.51597 0.03893 0.5169 0.03841 0.51852 C 0.03802 0.51991 0.03776 0.52153 0.0375 0.52315 C 0.03724 0.525 0.03724 0.52708 0.03646 0.52917 C 0.0358 0.53055 0.03463 0.53171 0.03372 0.53356 C 0.03346 0.53472 0.03307 0.53611 0.03281 0.53773 C 0.03216 0.53935 0.03138 0.54028 0.03086 0.54236 C 0.03034 0.54421 0.03034 0.5463 0.03007 0.54838 C 0.02903 0.55231 0.02682 0.55602 0.02604 0.55995 C 0.02382 0.57014 0.02682 0.55787 0.0233 0.57014 C 0.02317 0.57176 0.02317 0.57361 0.02252 0.57477 C 0.02187 0.57616 0.02044 0.57708 0.01966 0.57778 C 0.01823 0.58032 0.01666 0.58333 0.01601 0.58634 C 0.01549 0.58796 0.01588 0.59028 0.01497 0.59097 C 0.01406 0.59236 0.01237 0.5919 0.01119 0.59282 C 0.00846 0.59907 0.00807 0.60162 0.00481 0.60602 C 0.00377 0.60717 0.0026 0.6081 0.00195 0.60903 C -0.00013 0.61319 -0.00013 0.61458 -0.00287 0.61782 C -0.00352 0.61875 -0.00482 0.61967 -0.00573 0.62083 C -0.00703 0.62292 -0.00808 0.62523 -0.00925 0.62824 C -0.0099 0.6294 -0.01029 0.63148 -0.0112 0.63287 C -0.01224 0.6338 -0.01368 0.6338 -0.01485 0.63542 C -0.01602 0.63704 -0.0168 0.63889 -0.01758 0.64005 C -0.01875 0.64143 -0.02045 0.64143 -0.02149 0.64305 C -0.03047 0.65463 -0.02344 0.65 -0.02995 0.65324 C -0.03347 0.6618 -0.02956 0.65417 -0.03542 0.66088 C -0.03659 0.6618 -0.03737 0.66389 -0.03828 0.66528 C -0.04154 0.66944 -0.04519 0.67384 -0.04857 0.67801 C -0.05052 0.68102 -0.05209 0.68356 -0.05417 0.68565 L -0.05964 0.69213 C -0.06407 0.70139 -0.05899 0.69213 -0.06433 0.69768 C -0.0655 0.69884 -0.06628 0.70116 -0.06719 0.70231 C -0.07071 0.70671 -0.07058 0.70579 -0.0737 0.70995 C -0.07631 0.71204 -0.07891 0.71551 -0.08125 0.71852 C -0.08243 0.71991 -0.08347 0.72199 -0.0849 0.72268 C -0.08659 0.72407 -0.08828 0.72454 -0.08959 0.72616 C -0.09076 0.72708 -0.09167 0.72801 -0.09245 0.72917 C -0.09506 0.73079 -0.09779 0.73171 -0.1 0.73472 C -0.10157 0.7368 -0.10313 0.73912 -0.10469 0.74074 C -0.1056 0.74167 -0.10638 0.74167 -0.10729 0.74213 C -0.1086 0.74329 -0.1099 0.74421 -0.1112 0.74491 C -0.11289 0.7463 -0.11498 0.7463 -0.11654 0.74792 C -0.12474 0.75648 -0.11172 0.74329 -0.12539 0.75393 C -0.12657 0.75486 -0.12748 0.75648 -0.12891 0.75694 C -0.13164 0.75787 -0.13451 0.75787 -0.13724 0.75856 L -0.14493 0.75995 C -0.14675 0.76042 -0.14857 0.76088 -0.15039 0.76111 C -0.15287 0.7625 -0.15521 0.76412 -0.15782 0.76458 C -0.16381 0.76551 -0.19571 0.76713 -0.19779 0.76713 L -0.27709 0.76574 C -0.28216 0.76551 -0.28698 0.76342 -0.29206 0.76296 C -0.29714 0.7625 -0.30586 0.76111 -0.31068 0.75995 C -0.31615 0.75856 -0.32149 0.75741 -0.3267 0.75532 C -0.32826 0.75486 -0.32995 0.75486 -0.33138 0.75393 C -0.33386 0.75301 -0.33633 0.75255 -0.33881 0.75092 C -0.34011 0.75023 -0.34128 0.74884 -0.34258 0.74792 C -0.34427 0.74722 -0.34649 0.74722 -0.34818 0.7463 C -0.35078 0.74583 -0.353 0.74444 -0.35573 0.74375 C -0.35716 0.74329 -0.35873 0.74236 -0.36029 0.74213 C -0.37175 0.73773 -0.34792 0.74583 -0.36862 0.73472 L -0.37149 0.7331 C -0.37279 0.73171 -0.37396 0.73009 -0.37526 0.72917 C -0.37618 0.72801 -0.37722 0.72708 -0.37813 0.72616 C -0.37904 0.72454 -0.3793 0.72268 -0.37995 0.72153 C -0.38086 0.72037 -0.38177 0.71944 -0.38269 0.71852 C -0.3836 0.71759 -0.38581 0.7169 -0.38581 0.71736 L -0.38581 0.7169 " pathEditMode="relative" rAng="0" ptsTypes="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26" y="38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-0.02408 L -0.00703 -0.02385 L 0.02435 -0.02269 C 0.02995 -0.02246 0.04765 -0.02061 0.05416 -0.01968 C 0.06211 -0.01875 0.06992 -0.01737 0.07773 -0.01667 L 0.09791 -0.01528 C 0.10664 -0.01436 0.11536 -0.01274 0.12422 -0.01227 C 0.14609 -0.01135 0.16862 -0.01135 0.19049 -0.01088 L 0.20416 -0.00926 C 0.20976 -0.0088 0.21497 -0.00857 0.22031 -0.00787 C 0.22239 -0.00764 0.22435 -0.00672 0.22656 -0.00649 C 0.2345 -0.00487 0.23581 -0.00556 0.24258 -0.00348 C 0.24388 -0.00301 0.24492 -0.00255 0.24635 -0.00186 C 0.24961 -0.00047 0.25299 0.00115 0.25625 0.00254 C 0.25742 0.003 0.25859 0.00347 0.25989 0.00393 C 0.26263 0.00486 0.26601 0.00555 0.26875 0.00694 C 0.28646 0.01643 0.26653 0.00648 0.28229 0.01597 C 0.28333 0.01666 0.28476 0.01666 0.28607 0.01736 C 0.28841 0.01875 0.28997 0.0206 0.29219 0.02175 C 0.29336 0.02245 0.29479 0.02245 0.29609 0.02338 C 0.29857 0.025 0.30065 0.02754 0.30338 0.02916 C 0.30521 0.03009 0.30677 0.03125 0.30859 0.03217 C 0.30963 0.03287 0.31107 0.03287 0.31211 0.03356 C 0.31471 0.03541 0.31693 0.03773 0.31953 0.03958 C 0.32096 0.0405 0.322 0.04189 0.32318 0.04259 L 0.33073 0.0456 C 0.33203 0.04583 0.33333 0.04583 0.3345 0.04675 L 0.3418 0.053 C 0.34323 0.05393 0.34414 0.05532 0.3457 0.05601 L 0.34948 0.05717 C 0.35052 0.05879 0.35182 0.06064 0.35312 0.0618 C 0.36172 0.06851 0.35143 0.05532 0.36185 0.06759 C 0.36797 0.075 0.36107 0.07037 0.36706 0.07384 L 0.36706 0.07407 " pathEditMode="relative" rAng="0" ptsTypes="AAAAAAAAAAAAAAAAAAAAAAAAAAAAAAAA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11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D13201-45C2-496D-9B53-3D0620F21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312" l="3779" r="94041">
                        <a14:foregroundMark x1="9012" y1="42857" x2="54070" y2="61688"/>
                        <a14:foregroundMark x1="54070" y1="61688" x2="74855" y2="57143"/>
                        <a14:foregroundMark x1="74855" y1="57143" x2="85320" y2="61688"/>
                        <a14:foregroundMark x1="85320" y1="61688" x2="94186" y2="59091"/>
                        <a14:foregroundMark x1="13663" y1="44156" x2="12645" y2="54545"/>
                        <a14:foregroundMark x1="7703" y1="51299" x2="7703" y2="51299"/>
                        <a14:foregroundMark x1="9448" y1="24026" x2="9448" y2="24026"/>
                        <a14:foregroundMark x1="9157" y1="25974" x2="18169" y2="48701"/>
                        <a14:foregroundMark x1="18169" y1="48701" x2="42442" y2="38961"/>
                        <a14:foregroundMark x1="42442" y1="38961" x2="64390" y2="49351"/>
                        <a14:foregroundMark x1="64390" y1="49351" x2="84593" y2="39610"/>
                        <a14:foregroundMark x1="84593" y1="39610" x2="94186" y2="42208"/>
                        <a14:foregroundMark x1="94186" y1="42208" x2="94186" y2="42208"/>
                        <a14:foregroundMark x1="3779" y1="46753" x2="3779" y2="46753"/>
                        <a14:foregroundMark x1="12645" y1="59091" x2="8721" y2="59740"/>
                        <a14:foregroundMark x1="12645" y1="27273" x2="12645" y2="27273"/>
                        <a14:backgroundMark x1="3779" y1="19481" x2="4215" y2="194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00" y="338209"/>
            <a:ext cx="4392868" cy="983288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EE94C597-7D4A-43BB-87BE-C6230C838F62}"/>
              </a:ext>
            </a:extLst>
          </p:cNvPr>
          <p:cNvSpPr/>
          <p:nvPr/>
        </p:nvSpPr>
        <p:spPr>
          <a:xfrm>
            <a:off x="-3994224" y="1026459"/>
            <a:ext cx="4666129" cy="434788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7EDF639-AE82-4D87-B0CE-DB90C0E99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84" b="89865" l="2289" r="95775">
                        <a14:foregroundMark x1="13380" y1="32432" x2="25176" y2="60135"/>
                        <a14:foregroundMark x1="25176" y1="60135" x2="48944" y2="50000"/>
                        <a14:foregroundMark x1="48944" y1="50000" x2="85563" y2="57432"/>
                        <a14:foregroundMark x1="85563" y1="57432" x2="95775" y2="41892"/>
                        <a14:foregroundMark x1="95775" y1="41892" x2="95775" y2="39189"/>
                        <a14:foregroundMark x1="23239" y1="43243" x2="60915" y2="53378"/>
                        <a14:foregroundMark x1="60915" y1="53378" x2="72535" y2="52703"/>
                        <a14:foregroundMark x1="72535" y1="52703" x2="59331" y2="36486"/>
                        <a14:foregroundMark x1="59331" y1="36486" x2="74120" y2="35135"/>
                        <a14:foregroundMark x1="74120" y1="35135" x2="42430" y2="35135"/>
                        <a14:foregroundMark x1="42430" y1="35135" x2="64965" y2="42568"/>
                        <a14:foregroundMark x1="64965" y1="42568" x2="44014" y2="52703"/>
                        <a14:foregroundMark x1="44014" y1="52703" x2="59331" y2="56757"/>
                        <a14:foregroundMark x1="59331" y1="56757" x2="72359" y2="56081"/>
                        <a14:foregroundMark x1="72359" y1="56081" x2="60739" y2="38514"/>
                        <a14:foregroundMark x1="60739" y1="38514" x2="48063" y2="35135"/>
                        <a14:foregroundMark x1="48063" y1="35135" x2="35035" y2="44595"/>
                        <a14:foregroundMark x1="35035" y1="44595" x2="19542" y2="37838"/>
                        <a14:foregroundMark x1="19542" y1="37838" x2="6338" y2="47973"/>
                        <a14:foregroundMark x1="6338" y1="47973" x2="16901" y2="54054"/>
                        <a14:foregroundMark x1="16197" y1="54730" x2="11444" y2="62838"/>
                        <a14:foregroundMark x1="10739" y1="64865" x2="10739" y2="64865"/>
                        <a14:foregroundMark x1="13908" y1="64865" x2="13908" y2="64865"/>
                        <a14:foregroundMark x1="2289" y1="52027" x2="2289" y2="52027"/>
                        <a14:backgroundMark x1="704" y1="30405" x2="704" y2="304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842529" y="-108938"/>
            <a:ext cx="3602926" cy="93879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39AA3A5B-28C1-45F7-B404-DAF4923CC5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673" b="89720" l="3468" r="96853">
                        <a14:foregroundMark x1="10918" y1="30374" x2="44701" y2="38084"/>
                        <a14:foregroundMark x1="44701" y1="38084" x2="68272" y2="30607"/>
                        <a14:foregroundMark x1="68272" y1="30607" x2="87155" y2="34112"/>
                        <a14:foregroundMark x1="7579" y1="82477" x2="15286" y2="83879"/>
                        <a14:foregroundMark x1="31214" y1="83879" x2="39563" y2="85280"/>
                        <a14:foregroundMark x1="53372" y1="83178" x2="64355" y2="86449"/>
                        <a14:foregroundMark x1="81631" y1="82009" x2="92678" y2="83645"/>
                        <a14:foregroundMark x1="62620" y1="11682" x2="62620" y2="32477"/>
                        <a14:foregroundMark x1="62620" y1="32477" x2="57354" y2="43224"/>
                        <a14:foregroundMark x1="57354" y1="43224" x2="46500" y2="30374"/>
                        <a14:foregroundMark x1="46500" y1="30374" x2="42132" y2="32243"/>
                        <a14:foregroundMark x1="42132" y1="32243" x2="39114" y2="46495"/>
                        <a14:foregroundMark x1="39114" y1="46495" x2="34489" y2="31542"/>
                        <a14:foregroundMark x1="34489" y1="31542" x2="32755" y2="16589"/>
                        <a14:foregroundMark x1="32755" y1="16589" x2="23507" y2="36682"/>
                        <a14:foregroundMark x1="23507" y1="36682" x2="18497" y2="37617"/>
                        <a14:foregroundMark x1="18497" y1="37617" x2="12139" y2="30841"/>
                        <a14:foregroundMark x1="12139" y1="30841" x2="11689" y2="12617"/>
                        <a14:foregroundMark x1="11689" y1="12617" x2="7771" y2="23364"/>
                        <a14:foregroundMark x1="7771" y1="23364" x2="12524" y2="36449"/>
                        <a14:foregroundMark x1="12524" y1="36449" x2="12781" y2="36449"/>
                        <a14:foregroundMark x1="39756" y1="16822" x2="56005" y2="32009"/>
                        <a14:foregroundMark x1="56005" y1="32009" x2="67566" y2="32477"/>
                        <a14:foregroundMark x1="67566" y1="32477" x2="76493" y2="42757"/>
                        <a14:foregroundMark x1="76493" y1="42757" x2="81503" y2="39720"/>
                        <a14:foregroundMark x1="81503" y1="39720" x2="89274" y2="50000"/>
                        <a14:foregroundMark x1="89274" y1="50000" x2="90430" y2="33411"/>
                        <a14:foregroundMark x1="90430" y1="33411" x2="89274" y2="17523"/>
                        <a14:foregroundMark x1="89274" y1="17523" x2="85164" y2="14019"/>
                        <a14:foregroundMark x1="85164" y1="14019" x2="80732" y2="21262"/>
                        <a14:foregroundMark x1="80732" y1="21262" x2="74438" y2="45093"/>
                        <a14:foregroundMark x1="74438" y1="45093" x2="69685" y2="50935"/>
                        <a14:foregroundMark x1="69685" y1="50935" x2="60373" y2="53505"/>
                        <a14:foregroundMark x1="60373" y1="53505" x2="55748" y2="29673"/>
                        <a14:foregroundMark x1="55748" y1="29673" x2="57868" y2="14720"/>
                        <a14:foregroundMark x1="57868" y1="14720" x2="61593" y2="21729"/>
                        <a14:foregroundMark x1="61593" y1="21729" x2="60180" y2="37383"/>
                        <a14:foregroundMark x1="60180" y1="37383" x2="51509" y2="48364"/>
                        <a14:foregroundMark x1="51509" y1="48364" x2="43160" y2="50000"/>
                        <a14:foregroundMark x1="43160" y1="50000" x2="38857" y2="56308"/>
                        <a14:foregroundMark x1="38857" y1="56308" x2="34361" y2="55841"/>
                        <a14:foregroundMark x1="34361" y1="55841" x2="31985" y2="34112"/>
                        <a14:foregroundMark x1="31985" y1="34112" x2="33526" y2="18458"/>
                        <a14:foregroundMark x1="33526" y1="18458" x2="37829" y2="12383"/>
                        <a14:foregroundMark x1="37829" y1="12383" x2="41940" y2="11449"/>
                        <a14:foregroundMark x1="41940" y1="11449" x2="46500" y2="16121"/>
                        <a14:foregroundMark x1="46500" y1="16121" x2="49968" y2="23832"/>
                        <a14:foregroundMark x1="49968" y1="23832" x2="54078" y2="27336"/>
                        <a14:foregroundMark x1="16506" y1="38785" x2="11432" y2="42056"/>
                        <a14:foregroundMark x1="11432" y1="42056" x2="7129" y2="36215"/>
                        <a14:foregroundMark x1="7129" y1="36215" x2="10662" y2="29206"/>
                        <a14:foregroundMark x1="10662" y1="29206" x2="18754" y2="41589"/>
                        <a14:foregroundMark x1="18754" y1="41589" x2="27425" y2="45093"/>
                        <a14:foregroundMark x1="27425" y1="45093" x2="33719" y2="41822"/>
                        <a14:foregroundMark x1="33719" y1="41822" x2="37380" y2="31542"/>
                        <a14:foregroundMark x1="37380" y1="31542" x2="41554" y2="28505"/>
                        <a14:foregroundMark x1="41554" y1="28505" x2="48748" y2="30374"/>
                        <a14:foregroundMark x1="48748" y1="30374" x2="54207" y2="30140"/>
                        <a14:foregroundMark x1="54207" y1="30140" x2="80668" y2="41822"/>
                        <a14:foregroundMark x1="80668" y1="41822" x2="80796" y2="26402"/>
                        <a14:foregroundMark x1="80796" y1="26402" x2="82402" y2="12850"/>
                        <a14:foregroundMark x1="82402" y1="12850" x2="86513" y2="11916"/>
                        <a14:foregroundMark x1="86513" y1="11916" x2="89724" y2="23364"/>
                        <a14:foregroundMark x1="89724" y1="23364" x2="90173" y2="38785"/>
                        <a14:foregroundMark x1="90173" y1="38785" x2="87412" y2="49533"/>
                        <a14:foregroundMark x1="87412" y1="49533" x2="82723" y2="55607"/>
                        <a14:foregroundMark x1="82723" y1="55607" x2="79512" y2="49299"/>
                        <a14:foregroundMark x1="79062" y1="82243" x2="88953" y2="83645"/>
                        <a14:foregroundMark x1="88953" y1="83645" x2="93770" y2="82710"/>
                        <a14:foregroundMark x1="96853" y1="83178" x2="96853" y2="83178"/>
                        <a14:foregroundMark x1="59473" y1="45327" x2="82338" y2="19626"/>
                        <a14:foregroundMark x1="82338" y1="19626" x2="84907" y2="6308"/>
                        <a14:foregroundMark x1="84907" y1="6308" x2="85356" y2="5841"/>
                        <a14:foregroundMark x1="36930" y1="18224" x2="39114" y2="21495"/>
                        <a14:foregroundMark x1="36866" y1="5374" x2="36866" y2="5374"/>
                        <a14:foregroundMark x1="60886" y1="4673" x2="60886" y2="4673"/>
                        <a14:foregroundMark x1="39756" y1="81308" x2="43674" y2="83645"/>
                        <a14:foregroundMark x1="43674" y1="83645" x2="38536" y2="84813"/>
                        <a14:foregroundMark x1="3468" y1="84579" x2="3468" y2="84579"/>
                        <a14:foregroundMark x1="12267" y1="35981" x2="13102" y2="20327"/>
                        <a14:foregroundMark x1="13102" y1="20327" x2="17084" y2="23131"/>
                        <a14:foregroundMark x1="17084" y1="23131" x2="17983" y2="25467"/>
                        <a14:foregroundMark x1="12331" y1="5374" x2="12331" y2="5374"/>
                        <a14:foregroundMark x1="82980" y1="29206" x2="86063" y2="19393"/>
                        <a14:foregroundMark x1="86063" y1="19393" x2="81696" y2="20093"/>
                        <a14:foregroundMark x1="81696" y1="20093" x2="85742" y2="21963"/>
                        <a14:foregroundMark x1="85742" y1="21963" x2="88118" y2="34579"/>
                        <a14:foregroundMark x1="27810" y1="83645" x2="32498" y2="83879"/>
                        <a14:foregroundMark x1="29480" y1="86682" x2="38343" y2="87383"/>
                        <a14:foregroundMark x1="38343" y1="87383" x2="42839" y2="86215"/>
                        <a14:foregroundMark x1="42839" y1="86215" x2="38471" y2="83411"/>
                        <a14:foregroundMark x1="38471" y1="83411" x2="42582" y2="87850"/>
                        <a14:foregroundMark x1="42582" y1="87850" x2="46949" y2="878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632" y="1913925"/>
            <a:ext cx="11865368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1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-6.25E-7 0.00023 C 0.00104 0.00393 0.00195 0.0081 0.00326 0.0118 C 0.00417 0.01319 0.00547 0.01342 0.00612 0.01481 C 0.00664 0.01597 0.00638 0.01782 0.00703 0.01921 C 0.00794 0.02222 0.00899 0.02546 0.01055 0.028 C 0.01133 0.02962 0.01211 0.03125 0.01302 0.0324 C 0.0224 0.0449 0.01497 0.03287 0.0207 0.04282 C 0.02122 0.04444 0.02135 0.04583 0.02175 0.04722 C 0.02292 0.05138 0.02422 0.053 0.02604 0.05625 C 0.02865 0.0706 0.02435 0.04814 0.02865 0.06666 C 0.0293 0.06944 0.0293 0.07291 0.03047 0.07546 C 0.03099 0.07685 0.03151 0.07824 0.03216 0.07986 C 0.03255 0.08125 0.03255 0.08287 0.03294 0.08425 C 0.03333 0.08587 0.03412 0.08726 0.03477 0.08888 C 0.03516 0.09027 0.03516 0.09189 0.03555 0.09328 C 0.03672 0.09745 0.03802 0.09884 0.03971 0.10208 L 0.04232 0.1155 C 0.04284 0.11689 0.04284 0.11851 0.04349 0.11944 C 0.0444 0.12268 0.04622 0.12546 0.04675 0.1287 L 0.04948 0.14212 C 0.04974 0.14351 0.04974 0.14537 0.05039 0.14652 C 0.05287 0.1537 0.05169 0.1493 0.05391 0.15995 L 0.05469 0.16435 C 0.05495 0.16574 0.05521 0.16736 0.05547 0.16875 C 0.05573 0.17083 0.05599 0.17268 0.05651 0.17476 C 0.05833 0.18518 0.05781 0.18078 0.05885 0.18958 C 0.0612 0.2074 0.05807 0.18402 0.06068 0.20879 C 0.06094 0.21041 0.0612 0.2118 0.06146 0.21319 C 0.06198 0.21527 0.06224 0.21712 0.0625 0.21921 C 0.06432 0.23611 0.06211 0.22314 0.0651 0.23819 C 0.06537 0.24375 0.0655 0.24907 0.06576 0.25462 C 0.06602 0.25648 0.06667 0.25879 0.06693 0.26041 C 0.06719 0.26412 0.06745 0.26736 0.06771 0.2706 C 0.06797 0.27546 0.06823 0.27962 0.06836 0.28402 C 0.06862 0.28634 0.06914 0.28842 0.0694 0.29004 C 0.07149 0.30833 0.06914 0.29143 0.07122 0.30509 C 0.07149 0.31041 0.07149 0.31597 0.07201 0.32129 C 0.07227 0.32453 0.07305 0.32777 0.07305 0.33171 C 0.07305 0.35115 0.07253 0.37037 0.07201 0.38958 C 0.07201 0.39236 0.0707 0.4 0.07031 0.403 C 0.07005 0.40532 0.06979 0.40787 0.0694 0.41041 C 0.06914 0.41319 0.06888 0.41643 0.06836 0.41921 C 0.0681 0.42222 0.06732 0.425 0.06693 0.42824 C 0.06667 0.43009 0.06628 0.43217 0.06576 0.43402 C 0.0655 0.43564 0.06471 0.4368 0.06406 0.43842 C 0.06354 0.44143 0.06354 0.4449 0.0625 0.44745 C 0.06185 0.44884 0.0612 0.45023 0.06068 0.45185 C 0.06042 0.45324 0.06016 0.45486 0.0599 0.45625 C 0.05938 0.45787 0.05859 0.45902 0.05807 0.46041 C 0.05781 0.46203 0.05755 0.46388 0.05729 0.46527 C 0.0569 0.46666 0.05599 0.46805 0.05547 0.46967 C 0.05208 0.48263 0.05599 0.47453 0.05117 0.48263 C 0.04935 0.49537 0.05156 0.48263 0.04857 0.49328 C 0.04818 0.49421 0.04831 0.49583 0.04779 0.49768 C 0.04675 0.49976 0.04518 0.50138 0.04414 0.50347 C 0.04336 0.50601 0.04258 0.50856 0.04154 0.51087 C 0.04115 0.5125 0.0405 0.51388 0.03971 0.5155 C 0.03919 0.51759 0.03867 0.51967 0.03815 0.52152 C 0.03776 0.52314 0.03698 0.52407 0.03633 0.52569 C 0.03607 0.52708 0.03581 0.5287 0.03555 0.53032 C 0.03529 0.53217 0.03529 0.53425 0.03477 0.53634 C 0.03412 0.53773 0.03294 0.53888 0.03216 0.54074 C 0.0319 0.54189 0.03151 0.54328 0.03125 0.5449 C 0.03073 0.54652 0.02982 0.54745 0.02943 0.54953 C 0.02891 0.55138 0.02891 0.55347 0.02865 0.55555 C 0.02774 0.55949 0.02578 0.56319 0.025 0.56712 C 0.02292 0.57731 0.02578 0.56504 0.0224 0.57731 C 0.02227 0.57893 0.02227 0.58078 0.02175 0.58194 C 0.02109 0.58333 0.01979 0.58425 0.01914 0.58495 C 0.01784 0.5875 0.01628 0.5905 0.01563 0.59351 C 0.01524 0.59513 0.0155 0.59745 0.01471 0.59814 C 0.01393 0.59953 0.01237 0.59907 0.01133 0.6 C 0.00872 0.60625 0.00833 0.60879 0.00521 0.61319 C 0.00443 0.61435 0.00326 0.61527 0.0026 0.6162 C 0.00078 0.62037 0.00078 0.62175 -0.00182 0.625 C -0.00247 0.62592 -0.00365 0.62685 -0.00443 0.628 C -0.0056 0.63009 -0.00677 0.6324 -0.00781 0.63541 C -0.00833 0.63657 -0.00872 0.63865 -0.0095 0.64004 C -0.01055 0.64097 -0.01185 0.64097 -0.01289 0.64259 C -0.01406 0.64421 -0.01471 0.64606 -0.01549 0.64722 C -0.01667 0.64861 -0.0181 0.64861 -0.01901 0.65023 C -0.02747 0.6618 -0.02096 0.65717 -0.02695 0.66041 C -0.03034 0.66898 -0.02656 0.66134 -0.03203 0.66805 C -0.03307 0.66898 -0.03385 0.67106 -0.03463 0.67245 C -0.03776 0.67662 -0.04101 0.68101 -0.04427 0.68518 C -0.04596 0.68819 -0.04753 0.69074 -0.04935 0.69282 L -0.05456 0.6993 C -0.05859 0.70856 -0.05391 0.6993 -0.05885 0.70486 C -0.06003 0.70601 -0.06068 0.70833 -0.06159 0.70949 C -0.06471 0.71388 -0.06458 0.71296 -0.06758 0.71712 C -0.07005 0.71921 -0.07226 0.72268 -0.07461 0.72569 C -0.07565 0.72708 -0.07669 0.72916 -0.07799 0.72986 C -0.07956 0.73125 -0.08112 0.73171 -0.08229 0.73333 C -0.08346 0.73425 -0.08424 0.73518 -0.08503 0.73634 C -0.08737 0.73796 -0.08997 0.73888 -0.09193 0.74189 C -0.09336 0.74398 -0.09479 0.74629 -0.09635 0.74791 C -0.09713 0.74884 -0.09792 0.74884 -0.0987 0.7493 C -0.1 0.75046 -0.10104 0.75138 -0.10221 0.75208 C -0.10391 0.75347 -0.10599 0.75347 -0.10742 0.75509 C -0.11497 0.76365 -0.10286 0.75046 -0.11536 0.76111 C -0.11654 0.76203 -0.11745 0.76365 -0.11875 0.76412 C -0.12135 0.76504 -0.12396 0.76504 -0.12656 0.76574 L -0.13359 0.76712 C -0.13529 0.76759 -0.13711 0.76805 -0.13867 0.76828 C -0.14101 0.76967 -0.14323 0.77129 -0.1457 0.77175 C -0.15117 0.77268 -0.18086 0.7743 -0.18281 0.7743 L -0.25651 0.77291 C -0.26107 0.77268 -0.26575 0.7706 -0.27031 0.77013 C -0.275 0.76967 -0.28307 0.76828 -0.28763 0.76712 C -0.29271 0.76574 -0.29753 0.76458 -0.30247 0.7625 C -0.30391 0.76203 -0.30547 0.76203 -0.30677 0.76111 C -0.30911 0.76018 -0.31159 0.75972 -0.31367 0.7581 C -0.31497 0.7574 -0.31602 0.75601 -0.31719 0.75509 C -0.31888 0.75439 -0.3207 0.75439 -0.3224 0.75347 C -0.32487 0.753 -0.32695 0.75162 -0.32943 0.75092 C -0.33086 0.75046 -0.33229 0.74953 -0.33372 0.7493 C -0.34427 0.7449 -0.32213 0.753 -0.34154 0.74189 L -0.34414 0.74027 C -0.34531 0.73888 -0.34635 0.73726 -0.34766 0.73634 C -0.34844 0.73518 -0.34948 0.73425 -0.35013 0.73333 C -0.35104 0.73171 -0.3513 0.72986 -0.35195 0.7287 C -0.35273 0.72754 -0.35352 0.72662 -0.35456 0.72569 C -0.35534 0.72476 -0.35729 0.72407 -0.35729 0.72453 L -0.35729 0.72407 " pathEditMode="relative" rAng="0" ptsTypes="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19" y="38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 -0.01736 L -0.01666 -0.01713 C 0.00326 -0.0169 0.02292 -0.0169 0.04245 -0.01598 C 0.05326 -0.01551 0.06341 -0.01436 0.07383 -0.01297 C 0.07617 -0.01274 0.07826 -0.01204 0.08021 -0.01158 C 0.08347 -0.01088 0.09623 -0.0088 0.09909 -0.00857 C 0.12344 -0.00602 0.11498 -0.00787 0.14531 -0.00556 C 0.15482 -0.00486 0.16406 -0.00348 0.17383 -0.00255 C 0.22696 0.00185 0.16745 -0.00486 0.22266 0.00185 C 0.23112 0.00509 0.22071 0.00139 0.23516 0.00486 C 0.23659 0.00509 0.23776 0.00578 0.23867 0.00625 C 0.24037 0.00671 0.24206 0.00717 0.24362 0.00764 C 0.25339 0.01597 0.24453 0.00949 0.25886 0.01504 C 0.26107 0.01597 0.26914 0.02152 0.27018 0.02245 C 0.27162 0.02384 0.27253 0.02615 0.27409 0.02708 C 0.27591 0.02824 0.27826 0.02801 0.28034 0.02847 C 0.28164 0.02939 0.28295 0.03055 0.28412 0.03148 C 0.28581 0.03264 0.2875 0.0331 0.28906 0.03449 C 0.30443 0.04699 0.29505 0.04282 0.30417 0.04606 C 0.30703 0.04953 0.30821 0.05162 0.31172 0.0537 C 0.31289 0.05439 0.31433 0.05439 0.3155 0.05486 C 0.3168 0.05578 0.31797 0.0574 0.3194 0.0581 C 0.32045 0.05879 0.32175 0.05879 0.32305 0.05972 C 0.32852 0.06273 0.32474 0.0625 0.328 0.0625 L 0.328 0.06273 " pathEditMode="relative" rAng="0" ptsTypes="AAAAAAAAAAAAAAAAAAAAAAAAA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40" y="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EE94C597-7D4A-43BB-87BE-C6230C838F62}"/>
              </a:ext>
            </a:extLst>
          </p:cNvPr>
          <p:cNvSpPr/>
          <p:nvPr/>
        </p:nvSpPr>
        <p:spPr>
          <a:xfrm>
            <a:off x="-3994224" y="1026459"/>
            <a:ext cx="4666129" cy="434788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7EDF639-AE82-4D87-B0CE-DB90C0E99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84" b="89865" l="2289" r="95775">
                        <a14:foregroundMark x1="13380" y1="32432" x2="25176" y2="60135"/>
                        <a14:foregroundMark x1="25176" y1="60135" x2="48944" y2="50000"/>
                        <a14:foregroundMark x1="48944" y1="50000" x2="85563" y2="57432"/>
                        <a14:foregroundMark x1="85563" y1="57432" x2="95775" y2="41892"/>
                        <a14:foregroundMark x1="95775" y1="41892" x2="95775" y2="39189"/>
                        <a14:foregroundMark x1="23239" y1="43243" x2="60915" y2="53378"/>
                        <a14:foregroundMark x1="60915" y1="53378" x2="72535" y2="52703"/>
                        <a14:foregroundMark x1="72535" y1="52703" x2="59331" y2="36486"/>
                        <a14:foregroundMark x1="59331" y1="36486" x2="74120" y2="35135"/>
                        <a14:foregroundMark x1="74120" y1="35135" x2="42430" y2="35135"/>
                        <a14:foregroundMark x1="42430" y1="35135" x2="64965" y2="42568"/>
                        <a14:foregroundMark x1="64965" y1="42568" x2="44014" y2="52703"/>
                        <a14:foregroundMark x1="44014" y1="52703" x2="59331" y2="56757"/>
                        <a14:foregroundMark x1="59331" y1="56757" x2="72359" y2="56081"/>
                        <a14:foregroundMark x1="72359" y1="56081" x2="60739" y2="38514"/>
                        <a14:foregroundMark x1="60739" y1="38514" x2="48063" y2="35135"/>
                        <a14:foregroundMark x1="48063" y1="35135" x2="35035" y2="44595"/>
                        <a14:foregroundMark x1="35035" y1="44595" x2="19542" y2="37838"/>
                        <a14:foregroundMark x1="19542" y1="37838" x2="6338" y2="47973"/>
                        <a14:foregroundMark x1="6338" y1="47973" x2="16901" y2="54054"/>
                        <a14:foregroundMark x1="16197" y1="54730" x2="11444" y2="62838"/>
                        <a14:foregroundMark x1="10739" y1="64865" x2="10739" y2="64865"/>
                        <a14:foregroundMark x1="13908" y1="64865" x2="13908" y2="64865"/>
                        <a14:foregroundMark x1="2289" y1="52027" x2="2289" y2="52027"/>
                        <a14:backgroundMark x1="704" y1="30405" x2="704" y2="304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351" y="297569"/>
            <a:ext cx="3602926" cy="9387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EBECF1D-C0F9-47E9-9B23-7280F266C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667" l="3196" r="97032">
                        <a14:foregroundMark x1="14612" y1="38667" x2="15525" y2="86667"/>
                        <a14:foregroundMark x1="15525" y1="86667" x2="27854" y2="47333"/>
                        <a14:foregroundMark x1="27854" y1="47333" x2="45890" y2="42667"/>
                        <a14:foregroundMark x1="45890" y1="42667" x2="77397" y2="50000"/>
                        <a14:foregroundMark x1="77397" y1="50000" x2="90868" y2="64000"/>
                        <a14:foregroundMark x1="90868" y1="64000" x2="91096" y2="65333"/>
                        <a14:foregroundMark x1="25799" y1="42667" x2="44064" y2="38667"/>
                        <a14:foregroundMark x1="44064" y1="38667" x2="85845" y2="50667"/>
                        <a14:foregroundMark x1="85845" y1="50667" x2="94064" y2="38000"/>
                        <a14:foregroundMark x1="97260" y1="46667" x2="97260" y2="46667"/>
                        <a14:foregroundMark x1="82648" y1="84000" x2="70320" y2="80667"/>
                        <a14:foregroundMark x1="60731" y1="90667" x2="60731" y2="90667"/>
                        <a14:foregroundMark x1="60959" y1="59333" x2="29452" y2="48667"/>
                        <a14:foregroundMark x1="29452" y1="48667" x2="14612" y2="63333"/>
                        <a14:foregroundMark x1="14612" y1="63333" x2="7534" y2="60667"/>
                        <a14:foregroundMark x1="13470" y1="76000" x2="10502" y2="37333"/>
                        <a14:foregroundMark x1="17580" y1="38000" x2="17580" y2="45333"/>
                        <a14:foregroundMark x1="3196" y1="50667" x2="3196" y2="50667"/>
                        <a14:foregroundMark x1="31279" y1="64667" x2="31279" y2="64667"/>
                        <a14:foregroundMark x1="30365" y1="66667" x2="68265" y2="71333"/>
                        <a14:foregroundMark x1="68721" y1="40000" x2="29680" y2="32667"/>
                        <a14:foregroundMark x1="63699" y1="32000" x2="78082" y2="32000"/>
                        <a14:foregroundMark x1="78082" y1="32000" x2="90639" y2="31333"/>
                        <a14:foregroundMark x1="93379" y1="40667" x2="83333" y2="72667"/>
                        <a14:foregroundMark x1="83333" y1="72667" x2="24886" y2="73333"/>
                        <a14:foregroundMark x1="24886" y1="73333" x2="30822" y2="28000"/>
                        <a14:foregroundMark x1="30822" y1="28000" x2="49087" y2="18000"/>
                        <a14:foregroundMark x1="49087" y1="18000" x2="94064" y2="34000"/>
                        <a14:foregroundMark x1="85616" y1="23333" x2="91553" y2="31333"/>
                        <a14:foregroundMark x1="95434" y1="40000" x2="94977" y2="66000"/>
                        <a14:foregroundMark x1="93379" y1="76000" x2="85845" y2="78667"/>
                        <a14:foregroundMark x1="84247" y1="21333" x2="71233" y2="21333"/>
                        <a14:foregroundMark x1="86301" y1="32667" x2="72831" y2="54000"/>
                        <a14:foregroundMark x1="72831" y1="54000" x2="85160" y2="32667"/>
                        <a14:foregroundMark x1="85160" y1="32667" x2="76256" y2="72667"/>
                        <a14:foregroundMark x1="76256" y1="72667" x2="85616" y2="66000"/>
                        <a14:foregroundMark x1="86530" y1="42667" x2="76941" y2="36667"/>
                        <a14:foregroundMark x1="65982" y1="53333" x2="50913" y2="52000"/>
                        <a14:foregroundMark x1="50913" y1="52000" x2="18721" y2="81333"/>
                        <a14:foregroundMark x1="18721" y1="81333" x2="36073" y2="18667"/>
                        <a14:foregroundMark x1="27626" y1="24667" x2="27626" y2="24667"/>
                        <a14:foregroundMark x1="31279" y1="24000" x2="31279" y2="24000"/>
                        <a14:foregroundMark x1="25571" y1="22000" x2="25571" y2="22000"/>
                        <a14:foregroundMark x1="15068" y1="36000" x2="13470" y2="36000"/>
                        <a14:foregroundMark x1="31279" y1="60667" x2="62329" y2="65333"/>
                        <a14:foregroundMark x1="62329" y1="65333" x2="45434" y2="57333"/>
                        <a14:foregroundMark x1="45434" y1="57333" x2="32648" y2="83333"/>
                        <a14:foregroundMark x1="32648" y1="83333" x2="62557" y2="80667"/>
                        <a14:foregroundMark x1="62557" y1="80667" x2="69406" y2="82000"/>
                        <a14:foregroundMark x1="40183" y1="44000" x2="70091" y2="54667"/>
                        <a14:foregroundMark x1="70091" y1="54667" x2="49087" y2="64667"/>
                        <a14:foregroundMark x1="49087" y1="64667" x2="47489" y2="50000"/>
                        <a14:foregroundMark x1="44064" y1="50000" x2="44064" y2="50000"/>
                        <a14:backgroundMark x1="913" y1="55333" x2="913" y2="55333"/>
                        <a14:backgroundMark x1="1142" y1="53333" x2="1142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303397" y="0"/>
            <a:ext cx="2762922" cy="94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185 L -0.00078 0.00208 C 0.00013 0.00579 0.00104 0.00995 0.00234 0.01366 C 0.00312 0.01505 0.00442 0.01528 0.00507 0.01667 C 0.0056 0.01782 0.00534 0.01967 0.00586 0.02106 C 0.00677 0.02407 0.00781 0.02731 0.00924 0.02986 C 0.01002 0.03148 0.0108 0.0331 0.01172 0.03426 C 0.0207 0.04676 0.01354 0.03472 0.01901 0.04467 C 0.01953 0.0463 0.01966 0.04768 0.02005 0.04907 C 0.02122 0.05324 0.02239 0.05486 0.02422 0.0581 C 0.02669 0.07245 0.02252 0.05 0.02669 0.06852 C 0.02734 0.0713 0.02734 0.07477 0.02838 0.07731 C 0.0289 0.0787 0.02942 0.08009 0.03007 0.08171 C 0.03047 0.0831 0.03047 0.08472 0.03086 0.08611 C 0.03112 0.08773 0.0319 0.08912 0.03255 0.09074 C 0.03294 0.09213 0.03294 0.09375 0.03333 0.09514 C 0.03437 0.0993 0.03567 0.10069 0.03737 0.10393 L 0.03984 0.11736 C 0.04036 0.11875 0.04036 0.12037 0.04088 0.1213 C 0.04179 0.12454 0.04362 0.12731 0.04401 0.13055 L 0.04674 0.14398 C 0.047 0.14537 0.047 0.14722 0.04752 0.14838 C 0.05 0.15555 0.04882 0.15116 0.05091 0.1618 L 0.05169 0.1662 C 0.05195 0.16759 0.05221 0.16921 0.05247 0.1706 C 0.05273 0.17268 0.05299 0.17454 0.05338 0.17662 C 0.05521 0.18704 0.05468 0.18264 0.05573 0.19143 C 0.05794 0.20926 0.05494 0.18588 0.05742 0.21065 C 0.05768 0.21227 0.05794 0.21366 0.0582 0.21505 C 0.05872 0.21713 0.05898 0.21898 0.05924 0.22106 C 0.06093 0.23796 0.05885 0.225 0.06172 0.24005 C 0.06198 0.2456 0.06211 0.25092 0.06237 0.25648 C 0.06263 0.25833 0.06315 0.26065 0.06341 0.26227 C 0.06367 0.26597 0.06393 0.26921 0.06419 0.27245 C 0.06445 0.27731 0.06471 0.28148 0.06484 0.28588 C 0.0651 0.28819 0.06562 0.29028 0.06588 0.2919 C 0.06784 0.31018 0.06562 0.29329 0.06757 0.30694 C 0.06784 0.31227 0.06784 0.31782 0.06836 0.32315 C 0.06862 0.32639 0.06927 0.32963 0.06927 0.33356 C 0.06927 0.35301 0.06888 0.37222 0.06836 0.39143 C 0.06836 0.39421 0.06705 0.40185 0.06666 0.40486 C 0.0664 0.40717 0.06614 0.40972 0.06588 0.41227 C 0.06562 0.41505 0.06536 0.41829 0.06484 0.42106 C 0.06458 0.42407 0.0638 0.42685 0.06341 0.43009 C 0.06315 0.43194 0.06289 0.43403 0.06237 0.43588 C 0.06211 0.4375 0.06132 0.43866 0.06067 0.44028 C 0.06015 0.44329 0.06015 0.44676 0.05924 0.4493 C 0.05859 0.45069 0.05794 0.45208 0.05742 0.4537 C 0.05716 0.45509 0.0569 0.45671 0.05664 0.4581 C 0.05625 0.45972 0.05547 0.46088 0.05494 0.46227 C 0.05468 0.46389 0.05442 0.46574 0.05416 0.46713 C 0.05377 0.46852 0.05299 0.46991 0.05247 0.47153 C 0.04922 0.48449 0.05299 0.47639 0.0483 0.48449 C 0.04661 0.49722 0.04869 0.48449 0.04583 0.49514 C 0.04544 0.49606 0.04557 0.49768 0.04505 0.49954 C 0.04401 0.50162 0.04257 0.50324 0.04153 0.50532 C 0.04075 0.50787 0.0401 0.51042 0.03906 0.51273 C 0.03867 0.51435 0.03802 0.51574 0.03737 0.51736 C 0.03685 0.51944 0.03632 0.52153 0.0358 0.52338 C 0.03541 0.525 0.03463 0.52592 0.03411 0.52755 C 0.03385 0.52893 0.03359 0.53055 0.03333 0.53217 C 0.03307 0.53403 0.03307 0.53611 0.03255 0.53819 C 0.0319 0.53958 0.03086 0.54074 0.03007 0.54259 C 0.02981 0.54375 0.02942 0.54514 0.02916 0.54676 C 0.02864 0.54838 0.02786 0.5493 0.02747 0.55139 C 0.02695 0.55324 0.02695 0.55532 0.02669 0.55741 C 0.02578 0.56134 0.02396 0.56505 0.02317 0.56898 C 0.02122 0.57917 0.02396 0.5669 0.0207 0.57917 C 0.02057 0.58079 0.02057 0.58264 0.02005 0.5838 C 0.0194 0.58518 0.01823 0.58611 0.01757 0.5868 C 0.01627 0.58935 0.01484 0.59236 0.01419 0.59537 C 0.0138 0.59699 0.01406 0.5993 0.01328 0.6 C 0.0125 0.60139 0.01106 0.60092 0.01002 0.60185 C 0.00755 0.6081 0.00716 0.61065 0.00416 0.61505 C 0.00338 0.6162 0.00234 0.61713 0.00169 0.61805 C -0.00013 0.62222 -0.00013 0.62361 -0.00261 0.62685 C -0.00326 0.62778 -0.0043 0.6287 -0.00508 0.62986 C -0.00625 0.63194 -0.00729 0.63426 -0.00834 0.63727 C -0.00886 0.63842 -0.00925 0.64051 -0.01003 0.6419 C -0.01094 0.64282 -0.01224 0.64282 -0.01328 0.64444 C -0.01433 0.64606 -0.01498 0.64792 -0.01576 0.64907 C -0.0168 0.65046 -0.01823 0.65046 -0.01914 0.65208 C -0.02722 0.66366 -0.02097 0.65903 -0.0267 0.66227 C -0.02995 0.67083 -0.02631 0.66319 -0.03164 0.66991 C -0.03256 0.67083 -0.03334 0.67292 -0.03412 0.6743 C -0.03711 0.67847 -0.04024 0.68287 -0.04336 0.68704 C -0.04506 0.69005 -0.04649 0.69259 -0.04831 0.69467 L -0.05326 0.70116 C -0.05716 0.71042 -0.05261 0.70116 -0.05743 0.70671 C -0.05847 0.70787 -0.05912 0.71018 -0.06003 0.71134 C -0.06302 0.71574 -0.06289 0.71481 -0.06576 0.71898 C -0.0681 0.72106 -0.07032 0.72454 -0.07253 0.72755 C -0.07357 0.72893 -0.07448 0.73102 -0.07578 0.73171 C -0.07722 0.7331 -0.07878 0.73356 -0.07995 0.73518 C -0.08099 0.73611 -0.08177 0.73704 -0.08256 0.73819 C -0.08477 0.73981 -0.08724 0.74074 -0.0892 0.74375 C -0.0905 0.74583 -0.09193 0.74815 -0.09336 0.74977 C -0.09414 0.75069 -0.09493 0.75069 -0.09571 0.75116 C -0.09688 0.75231 -0.09792 0.75324 -0.09909 0.75393 C -0.10065 0.75532 -0.10261 0.75532 -0.10404 0.75694 C -0.11133 0.76551 -0.09961 0.75231 -0.11172 0.76296 C -0.11276 0.76389 -0.11368 0.76551 -0.11498 0.76597 C -0.11745 0.7669 -0.11993 0.7669 -0.1224 0.76759 L -0.12917 0.76898 C -0.13086 0.76944 -0.13256 0.76991 -0.13412 0.77014 C -0.13633 0.77153 -0.13841 0.77315 -0.14076 0.77361 C -0.1461 0.77454 -0.17461 0.77616 -0.17657 0.77616 L -0.2474 0.77477 C -0.25183 0.77454 -0.25625 0.77245 -0.26068 0.77199 C -0.26511 0.77153 -0.27292 0.77014 -0.27735 0.76898 C -0.28216 0.76759 -0.28685 0.76643 -0.29154 0.76435 C -0.29297 0.76389 -0.2944 0.76389 -0.29571 0.76296 C -0.29792 0.76204 -0.30026 0.76157 -0.30235 0.75995 C -0.30352 0.75926 -0.30456 0.75787 -0.30573 0.75694 C -0.3073 0.75625 -0.30912 0.75625 -0.31068 0.75532 C -0.31302 0.75486 -0.31511 0.75347 -0.31745 0.75278 C -0.31875 0.75231 -0.32019 0.75139 -0.32162 0.75116 C -0.33164 0.74676 -0.31042 0.75486 -0.32904 0.74375 L -0.33151 0.74213 C -0.33269 0.74074 -0.33373 0.73912 -0.3349 0.73819 C -0.33568 0.73704 -0.33672 0.73611 -0.33737 0.73518 C -0.33815 0.73356 -0.33841 0.73171 -0.33907 0.73055 C -0.33985 0.7294 -0.34063 0.72847 -0.34154 0.72755 C -0.34232 0.72662 -0.34414 0.72592 -0.34414 0.72639 L -0.34414 0.72592 " pathEditMode="relative" rAng="0" ptsTypes="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2" y="38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15 -0.02685 L 0.01315 -0.02662 C 0.01601 -0.02754 0.01901 -0.02754 0.02174 -0.0287 C 0.0237 -0.0294 0.02552 -0.03079 0.02747 -0.03194 L 0.03034 -0.03379 C 0.03372 -0.03981 0.03086 -0.03611 0.03789 -0.03866 C 0.04049 -0.03981 0.04297 -0.04143 0.04544 -0.04213 C 0.04765 -0.04259 0.05 -0.04305 0.05208 -0.04375 C 0.05338 -0.04421 0.05469 -0.04491 0.05599 -0.0456 C 0.06185 -0.04838 0.06107 -0.04792 0.06536 -0.05046 C 0.07929 -0.04884 0.09362 -0.05162 0.10729 -0.0456 C 0.11432 -0.04236 0.10963 -0.04398 0.12148 -0.04213 C 0.12669 -0.04028 0.13268 -0.03819 0.13763 -0.03542 L 0.14896 -0.0287 L 0.15469 -0.02523 C 0.15625 -0.02477 0.15781 -0.0243 0.15963 -0.02361 C 0.16133 -0.02268 0.16315 -0.02106 0.1651 -0.02014 C 0.16614 -0.01967 0.17031 -0.01805 0.17161 -0.0169 C 0.17265 -0.01597 0.17344 -0.01435 0.17448 -0.01342 C 0.1763 -0.01204 0.17825 -0.01111 0.18021 -0.01018 L 0.18581 -0.00671 L 0.19153 -0.00324 C 0.19245 -0.00278 0.19362 -0.00254 0.1944 -0.00162 C 0.19896 0.00371 0.19544 0.00046 0.20104 0.00347 C 0.21041 0.00833 0.20299 0.00579 0.2125 0.00857 C 0.22096 0.01458 0.21315 0.00972 0.22291 0.01366 C 0.22383 0.01389 0.22474 0.01482 0.22578 0.01528 C 0.22695 0.01597 0.22825 0.01644 0.22956 0.0169 C 0.23138 0.01759 0.23333 0.01783 0.23528 0.01852 C 0.23776 0.01968 0.24023 0.02083 0.24284 0.02199 C 0.24414 0.02246 0.24544 0.02292 0.24661 0.02361 C 0.26015 0.03171 0.24609 0.02361 0.25612 0.02871 C 0.25703 0.02917 0.25794 0.03009 0.25898 0.03033 C 0.26054 0.03102 0.26211 0.03125 0.26367 0.03218 C 0.26367 0.03241 0.27083 0.03634 0.27226 0.03727 C 0.27318 0.03773 0.27409 0.03843 0.27513 0.03889 C 0.27956 0.04097 0.27773 0.03958 0.28086 0.04236 L 0.28086 0.04259 " pathEditMode="relative" rAng="0" ptsTypes="AAAAAAAAAAAAAAAAAAAAAAAAAAAAAAAAAAAAAA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>
            <a:extLst>
              <a:ext uri="{FF2B5EF4-FFF2-40B4-BE49-F238E27FC236}">
                <a16:creationId xmlns:a16="http://schemas.microsoft.com/office/drawing/2014/main" id="{74EE0399-C0AE-4E87-AC9B-F9C61FA5B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5422" y="462134"/>
            <a:ext cx="5421996" cy="5421996"/>
          </a:xfrm>
          <a:prstGeom prst="rect">
            <a:avLst/>
          </a:prstGeom>
        </p:spPr>
      </p:pic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118AF8F3-78E2-4807-B3DB-9E6CF4E37B21}"/>
              </a:ext>
            </a:extLst>
          </p:cNvPr>
          <p:cNvSpPr/>
          <p:nvPr/>
        </p:nvSpPr>
        <p:spPr>
          <a:xfrm>
            <a:off x="1131074" y="3698140"/>
            <a:ext cx="4237901" cy="86177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4727D3E7-5663-4FE8-A254-4589F3343BCA}"/>
              </a:ext>
            </a:extLst>
          </p:cNvPr>
          <p:cNvSpPr/>
          <p:nvPr/>
        </p:nvSpPr>
        <p:spPr>
          <a:xfrm>
            <a:off x="1074423" y="2331432"/>
            <a:ext cx="4237901" cy="86177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E94C597-7D4A-43BB-87BE-C6230C838F62}"/>
              </a:ext>
            </a:extLst>
          </p:cNvPr>
          <p:cNvSpPr/>
          <p:nvPr/>
        </p:nvSpPr>
        <p:spPr>
          <a:xfrm>
            <a:off x="-3994224" y="1026459"/>
            <a:ext cx="4666129" cy="434788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EBECF1D-C0F9-47E9-9B23-7280F266C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667" l="3196" r="97032">
                        <a14:foregroundMark x1="14612" y1="38667" x2="15525" y2="86667"/>
                        <a14:foregroundMark x1="15525" y1="86667" x2="27854" y2="47333"/>
                        <a14:foregroundMark x1="27854" y1="47333" x2="45890" y2="42667"/>
                        <a14:foregroundMark x1="45890" y1="42667" x2="77397" y2="50000"/>
                        <a14:foregroundMark x1="77397" y1="50000" x2="90868" y2="64000"/>
                        <a14:foregroundMark x1="90868" y1="64000" x2="91096" y2="65333"/>
                        <a14:foregroundMark x1="25799" y1="42667" x2="44064" y2="38667"/>
                        <a14:foregroundMark x1="44064" y1="38667" x2="85845" y2="50667"/>
                        <a14:foregroundMark x1="85845" y1="50667" x2="94064" y2="38000"/>
                        <a14:foregroundMark x1="97260" y1="46667" x2="97260" y2="46667"/>
                        <a14:foregroundMark x1="82648" y1="84000" x2="70320" y2="80667"/>
                        <a14:foregroundMark x1="60731" y1="90667" x2="60731" y2="90667"/>
                        <a14:foregroundMark x1="60959" y1="59333" x2="29452" y2="48667"/>
                        <a14:foregroundMark x1="29452" y1="48667" x2="14612" y2="63333"/>
                        <a14:foregroundMark x1="14612" y1="63333" x2="7534" y2="60667"/>
                        <a14:foregroundMark x1="13470" y1="76000" x2="10502" y2="37333"/>
                        <a14:foregroundMark x1="17580" y1="38000" x2="17580" y2="45333"/>
                        <a14:foregroundMark x1="3196" y1="50667" x2="3196" y2="50667"/>
                        <a14:foregroundMark x1="31279" y1="64667" x2="31279" y2="64667"/>
                        <a14:foregroundMark x1="30365" y1="66667" x2="68265" y2="71333"/>
                        <a14:foregroundMark x1="68721" y1="40000" x2="29680" y2="32667"/>
                        <a14:foregroundMark x1="63699" y1="32000" x2="78082" y2="32000"/>
                        <a14:foregroundMark x1="78082" y1="32000" x2="90639" y2="31333"/>
                        <a14:foregroundMark x1="93379" y1="40667" x2="83333" y2="72667"/>
                        <a14:foregroundMark x1="83333" y1="72667" x2="24886" y2="73333"/>
                        <a14:foregroundMark x1="24886" y1="73333" x2="30822" y2="28000"/>
                        <a14:foregroundMark x1="30822" y1="28000" x2="49087" y2="18000"/>
                        <a14:foregroundMark x1="49087" y1="18000" x2="94064" y2="34000"/>
                        <a14:foregroundMark x1="85616" y1="23333" x2="91553" y2="31333"/>
                        <a14:foregroundMark x1="95434" y1="40000" x2="94977" y2="66000"/>
                        <a14:foregroundMark x1="93379" y1="76000" x2="85845" y2="78667"/>
                        <a14:foregroundMark x1="84247" y1="21333" x2="71233" y2="21333"/>
                        <a14:foregroundMark x1="86301" y1="32667" x2="72831" y2="54000"/>
                        <a14:foregroundMark x1="72831" y1="54000" x2="85160" y2="32667"/>
                        <a14:foregroundMark x1="85160" y1="32667" x2="76256" y2="72667"/>
                        <a14:foregroundMark x1="76256" y1="72667" x2="85616" y2="66000"/>
                        <a14:foregroundMark x1="86530" y1="42667" x2="76941" y2="36667"/>
                        <a14:foregroundMark x1="65982" y1="53333" x2="50913" y2="52000"/>
                        <a14:foregroundMark x1="50913" y1="52000" x2="18721" y2="81333"/>
                        <a14:foregroundMark x1="18721" y1="81333" x2="36073" y2="18667"/>
                        <a14:foregroundMark x1="27626" y1="24667" x2="27626" y2="24667"/>
                        <a14:foregroundMark x1="31279" y1="24000" x2="31279" y2="24000"/>
                        <a14:foregroundMark x1="25571" y1="22000" x2="25571" y2="22000"/>
                        <a14:foregroundMark x1="15068" y1="36000" x2="13470" y2="36000"/>
                        <a14:foregroundMark x1="31279" y1="60667" x2="62329" y2="65333"/>
                        <a14:foregroundMark x1="62329" y1="65333" x2="45434" y2="57333"/>
                        <a14:foregroundMark x1="45434" y1="57333" x2="32648" y2="83333"/>
                        <a14:foregroundMark x1="32648" y1="83333" x2="62557" y2="80667"/>
                        <a14:foregroundMark x1="62557" y1="80667" x2="69406" y2="82000"/>
                        <a14:foregroundMark x1="40183" y1="44000" x2="70091" y2="54667"/>
                        <a14:foregroundMark x1="70091" y1="54667" x2="49087" y2="64667"/>
                        <a14:foregroundMark x1="49087" y1="64667" x2="47489" y2="50000"/>
                        <a14:foregroundMark x1="44064" y1="50000" x2="44064" y2="50000"/>
                        <a14:backgroundMark x1="913" y1="55333" x2="913" y2="55333"/>
                        <a14:backgroundMark x1="1142" y1="53333" x2="1142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351" y="275045"/>
            <a:ext cx="2762922" cy="9462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DAF0E8B-A7E6-4821-8830-2F35E96BE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5139" r="93362">
                        <a14:foregroundMark x1="12420" y1="44000" x2="66381" y2="64667"/>
                        <a14:foregroundMark x1="66381" y1="64667" x2="80942" y2="64000"/>
                        <a14:foregroundMark x1="80942" y1="64000" x2="93362" y2="46667"/>
                        <a14:foregroundMark x1="60600" y1="51333" x2="31692" y2="52000"/>
                        <a14:foregroundMark x1="31692" y1="52000" x2="47109" y2="52667"/>
                        <a14:foregroundMark x1="47109" y1="52667" x2="61670" y2="50000"/>
                        <a14:foregroundMark x1="61670" y1="50000" x2="22698" y2="32667"/>
                        <a14:foregroundMark x1="22698" y1="32667" x2="8994" y2="37333"/>
                        <a14:foregroundMark x1="8994" y1="37333" x2="7709" y2="62000"/>
                        <a14:foregroundMark x1="11777" y1="64000" x2="29336" y2="64667"/>
                        <a14:foregroundMark x1="29336" y1="64667" x2="59315" y2="53333"/>
                        <a14:foregroundMark x1="59315" y1="53333" x2="88009" y2="67333"/>
                        <a14:foregroundMark x1="88009" y1="67333" x2="92719" y2="61333"/>
                        <a14:foregroundMark x1="13490" y1="48000" x2="5139" y2="47333"/>
                        <a14:foregroundMark x1="13919" y1="50667" x2="17345" y2="53333"/>
                        <a14:foregroundMark x1="9422" y1="56000" x2="11991" y2="68667"/>
                        <a14:foregroundMark x1="61456" y1="46667" x2="65096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410728" y="0"/>
            <a:ext cx="2977584" cy="95639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E126001-5431-47B4-9B89-601431896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241" y="1448897"/>
            <a:ext cx="4709568" cy="62489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CE7487E-1429-452B-A2BE-396C275D79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9012" y="1291388"/>
            <a:ext cx="3215679" cy="625644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EA88679-F933-4828-832D-490605A3006B}"/>
              </a:ext>
            </a:extLst>
          </p:cNvPr>
          <p:cNvCxnSpPr>
            <a:cxnSpLocks/>
          </p:cNvCxnSpPr>
          <p:nvPr/>
        </p:nvCxnSpPr>
        <p:spPr>
          <a:xfrm>
            <a:off x="6193905" y="1213597"/>
            <a:ext cx="0" cy="4934403"/>
          </a:xfrm>
          <a:prstGeom prst="line">
            <a:avLst/>
          </a:prstGeom>
          <a:ln w="381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Icono De Autenticación De Login O Acceso De Usuario Clipart De Stock |  Royalty-Free | FreeImages">
            <a:extLst>
              <a:ext uri="{FF2B5EF4-FFF2-40B4-BE49-F238E27FC236}">
                <a16:creationId xmlns:a16="http://schemas.microsoft.com/office/drawing/2014/main" id="{2AF8560B-2B51-4968-83E2-20A561320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9038" y1="27885" x2="49038" y2="27885"/>
                        <a14:foregroundMark x1="55048" y1="67788" x2="55048" y2="67788"/>
                        <a14:foregroundMark x1="48317" y1="70913" x2="48317" y2="70913"/>
                        <a14:foregroundMark x1="49519" y1="79327" x2="51683" y2="62019"/>
                        <a14:foregroundMark x1="48798" y1="62981" x2="44952" y2="74519"/>
                        <a14:foregroundMark x1="44952" y1="74519" x2="50240" y2="63462"/>
                        <a14:foregroundMark x1="50240" y1="63462" x2="47356" y2="62500"/>
                        <a14:foregroundMark x1="52885" y1="63702" x2="52885" y2="76202"/>
                        <a14:foregroundMark x1="52885" y1="76202" x2="54808" y2="63462"/>
                        <a14:foregroundMark x1="54808" y1="63462" x2="57212" y2="75481"/>
                        <a14:foregroundMark x1="57212" y1="75481" x2="49519" y2="66106"/>
                        <a14:foregroundMark x1="49519" y1="66106" x2="53846" y2="62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014" y="1956567"/>
            <a:ext cx="1456116" cy="145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E85B9C5-A8F2-4DE2-AD79-5C9BDAE61AB3}"/>
              </a:ext>
            </a:extLst>
          </p:cNvPr>
          <p:cNvSpPr txBox="1"/>
          <p:nvPr/>
        </p:nvSpPr>
        <p:spPr>
          <a:xfrm>
            <a:off x="1402372" y="2577723"/>
            <a:ext cx="245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Cuenta privada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45499B5-44CA-4AD2-B5E7-BE419A60987F}"/>
              </a:ext>
            </a:extLst>
          </p:cNvPr>
          <p:cNvSpPr txBox="1"/>
          <p:nvPr/>
        </p:nvSpPr>
        <p:spPr>
          <a:xfrm>
            <a:off x="1331688" y="3745292"/>
            <a:ext cx="24538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Correo electrónico </a:t>
            </a:r>
            <a:r>
              <a:rPr lang="es-ES" sz="1400" b="1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para recuperación de la </a:t>
            </a:r>
            <a:r>
              <a:rPr lang="es-ES" b="1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contraseña</a:t>
            </a:r>
          </a:p>
        </p:txBody>
      </p:sp>
      <p:pic>
        <p:nvPicPr>
          <p:cNvPr id="10244" name="Picture 4" descr="Logo de correo png | PNGEgg">
            <a:extLst>
              <a:ext uri="{FF2B5EF4-FFF2-40B4-BE49-F238E27FC236}">
                <a16:creationId xmlns:a16="http://schemas.microsoft.com/office/drawing/2014/main" id="{ADF3C47B-E847-4287-BB67-E62D47EA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556" b="98111" l="3111" r="96000">
                        <a14:foregroundMark x1="9667" y1="45444" x2="31333" y2="22111"/>
                        <a14:foregroundMark x1="31333" y1="22111" x2="52000" y2="17667"/>
                        <a14:foregroundMark x1="52000" y1="17667" x2="60778" y2="20222"/>
                        <a14:foregroundMark x1="60778" y1="20222" x2="72111" y2="29889"/>
                        <a14:foregroundMark x1="72111" y1="29889" x2="72889" y2="30889"/>
                        <a14:foregroundMark x1="72889" y1="30889" x2="88889" y2="58111"/>
                        <a14:foregroundMark x1="88889" y1="58111" x2="87667" y2="61556"/>
                        <a14:foregroundMark x1="46667" y1="88778" x2="25222" y2="76556"/>
                        <a14:foregroundMark x1="25222" y1="76556" x2="16889" y2="68889"/>
                        <a14:foregroundMark x1="16889" y1="68889" x2="13000" y2="61778"/>
                        <a14:foregroundMark x1="13000" y1="61778" x2="13333" y2="54667"/>
                        <a14:foregroundMark x1="13333" y1="54667" x2="21889" y2="36111"/>
                        <a14:foregroundMark x1="21889" y1="36111" x2="34444" y2="23000"/>
                        <a14:foregroundMark x1="34444" y1="23000" x2="52556" y2="13444"/>
                        <a14:foregroundMark x1="52556" y1="13444" x2="70000" y2="11444"/>
                        <a14:foregroundMark x1="70000" y1="11444" x2="77000" y2="15667"/>
                        <a14:foregroundMark x1="77000" y1="15667" x2="85778" y2="29556"/>
                        <a14:foregroundMark x1="85778" y1="29556" x2="89778" y2="46889"/>
                        <a14:foregroundMark x1="89778" y1="46889" x2="86667" y2="66333"/>
                        <a14:foregroundMark x1="86667" y1="66333" x2="81333" y2="72333"/>
                        <a14:foregroundMark x1="81333" y1="72333" x2="46556" y2="90111"/>
                        <a14:foregroundMark x1="52111" y1="95333" x2="44444" y2="95333"/>
                        <a14:foregroundMark x1="44444" y1="95333" x2="61111" y2="94333"/>
                        <a14:foregroundMark x1="61111" y1="94333" x2="95778" y2="64111"/>
                        <a14:foregroundMark x1="95778" y1="64111" x2="97333" y2="56667"/>
                        <a14:foregroundMark x1="97333" y1="56667" x2="91556" y2="51333"/>
                        <a14:foregroundMark x1="91556" y1="51333" x2="80444" y2="55444"/>
                        <a14:foregroundMark x1="80444" y1="55444" x2="63667" y2="70667"/>
                        <a14:foregroundMark x1="63667" y1="70667" x2="60333" y2="57667"/>
                        <a14:foregroundMark x1="60333" y1="57667" x2="63667" y2="41556"/>
                        <a14:foregroundMark x1="63667" y1="41556" x2="56556" y2="46111"/>
                        <a14:foregroundMark x1="56556" y1="46111" x2="44889" y2="65222"/>
                        <a14:foregroundMark x1="44889" y1="65222" x2="42111" y2="72889"/>
                        <a14:foregroundMark x1="42111" y1="72889" x2="40444" y2="39778"/>
                        <a14:foregroundMark x1="40444" y1="39778" x2="42889" y2="32444"/>
                        <a14:foregroundMark x1="42889" y1="32444" x2="32222" y2="39000"/>
                        <a14:foregroundMark x1="32222" y1="39000" x2="24667" y2="56111"/>
                        <a14:foregroundMark x1="24667" y1="56111" x2="22444" y2="63333"/>
                        <a14:foregroundMark x1="22444" y1="63333" x2="20556" y2="52222"/>
                        <a14:foregroundMark x1="20556" y1="52222" x2="36111" y2="28556"/>
                        <a14:foregroundMark x1="36111" y1="28556" x2="41778" y2="23556"/>
                        <a14:foregroundMark x1="41778" y1="23556" x2="51556" y2="21000"/>
                        <a14:foregroundMark x1="51556" y1="21000" x2="61778" y2="28000"/>
                        <a14:foregroundMark x1="61778" y1="28000" x2="67000" y2="43000"/>
                        <a14:foregroundMark x1="67000" y1="43000" x2="66444" y2="52556"/>
                        <a14:foregroundMark x1="66444" y1="52556" x2="61778" y2="59222"/>
                        <a14:foregroundMark x1="61778" y1="59222" x2="48444" y2="67889"/>
                        <a14:foregroundMark x1="48444" y1="67889" x2="38778" y2="69667"/>
                        <a14:foregroundMark x1="38778" y1="69667" x2="31778" y2="64333"/>
                        <a14:foregroundMark x1="31778" y1="64333" x2="28444" y2="54444"/>
                        <a14:foregroundMark x1="28444" y1="54444" x2="30333" y2="45556"/>
                        <a14:foregroundMark x1="30333" y1="45556" x2="38333" y2="37333"/>
                        <a14:foregroundMark x1="38333" y1="37333" x2="45111" y2="34778"/>
                        <a14:foregroundMark x1="45111" y1="34778" x2="55222" y2="33889"/>
                        <a14:foregroundMark x1="55222" y1="33889" x2="62556" y2="35889"/>
                        <a14:foregroundMark x1="62556" y1="35889" x2="68667" y2="40222"/>
                        <a14:foregroundMark x1="68667" y1="40222" x2="72222" y2="47444"/>
                        <a14:foregroundMark x1="72222" y1="47444" x2="72889" y2="55778"/>
                        <a14:foregroundMark x1="72889" y1="55778" x2="66444" y2="63444"/>
                        <a14:foregroundMark x1="66444" y1="63444" x2="50000" y2="69111"/>
                        <a14:foregroundMark x1="50000" y1="69111" x2="8889" y2="67222"/>
                        <a14:foregroundMark x1="8889" y1="67222" x2="4111" y2="61333"/>
                        <a14:foregroundMark x1="4111" y1="61333" x2="3667" y2="52333"/>
                        <a14:foregroundMark x1="3667" y1="52333" x2="9556" y2="35667"/>
                        <a14:foregroundMark x1="9556" y1="35667" x2="33444" y2="7222"/>
                        <a14:foregroundMark x1="33444" y1="7222" x2="40000" y2="3333"/>
                        <a14:foregroundMark x1="40000" y1="3333" x2="56111" y2="4111"/>
                        <a14:foregroundMark x1="56111" y1="4111" x2="72111" y2="11667"/>
                        <a14:foregroundMark x1="72111" y1="11667" x2="94444" y2="34000"/>
                        <a14:foregroundMark x1="94444" y1="34000" x2="96111" y2="42889"/>
                        <a14:foregroundMark x1="43111" y1="30222" x2="60556" y2="30889"/>
                        <a14:foregroundMark x1="60556" y1="3889" x2="43889" y2="3556"/>
                        <a14:foregroundMark x1="43889" y1="3556" x2="43444" y2="3667"/>
                        <a14:foregroundMark x1="4444" y1="45556" x2="8778" y2="63000"/>
                        <a14:foregroundMark x1="8778" y1="63000" x2="16778" y2="77444"/>
                        <a14:foregroundMark x1="16778" y1="77444" x2="33556" y2="87444"/>
                        <a14:foregroundMark x1="33556" y1="87444" x2="58000" y2="94000"/>
                        <a14:foregroundMark x1="58000" y1="94000" x2="62000" y2="93889"/>
                        <a14:foregroundMark x1="39556" y1="95556" x2="55556" y2="96222"/>
                        <a14:foregroundMark x1="55556" y1="96222" x2="62667" y2="91778"/>
                        <a14:foregroundMark x1="62667" y1="91778" x2="83333" y2="37111"/>
                        <a14:foregroundMark x1="83333" y1="37111" x2="80444" y2="30778"/>
                        <a14:foregroundMark x1="80444" y1="30778" x2="77778" y2="40889"/>
                        <a14:foregroundMark x1="77778" y1="40889" x2="78222" y2="64222"/>
                        <a14:foregroundMark x1="78222" y1="64222" x2="68778" y2="68222"/>
                        <a14:foregroundMark x1="68778" y1="68222" x2="51889" y2="69444"/>
                        <a14:foregroundMark x1="51889" y1="69444" x2="70556" y2="69667"/>
                        <a14:foregroundMark x1="70556" y1="69667" x2="78333" y2="68889"/>
                        <a14:foregroundMark x1="78333" y1="68889" x2="45778" y2="45444"/>
                        <a14:foregroundMark x1="45778" y1="45444" x2="50111" y2="51222"/>
                        <a14:foregroundMark x1="50111" y1="51222" x2="41222" y2="52667"/>
                        <a14:foregroundMark x1="41222" y1="52667" x2="34111" y2="56556"/>
                        <a14:foregroundMark x1="34111" y1="56556" x2="39333" y2="48000"/>
                        <a14:foregroundMark x1="39333" y1="48000" x2="16111" y2="52778"/>
                        <a14:foregroundMark x1="16111" y1="52778" x2="6000" y2="49889"/>
                        <a14:foregroundMark x1="6000" y1="49889" x2="1000" y2="42667"/>
                        <a14:foregroundMark x1="1000" y1="42667" x2="1051" y2="39000"/>
                        <a14:foregroundMark x1="2918" y1="34193" x2="7889" y2="32889"/>
                        <a14:foregroundMark x1="7889" y1="32889" x2="7778" y2="40333"/>
                        <a14:foregroundMark x1="7778" y1="40333" x2="4222" y2="48778"/>
                        <a14:foregroundMark x1="4222" y1="48778" x2="6889" y2="57556"/>
                        <a14:foregroundMark x1="6889" y1="57556" x2="3222" y2="49000"/>
                        <a14:foregroundMark x1="3222" y1="49000" x2="8000" y2="36111"/>
                        <a14:foregroundMark x1="41778" y1="97556" x2="52222" y2="98111"/>
                        <a14:backgroundMark x1="556" y1="33111" x2="556" y2="3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385" y="3550045"/>
            <a:ext cx="863267" cy="86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Base de datos - Iconos gratis de computadora">
            <a:extLst>
              <a:ext uri="{FF2B5EF4-FFF2-40B4-BE49-F238E27FC236}">
                <a16:creationId xmlns:a16="http://schemas.microsoft.com/office/drawing/2014/main" id="{467E0920-B11E-4347-A80A-64EB42C84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403" y="2122837"/>
            <a:ext cx="1699221" cy="169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Java Logo PNG Transparent (1) – Brands Logos">
            <a:extLst>
              <a:ext uri="{FF2B5EF4-FFF2-40B4-BE49-F238E27FC236}">
                <a16:creationId xmlns:a16="http://schemas.microsoft.com/office/drawing/2014/main" id="{59119550-F2B7-46A1-ADDF-07273C4E4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320" y="4027863"/>
            <a:ext cx="2349065" cy="23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ML Source Code Viewer Websit - Apps en Google Play">
            <a:extLst>
              <a:ext uri="{FF2B5EF4-FFF2-40B4-BE49-F238E27FC236}">
                <a16:creationId xmlns:a16="http://schemas.microsoft.com/office/drawing/2014/main" id="{672D7434-5581-4661-99CA-F4D1FAF92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206" y="2133639"/>
            <a:ext cx="1699221" cy="169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C0895929-6E5C-4AF7-8BE3-62D981022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86632" y="3958300"/>
            <a:ext cx="1160227" cy="909348"/>
          </a:xfrm>
          <a:prstGeom prst="curvedConnector3">
            <a:avLst>
              <a:gd name="adj1" fmla="val 95711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curvado 24">
            <a:extLst>
              <a:ext uri="{FF2B5EF4-FFF2-40B4-BE49-F238E27FC236}">
                <a16:creationId xmlns:a16="http://schemas.microsoft.com/office/drawing/2014/main" id="{43E848CA-F77B-43A2-8322-CE2235F9FD47}"/>
              </a:ext>
            </a:extLst>
          </p:cNvPr>
          <p:cNvCxnSpPr>
            <a:cxnSpLocks/>
          </p:cNvCxnSpPr>
          <p:nvPr/>
        </p:nvCxnSpPr>
        <p:spPr>
          <a:xfrm rot="5400000">
            <a:off x="9918492" y="4031453"/>
            <a:ext cx="1160227" cy="909348"/>
          </a:xfrm>
          <a:prstGeom prst="curvedConnector3">
            <a:avLst>
              <a:gd name="adj1" fmla="val 95711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11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185 L -0.00078 0.00208 C 0.00013 0.00579 0.00104 0.00995 0.00234 0.01366 C 0.00312 0.01505 0.00442 0.01528 0.00507 0.01667 C 0.0056 0.01782 0.00534 0.01967 0.00586 0.02106 C 0.00677 0.02407 0.00781 0.02731 0.00924 0.02986 C 0.01002 0.03148 0.0108 0.0331 0.01172 0.03426 C 0.0207 0.04676 0.01354 0.03472 0.01901 0.04467 C 0.01953 0.0463 0.01966 0.04768 0.02005 0.04907 C 0.02122 0.05324 0.02239 0.05486 0.02422 0.0581 C 0.02669 0.07245 0.02252 0.05 0.02669 0.06852 C 0.02734 0.0713 0.02734 0.07477 0.02838 0.07731 C 0.0289 0.0787 0.02942 0.08009 0.03007 0.08171 C 0.03047 0.0831 0.03047 0.08472 0.03086 0.08611 C 0.03112 0.08773 0.0319 0.08912 0.03255 0.09074 C 0.03294 0.09213 0.03294 0.09375 0.03333 0.09514 C 0.03437 0.0993 0.03567 0.10069 0.03737 0.10393 L 0.03984 0.11736 C 0.04036 0.11875 0.04036 0.12037 0.04088 0.1213 C 0.04179 0.12454 0.04362 0.12731 0.04401 0.13055 L 0.04674 0.14398 C 0.047 0.14537 0.047 0.14722 0.04752 0.14838 C 0.05 0.15555 0.04882 0.15116 0.05091 0.1618 L 0.05169 0.1662 C 0.05195 0.16759 0.05221 0.16921 0.05247 0.1706 C 0.05273 0.17268 0.05299 0.17454 0.05338 0.17662 C 0.05521 0.18704 0.05468 0.18264 0.05573 0.19143 C 0.05794 0.20926 0.05494 0.18588 0.05742 0.21065 C 0.05768 0.21227 0.05794 0.21366 0.0582 0.21505 C 0.05872 0.21713 0.05898 0.21898 0.05924 0.22106 C 0.06093 0.23796 0.05885 0.225 0.06172 0.24005 C 0.06198 0.2456 0.06211 0.25092 0.06237 0.25648 C 0.06263 0.25833 0.06315 0.26065 0.06341 0.26227 C 0.06367 0.26597 0.06393 0.26921 0.06419 0.27245 C 0.06445 0.27731 0.06471 0.28148 0.06484 0.28588 C 0.0651 0.28819 0.06562 0.29028 0.06588 0.2919 C 0.06784 0.31018 0.06562 0.29329 0.06757 0.30694 C 0.06784 0.31227 0.06784 0.31782 0.06836 0.32315 C 0.06862 0.32639 0.06927 0.32963 0.06927 0.33356 C 0.06927 0.35301 0.06888 0.37222 0.06836 0.39143 C 0.06836 0.39421 0.06705 0.40185 0.06666 0.40486 C 0.0664 0.40717 0.06614 0.40972 0.06588 0.41227 C 0.06562 0.41505 0.06536 0.41829 0.06484 0.42106 C 0.06458 0.42407 0.0638 0.42685 0.06341 0.43009 C 0.06315 0.43194 0.06289 0.43403 0.06237 0.43588 C 0.06211 0.4375 0.06132 0.43866 0.06067 0.44028 C 0.06015 0.44329 0.06015 0.44676 0.05924 0.4493 C 0.05859 0.45069 0.05794 0.45208 0.05742 0.4537 C 0.05716 0.45509 0.0569 0.45671 0.05664 0.4581 C 0.05625 0.45972 0.05547 0.46088 0.05494 0.46227 C 0.05468 0.46389 0.05442 0.46574 0.05416 0.46713 C 0.05377 0.46852 0.05299 0.46991 0.05247 0.47153 C 0.04922 0.48449 0.05299 0.47639 0.0483 0.48449 C 0.04661 0.49722 0.04869 0.48449 0.04583 0.49514 C 0.04544 0.49606 0.04557 0.49768 0.04505 0.49954 C 0.04401 0.50162 0.04257 0.50324 0.04153 0.50532 C 0.04075 0.50787 0.0401 0.51042 0.03906 0.51273 C 0.03867 0.51435 0.03802 0.51574 0.03737 0.51736 C 0.03685 0.51944 0.03632 0.52153 0.0358 0.52338 C 0.03541 0.525 0.03463 0.52592 0.03411 0.52755 C 0.03385 0.52893 0.03359 0.53055 0.03333 0.53217 C 0.03307 0.53403 0.03307 0.53611 0.03255 0.53819 C 0.0319 0.53958 0.03086 0.54074 0.03007 0.54259 C 0.02981 0.54375 0.02942 0.54514 0.02916 0.54676 C 0.02864 0.54838 0.02786 0.5493 0.02747 0.55139 C 0.02695 0.55324 0.02695 0.55532 0.02669 0.55741 C 0.02578 0.56134 0.02396 0.56505 0.02317 0.56898 C 0.02122 0.57917 0.02396 0.5669 0.0207 0.57917 C 0.02057 0.58079 0.02057 0.58264 0.02005 0.5838 C 0.0194 0.58518 0.01823 0.58611 0.01757 0.5868 C 0.01627 0.58935 0.01484 0.59236 0.01419 0.59537 C 0.0138 0.59699 0.01406 0.5993 0.01328 0.6 C 0.0125 0.60139 0.01106 0.60092 0.01002 0.60185 C 0.00755 0.6081 0.00716 0.61065 0.00416 0.61505 C 0.00338 0.6162 0.00234 0.61713 0.00169 0.61805 C -0.00013 0.62222 -0.00013 0.62361 -0.00261 0.62685 C -0.00326 0.62778 -0.0043 0.6287 -0.00508 0.62986 C -0.00625 0.63194 -0.00729 0.63426 -0.00834 0.63727 C -0.00886 0.63842 -0.00925 0.64051 -0.01003 0.6419 C -0.01094 0.64282 -0.01224 0.64282 -0.01328 0.64444 C -0.01433 0.64606 -0.01498 0.64792 -0.01576 0.64907 C -0.0168 0.65046 -0.01823 0.65046 -0.01914 0.65208 C -0.02722 0.66366 -0.02097 0.65903 -0.0267 0.66227 C -0.02995 0.67083 -0.02631 0.66319 -0.03164 0.66991 C -0.03256 0.67083 -0.03334 0.67292 -0.03412 0.6743 C -0.03711 0.67847 -0.04024 0.68287 -0.04336 0.68704 C -0.04506 0.69005 -0.04649 0.69259 -0.04831 0.69467 L -0.05326 0.70116 C -0.05716 0.71042 -0.05261 0.70116 -0.05743 0.70671 C -0.05847 0.70787 -0.05912 0.71018 -0.06003 0.71134 C -0.06302 0.71574 -0.06289 0.71481 -0.06576 0.71898 C -0.0681 0.72106 -0.07032 0.72454 -0.07253 0.72755 C -0.07357 0.72893 -0.07448 0.73102 -0.07578 0.73171 C -0.07722 0.7331 -0.07878 0.73356 -0.07995 0.73518 C -0.08099 0.73611 -0.08177 0.73704 -0.08256 0.73819 C -0.08477 0.73981 -0.08724 0.74074 -0.0892 0.74375 C -0.0905 0.74583 -0.09193 0.74815 -0.09336 0.74977 C -0.09414 0.75069 -0.09493 0.75069 -0.09571 0.75116 C -0.09688 0.75231 -0.09792 0.75324 -0.09909 0.75393 C -0.10065 0.75532 -0.10261 0.75532 -0.10404 0.75694 C -0.11133 0.76551 -0.09961 0.75231 -0.11172 0.76296 C -0.11276 0.76389 -0.11368 0.76551 -0.11498 0.76597 C -0.11745 0.7669 -0.11993 0.7669 -0.1224 0.76759 L -0.12917 0.76898 C -0.13086 0.76944 -0.13256 0.76991 -0.13412 0.77014 C -0.13633 0.77153 -0.13841 0.77315 -0.14076 0.77361 C -0.1461 0.77454 -0.17461 0.77616 -0.17657 0.77616 L -0.2474 0.77477 C -0.25183 0.77454 -0.25625 0.77245 -0.26068 0.77199 C -0.26511 0.77153 -0.27292 0.77014 -0.27735 0.76898 C -0.28216 0.76759 -0.28685 0.76643 -0.29154 0.76435 C -0.29297 0.76389 -0.2944 0.76389 -0.29571 0.76296 C -0.29792 0.76204 -0.30026 0.76157 -0.30235 0.75995 C -0.30352 0.75926 -0.30456 0.75787 -0.30573 0.75694 C -0.3073 0.75625 -0.30912 0.75625 -0.31068 0.75532 C -0.31302 0.75486 -0.31511 0.75347 -0.31745 0.75278 C -0.31875 0.75231 -0.32019 0.75139 -0.32162 0.75116 C -0.33164 0.74676 -0.31042 0.75486 -0.32904 0.74375 L -0.33151 0.74213 C -0.33269 0.74074 -0.33373 0.73912 -0.3349 0.73819 C -0.33568 0.73704 -0.33672 0.73611 -0.33737 0.73518 C -0.33815 0.73356 -0.33841 0.73171 -0.33907 0.73055 C -0.33985 0.7294 -0.34063 0.72847 -0.34154 0.72755 C -0.34232 0.72662 -0.34414 0.72592 -0.34414 0.72639 L -0.34414 0.72592 " pathEditMode="relative" rAng="0" ptsTypes="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2" y="38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2 -0.01227 L -0.00742 -0.01204 C -0.00482 -0.01459 -0.00248 -0.0176 0.00026 -0.01922 C 0.00234 -0.02037 0.00469 -0.02014 0.0069 -0.02084 C 0.0138 -0.02292 0.01745 -0.02454 0.02396 -0.02593 C 0.02747 -0.02662 0.03099 -0.02686 0.03437 -0.02755 C 0.0526 -0.03079 0.03398 -0.02848 0.06471 -0.03264 C 0.07695 -0.03426 0.09179 -0.03519 0.10364 -0.03588 C 0.11028 -0.03704 0.11706 -0.0375 0.12357 -0.03936 C 0.12552 -0.03982 0.12734 -0.04074 0.12929 -0.04098 C 0.13372 -0.0419 0.13815 -0.04213 0.14258 -0.04283 C 0.16146 -0.04838 0.14974 -0.04561 0.18997 -0.04283 C 0.19219 -0.0426 0.19427 -0.04144 0.19661 -0.04098 C 0.2 -0.04028 0.20351 -0.03982 0.20703 -0.03936 C 0.21562 -0.03565 0.20521 -0.04051 0.21836 -0.03264 C 0.222 -0.03056 0.22187 -0.03172 0.225 -0.02917 C 0.23203 -0.02385 0.22539 -0.02686 0.2345 -0.02408 C 0.23958 -0.01829 0.23502 -0.02269 0.24114 -0.01922 C 0.25195 -0.01274 0.24062 -0.01806 0.24974 -0.01412 C 0.25065 -0.01297 0.25156 -0.01158 0.25247 -0.01065 C 0.25351 -0.00996 0.25456 -0.00996 0.25547 -0.00903 C 0.26393 0.00046 0.25651 -0.00394 0.26393 -0.00047 C 0.26497 0.00115 0.26575 0.00301 0.26679 0.00439 C 0.26862 0.00694 0.27083 0.00833 0.27252 0.01134 C 0.27526 0.01597 0.2737 0.01365 0.27721 0.01805 C 0.27916 0.02801 0.27656 0.01921 0.28099 0.02476 C 0.28255 0.02662 0.28489 0.03148 0.28489 0.03171 C 0.28515 0.0331 0.28502 0.03518 0.28581 0.03657 C 0.28646 0.03773 0.28776 0.03726 0.28867 0.03819 C 0.29466 0.04398 0.29427 0.04097 0.29427 0.04676 L 0.29427 0.04699 " pathEditMode="relative" rAng="0" ptsTypes="AAAAAAAAAAAAAAAAAAAAAAAAAAAAAAA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1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4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4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40"/>
                            </p:stCondLst>
                            <p:childTnLst>
                              <p:par>
                                <p:cTn id="43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66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160"/>
                            </p:stCondLst>
                            <p:childTnLst>
                              <p:par>
                                <p:cTn id="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66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16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66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9" grpId="0" animBg="1"/>
      <p:bldP spid="15" grpId="0"/>
      <p:bldP spid="15" grpId="1"/>
      <p:bldP spid="17" grpId="0"/>
      <p:bldP spid="1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1F549E6-AE32-4C7A-905D-21A56DABC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495" y="355495"/>
            <a:ext cx="6147010" cy="614701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A000A2F-A354-4C10-A521-D7EAC65DA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62" y="1251580"/>
            <a:ext cx="5734818" cy="4401139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4B156770-DCE2-410B-BBB3-60F73B40542C}"/>
              </a:ext>
            </a:extLst>
          </p:cNvPr>
          <p:cNvSpPr/>
          <p:nvPr/>
        </p:nvSpPr>
        <p:spPr>
          <a:xfrm>
            <a:off x="3541853" y="908684"/>
            <a:ext cx="5081286" cy="51131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948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32772BD-4028-4EA8-80B7-41B354419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35" y="1095935"/>
            <a:ext cx="4666129" cy="4666129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F8028BC7-7DCA-4CEC-A080-F3CB71CE3742}"/>
              </a:ext>
            </a:extLst>
          </p:cNvPr>
          <p:cNvSpPr/>
          <p:nvPr/>
        </p:nvSpPr>
        <p:spPr>
          <a:xfrm>
            <a:off x="3762936" y="1255059"/>
            <a:ext cx="4666129" cy="434788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0DBBCA5F-AA34-473E-B7E4-E118AD3D452B}"/>
              </a:ext>
            </a:extLst>
          </p:cNvPr>
          <p:cNvSpPr/>
          <p:nvPr/>
        </p:nvSpPr>
        <p:spPr>
          <a:xfrm>
            <a:off x="295145" y="583223"/>
            <a:ext cx="3512926" cy="735134"/>
          </a:xfrm>
          <a:prstGeom prst="roundRect">
            <a:avLst>
              <a:gd name="adj" fmla="val 49677"/>
            </a:avLst>
          </a:prstGeom>
          <a:solidFill>
            <a:srgbClr val="00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5AC5B61-5E9F-4320-97D2-E3351F436779}"/>
              </a:ext>
            </a:extLst>
          </p:cNvPr>
          <p:cNvSpPr/>
          <p:nvPr/>
        </p:nvSpPr>
        <p:spPr>
          <a:xfrm>
            <a:off x="3344131" y="617887"/>
            <a:ext cx="695960" cy="6835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0BA3384-403B-4E18-999B-ECE47CDC7CCC}"/>
              </a:ext>
            </a:extLst>
          </p:cNvPr>
          <p:cNvSpPr txBox="1"/>
          <p:nvPr/>
        </p:nvSpPr>
        <p:spPr>
          <a:xfrm>
            <a:off x="3493542" y="691523"/>
            <a:ext cx="55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Poppins Medium" panose="02000000000000000000" pitchFamily="2" charset="0"/>
                <a:cs typeface="Poppins Medium" panose="02000000000000000000" pitchFamily="2" charset="0"/>
              </a:rPr>
              <a:t>1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68858002-5E34-484D-82E3-458A9929A402}"/>
              </a:ext>
            </a:extLst>
          </p:cNvPr>
          <p:cNvSpPr/>
          <p:nvPr/>
        </p:nvSpPr>
        <p:spPr>
          <a:xfrm>
            <a:off x="329622" y="2311856"/>
            <a:ext cx="2926080" cy="734400"/>
          </a:xfrm>
          <a:prstGeom prst="roundRect">
            <a:avLst>
              <a:gd name="adj" fmla="val 49677"/>
            </a:avLst>
          </a:prstGeom>
          <a:solidFill>
            <a:srgbClr val="00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2A683C0-EBA2-4D5C-8D9C-94CEE87B3CEB}"/>
              </a:ext>
            </a:extLst>
          </p:cNvPr>
          <p:cNvSpPr/>
          <p:nvPr/>
        </p:nvSpPr>
        <p:spPr>
          <a:xfrm>
            <a:off x="2901582" y="2333618"/>
            <a:ext cx="695960" cy="6835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7E6C747-53B6-4882-94E6-9894E225AA74}"/>
              </a:ext>
            </a:extLst>
          </p:cNvPr>
          <p:cNvSpPr txBox="1"/>
          <p:nvPr/>
        </p:nvSpPr>
        <p:spPr>
          <a:xfrm>
            <a:off x="3050993" y="2407254"/>
            <a:ext cx="55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Poppins Medium" panose="02000000000000000000" pitchFamily="2" charset="0"/>
                <a:cs typeface="Poppins Medium" panose="02000000000000000000" pitchFamily="2" charset="0"/>
              </a:rPr>
              <a:t>2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ED416DFC-012C-4F57-9489-ADFFD18A6B03}"/>
              </a:ext>
            </a:extLst>
          </p:cNvPr>
          <p:cNvSpPr/>
          <p:nvPr/>
        </p:nvSpPr>
        <p:spPr>
          <a:xfrm>
            <a:off x="71718" y="4020507"/>
            <a:ext cx="3238936" cy="734400"/>
          </a:xfrm>
          <a:prstGeom prst="roundRect">
            <a:avLst>
              <a:gd name="adj" fmla="val 49677"/>
            </a:avLst>
          </a:prstGeom>
          <a:solidFill>
            <a:srgbClr val="00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CE116B6-9DC0-49D1-8079-0B02EFB253D3}"/>
              </a:ext>
            </a:extLst>
          </p:cNvPr>
          <p:cNvSpPr/>
          <p:nvPr/>
        </p:nvSpPr>
        <p:spPr>
          <a:xfrm>
            <a:off x="2956534" y="4049889"/>
            <a:ext cx="695960" cy="6835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C72BE32-3716-4382-8AAB-65884331920A}"/>
              </a:ext>
            </a:extLst>
          </p:cNvPr>
          <p:cNvSpPr txBox="1"/>
          <p:nvPr/>
        </p:nvSpPr>
        <p:spPr>
          <a:xfrm>
            <a:off x="3116525" y="4123525"/>
            <a:ext cx="55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Poppins Medium" panose="02000000000000000000" pitchFamily="2" charset="0"/>
                <a:cs typeface="Poppins Medium" panose="02000000000000000000" pitchFamily="2" charset="0"/>
              </a:rPr>
              <a:t>3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95B771EC-BD1C-4C4E-A333-981E0BB4218D}"/>
              </a:ext>
            </a:extLst>
          </p:cNvPr>
          <p:cNvSpPr/>
          <p:nvPr/>
        </p:nvSpPr>
        <p:spPr>
          <a:xfrm>
            <a:off x="338575" y="5540377"/>
            <a:ext cx="4075827" cy="734400"/>
          </a:xfrm>
          <a:prstGeom prst="roundRect">
            <a:avLst>
              <a:gd name="adj" fmla="val 49677"/>
            </a:avLst>
          </a:prstGeom>
          <a:solidFill>
            <a:srgbClr val="00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13DDA2D4-A867-4B8D-AD69-8BA397383C71}"/>
              </a:ext>
            </a:extLst>
          </p:cNvPr>
          <p:cNvSpPr/>
          <p:nvPr/>
        </p:nvSpPr>
        <p:spPr>
          <a:xfrm>
            <a:off x="4060282" y="5566619"/>
            <a:ext cx="695960" cy="6835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16FCBD1-E8A7-49CB-962C-53B9CBA62E9F}"/>
              </a:ext>
            </a:extLst>
          </p:cNvPr>
          <p:cNvSpPr txBox="1"/>
          <p:nvPr/>
        </p:nvSpPr>
        <p:spPr>
          <a:xfrm>
            <a:off x="4128862" y="5609131"/>
            <a:ext cx="55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Poppins Medium" panose="02000000000000000000" pitchFamily="2" charset="0"/>
                <a:cs typeface="Poppins Medium" panose="02000000000000000000" pitchFamily="2" charset="0"/>
              </a:rPr>
              <a:t>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CB3269-FC03-4176-B6D0-3DB938E8FD8B}"/>
              </a:ext>
            </a:extLst>
          </p:cNvPr>
          <p:cNvSpPr txBox="1"/>
          <p:nvPr/>
        </p:nvSpPr>
        <p:spPr>
          <a:xfrm>
            <a:off x="834620" y="709950"/>
            <a:ext cx="2762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oppins Medium" panose="02000000000000000000" pitchFamily="2" charset="0"/>
                <a:cs typeface="Poppins Medium" panose="02000000000000000000" pitchFamily="2" charset="0"/>
              </a:rPr>
              <a:t>Presentación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A4692E3-6826-4FB8-8977-02EC6010E618}"/>
              </a:ext>
            </a:extLst>
          </p:cNvPr>
          <p:cNvSpPr txBox="1"/>
          <p:nvPr/>
        </p:nvSpPr>
        <p:spPr>
          <a:xfrm>
            <a:off x="911535" y="2447517"/>
            <a:ext cx="2762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oppins Medium" panose="02000000000000000000" pitchFamily="2" charset="0"/>
                <a:cs typeface="Poppins Medium" panose="02000000000000000000" pitchFamily="2" charset="0"/>
              </a:rPr>
              <a:t>Requisitos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3B7CA94-54E4-4E63-9C8F-C522AD8B8D3D}"/>
              </a:ext>
            </a:extLst>
          </p:cNvPr>
          <p:cNvSpPr txBox="1"/>
          <p:nvPr/>
        </p:nvSpPr>
        <p:spPr>
          <a:xfrm>
            <a:off x="559148" y="4130059"/>
            <a:ext cx="2762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oppins Medium" panose="02000000000000000000" pitchFamily="2" charset="0"/>
                <a:cs typeface="Poppins Medium" panose="02000000000000000000" pitchFamily="2" charset="0"/>
              </a:rPr>
              <a:t>Arquitectura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BBD4399-FEC2-4217-9DE7-32645FBB663B}"/>
              </a:ext>
            </a:extLst>
          </p:cNvPr>
          <p:cNvSpPr txBox="1"/>
          <p:nvPr/>
        </p:nvSpPr>
        <p:spPr>
          <a:xfrm>
            <a:off x="898924" y="5701464"/>
            <a:ext cx="3621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Poppins Medium" panose="02000000000000000000" pitchFamily="2" charset="0"/>
                <a:cs typeface="Poppins Medium" panose="02000000000000000000" pitchFamily="2" charset="0"/>
              </a:rPr>
              <a:t>Pruebas unitarias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832F601D-85D4-4727-A78D-E2B14F1EE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75" y="675898"/>
            <a:ext cx="560349" cy="560349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60D5B94B-089D-4558-A21A-2535AE3F4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4" y="2400394"/>
            <a:ext cx="561600" cy="56160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EDB0629-AB51-4BEA-BB96-4AB70D162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2" y="4104335"/>
            <a:ext cx="561600" cy="561600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7569874D-A164-442D-BE2E-16F3B46593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2" y="5626777"/>
            <a:ext cx="561600" cy="561600"/>
          </a:xfrm>
          <a:prstGeom prst="rect">
            <a:avLst/>
          </a:prstGeom>
        </p:spPr>
      </p:pic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3D0A2DB5-7801-4A46-8E0C-DF3507A80937}"/>
              </a:ext>
            </a:extLst>
          </p:cNvPr>
          <p:cNvCxnSpPr>
            <a:cxnSpLocks/>
          </p:cNvCxnSpPr>
          <p:nvPr/>
        </p:nvCxnSpPr>
        <p:spPr>
          <a:xfrm>
            <a:off x="3865947" y="1174189"/>
            <a:ext cx="654288" cy="6456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C4CA8F9B-8DCB-444C-AF98-AF82553D0248}"/>
              </a:ext>
            </a:extLst>
          </p:cNvPr>
          <p:cNvCxnSpPr>
            <a:cxnSpLocks/>
          </p:cNvCxnSpPr>
          <p:nvPr/>
        </p:nvCxnSpPr>
        <p:spPr>
          <a:xfrm>
            <a:off x="3437445" y="2761197"/>
            <a:ext cx="398206" cy="776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3108A929-1D86-44FE-9D30-47386207FEE3}"/>
              </a:ext>
            </a:extLst>
          </p:cNvPr>
          <p:cNvCxnSpPr>
            <a:cxnSpLocks/>
          </p:cNvCxnSpPr>
          <p:nvPr/>
        </p:nvCxnSpPr>
        <p:spPr>
          <a:xfrm flipV="1">
            <a:off x="3531490" y="4149718"/>
            <a:ext cx="349389" cy="1793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34EFC9E1-1588-43E1-B3C4-23B13887EBAB}"/>
              </a:ext>
            </a:extLst>
          </p:cNvPr>
          <p:cNvCxnSpPr>
            <a:cxnSpLocks/>
          </p:cNvCxnSpPr>
          <p:nvPr/>
        </p:nvCxnSpPr>
        <p:spPr>
          <a:xfrm flipV="1">
            <a:off x="4520235" y="5285537"/>
            <a:ext cx="342121" cy="5027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6B4CDBBB-745F-4773-8408-96D6A9256E2B}"/>
              </a:ext>
            </a:extLst>
          </p:cNvPr>
          <p:cNvCxnSpPr>
            <a:cxnSpLocks/>
          </p:cNvCxnSpPr>
          <p:nvPr/>
        </p:nvCxnSpPr>
        <p:spPr>
          <a:xfrm flipH="1" flipV="1">
            <a:off x="7262002" y="5292450"/>
            <a:ext cx="597909" cy="5504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69472D3D-BF6F-48AF-A797-65DBBE06BBE4}"/>
              </a:ext>
            </a:extLst>
          </p:cNvPr>
          <p:cNvCxnSpPr>
            <a:cxnSpLocks/>
          </p:cNvCxnSpPr>
          <p:nvPr/>
        </p:nvCxnSpPr>
        <p:spPr>
          <a:xfrm flipH="1" flipV="1">
            <a:off x="8319631" y="4058847"/>
            <a:ext cx="487114" cy="2702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7EB70B8E-5C19-437E-BDD4-4AB4C358D663}"/>
              </a:ext>
            </a:extLst>
          </p:cNvPr>
          <p:cNvCxnSpPr>
            <a:cxnSpLocks/>
          </p:cNvCxnSpPr>
          <p:nvPr/>
        </p:nvCxnSpPr>
        <p:spPr>
          <a:xfrm flipH="1">
            <a:off x="8335113" y="2675399"/>
            <a:ext cx="314856" cy="17261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D414C9E5-6765-4916-AFF5-EE4AE2E668F8}"/>
              </a:ext>
            </a:extLst>
          </p:cNvPr>
          <p:cNvCxnSpPr>
            <a:cxnSpLocks/>
          </p:cNvCxnSpPr>
          <p:nvPr/>
        </p:nvCxnSpPr>
        <p:spPr>
          <a:xfrm flipH="1">
            <a:off x="7356912" y="1026526"/>
            <a:ext cx="578036" cy="5567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Imagen 112">
            <a:extLst>
              <a:ext uri="{FF2B5EF4-FFF2-40B4-BE49-F238E27FC236}">
                <a16:creationId xmlns:a16="http://schemas.microsoft.com/office/drawing/2014/main" id="{F10D5F49-52D3-4D11-AC90-2194760DEC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5139" r="93362">
                        <a14:foregroundMark x1="12420" y1="44000" x2="66381" y2="64667"/>
                        <a14:foregroundMark x1="66381" y1="64667" x2="80942" y2="64000"/>
                        <a14:foregroundMark x1="80942" y1="64000" x2="93362" y2="46667"/>
                        <a14:foregroundMark x1="60600" y1="51333" x2="31692" y2="52000"/>
                        <a14:foregroundMark x1="31692" y1="52000" x2="47109" y2="52667"/>
                        <a14:foregroundMark x1="47109" y1="52667" x2="61670" y2="50000"/>
                        <a14:foregroundMark x1="61670" y1="50000" x2="22698" y2="32667"/>
                        <a14:foregroundMark x1="22698" y1="32667" x2="8994" y2="37333"/>
                        <a14:foregroundMark x1="8994" y1="37333" x2="7709" y2="62000"/>
                        <a14:foregroundMark x1="11777" y1="64000" x2="29336" y2="64667"/>
                        <a14:foregroundMark x1="29336" y1="64667" x2="59315" y2="53333"/>
                        <a14:foregroundMark x1="59315" y1="53333" x2="88009" y2="67333"/>
                        <a14:foregroundMark x1="88009" y1="67333" x2="92719" y2="61333"/>
                        <a14:foregroundMark x1="13490" y1="48000" x2="5139" y2="47333"/>
                        <a14:foregroundMark x1="13919" y1="50667" x2="17345" y2="53333"/>
                        <a14:foregroundMark x1="9422" y1="56000" x2="11991" y2="68667"/>
                        <a14:foregroundMark x1="61456" y1="46667" x2="65096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94382" y="422633"/>
            <a:ext cx="2977584" cy="956397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BD897401-854D-40B8-8FA3-D007736D72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667" l="3196" r="97032">
                        <a14:foregroundMark x1="14612" y1="38667" x2="15525" y2="86667"/>
                        <a14:foregroundMark x1="15525" y1="86667" x2="27854" y2="47333"/>
                        <a14:foregroundMark x1="27854" y1="47333" x2="45890" y2="42667"/>
                        <a14:foregroundMark x1="45890" y1="42667" x2="77397" y2="50000"/>
                        <a14:foregroundMark x1="77397" y1="50000" x2="90868" y2="64000"/>
                        <a14:foregroundMark x1="90868" y1="64000" x2="91096" y2="65333"/>
                        <a14:foregroundMark x1="25799" y1="42667" x2="44064" y2="38667"/>
                        <a14:foregroundMark x1="44064" y1="38667" x2="85845" y2="50667"/>
                        <a14:foregroundMark x1="85845" y1="50667" x2="94064" y2="38000"/>
                        <a14:foregroundMark x1="97260" y1="46667" x2="97260" y2="46667"/>
                        <a14:foregroundMark x1="82648" y1="84000" x2="70320" y2="80667"/>
                        <a14:foregroundMark x1="60731" y1="90667" x2="60731" y2="90667"/>
                        <a14:foregroundMark x1="60959" y1="59333" x2="29452" y2="48667"/>
                        <a14:foregroundMark x1="29452" y1="48667" x2="14612" y2="63333"/>
                        <a14:foregroundMark x1="14612" y1="63333" x2="7534" y2="60667"/>
                        <a14:foregroundMark x1="13470" y1="76000" x2="10502" y2="37333"/>
                        <a14:foregroundMark x1="17580" y1="38000" x2="17580" y2="45333"/>
                        <a14:foregroundMark x1="3196" y1="50667" x2="3196" y2="50667"/>
                        <a14:foregroundMark x1="31279" y1="64667" x2="31279" y2="64667"/>
                        <a14:foregroundMark x1="30365" y1="66667" x2="68265" y2="71333"/>
                        <a14:foregroundMark x1="68721" y1="40000" x2="29680" y2="32667"/>
                        <a14:foregroundMark x1="63699" y1="32000" x2="78082" y2="32000"/>
                        <a14:foregroundMark x1="78082" y1="32000" x2="90639" y2="31333"/>
                        <a14:foregroundMark x1="93379" y1="40667" x2="83333" y2="72667"/>
                        <a14:foregroundMark x1="83333" y1="72667" x2="24886" y2="73333"/>
                        <a14:foregroundMark x1="24886" y1="73333" x2="30822" y2="28000"/>
                        <a14:foregroundMark x1="30822" y1="28000" x2="49087" y2="18000"/>
                        <a14:foregroundMark x1="49087" y1="18000" x2="94064" y2="34000"/>
                        <a14:foregroundMark x1="85616" y1="23333" x2="91553" y2="31333"/>
                        <a14:foregroundMark x1="95434" y1="40000" x2="94977" y2="66000"/>
                        <a14:foregroundMark x1="93379" y1="76000" x2="85845" y2="78667"/>
                        <a14:foregroundMark x1="84247" y1="21333" x2="71233" y2="21333"/>
                        <a14:foregroundMark x1="86301" y1="32667" x2="72831" y2="54000"/>
                        <a14:foregroundMark x1="72831" y1="54000" x2="85160" y2="32667"/>
                        <a14:foregroundMark x1="85160" y1="32667" x2="76256" y2="72667"/>
                        <a14:foregroundMark x1="76256" y1="72667" x2="85616" y2="66000"/>
                        <a14:foregroundMark x1="86530" y1="42667" x2="76941" y2="36667"/>
                        <a14:foregroundMark x1="65982" y1="53333" x2="50913" y2="52000"/>
                        <a14:foregroundMark x1="50913" y1="52000" x2="18721" y2="81333"/>
                        <a14:foregroundMark x1="18721" y1="81333" x2="36073" y2="18667"/>
                        <a14:foregroundMark x1="27626" y1="24667" x2="27626" y2="24667"/>
                        <a14:foregroundMark x1="31279" y1="24000" x2="31279" y2="24000"/>
                        <a14:foregroundMark x1="25571" y1="22000" x2="25571" y2="22000"/>
                        <a14:foregroundMark x1="15068" y1="36000" x2="13470" y2="36000"/>
                        <a14:foregroundMark x1="31279" y1="60667" x2="62329" y2="65333"/>
                        <a14:foregroundMark x1="62329" y1="65333" x2="45434" y2="57333"/>
                        <a14:foregroundMark x1="45434" y1="57333" x2="32648" y2="83333"/>
                        <a14:foregroundMark x1="32648" y1="83333" x2="62557" y2="80667"/>
                        <a14:foregroundMark x1="62557" y1="80667" x2="69406" y2="82000"/>
                        <a14:foregroundMark x1="40183" y1="44000" x2="70091" y2="54667"/>
                        <a14:foregroundMark x1="70091" y1="54667" x2="49087" y2="64667"/>
                        <a14:foregroundMark x1="49087" y1="64667" x2="47489" y2="50000"/>
                        <a14:foregroundMark x1="44064" y1="50000" x2="44064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29360" y="2171120"/>
            <a:ext cx="2762922" cy="946206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DD0F1A26-1EC1-452E-B075-D3CFBB9F37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784" b="89865" l="2289" r="95775">
                        <a14:foregroundMark x1="13380" y1="32432" x2="25176" y2="60135"/>
                        <a14:foregroundMark x1="25176" y1="60135" x2="48944" y2="50000"/>
                        <a14:foregroundMark x1="48944" y1="50000" x2="85563" y2="57432"/>
                        <a14:foregroundMark x1="85563" y1="57432" x2="95775" y2="41892"/>
                        <a14:foregroundMark x1="95775" y1="41892" x2="95775" y2="39189"/>
                        <a14:foregroundMark x1="23239" y1="43243" x2="60915" y2="53378"/>
                        <a14:foregroundMark x1="60915" y1="53378" x2="72535" y2="52703"/>
                        <a14:foregroundMark x1="72535" y1="52703" x2="59331" y2="36486"/>
                        <a14:foregroundMark x1="59331" y1="36486" x2="74120" y2="35135"/>
                        <a14:foregroundMark x1="74120" y1="35135" x2="42430" y2="35135"/>
                        <a14:foregroundMark x1="42430" y1="35135" x2="64965" y2="42568"/>
                        <a14:foregroundMark x1="64965" y1="42568" x2="44014" y2="52703"/>
                        <a14:foregroundMark x1="44014" y1="52703" x2="59331" y2="56757"/>
                        <a14:foregroundMark x1="59331" y1="56757" x2="72359" y2="56081"/>
                        <a14:foregroundMark x1="72359" y1="56081" x2="60739" y2="38514"/>
                        <a14:foregroundMark x1="60739" y1="38514" x2="48063" y2="35135"/>
                        <a14:foregroundMark x1="48063" y1="35135" x2="35035" y2="44595"/>
                        <a14:foregroundMark x1="35035" y1="44595" x2="19542" y2="37838"/>
                        <a14:foregroundMark x1="19542" y1="37838" x2="6338" y2="47973"/>
                        <a14:foregroundMark x1="6338" y1="47973" x2="16901" y2="54054"/>
                        <a14:foregroundMark x1="16197" y1="54730" x2="11444" y2="62838"/>
                        <a14:foregroundMark x1="10739" y1="64865" x2="10739" y2="64865"/>
                        <a14:foregroundMark x1="13908" y1="64865" x2="13908" y2="64865"/>
                        <a14:foregroundMark x1="2289" y1="52027" x2="2289" y2="520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7591" y="3922273"/>
            <a:ext cx="3602926" cy="938791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FC2ADC43-1233-42B6-84A2-3833813AA1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091" b="88312" l="3779" r="94041">
                        <a14:foregroundMark x1="9012" y1="42857" x2="54070" y2="61688"/>
                        <a14:foregroundMark x1="54070" y1="61688" x2="74855" y2="57143"/>
                        <a14:foregroundMark x1="74855" y1="57143" x2="85320" y2="61688"/>
                        <a14:foregroundMark x1="85320" y1="61688" x2="94186" y2="59091"/>
                        <a14:foregroundMark x1="13663" y1="44156" x2="12645" y2="54545"/>
                        <a14:foregroundMark x1="7703" y1="51299" x2="7703" y2="51299"/>
                        <a14:foregroundMark x1="9448" y1="24026" x2="9448" y2="24026"/>
                        <a14:foregroundMark x1="9157" y1="25974" x2="18169" y2="48701"/>
                        <a14:foregroundMark x1="18169" y1="48701" x2="42442" y2="38961"/>
                        <a14:foregroundMark x1="42442" y1="38961" x2="64390" y2="49351"/>
                        <a14:foregroundMark x1="64390" y1="49351" x2="84593" y2="39610"/>
                        <a14:foregroundMark x1="84593" y1="39610" x2="94186" y2="42208"/>
                        <a14:foregroundMark x1="94186" y1="42208" x2="94186" y2="42208"/>
                        <a14:foregroundMark x1="3779" y1="46753" x2="3779" y2="46753"/>
                        <a14:foregroundMark x1="12645" y1="59091" x2="8721" y2="597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7755" y="5468958"/>
            <a:ext cx="4392868" cy="9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0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32772BD-4028-4EA8-80B7-41B354419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825" y="913055"/>
            <a:ext cx="4666129" cy="4666129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F8028BC7-7DCA-4CEC-A080-F3CB71CE3742}"/>
              </a:ext>
            </a:extLst>
          </p:cNvPr>
          <p:cNvSpPr/>
          <p:nvPr/>
        </p:nvSpPr>
        <p:spPr>
          <a:xfrm>
            <a:off x="-3968824" y="1072179"/>
            <a:ext cx="4666129" cy="434788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0DBBCA5F-AA34-473E-B7E4-E118AD3D452B}"/>
              </a:ext>
            </a:extLst>
          </p:cNvPr>
          <p:cNvSpPr/>
          <p:nvPr/>
        </p:nvSpPr>
        <p:spPr>
          <a:xfrm>
            <a:off x="-7442821" y="405626"/>
            <a:ext cx="3409312" cy="735134"/>
          </a:xfrm>
          <a:prstGeom prst="roundRect">
            <a:avLst>
              <a:gd name="adj" fmla="val 49677"/>
            </a:avLst>
          </a:prstGeom>
          <a:solidFill>
            <a:srgbClr val="00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5AC5B61-5E9F-4320-97D2-E3351F436779}"/>
              </a:ext>
            </a:extLst>
          </p:cNvPr>
          <p:cNvSpPr/>
          <p:nvPr/>
        </p:nvSpPr>
        <p:spPr>
          <a:xfrm>
            <a:off x="-4387629" y="435007"/>
            <a:ext cx="695960" cy="6835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0BA3384-403B-4E18-999B-ECE47CDC7CCC}"/>
              </a:ext>
            </a:extLst>
          </p:cNvPr>
          <p:cNvSpPr txBox="1"/>
          <p:nvPr/>
        </p:nvSpPr>
        <p:spPr>
          <a:xfrm>
            <a:off x="-4238218" y="508643"/>
            <a:ext cx="55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Poppins Medium" panose="02000000000000000000" pitchFamily="2" charset="0"/>
                <a:cs typeface="Poppins Medium" panose="02000000000000000000" pitchFamily="2" charset="0"/>
              </a:rPr>
              <a:t>1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68858002-5E34-484D-82E3-458A9929A402}"/>
              </a:ext>
            </a:extLst>
          </p:cNvPr>
          <p:cNvSpPr/>
          <p:nvPr/>
        </p:nvSpPr>
        <p:spPr>
          <a:xfrm>
            <a:off x="-7402138" y="2128976"/>
            <a:ext cx="2926080" cy="734400"/>
          </a:xfrm>
          <a:prstGeom prst="roundRect">
            <a:avLst>
              <a:gd name="adj" fmla="val 49677"/>
            </a:avLst>
          </a:prstGeom>
          <a:solidFill>
            <a:srgbClr val="00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2A683C0-EBA2-4D5C-8D9C-94CEE87B3CEB}"/>
              </a:ext>
            </a:extLst>
          </p:cNvPr>
          <p:cNvSpPr/>
          <p:nvPr/>
        </p:nvSpPr>
        <p:spPr>
          <a:xfrm>
            <a:off x="-4830178" y="2150738"/>
            <a:ext cx="695960" cy="6835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7E6C747-53B6-4882-94E6-9894E225AA74}"/>
              </a:ext>
            </a:extLst>
          </p:cNvPr>
          <p:cNvSpPr txBox="1"/>
          <p:nvPr/>
        </p:nvSpPr>
        <p:spPr>
          <a:xfrm>
            <a:off x="-4680767" y="2224374"/>
            <a:ext cx="55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Poppins Medium" panose="02000000000000000000" pitchFamily="2" charset="0"/>
                <a:cs typeface="Poppins Medium" panose="02000000000000000000" pitchFamily="2" charset="0"/>
              </a:rPr>
              <a:t>2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ED416DFC-012C-4F57-9489-ADFFD18A6B03}"/>
              </a:ext>
            </a:extLst>
          </p:cNvPr>
          <p:cNvSpPr/>
          <p:nvPr/>
        </p:nvSpPr>
        <p:spPr>
          <a:xfrm>
            <a:off x="-7660042" y="3837627"/>
            <a:ext cx="3238936" cy="734400"/>
          </a:xfrm>
          <a:prstGeom prst="roundRect">
            <a:avLst>
              <a:gd name="adj" fmla="val 49677"/>
            </a:avLst>
          </a:prstGeom>
          <a:solidFill>
            <a:srgbClr val="00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CE116B6-9DC0-49D1-8079-0B02EFB253D3}"/>
              </a:ext>
            </a:extLst>
          </p:cNvPr>
          <p:cNvSpPr/>
          <p:nvPr/>
        </p:nvSpPr>
        <p:spPr>
          <a:xfrm>
            <a:off x="-4775226" y="3867009"/>
            <a:ext cx="695960" cy="6835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C72BE32-3716-4382-8AAB-65884331920A}"/>
              </a:ext>
            </a:extLst>
          </p:cNvPr>
          <p:cNvSpPr txBox="1"/>
          <p:nvPr/>
        </p:nvSpPr>
        <p:spPr>
          <a:xfrm>
            <a:off x="-4615235" y="3940645"/>
            <a:ext cx="55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Poppins Medium" panose="02000000000000000000" pitchFamily="2" charset="0"/>
                <a:cs typeface="Poppins Medium" panose="02000000000000000000" pitchFamily="2" charset="0"/>
              </a:rPr>
              <a:t>3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95B771EC-BD1C-4C4E-A333-981E0BB4218D}"/>
              </a:ext>
            </a:extLst>
          </p:cNvPr>
          <p:cNvSpPr/>
          <p:nvPr/>
        </p:nvSpPr>
        <p:spPr>
          <a:xfrm>
            <a:off x="-7393185" y="5357497"/>
            <a:ext cx="4075827" cy="734400"/>
          </a:xfrm>
          <a:prstGeom prst="roundRect">
            <a:avLst>
              <a:gd name="adj" fmla="val 49677"/>
            </a:avLst>
          </a:prstGeom>
          <a:solidFill>
            <a:srgbClr val="00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13DDA2D4-A867-4B8D-AD69-8BA397383C71}"/>
              </a:ext>
            </a:extLst>
          </p:cNvPr>
          <p:cNvSpPr/>
          <p:nvPr/>
        </p:nvSpPr>
        <p:spPr>
          <a:xfrm>
            <a:off x="-3671478" y="5383739"/>
            <a:ext cx="695960" cy="6835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16FCBD1-E8A7-49CB-962C-53B9CBA62E9F}"/>
              </a:ext>
            </a:extLst>
          </p:cNvPr>
          <p:cNvSpPr txBox="1"/>
          <p:nvPr/>
        </p:nvSpPr>
        <p:spPr>
          <a:xfrm>
            <a:off x="-3602898" y="5426251"/>
            <a:ext cx="55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Poppins Medium" panose="02000000000000000000" pitchFamily="2" charset="0"/>
                <a:cs typeface="Poppins Medium" panose="02000000000000000000" pitchFamily="2" charset="0"/>
              </a:rPr>
              <a:t>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CB3269-FC03-4176-B6D0-3DB938E8FD8B}"/>
              </a:ext>
            </a:extLst>
          </p:cNvPr>
          <p:cNvSpPr txBox="1"/>
          <p:nvPr/>
        </p:nvSpPr>
        <p:spPr>
          <a:xfrm>
            <a:off x="-6897140" y="527070"/>
            <a:ext cx="2762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oppins Medium" panose="02000000000000000000" pitchFamily="2" charset="0"/>
                <a:cs typeface="Poppins Medium" panose="02000000000000000000" pitchFamily="2" charset="0"/>
              </a:rPr>
              <a:t>Presentación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A4692E3-6826-4FB8-8977-02EC6010E618}"/>
              </a:ext>
            </a:extLst>
          </p:cNvPr>
          <p:cNvSpPr txBox="1"/>
          <p:nvPr/>
        </p:nvSpPr>
        <p:spPr>
          <a:xfrm>
            <a:off x="-6820225" y="2264637"/>
            <a:ext cx="2762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oppins Medium" panose="02000000000000000000" pitchFamily="2" charset="0"/>
                <a:cs typeface="Poppins Medium" panose="02000000000000000000" pitchFamily="2" charset="0"/>
              </a:rPr>
              <a:t>Requisitos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3B7CA94-54E4-4E63-9C8F-C522AD8B8D3D}"/>
              </a:ext>
            </a:extLst>
          </p:cNvPr>
          <p:cNvSpPr txBox="1"/>
          <p:nvPr/>
        </p:nvSpPr>
        <p:spPr>
          <a:xfrm>
            <a:off x="-7172612" y="3947179"/>
            <a:ext cx="2762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oppins Medium" panose="02000000000000000000" pitchFamily="2" charset="0"/>
                <a:cs typeface="Poppins Medium" panose="02000000000000000000" pitchFamily="2" charset="0"/>
              </a:rPr>
              <a:t>Arquitectura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BBD4399-FEC2-4217-9DE7-32645FBB663B}"/>
              </a:ext>
            </a:extLst>
          </p:cNvPr>
          <p:cNvSpPr txBox="1"/>
          <p:nvPr/>
        </p:nvSpPr>
        <p:spPr>
          <a:xfrm>
            <a:off x="-6832836" y="5518584"/>
            <a:ext cx="3621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Poppins Medium" panose="02000000000000000000" pitchFamily="2" charset="0"/>
                <a:cs typeface="Poppins Medium" panose="02000000000000000000" pitchFamily="2" charset="0"/>
              </a:rPr>
              <a:t>Pruebas unitarias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832F601D-85D4-4727-A78D-E2B14F1EE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3185" y="493018"/>
            <a:ext cx="560349" cy="560349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60D5B94B-089D-4558-A21A-2535AE3F4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0646" y="2217514"/>
            <a:ext cx="561600" cy="56160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EDB0629-AB51-4BEA-BB96-4AB70D162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5228" y="3921455"/>
            <a:ext cx="561600" cy="561600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7569874D-A164-442D-BE2E-16F3B46593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93788" y="5443897"/>
            <a:ext cx="561600" cy="561600"/>
          </a:xfrm>
          <a:prstGeom prst="rect">
            <a:avLst/>
          </a:prstGeom>
        </p:spPr>
      </p:pic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3D0A2DB5-7801-4A46-8E0C-DF3507A80937}"/>
              </a:ext>
            </a:extLst>
          </p:cNvPr>
          <p:cNvCxnSpPr>
            <a:cxnSpLocks/>
          </p:cNvCxnSpPr>
          <p:nvPr/>
        </p:nvCxnSpPr>
        <p:spPr>
          <a:xfrm>
            <a:off x="-3865813" y="991309"/>
            <a:ext cx="654288" cy="6456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C4CA8F9B-8DCB-444C-AF98-AF82553D0248}"/>
              </a:ext>
            </a:extLst>
          </p:cNvPr>
          <p:cNvCxnSpPr>
            <a:cxnSpLocks/>
          </p:cNvCxnSpPr>
          <p:nvPr/>
        </p:nvCxnSpPr>
        <p:spPr>
          <a:xfrm>
            <a:off x="-4294315" y="2578317"/>
            <a:ext cx="398206" cy="776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3108A929-1D86-44FE-9D30-47386207FEE3}"/>
              </a:ext>
            </a:extLst>
          </p:cNvPr>
          <p:cNvCxnSpPr>
            <a:cxnSpLocks/>
          </p:cNvCxnSpPr>
          <p:nvPr/>
        </p:nvCxnSpPr>
        <p:spPr>
          <a:xfrm flipV="1">
            <a:off x="-4200270" y="3966838"/>
            <a:ext cx="349389" cy="1793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34EFC9E1-1588-43E1-B3C4-23B13887EBAB}"/>
              </a:ext>
            </a:extLst>
          </p:cNvPr>
          <p:cNvCxnSpPr>
            <a:cxnSpLocks/>
          </p:cNvCxnSpPr>
          <p:nvPr/>
        </p:nvCxnSpPr>
        <p:spPr>
          <a:xfrm flipV="1">
            <a:off x="-3211525" y="5102657"/>
            <a:ext cx="342121" cy="5027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6B4CDBBB-745F-4773-8408-96D6A9256E2B}"/>
              </a:ext>
            </a:extLst>
          </p:cNvPr>
          <p:cNvCxnSpPr>
            <a:cxnSpLocks/>
          </p:cNvCxnSpPr>
          <p:nvPr/>
        </p:nvCxnSpPr>
        <p:spPr>
          <a:xfrm flipH="1" flipV="1">
            <a:off x="-469758" y="5109570"/>
            <a:ext cx="597909" cy="5504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69472D3D-BF6F-48AF-A797-65DBBE06BBE4}"/>
              </a:ext>
            </a:extLst>
          </p:cNvPr>
          <p:cNvCxnSpPr>
            <a:cxnSpLocks/>
          </p:cNvCxnSpPr>
          <p:nvPr/>
        </p:nvCxnSpPr>
        <p:spPr>
          <a:xfrm flipH="1" flipV="1">
            <a:off x="587871" y="3875967"/>
            <a:ext cx="487114" cy="2702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7EB70B8E-5C19-437E-BDD4-4AB4C358D663}"/>
              </a:ext>
            </a:extLst>
          </p:cNvPr>
          <p:cNvCxnSpPr>
            <a:cxnSpLocks/>
          </p:cNvCxnSpPr>
          <p:nvPr/>
        </p:nvCxnSpPr>
        <p:spPr>
          <a:xfrm flipH="1">
            <a:off x="603353" y="2492519"/>
            <a:ext cx="314856" cy="17261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D414C9E5-6765-4916-AFF5-EE4AE2E668F8}"/>
              </a:ext>
            </a:extLst>
          </p:cNvPr>
          <p:cNvCxnSpPr>
            <a:cxnSpLocks/>
          </p:cNvCxnSpPr>
          <p:nvPr/>
        </p:nvCxnSpPr>
        <p:spPr>
          <a:xfrm flipH="1">
            <a:off x="-374848" y="843646"/>
            <a:ext cx="578036" cy="5567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Imagen 112">
            <a:extLst>
              <a:ext uri="{FF2B5EF4-FFF2-40B4-BE49-F238E27FC236}">
                <a16:creationId xmlns:a16="http://schemas.microsoft.com/office/drawing/2014/main" id="{F10D5F49-52D3-4D11-AC90-2194760DEC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5139" r="93362">
                        <a14:foregroundMark x1="12420" y1="44000" x2="66381" y2="64667"/>
                        <a14:foregroundMark x1="66381" y1="64667" x2="80942" y2="64000"/>
                        <a14:foregroundMark x1="80942" y1="64000" x2="93362" y2="46667"/>
                        <a14:foregroundMark x1="60600" y1="51333" x2="31692" y2="52000"/>
                        <a14:foregroundMark x1="31692" y1="52000" x2="47109" y2="52667"/>
                        <a14:foregroundMark x1="47109" y1="52667" x2="61670" y2="50000"/>
                        <a14:foregroundMark x1="61670" y1="50000" x2="22698" y2="32667"/>
                        <a14:foregroundMark x1="22698" y1="32667" x2="8994" y2="37333"/>
                        <a14:foregroundMark x1="8994" y1="37333" x2="7709" y2="62000"/>
                        <a14:foregroundMark x1="11777" y1="64000" x2="29336" y2="64667"/>
                        <a14:foregroundMark x1="29336" y1="64667" x2="59315" y2="53333"/>
                        <a14:foregroundMark x1="59315" y1="53333" x2="88009" y2="67333"/>
                        <a14:foregroundMark x1="88009" y1="67333" x2="92719" y2="61333"/>
                        <a14:foregroundMark x1="13490" y1="48000" x2="5139" y2="47333"/>
                        <a14:foregroundMark x1="13919" y1="50667" x2="17345" y2="53333"/>
                        <a14:foregroundMark x1="9422" y1="56000" x2="11991" y2="68667"/>
                        <a14:foregroundMark x1="61456" y1="46667" x2="65096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22" y="239753"/>
            <a:ext cx="2977584" cy="956397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BD897401-854D-40B8-8FA3-D007736D72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667" l="3196" r="97032">
                        <a14:foregroundMark x1="14612" y1="38667" x2="15525" y2="86667"/>
                        <a14:foregroundMark x1="15525" y1="86667" x2="27854" y2="47333"/>
                        <a14:foregroundMark x1="27854" y1="47333" x2="45890" y2="42667"/>
                        <a14:foregroundMark x1="45890" y1="42667" x2="77397" y2="50000"/>
                        <a14:foregroundMark x1="77397" y1="50000" x2="90868" y2="64000"/>
                        <a14:foregroundMark x1="90868" y1="64000" x2="91096" y2="65333"/>
                        <a14:foregroundMark x1="25799" y1="42667" x2="44064" y2="38667"/>
                        <a14:foregroundMark x1="44064" y1="38667" x2="85845" y2="50667"/>
                        <a14:foregroundMark x1="85845" y1="50667" x2="94064" y2="38000"/>
                        <a14:foregroundMark x1="97260" y1="46667" x2="97260" y2="46667"/>
                        <a14:foregroundMark x1="82648" y1="84000" x2="70320" y2="80667"/>
                        <a14:foregroundMark x1="60731" y1="90667" x2="60731" y2="90667"/>
                        <a14:foregroundMark x1="60959" y1="59333" x2="29452" y2="48667"/>
                        <a14:foregroundMark x1="29452" y1="48667" x2="14612" y2="63333"/>
                        <a14:foregroundMark x1="14612" y1="63333" x2="7534" y2="60667"/>
                        <a14:foregroundMark x1="13470" y1="76000" x2="10502" y2="37333"/>
                        <a14:foregroundMark x1="17580" y1="38000" x2="17580" y2="45333"/>
                        <a14:foregroundMark x1="3196" y1="50667" x2="3196" y2="50667"/>
                        <a14:foregroundMark x1="31279" y1="64667" x2="31279" y2="64667"/>
                        <a14:foregroundMark x1="30365" y1="66667" x2="68265" y2="71333"/>
                        <a14:foregroundMark x1="68721" y1="40000" x2="29680" y2="32667"/>
                        <a14:foregroundMark x1="63699" y1="32000" x2="78082" y2="32000"/>
                        <a14:foregroundMark x1="78082" y1="32000" x2="90639" y2="31333"/>
                        <a14:foregroundMark x1="93379" y1="40667" x2="83333" y2="72667"/>
                        <a14:foregroundMark x1="83333" y1="72667" x2="24886" y2="73333"/>
                        <a14:foregroundMark x1="24886" y1="73333" x2="30822" y2="28000"/>
                        <a14:foregroundMark x1="30822" y1="28000" x2="49087" y2="18000"/>
                        <a14:foregroundMark x1="49087" y1="18000" x2="94064" y2="34000"/>
                        <a14:foregroundMark x1="85616" y1="23333" x2="91553" y2="31333"/>
                        <a14:foregroundMark x1="95434" y1="40000" x2="94977" y2="66000"/>
                        <a14:foregroundMark x1="93379" y1="76000" x2="85845" y2="78667"/>
                        <a14:foregroundMark x1="84247" y1="21333" x2="71233" y2="21333"/>
                        <a14:foregroundMark x1="86301" y1="32667" x2="72831" y2="54000"/>
                        <a14:foregroundMark x1="72831" y1="54000" x2="85160" y2="32667"/>
                        <a14:foregroundMark x1="85160" y1="32667" x2="76256" y2="72667"/>
                        <a14:foregroundMark x1="76256" y1="72667" x2="85616" y2="66000"/>
                        <a14:foregroundMark x1="86530" y1="42667" x2="76941" y2="36667"/>
                        <a14:foregroundMark x1="65982" y1="53333" x2="50913" y2="52000"/>
                        <a14:foregroundMark x1="50913" y1="52000" x2="18721" y2="81333"/>
                        <a14:foregroundMark x1="18721" y1="81333" x2="36073" y2="18667"/>
                        <a14:foregroundMark x1="27626" y1="24667" x2="27626" y2="24667"/>
                        <a14:foregroundMark x1="31279" y1="24000" x2="31279" y2="24000"/>
                        <a14:foregroundMark x1="25571" y1="22000" x2="25571" y2="22000"/>
                        <a14:foregroundMark x1="15068" y1="36000" x2="13470" y2="36000"/>
                        <a14:foregroundMark x1="31279" y1="60667" x2="62329" y2="65333"/>
                        <a14:foregroundMark x1="62329" y1="65333" x2="45434" y2="57333"/>
                        <a14:foregroundMark x1="45434" y1="57333" x2="32648" y2="83333"/>
                        <a14:foregroundMark x1="32648" y1="83333" x2="62557" y2="80667"/>
                        <a14:foregroundMark x1="62557" y1="80667" x2="69406" y2="82000"/>
                        <a14:foregroundMark x1="40183" y1="44000" x2="70091" y2="54667"/>
                        <a14:foregroundMark x1="70091" y1="54667" x2="49087" y2="64667"/>
                        <a14:foregroundMark x1="49087" y1="64667" x2="47489" y2="50000"/>
                        <a14:foregroundMark x1="44064" y1="50000" x2="44064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7600" y="1988240"/>
            <a:ext cx="2762922" cy="946206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DD0F1A26-1EC1-452E-B075-D3CFBB9F37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784" b="89865" l="2289" r="95775">
                        <a14:foregroundMark x1="13380" y1="32432" x2="25176" y2="60135"/>
                        <a14:foregroundMark x1="25176" y1="60135" x2="48944" y2="50000"/>
                        <a14:foregroundMark x1="48944" y1="50000" x2="85563" y2="57432"/>
                        <a14:foregroundMark x1="85563" y1="57432" x2="95775" y2="41892"/>
                        <a14:foregroundMark x1="95775" y1="41892" x2="95775" y2="39189"/>
                        <a14:foregroundMark x1="23239" y1="43243" x2="60915" y2="53378"/>
                        <a14:foregroundMark x1="60915" y1="53378" x2="72535" y2="52703"/>
                        <a14:foregroundMark x1="72535" y1="52703" x2="59331" y2="36486"/>
                        <a14:foregroundMark x1="59331" y1="36486" x2="74120" y2="35135"/>
                        <a14:foregroundMark x1="74120" y1="35135" x2="42430" y2="35135"/>
                        <a14:foregroundMark x1="42430" y1="35135" x2="64965" y2="42568"/>
                        <a14:foregroundMark x1="64965" y1="42568" x2="44014" y2="52703"/>
                        <a14:foregroundMark x1="44014" y1="52703" x2="59331" y2="56757"/>
                        <a14:foregroundMark x1="59331" y1="56757" x2="72359" y2="56081"/>
                        <a14:foregroundMark x1="72359" y1="56081" x2="60739" y2="38514"/>
                        <a14:foregroundMark x1="60739" y1="38514" x2="48063" y2="35135"/>
                        <a14:foregroundMark x1="48063" y1="35135" x2="35035" y2="44595"/>
                        <a14:foregroundMark x1="35035" y1="44595" x2="19542" y2="37838"/>
                        <a14:foregroundMark x1="19542" y1="37838" x2="6338" y2="47973"/>
                        <a14:foregroundMark x1="6338" y1="47973" x2="16901" y2="54054"/>
                        <a14:foregroundMark x1="16197" y1="54730" x2="11444" y2="62838"/>
                        <a14:foregroundMark x1="10739" y1="64865" x2="10739" y2="64865"/>
                        <a14:foregroundMark x1="13908" y1="64865" x2="13908" y2="64865"/>
                        <a14:foregroundMark x1="2289" y1="52027" x2="2289" y2="520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5831" y="3739393"/>
            <a:ext cx="3602926" cy="938791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FC2ADC43-1233-42B6-84A2-3833813AA1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091" b="88312" l="3779" r="94041">
                        <a14:foregroundMark x1="9012" y1="42857" x2="54070" y2="61688"/>
                        <a14:foregroundMark x1="54070" y1="61688" x2="74855" y2="57143"/>
                        <a14:foregroundMark x1="74855" y1="57143" x2="85320" y2="61688"/>
                        <a14:foregroundMark x1="85320" y1="61688" x2="94186" y2="59091"/>
                        <a14:foregroundMark x1="13663" y1="44156" x2="12645" y2="54545"/>
                        <a14:foregroundMark x1="7703" y1="51299" x2="7703" y2="51299"/>
                        <a14:foregroundMark x1="9448" y1="24026" x2="9448" y2="24026"/>
                        <a14:foregroundMark x1="9157" y1="25974" x2="18169" y2="48701"/>
                        <a14:foregroundMark x1="18169" y1="48701" x2="42442" y2="38961"/>
                        <a14:foregroundMark x1="42442" y1="38961" x2="64390" y2="49351"/>
                        <a14:foregroundMark x1="64390" y1="49351" x2="84593" y2="39610"/>
                        <a14:foregroundMark x1="84593" y1="39610" x2="94186" y2="42208"/>
                        <a14:foregroundMark x1="94186" y1="42208" x2="94186" y2="42208"/>
                        <a14:foregroundMark x1="3779" y1="46753" x2="3779" y2="46753"/>
                        <a14:foregroundMark x1="12645" y1="59091" x2="8721" y2="597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44005" y="5286078"/>
            <a:ext cx="4392868" cy="9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66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F8028BC7-7DCA-4CEC-A080-F3CB71CE3742}"/>
              </a:ext>
            </a:extLst>
          </p:cNvPr>
          <p:cNvSpPr/>
          <p:nvPr/>
        </p:nvSpPr>
        <p:spPr>
          <a:xfrm>
            <a:off x="-3994224" y="1026459"/>
            <a:ext cx="4666129" cy="434788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0DBBCA5F-AA34-473E-B7E4-E118AD3D452B}"/>
              </a:ext>
            </a:extLst>
          </p:cNvPr>
          <p:cNvSpPr/>
          <p:nvPr/>
        </p:nvSpPr>
        <p:spPr>
          <a:xfrm>
            <a:off x="-7468221" y="359906"/>
            <a:ext cx="3409312" cy="735134"/>
          </a:xfrm>
          <a:prstGeom prst="roundRect">
            <a:avLst>
              <a:gd name="adj" fmla="val 49677"/>
            </a:avLst>
          </a:prstGeom>
          <a:solidFill>
            <a:srgbClr val="00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5AC5B61-5E9F-4320-97D2-E3351F436779}"/>
              </a:ext>
            </a:extLst>
          </p:cNvPr>
          <p:cNvSpPr/>
          <p:nvPr/>
        </p:nvSpPr>
        <p:spPr>
          <a:xfrm>
            <a:off x="-4413029" y="389287"/>
            <a:ext cx="695960" cy="6835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0BA3384-403B-4E18-999B-ECE47CDC7CCC}"/>
              </a:ext>
            </a:extLst>
          </p:cNvPr>
          <p:cNvSpPr txBox="1"/>
          <p:nvPr/>
        </p:nvSpPr>
        <p:spPr>
          <a:xfrm>
            <a:off x="-4263618" y="462923"/>
            <a:ext cx="55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Poppins Medium" panose="02000000000000000000" pitchFamily="2" charset="0"/>
                <a:cs typeface="Poppins Medium" panose="02000000000000000000" pitchFamily="2" charset="0"/>
              </a:rPr>
              <a:t>1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68858002-5E34-484D-82E3-458A9929A402}"/>
              </a:ext>
            </a:extLst>
          </p:cNvPr>
          <p:cNvSpPr/>
          <p:nvPr/>
        </p:nvSpPr>
        <p:spPr>
          <a:xfrm>
            <a:off x="-7427538" y="2083256"/>
            <a:ext cx="2926080" cy="734400"/>
          </a:xfrm>
          <a:prstGeom prst="roundRect">
            <a:avLst>
              <a:gd name="adj" fmla="val 49677"/>
            </a:avLst>
          </a:prstGeom>
          <a:solidFill>
            <a:srgbClr val="00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2A683C0-EBA2-4D5C-8D9C-94CEE87B3CEB}"/>
              </a:ext>
            </a:extLst>
          </p:cNvPr>
          <p:cNvSpPr/>
          <p:nvPr/>
        </p:nvSpPr>
        <p:spPr>
          <a:xfrm>
            <a:off x="-4855578" y="2105018"/>
            <a:ext cx="695960" cy="6835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7E6C747-53B6-4882-94E6-9894E225AA74}"/>
              </a:ext>
            </a:extLst>
          </p:cNvPr>
          <p:cNvSpPr txBox="1"/>
          <p:nvPr/>
        </p:nvSpPr>
        <p:spPr>
          <a:xfrm>
            <a:off x="-4706167" y="2178654"/>
            <a:ext cx="55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Poppins Medium" panose="02000000000000000000" pitchFamily="2" charset="0"/>
                <a:cs typeface="Poppins Medium" panose="02000000000000000000" pitchFamily="2" charset="0"/>
              </a:rPr>
              <a:t>2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ED416DFC-012C-4F57-9489-ADFFD18A6B03}"/>
              </a:ext>
            </a:extLst>
          </p:cNvPr>
          <p:cNvSpPr/>
          <p:nvPr/>
        </p:nvSpPr>
        <p:spPr>
          <a:xfrm>
            <a:off x="-7685442" y="3791907"/>
            <a:ext cx="3238936" cy="734400"/>
          </a:xfrm>
          <a:prstGeom prst="roundRect">
            <a:avLst>
              <a:gd name="adj" fmla="val 49677"/>
            </a:avLst>
          </a:prstGeom>
          <a:solidFill>
            <a:srgbClr val="00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CE116B6-9DC0-49D1-8079-0B02EFB253D3}"/>
              </a:ext>
            </a:extLst>
          </p:cNvPr>
          <p:cNvSpPr/>
          <p:nvPr/>
        </p:nvSpPr>
        <p:spPr>
          <a:xfrm>
            <a:off x="-4800626" y="3821289"/>
            <a:ext cx="695960" cy="6835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C72BE32-3716-4382-8AAB-65884331920A}"/>
              </a:ext>
            </a:extLst>
          </p:cNvPr>
          <p:cNvSpPr txBox="1"/>
          <p:nvPr/>
        </p:nvSpPr>
        <p:spPr>
          <a:xfrm>
            <a:off x="-4640635" y="3894925"/>
            <a:ext cx="55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Poppins Medium" panose="02000000000000000000" pitchFamily="2" charset="0"/>
                <a:cs typeface="Poppins Medium" panose="02000000000000000000" pitchFamily="2" charset="0"/>
              </a:rPr>
              <a:t>3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95B771EC-BD1C-4C4E-A333-981E0BB4218D}"/>
              </a:ext>
            </a:extLst>
          </p:cNvPr>
          <p:cNvSpPr/>
          <p:nvPr/>
        </p:nvSpPr>
        <p:spPr>
          <a:xfrm>
            <a:off x="-7418585" y="5311777"/>
            <a:ext cx="4075827" cy="734400"/>
          </a:xfrm>
          <a:prstGeom prst="roundRect">
            <a:avLst>
              <a:gd name="adj" fmla="val 49677"/>
            </a:avLst>
          </a:prstGeom>
          <a:solidFill>
            <a:srgbClr val="00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13DDA2D4-A867-4B8D-AD69-8BA397383C71}"/>
              </a:ext>
            </a:extLst>
          </p:cNvPr>
          <p:cNvSpPr/>
          <p:nvPr/>
        </p:nvSpPr>
        <p:spPr>
          <a:xfrm>
            <a:off x="-3696878" y="5338019"/>
            <a:ext cx="695960" cy="6835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16FCBD1-E8A7-49CB-962C-53B9CBA62E9F}"/>
              </a:ext>
            </a:extLst>
          </p:cNvPr>
          <p:cNvSpPr txBox="1"/>
          <p:nvPr/>
        </p:nvSpPr>
        <p:spPr>
          <a:xfrm>
            <a:off x="-3628298" y="5380531"/>
            <a:ext cx="55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Poppins Medium" panose="02000000000000000000" pitchFamily="2" charset="0"/>
                <a:cs typeface="Poppins Medium" panose="02000000000000000000" pitchFamily="2" charset="0"/>
              </a:rPr>
              <a:t>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CB3269-FC03-4176-B6D0-3DB938E8FD8B}"/>
              </a:ext>
            </a:extLst>
          </p:cNvPr>
          <p:cNvSpPr txBox="1"/>
          <p:nvPr/>
        </p:nvSpPr>
        <p:spPr>
          <a:xfrm>
            <a:off x="-6922540" y="481350"/>
            <a:ext cx="2762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oppins Medium" panose="02000000000000000000" pitchFamily="2" charset="0"/>
                <a:cs typeface="Poppins Medium" panose="02000000000000000000" pitchFamily="2" charset="0"/>
              </a:rPr>
              <a:t>Presentación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A4692E3-6826-4FB8-8977-02EC6010E618}"/>
              </a:ext>
            </a:extLst>
          </p:cNvPr>
          <p:cNvSpPr txBox="1"/>
          <p:nvPr/>
        </p:nvSpPr>
        <p:spPr>
          <a:xfrm>
            <a:off x="-6845625" y="2218917"/>
            <a:ext cx="2762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oppins Medium" panose="02000000000000000000" pitchFamily="2" charset="0"/>
                <a:cs typeface="Poppins Medium" panose="02000000000000000000" pitchFamily="2" charset="0"/>
              </a:rPr>
              <a:t>Requisitos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3B7CA94-54E4-4E63-9C8F-C522AD8B8D3D}"/>
              </a:ext>
            </a:extLst>
          </p:cNvPr>
          <p:cNvSpPr txBox="1"/>
          <p:nvPr/>
        </p:nvSpPr>
        <p:spPr>
          <a:xfrm>
            <a:off x="-7198012" y="3901459"/>
            <a:ext cx="2762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oppins Medium" panose="02000000000000000000" pitchFamily="2" charset="0"/>
                <a:cs typeface="Poppins Medium" panose="02000000000000000000" pitchFamily="2" charset="0"/>
              </a:rPr>
              <a:t>Arquitectura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BBD4399-FEC2-4217-9DE7-32645FBB663B}"/>
              </a:ext>
            </a:extLst>
          </p:cNvPr>
          <p:cNvSpPr txBox="1"/>
          <p:nvPr/>
        </p:nvSpPr>
        <p:spPr>
          <a:xfrm>
            <a:off x="-6858236" y="5472864"/>
            <a:ext cx="3621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Poppins Medium" panose="02000000000000000000" pitchFamily="2" charset="0"/>
                <a:cs typeface="Poppins Medium" panose="02000000000000000000" pitchFamily="2" charset="0"/>
              </a:rPr>
              <a:t>Pruebas unitarias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832F601D-85D4-4727-A78D-E2B14F1EE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8585" y="447298"/>
            <a:ext cx="560349" cy="560349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60D5B94B-089D-4558-A21A-2535AE3F4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06046" y="2171794"/>
            <a:ext cx="561600" cy="56160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EDB0629-AB51-4BEA-BB96-4AB70D162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60628" y="3875735"/>
            <a:ext cx="561600" cy="561600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7569874D-A164-442D-BE2E-16F3B46593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9188" y="5398177"/>
            <a:ext cx="561600" cy="561600"/>
          </a:xfrm>
          <a:prstGeom prst="rect">
            <a:avLst/>
          </a:prstGeom>
        </p:spPr>
      </p:pic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3D0A2DB5-7801-4A46-8E0C-DF3507A80937}"/>
              </a:ext>
            </a:extLst>
          </p:cNvPr>
          <p:cNvCxnSpPr>
            <a:cxnSpLocks/>
          </p:cNvCxnSpPr>
          <p:nvPr/>
        </p:nvCxnSpPr>
        <p:spPr>
          <a:xfrm>
            <a:off x="-3891213" y="945589"/>
            <a:ext cx="654288" cy="6456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C4CA8F9B-8DCB-444C-AF98-AF82553D0248}"/>
              </a:ext>
            </a:extLst>
          </p:cNvPr>
          <p:cNvCxnSpPr>
            <a:cxnSpLocks/>
          </p:cNvCxnSpPr>
          <p:nvPr/>
        </p:nvCxnSpPr>
        <p:spPr>
          <a:xfrm>
            <a:off x="-4319715" y="2532597"/>
            <a:ext cx="398206" cy="776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3108A929-1D86-44FE-9D30-47386207FEE3}"/>
              </a:ext>
            </a:extLst>
          </p:cNvPr>
          <p:cNvCxnSpPr>
            <a:cxnSpLocks/>
          </p:cNvCxnSpPr>
          <p:nvPr/>
        </p:nvCxnSpPr>
        <p:spPr>
          <a:xfrm flipV="1">
            <a:off x="-4225670" y="3921118"/>
            <a:ext cx="349389" cy="1793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34EFC9E1-1588-43E1-B3C4-23B13887EBAB}"/>
              </a:ext>
            </a:extLst>
          </p:cNvPr>
          <p:cNvCxnSpPr>
            <a:cxnSpLocks/>
          </p:cNvCxnSpPr>
          <p:nvPr/>
        </p:nvCxnSpPr>
        <p:spPr>
          <a:xfrm flipV="1">
            <a:off x="-3236925" y="5056937"/>
            <a:ext cx="342121" cy="5027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Imagen 112">
            <a:extLst>
              <a:ext uri="{FF2B5EF4-FFF2-40B4-BE49-F238E27FC236}">
                <a16:creationId xmlns:a16="http://schemas.microsoft.com/office/drawing/2014/main" id="{F10D5F49-52D3-4D11-AC90-2194760DEC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139" r="93362">
                        <a14:foregroundMark x1="12420" y1="44000" x2="66381" y2="64667"/>
                        <a14:foregroundMark x1="66381" y1="64667" x2="80942" y2="64000"/>
                        <a14:foregroundMark x1="80942" y1="64000" x2="93362" y2="46667"/>
                        <a14:foregroundMark x1="60600" y1="51333" x2="31692" y2="52000"/>
                        <a14:foregroundMark x1="31692" y1="52000" x2="47109" y2="52667"/>
                        <a14:foregroundMark x1="47109" y1="52667" x2="61670" y2="50000"/>
                        <a14:foregroundMark x1="61670" y1="50000" x2="22698" y2="32667"/>
                        <a14:foregroundMark x1="22698" y1="32667" x2="8994" y2="37333"/>
                        <a14:foregroundMark x1="8994" y1="37333" x2="7709" y2="62000"/>
                        <a14:foregroundMark x1="11777" y1="64000" x2="29336" y2="64667"/>
                        <a14:foregroundMark x1="29336" y1="64667" x2="59315" y2="53333"/>
                        <a14:foregroundMark x1="59315" y1="53333" x2="88009" y2="67333"/>
                        <a14:foregroundMark x1="88009" y1="67333" x2="92719" y2="61333"/>
                        <a14:foregroundMark x1="13490" y1="48000" x2="5139" y2="47333"/>
                        <a14:foregroundMark x1="13919" y1="50667" x2="17345" y2="53333"/>
                        <a14:foregroundMark x1="9422" y1="56000" x2="11991" y2="68667"/>
                        <a14:foregroundMark x1="61456" y1="46667" x2="65096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129" y="194169"/>
            <a:ext cx="2977584" cy="956397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BD897401-854D-40B8-8FA3-D007736D72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667" l="3196" r="97032">
                        <a14:foregroundMark x1="14612" y1="38667" x2="15525" y2="86667"/>
                        <a14:foregroundMark x1="15525" y1="86667" x2="27854" y2="47333"/>
                        <a14:foregroundMark x1="27854" y1="47333" x2="45890" y2="42667"/>
                        <a14:foregroundMark x1="45890" y1="42667" x2="77397" y2="50000"/>
                        <a14:foregroundMark x1="77397" y1="50000" x2="90868" y2="64000"/>
                        <a14:foregroundMark x1="90868" y1="64000" x2="91096" y2="65333"/>
                        <a14:foregroundMark x1="25799" y1="42667" x2="44064" y2="38667"/>
                        <a14:foregroundMark x1="44064" y1="38667" x2="85845" y2="50667"/>
                        <a14:foregroundMark x1="85845" y1="50667" x2="94064" y2="38000"/>
                        <a14:foregroundMark x1="97260" y1="46667" x2="97260" y2="46667"/>
                        <a14:foregroundMark x1="82648" y1="84000" x2="70320" y2="80667"/>
                        <a14:foregroundMark x1="60731" y1="90667" x2="60731" y2="90667"/>
                        <a14:foregroundMark x1="60959" y1="59333" x2="29452" y2="48667"/>
                        <a14:foregroundMark x1="29452" y1="48667" x2="14612" y2="63333"/>
                        <a14:foregroundMark x1="14612" y1="63333" x2="7534" y2="60667"/>
                        <a14:foregroundMark x1="13470" y1="76000" x2="10502" y2="37333"/>
                        <a14:foregroundMark x1="17580" y1="38000" x2="17580" y2="45333"/>
                        <a14:foregroundMark x1="3196" y1="50667" x2="3196" y2="50667"/>
                        <a14:foregroundMark x1="31279" y1="64667" x2="31279" y2="64667"/>
                        <a14:foregroundMark x1="30365" y1="66667" x2="68265" y2="71333"/>
                        <a14:foregroundMark x1="68721" y1="40000" x2="29680" y2="32667"/>
                        <a14:foregroundMark x1="63699" y1="32000" x2="78082" y2="32000"/>
                        <a14:foregroundMark x1="78082" y1="32000" x2="90639" y2="31333"/>
                        <a14:foregroundMark x1="93379" y1="40667" x2="83333" y2="72667"/>
                        <a14:foregroundMark x1="83333" y1="72667" x2="24886" y2="73333"/>
                        <a14:foregroundMark x1="24886" y1="73333" x2="30822" y2="28000"/>
                        <a14:foregroundMark x1="30822" y1="28000" x2="49087" y2="18000"/>
                        <a14:foregroundMark x1="49087" y1="18000" x2="94064" y2="34000"/>
                        <a14:foregroundMark x1="85616" y1="23333" x2="91553" y2="31333"/>
                        <a14:foregroundMark x1="95434" y1="40000" x2="94977" y2="66000"/>
                        <a14:foregroundMark x1="93379" y1="76000" x2="85845" y2="78667"/>
                        <a14:foregroundMark x1="84247" y1="21333" x2="71233" y2="21333"/>
                        <a14:foregroundMark x1="86301" y1="32667" x2="72831" y2="54000"/>
                        <a14:foregroundMark x1="72831" y1="54000" x2="85160" y2="32667"/>
                        <a14:foregroundMark x1="85160" y1="32667" x2="76256" y2="72667"/>
                        <a14:foregroundMark x1="76256" y1="72667" x2="85616" y2="66000"/>
                        <a14:foregroundMark x1="86530" y1="42667" x2="76941" y2="36667"/>
                        <a14:foregroundMark x1="65982" y1="53333" x2="50913" y2="52000"/>
                        <a14:foregroundMark x1="50913" y1="52000" x2="18721" y2="81333"/>
                        <a14:foregroundMark x1="18721" y1="81333" x2="36073" y2="18667"/>
                        <a14:foregroundMark x1="27626" y1="24667" x2="27626" y2="24667"/>
                        <a14:foregroundMark x1="31279" y1="24000" x2="31279" y2="24000"/>
                        <a14:foregroundMark x1="25571" y1="22000" x2="25571" y2="22000"/>
                        <a14:foregroundMark x1="15068" y1="36000" x2="13470" y2="36000"/>
                        <a14:foregroundMark x1="31279" y1="60667" x2="62329" y2="65333"/>
                        <a14:foregroundMark x1="62329" y1="65333" x2="45434" y2="57333"/>
                        <a14:foregroundMark x1="45434" y1="57333" x2="32648" y2="83333"/>
                        <a14:foregroundMark x1="32648" y1="83333" x2="62557" y2="80667"/>
                        <a14:foregroundMark x1="62557" y1="80667" x2="69406" y2="82000"/>
                        <a14:foregroundMark x1="40183" y1="44000" x2="70091" y2="54667"/>
                        <a14:foregroundMark x1="70091" y1="54667" x2="49087" y2="64667"/>
                        <a14:foregroundMark x1="49087" y1="64667" x2="47489" y2="50000"/>
                        <a14:foregroundMark x1="44064" y1="50000" x2="44064" y2="50000"/>
                        <a14:backgroundMark x1="913" y1="55333" x2="913" y2="55333"/>
                        <a14:backgroundMark x1="1142" y1="53333" x2="1142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200" y="1942520"/>
            <a:ext cx="2762922" cy="946206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DD0F1A26-1EC1-452E-B075-D3CFBB9F37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784" b="89865" l="2289" r="95775">
                        <a14:foregroundMark x1="13380" y1="32432" x2="25176" y2="60135"/>
                        <a14:foregroundMark x1="25176" y1="60135" x2="48944" y2="50000"/>
                        <a14:foregroundMark x1="48944" y1="50000" x2="85563" y2="57432"/>
                        <a14:foregroundMark x1="85563" y1="57432" x2="95775" y2="41892"/>
                        <a14:foregroundMark x1="95775" y1="41892" x2="95775" y2="39189"/>
                        <a14:foregroundMark x1="23239" y1="43243" x2="60915" y2="53378"/>
                        <a14:foregroundMark x1="60915" y1="53378" x2="72535" y2="52703"/>
                        <a14:foregroundMark x1="72535" y1="52703" x2="59331" y2="36486"/>
                        <a14:foregroundMark x1="59331" y1="36486" x2="74120" y2="35135"/>
                        <a14:foregroundMark x1="74120" y1="35135" x2="42430" y2="35135"/>
                        <a14:foregroundMark x1="42430" y1="35135" x2="64965" y2="42568"/>
                        <a14:foregroundMark x1="64965" y1="42568" x2="44014" y2="52703"/>
                        <a14:foregroundMark x1="44014" y1="52703" x2="59331" y2="56757"/>
                        <a14:foregroundMark x1="59331" y1="56757" x2="72359" y2="56081"/>
                        <a14:foregroundMark x1="72359" y1="56081" x2="60739" y2="38514"/>
                        <a14:foregroundMark x1="60739" y1="38514" x2="48063" y2="35135"/>
                        <a14:foregroundMark x1="48063" y1="35135" x2="35035" y2="44595"/>
                        <a14:foregroundMark x1="35035" y1="44595" x2="19542" y2="37838"/>
                        <a14:foregroundMark x1="19542" y1="37838" x2="6338" y2="47973"/>
                        <a14:foregroundMark x1="6338" y1="47973" x2="16901" y2="54054"/>
                        <a14:foregroundMark x1="16197" y1="54730" x2="11444" y2="62838"/>
                        <a14:foregroundMark x1="10739" y1="64865" x2="10739" y2="64865"/>
                        <a14:foregroundMark x1="13908" y1="64865" x2="13908" y2="64865"/>
                        <a14:foregroundMark x1="2289" y1="52027" x2="2289" y2="52027"/>
                        <a14:backgroundMark x1="704" y1="30405" x2="704" y2="304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0431" y="3664020"/>
            <a:ext cx="3602926" cy="938791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FC2ADC43-1233-42B6-84A2-3833813AA1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091" b="88312" l="3779" r="94041">
                        <a14:foregroundMark x1="9012" y1="42857" x2="54070" y2="61688"/>
                        <a14:foregroundMark x1="54070" y1="61688" x2="74855" y2="57143"/>
                        <a14:foregroundMark x1="74855" y1="57143" x2="85320" y2="61688"/>
                        <a14:foregroundMark x1="85320" y1="61688" x2="94186" y2="59091"/>
                        <a14:foregroundMark x1="13663" y1="44156" x2="12645" y2="54545"/>
                        <a14:foregroundMark x1="7703" y1="51299" x2="7703" y2="51299"/>
                        <a14:foregroundMark x1="9448" y1="24026" x2="9448" y2="24026"/>
                        <a14:foregroundMark x1="9157" y1="25974" x2="18169" y2="48701"/>
                        <a14:foregroundMark x1="18169" y1="48701" x2="42442" y2="38961"/>
                        <a14:foregroundMark x1="42442" y1="38961" x2="64390" y2="49351"/>
                        <a14:foregroundMark x1="64390" y1="49351" x2="84593" y2="39610"/>
                        <a14:foregroundMark x1="84593" y1="39610" x2="94186" y2="42208"/>
                        <a14:foregroundMark x1="94186" y1="42208" x2="94186" y2="42208"/>
                        <a14:foregroundMark x1="3779" y1="46753" x2="3779" y2="46753"/>
                        <a14:foregroundMark x1="12645" y1="59091" x2="8721" y2="597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69405" y="5284514"/>
            <a:ext cx="4392868" cy="983288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124FBAAC-DAD2-49DA-88EA-02049FF8652D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135" b="89724" l="5470" r="91725">
                        <a14:foregroundMark x1="23983" y1="10276" x2="34081" y2="9663"/>
                        <a14:foregroundMark x1="34081" y1="9663" x2="54137" y2="10123"/>
                        <a14:foregroundMark x1="18654" y1="33129" x2="34222" y2="32209"/>
                        <a14:foregroundMark x1="34222" y1="32209" x2="49229" y2="32975"/>
                        <a14:foregroundMark x1="18373" y1="64264" x2="52174" y2="59202"/>
                        <a14:foregroundMark x1="19215" y1="9202" x2="42076" y2="11350"/>
                        <a14:foregroundMark x1="42076" y1="11350" x2="63394" y2="6288"/>
                        <a14:foregroundMark x1="6592" y1="8742" x2="6592" y2="8742"/>
                        <a14:foregroundMark x1="11080" y1="8742" x2="11220" y2="9663"/>
                        <a14:foregroundMark x1="5750" y1="64724" x2="5750" y2="64724"/>
                        <a14:foregroundMark x1="91725" y1="83282" x2="91725" y2="83282"/>
                        <a14:foregroundMark x1="91725" y1="83282" x2="91725" y2="83282"/>
                        <a14:foregroundMark x1="90323" y1="80828" x2="90884" y2="80828"/>
                        <a14:foregroundMark x1="5470" y1="11043" x2="5470" y2="11043"/>
                        <a14:backgroundMark x1="81066" y1="23773" x2="80084" y2="38804"/>
                        <a14:backgroundMark x1="34502" y1="51534" x2="58065" y2="51534"/>
                        <a14:backgroundMark x1="58065" y1="51534" x2="76858" y2="52607"/>
                        <a14:backgroundMark x1="31136" y1="24080" x2="61150" y2="22853"/>
                        <a14:backgroundMark x1="61150" y1="22853" x2="70827" y2="23160"/>
                        <a14:backgroundMark x1="70827" y1="23160" x2="80224" y2="20552"/>
                        <a14:backgroundMark x1="80224" y1="20552" x2="81206" y2="19172"/>
                        <a14:backgroundMark x1="81206" y1="27761" x2="85133" y2="60123"/>
                        <a14:backgroundMark x1="75596" y1="56595" x2="76157" y2="34049"/>
                        <a14:backgroundMark x1="82749" y1="71319" x2="79243" y2="68865"/>
                        <a14:backgroundMark x1="26087" y1="50153" x2="15989" y2="48006"/>
                        <a14:backgroundMark x1="15989" y1="48006" x2="8275" y2="42945"/>
                        <a14:backgroundMark x1="8275" y1="42945" x2="6171" y2="32975"/>
                        <a14:backgroundMark x1="6171" y1="32975" x2="9257" y2="23620"/>
                        <a14:backgroundMark x1="9257" y1="23620" x2="18654" y2="22239"/>
                        <a14:backgroundMark x1="18654" y1="22239" x2="24404" y2="22239"/>
                        <a14:backgroundMark x1="26087" y1="46626" x2="59467" y2="48773"/>
                        <a14:backgroundMark x1="59467" y1="48773" x2="49790" y2="46472"/>
                        <a14:backgroundMark x1="49790" y1="46472" x2="40252" y2="48620"/>
                        <a14:backgroundMark x1="40252" y1="48620" x2="28612" y2="55368"/>
                        <a14:backgroundMark x1="73492" y1="69479" x2="80926" y2="64264"/>
                        <a14:backgroundMark x1="80926" y1="64264" x2="74755" y2="71472"/>
                        <a14:backgroundMark x1="74755" y1="71472" x2="71809" y2="70859"/>
                        <a14:backgroundMark x1="15428" y1="74540" x2="15428" y2="74540"/>
                        <a14:backgroundMark x1="22440" y1="73313" x2="22440" y2="73313"/>
                        <a14:backgroundMark x1="28752" y1="73313" x2="28752" y2="73313"/>
                        <a14:backgroundMark x1="35203" y1="73773" x2="35203" y2="73773"/>
                        <a14:backgroundMark x1="40954" y1="73620" x2="40954" y2="73620"/>
                        <a14:backgroundMark x1="45722" y1="73466" x2="45722" y2="73466"/>
                        <a14:backgroundMark x1="54278" y1="73466" x2="54278" y2="73466"/>
                        <a14:backgroundMark x1="59607" y1="74080" x2="59607" y2="74080"/>
                        <a14:backgroundMark x1="66480" y1="72546" x2="66480" y2="72546"/>
                        <a14:backgroundMark x1="62833" y1="72853" x2="16550" y2="73620"/>
                      </a14:backgroundRemoval>
                    </a14:imgEffect>
                  </a14:imgLayer>
                </a14:imgProps>
              </a:ext>
            </a:extLst>
          </a:blip>
          <a:srcRect r="23375" b="78349"/>
          <a:stretch/>
        </p:blipFill>
        <p:spPr>
          <a:xfrm>
            <a:off x="-4600664" y="159724"/>
            <a:ext cx="4163443" cy="1075791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AF7F30D4-BFDB-45BD-8F2D-3F3F5AA5B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139" r="93362">
                        <a14:foregroundMark x1="12420" y1="44000" x2="66381" y2="64667"/>
                        <a14:foregroundMark x1="66381" y1="64667" x2="80942" y2="64000"/>
                        <a14:foregroundMark x1="80942" y1="64000" x2="93362" y2="46667"/>
                        <a14:foregroundMark x1="60600" y1="51333" x2="31692" y2="52000"/>
                        <a14:foregroundMark x1="31692" y1="52000" x2="47109" y2="52667"/>
                        <a14:foregroundMark x1="47109" y1="52667" x2="61670" y2="50000"/>
                        <a14:foregroundMark x1="61670" y1="50000" x2="22698" y2="32667"/>
                        <a14:foregroundMark x1="22698" y1="32667" x2="8994" y2="37333"/>
                        <a14:foregroundMark x1="8994" y1="37333" x2="7709" y2="62000"/>
                        <a14:foregroundMark x1="11777" y1="64000" x2="29336" y2="64667"/>
                        <a14:foregroundMark x1="29336" y1="64667" x2="59315" y2="53333"/>
                        <a14:foregroundMark x1="59315" y1="53333" x2="88009" y2="67333"/>
                        <a14:foregroundMark x1="88009" y1="67333" x2="92719" y2="61333"/>
                        <a14:foregroundMark x1="13490" y1="48000" x2="5139" y2="47333"/>
                        <a14:foregroundMark x1="13919" y1="50667" x2="17345" y2="53333"/>
                        <a14:foregroundMark x1="9422" y1="56000" x2="11991" y2="68667"/>
                        <a14:foregroundMark x1="61456" y1="46667" x2="65096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129" y="198051"/>
            <a:ext cx="2977584" cy="9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53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 advTm="2000">
        <p159:morph option="byObject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67 -0.00903 L -0.01067 -0.0088 C -0.01224 -0.00324 -0.01328 0.00347 -0.01562 0.00856 C -0.01758 0.01273 -0.02317 0.01759 -0.02317 0.01782 C -0.02356 0.01968 -0.0233 0.02245 -0.02422 0.02407 C -0.02643 0.02801 -0.03177 0.0331 -0.03177 0.03333 C -0.03268 0.03518 -0.0332 0.03796 -0.03424 0.03981 C -0.03541 0.0412 -0.03724 0.04028 -0.03802 0.0419 C -0.04023 0.04583 -0.04049 0.05231 -0.04297 0.05532 C -0.04557 0.05833 -0.0483 0.06042 -0.05052 0.06412 C -0.05521 0.07245 -0.05273 0.06991 -0.05807 0.07315 C -0.06211 0.08426 -0.05937 0.07824 -0.0681 0.08866 C -0.0694 0.09005 -0.07031 0.09213 -0.07187 0.09306 C -0.07304 0.09375 -0.07435 0.09421 -0.07565 0.09537 C -0.07682 0.09653 -0.07799 0.09861 -0.07929 0.09977 C -0.0806 0.10069 -0.0819 0.10093 -0.08307 0.10185 C -0.08437 0.10324 -0.08554 0.10532 -0.08685 0.10648 C -0.08932 0.10833 -0.09192 0.10926 -0.0944 0.11088 C -0.10338 0.1162 -0.09218 0.10972 -0.10312 0.11528 C -0.10442 0.11597 -0.1056 0.11667 -0.1069 0.11759 C -0.11432 0.12731 -0.11002 0.12222 -0.1194 0.1331 C -0.12044 0.13449 -0.122 0.13565 -0.12317 0.1375 C -0.13411 0.15694 -0.12005 0.1331 -0.13047 0.14861 C -0.13203 0.15069 -0.13281 0.1537 -0.13437 0.15532 C -0.13567 0.15671 -0.13763 0.15671 -0.13919 0.15741 C -0.14856 0.16829 -0.13698 0.15509 -0.14817 0.16643 C -0.14948 0.16759 -0.15052 0.16968 -0.15169 0.17083 C -0.15299 0.17176 -0.15429 0.17199 -0.15547 0.17315 C -0.15703 0.17431 -0.15794 0.17639 -0.15911 0.17755 C -0.16028 0.17847 -0.16172 0.17847 -0.16289 0.17963 C -0.16549 0.18241 -0.16745 0.18727 -0.17031 0.18866 C -0.172 0.18935 -0.1737 0.19005 -0.17539 0.19074 C -0.17786 0.19213 -0.18034 0.19375 -0.18281 0.19537 L -0.18659 0.19745 L -0.19036 0.19977 C -0.19166 0.20046 -0.19284 0.20162 -0.19414 0.20185 C -0.2164 0.20764 -0.1931 0.20116 -0.20794 0.20648 C -0.21041 0.20718 -0.21289 0.20764 -0.21536 0.20856 C -0.21666 0.20903 -0.21784 0.21042 -0.21914 0.21088 C -0.22239 0.21181 -0.22578 0.21227 -0.22916 0.21296 C -0.23203 0.21366 -0.23502 0.21435 -0.23789 0.21528 C -0.24596 0.21782 -0.25039 0.22014 -0.25794 0.22199 C -0.2651 0.22361 -0.27903 0.22593 -0.28541 0.22639 C -0.30078 0.22755 -0.31627 0.22778 -0.33164 0.2287 L -0.36797 0.22639 C -0.37161 0.22593 -0.37552 0.22546 -0.37916 0.22407 C -0.41354 0.21204 -0.35716 0.22708 -0.39544 0.21759 C -0.39791 0.21597 -0.40039 0.21389 -0.40286 0.21296 C -0.40807 0.21111 -0.41067 0.21088 -0.41536 0.20648 C -0.4181 0.2037 -0.42005 0.19907 -0.42291 0.19745 L -0.43047 0.19306 L -0.43411 0.19074 C -0.43646 0.18657 -0.43854 0.18218 -0.44166 0.17963 C -0.44401 0.17778 -0.44922 0.17523 -0.44922 0.17546 C -0.45195 0.17037 -0.45312 0.16736 -0.45664 0.16412 C -0.45872 0.16227 -0.4608 0.16111 -0.46289 0.15972 C -0.46419 0.15741 -0.46523 0.15486 -0.46666 0.15301 C -0.46771 0.15185 -0.46927 0.15185 -0.47044 0.15093 C -0.47304 0.14815 -0.47539 0.14491 -0.47786 0.1419 C -0.4862 0.13218 -0.47695 0.14375 -0.48541 0.13079 C -0.48698 0.12847 -0.4888 0.12639 -0.49036 0.12407 C -0.49088 0.12199 -0.49088 0.11921 -0.49166 0.11759 C -0.49258 0.11551 -0.49414 0.11458 -0.49544 0.11296 C -0.49713 0.11088 -0.49896 0.10903 -0.50039 0.10648 C -0.50911 0.09097 -0.49388 0.10949 -0.50911 0.09306 C -0.50963 0.09074 -0.50963 0.08843 -0.51041 0.08634 C -0.51237 0.08125 -0.5151 0.07847 -0.51797 0.07523 C -0.5207 0.06018 -0.51679 0.07662 -0.52291 0.06412 C -0.52487 0.06018 -0.5263 0.05532 -0.52786 0.05093 L -0.53047 0.04421 C -0.53125 0.0419 -0.53229 0.03981 -0.53294 0.0375 L -0.53424 0.0331 L -0.53424 0.03333 " pathEditMode="relative" rAng="0" ptsTypes="AAAAAAAAAAAAAAAAAAAAAAAAAAAAAAAAAAAAAAAAAAAAAAAAAAAAAAAAAAAAAAAAAAAAAAAAA">
                                      <p:cBhvr>
                                        <p:cTn id="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2" y="118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7037E-6 L 2.77556E-17 0.00023 C -0.00104 0.00324 -0.00169 0.00671 -0.00286 0.01018 C -0.00326 0.01111 -0.0043 0.0118 -0.00482 0.0125 C -0.00586 0.01435 -0.00677 0.0162 -0.00768 0.01782 C -0.0099 0.02685 -0.00703 0.01574 -0.01055 0.02685 C -0.01094 0.02824 -0.01081 0.02963 -0.01146 0.03055 C -0.01211 0.03194 -0.01341 0.0324 -0.01432 0.03333 L -0.0181 0.04351 C -0.01875 0.04537 -0.01901 0.04745 -0.02005 0.04861 L -0.02279 0.05254 C -0.02318 0.05439 -0.02331 0.05601 -0.02383 0.05787 C -0.025 0.0618 -0.02656 0.06226 -0.02852 0.06551 C -0.0293 0.06666 -0.02982 0.06805 -0.03047 0.06921 C -0.03112 0.07106 -0.03138 0.07314 -0.03229 0.07453 C -0.03307 0.07569 -0.03424 0.07615 -0.03516 0.07708 C -0.03594 0.08009 -0.03659 0.08356 -0.03802 0.08611 C -0.03906 0.08796 -0.04062 0.08958 -0.0418 0.0912 C -0.04219 0.09305 -0.04232 0.09467 -0.04284 0.09629 C -0.04323 0.09768 -0.04401 0.09907 -0.04466 0.10023 C -0.04792 0.10648 -0.04648 0.10439 -0.05039 0.1081 C -0.05104 0.10972 -0.05156 0.11157 -0.05234 0.11319 C -0.05352 0.11574 -0.05508 0.11805 -0.05612 0.12083 C -0.05833 0.12708 -0.05703 0.12453 -0.06016 0.12847 C -0.06042 0.12986 -0.06081 0.13125 -0.06094 0.1324 C -0.0612 0.13449 -0.0612 0.1368 -0.06172 0.13889 C -0.06224 0.14027 -0.06315 0.14143 -0.06367 0.14282 C -0.06406 0.14398 -0.06419 0.14537 -0.06458 0.14652 C -0.06523 0.14838 -0.06602 0.15 -0.06654 0.15185 C -0.06745 0.15509 -0.06732 0.15764 -0.06836 0.16088 C -0.06914 0.16226 -0.06966 0.16365 -0.07031 0.16481 C -0.07109 0.16551 -0.07227 0.16551 -0.07318 0.16597 C -0.07695 0.17384 -0.07292 0.16643 -0.07786 0.17222 C -0.07956 0.17453 -0.0806 0.17777 -0.08268 0.17893 C -0.08659 0.18055 -0.08464 0.17939 -0.08854 0.18287 C -0.08893 0.18402 -0.08932 0.18564 -0.09023 0.18657 C -0.09102 0.18726 -0.09245 0.1868 -0.0931 0.18796 C -0.09388 0.18935 -0.09336 0.19166 -0.09401 0.19305 C -0.09466 0.19421 -0.09596 0.19467 -0.09714 0.19537 C -0.09792 0.19676 -0.09896 0.19791 -0.09974 0.1993 C -0.1069 0.21111 -0.09505 0.1949 -0.10547 0.20601 C -0.11367 0.21458 -0.1069 0.21088 -0.11302 0.21365 C -0.11393 0.21435 -0.11536 0.21504 -0.11615 0.2162 C -0.12331 0.22615 -0.11133 0.21342 -0.1207 0.22384 C -0.12305 0.22685 -0.12344 0.22639 -0.1263 0.22777 C -0.12812 0.23009 -0.12865 0.23125 -0.13112 0.23287 C -0.13893 0.23819 -0.12786 0.2287 -0.13776 0.2368 C -0.13971 0.23842 -0.14128 0.24097 -0.14362 0.24189 C -0.1444 0.24236 -0.14544 0.24259 -0.14622 0.24328 C -0.14727 0.24398 -0.14831 0.24467 -0.14909 0.24583 C -0.15078 0.24768 -0.15195 0.25162 -0.15391 0.25231 L -0.15859 0.2537 C -0.16263 0.25717 -0.16406 0.25902 -0.1681 0.26111 C -0.16901 0.2618 -0.17031 0.26203 -0.17122 0.26273 C -0.17604 0.26944 -0.16862 0.25995 -0.17669 0.26782 C -0.17773 0.26875 -0.17839 0.2706 -0.17982 0.27152 C -0.18047 0.27245 -0.18151 0.27222 -0.18229 0.27291 C -0.18359 0.27384 -0.18841 0.27847 -0.18932 0.27916 C -0.18971 0.28009 -0.1901 0.28125 -0.19089 0.28194 C -0.19271 0.2831 -0.19466 0.28356 -0.19661 0.28426 C -0.19753 0.28495 -0.19883 0.28495 -0.19948 0.28588 C -0.21198 0.29421 -0.19635 0.28379 -0.20612 0.28958 C -0.2099 0.29166 -0.20911 0.29236 -0.21276 0.29328 C -0.21432 0.29398 -0.21589 0.29421 -0.21745 0.29467 C -0.21797 0.2956 -0.21849 0.29676 -0.21927 0.29722 C -0.22266 0.29953 -0.22539 0.29976 -0.22878 0.30115 C -0.2306 0.30208 -0.23438 0.3037 -0.23438 0.30393 C -0.23503 0.30463 -0.23555 0.30601 -0.23633 0.30625 C -0.23737 0.30694 -0.24622 0.30879 -0.24674 0.30902 C -0.2487 0.30972 -0.25052 0.31088 -0.25247 0.31157 C -0.25495 0.31226 -0.25768 0.3125 -0.26003 0.31412 C -0.26133 0.31481 -0.26263 0.31574 -0.26393 0.31666 C -0.26484 0.31713 -0.26589 0.31736 -0.26667 0.31782 C -0.26771 0.31875 -0.26849 0.3199 -0.26953 0.3206 C -0.27109 0.32129 -0.27279 0.32129 -0.27435 0.32176 C -0.27526 0.32222 -0.27617 0.32268 -0.27721 0.32314 C -0.27813 0.3243 -0.27878 0.32615 -0.27995 0.32685 C -0.28151 0.32801 -0.2832 0.32754 -0.28477 0.32824 C -0.28568 0.32847 -0.28659 0.32916 -0.28763 0.32963 C -0.29232 0.33101 -0.29714 0.33217 -0.30182 0.33333 L -0.30664 0.33472 C -0.30781 0.33564 -0.30898 0.33703 -0.31042 0.33726 C -0.31693 0.33865 -0.33034 0.33981 -0.33034 0.34004 C -0.33503 0.34097 -0.34154 0.34305 -0.34648 0.34375 C -0.35156 0.34421 -0.35664 0.34467 -0.36172 0.3449 C -0.37122 0.35023 -0.36341 0.34676 -0.3806 0.34884 C -0.38281 0.34907 -0.38503 0.35 -0.38724 0.35 C -0.39206 0.35069 -0.39674 0.35092 -0.40156 0.35162 C -0.40977 0.35092 -0.4181 0.35139 -0.42617 0.35 C -0.42617 0.35023 -0.43503 0.34629 -0.43763 0.3449 L -0.44336 0.34236 C -0.45143 0.33518 -0.43945 0.34514 -0.45091 0.33865 C -0.45169 0.33796 -0.45208 0.33657 -0.45286 0.33588 C -0.45547 0.3331 -0.45547 0.33356 -0.45846 0.33217 C -0.45977 0.33078 -0.46107 0.32963 -0.46224 0.32824 C -0.46302 0.32754 -0.46341 0.32639 -0.46419 0.32569 C -0.46719 0.32291 -0.46849 0.32291 -0.47174 0.32176 C -0.4724 0.32083 -0.47292 0.3199 -0.4737 0.31921 C -0.47708 0.31597 -0.48268 0.3125 -0.48607 0.31018 C -0.48607 0.31041 -0.49362 0.30509 -0.49362 0.30532 C -0.49727 0.30347 -0.50391 0.30046 -0.50599 0.29861 C -0.51563 0.28981 -0.5112 0.29189 -0.51836 0.28958 C -0.52279 0.28588 -0.52786 0.2831 -0.53164 0.27801 C -0.53542 0.27268 -0.5332 0.275 -0.53828 0.27152 C -0.54362 0.26064 -0.5349 0.27708 -0.54583 0.26389 C -0.54727 0.26203 -0.54753 0.25926 -0.5487 0.2574 C -0.54974 0.25578 -0.55143 0.25509 -0.55247 0.2537 C -0.55326 0.25231 -0.55378 0.25092 -0.55443 0.24976 C -0.55729 0.24398 -0.55716 0.2456 -0.55911 0.23935 C -0.55951 0.23796 -0.55964 0.23657 -0.56003 0.23541 C -0.56081 0.23356 -0.56211 0.23217 -0.56289 0.23032 C -0.56367 0.2287 -0.56419 0.22685 -0.56484 0.22523 C -0.56536 0.22384 -0.56615 0.22268 -0.5668 0.22129 L -0.57057 0.20601 C -0.57083 0.20463 -0.57096 0.20301 -0.57148 0.20208 C -0.57214 0.20069 -0.57292 0.19953 -0.57344 0.19814 C -0.57526 0.19328 -0.57344 0.1949 -0.57526 0.18912 C -0.57578 0.18773 -0.57669 0.18657 -0.57721 0.18518 C -0.57799 0.18333 -0.57865 0.17824 -0.57904 0.17615 C -0.5793 0.175 -0.57956 0.17361 -0.58008 0.17222 C -0.5806 0.17083 -0.58125 0.1699 -0.5819 0.16851 C -0.5849 0.15231 -0.58112 0.17245 -0.58385 0.15949 C -0.58424 0.15787 -0.58411 0.15601 -0.58477 0.15439 C -0.58542 0.15277 -0.58672 0.15185 -0.58763 0.15046 C -0.58867 0.14467 -0.58763 0.14652 -0.58958 0.14398 L -0.58958 0.14421 " pathEditMode="relative" rAng="0" ptsTypes="AAAAAAAAAAAAAAAAAAAAAAAAAAAAAAAAAAAAAAAAAAAAAAAAAAAAAAAAAAAAAAAAAAAAAAAAAAAAAAAAAAAAAAAAAAAAAAAAAAAAAAAAAAAAAAAAAAAAAAAAAAAAAA">
                                      <p:cBhvr>
                                        <p:cTn id="8" dur="1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79" y="175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0.01065 L -0.00339 0.01065 C -0.00378 0.01737 -0.00391 0.02408 -0.00443 0.03079 C -0.00456 0.03264 -0.00508 0.03403 -0.00534 0.03588 C -0.00573 0.03866 -0.00586 0.04144 -0.00625 0.04422 C -0.00651 0.04607 -0.00704 0.04769 -0.0073 0.04931 C -0.00756 0.05163 -0.00782 0.05394 -0.00821 0.05602 C -0.00873 0.0595 -0.01016 0.06621 -0.01016 0.06621 C -0.01042 0.0713 -0.01055 0.07639 -0.01107 0.08149 C -0.01185 0.08843 -0.01316 0.09237 -0.01485 0.09838 C -0.01511 0.10047 -0.0155 0.10278 -0.01576 0.1051 C -0.0168 0.11135 -0.01693 0.1095 -0.01771 0.1169 C -0.0181 0.12084 -0.01823 0.12477 -0.01862 0.12871 C -0.01888 0.13033 -0.01941 0.13195 -0.01954 0.1338 C -0.02032 0.13936 -0.02084 0.14491 -0.02149 0.15047 C -0.02214 0.15625 -0.02266 0.16181 -0.02344 0.16737 C -0.0237 0.16968 -0.02396 0.172 -0.02435 0.17431 C -0.02461 0.17593 -0.025 0.17755 -0.02526 0.17917 C -0.02566 0.18195 -0.02566 0.18496 -0.02631 0.18774 C -0.02696 0.19121 -0.02826 0.19445 -0.02904 0.19792 C -0.03178 0.20834 -0.028 0.19746 -0.03191 0.20788 C -0.03256 0.21366 -0.03295 0.2176 -0.03386 0.22315 C -0.03412 0.22477 -0.03451 0.22639 -0.03477 0.22825 C -0.03542 0.23264 -0.03607 0.23727 -0.03672 0.24167 C -0.03698 0.24399 -0.03711 0.2463 -0.03763 0.24838 L -0.04141 0.26204 C -0.04167 0.26413 -0.04271 0.27431 -0.04336 0.27709 C -0.04388 0.2794 -0.04467 0.28149 -0.04519 0.2838 C -0.04597 0.28727 -0.04597 0.29098 -0.04714 0.29399 L -0.05092 0.30417 C -0.05157 0.30579 -0.05209 0.30764 -0.05287 0.30926 C -0.05378 0.31135 -0.05482 0.31343 -0.05573 0.31598 C -0.06016 0.32871 -0.0543 0.3169 -0.06133 0.3294 C -0.06628 0.35139 -0.05951 0.32454 -0.06706 0.34468 C -0.06797 0.34723 -0.0681 0.35047 -0.06901 0.35301 C -0.06967 0.3551 -0.07097 0.35625 -0.07188 0.35811 C -0.07253 0.35973 -0.07318 0.36135 -0.0737 0.3632 C -0.07448 0.36598 -0.07461 0.36922 -0.07566 0.37153 C -0.07657 0.37385 -0.07813 0.375 -0.07943 0.37663 C -0.08008 0.3794 -0.08047 0.38241 -0.08125 0.38519 C -0.08178 0.38658 -0.08269 0.38727 -0.08321 0.38843 C -0.08425 0.39075 -0.08516 0.39283 -0.08607 0.39514 C -0.08737 0.39862 -0.08829 0.40255 -0.08985 0.40533 L -0.09558 0.41551 C -0.09779 0.42338 -0.09779 0.42431 -0.10131 0.43241 C -0.10743 0.44723 -0.10469 0.4419 -0.10886 0.44931 C -0.1112 0.46621 -0.10769 0.44885 -0.11263 0.45764 C -0.11368 0.4595 -0.11368 0.4625 -0.11459 0.46436 C -0.11628 0.46806 -0.11836 0.47107 -0.12019 0.47454 L -0.12305 0.47963 C -0.12435 0.48195 -0.12539 0.48473 -0.12683 0.48635 L -0.13164 0.49144 C -0.13191 0.49306 -0.13191 0.49514 -0.13256 0.49653 C -0.13334 0.49769 -0.13451 0.49746 -0.13542 0.49815 C -0.1375 0.49977 -0.14024 0.50232 -0.14206 0.50487 C -0.14284 0.50579 -0.14323 0.50741 -0.14401 0.50834 C -0.14519 0.50973 -0.14649 0.51042 -0.14779 0.51158 C -0.14883 0.51274 -0.14961 0.51413 -0.15066 0.51505 C -0.15157 0.51575 -0.15248 0.51598 -0.15352 0.51667 C -0.15508 0.51783 -0.15664 0.51875 -0.15821 0.52014 C -0.16537 0.52639 -0.16042 0.52362 -0.1668 0.52848 C -0.16771 0.52917 -0.16862 0.52963 -0.16967 0.5301 C -0.17123 0.53125 -0.17279 0.53241 -0.17435 0.53357 C -0.17865 0.54121 -0.17318 0.53264 -0.18099 0.53866 C -0.18178 0.53936 -0.18217 0.54121 -0.18295 0.54213 C -0.18412 0.54352 -0.18529 0.54445 -0.18659 0.54538 C -0.19545 0.55255 -0.19076 0.54885 -0.19987 0.55394 C -0.20274 0.55533 -0.20547 0.55764 -0.20847 0.5588 C -0.21094 0.55996 -0.21355 0.55973 -0.21602 0.56065 C -0.21862 0.56135 -0.2211 0.5632 -0.22357 0.56389 C -0.23282 0.56713 -0.22891 0.56413 -0.23685 0.56737 C -0.2379 0.56783 -0.23881 0.56852 -0.23972 0.56899 C -0.24128 0.56968 -0.24297 0.56991 -0.24454 0.57061 C -0.24649 0.57153 -0.24818 0.57338 -0.25013 0.57408 C -0.25274 0.575 -0.25521 0.57524 -0.25782 0.5757 C -0.26394 0.5794 -0.26563 0.58079 -0.27292 0.58241 C -0.27553 0.58311 -0.27813 0.58334 -0.2806 0.58426 C -0.28347 0.58519 -0.28633 0.58635 -0.28907 0.5875 C -0.29167 0.58866 -0.29415 0.59051 -0.29675 0.59098 L -0.30625 0.5926 C -0.30743 0.59329 -0.30873 0.59399 -0.31003 0.59422 C -0.3129 0.59538 -0.31967 0.597 -0.3224 0.59769 C -0.33125 0.59977 -0.33034 0.59954 -0.34037 0.60116 C -0.34193 0.60209 -0.34349 0.60394 -0.34519 0.6044 C -0.35665 0.60834 -0.36641 0.60463 -0.37839 0.60278 C -0.38151 0.60232 -0.38477 0.60163 -0.3879 0.60116 C -0.38985 0.59977 -0.39245 0.59815 -0.39454 0.59769 C -0.39766 0.597 -0.40079 0.59653 -0.40404 0.59607 C -0.4129 0.59213 -0.40183 0.59676 -0.41355 0.5926 C -0.41485 0.59213 -0.41602 0.59144 -0.41732 0.59098 C -0.42097 0.5845 -0.41719 0.58982 -0.42396 0.58588 C -0.42526 0.58519 -0.42644 0.58334 -0.42774 0.58241 C -0.42995 0.58102 -0.43217 0.58033 -0.43438 0.57917 C -0.43568 0.57755 -0.43685 0.57547 -0.43816 0.57408 C -0.43946 0.57269 -0.44089 0.57223 -0.44193 0.57061 C -0.4431 0.56922 -0.44375 0.56713 -0.4448 0.56575 C -0.44571 0.56436 -0.44675 0.56343 -0.44766 0.56227 C -0.44844 0.56135 -0.44883 0.55996 -0.44961 0.5588 C -0.45417 0.55255 -0.45066 0.55811 -0.45534 0.55394 C -0.45821 0.55116 -0.45886 0.54838 -0.46198 0.54538 C -0.46276 0.54445 -0.46485 0.54375 -0.46485 0.54375 L -0.46485 0.54375 " pathEditMode="relative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97 3.33333E-6 L -0.01797 0.00023 C -0.01628 0.00393 -0.01459 0.0081 -0.01263 0.0118 C -0.01185 0.01319 -0.01068 0.01365 -0.01003 0.01504 C -0.00912 0.01643 -0.00886 0.01875 -0.00807 0.02014 C -0.00716 0.02222 -0.00586 0.02361 -0.00456 0.02523 C -0.00156 0.0287 0.00195 0.03078 0.00443 0.03541 C 0.0056 0.0375 0.00677 0.04004 0.00794 0.04213 C 0.01028 0.0456 0.01302 0.04814 0.0151 0.05231 C 0.01614 0.05393 0.01706 0.05532 0.01784 0.05717 C 0.02526 0.07546 0.0181 0.06088 0.02409 0.07245 C 0.02617 0.08402 0.02331 0.0699 0.02773 0.08426 C 0.02812 0.08588 0.02812 0.08773 0.02864 0.08935 C 0.02916 0.0912 0.02982 0.09259 0.03034 0.09444 C 0.03151 0.10231 0.03125 0.10139 0.03307 0.10949 C 0.03372 0.1118 0.03437 0.11412 0.03489 0.11643 C 0.03528 0.11805 0.03541 0.11967 0.03581 0.12129 C 0.0362 0.12361 0.03698 0.12592 0.03763 0.12824 C 0.03802 0.12986 0.03815 0.13171 0.03841 0.1331 C 0.03919 0.13611 0.04049 0.13865 0.04114 0.14166 C 0.04193 0.14444 0.04245 0.14722 0.04284 0.15 C 0.04466 0.15856 0.04518 0.16296 0.04661 0.17199 C 0.04687 0.17662 0.047 0.18102 0.04739 0.18541 C 0.04778 0.18889 0.04935 0.1956 0.04935 0.19583 C 0.04896 0.22708 0.04883 0.25856 0.04831 0.29004 C 0.04778 0.325 0.04765 0.31296 0.04557 0.34421 C 0.04466 0.35949 0.04544 0.35347 0.04388 0.36273 C 0.04258 0.39305 0.04362 0.37268 0.04206 0.3949 C 0.0418 0.3993 0.04166 0.40393 0.04114 0.40833 C 0.04062 0.41227 0.03984 0.4162 0.03932 0.42014 C 0.03867 0.42569 0.03841 0.43148 0.03763 0.43703 C 0.03698 0.4412 0.03568 0.4449 0.03489 0.44884 C 0.03372 0.45486 0.03216 0.46458 0.03138 0.47083 C 0.03099 0.47291 0.03086 0.47523 0.03034 0.47754 C 0.02995 0.47963 0.02916 0.48194 0.02864 0.48426 C 0.0276 0.48912 0.02682 0.49444 0.02591 0.49953 C 0.02526 0.50301 0.02487 0.5074 0.02409 0.51111 C 0.02331 0.51574 0.02226 0.5199 0.02135 0.52477 C 0.01953 0.53634 0.01836 0.54861 0.01614 0.55995 C 0.01471 0.56666 0.0125 0.57245 0.01068 0.57847 C 0.00885 0.59537 0.0112 0.57824 0.00625 0.60069 C 0.00534 0.60416 0.00534 0.60879 0.00443 0.6125 C 0.00325 0.61597 0.00208 0.61898 0.00078 0.62268 C 0.00026 0.6243 -0.00039 0.62592 -0.00104 0.62754 C -0.00182 0.62986 -0.00287 0.63217 -0.00365 0.63426 C -0.01133 0.65625 -0.00456 0.64004 -0.01354 0.65949 C -0.0138 0.66111 -0.0138 0.66365 -0.01445 0.66481 C -0.02162 0.67847 -0.0181 0.66527 -0.02149 0.67639 C -0.02435 0.68541 -0.02656 0.69514 -0.02969 0.7037 C -0.03047 0.70602 -0.03229 0.70671 -0.0332 0.70856 C -0.04935 0.73889 -0.02044 0.69097 -0.04675 0.73379 C -0.04805 0.73634 -0.04948 0.73912 -0.05117 0.74051 C -0.07396 0.76134 -0.06485 0.75092 -0.08438 0.76273 C -0.08555 0.76342 -0.08672 0.76504 -0.08776 0.76574 C -0.08945 0.76689 -0.09427 0.76875 -0.09584 0.76944 C -0.10222 0.77222 -0.10834 0.77523 -0.11459 0.77777 C -0.12136 0.78032 -0.12839 0.78078 -0.13516 0.78264 C -0.13672 0.7831 -0.13802 0.78356 -0.13972 0.78449 C -0.14232 0.78611 -0.14505 0.78796 -0.14766 0.78958 C -0.15938 0.78889 -0.17097 0.79004 -0.18268 0.78796 C -0.19779 0.78541 -0.22826 0.77592 -0.22826 0.77615 C -0.24623 0.76481 -0.23542 0.7706 -0.26146 0.76273 C -0.26511 0.75972 -0.26862 0.75648 -0.27227 0.75416 C -0.27696 0.75023 -0.28229 0.74884 -0.28659 0.74421 C -0.29011 0.74004 -0.29271 0.73703 -0.29649 0.73379 C -0.29831 0.7324 -0.30013 0.73194 -0.30182 0.73055 C -0.30287 0.72963 -0.30365 0.72824 -0.30456 0.72731 C -0.30573 0.72569 -0.3069 0.72453 -0.30807 0.72338 C -0.30899 0.72314 -0.31003 0.72314 -0.31081 0.72222 C -0.32813 0.70324 -0.31419 0.7162 -0.32084 0.71018 L -0.32084 0.71041 " pathEditMode="relative" rAng="0" ptsTypes="AAAAAAAAAAAAAAAAAAAAAAAAAAAAAAAAAAAAAAAAAAAAAAAAAAAAAAAAAAAAAAAAAAAAAAA">
                                      <p:cBhvr>
                                        <p:cTn id="12" dur="2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71" y="3946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1.875E-6 4.44444E-6 C 0.01562 0.00023 0.03112 0.00023 0.04661 0.00069 C 0.05416 0.00092 0.06133 0.00208 0.06875 0.00254 C 0.07682 0.003 0.08476 0.003 0.09284 0.00347 C 0.1125 0.00486 0.13255 0.00601 0.15208 0.00787 C 0.15794 0.00833 0.16302 0.00972 0.16888 0.01041 C 0.17422 0.01111 0.18008 0.01088 0.18541 0.01134 C 0.19388 0.0118 0.20273 0.01296 0.21107 0.01319 C 0.24375 0.01412 0.22982 0.01342 0.25364 0.01504 L 0.33893 0.01388 C 0.34271 0.01388 0.34622 0.01319 0.35013 0.01319 C 0.35742 0.01296 0.36484 0.01319 0.37252 0.01319 L 0.37252 0.01319 " pathEditMode="relative" rAng="0" ptsTypes="AAAAAAAAAAAA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33" y="74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97 3.33333E-6 L -0.01797 0.00023 C -0.01628 0.00393 -0.01459 0.0081 -0.01263 0.0118 C -0.01185 0.01319 -0.01068 0.01365 -0.01003 0.01504 C -0.00912 0.01643 -0.00886 0.01875 -0.00807 0.02014 C -0.00716 0.02222 -0.00586 0.02361 -0.00456 0.02523 C -0.00156 0.0287 0.00195 0.03078 0.00443 0.03541 C 0.0056 0.0375 0.00677 0.04004 0.00794 0.04213 C 0.01028 0.0456 0.01302 0.04814 0.0151 0.05231 C 0.01614 0.05393 0.01706 0.05532 0.01784 0.05717 C 0.02526 0.07546 0.0181 0.06088 0.02409 0.07245 C 0.02617 0.08402 0.02331 0.0699 0.02773 0.08426 C 0.02812 0.08588 0.02812 0.08773 0.02864 0.08935 C 0.02916 0.0912 0.02982 0.09259 0.03034 0.09444 C 0.03151 0.10231 0.03125 0.10139 0.03307 0.10949 C 0.03372 0.1118 0.03437 0.11412 0.03489 0.11643 C 0.03528 0.11805 0.03541 0.11967 0.03581 0.12129 C 0.0362 0.12361 0.03698 0.12592 0.03763 0.12824 C 0.03802 0.12986 0.03815 0.13171 0.03841 0.1331 C 0.03919 0.13611 0.04049 0.13865 0.04114 0.14166 C 0.04193 0.14444 0.04245 0.14722 0.04284 0.15 C 0.04466 0.15856 0.04518 0.16296 0.04661 0.17199 C 0.04687 0.17662 0.047 0.18102 0.04739 0.18541 C 0.04778 0.18889 0.04935 0.1956 0.04935 0.19583 C 0.04896 0.22708 0.04883 0.25856 0.04831 0.29004 C 0.04778 0.325 0.04765 0.31296 0.04557 0.34421 C 0.04466 0.35949 0.04544 0.35347 0.04388 0.36273 C 0.04258 0.39305 0.04362 0.37268 0.04206 0.3949 C 0.0418 0.3993 0.04166 0.40393 0.04114 0.40833 C 0.04062 0.41227 0.03984 0.4162 0.03932 0.42014 C 0.03867 0.42569 0.03841 0.43148 0.03763 0.43703 C 0.03698 0.4412 0.03568 0.4449 0.03489 0.44884 C 0.03372 0.45486 0.03216 0.46458 0.03138 0.47083 C 0.03099 0.47291 0.03086 0.47523 0.03034 0.47754 C 0.02995 0.47963 0.02916 0.48194 0.02864 0.48426 C 0.0276 0.48912 0.02682 0.49444 0.02591 0.49953 C 0.02526 0.50301 0.02487 0.5074 0.02409 0.51111 C 0.02331 0.51574 0.02226 0.5199 0.02135 0.52477 C 0.01953 0.53634 0.01836 0.54861 0.01614 0.55995 C 0.01471 0.56666 0.0125 0.57245 0.01068 0.57847 C 0.00885 0.59537 0.0112 0.57824 0.00625 0.60069 C 0.00534 0.60416 0.00534 0.60879 0.00443 0.6125 C 0.00325 0.61597 0.00208 0.61898 0.00078 0.62268 C 0.00026 0.6243 -0.00039 0.62592 -0.00104 0.62754 C -0.00182 0.62986 -0.00287 0.63217 -0.00365 0.63426 C -0.01133 0.65625 -0.00456 0.64004 -0.01354 0.65949 C -0.0138 0.66111 -0.0138 0.66365 -0.01445 0.66481 C -0.02162 0.67847 -0.0181 0.66527 -0.02149 0.67639 C -0.02435 0.68541 -0.02656 0.69514 -0.02969 0.7037 C -0.03047 0.70602 -0.03229 0.70671 -0.0332 0.70856 C -0.04935 0.73889 -0.02044 0.69097 -0.04675 0.73379 C -0.04805 0.73634 -0.04948 0.73912 -0.05117 0.74051 C -0.07396 0.76134 -0.06485 0.75092 -0.08438 0.76273 C -0.08555 0.76342 -0.08672 0.76504 -0.08776 0.76574 C -0.08945 0.76689 -0.09427 0.76875 -0.09584 0.76944 C -0.10222 0.77222 -0.10834 0.77523 -0.11459 0.77777 C -0.12136 0.78032 -0.12839 0.78078 -0.13516 0.78264 C -0.13672 0.7831 -0.13802 0.78356 -0.13972 0.78449 C -0.14232 0.78611 -0.14505 0.78796 -0.14766 0.78958 C -0.15938 0.78889 -0.17097 0.79004 -0.18268 0.78796 C -0.19779 0.78541 -0.22826 0.77592 -0.22826 0.77615 C -0.24623 0.76481 -0.23542 0.7706 -0.26146 0.76273 C -0.26511 0.75972 -0.26862 0.75648 -0.27227 0.75416 C -0.27696 0.75023 -0.28229 0.74884 -0.28659 0.74421 C -0.29011 0.74004 -0.29271 0.73703 -0.29649 0.73379 C -0.29831 0.7324 -0.30013 0.73194 -0.30182 0.73055 C -0.30287 0.72963 -0.30365 0.72824 -0.30456 0.72731 C -0.30573 0.72569 -0.3069 0.72453 -0.30807 0.72338 C -0.30899 0.72314 -0.31003 0.72314 -0.31081 0.72222 C -0.32813 0.70324 -0.31419 0.7162 -0.32084 0.71018 L -0.32084 0.71041 " pathEditMode="relative" rAng="0" ptsTypes="AAAAAAAAAAAAAAAAAAAAAAAAAAAAAAAAAAAAAAAAAAAAAAAAAAAAAAAAAAAAAAAAAAAAAAA">
                                      <p:cBhvr>
                                        <p:cTn id="16" dur="2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71" y="3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D6DE60F4-7FB7-420A-BE4D-79FCBABA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78" y="1309255"/>
            <a:ext cx="2690093" cy="74682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8230158-D08A-4569-AA60-55633647B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675" y="1213597"/>
            <a:ext cx="5692633" cy="2827265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7DEAC2DF-BD1A-4790-BC30-B7D8AA969C50}"/>
              </a:ext>
            </a:extLst>
          </p:cNvPr>
          <p:cNvSpPr/>
          <p:nvPr/>
        </p:nvSpPr>
        <p:spPr>
          <a:xfrm>
            <a:off x="-3994224" y="1026459"/>
            <a:ext cx="4666129" cy="434788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B44D66-9D34-4813-8EED-33DD3455F5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35" b="89724" l="5470" r="91725">
                        <a14:foregroundMark x1="23983" y1="10276" x2="34081" y2="9663"/>
                        <a14:foregroundMark x1="34081" y1="9663" x2="54137" y2="10123"/>
                        <a14:foregroundMark x1="18654" y1="33129" x2="34222" y2="32209"/>
                        <a14:foregroundMark x1="34222" y1="32209" x2="49229" y2="32975"/>
                        <a14:foregroundMark x1="18373" y1="64264" x2="52174" y2="59202"/>
                        <a14:foregroundMark x1="19215" y1="9202" x2="42076" y2="11350"/>
                        <a14:foregroundMark x1="42076" y1="11350" x2="63394" y2="6288"/>
                        <a14:foregroundMark x1="6592" y1="8742" x2="6592" y2="8742"/>
                        <a14:foregroundMark x1="11080" y1="8742" x2="11220" y2="9663"/>
                        <a14:foregroundMark x1="5750" y1="64724" x2="5750" y2="64724"/>
                        <a14:foregroundMark x1="91725" y1="83282" x2="91725" y2="83282"/>
                        <a14:foregroundMark x1="91725" y1="83282" x2="91725" y2="83282"/>
                        <a14:foregroundMark x1="90323" y1="80828" x2="90884" y2="80828"/>
                        <a14:foregroundMark x1="5470" y1="11043" x2="5470" y2="11043"/>
                        <a14:backgroundMark x1="81066" y1="23773" x2="80084" y2="38804"/>
                        <a14:backgroundMark x1="34502" y1="51534" x2="58065" y2="51534"/>
                        <a14:backgroundMark x1="58065" y1="51534" x2="76858" y2="52607"/>
                        <a14:backgroundMark x1="31136" y1="24080" x2="61150" y2="22853"/>
                        <a14:backgroundMark x1="61150" y1="22853" x2="70827" y2="23160"/>
                        <a14:backgroundMark x1="70827" y1="23160" x2="80224" y2="20552"/>
                        <a14:backgroundMark x1="80224" y1="20552" x2="81206" y2="19172"/>
                        <a14:backgroundMark x1="81206" y1="27761" x2="85133" y2="60123"/>
                        <a14:backgroundMark x1="75596" y1="56595" x2="76157" y2="34049"/>
                        <a14:backgroundMark x1="82749" y1="71319" x2="79243" y2="68865"/>
                        <a14:backgroundMark x1="26087" y1="50153" x2="15989" y2="48006"/>
                        <a14:backgroundMark x1="15989" y1="48006" x2="8275" y2="42945"/>
                        <a14:backgroundMark x1="8275" y1="42945" x2="6171" y2="32975"/>
                        <a14:backgroundMark x1="6171" y1="32975" x2="9257" y2="23620"/>
                        <a14:backgroundMark x1="9257" y1="23620" x2="18654" y2="22239"/>
                        <a14:backgroundMark x1="18654" y1="22239" x2="24404" y2="22239"/>
                        <a14:backgroundMark x1="26087" y1="46626" x2="59467" y2="48773"/>
                        <a14:backgroundMark x1="59467" y1="48773" x2="49790" y2="46472"/>
                        <a14:backgroundMark x1="49790" y1="46472" x2="40252" y2="48620"/>
                        <a14:backgroundMark x1="40252" y1="48620" x2="28612" y2="55368"/>
                        <a14:backgroundMark x1="73492" y1="69479" x2="80926" y2="64264"/>
                        <a14:backgroundMark x1="80926" y1="64264" x2="74755" y2="71472"/>
                        <a14:backgroundMark x1="74755" y1="71472" x2="71809" y2="70859"/>
                        <a14:backgroundMark x1="15428" y1="74540" x2="15428" y2="74540"/>
                        <a14:backgroundMark x1="22440" y1="73313" x2="22440" y2="73313"/>
                        <a14:backgroundMark x1="28752" y1="73313" x2="28752" y2="73313"/>
                        <a14:backgroundMark x1="35203" y1="73773" x2="35203" y2="73773"/>
                        <a14:backgroundMark x1="40954" y1="73620" x2="40954" y2="73620"/>
                        <a14:backgroundMark x1="45722" y1="73466" x2="45722" y2="73466"/>
                        <a14:backgroundMark x1="54278" y1="73466" x2="54278" y2="73466"/>
                        <a14:backgroundMark x1="59607" y1="74080" x2="59607" y2="74080"/>
                        <a14:backgroundMark x1="66480" y1="72546" x2="66480" y2="72546"/>
                        <a14:backgroundMark x1="62833" y1="72853" x2="16550" y2="73620"/>
                      </a14:backgroundRemoval>
                    </a14:imgEffect>
                  </a14:imgLayer>
                </a14:imgProps>
              </a:ext>
            </a:extLst>
          </a:blip>
          <a:srcRect r="23375" b="78349"/>
          <a:stretch/>
        </p:blipFill>
        <p:spPr>
          <a:xfrm>
            <a:off x="0" y="192975"/>
            <a:ext cx="4163443" cy="10757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E203619-E9DF-42A5-835C-431F6A5DDD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453" y="2104712"/>
            <a:ext cx="3188985" cy="11477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4BAEBD-7489-4BCC-AC76-088A519277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9204" y="3294290"/>
            <a:ext cx="3276884" cy="106689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211ACC-41C9-407F-8C16-15D19C5121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518" y="4361182"/>
            <a:ext cx="2994920" cy="1089754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DC98167-DA1B-4642-A3B0-FE4427A7C342}"/>
              </a:ext>
            </a:extLst>
          </p:cNvPr>
          <p:cNvCxnSpPr>
            <a:cxnSpLocks/>
          </p:cNvCxnSpPr>
          <p:nvPr/>
        </p:nvCxnSpPr>
        <p:spPr>
          <a:xfrm>
            <a:off x="5828145" y="1213597"/>
            <a:ext cx="0" cy="4934403"/>
          </a:xfrm>
          <a:prstGeom prst="line">
            <a:avLst/>
          </a:prstGeom>
          <a:ln w="381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FF20A4AC-6BB8-4FE8-90D3-23585A373A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8928" y="242363"/>
            <a:ext cx="3322608" cy="106689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88325CD-CAC6-4E50-8ECB-BCEC19C5327F}"/>
              </a:ext>
            </a:extLst>
          </p:cNvPr>
          <p:cNvSpPr txBox="1"/>
          <p:nvPr/>
        </p:nvSpPr>
        <p:spPr>
          <a:xfrm>
            <a:off x="7492848" y="3779252"/>
            <a:ext cx="2468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kern="2800" spc="820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SCRUM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86DFB77-0108-4ECB-8A70-EC4C8A995E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8928" y="4570298"/>
            <a:ext cx="3482642" cy="70110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612243A-FB1E-4A37-B871-6777F91823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50062" y="5271399"/>
            <a:ext cx="1760373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EE94C597-7D4A-43BB-87BE-C6230C838F62}"/>
              </a:ext>
            </a:extLst>
          </p:cNvPr>
          <p:cNvSpPr/>
          <p:nvPr/>
        </p:nvSpPr>
        <p:spPr>
          <a:xfrm>
            <a:off x="-3994224" y="1026459"/>
            <a:ext cx="4666129" cy="434788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2FE398F-7E63-4A81-95E0-8CF7346AC2F8}"/>
              </a:ext>
            </a:extLst>
          </p:cNvPr>
          <p:cNvSpPr/>
          <p:nvPr/>
        </p:nvSpPr>
        <p:spPr>
          <a:xfrm>
            <a:off x="0" y="1268766"/>
            <a:ext cx="12192000" cy="5589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B94195-F9C6-48D3-B2FF-86DC9761A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4" y="1268766"/>
            <a:ext cx="11959712" cy="556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041B42C-472F-41E0-807D-AAA97F5569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35" b="89724" l="5470" r="91725">
                        <a14:foregroundMark x1="23983" y1="10276" x2="34081" y2="9663"/>
                        <a14:foregroundMark x1="34081" y1="9663" x2="54137" y2="10123"/>
                        <a14:foregroundMark x1="18654" y1="33129" x2="34222" y2="32209"/>
                        <a14:foregroundMark x1="34222" y1="32209" x2="49229" y2="32975"/>
                        <a14:foregroundMark x1="18373" y1="64264" x2="52174" y2="59202"/>
                        <a14:foregroundMark x1="19215" y1="9202" x2="42076" y2="11350"/>
                        <a14:foregroundMark x1="42076" y1="11350" x2="63394" y2="6288"/>
                        <a14:foregroundMark x1="6592" y1="8742" x2="6592" y2="8742"/>
                        <a14:foregroundMark x1="11080" y1="8742" x2="11220" y2="9663"/>
                        <a14:foregroundMark x1="5750" y1="64724" x2="5750" y2="64724"/>
                        <a14:foregroundMark x1="91725" y1="83282" x2="91725" y2="83282"/>
                        <a14:foregroundMark x1="91725" y1="83282" x2="91725" y2="83282"/>
                        <a14:foregroundMark x1="90323" y1="80828" x2="90884" y2="80828"/>
                        <a14:foregroundMark x1="5470" y1="11043" x2="5470" y2="11043"/>
                        <a14:backgroundMark x1="81066" y1="23773" x2="80084" y2="38804"/>
                        <a14:backgroundMark x1="34502" y1="51534" x2="58065" y2="51534"/>
                        <a14:backgroundMark x1="58065" y1="51534" x2="76858" y2="52607"/>
                        <a14:backgroundMark x1="31136" y1="24080" x2="61150" y2="22853"/>
                        <a14:backgroundMark x1="61150" y1="22853" x2="70827" y2="23160"/>
                        <a14:backgroundMark x1="70827" y1="23160" x2="80224" y2="20552"/>
                        <a14:backgroundMark x1="80224" y1="20552" x2="81206" y2="19172"/>
                        <a14:backgroundMark x1="81206" y1="27761" x2="85133" y2="60123"/>
                        <a14:backgroundMark x1="75596" y1="56595" x2="76157" y2="34049"/>
                        <a14:backgroundMark x1="82749" y1="71319" x2="79243" y2="68865"/>
                        <a14:backgroundMark x1="26087" y1="50153" x2="15989" y2="48006"/>
                        <a14:backgroundMark x1="15989" y1="48006" x2="8275" y2="42945"/>
                        <a14:backgroundMark x1="8275" y1="42945" x2="6171" y2="32975"/>
                        <a14:backgroundMark x1="6171" y1="32975" x2="9257" y2="23620"/>
                        <a14:backgroundMark x1="9257" y1="23620" x2="18654" y2="22239"/>
                        <a14:backgroundMark x1="18654" y1="22239" x2="24404" y2="22239"/>
                        <a14:backgroundMark x1="26087" y1="46626" x2="59467" y2="48773"/>
                        <a14:backgroundMark x1="59467" y1="48773" x2="49790" y2="46472"/>
                        <a14:backgroundMark x1="49790" y1="46472" x2="40252" y2="48620"/>
                        <a14:backgroundMark x1="40252" y1="48620" x2="28612" y2="55368"/>
                        <a14:backgroundMark x1="73492" y1="69479" x2="80926" y2="64264"/>
                        <a14:backgroundMark x1="80926" y1="64264" x2="74755" y2="71472"/>
                        <a14:backgroundMark x1="74755" y1="71472" x2="71809" y2="70859"/>
                        <a14:backgroundMark x1="15428" y1="74540" x2="15428" y2="74540"/>
                        <a14:backgroundMark x1="22440" y1="73313" x2="22440" y2="73313"/>
                        <a14:backgroundMark x1="28752" y1="73313" x2="28752" y2="73313"/>
                        <a14:backgroundMark x1="35203" y1="73773" x2="35203" y2="73773"/>
                        <a14:backgroundMark x1="40954" y1="73620" x2="40954" y2="73620"/>
                        <a14:backgroundMark x1="45722" y1="73466" x2="45722" y2="73466"/>
                        <a14:backgroundMark x1="54278" y1="73466" x2="54278" y2="73466"/>
                        <a14:backgroundMark x1="59607" y1="74080" x2="59607" y2="74080"/>
                        <a14:backgroundMark x1="66480" y1="72546" x2="66480" y2="72546"/>
                        <a14:backgroundMark x1="62833" y1="72853" x2="16550" y2="73620"/>
                      </a14:backgroundRemoval>
                    </a14:imgEffect>
                  </a14:imgLayer>
                </a14:imgProps>
              </a:ext>
            </a:extLst>
          </a:blip>
          <a:srcRect r="23375" b="78349"/>
          <a:stretch/>
        </p:blipFill>
        <p:spPr>
          <a:xfrm>
            <a:off x="0" y="192975"/>
            <a:ext cx="4163443" cy="107579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1ADB10-5B1F-4A59-A476-461DB3E6DA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35" b="89724" l="5470" r="91725">
                        <a14:foregroundMark x1="23983" y1="10276" x2="34081" y2="9663"/>
                        <a14:foregroundMark x1="34081" y1="9663" x2="54137" y2="10123"/>
                        <a14:foregroundMark x1="18654" y1="33129" x2="34222" y2="32209"/>
                        <a14:foregroundMark x1="34222" y1="32209" x2="49229" y2="32975"/>
                        <a14:foregroundMark x1="18373" y1="64264" x2="52174" y2="59202"/>
                        <a14:foregroundMark x1="19215" y1="9202" x2="42076" y2="11350"/>
                        <a14:foregroundMark x1="42076" y1="11350" x2="63394" y2="6288"/>
                        <a14:foregroundMark x1="6592" y1="8742" x2="6592" y2="8742"/>
                        <a14:foregroundMark x1="11080" y1="8742" x2="11220" y2="9663"/>
                        <a14:foregroundMark x1="5750" y1="64724" x2="5750" y2="64724"/>
                        <a14:foregroundMark x1="91725" y1="83282" x2="91725" y2="83282"/>
                        <a14:foregroundMark x1="91725" y1="83282" x2="91725" y2="83282"/>
                        <a14:foregroundMark x1="90323" y1="80828" x2="90884" y2="80828"/>
                        <a14:foregroundMark x1="5470" y1="11043" x2="5470" y2="11043"/>
                        <a14:backgroundMark x1="81066" y1="23773" x2="80084" y2="38804"/>
                        <a14:backgroundMark x1="34502" y1="51534" x2="58065" y2="51534"/>
                        <a14:backgroundMark x1="58065" y1="51534" x2="76858" y2="52607"/>
                        <a14:backgroundMark x1="31136" y1="24080" x2="61150" y2="22853"/>
                        <a14:backgroundMark x1="61150" y1="22853" x2="70827" y2="23160"/>
                        <a14:backgroundMark x1="70827" y1="23160" x2="80224" y2="20552"/>
                        <a14:backgroundMark x1="80224" y1="20552" x2="81206" y2="19172"/>
                        <a14:backgroundMark x1="81206" y1="27761" x2="85133" y2="60123"/>
                        <a14:backgroundMark x1="75596" y1="56595" x2="76157" y2="34049"/>
                        <a14:backgroundMark x1="82749" y1="71319" x2="79243" y2="68865"/>
                        <a14:backgroundMark x1="26087" y1="50153" x2="15989" y2="48006"/>
                        <a14:backgroundMark x1="15989" y1="48006" x2="8275" y2="42945"/>
                        <a14:backgroundMark x1="8275" y1="42945" x2="6171" y2="32975"/>
                        <a14:backgroundMark x1="6171" y1="32975" x2="9257" y2="23620"/>
                        <a14:backgroundMark x1="9257" y1="23620" x2="18654" y2="22239"/>
                        <a14:backgroundMark x1="18654" y1="22239" x2="24404" y2="22239"/>
                        <a14:backgroundMark x1="26087" y1="46626" x2="59467" y2="48773"/>
                        <a14:backgroundMark x1="59467" y1="48773" x2="49790" y2="46472"/>
                        <a14:backgroundMark x1="49790" y1="46472" x2="40252" y2="48620"/>
                        <a14:backgroundMark x1="40252" y1="48620" x2="28612" y2="55368"/>
                        <a14:backgroundMark x1="73492" y1="69479" x2="80926" y2="64264"/>
                        <a14:backgroundMark x1="80926" y1="64264" x2="74755" y2="71472"/>
                        <a14:backgroundMark x1="74755" y1="71472" x2="71809" y2="70859"/>
                        <a14:backgroundMark x1="15428" y1="74540" x2="15428" y2="74540"/>
                        <a14:backgroundMark x1="22440" y1="73313" x2="22440" y2="73313"/>
                        <a14:backgroundMark x1="28752" y1="73313" x2="28752" y2="73313"/>
                        <a14:backgroundMark x1="35203" y1="73773" x2="35203" y2="73773"/>
                        <a14:backgroundMark x1="40954" y1="73620" x2="40954" y2="73620"/>
                        <a14:backgroundMark x1="45722" y1="73466" x2="45722" y2="73466"/>
                        <a14:backgroundMark x1="54278" y1="73466" x2="54278" y2="73466"/>
                        <a14:backgroundMark x1="59607" y1="74080" x2="59607" y2="74080"/>
                        <a14:backgroundMark x1="66480" y1="72546" x2="66480" y2="72546"/>
                        <a14:backgroundMark x1="62833" y1="72853" x2="16550" y2="73620"/>
                      </a14:backgroundRemoval>
                    </a14:imgEffect>
                  </a14:imgLayer>
                </a14:imgProps>
              </a:ext>
            </a:extLst>
          </a:blip>
          <a:srcRect t="25353" r="29499" b="56499"/>
          <a:stretch/>
        </p:blipFill>
        <p:spPr>
          <a:xfrm>
            <a:off x="-3994224" y="0"/>
            <a:ext cx="3830687" cy="901700"/>
          </a:xfrm>
          <a:prstGeom prst="rect">
            <a:avLst/>
          </a:prstGeom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110B2ED9-2A6C-479B-94E9-0BED07AF8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4" y="1280341"/>
            <a:ext cx="11959712" cy="556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3BC2ADE9-5BE9-49BA-8CBD-2635A3F1B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850" y="1472460"/>
            <a:ext cx="1346650" cy="851835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2A6715AF-BC02-4734-B7CB-7CD91F545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5510" y="2750917"/>
            <a:ext cx="1346650" cy="804858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F32CBE71-6945-4044-85CB-D8F6609666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9488" y="4002464"/>
            <a:ext cx="2295752" cy="835243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1A261B5B-4604-46C5-8D48-D266B6C8F7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1322" y="1727148"/>
            <a:ext cx="1644868" cy="76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8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185 L -0.00078 0.00208 C 0.00013 0.00579 0.00104 0.00995 0.00235 0.01366 C 0.00313 0.01504 0.00443 0.01528 0.00508 0.01666 C 0.0056 0.01782 0.00534 0.01967 0.00586 0.02106 C 0.00677 0.02407 0.00782 0.02731 0.00925 0.02986 C 0.01003 0.03148 0.01081 0.0331 0.01172 0.03426 C 0.02071 0.04676 0.01354 0.03472 0.01901 0.04467 C 0.01953 0.04629 0.01966 0.04768 0.02006 0.04907 C 0.02123 0.05324 0.0224 0.05486 0.02422 0.0581 C 0.0267 0.07245 0.02253 0.05 0.0267 0.06852 C 0.02735 0.07129 0.02735 0.07477 0.02839 0.07731 C 0.02891 0.0787 0.02943 0.08009 0.03008 0.08171 C 0.03047 0.0831 0.03047 0.08472 0.03086 0.08611 C 0.03112 0.08773 0.0319 0.08912 0.03256 0.09074 C 0.03295 0.09213 0.03295 0.09375 0.03334 0.09514 C 0.03438 0.0993 0.03568 0.10069 0.03737 0.10393 L 0.03985 0.11736 C 0.04037 0.11875 0.04037 0.12037 0.04089 0.12129 C 0.0418 0.12454 0.04362 0.12731 0.04401 0.13055 L 0.04675 0.14398 C 0.04701 0.14537 0.04701 0.14722 0.04753 0.14838 C 0.05 0.15555 0.04883 0.15116 0.05091 0.1618 L 0.0517 0.1662 C 0.05196 0.16759 0.05222 0.16921 0.05248 0.1706 C 0.05274 0.17268 0.053 0.17454 0.05339 0.17662 C 0.05521 0.18704 0.05469 0.18264 0.05573 0.19143 C 0.05795 0.20926 0.05495 0.18588 0.05743 0.21065 C 0.05769 0.21227 0.05795 0.21366 0.05821 0.21504 C 0.05873 0.21713 0.05899 0.21898 0.05925 0.22106 C 0.06094 0.23796 0.05886 0.225 0.06172 0.24004 C 0.06198 0.2456 0.06211 0.25092 0.06237 0.25648 C 0.06263 0.25833 0.06315 0.26065 0.06341 0.26227 C 0.06368 0.26597 0.06394 0.26921 0.0642 0.27245 C 0.06446 0.27731 0.06472 0.28148 0.06485 0.28588 C 0.06511 0.28819 0.06563 0.29028 0.06589 0.2919 C 0.06784 0.31018 0.06563 0.29329 0.06758 0.30694 C 0.06784 0.31227 0.06784 0.31782 0.06836 0.32315 C 0.06862 0.32639 0.06927 0.32963 0.06927 0.33356 C 0.06927 0.35301 0.06888 0.37222 0.06836 0.39143 C 0.06836 0.39421 0.06706 0.40185 0.06667 0.40486 C 0.06641 0.40717 0.06615 0.40972 0.06589 0.41227 C 0.06563 0.41504 0.06537 0.41829 0.06485 0.42106 C 0.06459 0.42407 0.06381 0.42685 0.06341 0.43009 C 0.06315 0.43194 0.06289 0.43403 0.06237 0.43588 C 0.06211 0.4375 0.06133 0.43866 0.06068 0.44028 C 0.06016 0.44329 0.06016 0.44676 0.05925 0.4493 C 0.0586 0.45069 0.05795 0.45208 0.05743 0.4537 C 0.05716 0.45509 0.0569 0.45671 0.05664 0.4581 C 0.05625 0.45972 0.05547 0.46088 0.05495 0.46227 C 0.05469 0.46389 0.05443 0.46574 0.05417 0.46713 C 0.05378 0.46852 0.053 0.46991 0.05248 0.47153 C 0.04922 0.48449 0.053 0.47639 0.04831 0.48449 C 0.04662 0.49722 0.0487 0.48449 0.04584 0.49514 C 0.04545 0.49606 0.04558 0.49768 0.04506 0.49954 C 0.04401 0.50162 0.04258 0.50324 0.04154 0.50532 C 0.04076 0.50787 0.04011 0.51041 0.03907 0.51273 C 0.03868 0.51435 0.03802 0.51574 0.03737 0.51736 C 0.03685 0.51944 0.03633 0.52153 0.03581 0.52338 C 0.03542 0.525 0.03464 0.52592 0.03412 0.52754 C 0.03386 0.52893 0.0336 0.53055 0.03334 0.53217 C 0.03308 0.53403 0.03308 0.53611 0.03256 0.53819 C 0.0319 0.53958 0.03086 0.54074 0.03008 0.54259 C 0.02982 0.54375 0.02943 0.54514 0.02917 0.54676 C 0.02865 0.54838 0.02787 0.5493 0.02748 0.55139 C 0.02696 0.55324 0.02696 0.55532 0.0267 0.55741 C 0.02578 0.56134 0.02396 0.56504 0.02318 0.56898 C 0.02123 0.57916 0.02396 0.5669 0.02071 0.57916 C 0.02058 0.58079 0.02058 0.58264 0.02006 0.58379 C 0.0194 0.58518 0.01823 0.58611 0.01758 0.5868 C 0.01628 0.58935 0.01485 0.59236 0.0142 0.59537 C 0.01381 0.59699 0.01407 0.5993 0.01328 0.6 C 0.0125 0.60139 0.01107 0.60092 0.01003 0.60185 C 0.00756 0.6081 0.00716 0.61065 0.00417 0.61504 C 0.00339 0.6162 0.00235 0.61713 0.0017 0.61805 C -0.00013 0.62222 -0.00013 0.62361 -0.0026 0.62685 C -0.00325 0.62778 -0.00429 0.6287 -0.00507 0.62986 C -0.00625 0.63194 -0.00729 0.63426 -0.00833 0.63727 C -0.00885 0.63842 -0.00924 0.64051 -0.01002 0.6419 C -0.01093 0.64282 -0.01224 0.64282 -0.01328 0.64444 C -0.01432 0.64606 -0.01497 0.64791 -0.01575 0.64907 C -0.01679 0.65046 -0.01823 0.65046 -0.01914 0.65208 C -0.02721 0.66366 -0.02096 0.65903 -0.02669 0.66227 C -0.02994 0.67083 -0.0263 0.66319 -0.03164 0.66991 C -0.03255 0.67083 -0.03333 0.67291 -0.03411 0.6743 C -0.03711 0.67847 -0.04023 0.68287 -0.04336 0.68704 C -0.04505 0.69004 -0.04648 0.69259 -0.0483 0.69467 L -0.05325 0.70116 C -0.05716 0.71041 -0.0526 0.70116 -0.05742 0.70671 C -0.05846 0.70787 -0.05911 0.71018 -0.06002 0.71134 C -0.06302 0.71574 -0.06289 0.71481 -0.06575 0.71898 C -0.0681 0.72106 -0.07031 0.72454 -0.07252 0.72754 C -0.07356 0.72893 -0.07448 0.73102 -0.07578 0.73171 C -0.07721 0.7331 -0.07877 0.73356 -0.07994 0.73518 C -0.08099 0.73611 -0.08177 0.73704 -0.08255 0.73819 C -0.08476 0.73981 -0.08724 0.74074 -0.08919 0.74375 C -0.09049 0.74583 -0.09192 0.74815 -0.09336 0.74977 C -0.09414 0.75069 -0.09492 0.75069 -0.0957 0.75116 C -0.09687 0.75231 -0.09791 0.75324 -0.09909 0.75393 C -0.10065 0.75532 -0.1026 0.75532 -0.10403 0.75694 C -0.11132 0.76551 -0.09961 0.75231 -0.11172 0.76296 C -0.11276 0.76389 -0.11367 0.76551 -0.11497 0.76597 C -0.11744 0.7669 -0.11992 0.7669 -0.12239 0.76759 L -0.12916 0.76898 C -0.13086 0.76944 -0.13255 0.76991 -0.13411 0.77014 C -0.13632 0.77153 -0.13841 0.77315 -0.14075 0.77361 C -0.14609 0.77454 -0.17461 0.77616 -0.17656 0.77616 L -0.24739 0.77477 C -0.25182 0.77454 -0.25625 0.77245 -0.26067 0.77199 C -0.2651 0.77153 -0.27291 0.77014 -0.27734 0.76898 C -0.28216 0.76759 -0.28685 0.76643 -0.29153 0.76435 C -0.29297 0.76389 -0.2944 0.76389 -0.2957 0.76296 C -0.29791 0.76204 -0.30026 0.76157 -0.30234 0.75995 C -0.30351 0.75926 -0.30455 0.75787 -0.30573 0.75694 C -0.30729 0.75625 -0.30911 0.75625 -0.31067 0.75532 C -0.31302 0.75486 -0.3151 0.75347 -0.31744 0.75278 C -0.31875 0.75231 -0.32018 0.75139 -0.32161 0.75116 C -0.33164 0.74676 -0.31041 0.75486 -0.32903 0.74375 L -0.33151 0.74213 C -0.33268 0.74074 -0.33372 0.73912 -0.33489 0.73819 C -0.33567 0.73704 -0.33672 0.73611 -0.33737 0.73518 C -0.33815 0.73356 -0.33841 0.73171 -0.33906 0.73055 C -0.33984 0.7294 -0.34062 0.72847 -0.34153 0.72754 C -0.34231 0.72662 -0.34414 0.72592 -0.34414 0.72639 L -0.34414 0.72592 " pathEditMode="relative" rAng="0" ptsTypes="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2" y="38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04 -0.01898 L -0.05104 -0.01875 L -0.03724 -0.02037 C -0.03399 -0.02083 -0.03073 -0.02176 -0.02748 -0.02176 L 0.15963 -0.02037 C 0.16731 -0.01991 0.19583 -0.01875 0.20547 -0.01736 C 0.20729 -0.01713 0.20833 -0.0162 0.21028 -0.01597 C 0.21315 -0.01528 0.21601 -0.01481 0.21888 -0.01435 C 0.225 -0.01366 0.23034 -0.01343 0.23633 -0.01157 C 0.25989 -0.0037 0.2233 -0.01481 0.25325 -0.00255 C 0.25898 -0.00046 0.25599 -0.00139 0.26224 0.00046 C 0.26471 0.00232 0.26718 0.0044 0.26953 0.00625 C 0.27148 0.00787 0.27343 0.00926 0.27591 0.01088 C 0.28463 0.01782 0.27343 0.00903 0.28437 0.01829 C 0.28554 0.01921 0.28672 0.02014 0.28828 0.02107 C 0.28958 0.02269 0.29153 0.02384 0.2931 0.0257 C 0.29401 0.02685 0.2944 0.02894 0.29531 0.03009 C 0.29791 0.03241 0.30286 0.03611 0.30286 0.03634 C 0.3039 0.0375 0.30442 0.03912 0.30534 0.04051 C 0.30833 0.04375 0.30924 0.04329 0.31289 0.04491 C 0.31354 0.04537 0.31445 0.04583 0.31549 0.04653 L 0.31549 0.04676 " pathEditMode="relative" rAng="0" ptsTypes="AAAAAAAAAAAAAAAAAAAAAA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1000" fill="hold"/>
                                        <p:tgtEl>
                                          <p:spTgt spid="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EE94C597-7D4A-43BB-87BE-C6230C838F62}"/>
              </a:ext>
            </a:extLst>
          </p:cNvPr>
          <p:cNvSpPr/>
          <p:nvPr/>
        </p:nvSpPr>
        <p:spPr>
          <a:xfrm>
            <a:off x="-3994224" y="1026459"/>
            <a:ext cx="4666129" cy="434788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1ADB10-5B1F-4A59-A476-461DB3E6D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35" b="89724" l="5470" r="91725">
                        <a14:foregroundMark x1="23983" y1="10276" x2="34081" y2="9663"/>
                        <a14:foregroundMark x1="34081" y1="9663" x2="54137" y2="10123"/>
                        <a14:foregroundMark x1="18654" y1="33129" x2="34222" y2="32209"/>
                        <a14:foregroundMark x1="34222" y1="32209" x2="49229" y2="32975"/>
                        <a14:foregroundMark x1="18373" y1="64264" x2="52174" y2="59202"/>
                        <a14:foregroundMark x1="19215" y1="9202" x2="42076" y2="11350"/>
                        <a14:foregroundMark x1="42076" y1="11350" x2="63394" y2="6288"/>
                        <a14:foregroundMark x1="6592" y1="8742" x2="6592" y2="8742"/>
                        <a14:foregroundMark x1="11080" y1="8742" x2="11220" y2="9663"/>
                        <a14:foregroundMark x1="5750" y1="64724" x2="5750" y2="64724"/>
                        <a14:foregroundMark x1="91725" y1="83282" x2="91725" y2="83282"/>
                        <a14:foregroundMark x1="91725" y1="83282" x2="91725" y2="83282"/>
                        <a14:foregroundMark x1="90323" y1="80828" x2="90884" y2="80828"/>
                        <a14:foregroundMark x1="5470" y1="11043" x2="5470" y2="11043"/>
                        <a14:backgroundMark x1="81066" y1="23773" x2="80084" y2="38804"/>
                        <a14:backgroundMark x1="34502" y1="51534" x2="58065" y2="51534"/>
                        <a14:backgroundMark x1="58065" y1="51534" x2="76858" y2="52607"/>
                        <a14:backgroundMark x1="31136" y1="24080" x2="61150" y2="22853"/>
                        <a14:backgroundMark x1="61150" y1="22853" x2="70827" y2="23160"/>
                        <a14:backgroundMark x1="70827" y1="23160" x2="80224" y2="20552"/>
                        <a14:backgroundMark x1="80224" y1="20552" x2="81206" y2="19172"/>
                        <a14:backgroundMark x1="81206" y1="27761" x2="85133" y2="60123"/>
                        <a14:backgroundMark x1="75596" y1="56595" x2="76157" y2="34049"/>
                        <a14:backgroundMark x1="82749" y1="71319" x2="79243" y2="68865"/>
                        <a14:backgroundMark x1="26087" y1="50153" x2="15989" y2="48006"/>
                        <a14:backgroundMark x1="15989" y1="48006" x2="8275" y2="42945"/>
                        <a14:backgroundMark x1="8275" y1="42945" x2="6171" y2="32975"/>
                        <a14:backgroundMark x1="6171" y1="32975" x2="9257" y2="23620"/>
                        <a14:backgroundMark x1="9257" y1="23620" x2="18654" y2="22239"/>
                        <a14:backgroundMark x1="18654" y1="22239" x2="24404" y2="22239"/>
                        <a14:backgroundMark x1="26087" y1="46626" x2="59467" y2="48773"/>
                        <a14:backgroundMark x1="59467" y1="48773" x2="49790" y2="46472"/>
                        <a14:backgroundMark x1="49790" y1="46472" x2="40252" y2="48620"/>
                        <a14:backgroundMark x1="40252" y1="48620" x2="28612" y2="55368"/>
                        <a14:backgroundMark x1="73492" y1="69479" x2="80926" y2="64264"/>
                        <a14:backgroundMark x1="80926" y1="64264" x2="74755" y2="71472"/>
                        <a14:backgroundMark x1="74755" y1="71472" x2="71809" y2="70859"/>
                        <a14:backgroundMark x1="15428" y1="74540" x2="15428" y2="74540"/>
                        <a14:backgroundMark x1="22440" y1="73313" x2="22440" y2="73313"/>
                        <a14:backgroundMark x1="28752" y1="73313" x2="28752" y2="73313"/>
                        <a14:backgroundMark x1="35203" y1="73773" x2="35203" y2="73773"/>
                        <a14:backgroundMark x1="40954" y1="73620" x2="40954" y2="73620"/>
                        <a14:backgroundMark x1="45722" y1="73466" x2="45722" y2="73466"/>
                        <a14:backgroundMark x1="54278" y1="73466" x2="54278" y2="73466"/>
                        <a14:backgroundMark x1="59607" y1="74080" x2="59607" y2="74080"/>
                        <a14:backgroundMark x1="66480" y1="72546" x2="66480" y2="72546"/>
                        <a14:backgroundMark x1="62833" y1="72853" x2="16550" y2="73620"/>
                      </a14:backgroundRemoval>
                    </a14:imgEffect>
                  </a14:imgLayer>
                </a14:imgProps>
              </a:ext>
            </a:extLst>
          </a:blip>
          <a:srcRect t="25353" r="29499" b="56499"/>
          <a:stretch/>
        </p:blipFill>
        <p:spPr>
          <a:xfrm>
            <a:off x="-194384" y="307729"/>
            <a:ext cx="3830687" cy="9017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7506B4A-4C78-4CEA-8F4B-89364D7D2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35" b="89724" l="5470" r="91725">
                        <a14:foregroundMark x1="23983" y1="10276" x2="34081" y2="9663"/>
                        <a14:foregroundMark x1="34081" y1="9663" x2="54137" y2="10123"/>
                        <a14:foregroundMark x1="18654" y1="33129" x2="34222" y2="32209"/>
                        <a14:foregroundMark x1="34222" y1="32209" x2="49229" y2="32975"/>
                        <a14:foregroundMark x1="18373" y1="64264" x2="52174" y2="59202"/>
                        <a14:foregroundMark x1="19215" y1="9202" x2="42076" y2="11350"/>
                        <a14:foregroundMark x1="42076" y1="11350" x2="63394" y2="6288"/>
                        <a14:foregroundMark x1="6592" y1="8742" x2="6592" y2="8742"/>
                        <a14:foregroundMark x1="11080" y1="8742" x2="11220" y2="9663"/>
                        <a14:foregroundMark x1="5750" y1="64724" x2="5750" y2="64724"/>
                        <a14:foregroundMark x1="91725" y1="83282" x2="91725" y2="83282"/>
                        <a14:foregroundMark x1="91725" y1="83282" x2="91725" y2="83282"/>
                        <a14:foregroundMark x1="90323" y1="80828" x2="90884" y2="80828"/>
                        <a14:foregroundMark x1="5470" y1="11043" x2="5470" y2="11043"/>
                        <a14:backgroundMark x1="81066" y1="23773" x2="80084" y2="38804"/>
                        <a14:backgroundMark x1="34502" y1="51534" x2="58065" y2="51534"/>
                        <a14:backgroundMark x1="58065" y1="51534" x2="76858" y2="52607"/>
                        <a14:backgroundMark x1="31136" y1="24080" x2="61150" y2="22853"/>
                        <a14:backgroundMark x1="61150" y1="22853" x2="70827" y2="23160"/>
                        <a14:backgroundMark x1="70827" y1="23160" x2="80224" y2="20552"/>
                        <a14:backgroundMark x1="80224" y1="20552" x2="81206" y2="19172"/>
                        <a14:backgroundMark x1="81206" y1="27761" x2="85133" y2="60123"/>
                        <a14:backgroundMark x1="75596" y1="56595" x2="76157" y2="34049"/>
                        <a14:backgroundMark x1="82749" y1="71319" x2="79243" y2="68865"/>
                        <a14:backgroundMark x1="26087" y1="50153" x2="15989" y2="48006"/>
                        <a14:backgroundMark x1="15989" y1="48006" x2="8275" y2="42945"/>
                        <a14:backgroundMark x1="8275" y1="42945" x2="6171" y2="32975"/>
                        <a14:backgroundMark x1="6171" y1="32975" x2="9257" y2="23620"/>
                        <a14:backgroundMark x1="9257" y1="23620" x2="18654" y2="22239"/>
                        <a14:backgroundMark x1="18654" y1="22239" x2="24404" y2="22239"/>
                        <a14:backgroundMark x1="26087" y1="46626" x2="59467" y2="48773"/>
                        <a14:backgroundMark x1="59467" y1="48773" x2="49790" y2="46472"/>
                        <a14:backgroundMark x1="49790" y1="46472" x2="40252" y2="48620"/>
                        <a14:backgroundMark x1="40252" y1="48620" x2="28612" y2="55368"/>
                        <a14:backgroundMark x1="73492" y1="69479" x2="80926" y2="64264"/>
                        <a14:backgroundMark x1="80926" y1="64264" x2="74755" y2="71472"/>
                        <a14:backgroundMark x1="74755" y1="71472" x2="71809" y2="70859"/>
                        <a14:backgroundMark x1="15428" y1="74540" x2="15428" y2="74540"/>
                        <a14:backgroundMark x1="22440" y1="73313" x2="22440" y2="73313"/>
                        <a14:backgroundMark x1="28752" y1="73313" x2="28752" y2="73313"/>
                        <a14:backgroundMark x1="35203" y1="73773" x2="35203" y2="73773"/>
                        <a14:backgroundMark x1="40954" y1="73620" x2="40954" y2="73620"/>
                        <a14:backgroundMark x1="45722" y1="73466" x2="45722" y2="73466"/>
                        <a14:backgroundMark x1="54278" y1="73466" x2="54278" y2="73466"/>
                        <a14:backgroundMark x1="59607" y1="74080" x2="59607" y2="74080"/>
                        <a14:backgroundMark x1="66480" y1="72546" x2="66480" y2="72546"/>
                        <a14:backgroundMark x1="62833" y1="72853" x2="16550" y2="73620"/>
                      </a14:backgroundRemoval>
                    </a14:imgEffect>
                  </a14:imgLayer>
                </a14:imgProps>
              </a:ext>
            </a:extLst>
          </a:blip>
          <a:srcRect t="55418" r="26100" b="26434"/>
          <a:stretch/>
        </p:blipFill>
        <p:spPr>
          <a:xfrm>
            <a:off x="-4071522" y="0"/>
            <a:ext cx="4015396" cy="901700"/>
          </a:xfrm>
          <a:prstGeom prst="rect">
            <a:avLst/>
          </a:prstGeom>
        </p:spPr>
      </p:pic>
      <p:sp>
        <p:nvSpPr>
          <p:cNvPr id="59" name="CuadroTexto 58">
            <a:extLst>
              <a:ext uri="{FF2B5EF4-FFF2-40B4-BE49-F238E27FC236}">
                <a16:creationId xmlns:a16="http://schemas.microsoft.com/office/drawing/2014/main" id="{DDF9E3C8-CFFB-4F67-8DF6-9B506540867C}"/>
              </a:ext>
            </a:extLst>
          </p:cNvPr>
          <p:cNvSpPr txBox="1"/>
          <p:nvPr/>
        </p:nvSpPr>
        <p:spPr>
          <a:xfrm>
            <a:off x="6585660" y="2279709"/>
            <a:ext cx="4927334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>
                <a:latin typeface="Poppins" panose="02000000000000000000" pitchFamily="2" charset="0"/>
                <a:cs typeface="Poppins" panose="02000000000000000000" pitchFamily="2" charset="0"/>
              </a:rPr>
              <a:t>Ideal</a:t>
            </a:r>
            <a:r>
              <a:rPr lang="es-ES" dirty="0">
                <a:latin typeface="Poppins" panose="02000000000000000000" pitchFamily="2" charset="0"/>
                <a:cs typeface="Poppins" panose="02000000000000000000" pitchFamily="2" charset="0"/>
              </a:rPr>
              <a:t> para: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Poppins" panose="02000000000000000000" pitchFamily="2" charset="0"/>
                <a:cs typeface="Poppins" panose="02000000000000000000" pitchFamily="2" charset="0"/>
              </a:rPr>
              <a:t>-</a:t>
            </a:r>
            <a:r>
              <a:rPr lang="es-ES" b="1" dirty="0">
                <a:latin typeface="Poppins" panose="02000000000000000000" pitchFamily="2" charset="0"/>
                <a:cs typeface="Poppins" panose="02000000000000000000" pitchFamily="2" charset="0"/>
              </a:rPr>
              <a:t>Interfaces</a:t>
            </a:r>
            <a:r>
              <a:rPr lang="es-ES" dirty="0">
                <a:latin typeface="Poppins" panose="02000000000000000000" pitchFamily="2" charset="0"/>
                <a:cs typeface="Poppins" panose="02000000000000000000" pitchFamily="2" charset="0"/>
              </a:rPr>
              <a:t> de usuarios </a:t>
            </a:r>
            <a:r>
              <a:rPr lang="es-ES" b="1" dirty="0">
                <a:latin typeface="Poppins" panose="02000000000000000000" pitchFamily="2" charset="0"/>
                <a:cs typeface="Poppins" panose="02000000000000000000" pitchFamily="2" charset="0"/>
              </a:rPr>
              <a:t>interactivas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Poppins" panose="02000000000000000000" pitchFamily="2" charset="0"/>
                <a:cs typeface="Poppins" panose="02000000000000000000" pitchFamily="2" charset="0"/>
              </a:rPr>
              <a:t>-</a:t>
            </a:r>
            <a:r>
              <a:rPr lang="es-ES" b="1" dirty="0">
                <a:latin typeface="Poppins" panose="02000000000000000000" pitchFamily="2" charset="0"/>
                <a:cs typeface="Poppins" panose="02000000000000000000" pitchFamily="2" charset="0"/>
              </a:rPr>
              <a:t>Múltiples</a:t>
            </a:r>
            <a:r>
              <a:rPr lang="es-ES" dirty="0"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s-ES" b="1" dirty="0">
                <a:latin typeface="Poppins" panose="02000000000000000000" pitchFamily="2" charset="0"/>
                <a:cs typeface="Poppins" panose="02000000000000000000" pitchFamily="2" charset="0"/>
              </a:rPr>
              <a:t>formas</a:t>
            </a:r>
            <a:r>
              <a:rPr lang="es-ES" dirty="0">
                <a:latin typeface="Poppins" panose="02000000000000000000" pitchFamily="2" charset="0"/>
                <a:cs typeface="Poppins" panose="02000000000000000000" pitchFamily="2" charset="0"/>
              </a:rPr>
              <a:t> de </a:t>
            </a:r>
            <a:r>
              <a:rPr lang="es-ES" b="1" dirty="0">
                <a:latin typeface="Poppins" panose="02000000000000000000" pitchFamily="2" charset="0"/>
                <a:cs typeface="Poppins" panose="02000000000000000000" pitchFamily="2" charset="0"/>
              </a:rPr>
              <a:t>mostrar</a:t>
            </a:r>
            <a:r>
              <a:rPr lang="es-ES" dirty="0">
                <a:latin typeface="Poppins" panose="02000000000000000000" pitchFamily="2" charset="0"/>
                <a:cs typeface="Poppins" panose="02000000000000000000" pitchFamily="2" charset="0"/>
              </a:rPr>
              <a:t>/interactuar con datos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Poppins" panose="02000000000000000000" pitchFamily="2" charset="0"/>
                <a:cs typeface="Poppins" panose="02000000000000000000" pitchFamily="2" charset="0"/>
              </a:rPr>
              <a:t>-Los </a:t>
            </a:r>
            <a:r>
              <a:rPr lang="es-ES" b="1" dirty="0">
                <a:latin typeface="Poppins" panose="02000000000000000000" pitchFamily="2" charset="0"/>
                <a:cs typeface="Poppins" panose="02000000000000000000" pitchFamily="2" charset="0"/>
              </a:rPr>
              <a:t>requisitos</a:t>
            </a:r>
            <a:r>
              <a:rPr lang="es-ES" dirty="0">
                <a:latin typeface="Poppins" panose="02000000000000000000" pitchFamily="2" charset="0"/>
                <a:cs typeface="Poppins" panose="02000000000000000000" pitchFamily="2" charset="0"/>
              </a:rPr>
              <a:t> de la iteración son </a:t>
            </a:r>
            <a:r>
              <a:rPr lang="es-ES" b="1" dirty="0">
                <a:latin typeface="Poppins" panose="02000000000000000000" pitchFamily="2" charset="0"/>
                <a:cs typeface="Poppins" panose="02000000000000000000" pitchFamily="2" charset="0"/>
              </a:rPr>
              <a:t>desconocidos</a:t>
            </a:r>
          </a:p>
        </p:txBody>
      </p:sp>
      <p:pic>
        <p:nvPicPr>
          <p:cNvPr id="65" name="Imagen 64">
            <a:extLst>
              <a:ext uri="{FF2B5EF4-FFF2-40B4-BE49-F238E27FC236}">
                <a16:creationId xmlns:a16="http://schemas.microsoft.com/office/drawing/2014/main" id="{99A873FB-DE52-4582-95BA-C46C78139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785" y="963810"/>
            <a:ext cx="4732430" cy="647756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50E4A6F0-24B3-4D75-81A7-70D94D32A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989" b="93197" l="4889" r="97111">
                        <a14:foregroundMark x1="22667" y1="55329" x2="29556" y2="35374"/>
                        <a14:foregroundMark x1="29556" y1="35374" x2="41111" y2="22449"/>
                        <a14:foregroundMark x1="41111" y1="22449" x2="58444" y2="15873"/>
                        <a14:foregroundMark x1="58444" y1="15873" x2="75556" y2="19501"/>
                        <a14:foregroundMark x1="75556" y1="19501" x2="88667" y2="36281"/>
                        <a14:foregroundMark x1="88667" y1="36281" x2="88444" y2="55102"/>
                        <a14:foregroundMark x1="88444" y1="55102" x2="75556" y2="68481"/>
                        <a14:foregroundMark x1="75556" y1="68481" x2="58000" y2="76871"/>
                        <a14:foregroundMark x1="58000" y1="76871" x2="44000" y2="77551"/>
                        <a14:foregroundMark x1="44000" y1="77551" x2="37333" y2="65079"/>
                        <a14:foregroundMark x1="37333" y1="65079" x2="37778" y2="63719"/>
                        <a14:foregroundMark x1="46667" y1="7937" x2="60444" y2="5669"/>
                        <a14:foregroundMark x1="60444" y1="5669" x2="91778" y2="41043"/>
                        <a14:foregroundMark x1="91778" y1="41043" x2="92000" y2="59184"/>
                        <a14:foregroundMark x1="92000" y1="59184" x2="75111" y2="83900"/>
                        <a14:foregroundMark x1="75111" y1="83900" x2="63111" y2="91610"/>
                        <a14:foregroundMark x1="63111" y1="91610" x2="37778" y2="87982"/>
                        <a14:foregroundMark x1="4889" y1="53515" x2="9556" y2="47619"/>
                        <a14:foregroundMark x1="44000" y1="4989" x2="64889" y2="6803"/>
                        <a14:foregroundMark x1="92889" y1="39909" x2="95333" y2="54649"/>
                        <a14:foregroundMark x1="95333" y1="54649" x2="76222" y2="78231"/>
                        <a14:foregroundMark x1="76222" y1="78231" x2="64000" y2="88209"/>
                        <a14:foregroundMark x1="64000" y1="88209" x2="50444" y2="93424"/>
                        <a14:foregroundMark x1="50444" y1="93424" x2="35333" y2="89342"/>
                        <a14:foregroundMark x1="35333" y1="89342" x2="22889" y2="75964"/>
                        <a14:foregroundMark x1="22889" y1="75964" x2="22667" y2="61224"/>
                        <a14:foregroundMark x1="22667" y1="61224" x2="30222" y2="74376"/>
                        <a14:foregroundMark x1="30222" y1="74376" x2="23556" y2="69388"/>
                        <a14:foregroundMark x1="97111" y1="55782" x2="88889" y2="43991"/>
                        <a14:foregroundMark x1="88889" y1="43991" x2="57333" y2="47392"/>
                        <a14:foregroundMark x1="57333" y1="47392" x2="71778" y2="52154"/>
                        <a14:foregroundMark x1="71778" y1="52154" x2="50000" y2="51701"/>
                        <a14:foregroundMark x1="50000" y1="51701" x2="64444" y2="46259"/>
                        <a14:foregroundMark x1="64444" y1="46259" x2="43556" y2="49433"/>
                        <a14:foregroundMark x1="43556" y1="49433" x2="49556" y2="453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8672" y="1748644"/>
            <a:ext cx="3429297" cy="3360711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F3073C71-34A8-41FB-B774-D20AC796F6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4706" y="1855333"/>
            <a:ext cx="1767993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7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185 L -0.00079 0.00208 C 0.00013 0.00579 0.00104 0.00995 0.00234 0.01366 C 0.00312 0.01504 0.00442 0.01528 0.00507 0.01666 C 0.00559 0.01782 0.00533 0.01967 0.00586 0.02106 C 0.00677 0.02407 0.00781 0.02731 0.00924 0.02986 C 0.01002 0.03148 0.0108 0.0331 0.01171 0.03426 C 0.0207 0.04676 0.01354 0.03472 0.01901 0.04467 C 0.01953 0.04629 0.01966 0.04768 0.02005 0.04907 C 0.02122 0.05324 0.02239 0.05486 0.02421 0.0581 C 0.02669 0.07245 0.02252 0.05 0.02669 0.06852 C 0.02734 0.07129 0.02734 0.07477 0.02838 0.07731 C 0.0289 0.0787 0.02942 0.08009 0.03007 0.08171 C 0.03046 0.0831 0.03046 0.08472 0.03086 0.08611 C 0.03112 0.08773 0.0319 0.08912 0.03255 0.09074 C 0.03294 0.09213 0.03294 0.09375 0.03333 0.09514 C 0.03437 0.0993 0.03567 0.10069 0.03737 0.10393 L 0.03984 0.11736 C 0.04036 0.11875 0.04036 0.12037 0.04088 0.12129 C 0.04179 0.12454 0.04362 0.12731 0.04401 0.13055 L 0.04674 0.14398 C 0.047 0.14537 0.047 0.14722 0.04752 0.14838 C 0.05 0.15555 0.04882 0.15116 0.05091 0.1618 L 0.05169 0.1662 C 0.05195 0.16759 0.05221 0.16921 0.05247 0.1706 C 0.05273 0.17268 0.05299 0.17454 0.05338 0.17662 C 0.0552 0.18704 0.05468 0.18264 0.05573 0.19143 C 0.05794 0.20926 0.05494 0.18588 0.05742 0.21065 C 0.05768 0.21227 0.05794 0.21366 0.0582 0.21504 C 0.05872 0.21713 0.05898 0.21898 0.05924 0.22106 C 0.06093 0.23796 0.05885 0.225 0.06171 0.24004 C 0.06198 0.2456 0.06211 0.25092 0.06237 0.25648 C 0.06263 0.25833 0.06315 0.26065 0.06341 0.26227 C 0.06367 0.26597 0.06393 0.26921 0.06419 0.27245 C 0.06445 0.27731 0.06471 0.28148 0.06484 0.28588 C 0.0651 0.28819 0.06562 0.29028 0.06588 0.2919 C 0.06783 0.31018 0.06562 0.29329 0.06757 0.30694 C 0.06783 0.31227 0.06783 0.31782 0.06836 0.32315 C 0.06862 0.32639 0.06927 0.32963 0.06927 0.33356 C 0.06927 0.35301 0.06888 0.37222 0.06836 0.39143 C 0.06836 0.39421 0.06705 0.40185 0.06666 0.40486 C 0.0664 0.40717 0.06614 0.40972 0.06588 0.41227 C 0.06562 0.41504 0.06536 0.41829 0.06484 0.42106 C 0.06458 0.42407 0.0638 0.42685 0.06341 0.43009 C 0.06315 0.43194 0.06289 0.43403 0.06237 0.43588 C 0.06211 0.4375 0.06132 0.43866 0.06067 0.44028 C 0.06015 0.44329 0.06015 0.44676 0.05924 0.4493 C 0.05859 0.45069 0.05794 0.45208 0.05742 0.4537 C 0.05716 0.45509 0.0569 0.45671 0.05664 0.4581 C 0.05625 0.45972 0.05546 0.46088 0.05494 0.46227 C 0.05468 0.46389 0.05442 0.46574 0.05416 0.46713 C 0.05377 0.46852 0.05299 0.46991 0.05247 0.47153 C 0.04921 0.48449 0.05299 0.47639 0.0483 0.48449 C 0.04661 0.49722 0.04869 0.48449 0.04583 0.49514 C 0.04544 0.49606 0.04557 0.49768 0.04505 0.49954 C 0.04401 0.50162 0.04257 0.50324 0.04153 0.50532 C 0.04075 0.50787 0.0401 0.51041 0.03906 0.51273 C 0.03867 0.51435 0.03802 0.51574 0.03737 0.51736 C 0.03684 0.51944 0.03632 0.52153 0.0358 0.52338 C 0.03541 0.525 0.03463 0.52592 0.03411 0.52754 C 0.03385 0.52893 0.03359 0.53055 0.03333 0.53217 C 0.03307 0.53403 0.03307 0.53611 0.03255 0.53819 C 0.0319 0.53958 0.03086 0.54074 0.03007 0.54259 C 0.02981 0.54375 0.02942 0.54514 0.02916 0.54676 C 0.02864 0.54838 0.02786 0.5493 0.02747 0.55139 C 0.02695 0.55324 0.02695 0.55532 0.02669 0.55741 C 0.02578 0.56134 0.02395 0.56504 0.02317 0.56898 C 0.02122 0.57916 0.02395 0.5669 0.0207 0.57916 C 0.02057 0.58079 0.02057 0.58264 0.02005 0.58379 C 0.0194 0.58518 0.01823 0.58611 0.01757 0.5868 C 0.01627 0.58935 0.01484 0.59236 0.01419 0.59537 C 0.0138 0.59699 0.01406 0.5993 0.01328 0.6 C 0.0125 0.60139 0.01106 0.60092 0.01002 0.60185 C 0.00755 0.6081 0.00716 0.61065 0.00416 0.61504 C 0.00338 0.6162 0.00234 0.61713 0.00169 0.61805 C -0.00013 0.62222 -0.00013 0.62361 -0.00261 0.62685 C -0.00326 0.62778 -0.0043 0.6287 -0.00508 0.62986 C -0.00625 0.63194 -0.0073 0.63426 -0.00834 0.63727 C -0.00886 0.63842 -0.00925 0.64051 -0.01003 0.6419 C -0.01094 0.64282 -0.01224 0.64282 -0.01329 0.64444 C -0.01433 0.64606 -0.01498 0.64791 -0.01576 0.64907 C -0.0168 0.65046 -0.01823 0.65046 -0.01914 0.65208 C -0.02722 0.66366 -0.02097 0.65903 -0.0267 0.66227 C -0.02995 0.67083 -0.02631 0.66319 -0.03164 0.66991 C -0.03256 0.67083 -0.03334 0.67291 -0.03412 0.6743 C -0.03711 0.67847 -0.04024 0.68287 -0.04336 0.68704 C -0.04506 0.69004 -0.04649 0.69259 -0.04831 0.69467 L -0.05326 0.70116 C -0.05717 0.71041 -0.05261 0.70116 -0.05743 0.70671 C -0.05847 0.70787 -0.05912 0.71018 -0.06003 0.71134 C -0.06302 0.71574 -0.06289 0.71481 -0.06576 0.71898 C -0.0681 0.72106 -0.07032 0.72454 -0.07253 0.72754 C -0.07357 0.72893 -0.07448 0.73102 -0.07579 0.73171 C -0.07722 0.7331 -0.07878 0.73356 -0.07995 0.73518 C -0.08099 0.73611 -0.08177 0.73704 -0.08256 0.73819 C -0.08477 0.73981 -0.08724 0.74074 -0.0892 0.74375 C -0.0905 0.74583 -0.09193 0.74815 -0.09336 0.74977 C -0.09414 0.75069 -0.09493 0.75069 -0.09571 0.75116 C -0.09688 0.75231 -0.09792 0.75324 -0.09909 0.75393 C -0.10066 0.75532 -0.10261 0.75532 -0.10404 0.75694 C -0.11133 0.76551 -0.09961 0.75231 -0.11172 0.76296 C -0.11276 0.76389 -0.11368 0.76551 -0.11498 0.76597 C -0.11745 0.7669 -0.11993 0.7669 -0.1224 0.76759 L -0.12917 0.76898 C -0.13086 0.76944 -0.13256 0.76991 -0.13412 0.77014 C -0.13633 0.77153 -0.13842 0.77315 -0.14076 0.77361 C -0.1461 0.77454 -0.17461 0.77616 -0.17657 0.77616 L -0.2474 0.77477 C -0.25183 0.77454 -0.25625 0.77245 -0.26068 0.77199 C -0.26511 0.77153 -0.27292 0.77014 -0.27735 0.76898 C -0.28217 0.76759 -0.28685 0.76643 -0.29154 0.76435 C -0.29297 0.76389 -0.29441 0.76389 -0.29571 0.76296 C -0.29792 0.76204 -0.30026 0.76157 -0.30235 0.75995 C -0.30352 0.75926 -0.30456 0.75787 -0.30573 0.75694 C -0.3073 0.75625 -0.30912 0.75625 -0.31068 0.75532 C -0.31303 0.75486 -0.31511 0.75347 -0.31745 0.75278 C -0.31875 0.75231 -0.32019 0.75139 -0.32162 0.75116 C -0.33164 0.74676 -0.31042 0.75486 -0.32904 0.74375 L -0.33151 0.74213 C -0.33269 0.74074 -0.33373 0.73912 -0.3349 0.73819 C -0.33568 0.73704 -0.33672 0.73611 -0.33737 0.73518 C -0.33816 0.73356 -0.33842 0.73171 -0.33907 0.73055 C -0.33985 0.7294 -0.34063 0.72847 -0.34154 0.72754 C -0.34232 0.72662 -0.34414 0.72592 -0.34414 0.72639 L -0.34414 0.72592 " pathEditMode="relative" rAng="0" ptsTypes="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2" y="38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52 -0.01898 L -0.02852 -0.01875 L -0.01471 -0.02037 C -0.01146 -0.02083 -0.0082 -0.02176 -0.00495 -0.02176 L 0.18216 -0.02037 C 0.18984 -0.01991 0.21836 -0.01875 0.22799 -0.01736 C 0.22982 -0.01713 0.23086 -0.0162 0.23281 -0.01597 C 0.23568 -0.01528 0.23854 -0.01481 0.24141 -0.01435 C 0.24753 -0.01366 0.25286 -0.01343 0.25885 -0.01157 C 0.28242 -0.0037 0.24583 -0.01481 0.27578 -0.00255 C 0.28151 -0.00046 0.27851 -0.00139 0.28476 0.00046 C 0.28724 0.00232 0.28971 0.0044 0.29206 0.00625 C 0.29401 0.00787 0.29596 0.00926 0.29844 0.01088 C 0.30716 0.01782 0.29596 0.00903 0.3069 0.01829 C 0.30807 0.01921 0.30924 0.02014 0.31081 0.02107 C 0.31211 0.02269 0.31406 0.02384 0.31562 0.0257 C 0.31654 0.02685 0.31693 0.02894 0.31784 0.03009 C 0.32044 0.03241 0.32539 0.03611 0.32539 0.03634 C 0.32643 0.0375 0.32695 0.03912 0.32786 0.04051 C 0.33086 0.04375 0.33177 0.04329 0.33542 0.04491 C 0.33607 0.04537 0.33698 0.04583 0.33802 0.04653 L 0.33802 0.04676 " pathEditMode="relative" rAng="0" ptsTypes="AAAAAAAAAAAAAAAAAAAAAA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80"/>
                            </p:stCondLst>
                            <p:childTnLst>
                              <p:par>
                                <p:cTn id="29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820"/>
                            </p:stCondLst>
                            <p:childTnLst>
                              <p:par>
                                <p:cTn id="34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200"/>
                            </p:stCondLst>
                            <p:childTnLst>
                              <p:par>
                                <p:cTn id="39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EE94C597-7D4A-43BB-87BE-C6230C838F62}"/>
              </a:ext>
            </a:extLst>
          </p:cNvPr>
          <p:cNvSpPr/>
          <p:nvPr/>
        </p:nvSpPr>
        <p:spPr>
          <a:xfrm>
            <a:off x="-3994224" y="1026459"/>
            <a:ext cx="4666129" cy="434788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506B4A-4C78-4CEA-8F4B-89364D7D2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35" b="89724" l="5470" r="91725">
                        <a14:foregroundMark x1="23983" y1="10276" x2="34081" y2="9663"/>
                        <a14:foregroundMark x1="34081" y1="9663" x2="54137" y2="10123"/>
                        <a14:foregroundMark x1="18654" y1="33129" x2="34222" y2="32209"/>
                        <a14:foregroundMark x1="34222" y1="32209" x2="49229" y2="32975"/>
                        <a14:foregroundMark x1="18373" y1="64264" x2="52174" y2="59202"/>
                        <a14:foregroundMark x1="19215" y1="9202" x2="42076" y2="11350"/>
                        <a14:foregroundMark x1="42076" y1="11350" x2="63394" y2="6288"/>
                        <a14:foregroundMark x1="6592" y1="8742" x2="6592" y2="8742"/>
                        <a14:foregroundMark x1="11080" y1="8742" x2="11220" y2="9663"/>
                        <a14:foregroundMark x1="5750" y1="64724" x2="5750" y2="64724"/>
                        <a14:foregroundMark x1="91725" y1="83282" x2="91725" y2="83282"/>
                        <a14:foregroundMark x1="91725" y1="83282" x2="91725" y2="83282"/>
                        <a14:foregroundMark x1="90323" y1="80828" x2="90884" y2="80828"/>
                        <a14:foregroundMark x1="5470" y1="11043" x2="5470" y2="11043"/>
                        <a14:backgroundMark x1="81066" y1="23773" x2="80084" y2="38804"/>
                        <a14:backgroundMark x1="34502" y1="51534" x2="58065" y2="51534"/>
                        <a14:backgroundMark x1="58065" y1="51534" x2="76858" y2="52607"/>
                        <a14:backgroundMark x1="31136" y1="24080" x2="61150" y2="22853"/>
                        <a14:backgroundMark x1="61150" y1="22853" x2="70827" y2="23160"/>
                        <a14:backgroundMark x1="70827" y1="23160" x2="80224" y2="20552"/>
                        <a14:backgroundMark x1="80224" y1="20552" x2="81206" y2="19172"/>
                        <a14:backgroundMark x1="81206" y1="27761" x2="85133" y2="60123"/>
                        <a14:backgroundMark x1="75596" y1="56595" x2="76157" y2="34049"/>
                        <a14:backgroundMark x1="82749" y1="71319" x2="79243" y2="68865"/>
                        <a14:backgroundMark x1="26087" y1="50153" x2="15989" y2="48006"/>
                        <a14:backgroundMark x1="15989" y1="48006" x2="8275" y2="42945"/>
                        <a14:backgroundMark x1="8275" y1="42945" x2="6171" y2="32975"/>
                        <a14:backgroundMark x1="6171" y1="32975" x2="9257" y2="23620"/>
                        <a14:backgroundMark x1="9257" y1="23620" x2="18654" y2="22239"/>
                        <a14:backgroundMark x1="18654" y1="22239" x2="24404" y2="22239"/>
                        <a14:backgroundMark x1="26087" y1="46626" x2="59467" y2="48773"/>
                        <a14:backgroundMark x1="59467" y1="48773" x2="49790" y2="46472"/>
                        <a14:backgroundMark x1="49790" y1="46472" x2="40252" y2="48620"/>
                        <a14:backgroundMark x1="40252" y1="48620" x2="28612" y2="55368"/>
                        <a14:backgroundMark x1="73492" y1="69479" x2="80926" y2="64264"/>
                        <a14:backgroundMark x1="80926" y1="64264" x2="74755" y2="71472"/>
                        <a14:backgroundMark x1="74755" y1="71472" x2="71809" y2="70859"/>
                        <a14:backgroundMark x1="15428" y1="74540" x2="15428" y2="74540"/>
                        <a14:backgroundMark x1="22440" y1="73313" x2="22440" y2="73313"/>
                        <a14:backgroundMark x1="28752" y1="73313" x2="28752" y2="73313"/>
                        <a14:backgroundMark x1="35203" y1="73773" x2="35203" y2="73773"/>
                        <a14:backgroundMark x1="40954" y1="73620" x2="40954" y2="73620"/>
                        <a14:backgroundMark x1="45722" y1="73466" x2="45722" y2="73466"/>
                        <a14:backgroundMark x1="54278" y1="73466" x2="54278" y2="73466"/>
                        <a14:backgroundMark x1="59607" y1="74080" x2="59607" y2="74080"/>
                        <a14:backgroundMark x1="66480" y1="72546" x2="66480" y2="72546"/>
                        <a14:backgroundMark x1="62833" y1="72853" x2="16550" y2="73620"/>
                      </a14:backgroundRemoval>
                    </a14:imgEffect>
                  </a14:imgLayer>
                </a14:imgProps>
              </a:ext>
            </a:extLst>
          </a:blip>
          <a:srcRect t="55418" r="26100" b="26434"/>
          <a:stretch/>
        </p:blipFill>
        <p:spPr>
          <a:xfrm>
            <a:off x="62963" y="300204"/>
            <a:ext cx="4015396" cy="9017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7294568-4583-412A-B150-1452319F6C16}"/>
              </a:ext>
            </a:extLst>
          </p:cNvPr>
          <p:cNvSpPr txBox="1"/>
          <p:nvPr/>
        </p:nvSpPr>
        <p:spPr>
          <a:xfrm>
            <a:off x="2909068" y="5673108"/>
            <a:ext cx="81305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ES" b="0" dirty="0">
                <a:solidFill>
                  <a:schemeClr val="accent4"/>
                </a:solidFill>
                <a:effectLst/>
              </a:rPr>
            </a:br>
            <a:r>
              <a:rPr lang="es-ES" sz="1800" b="0" i="0" u="none" strike="noStrike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//Diagrama de clase y los de secuencia más importantes</a:t>
            </a:r>
            <a:endParaRPr lang="es-ES" b="0" dirty="0">
              <a:solidFill>
                <a:schemeClr val="accent4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comparar</a:t>
            </a:r>
            <a:endParaRPr lang="es-ES" b="0" dirty="0">
              <a:solidFill>
                <a:schemeClr val="accent4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enlazar cuenta</a:t>
            </a:r>
            <a:endParaRPr lang="es-ES" b="0" dirty="0">
              <a:solidFill>
                <a:schemeClr val="accent4"/>
              </a:solidFill>
              <a:effectLst/>
            </a:endParaRPr>
          </a:p>
          <a:p>
            <a:br>
              <a:rPr lang="es-ES" dirty="0">
                <a:solidFill>
                  <a:schemeClr val="accent4"/>
                </a:solidFill>
              </a:rPr>
            </a:br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DDF9E3C8-CFFB-4F67-8DF6-9B506540867C}"/>
              </a:ext>
            </a:extLst>
          </p:cNvPr>
          <p:cNvSpPr txBox="1"/>
          <p:nvPr/>
        </p:nvSpPr>
        <p:spPr>
          <a:xfrm>
            <a:off x="-5392980" y="2279709"/>
            <a:ext cx="4927334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Ideal</a:t>
            </a:r>
            <a:r>
              <a:rPr lang="es-ES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para: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-</a:t>
            </a:r>
            <a:r>
              <a:rPr lang="es-ES" b="1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Interfaces</a:t>
            </a:r>
            <a:r>
              <a:rPr lang="es-ES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de usuarios </a:t>
            </a:r>
            <a:r>
              <a:rPr lang="es-ES" b="1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interactivas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-</a:t>
            </a:r>
            <a:r>
              <a:rPr lang="es-ES" b="1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Múltiples</a:t>
            </a:r>
            <a:r>
              <a:rPr lang="es-ES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s-ES" b="1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formas</a:t>
            </a:r>
            <a:r>
              <a:rPr lang="es-ES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de </a:t>
            </a:r>
            <a:r>
              <a:rPr lang="es-ES" b="1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mostrar</a:t>
            </a:r>
            <a:r>
              <a:rPr lang="es-ES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/interactuar con datos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-Los </a:t>
            </a:r>
            <a:r>
              <a:rPr lang="es-ES" b="1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requisitos</a:t>
            </a:r>
            <a:r>
              <a:rPr lang="es-ES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de la iteración son </a:t>
            </a:r>
            <a:r>
              <a:rPr lang="es-ES" b="1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desconocidos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D545F6-F8B6-40B8-B0D3-813DD213C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14"/>
          <a:stretch/>
        </p:blipFill>
        <p:spPr bwMode="auto">
          <a:xfrm>
            <a:off x="12328349" y="1447238"/>
            <a:ext cx="12139786" cy="52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B89940D-7968-4C0C-8CFB-9B96671F1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045" y="363462"/>
            <a:ext cx="4717189" cy="66299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BE473F15-68DF-4EC3-B8DE-415F2D529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248855" y="963810"/>
            <a:ext cx="4732430" cy="647756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8432A2AA-B8EA-4F69-AEDF-3C65BD7EB7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936192" y="1748644"/>
            <a:ext cx="3429297" cy="3360711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EE25ADE2-809F-435B-9055-2EC3B351D7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7333934" y="1855333"/>
            <a:ext cx="1767993" cy="3254022"/>
          </a:xfrm>
          <a:prstGeom prst="rect">
            <a:avLst/>
          </a:prstGeom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2C97035E-F8F7-4195-9F14-D105DF3A904F}"/>
              </a:ext>
            </a:extLst>
          </p:cNvPr>
          <p:cNvSpPr/>
          <p:nvPr/>
        </p:nvSpPr>
        <p:spPr>
          <a:xfrm>
            <a:off x="0" y="1334188"/>
            <a:ext cx="12192000" cy="5523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6E464E7C-14B8-4489-992A-39A88B188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96"/>
          <a:stretch/>
        </p:blipFill>
        <p:spPr bwMode="auto">
          <a:xfrm>
            <a:off x="684988" y="1334188"/>
            <a:ext cx="10958373" cy="552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289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EE94C597-7D4A-43BB-87BE-C6230C838F62}"/>
              </a:ext>
            </a:extLst>
          </p:cNvPr>
          <p:cNvSpPr/>
          <p:nvPr/>
        </p:nvSpPr>
        <p:spPr>
          <a:xfrm>
            <a:off x="-3994224" y="1026459"/>
            <a:ext cx="4666129" cy="434788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506B4A-4C78-4CEA-8F4B-89364D7D2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35" b="89724" l="5470" r="91725">
                        <a14:foregroundMark x1="23983" y1="10276" x2="34081" y2="9663"/>
                        <a14:foregroundMark x1="34081" y1="9663" x2="54137" y2="10123"/>
                        <a14:foregroundMark x1="18654" y1="33129" x2="34222" y2="32209"/>
                        <a14:foregroundMark x1="34222" y1="32209" x2="49229" y2="32975"/>
                        <a14:foregroundMark x1="18373" y1="64264" x2="52174" y2="59202"/>
                        <a14:foregroundMark x1="19215" y1="9202" x2="42076" y2="11350"/>
                        <a14:foregroundMark x1="42076" y1="11350" x2="63394" y2="6288"/>
                        <a14:foregroundMark x1="6592" y1="8742" x2="6592" y2="8742"/>
                        <a14:foregroundMark x1="11080" y1="8742" x2="11220" y2="9663"/>
                        <a14:foregroundMark x1="5750" y1="64724" x2="5750" y2="64724"/>
                        <a14:foregroundMark x1="91725" y1="83282" x2="91725" y2="83282"/>
                        <a14:foregroundMark x1="91725" y1="83282" x2="91725" y2="83282"/>
                        <a14:foregroundMark x1="90323" y1="80828" x2="90884" y2="80828"/>
                        <a14:foregroundMark x1="5470" y1="11043" x2="5470" y2="11043"/>
                        <a14:backgroundMark x1="81066" y1="23773" x2="80084" y2="38804"/>
                        <a14:backgroundMark x1="34502" y1="51534" x2="58065" y2="51534"/>
                        <a14:backgroundMark x1="58065" y1="51534" x2="76858" y2="52607"/>
                        <a14:backgroundMark x1="31136" y1="24080" x2="61150" y2="22853"/>
                        <a14:backgroundMark x1="61150" y1="22853" x2="70827" y2="23160"/>
                        <a14:backgroundMark x1="70827" y1="23160" x2="80224" y2="20552"/>
                        <a14:backgroundMark x1="80224" y1="20552" x2="81206" y2="19172"/>
                        <a14:backgroundMark x1="81206" y1="27761" x2="85133" y2="60123"/>
                        <a14:backgroundMark x1="75596" y1="56595" x2="76157" y2="34049"/>
                        <a14:backgroundMark x1="82749" y1="71319" x2="79243" y2="68865"/>
                        <a14:backgroundMark x1="26087" y1="50153" x2="15989" y2="48006"/>
                        <a14:backgroundMark x1="15989" y1="48006" x2="8275" y2="42945"/>
                        <a14:backgroundMark x1="8275" y1="42945" x2="6171" y2="32975"/>
                        <a14:backgroundMark x1="6171" y1="32975" x2="9257" y2="23620"/>
                        <a14:backgroundMark x1="9257" y1="23620" x2="18654" y2="22239"/>
                        <a14:backgroundMark x1="18654" y1="22239" x2="24404" y2="22239"/>
                        <a14:backgroundMark x1="26087" y1="46626" x2="59467" y2="48773"/>
                        <a14:backgroundMark x1="59467" y1="48773" x2="49790" y2="46472"/>
                        <a14:backgroundMark x1="49790" y1="46472" x2="40252" y2="48620"/>
                        <a14:backgroundMark x1="40252" y1="48620" x2="28612" y2="55368"/>
                        <a14:backgroundMark x1="73492" y1="69479" x2="80926" y2="64264"/>
                        <a14:backgroundMark x1="80926" y1="64264" x2="74755" y2="71472"/>
                        <a14:backgroundMark x1="74755" y1="71472" x2="71809" y2="70859"/>
                        <a14:backgroundMark x1="15428" y1="74540" x2="15428" y2="74540"/>
                        <a14:backgroundMark x1="22440" y1="73313" x2="22440" y2="73313"/>
                        <a14:backgroundMark x1="28752" y1="73313" x2="28752" y2="73313"/>
                        <a14:backgroundMark x1="35203" y1="73773" x2="35203" y2="73773"/>
                        <a14:backgroundMark x1="40954" y1="73620" x2="40954" y2="73620"/>
                        <a14:backgroundMark x1="45722" y1="73466" x2="45722" y2="73466"/>
                        <a14:backgroundMark x1="54278" y1="73466" x2="54278" y2="73466"/>
                        <a14:backgroundMark x1="59607" y1="74080" x2="59607" y2="74080"/>
                        <a14:backgroundMark x1="66480" y1="72546" x2="66480" y2="72546"/>
                        <a14:backgroundMark x1="62833" y1="72853" x2="16550" y2="73620"/>
                      </a14:backgroundRemoval>
                    </a14:imgEffect>
                  </a14:imgLayer>
                </a14:imgProps>
              </a:ext>
            </a:extLst>
          </a:blip>
          <a:srcRect t="55418" r="26100" b="26434"/>
          <a:stretch/>
        </p:blipFill>
        <p:spPr>
          <a:xfrm>
            <a:off x="62963" y="300204"/>
            <a:ext cx="4015396" cy="9017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B89940D-7968-4C0C-8CFB-9B96671F1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045" y="363462"/>
            <a:ext cx="4717189" cy="662997"/>
          </a:xfrm>
          <a:prstGeom prst="rect">
            <a:avLst/>
          </a:prstGeom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2C97035E-F8F7-4195-9F14-D105DF3A904F}"/>
              </a:ext>
            </a:extLst>
          </p:cNvPr>
          <p:cNvSpPr/>
          <p:nvPr/>
        </p:nvSpPr>
        <p:spPr>
          <a:xfrm>
            <a:off x="0" y="1338179"/>
            <a:ext cx="12192000" cy="5523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6E464E7C-14B8-4489-992A-39A88B188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96"/>
          <a:stretch/>
        </p:blipFill>
        <p:spPr bwMode="auto">
          <a:xfrm>
            <a:off x="-12210409" y="1334188"/>
            <a:ext cx="10958373" cy="552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3D545F6-F8B6-40B8-B0D3-813DD213C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14" r="13426"/>
          <a:stretch/>
        </p:blipFill>
        <p:spPr bwMode="auto">
          <a:xfrm>
            <a:off x="745951" y="1343451"/>
            <a:ext cx="10958373" cy="552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8E043DED-3F02-4062-9B01-08FA2BCE3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133" y="1314450"/>
            <a:ext cx="7489493" cy="552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9665129-89DE-425C-BA7B-22022B3EB8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4254" y="-1149738"/>
            <a:ext cx="4717189" cy="65979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38C976B-7082-488E-8FF4-FD7BEA249B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53203" y="721632"/>
            <a:ext cx="3428062" cy="44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38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Panorámica</PresentationFormat>
  <Paragraphs>42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Poppins</vt:lpstr>
      <vt:lpstr>Poppins Medium</vt:lpstr>
      <vt:lpstr>Poppins SemiBold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Peinado Toledo</dc:creator>
  <cp:lastModifiedBy>Maria Peinado Toledo</cp:lastModifiedBy>
  <cp:revision>1</cp:revision>
  <dcterms:created xsi:type="dcterms:W3CDTF">2023-05-14T18:27:27Z</dcterms:created>
  <dcterms:modified xsi:type="dcterms:W3CDTF">2023-05-14T18:28:05Z</dcterms:modified>
</cp:coreProperties>
</file>