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85" r:id="rId4"/>
    <p:sldId id="286" r:id="rId5"/>
    <p:sldId id="261" r:id="rId6"/>
    <p:sldId id="262" r:id="rId7"/>
    <p:sldId id="264" r:id="rId8"/>
    <p:sldId id="263" r:id="rId9"/>
    <p:sldId id="287" r:id="rId10"/>
    <p:sldId id="266" r:id="rId11"/>
    <p:sldId id="267" r:id="rId12"/>
    <p:sldId id="259" r:id="rId1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E010573-A520-439F-B6D8-0D1290D1DBF4}" v="1298" dt="2020-06-12T16:29:39.213"/>
    <p1510:client id="{D5DE39EE-ECB4-43BD-87EE-B83483848E87}" v="1726" dt="2020-06-11T20:20:42.6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20" autoAdjust="0"/>
    <p:restoredTop sz="94660"/>
  </p:normalViewPr>
  <p:slideViewPr>
    <p:cSldViewPr snapToGrid="0">
      <p:cViewPr varScale="1">
        <p:scale>
          <a:sx n="39" d="100"/>
          <a:sy n="39" d="100"/>
        </p:scale>
        <p:origin x="-114" y="-83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Relationship Id="rId35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792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321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906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960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768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359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107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818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168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49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979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6/19/2020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4536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jlic/Compiladores_Librerias/blob/Tarea3/resultados.zip" TargetMode="External"/><Relationship Id="rId2" Type="http://schemas.openxmlformats.org/officeDocument/2006/relationships/hyperlink" Target="https://github.com/fjlic/Compiladores_Librerias/tree/Tarea4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err="1" smtClean="0">
                <a:cs typeface="Calibri Light"/>
              </a:rPr>
              <a:t>Convert</a:t>
            </a:r>
            <a:r>
              <a:rPr lang="es-ES" dirty="0" smtClean="0">
                <a:cs typeface="Calibri Light"/>
              </a:rPr>
              <a:t> </a:t>
            </a:r>
            <a:r>
              <a:rPr lang="es-ES" dirty="0" err="1">
                <a:cs typeface="Calibri Light"/>
              </a:rPr>
              <a:t>infix</a:t>
            </a:r>
            <a:r>
              <a:rPr lang="es-ES" dirty="0">
                <a:cs typeface="Calibri Light"/>
              </a:rPr>
              <a:t> to </a:t>
            </a:r>
            <a:r>
              <a:rPr lang="es-ES" dirty="0" err="1">
                <a:cs typeface="Calibri Light"/>
              </a:rPr>
              <a:t>postfix</a:t>
            </a:r>
            <a:r>
              <a:rPr lang="es-ES" dirty="0">
                <a:cs typeface="Calibri Light"/>
              </a:rPr>
              <a:t> and </a:t>
            </a:r>
            <a:r>
              <a:rPr lang="es-ES" dirty="0" err="1">
                <a:cs typeface="Calibri Light"/>
              </a:rPr>
              <a:t>prefix</a:t>
            </a:r>
            <a:r>
              <a:rPr lang="es-ES" dirty="0">
                <a:cs typeface="Calibri Light"/>
              </a:rPr>
              <a:t> </a:t>
            </a:r>
            <a:r>
              <a:rPr lang="es-ES" dirty="0" err="1">
                <a:cs typeface="Calibri Light"/>
              </a:rPr>
              <a:t>notation</a:t>
            </a:r>
            <a:endParaRPr lang="es-ES" dirty="0">
              <a:cs typeface="Calibri Light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06273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FBAB7579-6B8C-4217-B115-9871FF84A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Example</a:t>
            </a:r>
            <a:endParaRPr lang="es-E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4594" y="473074"/>
            <a:ext cx="6040356" cy="6155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66780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537CD6E8-00C8-4E8D-B090-1E1607EF7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067" y="1797091"/>
            <a:ext cx="14078833" cy="20732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06953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1A10E6B-D1F7-4450-A351-7A2411C72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73817E2B-6824-4FB9-9A0D-62CA41D66D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s-ES" dirty="0">
                <a:cs typeface="Calibri"/>
              </a:rPr>
              <a:t>NOTA: El resto de las imágenes de los resultados junto con el código fuente se encuentra en el repositorio de </a:t>
            </a:r>
            <a:r>
              <a:rPr lang="es-ES" dirty="0" err="1">
                <a:cs typeface="Calibri"/>
              </a:rPr>
              <a:t>github</a:t>
            </a:r>
            <a:r>
              <a:rPr lang="es-ES" dirty="0">
                <a:cs typeface="Calibri"/>
              </a:rPr>
              <a:t>:</a:t>
            </a:r>
          </a:p>
          <a:p>
            <a:endParaRPr lang="es-ES" dirty="0"/>
          </a:p>
          <a:p>
            <a:r>
              <a:rPr lang="es-MX" dirty="0">
                <a:hlinkClick r:id="rId2"/>
              </a:rPr>
              <a:t>https://github.com/fjlic/Compiladores_Librerias/tree/Tarea4</a:t>
            </a:r>
            <a:endParaRPr lang="es-ES" dirty="0">
              <a:ea typeface="+mn-lt"/>
              <a:cs typeface="+mn-lt"/>
            </a:endParaRPr>
          </a:p>
          <a:p>
            <a:endParaRPr lang="es-ES" dirty="0">
              <a:ea typeface="+mn-lt"/>
              <a:cs typeface="+mn-lt"/>
              <a:hlinkClick r:id="rId3"/>
            </a:endParaRPr>
          </a:p>
          <a:p>
            <a:endParaRPr lang="es-ES" dirty="0">
              <a:ea typeface="+mn-lt"/>
              <a:cs typeface="+mn-lt"/>
              <a:hlinkClick r:id="rId3"/>
            </a:endParaRPr>
          </a:p>
        </p:txBody>
      </p:sp>
    </p:spTree>
    <p:extLst>
      <p:ext uri="{BB962C8B-B14F-4D97-AF65-F5344CB8AC3E}">
        <p14:creationId xmlns:p14="http://schemas.microsoft.com/office/powerpoint/2010/main" val="3405040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61FED239-B58B-4F96-B377-65BBF3BCF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C</a:t>
            </a:r>
            <a:r>
              <a:rPr lang="es-MX" dirty="0" err="1" smtClean="0"/>
              <a:t>onvert</a:t>
            </a:r>
            <a:r>
              <a:rPr lang="es-MX" dirty="0" smtClean="0"/>
              <a:t> </a:t>
            </a:r>
            <a:r>
              <a:rPr lang="es-MX" dirty="0" err="1"/>
              <a:t>Infix</a:t>
            </a:r>
            <a:r>
              <a:rPr lang="es-MX" dirty="0"/>
              <a:t> To </a:t>
            </a:r>
            <a:r>
              <a:rPr lang="es-MX" dirty="0" err="1"/>
              <a:t>Postfix</a:t>
            </a:r>
            <a:r>
              <a:rPr lang="es-MX" dirty="0"/>
              <a:t/>
            </a:r>
            <a:br>
              <a:rPr lang="es-MX" dirty="0"/>
            </a:b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57A8992C-9251-49F1-A663-00BCAB67D7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Let, X is an arithmetic expression written in infix notation. This algorithm finds the equivalent postfix expression Y.</a:t>
            </a:r>
          </a:p>
          <a:p>
            <a:r>
              <a:rPr lang="en-US" dirty="0" smtClean="0"/>
              <a:t>Scan </a:t>
            </a:r>
            <a:r>
              <a:rPr lang="en-US" dirty="0"/>
              <a:t>X from left to right and repeat Step 3 to 6 for each element of X until the Stack is empty.</a:t>
            </a:r>
          </a:p>
          <a:p>
            <a:r>
              <a:rPr lang="en-US" dirty="0"/>
              <a:t>If an operand is encountered, add it to Y.</a:t>
            </a:r>
          </a:p>
          <a:p>
            <a:r>
              <a:rPr lang="en-US" dirty="0"/>
              <a:t>If a left parenthesis is encountered, push it onto Stack.</a:t>
            </a:r>
          </a:p>
          <a:p>
            <a:r>
              <a:rPr lang="en-US" dirty="0"/>
              <a:t>If an operator is encountered ,then:</a:t>
            </a:r>
          </a:p>
          <a:p>
            <a:pPr lvl="1"/>
            <a:r>
              <a:rPr lang="en-US" dirty="0"/>
              <a:t>Repeatedly pop from Stack and add to Y each operator (on the top of Stack) which has the same precedence as or higher precedence than operator.</a:t>
            </a:r>
          </a:p>
          <a:p>
            <a:pPr lvl="1"/>
            <a:r>
              <a:rPr lang="en-US" dirty="0"/>
              <a:t>Add operator to Stack.</a:t>
            </a:r>
            <a:br>
              <a:rPr lang="en-US" dirty="0"/>
            </a:br>
            <a:r>
              <a:rPr lang="en-US" dirty="0"/>
              <a:t>[End of If]</a:t>
            </a:r>
          </a:p>
          <a:p>
            <a:pPr marL="0" indent="0" algn="just">
              <a:buNone/>
            </a:pPr>
            <a:endParaRPr lang="es-E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17672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762000" y="606425"/>
            <a:ext cx="10515600" cy="4351338"/>
          </a:xfrm>
        </p:spPr>
        <p:txBody>
          <a:bodyPr/>
          <a:lstStyle/>
          <a:p>
            <a:r>
              <a:rPr lang="en-US" dirty="0"/>
              <a:t>If a right parenthesis is encountered ,then:</a:t>
            </a:r>
          </a:p>
          <a:p>
            <a:pPr lvl="1"/>
            <a:r>
              <a:rPr lang="en-US" dirty="0"/>
              <a:t>Repeatedly pop from Stack and add to Y each operator (on the top of Stack) until a left parenthesis is encountered.</a:t>
            </a:r>
          </a:p>
          <a:p>
            <a:pPr lvl="1"/>
            <a:r>
              <a:rPr lang="en-US" dirty="0"/>
              <a:t>Remove the left Parenthesis.</a:t>
            </a:r>
            <a:br>
              <a:rPr lang="en-US" dirty="0"/>
            </a:br>
            <a:r>
              <a:rPr lang="en-US" dirty="0"/>
              <a:t>[End of If]</a:t>
            </a:r>
            <a:br>
              <a:rPr lang="en-US" dirty="0"/>
            </a:br>
            <a:r>
              <a:rPr lang="en-US" dirty="0"/>
              <a:t>[End of If]</a:t>
            </a:r>
          </a:p>
          <a:p>
            <a:r>
              <a:rPr lang="en-US" dirty="0"/>
              <a:t>END.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58938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Convert</a:t>
            </a:r>
            <a:r>
              <a:rPr lang="es-MX" dirty="0"/>
              <a:t> </a:t>
            </a:r>
            <a:r>
              <a:rPr lang="es-MX" dirty="0" smtClean="0"/>
              <a:t> </a:t>
            </a:r>
            <a:r>
              <a:rPr lang="es-MX" dirty="0"/>
              <a:t>To </a:t>
            </a:r>
            <a:r>
              <a:rPr lang="es-MX" dirty="0" err="1" smtClean="0"/>
              <a:t>Prefix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     1. Reverse expression string</a:t>
            </a:r>
          </a:p>
          <a:p>
            <a:r>
              <a:rPr lang="en-US" dirty="0"/>
              <a:t>     2. Replace open </a:t>
            </a:r>
            <a:r>
              <a:rPr lang="en-US" dirty="0" err="1"/>
              <a:t>paren</a:t>
            </a:r>
            <a:r>
              <a:rPr lang="en-US" dirty="0"/>
              <a:t> with close </a:t>
            </a:r>
            <a:r>
              <a:rPr lang="en-US" dirty="0" err="1"/>
              <a:t>paren</a:t>
            </a:r>
            <a:r>
              <a:rPr lang="en-US" dirty="0"/>
              <a:t> and vice versa</a:t>
            </a:r>
          </a:p>
          <a:p>
            <a:r>
              <a:rPr lang="en-US" dirty="0"/>
              <a:t>     3. Get Postfix and reverse it</a:t>
            </a:r>
          </a:p>
          <a:p>
            <a:r>
              <a:rPr lang="en-US" dirty="0"/>
              <a:t>   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59145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8CE4A9C-DC80-4D77-941E-92B5E9B17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>
                <a:cs typeface="Calibri Light"/>
              </a:rPr>
              <a:t>Stack</a:t>
            </a:r>
            <a:endParaRPr lang="es-E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2337" y="2510631"/>
            <a:ext cx="5267325" cy="298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2544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507E357-24D5-4F7A-BECA-8505291E5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4044" y="371475"/>
            <a:ext cx="7348537" cy="61020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1564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To </a:t>
            </a:r>
            <a:r>
              <a:rPr lang="es-MX" dirty="0" err="1" smtClean="0"/>
              <a:t>Prefix</a:t>
            </a:r>
            <a:endParaRPr lang="es-MX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637" y="2543969"/>
            <a:ext cx="7591425" cy="287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961431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To </a:t>
            </a:r>
            <a:r>
              <a:rPr lang="es-MX" dirty="0" err="1" smtClean="0"/>
              <a:t>PostFix</a:t>
            </a:r>
            <a:endParaRPr lang="es-MX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402080"/>
            <a:ext cx="9486900" cy="5319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50858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Main</a:t>
            </a:r>
            <a:endParaRPr lang="es-MX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9350" y="2148681"/>
            <a:ext cx="7353300" cy="370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39867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103</Words>
  <Application>Microsoft Office PowerPoint</Application>
  <PresentationFormat>Personalizado</PresentationFormat>
  <Paragraphs>27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3" baseType="lpstr">
      <vt:lpstr>Office Theme</vt:lpstr>
      <vt:lpstr>Convert infix to postfix and prefix notation</vt:lpstr>
      <vt:lpstr>Convert Infix To Postfix </vt:lpstr>
      <vt:lpstr>Presentación de PowerPoint</vt:lpstr>
      <vt:lpstr>Convert  To Prefix</vt:lpstr>
      <vt:lpstr>Stack</vt:lpstr>
      <vt:lpstr>Presentación de PowerPoint</vt:lpstr>
      <vt:lpstr>To Prefix</vt:lpstr>
      <vt:lpstr>To PostFix</vt:lpstr>
      <vt:lpstr>Main</vt:lpstr>
      <vt:lpstr>Example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CASTELLANOS</dc:creator>
  <cp:lastModifiedBy>CASTELLANOS</cp:lastModifiedBy>
  <cp:revision>414</cp:revision>
  <dcterms:created xsi:type="dcterms:W3CDTF">2020-06-11T18:59:25Z</dcterms:created>
  <dcterms:modified xsi:type="dcterms:W3CDTF">2020-06-19T21:46:48Z</dcterms:modified>
</cp:coreProperties>
</file>