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86" r:id="rId5"/>
    <p:sldId id="261" r:id="rId6"/>
    <p:sldId id="262" r:id="rId7"/>
    <p:sldId id="263" r:id="rId8"/>
    <p:sldId id="264" r:id="rId9"/>
    <p:sldId id="287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10573-A520-439F-B6D8-0D1290D1DBF4}" v="1298" dt="2020-06-12T16:29:39.213"/>
    <p1510:client id="{D5DE39EE-ECB4-43BD-87EE-B83483848E87}" v="1726" dt="2020-06-11T20:20:42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>
        <p:scale>
          <a:sx n="50" d="100"/>
          <a:sy n="50" d="100"/>
        </p:scale>
        <p:origin x="-7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9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2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6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6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5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0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6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53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jlic/Compiladores_Librerias/blob/Tarea3/resultados.zip" TargetMode="External"/><Relationship Id="rId2" Type="http://schemas.openxmlformats.org/officeDocument/2006/relationships/hyperlink" Target="https://github.com/fjlic/Compiladores_Librerias/tree/Tarea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>
                <a:cs typeface="Calibri Light"/>
              </a:rPr>
              <a:t>Convert</a:t>
            </a:r>
            <a:r>
              <a:rPr lang="es-ES" dirty="0" smtClean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infix</a:t>
            </a:r>
            <a:r>
              <a:rPr lang="es-ES" dirty="0">
                <a:cs typeface="Calibri Light"/>
              </a:rPr>
              <a:t> to </a:t>
            </a:r>
            <a:r>
              <a:rPr lang="es-ES" dirty="0" err="1">
                <a:cs typeface="Calibri Light"/>
              </a:rPr>
              <a:t>postfix</a:t>
            </a:r>
            <a:r>
              <a:rPr lang="es-ES" dirty="0">
                <a:cs typeface="Calibri Light"/>
              </a:rPr>
              <a:t> and </a:t>
            </a:r>
            <a:r>
              <a:rPr lang="es-ES" dirty="0" err="1">
                <a:cs typeface="Calibri Light"/>
              </a:rPr>
              <a:t>prefix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notation</a:t>
            </a:r>
            <a:endParaRPr lang="es-ES" dirty="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AB7579-6B8C-4217-B115-9871FF84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Example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94" y="473074"/>
            <a:ext cx="6040356" cy="615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7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7CD6E8-00C8-4E8D-B090-1E1607EF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" y="2182018"/>
            <a:ext cx="11433427" cy="286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69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A10E6B-D1F7-4450-A351-7A2411C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3817E2B-6824-4FB9-9A0D-62CA41D6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NOTA: El resto de las imágenes de los resultados junto con el código fuente se encuentra en el repositorio de </a:t>
            </a:r>
            <a:r>
              <a:rPr lang="es-ES" dirty="0" err="1">
                <a:cs typeface="Calibri"/>
              </a:rPr>
              <a:t>github</a:t>
            </a:r>
            <a:r>
              <a:rPr lang="es-ES" dirty="0">
                <a:cs typeface="Calibri"/>
              </a:rPr>
              <a:t>:</a:t>
            </a:r>
          </a:p>
          <a:p>
            <a:endParaRPr lang="es-ES" dirty="0"/>
          </a:p>
          <a:p>
            <a:r>
              <a:rPr lang="es-MX" dirty="0">
                <a:hlinkClick r:id="rId2"/>
              </a:rPr>
              <a:t>https://github.com/fjlic/Compiladores_Librerias/tree/Tarea4</a:t>
            </a:r>
            <a:endParaRPr lang="es-ES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  <a:hlinkClick r:id="rId3"/>
            </a:endParaRPr>
          </a:p>
          <a:p>
            <a:endParaRPr lang="es-ES" dirty="0">
              <a:ea typeface="+mn-lt"/>
              <a:cs typeface="+mn-lt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40504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FED239-B58B-4F96-B377-65BBF3BC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</a:t>
            </a:r>
            <a:r>
              <a:rPr lang="es-MX" dirty="0" err="1" smtClean="0"/>
              <a:t>onvert</a:t>
            </a:r>
            <a:r>
              <a:rPr lang="es-MX" dirty="0" smtClean="0"/>
              <a:t> </a:t>
            </a:r>
            <a:r>
              <a:rPr lang="es-MX" dirty="0" err="1"/>
              <a:t>Infix</a:t>
            </a:r>
            <a:r>
              <a:rPr lang="es-MX" dirty="0"/>
              <a:t> To </a:t>
            </a:r>
            <a:r>
              <a:rPr lang="es-MX" dirty="0" err="1"/>
              <a:t>Postfix</a:t>
            </a:r>
            <a:r>
              <a:rPr lang="es-MX" dirty="0"/>
              <a:t/>
            </a:r>
            <a:br>
              <a:rPr lang="es-MX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7A8992C-9251-49F1-A663-00BCAB67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Let, X is an arithmetic expression written in infix notation. This algorithm finds the equivalent postfix expression Y.</a:t>
            </a:r>
          </a:p>
          <a:p>
            <a:r>
              <a:rPr lang="en-US" dirty="0" smtClean="0"/>
              <a:t>Scan </a:t>
            </a:r>
            <a:r>
              <a:rPr lang="en-US" dirty="0"/>
              <a:t>X from left to right and repeat Step 3 to 6 for each element of X until the Stack is empty.</a:t>
            </a:r>
          </a:p>
          <a:p>
            <a:r>
              <a:rPr lang="en-US" dirty="0"/>
              <a:t>If an operand is encountered, add it to Y.</a:t>
            </a:r>
          </a:p>
          <a:p>
            <a:r>
              <a:rPr lang="en-US" dirty="0"/>
              <a:t>If a left parenthesis is encountered, push it onto Stack.</a:t>
            </a:r>
          </a:p>
          <a:p>
            <a:r>
              <a:rPr lang="en-US" dirty="0"/>
              <a:t>If an operator is encountered ,then:</a:t>
            </a:r>
          </a:p>
          <a:p>
            <a:pPr lvl="1"/>
            <a:r>
              <a:rPr lang="en-US" dirty="0"/>
              <a:t>Repeatedly pop from Stack and add to Y each operator (on the top of Stack) which has the same precedence as or higher precedence than operator.</a:t>
            </a:r>
          </a:p>
          <a:p>
            <a:pPr lvl="1"/>
            <a:r>
              <a:rPr lang="en-US" dirty="0"/>
              <a:t>Add operator to Stack.</a:t>
            </a:r>
            <a:br>
              <a:rPr lang="en-US" dirty="0"/>
            </a:br>
            <a:r>
              <a:rPr lang="en-US" dirty="0"/>
              <a:t>[End of If]</a:t>
            </a:r>
          </a:p>
          <a:p>
            <a:pPr marL="0" indent="0" algn="just">
              <a:buNone/>
            </a:pP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67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606425"/>
            <a:ext cx="10515600" cy="4351338"/>
          </a:xfrm>
        </p:spPr>
        <p:txBody>
          <a:bodyPr/>
          <a:lstStyle/>
          <a:p>
            <a:r>
              <a:rPr lang="en-US" dirty="0"/>
              <a:t>If a right parenthesis is encountered ,then:</a:t>
            </a:r>
          </a:p>
          <a:p>
            <a:pPr lvl="1"/>
            <a:r>
              <a:rPr lang="en-US" dirty="0"/>
              <a:t>Repeatedly pop from Stack and add to Y each operator (on the top of Stack) until a left parenthesis is encountered.</a:t>
            </a:r>
          </a:p>
          <a:p>
            <a:pPr lvl="1"/>
            <a:r>
              <a:rPr lang="en-US" dirty="0"/>
              <a:t>Remove the left Parenthesis.</a:t>
            </a:r>
            <a:br>
              <a:rPr lang="en-US" dirty="0"/>
            </a:br>
            <a:r>
              <a:rPr lang="en-US" dirty="0"/>
              <a:t>[End of If]</a:t>
            </a:r>
            <a:br>
              <a:rPr lang="en-US" dirty="0"/>
            </a:br>
            <a:r>
              <a:rPr lang="en-US" dirty="0"/>
              <a:t>[End of If]</a:t>
            </a:r>
          </a:p>
          <a:p>
            <a:r>
              <a:rPr lang="en-US" dirty="0"/>
              <a:t>END.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893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Convert</a:t>
            </a: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/>
              <a:t>To </a:t>
            </a:r>
            <a:r>
              <a:rPr lang="es-MX" dirty="0" err="1" smtClean="0"/>
              <a:t>Prefix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 1. Reverse expression string</a:t>
            </a:r>
          </a:p>
          <a:p>
            <a:r>
              <a:rPr lang="en-US" dirty="0"/>
              <a:t>     2. Replace open </a:t>
            </a:r>
            <a:r>
              <a:rPr lang="en-US" dirty="0" err="1"/>
              <a:t>paren</a:t>
            </a:r>
            <a:r>
              <a:rPr lang="en-US" dirty="0"/>
              <a:t> with close </a:t>
            </a:r>
            <a:r>
              <a:rPr lang="en-US" dirty="0" err="1"/>
              <a:t>paren</a:t>
            </a:r>
            <a:r>
              <a:rPr lang="en-US" dirty="0"/>
              <a:t> and vice versa</a:t>
            </a:r>
          </a:p>
          <a:p>
            <a:r>
              <a:rPr lang="en-US" dirty="0"/>
              <a:t>     3. Get Postfix and reverse it</a:t>
            </a:r>
          </a:p>
          <a:p>
            <a:r>
              <a:rPr lang="en-US" dirty="0"/>
              <a:t> 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914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CE4A9C-DC80-4D77-941E-92B5E9B1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cs typeface="Calibri Light"/>
              </a:rPr>
              <a:t>Stack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2510631"/>
            <a:ext cx="52673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54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07E357-24D5-4F7A-BECA-8505291E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044" y="371475"/>
            <a:ext cx="7348537" cy="610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56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 </a:t>
            </a:r>
            <a:r>
              <a:rPr lang="es-MX" dirty="0" err="1" smtClean="0"/>
              <a:t>PostFix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2080"/>
            <a:ext cx="9486900" cy="531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08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To </a:t>
            </a:r>
            <a:r>
              <a:rPr lang="es-MX" dirty="0" err="1" smtClean="0"/>
              <a:t>Prefix</a:t>
            </a:r>
            <a:endParaRPr lang="es-MX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2543969"/>
            <a:ext cx="75914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14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Main</a:t>
            </a:r>
            <a:endParaRPr lang="es-MX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148681"/>
            <a:ext cx="73533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98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103</Words>
  <Application>Microsoft Office PowerPoint</Application>
  <PresentationFormat>Personalizado</PresentationFormat>
  <Paragraphs>27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Convert infix to postfix and prefix notation</vt:lpstr>
      <vt:lpstr>Convert Infix To Postfix </vt:lpstr>
      <vt:lpstr>Presentación de PowerPoint</vt:lpstr>
      <vt:lpstr>Convert  To Prefix</vt:lpstr>
      <vt:lpstr>Stack</vt:lpstr>
      <vt:lpstr>Presentación de PowerPoint</vt:lpstr>
      <vt:lpstr>To PostFix</vt:lpstr>
      <vt:lpstr>To Prefix</vt:lpstr>
      <vt:lpstr>Main</vt:lpstr>
      <vt:lpstr>Example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CASTELLANOS</dc:creator>
  <cp:lastModifiedBy>CASTELLANOS</cp:lastModifiedBy>
  <cp:revision>413</cp:revision>
  <dcterms:created xsi:type="dcterms:W3CDTF">2020-06-11T18:59:25Z</dcterms:created>
  <dcterms:modified xsi:type="dcterms:W3CDTF">2020-06-19T18:46:56Z</dcterms:modified>
</cp:coreProperties>
</file>