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6" r:id="rId11"/>
    <p:sldId id="268" r:id="rId12"/>
    <p:sldId id="267" r:id="rId13"/>
    <p:sldId id="264" r:id="rId14"/>
    <p:sldId id="269" r:id="rId15"/>
    <p:sldId id="272" r:id="rId16"/>
    <p:sldId id="271" r:id="rId17"/>
    <p:sldId id="265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70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3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2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90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54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7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54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63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7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0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92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38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51AB5-3568-4DDE-93E9-A841148EAB47}" type="datetimeFigureOut">
              <a:rPr lang="es-MX" smtClean="0"/>
              <a:t>2020-06-02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6D90-1B6F-481A-A149-86C1666324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54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7410" name="Picture 2" descr="C:\Users\CASTELLANOS\Pictures\Diagrama_precompilad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4664"/>
            <a:ext cx="3633888" cy="59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7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1853406"/>
            <a:ext cx="4276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70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Imprimir datos</a:t>
            </a:r>
            <a:endParaRPr lang="es-MX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88" y="1600200"/>
            <a:ext cx="380382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08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5085184"/>
            <a:ext cx="8229600" cy="1143000"/>
          </a:xfrm>
        </p:spPr>
        <p:txBody>
          <a:bodyPr/>
          <a:lstStyle/>
          <a:p>
            <a:r>
              <a:rPr lang="es-MX" dirty="0" err="1" smtClean="0"/>
              <a:t>Evaluacion</a:t>
            </a:r>
            <a:r>
              <a:rPr lang="es-MX" dirty="0" smtClean="0"/>
              <a:t> de los </a:t>
            </a:r>
            <a:r>
              <a:rPr lang="es-MX" dirty="0" err="1" smtClean="0"/>
              <a:t>if</a:t>
            </a:r>
            <a:endParaRPr lang="es-MX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2769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Remplazo de constantes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766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Eliminar </a:t>
            </a:r>
            <a:r>
              <a:rPr lang="es-MX" dirty="0" err="1" smtClean="0"/>
              <a:t>lineas</a:t>
            </a:r>
            <a:r>
              <a:rPr lang="es-MX" dirty="0" smtClean="0"/>
              <a:t> con directivas</a:t>
            </a:r>
            <a:endParaRPr lang="es-MX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80" y="1600200"/>
            <a:ext cx="51690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26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27593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51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Incluir </a:t>
            </a:r>
            <a:r>
              <a:rPr lang="es-MX" dirty="0" err="1" smtClean="0"/>
              <a:t>lineas</a:t>
            </a:r>
            <a:r>
              <a:rPr lang="es-MX" dirty="0" smtClean="0"/>
              <a:t> del bloque “</a:t>
            </a:r>
            <a:r>
              <a:rPr lang="es-MX" dirty="0" err="1" smtClean="0"/>
              <a:t>if</a:t>
            </a:r>
            <a:r>
              <a:rPr lang="es-MX" dirty="0" smtClean="0"/>
              <a:t>”</a:t>
            </a:r>
            <a:br>
              <a:rPr lang="es-MX" dirty="0" smtClean="0"/>
            </a:br>
            <a:r>
              <a:rPr lang="es-MX" dirty="0" smtClean="0"/>
              <a:t> o del bloque “</a:t>
            </a:r>
            <a:r>
              <a:rPr lang="es-MX" dirty="0" err="1" smtClean="0"/>
              <a:t>else</a:t>
            </a:r>
            <a:r>
              <a:rPr lang="es-MX" dirty="0" smtClean="0"/>
              <a:t>”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71" y="1772816"/>
            <a:ext cx="60769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82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Incluir </a:t>
            </a:r>
            <a:r>
              <a:rPr lang="es-MX" dirty="0" err="1" smtClean="0"/>
              <a:t>lineas</a:t>
            </a:r>
            <a:r>
              <a:rPr lang="es-MX" dirty="0" smtClean="0"/>
              <a:t> del bloque “</a:t>
            </a:r>
            <a:r>
              <a:rPr lang="es-MX" dirty="0" err="1" smtClean="0"/>
              <a:t>if</a:t>
            </a:r>
            <a:r>
              <a:rPr lang="es-MX" dirty="0" smtClean="0"/>
              <a:t>”</a:t>
            </a:r>
            <a:br>
              <a:rPr lang="es-MX" dirty="0" smtClean="0"/>
            </a:br>
            <a:r>
              <a:rPr lang="es-MX" dirty="0" smtClean="0"/>
              <a:t> si el </a:t>
            </a:r>
            <a:r>
              <a:rPr lang="es-MX" dirty="0" err="1" smtClean="0"/>
              <a:t>if</a:t>
            </a:r>
            <a:r>
              <a:rPr lang="es-MX" dirty="0" smtClean="0"/>
              <a:t> es Verdadero</a:t>
            </a:r>
            <a:endParaRPr lang="es-MX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4864"/>
            <a:ext cx="40671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3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Generar archivo de salida</a:t>
            </a:r>
            <a:endParaRPr lang="es-MX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758156"/>
            <a:ext cx="60769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30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593" y="1600200"/>
            <a:ext cx="302281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66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Leer Archivo</a:t>
            </a:r>
            <a:endParaRPr lang="es-MX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620169"/>
            <a:ext cx="60769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99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Inicializa arreglos necesarios</a:t>
            </a:r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3" y="1600200"/>
            <a:ext cx="78390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26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Separa cada </a:t>
            </a:r>
            <a:r>
              <a:rPr lang="es-MX" dirty="0" err="1" smtClean="0"/>
              <a:t>linea</a:t>
            </a:r>
            <a:r>
              <a:rPr lang="es-MX" dirty="0" smtClean="0"/>
              <a:t> y </a:t>
            </a:r>
            <a:r>
              <a:rPr lang="es-MX" dirty="0" err="1" smtClean="0"/>
              <a:t>renglon</a:t>
            </a:r>
            <a:endParaRPr lang="es-MX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76" y="1143000"/>
            <a:ext cx="57714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67544" y="5661248"/>
            <a:ext cx="8229600" cy="92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Limpia la cadena  de \n  y \t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572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857250"/>
            <a:ext cx="90392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89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033588"/>
            <a:ext cx="5772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50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6018"/>
            <a:ext cx="8229600" cy="383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56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3" y="1600200"/>
            <a:ext cx="63380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914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</Words>
  <Application>Microsoft Office PowerPoint</Application>
  <PresentationFormat>Presentación en pantalla (4:3)</PresentationFormat>
  <Paragraphs>11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Leer Archivo</vt:lpstr>
      <vt:lpstr>Inicializa arreglos necesarios</vt:lpstr>
      <vt:lpstr>Separa cada linea y renglon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Imprimir datos</vt:lpstr>
      <vt:lpstr>Evaluacion de los if</vt:lpstr>
      <vt:lpstr>Eliminar lineas con directivas</vt:lpstr>
      <vt:lpstr>Presentación de PowerPoint</vt:lpstr>
      <vt:lpstr>Incluir lineas del bloque “if”  o del bloque “else”</vt:lpstr>
      <vt:lpstr>Incluir lineas del bloque “if”  si el if es Verdadero</vt:lpstr>
      <vt:lpstr>Generar archivo de salida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CASTELLANOS</dc:creator>
  <cp:lastModifiedBy>CASTELLANOS</cp:lastModifiedBy>
  <cp:revision>6</cp:revision>
  <dcterms:created xsi:type="dcterms:W3CDTF">2020-06-03T04:08:53Z</dcterms:created>
  <dcterms:modified xsi:type="dcterms:W3CDTF">2020-06-03T05:45:40Z</dcterms:modified>
</cp:coreProperties>
</file>