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5" r:id="rId2"/>
    <p:sldId id="315" r:id="rId3"/>
    <p:sldId id="299" r:id="rId4"/>
    <p:sldId id="328" r:id="rId5"/>
    <p:sldId id="323" r:id="rId6"/>
    <p:sldId id="329" r:id="rId7"/>
    <p:sldId id="324" r:id="rId8"/>
    <p:sldId id="330" r:id="rId9"/>
    <p:sldId id="331" r:id="rId10"/>
    <p:sldId id="332" r:id="rId11"/>
    <p:sldId id="333" r:id="rId12"/>
    <p:sldId id="334" r:id="rId13"/>
    <p:sldId id="325" r:id="rId14"/>
    <p:sldId id="335" r:id="rId15"/>
    <p:sldId id="326" r:id="rId16"/>
    <p:sldId id="336" r:id="rId17"/>
    <p:sldId id="322" r:id="rId18"/>
  </p:sldIdLst>
  <p:sldSz cx="12192000" cy="6858000"/>
  <p:notesSz cx="6858000" cy="9144000"/>
  <p:embeddedFontLst>
    <p:embeddedFont>
      <p:font typeface="Montserrat Light" panose="00000400000000000000" pitchFamily="2" charset="0"/>
      <p:regular r:id="rId20"/>
      <p:italic r:id="rId21"/>
    </p:embeddedFont>
    <p:embeddedFont>
      <p:font typeface="Novecento wide Bold" panose="00000805000000000000" charset="0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Sitka Text" pitchFamily="2" charset="0"/>
      <p:regular r:id="rId27"/>
      <p:bold r:id="rId28"/>
      <p:italic r:id="rId29"/>
      <p:boldItalic r:id="rId30"/>
    </p:embeddedFont>
    <p:embeddedFont>
      <p:font typeface="等线" panose="02010600030101010101" pitchFamily="2" charset="-122"/>
      <p:regular r:id="rId31"/>
      <p:bold r:id="rId32"/>
    </p:embeddedFont>
    <p:embeddedFont>
      <p:font typeface="等线 Light" panose="02010600030101010101" pitchFamily="2" charset="-122"/>
      <p:regular r:id="rId33"/>
    </p:embeddedFont>
    <p:embeddedFont>
      <p:font typeface="宋体" panose="02010600030101010101" pitchFamily="2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8B37CD-77EB-45CE-9945-69E0C699374D}">
          <p14:sldIdLst>
            <p14:sldId id="275"/>
            <p14:sldId id="315"/>
            <p14:sldId id="299"/>
            <p14:sldId id="328"/>
            <p14:sldId id="323"/>
            <p14:sldId id="329"/>
            <p14:sldId id="324"/>
            <p14:sldId id="330"/>
            <p14:sldId id="331"/>
            <p14:sldId id="332"/>
            <p14:sldId id="333"/>
            <p14:sldId id="334"/>
            <p14:sldId id="325"/>
            <p14:sldId id="335"/>
            <p14:sldId id="326"/>
            <p14:sldId id="336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86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汇报人：樊嘉明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月 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7CED2-8561-7C65-A6EA-875F527A5C73}"/>
              </a:ext>
            </a:extLst>
          </p:cNvPr>
          <p:cNvSpPr txBox="1"/>
          <p:nvPr/>
        </p:nvSpPr>
        <p:spPr>
          <a:xfrm>
            <a:off x="0" y="971526"/>
            <a:ext cx="9942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、企业群组内有聊天室的功能，同属于一个企业群组的用户可以一个专属的聊天室聊天。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这是一个基于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WebSocket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的聊天室服务器，用户与聊天室建立连接后，将接收到的消息按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照格式解析，提取用户名和消息内容，根据用户名查询用户所属的企业群组，将用户添加到相应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的企业群组聊天室中，最后将消息广播给同一群组的所有会话。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B9A871-BB9F-B088-7489-FD77099DE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2" y="3147738"/>
            <a:ext cx="3800978" cy="3638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05A9B0-2F8A-E3A7-C7CF-603EEC1F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14" y="3147738"/>
            <a:ext cx="4106659" cy="36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0AC7-4451-D4B0-762B-2DFC36011A87}"/>
              </a:ext>
            </a:extLst>
          </p:cNvPr>
          <p:cNvSpPr txBox="1"/>
          <p:nvPr/>
        </p:nvSpPr>
        <p:spPr>
          <a:xfrm>
            <a:off x="1" y="904342"/>
            <a:ext cx="9942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、使用了</a:t>
            </a:r>
            <a:r>
              <a:rPr lang="en-US" altLang="zh-CN" dirty="0" err="1"/>
              <a:t>javax.mail</a:t>
            </a:r>
            <a:r>
              <a:rPr lang="zh-CN" altLang="en-US" dirty="0"/>
              <a:t>，用户或企业被封禁了，可以向网站管理员发送邮件来申请解封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实现了通过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SMTP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协议向指定邮箱发送邮件的功能，先定义发送邮件所需的协议、主机、端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口等参数，设置邮箱服务器的认证、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SSL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加密、调试模式等属性，对发件人邮箱的用户名和密码进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行认证，连接邮箱服务器，然后再传入用户邮件的信息，最终发送邮件。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299DC9-8944-2BCB-2D8E-44BD983B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935667"/>
            <a:ext cx="3657599" cy="3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DFA9FF-BE3A-3DF5-DAD3-D4AB5C6B846E}"/>
              </a:ext>
            </a:extLst>
          </p:cNvPr>
          <p:cNvSpPr txBox="1"/>
          <p:nvPr/>
        </p:nvSpPr>
        <p:spPr>
          <a:xfrm>
            <a:off x="0" y="904342"/>
            <a:ext cx="9942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、在转账资金流动过程中，使用了锁和事务处理，保证资金流动的安全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、使用了自己实现的</a:t>
            </a:r>
            <a:r>
              <a:rPr lang="en-US" altLang="zh-CN" dirty="0" err="1"/>
              <a:t>jdbc</a:t>
            </a:r>
            <a:r>
              <a:rPr lang="zh-CN" altLang="en-US" dirty="0"/>
              <a:t>连接池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、前后端使用正则表达式校验密码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、流水账单可以打印输出为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首先直接获取</a:t>
            </a:r>
            <a:r>
              <a:rPr lang="en-US" altLang="zh-CN" dirty="0"/>
              <a:t>html</a:t>
            </a:r>
            <a:r>
              <a:rPr lang="zh-CN" altLang="en-US" dirty="0"/>
              <a:t>表格内容，再格式化为文本格式，用户点击打印输出后，可以直接将文件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下载到本地。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A655AA-98E4-0FEB-87B6-71F1A735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3" y="4223139"/>
            <a:ext cx="9090379" cy="20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9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A2A2C2-B1A9-CD64-1041-B00CD5B57A2B}"/>
              </a:ext>
            </a:extLst>
          </p:cNvPr>
          <p:cNvSpPr txBox="1"/>
          <p:nvPr/>
        </p:nvSpPr>
        <p:spPr>
          <a:xfrm>
            <a:off x="10173628" y="31981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16C054-8144-7F53-008E-68F5A0FB34D8}"/>
              </a:ext>
            </a:extLst>
          </p:cNvPr>
          <p:cNvSpPr txBox="1"/>
          <p:nvPr/>
        </p:nvSpPr>
        <p:spPr>
          <a:xfrm>
            <a:off x="0" y="1120588"/>
            <a:ext cx="9942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、在项目初期，不知从何下手。整个项目逻辑较复杂，数据库建表时一开始考虑不全面，在写项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目期间来来回回改了很多次，非常难受。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、在之前基本上没有写过前端页面，所以在搭建前端项目页面时力不从心，难以下手，不知如何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才能将数据很好的展现出来。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、在准备实现一个新功能时，却发现没有学过，需要花很多的时间去学习，查阅资料如何实现。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、在测试一个新功能时，往往会发现存在</a:t>
            </a:r>
            <a:r>
              <a:rPr lang="en-US" altLang="zh-CN" dirty="0"/>
              <a:t>bug</a:t>
            </a:r>
            <a:r>
              <a:rPr lang="zh-CN" altLang="en-US" dirty="0"/>
              <a:t>，有时候花了几个小时都没有修复这个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资金管理涉及到复杂的业务逻辑，如支付、结算、账单管理等，需要仔细分析和设计系统的流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程和规则。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08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A2A2C2-B1A9-CD64-1041-B00CD5B57A2B}"/>
              </a:ext>
            </a:extLst>
          </p:cNvPr>
          <p:cNvSpPr txBox="1"/>
          <p:nvPr/>
        </p:nvSpPr>
        <p:spPr>
          <a:xfrm>
            <a:off x="10173628" y="31981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C79461-E05F-439B-BFA7-990547706D4A}"/>
              </a:ext>
            </a:extLst>
          </p:cNvPr>
          <p:cNvSpPr txBox="1"/>
          <p:nvPr/>
        </p:nvSpPr>
        <p:spPr>
          <a:xfrm>
            <a:off x="10152184" y="376155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A4A743-C15A-19DA-C23A-56F6DA063A35}"/>
              </a:ext>
            </a:extLst>
          </p:cNvPr>
          <p:cNvSpPr txBox="1"/>
          <p:nvPr/>
        </p:nvSpPr>
        <p:spPr>
          <a:xfrm>
            <a:off x="-32011" y="904342"/>
            <a:ext cx="9942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、在开发一个项目之前，理清项目逻辑，有一个整体的规划是十分重要的，比如画流程图，可以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大大提高开发项目的效率。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、在测试功能过程中，查看报错信息，记录异常情况，可以帮助快速找到问题所在，避免浪费过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资金管理涉及到用户的财产安全，因此安全性是首要考虑的问题，所以在这期间学到了很多提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高系统安全性的方法，如验证码验证、防止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注入。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、测试功能时要考虑全面，往往会发现很多潜在的问题。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、对前后端交互，数据传输展示更加熟练，更加理解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MVC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三层架构，使整个项目逻辑更加清晰。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54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294618" y="2054705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0334F09-EAA9-09B6-C436-7AA18404EF92}"/>
              </a:ext>
            </a:extLst>
          </p:cNvPr>
          <p:cNvSpPr/>
          <p:nvPr/>
        </p:nvSpPr>
        <p:spPr>
          <a:xfrm>
            <a:off x="5398921" y="106923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59DB4-0E53-6628-1FFE-6B6B19E8565B}"/>
              </a:ext>
            </a:extLst>
          </p:cNvPr>
          <p:cNvSpPr/>
          <p:nvPr/>
        </p:nvSpPr>
        <p:spPr>
          <a:xfrm>
            <a:off x="6638414" y="327124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AE9D21-15B6-D127-D3EC-5D5756CD9EB1}"/>
              </a:ext>
            </a:extLst>
          </p:cNvPr>
          <p:cNvSpPr/>
          <p:nvPr/>
        </p:nvSpPr>
        <p:spPr>
          <a:xfrm>
            <a:off x="5786089" y="5566543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7E7AEB-4368-0579-E1D8-0CFB2B615507}"/>
              </a:ext>
            </a:extLst>
          </p:cNvPr>
          <p:cNvSpPr/>
          <p:nvPr/>
        </p:nvSpPr>
        <p:spPr>
          <a:xfrm>
            <a:off x="6510230" y="4462419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398110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F70720-5647-2062-C243-722759FF02C0}"/>
              </a:ext>
            </a:extLst>
          </p:cNvPr>
          <p:cNvSpPr txBox="1"/>
          <p:nvPr/>
        </p:nvSpPr>
        <p:spPr>
          <a:xfrm>
            <a:off x="-24002" y="943376"/>
            <a:ext cx="9966288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资金管理系统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92100" fontAlgn="base">
              <a:lnSpc>
                <a:spcPts val="2025"/>
              </a:lnSpc>
              <a:spcAft>
                <a:spcPts val="1200"/>
              </a:spcAft>
            </a:pP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本项目旨在开发一个安全高效、功能丰富的资金管理系统，以满足用户对流动资金的管理需求。在数字货币日益普及的背景下，该系统将提供一个平台，让用户能够更好地管理自己的资金，并确认资金明细。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92100" fontAlgn="base">
              <a:lnSpc>
                <a:spcPts val="2025"/>
              </a:lnSpc>
              <a:spcAft>
                <a:spcPts val="1200"/>
              </a:spcAft>
            </a:pP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系统将包含以下几个核心模块：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企业群组模块：允许普通用户申请</a:t>
            </a:r>
            <a:r>
              <a:rPr lang="zh-CN" alt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创建群组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成为企业群组负责人，并在群组内设置企业介绍和相关信息。有权限的人可以在群组内充值资金和收款，拉取用户进入群组，查看账单流水并选择是否打印输出。群组内还设有聊天室功能，同属于一个企业群组的用户可以进去聊天室实时进行聊天。</a:t>
            </a:r>
            <a:endParaRPr lang="zh-CN" altLang="zh-CN" sz="1800" dirty="0"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用户模块：用户可以设置、查看、修改个人信息，查看资金明细，分类查看账单流水并选择是否打印输出，并可以选择加入</a:t>
            </a:r>
            <a:r>
              <a:rPr lang="zh-CN" alt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退出</a:t>
            </a:r>
            <a:r>
              <a:rPr lang="zh-CN" alt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或创建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企业群组。</a:t>
            </a:r>
            <a:r>
              <a:rPr lang="zh-CN" alt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游客只能查看和搜索公开企业。网站管理员可以设计企业，用户是否封禁，可以接受用户申请解封的邮件。</a:t>
            </a:r>
            <a:endParaRPr lang="zh-CN" altLang="zh-CN" sz="1800" dirty="0"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资</a:t>
            </a:r>
            <a:r>
              <a:rPr lang="zh-CN" alt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金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模块：用户可以在这里支配自己的资金，进行支出、充值、查看总资金和群组资金余额等操作。企业群组</a:t>
            </a:r>
            <a:r>
              <a:rPr lang="zh-CN" alt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负责人和管理员</a:t>
            </a:r>
            <a:r>
              <a:rPr lang="zh-CN" altLang="zh-CN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可以充值资金到群组并分配给成员，同时查看所有资金流动明细。</a:t>
            </a:r>
            <a:endParaRPr lang="en-US" altLang="zh-CN" sz="1800" dirty="0">
              <a:solidFill>
                <a:srgbClr val="1F2328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639B0F-3FE7-A360-AEA7-416FC50E2515}"/>
              </a:ext>
            </a:extLst>
          </p:cNvPr>
          <p:cNvSpPr txBox="1"/>
          <p:nvPr/>
        </p:nvSpPr>
        <p:spPr>
          <a:xfrm>
            <a:off x="416223" y="1238542"/>
            <a:ext cx="9129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设计思路大概分为以下五点</a:t>
            </a:r>
            <a:endParaRPr lang="en-US" altLang="zh-CN" b="1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、前端使用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框架，使用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发送请求与后端交互。后端采用传统的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三层架构进行开发</a:t>
            </a:r>
            <a:endParaRPr lang="en-US" altLang="zh-CN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、首先拿到项目时，先分析整个系统要实现的功能，从而确定数据库需要用到哪些表，表中需要存哪些数据。然后仔细思考从哪开始下手实现，规划好后面每天需要实现的功能。</a:t>
            </a:r>
          </a:p>
          <a:p>
            <a:pPr algn="l"/>
            <a:endParaRPr lang="en-US" altLang="zh-CN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经过考虑之后，从最简单的功能开始，一点一点往系统里面加东西。在着手写后端代码之前，先将一些功能所对应的前端页面简单的搭建出来，这样能更好的知道哪些数据需要传输，功能该怎样实现。最开始先把用户基本的登录、注册、找回密码完成，然后再搭建出用户中心，展示用户的基本信息，进而再实现用户可以修改基本信息的功能。之后再逐步实现企业群组，资金流动，网站管理员相关的功能。</a:t>
            </a:r>
          </a:p>
          <a:p>
            <a:pPr algn="l"/>
            <a:endParaRPr lang="en-US" altLang="zh-CN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、在开发完一个功能时，就测试一下。看看有没有 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，用户能不能顺利使用。有问题就改进，不断完善系统。</a:t>
            </a:r>
          </a:p>
          <a:p>
            <a:pPr algn="l"/>
            <a:endParaRPr lang="en-US" altLang="zh-CN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、在基本功能实现完成之后，就开始着手一些进阶的需求，保证资金流动的安全和系统的稳定。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55941A-4C3A-4287-3537-1DF5728D08E3}"/>
              </a:ext>
            </a:extLst>
          </p:cNvPr>
          <p:cNvSpPr txBox="1"/>
          <p:nvPr/>
        </p:nvSpPr>
        <p:spPr>
          <a:xfrm>
            <a:off x="98615" y="929494"/>
            <a:ext cx="9800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、用户登录时需要输出验证码，保证用户的账户安全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此验证码生成器的响应类型为图片，先生成指定长度的字符串，字符串中包括大小写字母和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数字，再将其保存在会话中。遍历生成的随机字符串，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随机设置字符的颜色，并在图片上绘制每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个字符。图片中也会随机生成若干条灰色的线段，增加图片的复杂度和干扰。最后，将图片输出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到客户端，用户点击验证码图片时，验证码会进行随机更新，字母区分大小写，只有用户输入正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确的验证码，才能登录成功。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BAECF0-9FE6-893C-468C-A5F5ED30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992" y="4324947"/>
            <a:ext cx="6057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2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6EB6B-F6F2-F481-6101-06F10B77671A}"/>
              </a:ext>
            </a:extLst>
          </p:cNvPr>
          <p:cNvSpPr txBox="1"/>
          <p:nvPr/>
        </p:nvSpPr>
        <p:spPr>
          <a:xfrm>
            <a:off x="10173628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B3A0F2-D5ED-FCF1-9AB1-6CFA6809F9D9}"/>
              </a:ext>
            </a:extLst>
          </p:cNvPr>
          <p:cNvSpPr txBox="1"/>
          <p:nvPr/>
        </p:nvSpPr>
        <p:spPr>
          <a:xfrm>
            <a:off x="59355" y="904342"/>
            <a:ext cx="9942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、使用了</a:t>
            </a:r>
            <a:r>
              <a:rPr lang="en-US" altLang="zh-CN" dirty="0" err="1"/>
              <a:t>lomback</a:t>
            </a:r>
            <a:r>
              <a:rPr lang="zh-CN" altLang="en-US" dirty="0"/>
              <a:t>日志实时监控系统运行状态，可以记录运行关键部分和异常情况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先通过</a:t>
            </a:r>
            <a:r>
              <a:rPr lang="en-US" altLang="zh-CN" dirty="0"/>
              <a:t>xml</a:t>
            </a:r>
            <a:r>
              <a:rPr lang="zh-CN" altLang="en-US" dirty="0"/>
              <a:t>配置文件配置日志的输出格式、输出路径等相关信息，再使用</a:t>
            </a:r>
            <a:r>
              <a:rPr lang="en-US" altLang="zh-CN" dirty="0" err="1"/>
              <a:t>lomback</a:t>
            </a:r>
            <a:r>
              <a:rPr lang="zh-CN" altLang="en-US" dirty="0"/>
              <a:t>注解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 Mono"/>
              </a:rPr>
              <a:t>@Slf4j</a:t>
            </a:r>
          </a:p>
          <a:p>
            <a:endParaRPr lang="en-US" altLang="zh-CN" dirty="0"/>
          </a:p>
          <a:p>
            <a:r>
              <a:rPr lang="zh-CN" altLang="en-US" dirty="0"/>
              <a:t>自动生成以</a:t>
            </a:r>
            <a:r>
              <a:rPr lang="en-US" altLang="zh-CN" dirty="0"/>
              <a:t>log</a:t>
            </a:r>
            <a:r>
              <a:rPr lang="zh-CN" altLang="en-US" dirty="0"/>
              <a:t>命名的</a:t>
            </a:r>
            <a:r>
              <a:rPr lang="en-US" altLang="zh-CN" dirty="0"/>
              <a:t>Logger</a:t>
            </a:r>
            <a:r>
              <a:rPr lang="zh-CN" altLang="en-US" dirty="0"/>
              <a:t>对象，然后直接使用这个对象</a:t>
            </a:r>
            <a:r>
              <a:rPr lang="en-US" altLang="zh-CN" dirty="0"/>
              <a:t>,</a:t>
            </a:r>
            <a:r>
              <a:rPr lang="zh-CN" altLang="en-US" dirty="0"/>
              <a:t>调用其相关方法，在程序的关键地方，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实时记录系统运行状况和异常情况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A532FF-1FA0-94BD-DCDD-9810C87D6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3" y="3146192"/>
            <a:ext cx="9598309" cy="31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1492</Words>
  <Application>Microsoft Office PowerPoint</Application>
  <PresentationFormat>宽屏</PresentationFormat>
  <Paragraphs>173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微软雅黑</vt:lpstr>
      <vt:lpstr>宋体</vt:lpstr>
      <vt:lpstr>Montserrat Light</vt:lpstr>
      <vt:lpstr>Sitka Text</vt:lpstr>
      <vt:lpstr>Söhne Mono</vt:lpstr>
      <vt:lpstr>等线</vt:lpstr>
      <vt:lpstr>Söhne</vt:lpstr>
      <vt:lpstr>Arial</vt:lpstr>
      <vt:lpstr>等线 Light</vt:lpstr>
      <vt:lpstr>Novecento wide Bold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嘉明 樊</cp:lastModifiedBy>
  <cp:revision>9</cp:revision>
  <dcterms:created xsi:type="dcterms:W3CDTF">2022-04-30T16:30:33Z</dcterms:created>
  <dcterms:modified xsi:type="dcterms:W3CDTF">2024-04-27T14:20:42Z</dcterms:modified>
</cp:coreProperties>
</file>