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0c8c0bf5f23342427532d954e02b2f62dec449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89833"/>
                <a:gridCol w="1937310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REYES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ROMERO DE TERREROS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CARMEN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AJUSCO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PARQUE SAN ANDRES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CATARINA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ROSEDAL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LUCAS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COPILCO UNIVERSIDAD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2025-03-19T10:50:46Z</dcterms:modified>
</cp:coreProperties>
</file>