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62291baa204689aa1b1d12a2061317eb4034b44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889833"/>
                <a:gridCol w="2838129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ESPARTACO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JARDINES DE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GIRASOLES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ALIANZA POPULAR REVOLUCIONARIA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VILLA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LOS OLIVOS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CAMPESTRE COYOACAN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NUEVA ORIENTAL COAPA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EDUCACION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2025-03-19T10:50:59Z</dcterms:modified>
</cp:coreProperties>
</file>