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94B47-D549-9365-506D-10AEA3D53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5292E6-23C3-B498-71A3-692E4F00D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86FD39-9A03-357C-0F10-EE581CDA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9D831D-A795-26FB-5A62-26D466DC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315A54-616E-DC22-9B17-94E94F7C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424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A7367-9A39-B5D5-B2C5-8C74AF28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FE23FF-76E3-42AF-53FD-FA928C8C5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D8CB85-F750-454E-5C15-EFDA5377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98F060-48C3-CA08-1F3A-BEA48DD9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6BD9BD-C0D6-2E3D-EC88-A0C43720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033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107B43-10F7-0B70-FB39-070788462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2500BE-4660-F3F1-905A-D174C20E6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80034E-BEC3-F040-C7E6-28C6205B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F00586-EA95-5296-E742-CB1417FC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A534CE-092D-9046-856B-109FE562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892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DE13C-6375-B674-9240-F384F0DC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250CDC-393F-A487-000E-0BF91C09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3EF400-6419-5436-E19A-831D0966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E03333-4CBA-9873-4622-2DACF39F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10B10-E1CC-B9EA-8FA2-6E08E22C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387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B8360-4B63-CEA0-DDD2-9118C02C3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510244-C681-A0CA-6484-627F069C7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5A137F-3420-EE22-8EE2-2724444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EBA729-B2FA-E58F-ACED-D74385C2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5F41C-D91C-6EDB-06FB-550C3D5B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006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69C9C-C418-32ED-D8B1-5F9BC8E5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77E829-8D7C-955E-0B7B-6A6473A9C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A8AAF8-3EDC-D207-1A38-736E08717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DE8E13-9FD5-BD4B-C13E-449C8DA8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53FE31-FC7B-63A5-9EBD-B2D47622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A7813F-4A2A-52CE-2F14-5D010568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744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24AFB-66B4-9600-FE3C-25D9717F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19F76D-BA5C-9B86-85AF-4431650A5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BAF1DF-48F1-97D3-CB2C-882395F0C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7473B4-7670-7CCA-D99F-C029DBBB7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D79B47-D7EC-E5BA-537F-9B5BC1AB3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6262C8-50A5-D3CF-B3A6-84144593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C3E5BB-E07A-A8B0-998B-3B0FE60A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3A89C7-8F3D-B75F-D474-3A7444BE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792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848A3-26F3-207E-8EA1-7A17305E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DA2633-46F4-489E-9134-6534B35E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091C19-9BAF-DF04-5AF0-75D53A92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7ABC0F-DA6B-A8E0-6F75-34EEC7E7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439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885F24-FB9A-320D-A3BC-A118B91B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422A2A-7CA6-6CA3-B6FA-C322832C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5D5B0C-C070-9856-20DB-B9DD695D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728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0A016-56A3-4D72-9BAC-F9B7B9E2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B71505-14E9-6975-A182-C89B06A02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CE9B11-0368-BF3D-B901-7AE52D440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A9ABFC-2624-1F91-716A-E8ADF4DD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12B699-52EE-D5C6-8C3C-91BFA5E42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29C83E-6FD0-34C5-C086-572AA685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243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D0738-CC99-F931-1161-4646B103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4BF37D-F1AA-89A1-0278-9AE971FF9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1EF3D9-7E01-58CB-A14F-8C6F2DD52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2D9821-A563-C0A4-9D87-02A3F6E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9E0EE1-5EBB-9794-3613-F4B329A7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436B9C-A152-5228-7929-1222464A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38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75A60E-0D98-8FB3-7B32-B4CAB4BC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DCF7E8-2AB3-5A47-C5D8-063544ED3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89D52-4EE0-6C63-D039-DDCDD13D7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832CD4-656B-CC31-54A0-5C43E6B50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024360-2E06-287A-33DB-A6CE790C1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157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Relationship Id="rId2" Type="http://schemas.openxmlformats.org/officeDocument/2006/relationships/image" Target="../media/b36c20f90d764384fcc39f31018ff4344b5004f2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Relationship Id="rId2" Type="http://schemas.openxmlformats.org/officeDocument/2006/relationships/image" Target="../media/b36c20f90d764384fcc39f31018ff4344b5004f2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Relationship Id="rId2" Type="http://schemas.openxmlformats.org/officeDocument/2006/relationships/image" Target="../media/b36c20f90d764384fcc39f31018ff4344b5004f2.png"/>
<Relationship Id="rId3" Type="http://schemas.openxmlformats.org/officeDocument/2006/relationships/image" Target="../media/44e2ca879b71bef3ce05d264b46abb089fffb7d4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97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/>
              <a:t>Análisis de mtcars en 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/>
              <a:t>Reporte generado en RStudio con officer y flextable</a:t>
            </a:r>
          </a:p>
        </p:txBody>
      </p:sp>
      <p:pic>
        <p:nvPicPr>
          <p:cNvPr id="4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10058400" y="5486400"/>
            <a:ext cx="18288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0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Resumen Estadístico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Aquí se muestran estadísticas básicas de las variables más relevantes.</a:t>
            </a:r>
          </a:p>
        </p:txBody>
      </p:sp>
      <p:pic>
        <p:nvPicPr>
          <p:cNvPr id="4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10058400" y="5486400"/>
            <a:ext cx="1828800" cy="914400"/>
          </a:xfrm>
          <a:prstGeom prst="rect">
            <a:avLst/>
          </a:prstGeom>
        </p:spPr>
      </p:pic>
      <p:graphicFrame>
        <p:nvGraphicFramePr>
          <p:cNvPr id="5" name="Marcador de texto vertical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889833"/>
                <a:gridCol w="2364595"/>
                <a:gridCol w="524825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Municipio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colonia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Tlalpan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TORIELLO GUERRA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PEDREGAL DE CARRASCO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Tlalpan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TLALPAN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Tlalpan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ISIDRO FABELA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Tlalpan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 LORENZO HUIPULCO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EL RELOJ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INSURGENTES CUICUILCO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OLIMPICA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JOYAS DEL PEDREGAL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PEDREGAL DE SANTA URSULA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0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Gráfico: Cantidad de entregas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Este gráfico muestra la cantidad de entregas por colonia.</a:t>
            </a:r>
          </a:p>
        </p:txBody>
      </p:sp>
      <p:pic>
        <p:nvPicPr>
          <p:cNvPr id="4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10058400" y="5486400"/>
            <a:ext cx="1828800" cy="914400"/>
          </a:xfrm>
          <a:prstGeom prst="rect">
            <a:avLst/>
          </a:prstGeom>
        </p:spPr>
      </p:pic>
      <p:pic>
        <p:nvPicPr>
          <p:cNvPr id="5" name="Marcador de texto vertical 2" descr=""/>
          <p:cNvPicPr>
            <a:picLocks noGrp="1"/>
          </p:cNvPicPr>
          <p:nvPr>
            <p:ph type="body" orient="vert" idx="1"/>
          </p:nvPr>
        </p:nvPicPr>
        <p:blipFill>
          <a:blip cstate="print" r:embed="rId3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MARTINEZ DEFERIA FRANCISCO JAVIER</dc:creator>
  <cp:lastModifiedBy/>
  <cp:revision>1</cp:revision>
  <dcterms:created xsi:type="dcterms:W3CDTF">2025-03-13T17:41:43Z</dcterms:created>
  <dcterms:modified xsi:type="dcterms:W3CDTF">2025-03-19T10:51:04Z</dcterms:modified>
</cp:coreProperties>
</file>