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d23f4f366c09b345e3dcff408f32a513b6a4d14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05453"/>
                <a:gridCol w="2838129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AVANTE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EDUCACION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PASEOS DE TAXQUENA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CAMPESTRE CHURUBUSCO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PETROLERA TAXQUENA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EMILIANO ZAPATA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Coyoacán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ALIANZA POPULAR REVOLUCIONARIA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Iztapalapa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ANDRES TOMATLAN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Iztapalapa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GRANJAS ESMERALDA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607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2025-03-19T10:51:12Z</dcterms:modified>
</cp:coreProperties>
</file>