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b36c20f90d764384fcc39f31018ff4344b5004f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Relationship Id="rId3" Type="http://schemas.openxmlformats.org/officeDocument/2006/relationships/image" Target="../media/35f6d1f15b4e9ad216cd699a037c28da1af3355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Análisis de mtcars en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Reporte generado en RStudio con officer y flextable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Aquí se muestran estadísticas básicas de las variables más relevantes.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graphicFrame>
        <p:nvGraphicFramePr>
          <p:cNvPr id="5" name="Marcador de texto vertical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936217"/>
                <a:gridCol w="2279261"/>
                <a:gridCol w="524825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JARDINES DEL SUR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MARCOS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XALTOCAN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MARIA TEPEPAN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LORENZO LA CEBADA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PASEOS DEL SUR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SANTIAGO TEPALCATLALPAN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CRUZ XOCHITEPEC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 PEDRO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88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Xochimilco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TIERRA NUEVA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Gráfico: Cantidad de entregas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Este gráfico muestra la cantidad de entregas por colonia.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pic>
        <p:nvPicPr>
          <p:cNvPr id="5" name="Marcador de texto vertical 2" descr=""/>
          <p:cNvPicPr>
            <a:picLocks noGrp="1"/>
          </p:cNvPicPr>
          <p:nvPr>
            <p:ph type="body" orient="vert" idx="1"/>
          </p:nvPr>
        </p:nvPicPr>
        <p:blipFill>
          <a:blip cstate="print"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2025-03-19T10:51:18Z</dcterms:modified>
</cp:coreProperties>
</file>