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4B47-D549-9365-506D-10AEA3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292E6-23C3-B498-71A3-692E4F00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6FD39-9A03-357C-0F10-EE581CDA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831D-A795-26FB-5A62-26D466D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15A54-616E-DC22-9B17-94E94F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2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7367-9A39-B5D5-B2C5-8C74AF2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E23FF-76E3-42AF-53FD-FA928C8C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8CB85-F750-454E-5C15-EFDA537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8F060-48C3-CA08-1F3A-BEA48DD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BD9BD-C0D6-2E3D-EC88-A0C4372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3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07B43-10F7-0B70-FB39-07078846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2500BE-4660-F3F1-905A-D174C20E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034E-BEC3-F040-C7E6-28C6205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00586-EA95-5296-E742-CB1417FC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534CE-092D-9046-856B-109FE56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9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E13C-6375-B674-9240-F384F0DC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50CDC-393F-A487-000E-0BF91C0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EF400-6419-5436-E19A-831D0966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03333-4CBA-9873-4622-2DACF39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10B10-E1CC-B9EA-8FA2-6E08E22C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8360-4B63-CEA0-DDD2-9118C02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10244-C681-A0CA-6484-627F069C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A137F-3420-EE22-8EE2-2724444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A729-B2FA-E58F-ACED-D74385C2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5F41C-D91C-6EDB-06FB-550C3D5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9C9C-C418-32ED-D8B1-5F9BC8E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7E829-8D7C-955E-0B7B-6A6473A9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8AAF8-3EDC-D207-1A38-736E0871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E8E13-9FD5-BD4B-C13E-449C8DA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3FE31-FC7B-63A5-9EBD-B2D47622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7813F-4A2A-52CE-2F14-5D01056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4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4AFB-66B4-9600-FE3C-25D9717F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9F76D-BA5C-9B86-85AF-4431650A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AF1DF-48F1-97D3-CB2C-882395F0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473B4-7670-7CCA-D99F-C029DBBB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79B47-D7EC-E5BA-537F-9B5BC1AB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262C8-50A5-D3CF-B3A6-84144593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C3E5BB-E07A-A8B0-998B-3B0FE60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3A89C7-8F3D-B75F-D474-3A7444B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9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8A3-26F3-207E-8EA1-7A17305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A2633-46F4-489E-9134-6534B35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091C19-9BAF-DF04-5AF0-75D53A9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ABC0F-DA6B-A8E0-6F75-34EEC7E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9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85F24-FB9A-320D-A3BC-A118B91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422A2A-7CA6-6CA3-B6FA-C322832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D5B0C-C070-9856-20DB-B9DD695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A016-56A3-4D72-9BAC-F9B7B9E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71505-14E9-6975-A182-C89B06A0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E9B11-0368-BF3D-B901-7AE52D44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ABFC-2624-1F91-716A-E8ADF4D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2B699-52EE-D5C6-8C3C-91BFA5E4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9C83E-6FD0-34C5-C086-572AA68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0738-CC99-F931-1161-4646B10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BF37D-F1AA-89A1-0278-9AE971FF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EF3D9-7E01-58CB-A14F-8C6F2DD5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D9821-A563-C0A4-9D87-02A3F6E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EE1-5EBB-9794-3613-F4B329A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36B9C-A152-5228-7929-1222464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75A60E-0D98-8FB3-7B32-B4CAB4BC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CF7E8-2AB3-5A47-C5D8-063544ED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89D52-4EE0-6C63-D039-DDCDD13D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32CD4-656B-CC31-54A0-5C43E6B5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24360-2E06-287A-33DB-A6CE790C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5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36c20f90d764384fcc39f31018ff4344b5004f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2743200" y="457200"/>
            <a:ext cx="4572000" cy="9144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FFA5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Resumen Estadístico</a:t>
            </a:r>
          </a:p>
        </p:txBody>
      </p:sp>
      <p:sp>
        <p:nvSpPr>
          <p:cNvPr id="3" name=""/>
          <p:cNvSpPr>
            <a:spLocks noGrp="1"/>
          </p:cNvSpPr>
          <p:nvPr>
            <p:ph/>
          </p:nvPr>
        </p:nvSpPr>
        <p:spPr>
          <a:xfrm>
            <a:off x="914400" y="1371600"/>
            <a:ext cx="3657600" cy="2743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Cantidad total de registros: </a:t>
            </a: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16359</a:t>
            </a:r>
          </a:p>
        </p:txBody>
      </p:sp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3657600" y="1371600"/>
            <a:ext cx="3657600" cy="2743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Cantidad registros sin información: </a:t>
            </a: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6333</a:t>
            </a:r>
          </a:p>
        </p:txBody>
      </p:sp>
      <p:sp>
        <p:nvSpPr>
          <p:cNvPr id="5" name=""/>
          <p:cNvSpPr>
            <a:spLocks noGrp="1"/>
          </p:cNvSpPr>
          <p:nvPr>
            <p:ph/>
          </p:nvPr>
        </p:nvSpPr>
        <p:spPr>
          <a:xfrm>
            <a:off x="6400800" y="1371600"/>
            <a:ext cx="3657600" cy="2743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Cantidad registros con información: </a:t>
            </a: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10026</a:t>
            </a:r>
          </a:p>
        </p:txBody>
      </p:sp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457200" y="2286000"/>
          <a:ext cx="4114800" cy="2743200"/>
        </p:xfrm>
        <a:graphic>
          <a:graphicData uri="http://schemas.openxmlformats.org/drawingml/2006/table">
            <a:tbl>
              <a:tblPr/>
              <a:tblGrid>
                <a:gridCol w="912616"/>
                <a:gridCol w="1968483"/>
                <a:gridCol w="555658"/>
              </a:tblGrid>
              <a:tr h="38833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GRANJAS COAPA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Iztapalapa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LOMAS ESTRELLA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CAFETALES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SANTA CECILIA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VILLA COAPA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VILLA QUIETUD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CAMPESTRE COYOACAN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 MIRADOR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CARMEN SERDAN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LOS SAUCES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0" y="2286000"/>
          <a:ext cx="4114800" cy="2743200"/>
        </p:xfrm>
        <a:graphic>
          <a:graphicData uri="http://schemas.openxmlformats.org/drawingml/2006/table">
            <a:tbl>
              <a:tblPr/>
              <a:tblGrid>
                <a:gridCol w="912616"/>
                <a:gridCol w="2838129"/>
                <a:gridCol w="555658"/>
              </a:tblGrid>
              <a:tr h="38833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HACIENDAS DE COYOACAN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LOS CEDROS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EX HACIENDA COAPA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NARCISO MENDOZA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RESIDENCIAL ACOXPA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LAS CAMPANAS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MAGISTERIAL COAPA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LOS GIRASOLES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NUEVA ORIENTAL COAPA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ALIANZA POPULAR REVOLUCIONARIA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8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82880" y="182880"/>
            <a:ext cx="3657600" cy="2743200"/>
          </a:xfrm>
          <a:prstGeom prst="rect">
            <a:avLst/>
          </a:prstGeom>
        </p:spPr>
      </p:pic>
      <p:pic>
        <p:nvPicPr>
          <p:cNvPr id="9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7315200" y="5943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MARTINEZ DEFERIA FRANCISCO JAVIER</dc:creator>
  <cp:lastModifiedBy/>
  <cp:revision>1</cp:revision>
  <dcterms:created xsi:type="dcterms:W3CDTF">2025-03-13T17:41:43Z</dcterms:created>
  <dcterms:modified xsi:type="dcterms:W3CDTF">2025-03-20T16:36:29Z</dcterms:modified>
</cp:coreProperties>
</file>