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6c20f90d764384fcc39f31018ff4344b5004f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2743200" y="457200"/>
            <a:ext cx="4572000" cy="9144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9144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total de registros: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10636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36576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registros sin información: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3968</a:t>
            </a:r>
          </a:p>
        </p:txBody>
      </p:sp>
      <p:sp>
        <p:nvSpPr>
          <p:cNvPr id="5" name=""/>
          <p:cNvSpPr>
            <a:spLocks noGrp="1"/>
          </p:cNvSpPr>
          <p:nvPr>
            <p:ph/>
          </p:nvPr>
        </p:nvSpPr>
        <p:spPr>
          <a:xfrm>
            <a:off x="64008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registros con información: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6668</a:t>
            </a:r>
          </a:p>
        </p:txBody>
      </p:sp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457200" y="2286000"/>
          <a:ext cx="4114800" cy="2743200"/>
        </p:xfrm>
        <a:graphic>
          <a:graphicData uri="http://schemas.openxmlformats.org/drawingml/2006/table">
            <a:tbl>
              <a:tblPr/>
              <a:tblGrid>
                <a:gridCol w="912616"/>
                <a:gridCol w="2838129"/>
                <a:gridCol w="555658"/>
              </a:tblGrid>
              <a:tr h="38833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AVANTE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ESPARTACO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JARDINES DE COYOACAN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LOS GIRASOLES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ALIANZA POPULAR REVOLUCIONARIA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VILLA COAPA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LOS OLIVOS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CAMPESTRE COYOACAN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NUEVA ORIENTAL COAPA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EDUCACION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0" y="2286000"/>
          <a:ext cx="4114800" cy="2743200"/>
        </p:xfrm>
        <a:graphic>
          <a:graphicData uri="http://schemas.openxmlformats.org/drawingml/2006/table">
            <a:tbl>
              <a:tblPr/>
              <a:tblGrid>
                <a:gridCol w="912616"/>
                <a:gridCol w="2054158"/>
                <a:gridCol w="555658"/>
              </a:tblGrid>
              <a:tr h="38833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PRADOS DE COYOACAN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FLORESTA COYOACAN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VERGEL DE COYOACAN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GRANJAS COAPA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LAS CAMPANAS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CARMEN SERDAN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NARCISO MENDOZA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ARBOLEDAS DEL SUR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 RELOJ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VILLA LAZARO CARDENAS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8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82880" y="182880"/>
            <a:ext cx="3657600" cy="2743200"/>
          </a:xfrm>
          <a:prstGeom prst="rect">
            <a:avLst/>
          </a:prstGeom>
        </p:spPr>
      </p:pic>
      <p:pic>
        <p:nvPicPr>
          <p:cNvPr id="9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7315200" y="5943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2025-03-20T16:36:39Z</dcterms:modified>
</cp:coreProperties>
</file>