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c20f90d764384fcc39f31018ff4344b5004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2743200" y="457200"/>
            <a:ext cx="4572000" cy="9144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144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total de registros: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8463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36576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sin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2570</a:t>
            </a:r>
          </a:p>
        </p:txBody>
      </p:sp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64008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con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5893</a:t>
            </a:r>
          </a:p>
        </p:txBody>
      </p:sp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36217"/>
                <a:gridCol w="2279261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JARDINES DEL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MARCOS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XALTOCAN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MARIA TEPEPAN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LORENZO LA CEBADA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PASEOS DEL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SANTIAGO TEPALCATLALPAN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XOCHITEPEC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PEDRO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TIERRA NUEVA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36217"/>
                <a:gridCol w="2480762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HUICHAPAN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FUENTES DE TEPEPAN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JUAN TEPEPAN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AMPLIACION TEPEPAN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POTRERO DE SAN BERNARDINO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 PERITAS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BARTOLO EL CHICO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ANTONIO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NARCISO MENDOZA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" y="182880"/>
            <a:ext cx="3657600" cy="2743200"/>
          </a:xfrm>
          <a:prstGeom prst="rect">
            <a:avLst/>
          </a:prstGeom>
        </p:spPr>
      </p:pic>
      <p:pic>
        <p:nvPicPr>
          <p:cNvPr id="9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7315200" y="5943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2025-03-20T16:36:51Z</dcterms:modified>
</cp:coreProperties>
</file>