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3" r:id="rId5"/>
    <p:sldMasterId id="2147483734" r:id="rId6"/>
    <p:sldMasterId id="214748373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5143500" cx="9144000"/>
  <p:notesSz cx="6858000" cy="9144000"/>
  <p:embeddedFontLst>
    <p:embeddedFont>
      <p:font typeface="Archivo ExtraBold"/>
      <p:bold r:id="rId29"/>
      <p:boldItalic r:id="rId30"/>
    </p:embeddedFont>
    <p:embeddedFont>
      <p:font typeface="Assistant"/>
      <p:regular r:id="rId31"/>
      <p:bold r:id="rId32"/>
    </p:embeddedFont>
    <p:embeddedFont>
      <p:font typeface="Bebas Neue"/>
      <p:regular r:id="rId33"/>
    </p:embeddedFont>
    <p:embeddedFont>
      <p:font typeface="Archiv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CCA890-3064-46DC-85FF-0AA7B0A995D4}">
  <a:tblStyle styleId="{16CCA890-3064-46DC-85FF-0AA7B0A995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DE300F8-907E-49FD-95C5-86E66A4B973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chivoExtraBold-bold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Assistant-regular.fntdata"/><Relationship Id="rId30" Type="http://schemas.openxmlformats.org/officeDocument/2006/relationships/font" Target="fonts/ArchivoExtraBold-boldItalic.fntdata"/><Relationship Id="rId11" Type="http://schemas.openxmlformats.org/officeDocument/2006/relationships/slide" Target="slides/slide3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2.xml"/><Relationship Id="rId32" Type="http://schemas.openxmlformats.org/officeDocument/2006/relationships/font" Target="fonts/Assistant-bold.fntdata"/><Relationship Id="rId13" Type="http://schemas.openxmlformats.org/officeDocument/2006/relationships/slide" Target="slides/slide5.xml"/><Relationship Id="rId35" Type="http://schemas.openxmlformats.org/officeDocument/2006/relationships/font" Target="fonts/Archivo-bold.fntdata"/><Relationship Id="rId12" Type="http://schemas.openxmlformats.org/officeDocument/2006/relationships/slide" Target="slides/slide4.xml"/><Relationship Id="rId34" Type="http://schemas.openxmlformats.org/officeDocument/2006/relationships/font" Target="fonts/Archivo-regular.fntdata"/><Relationship Id="rId15" Type="http://schemas.openxmlformats.org/officeDocument/2006/relationships/slide" Target="slides/slide7.xml"/><Relationship Id="rId37" Type="http://schemas.openxmlformats.org/officeDocument/2006/relationships/font" Target="fonts/Archivo-boldItalic.fntdata"/><Relationship Id="rId14" Type="http://schemas.openxmlformats.org/officeDocument/2006/relationships/slide" Target="slides/slide6.xml"/><Relationship Id="rId36" Type="http://schemas.openxmlformats.org/officeDocument/2006/relationships/font" Target="fonts/Archivo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31879c3b247_2_13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31879c3b247_2_13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31879c3b247_2_13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31879c3b247_2_13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Francisco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31879c3b247_2_13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31879c3b247_2_13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31ab463ee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31ab463ee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31b5595dca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31b5595dca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Francisco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31ab463eec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31ab463eec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31abb07515b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31abb07515b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31abb07515b_7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31abb07515b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31879c3b247_2_13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31879c3b247_2_13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31abb07515b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31abb07515b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31aab79f8c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31aab79f8c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31879c3b247_2_13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31879c3b247_2_13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Uriel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31aab79f8c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31aab79f8c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31879c3b247_2_13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31879c3b247_2_13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31879c3b247_2_13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31879c3b247_2_13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31aab79f8c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31aab79f8c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31879c3b247_2_13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31879c3b247_2_13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Francisco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31abb07515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31abb07515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Francisco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31879c3b247_2_14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31879c3b247_2_14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Francisco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31879c3b247_2_13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31879c3b247_2_13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Francisco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993148" y="2319577"/>
            <a:ext cx="8144237" cy="6648789"/>
            <a:chOff x="3993148" y="2319577"/>
            <a:chExt cx="8144237" cy="6648789"/>
          </a:xfrm>
        </p:grpSpPr>
        <p:sp>
          <p:nvSpPr>
            <p:cNvPr id="55" name="Google Shape;55;p14"/>
            <p:cNvSpPr/>
            <p:nvPr/>
          </p:nvSpPr>
          <p:spPr>
            <a:xfrm flipH="1" rot="-7373547">
              <a:off x="6686843" y="37185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 flipH="1" rot="-7373547">
              <a:off x="4668006" y="3363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14"/>
          <p:cNvGrpSpPr/>
          <p:nvPr/>
        </p:nvGrpSpPr>
        <p:grpSpPr>
          <a:xfrm>
            <a:off x="-4226835" y="-364285"/>
            <a:ext cx="6864805" cy="7906762"/>
            <a:chOff x="-4226835" y="-364285"/>
            <a:chExt cx="6864805" cy="7906762"/>
          </a:xfrm>
        </p:grpSpPr>
        <p:sp>
          <p:nvSpPr>
            <p:cNvPr id="58" name="Google Shape;58;p14"/>
            <p:cNvSpPr/>
            <p:nvPr/>
          </p:nvSpPr>
          <p:spPr>
            <a:xfrm rot="-9479323">
              <a:off x="-3612777" y="377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9479323">
              <a:off x="-2751572" y="2594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4"/>
          <p:cNvGrpSpPr/>
          <p:nvPr/>
        </p:nvGrpSpPr>
        <p:grpSpPr>
          <a:xfrm>
            <a:off x="4784682" y="-3746717"/>
            <a:ext cx="7837286" cy="7451417"/>
            <a:chOff x="4784682" y="-3746717"/>
            <a:chExt cx="7837286" cy="7451417"/>
          </a:xfrm>
        </p:grpSpPr>
        <p:sp>
          <p:nvSpPr>
            <p:cNvPr id="61" name="Google Shape;61;p14"/>
            <p:cNvSpPr/>
            <p:nvPr/>
          </p:nvSpPr>
          <p:spPr>
            <a:xfrm flipH="1" rot="8937730">
              <a:off x="5526852" y="-28164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 flipH="1" rot="8937730">
              <a:off x="7104038" y="-1431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solidFill>
                  <a:srgbClr val="21252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/>
          <p:nvPr/>
        </p:nvSpPr>
        <p:spPr>
          <a:xfrm>
            <a:off x="1139600" y="3970863"/>
            <a:ext cx="1691775" cy="464875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961475" y="2402248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254273" y="1081523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>
            <a:off x="-47075" y="5003475"/>
            <a:ext cx="9190925" cy="160970"/>
          </a:xfrm>
          <a:custGeom>
            <a:rect b="b" l="l" r="r" t="t"/>
            <a:pathLst>
              <a:path extrusionOk="0" h="12783" w="256479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 flipH="1" rot="-10141765">
            <a:off x="106953" y="-4010039"/>
            <a:ext cx="8930086" cy="6604389"/>
            <a:chOff x="-2468832" y="-3843712"/>
            <a:chExt cx="8930314" cy="6604558"/>
          </a:xfrm>
        </p:grpSpPr>
        <p:sp>
          <p:nvSpPr>
            <p:cNvPr id="71" name="Google Shape;71;p15"/>
            <p:cNvSpPr/>
            <p:nvPr/>
          </p:nvSpPr>
          <p:spPr>
            <a:xfrm flipH="1" rot="8937730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flipH="1" rot="8937730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5"/>
          <p:cNvGrpSpPr/>
          <p:nvPr/>
        </p:nvGrpSpPr>
        <p:grpSpPr>
          <a:xfrm flipH="1" rot="-7568947">
            <a:off x="5191855" y="1141063"/>
            <a:ext cx="6761666" cy="8234919"/>
            <a:chOff x="6288735" y="-306484"/>
            <a:chExt cx="6761537" cy="8234761"/>
          </a:xfrm>
        </p:grpSpPr>
        <p:sp>
          <p:nvSpPr>
            <p:cNvPr id="74" name="Google Shape;74;p15"/>
            <p:cNvSpPr/>
            <p:nvPr/>
          </p:nvSpPr>
          <p:spPr>
            <a:xfrm flipH="1" rot="-7373547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 rot="-7373547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5"/>
          <p:cNvGrpSpPr/>
          <p:nvPr/>
        </p:nvGrpSpPr>
        <p:grpSpPr>
          <a:xfrm rot="-10107785">
            <a:off x="-4113594" y="455349"/>
            <a:ext cx="7666376" cy="7117367"/>
            <a:chOff x="-3875080" y="1222752"/>
            <a:chExt cx="7666345" cy="7117338"/>
          </a:xfrm>
        </p:grpSpPr>
        <p:sp>
          <p:nvSpPr>
            <p:cNvPr id="77" name="Google Shape;77;p15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5"/>
          <p:cNvSpPr txBox="1"/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15"/>
          <p:cNvSpPr txBox="1"/>
          <p:nvPr>
            <p:ph hasCustomPrompt="1"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i="1" sz="11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15"/>
          <p:cNvGrpSpPr/>
          <p:nvPr/>
        </p:nvGrpSpPr>
        <p:grpSpPr>
          <a:xfrm>
            <a:off x="0" y="4107207"/>
            <a:ext cx="9196991" cy="1066170"/>
            <a:chOff x="0" y="4107232"/>
            <a:chExt cx="9143957" cy="1066170"/>
          </a:xfrm>
        </p:grpSpPr>
        <p:sp>
          <p:nvSpPr>
            <p:cNvPr id="83" name="Google Shape;83;p15"/>
            <p:cNvSpPr/>
            <p:nvPr/>
          </p:nvSpPr>
          <p:spPr>
            <a:xfrm>
              <a:off x="0" y="4107232"/>
              <a:ext cx="9142358" cy="441029"/>
            </a:xfrm>
            <a:custGeom>
              <a:rect b="b" l="l" r="r" t="t"/>
              <a:pathLst>
                <a:path extrusionOk="0" h="10281" w="213121">
                  <a:moveTo>
                    <a:pt x="1" y="1"/>
                  </a:moveTo>
                  <a:lnTo>
                    <a:pt x="1" y="10281"/>
                  </a:lnTo>
                  <a:lnTo>
                    <a:pt x="213121" y="10281"/>
                  </a:lnTo>
                  <a:lnTo>
                    <a:pt x="213121" y="3950"/>
                  </a:lnTo>
                  <a:lnTo>
                    <a:pt x="213121" y="1"/>
                  </a:lnTo>
                  <a:lnTo>
                    <a:pt x="209334" y="1"/>
                  </a:lnTo>
                  <a:lnTo>
                    <a:pt x="209334" y="3950"/>
                  </a:lnTo>
                  <a:lnTo>
                    <a:pt x="208738" y="3950"/>
                  </a:lnTo>
                  <a:lnTo>
                    <a:pt x="208738" y="1516"/>
                  </a:lnTo>
                  <a:lnTo>
                    <a:pt x="204951" y="1516"/>
                  </a:lnTo>
                  <a:lnTo>
                    <a:pt x="204951" y="3950"/>
                  </a:lnTo>
                  <a:lnTo>
                    <a:pt x="203869" y="3950"/>
                  </a:lnTo>
                  <a:lnTo>
                    <a:pt x="203869" y="1"/>
                  </a:lnTo>
                  <a:lnTo>
                    <a:pt x="201975" y="1"/>
                  </a:lnTo>
                  <a:lnTo>
                    <a:pt x="201975" y="3950"/>
                  </a:lnTo>
                  <a:lnTo>
                    <a:pt x="201110" y="3950"/>
                  </a:lnTo>
                  <a:lnTo>
                    <a:pt x="201110" y="1"/>
                  </a:lnTo>
                  <a:lnTo>
                    <a:pt x="192831" y="1"/>
                  </a:lnTo>
                  <a:lnTo>
                    <a:pt x="192831" y="3950"/>
                  </a:lnTo>
                  <a:lnTo>
                    <a:pt x="191533" y="3950"/>
                  </a:lnTo>
                  <a:lnTo>
                    <a:pt x="191533" y="1516"/>
                  </a:lnTo>
                  <a:lnTo>
                    <a:pt x="183201" y="1516"/>
                  </a:lnTo>
                  <a:lnTo>
                    <a:pt x="183201" y="3950"/>
                  </a:lnTo>
                  <a:lnTo>
                    <a:pt x="182714" y="3950"/>
                  </a:lnTo>
                  <a:lnTo>
                    <a:pt x="182714" y="1"/>
                  </a:lnTo>
                  <a:lnTo>
                    <a:pt x="178926" y="1"/>
                  </a:lnTo>
                  <a:lnTo>
                    <a:pt x="178926" y="3950"/>
                  </a:lnTo>
                  <a:lnTo>
                    <a:pt x="178331" y="3950"/>
                  </a:lnTo>
                  <a:lnTo>
                    <a:pt x="178331" y="1516"/>
                  </a:lnTo>
                  <a:lnTo>
                    <a:pt x="174544" y="1516"/>
                  </a:lnTo>
                  <a:lnTo>
                    <a:pt x="174544" y="3950"/>
                  </a:lnTo>
                  <a:lnTo>
                    <a:pt x="173462" y="3950"/>
                  </a:lnTo>
                  <a:lnTo>
                    <a:pt x="173462" y="1"/>
                  </a:lnTo>
                  <a:lnTo>
                    <a:pt x="171568" y="1"/>
                  </a:lnTo>
                  <a:lnTo>
                    <a:pt x="171568" y="3950"/>
                  </a:lnTo>
                  <a:lnTo>
                    <a:pt x="164372" y="3950"/>
                  </a:lnTo>
                  <a:lnTo>
                    <a:pt x="164372" y="1"/>
                  </a:lnTo>
                  <a:lnTo>
                    <a:pt x="160531" y="1"/>
                  </a:lnTo>
                  <a:lnTo>
                    <a:pt x="160531" y="3950"/>
                  </a:lnTo>
                  <a:lnTo>
                    <a:pt x="159936" y="3950"/>
                  </a:lnTo>
                  <a:lnTo>
                    <a:pt x="159936" y="1"/>
                  </a:lnTo>
                  <a:lnTo>
                    <a:pt x="156094" y="1"/>
                  </a:lnTo>
                  <a:lnTo>
                    <a:pt x="156094" y="3950"/>
                  </a:lnTo>
                  <a:lnTo>
                    <a:pt x="155499" y="3950"/>
                  </a:lnTo>
                  <a:lnTo>
                    <a:pt x="155499" y="1516"/>
                  </a:lnTo>
                  <a:lnTo>
                    <a:pt x="151712" y="1516"/>
                  </a:lnTo>
                  <a:lnTo>
                    <a:pt x="151712" y="3950"/>
                  </a:lnTo>
                  <a:lnTo>
                    <a:pt x="150630" y="3950"/>
                  </a:lnTo>
                  <a:lnTo>
                    <a:pt x="150630" y="1"/>
                  </a:lnTo>
                  <a:lnTo>
                    <a:pt x="148736" y="1"/>
                  </a:lnTo>
                  <a:lnTo>
                    <a:pt x="148736" y="3950"/>
                  </a:lnTo>
                  <a:lnTo>
                    <a:pt x="147870" y="3950"/>
                  </a:lnTo>
                  <a:lnTo>
                    <a:pt x="147870" y="1"/>
                  </a:lnTo>
                  <a:lnTo>
                    <a:pt x="139592" y="1"/>
                  </a:lnTo>
                  <a:lnTo>
                    <a:pt x="139592" y="3950"/>
                  </a:lnTo>
                  <a:lnTo>
                    <a:pt x="138294" y="3950"/>
                  </a:lnTo>
                  <a:lnTo>
                    <a:pt x="138294" y="1516"/>
                  </a:lnTo>
                  <a:lnTo>
                    <a:pt x="130015" y="1516"/>
                  </a:lnTo>
                  <a:lnTo>
                    <a:pt x="130015" y="3950"/>
                  </a:lnTo>
                  <a:lnTo>
                    <a:pt x="129529" y="3950"/>
                  </a:lnTo>
                  <a:lnTo>
                    <a:pt x="129529" y="1"/>
                  </a:lnTo>
                  <a:lnTo>
                    <a:pt x="125687" y="1"/>
                  </a:lnTo>
                  <a:lnTo>
                    <a:pt x="125687" y="3950"/>
                  </a:lnTo>
                  <a:lnTo>
                    <a:pt x="125092" y="3950"/>
                  </a:lnTo>
                  <a:lnTo>
                    <a:pt x="125092" y="1516"/>
                  </a:lnTo>
                  <a:lnTo>
                    <a:pt x="121305" y="1516"/>
                  </a:lnTo>
                  <a:lnTo>
                    <a:pt x="121305" y="3950"/>
                  </a:lnTo>
                  <a:lnTo>
                    <a:pt x="120222" y="3950"/>
                  </a:lnTo>
                  <a:lnTo>
                    <a:pt x="120222" y="1"/>
                  </a:lnTo>
                  <a:lnTo>
                    <a:pt x="118329" y="1"/>
                  </a:lnTo>
                  <a:lnTo>
                    <a:pt x="118329" y="3950"/>
                  </a:lnTo>
                  <a:lnTo>
                    <a:pt x="111133" y="3950"/>
                  </a:lnTo>
                  <a:lnTo>
                    <a:pt x="111133" y="1"/>
                  </a:lnTo>
                  <a:lnTo>
                    <a:pt x="107345" y="1"/>
                  </a:lnTo>
                  <a:lnTo>
                    <a:pt x="107345" y="3950"/>
                  </a:lnTo>
                  <a:lnTo>
                    <a:pt x="105830" y="3950"/>
                  </a:lnTo>
                  <a:lnTo>
                    <a:pt x="105830" y="1"/>
                  </a:lnTo>
                  <a:lnTo>
                    <a:pt x="101989" y="1"/>
                  </a:lnTo>
                  <a:lnTo>
                    <a:pt x="101989" y="3950"/>
                  </a:lnTo>
                  <a:lnTo>
                    <a:pt x="101394" y="3950"/>
                  </a:lnTo>
                  <a:lnTo>
                    <a:pt x="101394" y="1516"/>
                  </a:lnTo>
                  <a:lnTo>
                    <a:pt x="97607" y="1516"/>
                  </a:lnTo>
                  <a:lnTo>
                    <a:pt x="97607" y="3950"/>
                  </a:lnTo>
                  <a:lnTo>
                    <a:pt x="96524" y="3950"/>
                  </a:lnTo>
                  <a:lnTo>
                    <a:pt x="96524" y="1"/>
                  </a:lnTo>
                  <a:lnTo>
                    <a:pt x="94631" y="1"/>
                  </a:lnTo>
                  <a:lnTo>
                    <a:pt x="94631" y="3950"/>
                  </a:lnTo>
                  <a:lnTo>
                    <a:pt x="93765" y="3950"/>
                  </a:lnTo>
                  <a:lnTo>
                    <a:pt x="93765" y="1"/>
                  </a:lnTo>
                  <a:lnTo>
                    <a:pt x="85487" y="1"/>
                  </a:lnTo>
                  <a:lnTo>
                    <a:pt x="85487" y="3950"/>
                  </a:lnTo>
                  <a:lnTo>
                    <a:pt x="84188" y="3950"/>
                  </a:lnTo>
                  <a:lnTo>
                    <a:pt x="84188" y="1516"/>
                  </a:lnTo>
                  <a:lnTo>
                    <a:pt x="75910" y="1516"/>
                  </a:lnTo>
                  <a:lnTo>
                    <a:pt x="75910" y="3950"/>
                  </a:lnTo>
                  <a:lnTo>
                    <a:pt x="75423" y="3950"/>
                  </a:lnTo>
                  <a:lnTo>
                    <a:pt x="75423" y="1"/>
                  </a:lnTo>
                  <a:lnTo>
                    <a:pt x="71582" y="1"/>
                  </a:lnTo>
                  <a:lnTo>
                    <a:pt x="71582" y="3950"/>
                  </a:lnTo>
                  <a:lnTo>
                    <a:pt x="70987" y="3950"/>
                  </a:lnTo>
                  <a:lnTo>
                    <a:pt x="70987" y="1516"/>
                  </a:lnTo>
                  <a:lnTo>
                    <a:pt x="67199" y="1516"/>
                  </a:lnTo>
                  <a:lnTo>
                    <a:pt x="67199" y="3950"/>
                  </a:lnTo>
                  <a:lnTo>
                    <a:pt x="66117" y="3950"/>
                  </a:lnTo>
                  <a:lnTo>
                    <a:pt x="66117" y="1"/>
                  </a:lnTo>
                  <a:lnTo>
                    <a:pt x="64224" y="1"/>
                  </a:lnTo>
                  <a:lnTo>
                    <a:pt x="64224" y="3950"/>
                  </a:lnTo>
                  <a:lnTo>
                    <a:pt x="57028" y="3950"/>
                  </a:lnTo>
                  <a:lnTo>
                    <a:pt x="57028" y="1"/>
                  </a:lnTo>
                  <a:lnTo>
                    <a:pt x="53186" y="1"/>
                  </a:lnTo>
                  <a:lnTo>
                    <a:pt x="53186" y="3950"/>
                  </a:lnTo>
                  <a:lnTo>
                    <a:pt x="52591" y="3950"/>
                  </a:lnTo>
                  <a:lnTo>
                    <a:pt x="52591" y="1"/>
                  </a:lnTo>
                  <a:lnTo>
                    <a:pt x="48750" y="1"/>
                  </a:lnTo>
                  <a:lnTo>
                    <a:pt x="48750" y="3950"/>
                  </a:lnTo>
                  <a:lnTo>
                    <a:pt x="48154" y="3950"/>
                  </a:lnTo>
                  <a:lnTo>
                    <a:pt x="48154" y="1516"/>
                  </a:lnTo>
                  <a:lnTo>
                    <a:pt x="44367" y="1516"/>
                  </a:lnTo>
                  <a:lnTo>
                    <a:pt x="44367" y="3950"/>
                  </a:lnTo>
                  <a:lnTo>
                    <a:pt x="43285" y="3950"/>
                  </a:lnTo>
                  <a:lnTo>
                    <a:pt x="43285" y="1"/>
                  </a:lnTo>
                  <a:lnTo>
                    <a:pt x="41391" y="1"/>
                  </a:lnTo>
                  <a:lnTo>
                    <a:pt x="41391" y="3950"/>
                  </a:lnTo>
                  <a:lnTo>
                    <a:pt x="40526" y="3950"/>
                  </a:lnTo>
                  <a:lnTo>
                    <a:pt x="40526" y="1"/>
                  </a:lnTo>
                  <a:lnTo>
                    <a:pt x="32248" y="1"/>
                  </a:lnTo>
                  <a:lnTo>
                    <a:pt x="32248" y="3950"/>
                  </a:lnTo>
                  <a:lnTo>
                    <a:pt x="30949" y="3950"/>
                  </a:lnTo>
                  <a:lnTo>
                    <a:pt x="30949" y="1516"/>
                  </a:lnTo>
                  <a:lnTo>
                    <a:pt x="22671" y="1516"/>
                  </a:lnTo>
                  <a:lnTo>
                    <a:pt x="22671" y="3950"/>
                  </a:lnTo>
                  <a:lnTo>
                    <a:pt x="22184" y="3950"/>
                  </a:lnTo>
                  <a:lnTo>
                    <a:pt x="22184" y="1"/>
                  </a:lnTo>
                  <a:lnTo>
                    <a:pt x="18343" y="1"/>
                  </a:lnTo>
                  <a:lnTo>
                    <a:pt x="18343" y="3950"/>
                  </a:lnTo>
                  <a:lnTo>
                    <a:pt x="17801" y="3950"/>
                  </a:lnTo>
                  <a:lnTo>
                    <a:pt x="17801" y="1516"/>
                  </a:lnTo>
                  <a:lnTo>
                    <a:pt x="13960" y="1516"/>
                  </a:lnTo>
                  <a:lnTo>
                    <a:pt x="13960" y="3950"/>
                  </a:lnTo>
                  <a:lnTo>
                    <a:pt x="12878" y="3950"/>
                  </a:lnTo>
                  <a:lnTo>
                    <a:pt x="12878" y="1"/>
                  </a:lnTo>
                  <a:lnTo>
                    <a:pt x="10984" y="1"/>
                  </a:lnTo>
                  <a:lnTo>
                    <a:pt x="10984" y="3950"/>
                  </a:lnTo>
                  <a:lnTo>
                    <a:pt x="3788" y="3950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0" y="4537850"/>
              <a:ext cx="9143957" cy="635553"/>
            </a:xfrm>
            <a:custGeom>
              <a:rect b="b" l="l" r="r" t="t"/>
              <a:pathLst>
                <a:path extrusionOk="0" h="19100" w="213121">
                  <a:moveTo>
                    <a:pt x="1" y="1"/>
                  </a:moveTo>
                  <a:lnTo>
                    <a:pt x="1" y="19100"/>
                  </a:lnTo>
                  <a:lnTo>
                    <a:pt x="213121" y="19100"/>
                  </a:lnTo>
                  <a:lnTo>
                    <a:pt x="213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60006" y="4849321"/>
              <a:ext cx="8693626" cy="33"/>
            </a:xfrm>
            <a:custGeom>
              <a:rect b="b" l="l" r="r" t="t"/>
              <a:pathLst>
                <a:path extrusionOk="0" fill="none" h="1" w="202625">
                  <a:moveTo>
                    <a:pt x="1" y="1"/>
                  </a:moveTo>
                  <a:lnTo>
                    <a:pt x="202624" y="1"/>
                  </a:lnTo>
                </a:path>
              </a:pathLst>
            </a:custGeom>
            <a:noFill/>
            <a:ln cap="flat" cmpd="sng" w="32475">
              <a:solidFill>
                <a:schemeClr val="accent4"/>
              </a:solidFill>
              <a:prstDash val="solid"/>
              <a:miter lim="5410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/>
          <p:nvPr/>
        </p:nvSpPr>
        <p:spPr>
          <a:xfrm>
            <a:off x="472101" y="765650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309399" y="125762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75800" y="308126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6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91" name="Google Shape;91;p16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94" name="Google Shape;94;p16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97" name="Google Shape;97;p16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103" name="Google Shape;103;p17"/>
            <p:cNvSpPr/>
            <p:nvPr/>
          </p:nvSpPr>
          <p:spPr>
            <a:xfrm flipH="1" rot="-7373547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 flipH="1" rot="-7373547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106" name="Google Shape;106;p17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109" name="Google Shape;109;p17"/>
            <p:cNvSpPr/>
            <p:nvPr/>
          </p:nvSpPr>
          <p:spPr>
            <a:xfrm flipH="1" rot="8937730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flipH="1" rot="8937730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7"/>
          <p:cNvSpPr txBox="1"/>
          <p:nvPr>
            <p:ph type="title"/>
          </p:nvPr>
        </p:nvSpPr>
        <p:spPr>
          <a:xfrm>
            <a:off x="803743" y="2334744"/>
            <a:ext cx="2931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15550" y="2746350"/>
            <a:ext cx="32562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2" type="title"/>
          </p:nvPr>
        </p:nvSpPr>
        <p:spPr>
          <a:xfrm>
            <a:off x="4605782" y="2334744"/>
            <a:ext cx="2931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3" type="subTitle"/>
          </p:nvPr>
        </p:nvSpPr>
        <p:spPr>
          <a:xfrm>
            <a:off x="4517600" y="2746350"/>
            <a:ext cx="32562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5" name="Google Shape;115;p1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0" name="Google Shape;120;p18"/>
          <p:cNvGrpSpPr/>
          <p:nvPr/>
        </p:nvGrpSpPr>
        <p:grpSpPr>
          <a:xfrm flipH="1">
            <a:off x="2489786" y="1980291"/>
            <a:ext cx="8612913" cy="6820461"/>
            <a:chOff x="105897" y="2478041"/>
            <a:chExt cx="8612913" cy="6820461"/>
          </a:xfrm>
        </p:grpSpPr>
        <p:sp>
          <p:nvSpPr>
            <p:cNvPr id="121" name="Google Shape;121;p18"/>
            <p:cNvSpPr/>
            <p:nvPr/>
          </p:nvSpPr>
          <p:spPr>
            <a:xfrm flipH="1" rot="-7373547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 flipH="1" rot="-7373547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8"/>
          <p:cNvGrpSpPr/>
          <p:nvPr/>
        </p:nvGrpSpPr>
        <p:grpSpPr>
          <a:xfrm flipH="1">
            <a:off x="-3563219" y="-3467298"/>
            <a:ext cx="7418870" cy="7678213"/>
            <a:chOff x="11683645" y="2355302"/>
            <a:chExt cx="7418870" cy="7678213"/>
          </a:xfrm>
        </p:grpSpPr>
        <p:sp>
          <p:nvSpPr>
            <p:cNvPr id="124" name="Google Shape;124;p18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8"/>
          <p:cNvGrpSpPr/>
          <p:nvPr/>
        </p:nvGrpSpPr>
        <p:grpSpPr>
          <a:xfrm flipH="1">
            <a:off x="4544801" y="-3994000"/>
            <a:ext cx="8308564" cy="6479858"/>
            <a:chOff x="-8619394" y="1263425"/>
            <a:chExt cx="8308564" cy="6479858"/>
          </a:xfrm>
        </p:grpSpPr>
        <p:sp>
          <p:nvSpPr>
            <p:cNvPr id="127" name="Google Shape;127;p18"/>
            <p:cNvSpPr/>
            <p:nvPr/>
          </p:nvSpPr>
          <p:spPr>
            <a:xfrm flipH="1" rot="8937730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 flipH="1" rot="8937730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9"/>
          <p:cNvGrpSpPr/>
          <p:nvPr/>
        </p:nvGrpSpPr>
        <p:grpSpPr>
          <a:xfrm>
            <a:off x="105897" y="2478041"/>
            <a:ext cx="8612913" cy="6820461"/>
            <a:chOff x="105897" y="2478041"/>
            <a:chExt cx="8612913" cy="6820461"/>
          </a:xfrm>
        </p:grpSpPr>
        <p:sp>
          <p:nvSpPr>
            <p:cNvPr id="131" name="Google Shape;131;p19"/>
            <p:cNvSpPr/>
            <p:nvPr/>
          </p:nvSpPr>
          <p:spPr>
            <a:xfrm flipH="1" rot="-7373547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 flipH="1" rot="-7373547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9"/>
          <p:cNvGrpSpPr/>
          <p:nvPr/>
        </p:nvGrpSpPr>
        <p:grpSpPr>
          <a:xfrm>
            <a:off x="5434495" y="-3768023"/>
            <a:ext cx="7418870" cy="7678213"/>
            <a:chOff x="11683645" y="2355302"/>
            <a:chExt cx="7418870" cy="7678213"/>
          </a:xfrm>
        </p:grpSpPr>
        <p:sp>
          <p:nvSpPr>
            <p:cNvPr id="134" name="Google Shape;134;p19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19"/>
          <p:cNvGrpSpPr/>
          <p:nvPr/>
        </p:nvGrpSpPr>
        <p:grpSpPr>
          <a:xfrm>
            <a:off x="-2287694" y="-3994000"/>
            <a:ext cx="8308564" cy="6479858"/>
            <a:chOff x="-8619394" y="1263425"/>
            <a:chExt cx="8308564" cy="6479858"/>
          </a:xfrm>
        </p:grpSpPr>
        <p:sp>
          <p:nvSpPr>
            <p:cNvPr id="137" name="Google Shape;137;p19"/>
            <p:cNvSpPr/>
            <p:nvPr/>
          </p:nvSpPr>
          <p:spPr>
            <a:xfrm flipH="1" rot="8937730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 flipH="1" rot="8937730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1169675" y="1719650"/>
            <a:ext cx="3479400" cy="682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1093475" y="2546375"/>
            <a:ext cx="4097400" cy="8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1" name="Google Shape;141;p19"/>
          <p:cNvCxnSpPr/>
          <p:nvPr/>
        </p:nvCxnSpPr>
        <p:spPr>
          <a:xfrm>
            <a:off x="-47050" y="544306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0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146" name="Google Shape;146;p20"/>
            <p:cNvSpPr/>
            <p:nvPr/>
          </p:nvSpPr>
          <p:spPr>
            <a:xfrm flipH="1" rot="-7373547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 flipH="1" rot="-7373547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0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149" name="Google Shape;149;p20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20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152" name="Google Shape;152;p20"/>
            <p:cNvSpPr/>
            <p:nvPr/>
          </p:nvSpPr>
          <p:spPr>
            <a:xfrm flipH="1" rot="8937730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 flipH="1" rot="8937730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0"/>
          <p:cNvSpPr txBox="1"/>
          <p:nvPr>
            <p:ph type="title"/>
          </p:nvPr>
        </p:nvSpPr>
        <p:spPr>
          <a:xfrm>
            <a:off x="2418225" y="1012075"/>
            <a:ext cx="5556600" cy="210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55" name="Google Shape;155;p20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/>
          <p:nvPr/>
        </p:nvSpPr>
        <p:spPr>
          <a:xfrm>
            <a:off x="6099284" y="3526532"/>
            <a:ext cx="759417" cy="338998"/>
          </a:xfrm>
          <a:custGeom>
            <a:rect b="b" l="l" r="r" t="t"/>
            <a:pathLst>
              <a:path extrusionOk="0" h="2396" w="5367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56375" y="1580248"/>
            <a:ext cx="1416016" cy="38910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6764172" y="4108742"/>
            <a:ext cx="875381" cy="240778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2066487" y="2588902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1"/>
          <p:cNvGrpSpPr/>
          <p:nvPr/>
        </p:nvGrpSpPr>
        <p:grpSpPr>
          <a:xfrm>
            <a:off x="-2468832" y="-3843712"/>
            <a:ext cx="8930314" cy="6604558"/>
            <a:chOff x="-2468832" y="-3843712"/>
            <a:chExt cx="8930314" cy="6604558"/>
          </a:xfrm>
        </p:grpSpPr>
        <p:sp>
          <p:nvSpPr>
            <p:cNvPr id="163" name="Google Shape;163;p21"/>
            <p:cNvSpPr/>
            <p:nvPr/>
          </p:nvSpPr>
          <p:spPr>
            <a:xfrm flipH="1" rot="8937730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 flipH="1" rot="8937730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6288735" y="-306484"/>
            <a:ext cx="6761537" cy="8234761"/>
            <a:chOff x="6288735" y="-306484"/>
            <a:chExt cx="6761537" cy="8234761"/>
          </a:xfrm>
        </p:grpSpPr>
        <p:sp>
          <p:nvSpPr>
            <p:cNvPr id="166" name="Google Shape;166;p21"/>
            <p:cNvSpPr/>
            <p:nvPr/>
          </p:nvSpPr>
          <p:spPr>
            <a:xfrm flipH="1" rot="-7373547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flipH="1" rot="-7373547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21"/>
          <p:cNvGrpSpPr/>
          <p:nvPr/>
        </p:nvGrpSpPr>
        <p:grpSpPr>
          <a:xfrm>
            <a:off x="-3875080" y="1222752"/>
            <a:ext cx="7666345" cy="7117338"/>
            <a:chOff x="-3875080" y="1222752"/>
            <a:chExt cx="7666345" cy="7117338"/>
          </a:xfrm>
        </p:grpSpPr>
        <p:sp>
          <p:nvSpPr>
            <p:cNvPr id="169" name="Google Shape;169;p21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1"/>
          <p:cNvSpPr txBox="1"/>
          <p:nvPr>
            <p:ph type="title"/>
          </p:nvPr>
        </p:nvSpPr>
        <p:spPr>
          <a:xfrm>
            <a:off x="1879064" y="2754010"/>
            <a:ext cx="3776400" cy="62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2" name="Google Shape;172;p21"/>
          <p:cNvSpPr txBox="1"/>
          <p:nvPr>
            <p:ph idx="1" type="subTitle"/>
          </p:nvPr>
        </p:nvSpPr>
        <p:spPr>
          <a:xfrm>
            <a:off x="1783450" y="3475803"/>
            <a:ext cx="5589900" cy="7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1"/>
          <p:cNvSpPr/>
          <p:nvPr/>
        </p:nvSpPr>
        <p:spPr>
          <a:xfrm>
            <a:off x="1207938" y="1376050"/>
            <a:ext cx="1691775" cy="464875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6715350" y="1501923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5298150" y="2095552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2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179" name="Google Shape;179;p22"/>
            <p:cNvSpPr/>
            <p:nvPr/>
          </p:nvSpPr>
          <p:spPr>
            <a:xfrm flipH="1" rot="-7373547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 flipH="1" rot="-7373547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22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182" name="Google Shape;182;p22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22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185" name="Google Shape;185;p22"/>
            <p:cNvSpPr/>
            <p:nvPr/>
          </p:nvSpPr>
          <p:spPr>
            <a:xfrm flipH="1" rot="8937730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 flipH="1" rot="8937730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739975" y="941525"/>
            <a:ext cx="4369800" cy="1355700"/>
          </a:xfrm>
          <a:prstGeom prst="rect">
            <a:avLst/>
          </a:prstGeom>
          <a:solidFill>
            <a:srgbClr val="161519">
              <a:alpha val="666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</a:lstStyle>
          <a:p/>
        </p:txBody>
      </p:sp>
      <p:cxnSp>
        <p:nvCxnSpPr>
          <p:cNvPr id="188" name="Google Shape;188;p22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hasCustomPrompt="1" type="title"/>
          </p:nvPr>
        </p:nvSpPr>
        <p:spPr>
          <a:xfrm>
            <a:off x="1117800" y="1322500"/>
            <a:ext cx="6908400" cy="17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513825" y="3158950"/>
            <a:ext cx="5389500" cy="50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3" name="Google Shape;193;p23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194" name="Google Shape;194;p23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23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197" name="Google Shape;197;p23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3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200" name="Google Shape;200;p23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2" name="Google Shape;202;p23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3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3"/>
          <p:cNvSpPr/>
          <p:nvPr/>
        </p:nvSpPr>
        <p:spPr>
          <a:xfrm>
            <a:off x="1267450" y="3759611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322650" y="3873686"/>
            <a:ext cx="1497221" cy="411414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3478636" y="614948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5"/>
          <p:cNvGrpSpPr/>
          <p:nvPr/>
        </p:nvGrpSpPr>
        <p:grpSpPr>
          <a:xfrm>
            <a:off x="3799235" y="2435377"/>
            <a:ext cx="8220712" cy="6596164"/>
            <a:chOff x="3799235" y="2435377"/>
            <a:chExt cx="8220712" cy="6596164"/>
          </a:xfrm>
        </p:grpSpPr>
        <p:sp>
          <p:nvSpPr>
            <p:cNvPr id="210" name="Google Shape;210;p25"/>
            <p:cNvSpPr/>
            <p:nvPr/>
          </p:nvSpPr>
          <p:spPr>
            <a:xfrm flipH="1" rot="-7373547">
              <a:off x="6569405" y="37817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 flipH="1" rot="-7373547">
              <a:off x="4474094" y="34793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-3791755" y="-2230748"/>
            <a:ext cx="6366120" cy="7945913"/>
            <a:chOff x="-10496805" y="2886777"/>
            <a:chExt cx="6366120" cy="7945913"/>
          </a:xfrm>
        </p:grpSpPr>
        <p:sp>
          <p:nvSpPr>
            <p:cNvPr id="213" name="Google Shape;213;p25"/>
            <p:cNvSpPr/>
            <p:nvPr/>
          </p:nvSpPr>
          <p:spPr>
            <a:xfrm rot="-9479323">
              <a:off x="-9520227" y="58851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 rot="-9479323">
              <a:off x="-9882747" y="36284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4867370" y="-4071642"/>
            <a:ext cx="8069311" cy="7536917"/>
            <a:chOff x="-8909405" y="115483"/>
            <a:chExt cx="8069311" cy="7536917"/>
          </a:xfrm>
        </p:grpSpPr>
        <p:sp>
          <p:nvSpPr>
            <p:cNvPr id="216" name="Google Shape;216;p25"/>
            <p:cNvSpPr/>
            <p:nvPr/>
          </p:nvSpPr>
          <p:spPr>
            <a:xfrm flipH="1" rot="8937730">
              <a:off x="-8167235" y="10457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 flipH="1" rot="8937730">
              <a:off x="-6358024" y="2516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5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2" type="title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1" type="subTitle"/>
          </p:nvPr>
        </p:nvSpPr>
        <p:spPr>
          <a:xfrm>
            <a:off x="1149588" y="223960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hasCustomPrompt="1" idx="3" type="title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25"/>
          <p:cNvSpPr txBox="1"/>
          <p:nvPr>
            <p:ph idx="4" type="title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5" type="subTitle"/>
          </p:nvPr>
        </p:nvSpPr>
        <p:spPr>
          <a:xfrm>
            <a:off x="4816242" y="223960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hasCustomPrompt="1" idx="6" type="title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25"/>
          <p:cNvSpPr txBox="1"/>
          <p:nvPr>
            <p:ph idx="7" type="title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8" type="subTitle"/>
          </p:nvPr>
        </p:nvSpPr>
        <p:spPr>
          <a:xfrm>
            <a:off x="1149588" y="393335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hasCustomPrompt="1" idx="9" type="title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25"/>
          <p:cNvSpPr txBox="1"/>
          <p:nvPr>
            <p:ph idx="13" type="title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14" type="subTitle"/>
          </p:nvPr>
        </p:nvSpPr>
        <p:spPr>
          <a:xfrm>
            <a:off x="4816242" y="393335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hasCustomPrompt="1" idx="15" type="title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cxnSp>
        <p:nvCxnSpPr>
          <p:cNvPr id="231" name="Google Shape;231;p25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5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5"/>
          <p:cNvCxnSpPr/>
          <p:nvPr/>
        </p:nvCxnSpPr>
        <p:spPr>
          <a:xfrm rot="10800000">
            <a:off x="-47050" y="462260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6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36" name="Google Shape;236;p26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39" name="Google Shape;239;p26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26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42" name="Google Shape;242;p26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6"/>
          <p:cNvSpPr txBox="1"/>
          <p:nvPr>
            <p:ph type="title"/>
          </p:nvPr>
        </p:nvSpPr>
        <p:spPr>
          <a:xfrm>
            <a:off x="8045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1" type="subTitle"/>
          </p:nvPr>
        </p:nvSpPr>
        <p:spPr>
          <a:xfrm>
            <a:off x="7155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6"/>
          <p:cNvSpPr txBox="1"/>
          <p:nvPr>
            <p:ph idx="2" type="title"/>
          </p:nvPr>
        </p:nvSpPr>
        <p:spPr>
          <a:xfrm>
            <a:off x="33313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idx="3" type="subTitle"/>
          </p:nvPr>
        </p:nvSpPr>
        <p:spPr>
          <a:xfrm>
            <a:off x="32423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6"/>
          <p:cNvSpPr txBox="1"/>
          <p:nvPr>
            <p:ph idx="4" type="title"/>
          </p:nvPr>
        </p:nvSpPr>
        <p:spPr>
          <a:xfrm>
            <a:off x="58581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idx="5" type="subTitle"/>
          </p:nvPr>
        </p:nvSpPr>
        <p:spPr>
          <a:xfrm>
            <a:off x="57691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6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1" name="Google Shape;251;p2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7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254" name="Google Shape;254;p27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7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257" name="Google Shape;257;p27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27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260" name="Google Shape;260;p27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7"/>
          <p:cNvSpPr txBox="1"/>
          <p:nvPr>
            <p:ph type="title"/>
          </p:nvPr>
        </p:nvSpPr>
        <p:spPr>
          <a:xfrm>
            <a:off x="11773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27"/>
          <p:cNvSpPr txBox="1"/>
          <p:nvPr>
            <p:ph idx="1" type="subTitle"/>
          </p:nvPr>
        </p:nvSpPr>
        <p:spPr>
          <a:xfrm>
            <a:off x="10884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2" type="title"/>
          </p:nvPr>
        </p:nvSpPr>
        <p:spPr>
          <a:xfrm>
            <a:off x="37041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>
            <p:ph idx="3" type="subTitle"/>
          </p:nvPr>
        </p:nvSpPr>
        <p:spPr>
          <a:xfrm>
            <a:off x="36152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7"/>
          <p:cNvSpPr txBox="1"/>
          <p:nvPr>
            <p:ph idx="4" type="title"/>
          </p:nvPr>
        </p:nvSpPr>
        <p:spPr>
          <a:xfrm>
            <a:off x="62309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27"/>
          <p:cNvSpPr txBox="1"/>
          <p:nvPr>
            <p:ph idx="5" type="subTitle"/>
          </p:nvPr>
        </p:nvSpPr>
        <p:spPr>
          <a:xfrm>
            <a:off x="61420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7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69" name="Google Shape;269;p27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4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/>
          <p:nvPr/>
        </p:nvSpPr>
        <p:spPr>
          <a:xfrm>
            <a:off x="7593125" y="2480186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8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75" name="Google Shape;275;p28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8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78" name="Google Shape;278;p2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8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81" name="Google Shape;281;p28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8"/>
          <p:cNvSpPr txBox="1"/>
          <p:nvPr>
            <p:ph type="title"/>
          </p:nvPr>
        </p:nvSpPr>
        <p:spPr>
          <a:xfrm>
            <a:off x="4284385" y="1405410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28"/>
          <p:cNvSpPr txBox="1"/>
          <p:nvPr>
            <p:ph idx="1" type="subTitle"/>
          </p:nvPr>
        </p:nvSpPr>
        <p:spPr>
          <a:xfrm>
            <a:off x="4189345" y="1888800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8"/>
          <p:cNvSpPr txBox="1"/>
          <p:nvPr>
            <p:ph idx="2" type="title"/>
          </p:nvPr>
        </p:nvSpPr>
        <p:spPr>
          <a:xfrm>
            <a:off x="4284385" y="255848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8"/>
          <p:cNvSpPr txBox="1"/>
          <p:nvPr>
            <p:ph idx="3" type="subTitle"/>
          </p:nvPr>
        </p:nvSpPr>
        <p:spPr>
          <a:xfrm>
            <a:off x="4189345" y="3041875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8"/>
          <p:cNvSpPr txBox="1"/>
          <p:nvPr>
            <p:ph idx="4" type="title"/>
          </p:nvPr>
        </p:nvSpPr>
        <p:spPr>
          <a:xfrm>
            <a:off x="4284385" y="3711560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8" name="Google Shape;288;p28"/>
          <p:cNvSpPr txBox="1"/>
          <p:nvPr>
            <p:ph idx="5" type="subTitle"/>
          </p:nvPr>
        </p:nvSpPr>
        <p:spPr>
          <a:xfrm>
            <a:off x="4189345" y="4194950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8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0" name="Google Shape;290;p2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8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8"/>
          <p:cNvSpPr/>
          <p:nvPr/>
        </p:nvSpPr>
        <p:spPr>
          <a:xfrm>
            <a:off x="2087275" y="1905536"/>
            <a:ext cx="1497221" cy="411414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191361" y="3788148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_4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1168800" y="22583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29"/>
          <p:cNvSpPr txBox="1"/>
          <p:nvPr>
            <p:ph idx="1" type="subTitle"/>
          </p:nvPr>
        </p:nvSpPr>
        <p:spPr>
          <a:xfrm>
            <a:off x="1079853" y="27122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9"/>
          <p:cNvSpPr txBox="1"/>
          <p:nvPr>
            <p:ph idx="2" type="title"/>
          </p:nvPr>
        </p:nvSpPr>
        <p:spPr>
          <a:xfrm>
            <a:off x="3695600" y="28679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" name="Google Shape;299;p29"/>
          <p:cNvSpPr txBox="1"/>
          <p:nvPr>
            <p:ph idx="3" type="subTitle"/>
          </p:nvPr>
        </p:nvSpPr>
        <p:spPr>
          <a:xfrm>
            <a:off x="3606653" y="33218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9"/>
          <p:cNvSpPr txBox="1"/>
          <p:nvPr>
            <p:ph idx="4" type="title"/>
          </p:nvPr>
        </p:nvSpPr>
        <p:spPr>
          <a:xfrm>
            <a:off x="6222400" y="34775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29"/>
          <p:cNvSpPr txBox="1"/>
          <p:nvPr>
            <p:ph idx="5" type="subTitle"/>
          </p:nvPr>
        </p:nvSpPr>
        <p:spPr>
          <a:xfrm>
            <a:off x="6133453" y="39314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9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3" name="Google Shape;303;p29"/>
          <p:cNvGrpSpPr/>
          <p:nvPr/>
        </p:nvGrpSpPr>
        <p:grpSpPr>
          <a:xfrm flipH="1" rot="-6507401">
            <a:off x="5280396" y="-1911055"/>
            <a:ext cx="8541080" cy="6545742"/>
            <a:chOff x="2810973" y="6645577"/>
            <a:chExt cx="8540749" cy="6545489"/>
          </a:xfrm>
        </p:grpSpPr>
        <p:sp>
          <p:nvSpPr>
            <p:cNvPr id="304" name="Google Shape;304;p29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29"/>
          <p:cNvGrpSpPr/>
          <p:nvPr/>
        </p:nvGrpSpPr>
        <p:grpSpPr>
          <a:xfrm rot="-2700000">
            <a:off x="-2742223" y="-4251242"/>
            <a:ext cx="7808030" cy="7141843"/>
            <a:chOff x="-16071160" y="5014390"/>
            <a:chExt cx="7808105" cy="7141912"/>
          </a:xfrm>
        </p:grpSpPr>
        <p:sp>
          <p:nvSpPr>
            <p:cNvPr id="307" name="Google Shape;307;p2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29"/>
          <p:cNvGrpSpPr/>
          <p:nvPr/>
        </p:nvGrpSpPr>
        <p:grpSpPr>
          <a:xfrm rot="-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10" name="Google Shape;310;p29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2" name="Google Shape;312;p29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9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_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317" name="Google Shape;317;p30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3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320" name="Google Shape;320;p3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3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323" name="Google Shape;323;p30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30"/>
          <p:cNvSpPr txBox="1"/>
          <p:nvPr>
            <p:ph type="title"/>
          </p:nvPr>
        </p:nvSpPr>
        <p:spPr>
          <a:xfrm>
            <a:off x="7640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30"/>
          <p:cNvSpPr txBox="1"/>
          <p:nvPr>
            <p:ph idx="1" type="subTitle"/>
          </p:nvPr>
        </p:nvSpPr>
        <p:spPr>
          <a:xfrm>
            <a:off x="7640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0"/>
          <p:cNvSpPr txBox="1"/>
          <p:nvPr>
            <p:ph idx="2" type="title"/>
          </p:nvPr>
        </p:nvSpPr>
        <p:spPr>
          <a:xfrm>
            <a:off x="32908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30"/>
          <p:cNvSpPr txBox="1"/>
          <p:nvPr>
            <p:ph idx="3" type="subTitle"/>
          </p:nvPr>
        </p:nvSpPr>
        <p:spPr>
          <a:xfrm>
            <a:off x="32908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0"/>
          <p:cNvSpPr txBox="1"/>
          <p:nvPr>
            <p:ph idx="4" type="title"/>
          </p:nvPr>
        </p:nvSpPr>
        <p:spPr>
          <a:xfrm>
            <a:off x="58176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30"/>
          <p:cNvSpPr txBox="1"/>
          <p:nvPr>
            <p:ph idx="5" type="subTitle"/>
          </p:nvPr>
        </p:nvSpPr>
        <p:spPr>
          <a:xfrm>
            <a:off x="58176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0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32" name="Google Shape;332;p3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0"/>
          <p:cNvSpPr txBox="1"/>
          <p:nvPr>
            <p:ph hasCustomPrompt="1" idx="7" type="title"/>
          </p:nvPr>
        </p:nvSpPr>
        <p:spPr>
          <a:xfrm>
            <a:off x="7640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34" name="Google Shape;334;p30"/>
          <p:cNvSpPr txBox="1"/>
          <p:nvPr>
            <p:ph hasCustomPrompt="1" idx="8" type="title"/>
          </p:nvPr>
        </p:nvSpPr>
        <p:spPr>
          <a:xfrm>
            <a:off x="32908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35" name="Google Shape;335;p30"/>
          <p:cNvSpPr txBox="1"/>
          <p:nvPr>
            <p:ph hasCustomPrompt="1" idx="9" type="title"/>
          </p:nvPr>
        </p:nvSpPr>
        <p:spPr>
          <a:xfrm>
            <a:off x="58176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2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1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38" name="Google Shape;338;p31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1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41" name="Google Shape;341;p3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1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44" name="Google Shape;344;p31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1"/>
          <p:cNvSpPr txBox="1"/>
          <p:nvPr>
            <p:ph type="title"/>
          </p:nvPr>
        </p:nvSpPr>
        <p:spPr>
          <a:xfrm>
            <a:off x="5317598" y="176182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7" name="Google Shape;347;p31"/>
          <p:cNvSpPr txBox="1"/>
          <p:nvPr>
            <p:ph idx="1" type="subTitle"/>
          </p:nvPr>
        </p:nvSpPr>
        <p:spPr>
          <a:xfrm>
            <a:off x="5234381" y="2217584"/>
            <a:ext cx="300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1"/>
          <p:cNvSpPr txBox="1"/>
          <p:nvPr>
            <p:ph idx="2" type="title"/>
          </p:nvPr>
        </p:nvSpPr>
        <p:spPr>
          <a:xfrm>
            <a:off x="5317598" y="306792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9" name="Google Shape;349;p31"/>
          <p:cNvSpPr txBox="1"/>
          <p:nvPr>
            <p:ph idx="3" type="subTitle"/>
          </p:nvPr>
        </p:nvSpPr>
        <p:spPr>
          <a:xfrm>
            <a:off x="5234381" y="3523684"/>
            <a:ext cx="300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1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32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353" name="Google Shape;353;p32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2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356" name="Google Shape;356;p32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32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359" name="Google Shape;359;p32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2"/>
          <p:cNvSpPr txBox="1"/>
          <p:nvPr>
            <p:ph type="title"/>
          </p:nvPr>
        </p:nvSpPr>
        <p:spPr>
          <a:xfrm>
            <a:off x="2368649" y="126917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32"/>
          <p:cNvSpPr txBox="1"/>
          <p:nvPr>
            <p:ph idx="1" type="subTitle"/>
          </p:nvPr>
        </p:nvSpPr>
        <p:spPr>
          <a:xfrm>
            <a:off x="1068138" y="1714600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32"/>
          <p:cNvSpPr txBox="1"/>
          <p:nvPr>
            <p:ph idx="2" type="title"/>
          </p:nvPr>
        </p:nvSpPr>
        <p:spPr>
          <a:xfrm>
            <a:off x="4654074" y="2097782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32"/>
          <p:cNvSpPr txBox="1"/>
          <p:nvPr>
            <p:ph idx="3" type="subTitle"/>
          </p:nvPr>
        </p:nvSpPr>
        <p:spPr>
          <a:xfrm>
            <a:off x="4654063" y="2543209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2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32"/>
          <p:cNvSpPr txBox="1"/>
          <p:nvPr>
            <p:ph idx="5" type="title"/>
          </p:nvPr>
        </p:nvSpPr>
        <p:spPr>
          <a:xfrm>
            <a:off x="2368649" y="292638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32"/>
          <p:cNvSpPr txBox="1"/>
          <p:nvPr>
            <p:ph idx="6" type="subTitle"/>
          </p:nvPr>
        </p:nvSpPr>
        <p:spPr>
          <a:xfrm>
            <a:off x="1068138" y="3371818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2"/>
          <p:cNvSpPr txBox="1"/>
          <p:nvPr>
            <p:ph idx="7" type="title"/>
          </p:nvPr>
        </p:nvSpPr>
        <p:spPr>
          <a:xfrm>
            <a:off x="4654074" y="375499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9" name="Google Shape;369;p32"/>
          <p:cNvSpPr txBox="1"/>
          <p:nvPr>
            <p:ph idx="8" type="subTitle"/>
          </p:nvPr>
        </p:nvSpPr>
        <p:spPr>
          <a:xfrm>
            <a:off x="4654063" y="4200428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4_2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3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72" name="Google Shape;372;p33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33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75" name="Google Shape;375;p33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3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78" name="Google Shape;378;p33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33"/>
          <p:cNvSpPr txBox="1"/>
          <p:nvPr>
            <p:ph type="title"/>
          </p:nvPr>
        </p:nvSpPr>
        <p:spPr>
          <a:xfrm>
            <a:off x="10290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1" name="Google Shape;381;p33"/>
          <p:cNvSpPr txBox="1"/>
          <p:nvPr>
            <p:ph idx="1" type="subTitle"/>
          </p:nvPr>
        </p:nvSpPr>
        <p:spPr>
          <a:xfrm>
            <a:off x="9400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33"/>
          <p:cNvSpPr txBox="1"/>
          <p:nvPr>
            <p:ph idx="2" type="title"/>
          </p:nvPr>
        </p:nvSpPr>
        <p:spPr>
          <a:xfrm>
            <a:off x="35558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3" name="Google Shape;383;p33"/>
          <p:cNvSpPr txBox="1"/>
          <p:nvPr>
            <p:ph idx="3" type="subTitle"/>
          </p:nvPr>
        </p:nvSpPr>
        <p:spPr>
          <a:xfrm>
            <a:off x="34668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33"/>
          <p:cNvSpPr txBox="1"/>
          <p:nvPr>
            <p:ph idx="4" type="title"/>
          </p:nvPr>
        </p:nvSpPr>
        <p:spPr>
          <a:xfrm>
            <a:off x="60826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5" name="Google Shape;385;p33"/>
          <p:cNvSpPr txBox="1"/>
          <p:nvPr>
            <p:ph idx="5" type="subTitle"/>
          </p:nvPr>
        </p:nvSpPr>
        <p:spPr>
          <a:xfrm>
            <a:off x="59936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3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33"/>
          <p:cNvSpPr txBox="1"/>
          <p:nvPr>
            <p:ph idx="7" type="title"/>
          </p:nvPr>
        </p:nvSpPr>
        <p:spPr>
          <a:xfrm>
            <a:off x="10349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8" name="Google Shape;388;p33"/>
          <p:cNvSpPr txBox="1"/>
          <p:nvPr>
            <p:ph idx="8" type="subTitle"/>
          </p:nvPr>
        </p:nvSpPr>
        <p:spPr>
          <a:xfrm>
            <a:off x="9459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3"/>
          <p:cNvSpPr txBox="1"/>
          <p:nvPr>
            <p:ph idx="9" type="title"/>
          </p:nvPr>
        </p:nvSpPr>
        <p:spPr>
          <a:xfrm>
            <a:off x="35617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0" name="Google Shape;390;p33"/>
          <p:cNvSpPr txBox="1"/>
          <p:nvPr>
            <p:ph idx="13" type="subTitle"/>
          </p:nvPr>
        </p:nvSpPr>
        <p:spPr>
          <a:xfrm>
            <a:off x="34727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3"/>
          <p:cNvSpPr txBox="1"/>
          <p:nvPr>
            <p:ph idx="14" type="title"/>
          </p:nvPr>
        </p:nvSpPr>
        <p:spPr>
          <a:xfrm>
            <a:off x="60885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2" name="Google Shape;392;p33"/>
          <p:cNvSpPr txBox="1"/>
          <p:nvPr>
            <p:ph idx="15" type="subTitle"/>
          </p:nvPr>
        </p:nvSpPr>
        <p:spPr>
          <a:xfrm>
            <a:off x="59995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95" name="Google Shape;395;p3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98" name="Google Shape;398;p3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01" name="Google Shape;401;p3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4"/>
          <p:cNvSpPr txBox="1"/>
          <p:nvPr>
            <p:ph idx="1" type="body"/>
          </p:nvPr>
        </p:nvSpPr>
        <p:spPr>
          <a:xfrm>
            <a:off x="711725" y="1722875"/>
            <a:ext cx="39108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404" name="Google Shape;404;p34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35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5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8" name="Google Shape;408;p3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09" name="Google Shape;409;p35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12" name="Google Shape;412;p3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3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15" name="Google Shape;415;p35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35"/>
          <p:cNvSpPr txBox="1"/>
          <p:nvPr>
            <p:ph type="title"/>
          </p:nvPr>
        </p:nvSpPr>
        <p:spPr>
          <a:xfrm>
            <a:off x="1033725" y="2156250"/>
            <a:ext cx="2840100" cy="58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5"/>
          <p:cNvSpPr txBox="1"/>
          <p:nvPr>
            <p:ph idx="1" type="subTitle"/>
          </p:nvPr>
        </p:nvSpPr>
        <p:spPr>
          <a:xfrm>
            <a:off x="929338" y="2901662"/>
            <a:ext cx="25986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5"/>
          <p:cNvSpPr/>
          <p:nvPr/>
        </p:nvSpPr>
        <p:spPr>
          <a:xfrm>
            <a:off x="-35925" y="4608025"/>
            <a:ext cx="9250022" cy="588294"/>
          </a:xfrm>
          <a:custGeom>
            <a:rect b="b" l="l" r="r" t="t"/>
            <a:pathLst>
              <a:path extrusionOk="0" h="7566" w="151789">
                <a:moveTo>
                  <a:pt x="0" y="1"/>
                </a:moveTo>
                <a:lnTo>
                  <a:pt x="151789" y="1"/>
                </a:lnTo>
                <a:lnTo>
                  <a:pt x="151789" y="7565"/>
                </a:lnTo>
                <a:lnTo>
                  <a:pt x="0" y="7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6398076" y="2325763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4769024" y="97357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1923900" y="89431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36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25" name="Google Shape;425;p36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28" name="Google Shape;428;p36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6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31" name="Google Shape;431;p36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3" name="Google Shape;433;p3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6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36"/>
          <p:cNvSpPr txBox="1"/>
          <p:nvPr>
            <p:ph type="title"/>
          </p:nvPr>
        </p:nvSpPr>
        <p:spPr>
          <a:xfrm>
            <a:off x="4329450" y="2155950"/>
            <a:ext cx="3075900" cy="58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36"/>
          <p:cNvSpPr txBox="1"/>
          <p:nvPr>
            <p:ph idx="1" type="subTitle"/>
          </p:nvPr>
        </p:nvSpPr>
        <p:spPr>
          <a:xfrm>
            <a:off x="4903690" y="2912188"/>
            <a:ext cx="25986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36"/>
          <p:cNvSpPr/>
          <p:nvPr/>
        </p:nvSpPr>
        <p:spPr>
          <a:xfrm>
            <a:off x="990350" y="621523"/>
            <a:ext cx="1416016" cy="38910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>
            <a:off x="7039822" y="505192"/>
            <a:ext cx="875381" cy="240778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6"/>
          <p:cNvSpPr/>
          <p:nvPr/>
        </p:nvSpPr>
        <p:spPr>
          <a:xfrm>
            <a:off x="5154325" y="1371677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37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42" name="Google Shape;442;p37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7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45" name="Google Shape;445;p37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7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48" name="Google Shape;448;p37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0" name="Google Shape;450;p3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37"/>
          <p:cNvSpPr txBox="1"/>
          <p:nvPr>
            <p:ph type="title"/>
          </p:nvPr>
        </p:nvSpPr>
        <p:spPr>
          <a:xfrm>
            <a:off x="713575" y="1982175"/>
            <a:ext cx="3703200" cy="54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3" name="Google Shape;453;p37"/>
          <p:cNvSpPr txBox="1"/>
          <p:nvPr>
            <p:ph idx="1" type="subTitle"/>
          </p:nvPr>
        </p:nvSpPr>
        <p:spPr>
          <a:xfrm>
            <a:off x="715447" y="2647950"/>
            <a:ext cx="3703200" cy="348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7"/>
          <p:cNvSpPr/>
          <p:nvPr/>
        </p:nvSpPr>
        <p:spPr>
          <a:xfrm>
            <a:off x="1272725" y="880453"/>
            <a:ext cx="2096617" cy="57612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1124300" y="3766148"/>
            <a:ext cx="1810183" cy="497899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601926" y="2571757"/>
            <a:ext cx="1651619" cy="407585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_1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8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59" name="Google Shape;459;p38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62" name="Google Shape;462;p38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65" name="Google Shape;465;p38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7" name="Google Shape;467;p3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38"/>
          <p:cNvSpPr txBox="1"/>
          <p:nvPr>
            <p:ph type="title"/>
          </p:nvPr>
        </p:nvSpPr>
        <p:spPr>
          <a:xfrm>
            <a:off x="998850" y="929675"/>
            <a:ext cx="3249300" cy="235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1" type="subTitle"/>
          </p:nvPr>
        </p:nvSpPr>
        <p:spPr>
          <a:xfrm>
            <a:off x="1075800" y="3369150"/>
            <a:ext cx="3644700" cy="795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0" name="Google Shape;470;p38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2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39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73" name="Google Shape;473;p39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9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6" name="Google Shape;476;p39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477" name="Google Shape;477;p39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480" name="Google Shape;480;p3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2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40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484" name="Google Shape;484;p40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40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487" name="Google Shape;487;p4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40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490" name="Google Shape;490;p40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2" name="Google Shape;492;p4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4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0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40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2_1_1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41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98" name="Google Shape;498;p41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41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01" name="Google Shape;501;p41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502" name="Google Shape;502;p41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505" name="Google Shape;505;p4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2_1_1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2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509" name="Google Shape;509;p42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2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2" name="Google Shape;512;p42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3" name="Google Shape;513;p42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514" name="Google Shape;514;p42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42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517" name="Google Shape;517;p42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9" name="Google Shape;519;p42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4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_2_1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3" name="Google Shape;523;p43"/>
          <p:cNvGrpSpPr/>
          <p:nvPr/>
        </p:nvGrpSpPr>
        <p:grpSpPr>
          <a:xfrm rot="-3081700">
            <a:off x="5062414" y="1332519"/>
            <a:ext cx="8540717" cy="6545464"/>
            <a:chOff x="2810973" y="6645577"/>
            <a:chExt cx="8540749" cy="6545489"/>
          </a:xfrm>
        </p:grpSpPr>
        <p:sp>
          <p:nvSpPr>
            <p:cNvPr id="524" name="Google Shape;524;p43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3"/>
          <p:cNvGrpSpPr/>
          <p:nvPr/>
        </p:nvGrpSpPr>
        <p:grpSpPr>
          <a:xfrm flipH="1" rot="2700000">
            <a:off x="-996223" y="-4312217"/>
            <a:ext cx="7808030" cy="7141843"/>
            <a:chOff x="-16071160" y="5014390"/>
            <a:chExt cx="7808105" cy="7141912"/>
          </a:xfrm>
        </p:grpSpPr>
        <p:sp>
          <p:nvSpPr>
            <p:cNvPr id="527" name="Google Shape;527;p43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3"/>
          <p:cNvGrpSpPr/>
          <p:nvPr/>
        </p:nvGrpSpPr>
        <p:grpSpPr>
          <a:xfrm flipH="1" rot="4910881">
            <a:off x="-3351002" y="796756"/>
            <a:ext cx="7179619" cy="8386906"/>
            <a:chOff x="-9622530" y="-1457817"/>
            <a:chExt cx="7179586" cy="8386867"/>
          </a:xfrm>
        </p:grpSpPr>
        <p:sp>
          <p:nvSpPr>
            <p:cNvPr id="530" name="Google Shape;530;p43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2" name="Google Shape;532;p43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43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_2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44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537" name="Google Shape;537;p44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44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40" name="Google Shape;540;p44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1" name="Google Shape;541;p44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542" name="Google Shape;542;p44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44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545" name="Google Shape;545;p44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4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7" name="Google Shape;547;p44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4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_2_1_1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1" name="Google Shape;551;p45"/>
          <p:cNvGrpSpPr/>
          <p:nvPr/>
        </p:nvGrpSpPr>
        <p:grpSpPr>
          <a:xfrm rot="-3689381">
            <a:off x="5311024" y="805969"/>
            <a:ext cx="8540446" cy="6545256"/>
            <a:chOff x="2810973" y="6645577"/>
            <a:chExt cx="8540749" cy="6545489"/>
          </a:xfrm>
        </p:grpSpPr>
        <p:sp>
          <p:nvSpPr>
            <p:cNvPr id="552" name="Google Shape;552;p45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5"/>
          <p:cNvGrpSpPr/>
          <p:nvPr/>
        </p:nvGrpSpPr>
        <p:grpSpPr>
          <a:xfrm rot="-1520869">
            <a:off x="-2280617" y="-4229167"/>
            <a:ext cx="7807883" cy="7141709"/>
            <a:chOff x="-16071160" y="5014390"/>
            <a:chExt cx="7808105" cy="7141912"/>
          </a:xfrm>
        </p:grpSpPr>
        <p:sp>
          <p:nvSpPr>
            <p:cNvPr id="555" name="Google Shape;555;p45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5"/>
          <p:cNvGrpSpPr/>
          <p:nvPr/>
        </p:nvGrpSpPr>
        <p:grpSpPr>
          <a:xfrm rot="-2700000">
            <a:off x="-3496062" y="1310129"/>
            <a:ext cx="7179517" cy="8386787"/>
            <a:chOff x="-9622530" y="-1457817"/>
            <a:chExt cx="7179586" cy="8386867"/>
          </a:xfrm>
        </p:grpSpPr>
        <p:sp>
          <p:nvSpPr>
            <p:cNvPr id="558" name="Google Shape;558;p45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0" name="Google Shape;560;p45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4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45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_1_1_1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46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65" name="Google Shape;565;p46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6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46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68" name="Google Shape;568;p46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6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46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71" name="Google Shape;571;p46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3" name="Google Shape;573;p4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46"/>
          <p:cNvSpPr txBox="1"/>
          <p:nvPr>
            <p:ph type="title"/>
          </p:nvPr>
        </p:nvSpPr>
        <p:spPr>
          <a:xfrm>
            <a:off x="872400" y="538250"/>
            <a:ext cx="3146100" cy="63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5" name="Google Shape;575;p46"/>
          <p:cNvSpPr txBox="1"/>
          <p:nvPr>
            <p:ph idx="1" type="subTitle"/>
          </p:nvPr>
        </p:nvSpPr>
        <p:spPr>
          <a:xfrm>
            <a:off x="867950" y="1346300"/>
            <a:ext cx="29679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46"/>
          <p:cNvSpPr/>
          <p:nvPr/>
        </p:nvSpPr>
        <p:spPr>
          <a:xfrm>
            <a:off x="4490473" y="3850650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5908009" y="75767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3683450" y="198791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6"/>
          <p:cNvSpPr txBox="1"/>
          <p:nvPr/>
        </p:nvSpPr>
        <p:spPr>
          <a:xfrm>
            <a:off x="872400" y="3356213"/>
            <a:ext cx="32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</a:t>
            </a:r>
            <a:r>
              <a:rPr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80" name="Google Shape;580;p46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_1_1_1_1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47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83" name="Google Shape;583;p47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7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86" name="Google Shape;586;p47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47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89" name="Google Shape;589;p47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1" name="Google Shape;591;p4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_1_1_1_1_1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48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595" name="Google Shape;595;p48"/>
            <p:cNvSpPr/>
            <p:nvPr/>
          </p:nvSpPr>
          <p:spPr>
            <a:xfrm flipH="1" rot="-7373547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8"/>
            <p:cNvSpPr/>
            <p:nvPr/>
          </p:nvSpPr>
          <p:spPr>
            <a:xfrm flipH="1" rot="-7373547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8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598" name="Google Shape;598;p48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8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48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601" name="Google Shape;601;p48"/>
            <p:cNvSpPr/>
            <p:nvPr/>
          </p:nvSpPr>
          <p:spPr>
            <a:xfrm flipH="1" rot="8937730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8"/>
            <p:cNvSpPr/>
            <p:nvPr/>
          </p:nvSpPr>
          <p:spPr>
            <a:xfrm flipH="1" rot="8937730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3" name="Google Shape;603;p4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48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_1_1_1_1_1_1_1_1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49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607" name="Google Shape;607;p49"/>
            <p:cNvSpPr/>
            <p:nvPr/>
          </p:nvSpPr>
          <p:spPr>
            <a:xfrm flipH="1" rot="-7373547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9"/>
            <p:cNvSpPr/>
            <p:nvPr/>
          </p:nvSpPr>
          <p:spPr>
            <a:xfrm flipH="1" rot="-7373547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49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610" name="Google Shape;610;p49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9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49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613" name="Google Shape;613;p49"/>
            <p:cNvSpPr/>
            <p:nvPr/>
          </p:nvSpPr>
          <p:spPr>
            <a:xfrm flipH="1" rot="8937730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9"/>
            <p:cNvSpPr/>
            <p:nvPr/>
          </p:nvSpPr>
          <p:spPr>
            <a:xfrm flipH="1" rot="8937730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5" name="Google Shape;615;p49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49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_1_1_1_1_1_1_1_1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50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620" name="Google Shape;620;p50"/>
            <p:cNvSpPr/>
            <p:nvPr/>
          </p:nvSpPr>
          <p:spPr>
            <a:xfrm flipH="1" rot="-7373547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0"/>
            <p:cNvSpPr/>
            <p:nvPr/>
          </p:nvSpPr>
          <p:spPr>
            <a:xfrm flipH="1" rot="-7373547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50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623" name="Google Shape;623;p50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50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626" name="Google Shape;626;p50"/>
            <p:cNvSpPr/>
            <p:nvPr/>
          </p:nvSpPr>
          <p:spPr>
            <a:xfrm flipH="1" rot="8937730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0"/>
            <p:cNvSpPr/>
            <p:nvPr/>
          </p:nvSpPr>
          <p:spPr>
            <a:xfrm flipH="1" rot="8937730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8" name="Google Shape;628;p50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5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52"/>
          <p:cNvGrpSpPr/>
          <p:nvPr/>
        </p:nvGrpSpPr>
        <p:grpSpPr>
          <a:xfrm>
            <a:off x="3993148" y="2319577"/>
            <a:ext cx="8144237" cy="6648789"/>
            <a:chOff x="3993148" y="2319577"/>
            <a:chExt cx="8144237" cy="6648789"/>
          </a:xfrm>
        </p:grpSpPr>
        <p:sp>
          <p:nvSpPr>
            <p:cNvPr id="635" name="Google Shape;635;p52"/>
            <p:cNvSpPr/>
            <p:nvPr/>
          </p:nvSpPr>
          <p:spPr>
            <a:xfrm flipH="1" rot="-7373547">
              <a:off x="6686843" y="37185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2"/>
            <p:cNvSpPr/>
            <p:nvPr/>
          </p:nvSpPr>
          <p:spPr>
            <a:xfrm flipH="1" rot="-7373547">
              <a:off x="4668006" y="3363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52"/>
          <p:cNvGrpSpPr/>
          <p:nvPr/>
        </p:nvGrpSpPr>
        <p:grpSpPr>
          <a:xfrm>
            <a:off x="-4226835" y="-364285"/>
            <a:ext cx="6864805" cy="7906762"/>
            <a:chOff x="-4226835" y="-364285"/>
            <a:chExt cx="6864805" cy="7906762"/>
          </a:xfrm>
        </p:grpSpPr>
        <p:sp>
          <p:nvSpPr>
            <p:cNvPr id="638" name="Google Shape;638;p52"/>
            <p:cNvSpPr/>
            <p:nvPr/>
          </p:nvSpPr>
          <p:spPr>
            <a:xfrm rot="-9479323">
              <a:off x="-3612777" y="377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2"/>
            <p:cNvSpPr/>
            <p:nvPr/>
          </p:nvSpPr>
          <p:spPr>
            <a:xfrm rot="-9479323">
              <a:off x="-2751572" y="2594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52"/>
          <p:cNvGrpSpPr/>
          <p:nvPr/>
        </p:nvGrpSpPr>
        <p:grpSpPr>
          <a:xfrm>
            <a:off x="4784682" y="-3746717"/>
            <a:ext cx="7837286" cy="7451417"/>
            <a:chOff x="4784682" y="-3746717"/>
            <a:chExt cx="7837286" cy="7451417"/>
          </a:xfrm>
        </p:grpSpPr>
        <p:sp>
          <p:nvSpPr>
            <p:cNvPr id="641" name="Google Shape;641;p52"/>
            <p:cNvSpPr/>
            <p:nvPr/>
          </p:nvSpPr>
          <p:spPr>
            <a:xfrm flipH="1" rot="8937730">
              <a:off x="5526852" y="-28164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2"/>
            <p:cNvSpPr/>
            <p:nvPr/>
          </p:nvSpPr>
          <p:spPr>
            <a:xfrm flipH="1" rot="8937730">
              <a:off x="7104038" y="-1431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3" name="Google Shape;643;p52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52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p52"/>
          <p:cNvSpPr txBox="1"/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solidFill>
                  <a:srgbClr val="21252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6" name="Google Shape;646;p52"/>
          <p:cNvSpPr txBox="1"/>
          <p:nvPr>
            <p:ph idx="1" type="subTitle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7" name="Google Shape;647;p52"/>
          <p:cNvSpPr/>
          <p:nvPr/>
        </p:nvSpPr>
        <p:spPr>
          <a:xfrm>
            <a:off x="1139600" y="3970863"/>
            <a:ext cx="1691775" cy="464875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2"/>
          <p:cNvSpPr/>
          <p:nvPr/>
        </p:nvSpPr>
        <p:spPr>
          <a:xfrm>
            <a:off x="5961475" y="2402248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2"/>
          <p:cNvSpPr/>
          <p:nvPr/>
        </p:nvSpPr>
        <p:spPr>
          <a:xfrm>
            <a:off x="7254273" y="1081523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2"/>
          <p:cNvSpPr/>
          <p:nvPr/>
        </p:nvSpPr>
        <p:spPr>
          <a:xfrm flipH="1">
            <a:off x="-47075" y="5003475"/>
            <a:ext cx="9190925" cy="160970"/>
          </a:xfrm>
          <a:custGeom>
            <a:rect b="b" l="l" r="r" t="t"/>
            <a:pathLst>
              <a:path extrusionOk="0" h="12783" w="256479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2" name="Google Shape;652;p53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3" name="Google Shape;653;p53"/>
          <p:cNvGrpSpPr/>
          <p:nvPr/>
        </p:nvGrpSpPr>
        <p:grpSpPr>
          <a:xfrm flipH="1" rot="-10141765">
            <a:off x="106953" y="-4010039"/>
            <a:ext cx="8930086" cy="6604389"/>
            <a:chOff x="-2468832" y="-3843712"/>
            <a:chExt cx="8930314" cy="6604558"/>
          </a:xfrm>
        </p:grpSpPr>
        <p:sp>
          <p:nvSpPr>
            <p:cNvPr id="654" name="Google Shape;654;p53"/>
            <p:cNvSpPr/>
            <p:nvPr/>
          </p:nvSpPr>
          <p:spPr>
            <a:xfrm flipH="1" rot="8937730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3"/>
            <p:cNvSpPr/>
            <p:nvPr/>
          </p:nvSpPr>
          <p:spPr>
            <a:xfrm flipH="1" rot="8937730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53"/>
          <p:cNvGrpSpPr/>
          <p:nvPr/>
        </p:nvGrpSpPr>
        <p:grpSpPr>
          <a:xfrm flipH="1" rot="-7568947">
            <a:off x="5191855" y="1141063"/>
            <a:ext cx="6761666" cy="8234919"/>
            <a:chOff x="6288735" y="-306484"/>
            <a:chExt cx="6761537" cy="8234761"/>
          </a:xfrm>
        </p:grpSpPr>
        <p:sp>
          <p:nvSpPr>
            <p:cNvPr id="657" name="Google Shape;657;p53"/>
            <p:cNvSpPr/>
            <p:nvPr/>
          </p:nvSpPr>
          <p:spPr>
            <a:xfrm flipH="1" rot="-7373547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3"/>
            <p:cNvSpPr/>
            <p:nvPr/>
          </p:nvSpPr>
          <p:spPr>
            <a:xfrm flipH="1" rot="-7373547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53"/>
          <p:cNvGrpSpPr/>
          <p:nvPr/>
        </p:nvGrpSpPr>
        <p:grpSpPr>
          <a:xfrm rot="-10107785">
            <a:off x="-4113594" y="455349"/>
            <a:ext cx="7666376" cy="7117367"/>
            <a:chOff x="-3875080" y="1222752"/>
            <a:chExt cx="7666345" cy="7117338"/>
          </a:xfrm>
        </p:grpSpPr>
        <p:sp>
          <p:nvSpPr>
            <p:cNvPr id="660" name="Google Shape;660;p53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3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53"/>
          <p:cNvSpPr txBox="1"/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3" name="Google Shape;663;p53"/>
          <p:cNvSpPr txBox="1"/>
          <p:nvPr>
            <p:ph hasCustomPrompt="1"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i="1" sz="11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4" name="Google Shape;664;p53"/>
          <p:cNvSpPr txBox="1"/>
          <p:nvPr>
            <p:ph idx="1" type="subTitle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65" name="Google Shape;665;p53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6" name="Google Shape;666;p53"/>
          <p:cNvGrpSpPr/>
          <p:nvPr/>
        </p:nvGrpSpPr>
        <p:grpSpPr>
          <a:xfrm>
            <a:off x="0" y="4107207"/>
            <a:ext cx="9196991" cy="1066170"/>
            <a:chOff x="0" y="4107232"/>
            <a:chExt cx="9143957" cy="1066170"/>
          </a:xfrm>
        </p:grpSpPr>
        <p:sp>
          <p:nvSpPr>
            <p:cNvPr id="667" name="Google Shape;667;p53"/>
            <p:cNvSpPr/>
            <p:nvPr/>
          </p:nvSpPr>
          <p:spPr>
            <a:xfrm>
              <a:off x="0" y="4107232"/>
              <a:ext cx="9142358" cy="441029"/>
            </a:xfrm>
            <a:custGeom>
              <a:rect b="b" l="l" r="r" t="t"/>
              <a:pathLst>
                <a:path extrusionOk="0" h="10281" w="213121">
                  <a:moveTo>
                    <a:pt x="1" y="1"/>
                  </a:moveTo>
                  <a:lnTo>
                    <a:pt x="1" y="10281"/>
                  </a:lnTo>
                  <a:lnTo>
                    <a:pt x="213121" y="10281"/>
                  </a:lnTo>
                  <a:lnTo>
                    <a:pt x="213121" y="3950"/>
                  </a:lnTo>
                  <a:lnTo>
                    <a:pt x="213121" y="1"/>
                  </a:lnTo>
                  <a:lnTo>
                    <a:pt x="209334" y="1"/>
                  </a:lnTo>
                  <a:lnTo>
                    <a:pt x="209334" y="3950"/>
                  </a:lnTo>
                  <a:lnTo>
                    <a:pt x="208738" y="3950"/>
                  </a:lnTo>
                  <a:lnTo>
                    <a:pt x="208738" y="1516"/>
                  </a:lnTo>
                  <a:lnTo>
                    <a:pt x="204951" y="1516"/>
                  </a:lnTo>
                  <a:lnTo>
                    <a:pt x="204951" y="3950"/>
                  </a:lnTo>
                  <a:lnTo>
                    <a:pt x="203869" y="3950"/>
                  </a:lnTo>
                  <a:lnTo>
                    <a:pt x="203869" y="1"/>
                  </a:lnTo>
                  <a:lnTo>
                    <a:pt x="201975" y="1"/>
                  </a:lnTo>
                  <a:lnTo>
                    <a:pt x="201975" y="3950"/>
                  </a:lnTo>
                  <a:lnTo>
                    <a:pt x="201110" y="3950"/>
                  </a:lnTo>
                  <a:lnTo>
                    <a:pt x="201110" y="1"/>
                  </a:lnTo>
                  <a:lnTo>
                    <a:pt x="192831" y="1"/>
                  </a:lnTo>
                  <a:lnTo>
                    <a:pt x="192831" y="3950"/>
                  </a:lnTo>
                  <a:lnTo>
                    <a:pt x="191533" y="3950"/>
                  </a:lnTo>
                  <a:lnTo>
                    <a:pt x="191533" y="1516"/>
                  </a:lnTo>
                  <a:lnTo>
                    <a:pt x="183201" y="1516"/>
                  </a:lnTo>
                  <a:lnTo>
                    <a:pt x="183201" y="3950"/>
                  </a:lnTo>
                  <a:lnTo>
                    <a:pt x="182714" y="3950"/>
                  </a:lnTo>
                  <a:lnTo>
                    <a:pt x="182714" y="1"/>
                  </a:lnTo>
                  <a:lnTo>
                    <a:pt x="178926" y="1"/>
                  </a:lnTo>
                  <a:lnTo>
                    <a:pt x="178926" y="3950"/>
                  </a:lnTo>
                  <a:lnTo>
                    <a:pt x="178331" y="3950"/>
                  </a:lnTo>
                  <a:lnTo>
                    <a:pt x="178331" y="1516"/>
                  </a:lnTo>
                  <a:lnTo>
                    <a:pt x="174544" y="1516"/>
                  </a:lnTo>
                  <a:lnTo>
                    <a:pt x="174544" y="3950"/>
                  </a:lnTo>
                  <a:lnTo>
                    <a:pt x="173462" y="3950"/>
                  </a:lnTo>
                  <a:lnTo>
                    <a:pt x="173462" y="1"/>
                  </a:lnTo>
                  <a:lnTo>
                    <a:pt x="171568" y="1"/>
                  </a:lnTo>
                  <a:lnTo>
                    <a:pt x="171568" y="3950"/>
                  </a:lnTo>
                  <a:lnTo>
                    <a:pt x="164372" y="3950"/>
                  </a:lnTo>
                  <a:lnTo>
                    <a:pt x="164372" y="1"/>
                  </a:lnTo>
                  <a:lnTo>
                    <a:pt x="160531" y="1"/>
                  </a:lnTo>
                  <a:lnTo>
                    <a:pt x="160531" y="3950"/>
                  </a:lnTo>
                  <a:lnTo>
                    <a:pt x="159936" y="3950"/>
                  </a:lnTo>
                  <a:lnTo>
                    <a:pt x="159936" y="1"/>
                  </a:lnTo>
                  <a:lnTo>
                    <a:pt x="156094" y="1"/>
                  </a:lnTo>
                  <a:lnTo>
                    <a:pt x="156094" y="3950"/>
                  </a:lnTo>
                  <a:lnTo>
                    <a:pt x="155499" y="3950"/>
                  </a:lnTo>
                  <a:lnTo>
                    <a:pt x="155499" y="1516"/>
                  </a:lnTo>
                  <a:lnTo>
                    <a:pt x="151712" y="1516"/>
                  </a:lnTo>
                  <a:lnTo>
                    <a:pt x="151712" y="3950"/>
                  </a:lnTo>
                  <a:lnTo>
                    <a:pt x="150630" y="3950"/>
                  </a:lnTo>
                  <a:lnTo>
                    <a:pt x="150630" y="1"/>
                  </a:lnTo>
                  <a:lnTo>
                    <a:pt x="148736" y="1"/>
                  </a:lnTo>
                  <a:lnTo>
                    <a:pt x="148736" y="3950"/>
                  </a:lnTo>
                  <a:lnTo>
                    <a:pt x="147870" y="3950"/>
                  </a:lnTo>
                  <a:lnTo>
                    <a:pt x="147870" y="1"/>
                  </a:lnTo>
                  <a:lnTo>
                    <a:pt x="139592" y="1"/>
                  </a:lnTo>
                  <a:lnTo>
                    <a:pt x="139592" y="3950"/>
                  </a:lnTo>
                  <a:lnTo>
                    <a:pt x="138294" y="3950"/>
                  </a:lnTo>
                  <a:lnTo>
                    <a:pt x="138294" y="1516"/>
                  </a:lnTo>
                  <a:lnTo>
                    <a:pt x="130015" y="1516"/>
                  </a:lnTo>
                  <a:lnTo>
                    <a:pt x="130015" y="3950"/>
                  </a:lnTo>
                  <a:lnTo>
                    <a:pt x="129529" y="3950"/>
                  </a:lnTo>
                  <a:lnTo>
                    <a:pt x="129529" y="1"/>
                  </a:lnTo>
                  <a:lnTo>
                    <a:pt x="125687" y="1"/>
                  </a:lnTo>
                  <a:lnTo>
                    <a:pt x="125687" y="3950"/>
                  </a:lnTo>
                  <a:lnTo>
                    <a:pt x="125092" y="3950"/>
                  </a:lnTo>
                  <a:lnTo>
                    <a:pt x="125092" y="1516"/>
                  </a:lnTo>
                  <a:lnTo>
                    <a:pt x="121305" y="1516"/>
                  </a:lnTo>
                  <a:lnTo>
                    <a:pt x="121305" y="3950"/>
                  </a:lnTo>
                  <a:lnTo>
                    <a:pt x="120222" y="3950"/>
                  </a:lnTo>
                  <a:lnTo>
                    <a:pt x="120222" y="1"/>
                  </a:lnTo>
                  <a:lnTo>
                    <a:pt x="118329" y="1"/>
                  </a:lnTo>
                  <a:lnTo>
                    <a:pt x="118329" y="3950"/>
                  </a:lnTo>
                  <a:lnTo>
                    <a:pt x="111133" y="3950"/>
                  </a:lnTo>
                  <a:lnTo>
                    <a:pt x="111133" y="1"/>
                  </a:lnTo>
                  <a:lnTo>
                    <a:pt x="107345" y="1"/>
                  </a:lnTo>
                  <a:lnTo>
                    <a:pt x="107345" y="3950"/>
                  </a:lnTo>
                  <a:lnTo>
                    <a:pt x="105830" y="3950"/>
                  </a:lnTo>
                  <a:lnTo>
                    <a:pt x="105830" y="1"/>
                  </a:lnTo>
                  <a:lnTo>
                    <a:pt x="101989" y="1"/>
                  </a:lnTo>
                  <a:lnTo>
                    <a:pt x="101989" y="3950"/>
                  </a:lnTo>
                  <a:lnTo>
                    <a:pt x="101394" y="3950"/>
                  </a:lnTo>
                  <a:lnTo>
                    <a:pt x="101394" y="1516"/>
                  </a:lnTo>
                  <a:lnTo>
                    <a:pt x="97607" y="1516"/>
                  </a:lnTo>
                  <a:lnTo>
                    <a:pt x="97607" y="3950"/>
                  </a:lnTo>
                  <a:lnTo>
                    <a:pt x="96524" y="3950"/>
                  </a:lnTo>
                  <a:lnTo>
                    <a:pt x="96524" y="1"/>
                  </a:lnTo>
                  <a:lnTo>
                    <a:pt x="94631" y="1"/>
                  </a:lnTo>
                  <a:lnTo>
                    <a:pt x="94631" y="3950"/>
                  </a:lnTo>
                  <a:lnTo>
                    <a:pt x="93765" y="3950"/>
                  </a:lnTo>
                  <a:lnTo>
                    <a:pt x="93765" y="1"/>
                  </a:lnTo>
                  <a:lnTo>
                    <a:pt x="85487" y="1"/>
                  </a:lnTo>
                  <a:lnTo>
                    <a:pt x="85487" y="3950"/>
                  </a:lnTo>
                  <a:lnTo>
                    <a:pt x="84188" y="3950"/>
                  </a:lnTo>
                  <a:lnTo>
                    <a:pt x="84188" y="1516"/>
                  </a:lnTo>
                  <a:lnTo>
                    <a:pt x="75910" y="1516"/>
                  </a:lnTo>
                  <a:lnTo>
                    <a:pt x="75910" y="3950"/>
                  </a:lnTo>
                  <a:lnTo>
                    <a:pt x="75423" y="3950"/>
                  </a:lnTo>
                  <a:lnTo>
                    <a:pt x="75423" y="1"/>
                  </a:lnTo>
                  <a:lnTo>
                    <a:pt x="71582" y="1"/>
                  </a:lnTo>
                  <a:lnTo>
                    <a:pt x="71582" y="3950"/>
                  </a:lnTo>
                  <a:lnTo>
                    <a:pt x="70987" y="3950"/>
                  </a:lnTo>
                  <a:lnTo>
                    <a:pt x="70987" y="1516"/>
                  </a:lnTo>
                  <a:lnTo>
                    <a:pt x="67199" y="1516"/>
                  </a:lnTo>
                  <a:lnTo>
                    <a:pt x="67199" y="3950"/>
                  </a:lnTo>
                  <a:lnTo>
                    <a:pt x="66117" y="3950"/>
                  </a:lnTo>
                  <a:lnTo>
                    <a:pt x="66117" y="1"/>
                  </a:lnTo>
                  <a:lnTo>
                    <a:pt x="64224" y="1"/>
                  </a:lnTo>
                  <a:lnTo>
                    <a:pt x="64224" y="3950"/>
                  </a:lnTo>
                  <a:lnTo>
                    <a:pt x="57028" y="3950"/>
                  </a:lnTo>
                  <a:lnTo>
                    <a:pt x="57028" y="1"/>
                  </a:lnTo>
                  <a:lnTo>
                    <a:pt x="53186" y="1"/>
                  </a:lnTo>
                  <a:lnTo>
                    <a:pt x="53186" y="3950"/>
                  </a:lnTo>
                  <a:lnTo>
                    <a:pt x="52591" y="3950"/>
                  </a:lnTo>
                  <a:lnTo>
                    <a:pt x="52591" y="1"/>
                  </a:lnTo>
                  <a:lnTo>
                    <a:pt x="48750" y="1"/>
                  </a:lnTo>
                  <a:lnTo>
                    <a:pt x="48750" y="3950"/>
                  </a:lnTo>
                  <a:lnTo>
                    <a:pt x="48154" y="3950"/>
                  </a:lnTo>
                  <a:lnTo>
                    <a:pt x="48154" y="1516"/>
                  </a:lnTo>
                  <a:lnTo>
                    <a:pt x="44367" y="1516"/>
                  </a:lnTo>
                  <a:lnTo>
                    <a:pt x="44367" y="3950"/>
                  </a:lnTo>
                  <a:lnTo>
                    <a:pt x="43285" y="3950"/>
                  </a:lnTo>
                  <a:lnTo>
                    <a:pt x="43285" y="1"/>
                  </a:lnTo>
                  <a:lnTo>
                    <a:pt x="41391" y="1"/>
                  </a:lnTo>
                  <a:lnTo>
                    <a:pt x="41391" y="3950"/>
                  </a:lnTo>
                  <a:lnTo>
                    <a:pt x="40526" y="3950"/>
                  </a:lnTo>
                  <a:lnTo>
                    <a:pt x="40526" y="1"/>
                  </a:lnTo>
                  <a:lnTo>
                    <a:pt x="32248" y="1"/>
                  </a:lnTo>
                  <a:lnTo>
                    <a:pt x="32248" y="3950"/>
                  </a:lnTo>
                  <a:lnTo>
                    <a:pt x="30949" y="3950"/>
                  </a:lnTo>
                  <a:lnTo>
                    <a:pt x="30949" y="1516"/>
                  </a:lnTo>
                  <a:lnTo>
                    <a:pt x="22671" y="1516"/>
                  </a:lnTo>
                  <a:lnTo>
                    <a:pt x="22671" y="3950"/>
                  </a:lnTo>
                  <a:lnTo>
                    <a:pt x="22184" y="3950"/>
                  </a:lnTo>
                  <a:lnTo>
                    <a:pt x="22184" y="1"/>
                  </a:lnTo>
                  <a:lnTo>
                    <a:pt x="18343" y="1"/>
                  </a:lnTo>
                  <a:lnTo>
                    <a:pt x="18343" y="3950"/>
                  </a:lnTo>
                  <a:lnTo>
                    <a:pt x="17801" y="3950"/>
                  </a:lnTo>
                  <a:lnTo>
                    <a:pt x="17801" y="1516"/>
                  </a:lnTo>
                  <a:lnTo>
                    <a:pt x="13960" y="1516"/>
                  </a:lnTo>
                  <a:lnTo>
                    <a:pt x="13960" y="3950"/>
                  </a:lnTo>
                  <a:lnTo>
                    <a:pt x="12878" y="3950"/>
                  </a:lnTo>
                  <a:lnTo>
                    <a:pt x="12878" y="1"/>
                  </a:lnTo>
                  <a:lnTo>
                    <a:pt x="10984" y="1"/>
                  </a:lnTo>
                  <a:lnTo>
                    <a:pt x="10984" y="3950"/>
                  </a:lnTo>
                  <a:lnTo>
                    <a:pt x="3788" y="3950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0" y="4537850"/>
              <a:ext cx="9143957" cy="635553"/>
            </a:xfrm>
            <a:custGeom>
              <a:rect b="b" l="l" r="r" t="t"/>
              <a:pathLst>
                <a:path extrusionOk="0" h="19100" w="213121">
                  <a:moveTo>
                    <a:pt x="1" y="1"/>
                  </a:moveTo>
                  <a:lnTo>
                    <a:pt x="1" y="19100"/>
                  </a:lnTo>
                  <a:lnTo>
                    <a:pt x="213121" y="19100"/>
                  </a:lnTo>
                  <a:lnTo>
                    <a:pt x="213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260006" y="4849321"/>
              <a:ext cx="8693626" cy="33"/>
            </a:xfrm>
            <a:custGeom>
              <a:rect b="b" l="l" r="r" t="t"/>
              <a:pathLst>
                <a:path extrusionOk="0" fill="none" h="1" w="202625">
                  <a:moveTo>
                    <a:pt x="1" y="1"/>
                  </a:moveTo>
                  <a:lnTo>
                    <a:pt x="202624" y="1"/>
                  </a:lnTo>
                </a:path>
              </a:pathLst>
            </a:custGeom>
            <a:noFill/>
            <a:ln cap="flat" cmpd="sng" w="32475">
              <a:solidFill>
                <a:schemeClr val="accent4"/>
              </a:solidFill>
              <a:prstDash val="solid"/>
              <a:miter lim="5410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53"/>
          <p:cNvSpPr/>
          <p:nvPr/>
        </p:nvSpPr>
        <p:spPr>
          <a:xfrm>
            <a:off x="472101" y="765650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3"/>
          <p:cNvSpPr/>
          <p:nvPr/>
        </p:nvSpPr>
        <p:spPr>
          <a:xfrm>
            <a:off x="4309399" y="125762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3"/>
          <p:cNvSpPr/>
          <p:nvPr/>
        </p:nvSpPr>
        <p:spPr>
          <a:xfrm>
            <a:off x="575800" y="308126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5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675" name="Google Shape;675;p5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5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678" name="Google Shape;678;p5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5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681" name="Google Shape;681;p5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Google Shape;683;p54"/>
          <p:cNvSpPr txBox="1"/>
          <p:nvPr>
            <p:ph idx="1" type="body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684" name="Google Shape;684;p54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85" name="Google Shape;685;p5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5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55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689" name="Google Shape;689;p55"/>
            <p:cNvSpPr/>
            <p:nvPr/>
          </p:nvSpPr>
          <p:spPr>
            <a:xfrm flipH="1" rot="-7373547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5"/>
            <p:cNvSpPr/>
            <p:nvPr/>
          </p:nvSpPr>
          <p:spPr>
            <a:xfrm flipH="1" rot="-7373547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55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692" name="Google Shape;692;p55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5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55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695" name="Google Shape;695;p55"/>
            <p:cNvSpPr/>
            <p:nvPr/>
          </p:nvSpPr>
          <p:spPr>
            <a:xfrm flipH="1" rot="8937730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5"/>
            <p:cNvSpPr/>
            <p:nvPr/>
          </p:nvSpPr>
          <p:spPr>
            <a:xfrm flipH="1" rot="8937730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55"/>
          <p:cNvSpPr txBox="1"/>
          <p:nvPr>
            <p:ph type="title"/>
          </p:nvPr>
        </p:nvSpPr>
        <p:spPr>
          <a:xfrm>
            <a:off x="803743" y="2334744"/>
            <a:ext cx="2931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8" name="Google Shape;698;p55"/>
          <p:cNvSpPr txBox="1"/>
          <p:nvPr>
            <p:ph idx="1" type="subTitle"/>
          </p:nvPr>
        </p:nvSpPr>
        <p:spPr>
          <a:xfrm>
            <a:off x="715550" y="2746350"/>
            <a:ext cx="32562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55"/>
          <p:cNvSpPr txBox="1"/>
          <p:nvPr>
            <p:ph idx="2" type="title"/>
          </p:nvPr>
        </p:nvSpPr>
        <p:spPr>
          <a:xfrm>
            <a:off x="4605782" y="2334744"/>
            <a:ext cx="2931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0" name="Google Shape;700;p55"/>
          <p:cNvSpPr txBox="1"/>
          <p:nvPr>
            <p:ph idx="3" type="subTitle"/>
          </p:nvPr>
        </p:nvSpPr>
        <p:spPr>
          <a:xfrm>
            <a:off x="4517600" y="2746350"/>
            <a:ext cx="32562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01" name="Google Shape;701;p5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55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5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6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06" name="Google Shape;706;p56"/>
          <p:cNvGrpSpPr/>
          <p:nvPr/>
        </p:nvGrpSpPr>
        <p:grpSpPr>
          <a:xfrm flipH="1">
            <a:off x="2489786" y="1980291"/>
            <a:ext cx="8612913" cy="6820461"/>
            <a:chOff x="105897" y="2478041"/>
            <a:chExt cx="8612913" cy="6820461"/>
          </a:xfrm>
        </p:grpSpPr>
        <p:sp>
          <p:nvSpPr>
            <p:cNvPr id="707" name="Google Shape;707;p56"/>
            <p:cNvSpPr/>
            <p:nvPr/>
          </p:nvSpPr>
          <p:spPr>
            <a:xfrm flipH="1" rot="-7373547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6"/>
            <p:cNvSpPr/>
            <p:nvPr/>
          </p:nvSpPr>
          <p:spPr>
            <a:xfrm flipH="1" rot="-7373547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56"/>
          <p:cNvGrpSpPr/>
          <p:nvPr/>
        </p:nvGrpSpPr>
        <p:grpSpPr>
          <a:xfrm flipH="1">
            <a:off x="-3563219" y="-3467298"/>
            <a:ext cx="7418870" cy="7678213"/>
            <a:chOff x="11683645" y="2355302"/>
            <a:chExt cx="7418870" cy="7678213"/>
          </a:xfrm>
        </p:grpSpPr>
        <p:sp>
          <p:nvSpPr>
            <p:cNvPr id="710" name="Google Shape;710;p56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6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56"/>
          <p:cNvGrpSpPr/>
          <p:nvPr/>
        </p:nvGrpSpPr>
        <p:grpSpPr>
          <a:xfrm flipH="1">
            <a:off x="4544801" y="-3994000"/>
            <a:ext cx="8308564" cy="6479858"/>
            <a:chOff x="-8619394" y="1263425"/>
            <a:chExt cx="8308564" cy="6479858"/>
          </a:xfrm>
        </p:grpSpPr>
        <p:sp>
          <p:nvSpPr>
            <p:cNvPr id="713" name="Google Shape;713;p56"/>
            <p:cNvSpPr/>
            <p:nvPr/>
          </p:nvSpPr>
          <p:spPr>
            <a:xfrm flipH="1" rot="8937730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6"/>
            <p:cNvSpPr/>
            <p:nvPr/>
          </p:nvSpPr>
          <p:spPr>
            <a:xfrm flipH="1" rot="8937730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5" name="Google Shape;715;p56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56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57"/>
          <p:cNvGrpSpPr/>
          <p:nvPr/>
        </p:nvGrpSpPr>
        <p:grpSpPr>
          <a:xfrm>
            <a:off x="105897" y="2478041"/>
            <a:ext cx="8612913" cy="6820461"/>
            <a:chOff x="105897" y="2478041"/>
            <a:chExt cx="8612913" cy="6820461"/>
          </a:xfrm>
        </p:grpSpPr>
        <p:sp>
          <p:nvSpPr>
            <p:cNvPr id="719" name="Google Shape;719;p57"/>
            <p:cNvSpPr/>
            <p:nvPr/>
          </p:nvSpPr>
          <p:spPr>
            <a:xfrm flipH="1" rot="-7373547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7"/>
            <p:cNvSpPr/>
            <p:nvPr/>
          </p:nvSpPr>
          <p:spPr>
            <a:xfrm flipH="1" rot="-7373547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57"/>
          <p:cNvGrpSpPr/>
          <p:nvPr/>
        </p:nvGrpSpPr>
        <p:grpSpPr>
          <a:xfrm>
            <a:off x="5434495" y="-3768023"/>
            <a:ext cx="7418870" cy="7678213"/>
            <a:chOff x="11683645" y="2355302"/>
            <a:chExt cx="7418870" cy="7678213"/>
          </a:xfrm>
        </p:grpSpPr>
        <p:sp>
          <p:nvSpPr>
            <p:cNvPr id="722" name="Google Shape;722;p57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7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57"/>
          <p:cNvGrpSpPr/>
          <p:nvPr/>
        </p:nvGrpSpPr>
        <p:grpSpPr>
          <a:xfrm>
            <a:off x="-2287694" y="-3994000"/>
            <a:ext cx="8308564" cy="6479858"/>
            <a:chOff x="-8619394" y="1263425"/>
            <a:chExt cx="8308564" cy="6479858"/>
          </a:xfrm>
        </p:grpSpPr>
        <p:sp>
          <p:nvSpPr>
            <p:cNvPr id="725" name="Google Shape;725;p57"/>
            <p:cNvSpPr/>
            <p:nvPr/>
          </p:nvSpPr>
          <p:spPr>
            <a:xfrm flipH="1" rot="8937730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7"/>
            <p:cNvSpPr/>
            <p:nvPr/>
          </p:nvSpPr>
          <p:spPr>
            <a:xfrm flipH="1" rot="8937730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57"/>
          <p:cNvSpPr txBox="1"/>
          <p:nvPr>
            <p:ph type="title"/>
          </p:nvPr>
        </p:nvSpPr>
        <p:spPr>
          <a:xfrm>
            <a:off x="1169675" y="1719650"/>
            <a:ext cx="3479400" cy="682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8" name="Google Shape;728;p57"/>
          <p:cNvSpPr txBox="1"/>
          <p:nvPr>
            <p:ph idx="1" type="subTitle"/>
          </p:nvPr>
        </p:nvSpPr>
        <p:spPr>
          <a:xfrm>
            <a:off x="1093475" y="2546375"/>
            <a:ext cx="4097400" cy="8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29" name="Google Shape;729;p57"/>
          <p:cNvCxnSpPr/>
          <p:nvPr/>
        </p:nvCxnSpPr>
        <p:spPr>
          <a:xfrm>
            <a:off x="-47050" y="544306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5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5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58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734" name="Google Shape;734;p58"/>
            <p:cNvSpPr/>
            <p:nvPr/>
          </p:nvSpPr>
          <p:spPr>
            <a:xfrm flipH="1" rot="-7373547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8"/>
            <p:cNvSpPr/>
            <p:nvPr/>
          </p:nvSpPr>
          <p:spPr>
            <a:xfrm flipH="1" rot="-7373547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58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737" name="Google Shape;737;p58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8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58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740" name="Google Shape;740;p58"/>
            <p:cNvSpPr/>
            <p:nvPr/>
          </p:nvSpPr>
          <p:spPr>
            <a:xfrm flipH="1" rot="8937730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8"/>
            <p:cNvSpPr/>
            <p:nvPr/>
          </p:nvSpPr>
          <p:spPr>
            <a:xfrm flipH="1" rot="8937730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58"/>
          <p:cNvSpPr txBox="1"/>
          <p:nvPr>
            <p:ph type="title"/>
          </p:nvPr>
        </p:nvSpPr>
        <p:spPr>
          <a:xfrm>
            <a:off x="2418225" y="1012075"/>
            <a:ext cx="5556600" cy="210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43" name="Google Shape;743;p58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5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58"/>
          <p:cNvSpPr/>
          <p:nvPr/>
        </p:nvSpPr>
        <p:spPr>
          <a:xfrm>
            <a:off x="6099284" y="3526532"/>
            <a:ext cx="759417" cy="338998"/>
          </a:xfrm>
          <a:custGeom>
            <a:rect b="b" l="l" r="r" t="t"/>
            <a:pathLst>
              <a:path extrusionOk="0" h="2396" w="5367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8"/>
          <p:cNvSpPr/>
          <p:nvPr/>
        </p:nvSpPr>
        <p:spPr>
          <a:xfrm>
            <a:off x="556375" y="1580248"/>
            <a:ext cx="1416016" cy="38910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8"/>
          <p:cNvSpPr/>
          <p:nvPr/>
        </p:nvSpPr>
        <p:spPr>
          <a:xfrm>
            <a:off x="6764172" y="4108742"/>
            <a:ext cx="875381" cy="240778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8"/>
          <p:cNvSpPr/>
          <p:nvPr/>
        </p:nvSpPr>
        <p:spPr>
          <a:xfrm>
            <a:off x="2066487" y="2588902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59"/>
          <p:cNvGrpSpPr/>
          <p:nvPr/>
        </p:nvGrpSpPr>
        <p:grpSpPr>
          <a:xfrm>
            <a:off x="-2468832" y="-3843712"/>
            <a:ext cx="8930314" cy="6604558"/>
            <a:chOff x="-2468832" y="-3843712"/>
            <a:chExt cx="8930314" cy="6604558"/>
          </a:xfrm>
        </p:grpSpPr>
        <p:sp>
          <p:nvSpPr>
            <p:cNvPr id="751" name="Google Shape;751;p59"/>
            <p:cNvSpPr/>
            <p:nvPr/>
          </p:nvSpPr>
          <p:spPr>
            <a:xfrm flipH="1" rot="8937730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9"/>
            <p:cNvSpPr/>
            <p:nvPr/>
          </p:nvSpPr>
          <p:spPr>
            <a:xfrm flipH="1" rot="8937730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59"/>
          <p:cNvGrpSpPr/>
          <p:nvPr/>
        </p:nvGrpSpPr>
        <p:grpSpPr>
          <a:xfrm>
            <a:off x="6288735" y="-306484"/>
            <a:ext cx="6761537" cy="8234761"/>
            <a:chOff x="6288735" y="-306484"/>
            <a:chExt cx="6761537" cy="8234761"/>
          </a:xfrm>
        </p:grpSpPr>
        <p:sp>
          <p:nvSpPr>
            <p:cNvPr id="754" name="Google Shape;754;p59"/>
            <p:cNvSpPr/>
            <p:nvPr/>
          </p:nvSpPr>
          <p:spPr>
            <a:xfrm flipH="1" rot="-7373547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9"/>
            <p:cNvSpPr/>
            <p:nvPr/>
          </p:nvSpPr>
          <p:spPr>
            <a:xfrm flipH="1" rot="-7373547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59"/>
          <p:cNvGrpSpPr/>
          <p:nvPr/>
        </p:nvGrpSpPr>
        <p:grpSpPr>
          <a:xfrm>
            <a:off x="-3875080" y="1222752"/>
            <a:ext cx="7666345" cy="7117338"/>
            <a:chOff x="-3875080" y="1222752"/>
            <a:chExt cx="7666345" cy="7117338"/>
          </a:xfrm>
        </p:grpSpPr>
        <p:sp>
          <p:nvSpPr>
            <p:cNvPr id="757" name="Google Shape;757;p59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9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59"/>
          <p:cNvSpPr txBox="1"/>
          <p:nvPr>
            <p:ph type="title"/>
          </p:nvPr>
        </p:nvSpPr>
        <p:spPr>
          <a:xfrm>
            <a:off x="1879064" y="2754010"/>
            <a:ext cx="3776400" cy="62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0" name="Google Shape;760;p59"/>
          <p:cNvSpPr txBox="1"/>
          <p:nvPr>
            <p:ph idx="1" type="subTitle"/>
          </p:nvPr>
        </p:nvSpPr>
        <p:spPr>
          <a:xfrm>
            <a:off x="1783450" y="3475803"/>
            <a:ext cx="5589900" cy="7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761" name="Google Shape;761;p59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59"/>
          <p:cNvSpPr/>
          <p:nvPr/>
        </p:nvSpPr>
        <p:spPr>
          <a:xfrm>
            <a:off x="1207938" y="1376050"/>
            <a:ext cx="1691775" cy="464875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9"/>
          <p:cNvSpPr/>
          <p:nvPr/>
        </p:nvSpPr>
        <p:spPr>
          <a:xfrm>
            <a:off x="6715350" y="1501923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9"/>
          <p:cNvSpPr/>
          <p:nvPr/>
        </p:nvSpPr>
        <p:spPr>
          <a:xfrm>
            <a:off x="5298150" y="2095552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5" name="Google Shape;765;p5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0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8" name="Google Shape;768;p60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769" name="Google Shape;769;p60"/>
            <p:cNvSpPr/>
            <p:nvPr/>
          </p:nvSpPr>
          <p:spPr>
            <a:xfrm flipH="1" rot="-7373547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0"/>
            <p:cNvSpPr/>
            <p:nvPr/>
          </p:nvSpPr>
          <p:spPr>
            <a:xfrm flipH="1" rot="-7373547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60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772" name="Google Shape;772;p60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0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60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775" name="Google Shape;775;p60"/>
            <p:cNvSpPr/>
            <p:nvPr/>
          </p:nvSpPr>
          <p:spPr>
            <a:xfrm flipH="1" rot="8937730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0"/>
            <p:cNvSpPr/>
            <p:nvPr/>
          </p:nvSpPr>
          <p:spPr>
            <a:xfrm flipH="1" rot="8937730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60"/>
          <p:cNvSpPr txBox="1"/>
          <p:nvPr>
            <p:ph idx="1" type="body"/>
          </p:nvPr>
        </p:nvSpPr>
        <p:spPr>
          <a:xfrm>
            <a:off x="739975" y="941525"/>
            <a:ext cx="4369800" cy="1355700"/>
          </a:xfrm>
          <a:prstGeom prst="rect">
            <a:avLst/>
          </a:prstGeom>
          <a:solidFill>
            <a:srgbClr val="161519">
              <a:alpha val="666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</a:lstStyle>
          <a:p/>
        </p:txBody>
      </p:sp>
      <p:cxnSp>
        <p:nvCxnSpPr>
          <p:cNvPr id="778" name="Google Shape;778;p60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6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1"/>
          <p:cNvSpPr txBox="1"/>
          <p:nvPr>
            <p:ph hasCustomPrompt="1" type="title"/>
          </p:nvPr>
        </p:nvSpPr>
        <p:spPr>
          <a:xfrm>
            <a:off x="1117800" y="1322500"/>
            <a:ext cx="6908400" cy="17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2" name="Google Shape;782;p61"/>
          <p:cNvSpPr txBox="1"/>
          <p:nvPr>
            <p:ph idx="1" type="body"/>
          </p:nvPr>
        </p:nvSpPr>
        <p:spPr>
          <a:xfrm>
            <a:off x="1513825" y="3158950"/>
            <a:ext cx="5389500" cy="50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3" name="Google Shape;783;p61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784" name="Google Shape;784;p61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1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61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787" name="Google Shape;787;p61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1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61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790" name="Google Shape;790;p61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1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92" name="Google Shape;792;p61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6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61"/>
          <p:cNvSpPr/>
          <p:nvPr/>
        </p:nvSpPr>
        <p:spPr>
          <a:xfrm>
            <a:off x="1267450" y="3759611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1"/>
          <p:cNvSpPr/>
          <p:nvPr/>
        </p:nvSpPr>
        <p:spPr>
          <a:xfrm>
            <a:off x="5322650" y="3873686"/>
            <a:ext cx="1497221" cy="411414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61"/>
          <p:cNvSpPr/>
          <p:nvPr/>
        </p:nvSpPr>
        <p:spPr>
          <a:xfrm>
            <a:off x="3478636" y="614948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63"/>
          <p:cNvGrpSpPr/>
          <p:nvPr/>
        </p:nvGrpSpPr>
        <p:grpSpPr>
          <a:xfrm>
            <a:off x="3799235" y="2435377"/>
            <a:ext cx="8220712" cy="6596164"/>
            <a:chOff x="3799235" y="2435377"/>
            <a:chExt cx="8220712" cy="6596164"/>
          </a:xfrm>
        </p:grpSpPr>
        <p:sp>
          <p:nvSpPr>
            <p:cNvPr id="800" name="Google Shape;800;p63"/>
            <p:cNvSpPr/>
            <p:nvPr/>
          </p:nvSpPr>
          <p:spPr>
            <a:xfrm flipH="1" rot="-7373547">
              <a:off x="6569405" y="37817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3"/>
            <p:cNvSpPr/>
            <p:nvPr/>
          </p:nvSpPr>
          <p:spPr>
            <a:xfrm flipH="1" rot="-7373547">
              <a:off x="4474094" y="34793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63"/>
          <p:cNvGrpSpPr/>
          <p:nvPr/>
        </p:nvGrpSpPr>
        <p:grpSpPr>
          <a:xfrm>
            <a:off x="-3791755" y="-2230748"/>
            <a:ext cx="6366120" cy="7945913"/>
            <a:chOff x="-10496805" y="2886777"/>
            <a:chExt cx="6366120" cy="7945913"/>
          </a:xfrm>
        </p:grpSpPr>
        <p:sp>
          <p:nvSpPr>
            <p:cNvPr id="803" name="Google Shape;803;p63"/>
            <p:cNvSpPr/>
            <p:nvPr/>
          </p:nvSpPr>
          <p:spPr>
            <a:xfrm rot="-9479323">
              <a:off x="-9520227" y="58851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3"/>
            <p:cNvSpPr/>
            <p:nvPr/>
          </p:nvSpPr>
          <p:spPr>
            <a:xfrm rot="-9479323">
              <a:off x="-9882747" y="36284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63"/>
          <p:cNvGrpSpPr/>
          <p:nvPr/>
        </p:nvGrpSpPr>
        <p:grpSpPr>
          <a:xfrm>
            <a:off x="4867370" y="-4071642"/>
            <a:ext cx="8069311" cy="7536917"/>
            <a:chOff x="-8909405" y="115483"/>
            <a:chExt cx="8069311" cy="7536917"/>
          </a:xfrm>
        </p:grpSpPr>
        <p:sp>
          <p:nvSpPr>
            <p:cNvPr id="806" name="Google Shape;806;p63"/>
            <p:cNvSpPr/>
            <p:nvPr/>
          </p:nvSpPr>
          <p:spPr>
            <a:xfrm flipH="1" rot="8937730">
              <a:off x="-8167235" y="10457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3"/>
            <p:cNvSpPr/>
            <p:nvPr/>
          </p:nvSpPr>
          <p:spPr>
            <a:xfrm flipH="1" rot="8937730">
              <a:off x="-6358024" y="2516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6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9" name="Google Shape;809;p63"/>
          <p:cNvSpPr txBox="1"/>
          <p:nvPr>
            <p:ph idx="2" type="title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0" name="Google Shape;810;p63"/>
          <p:cNvSpPr txBox="1"/>
          <p:nvPr>
            <p:ph idx="1" type="subTitle"/>
          </p:nvPr>
        </p:nvSpPr>
        <p:spPr>
          <a:xfrm>
            <a:off x="1149588" y="223960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63"/>
          <p:cNvSpPr txBox="1"/>
          <p:nvPr>
            <p:ph hasCustomPrompt="1" idx="3" type="title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2" name="Google Shape;812;p63"/>
          <p:cNvSpPr txBox="1"/>
          <p:nvPr>
            <p:ph idx="4" type="title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3" name="Google Shape;813;p63"/>
          <p:cNvSpPr txBox="1"/>
          <p:nvPr>
            <p:ph idx="5" type="subTitle"/>
          </p:nvPr>
        </p:nvSpPr>
        <p:spPr>
          <a:xfrm>
            <a:off x="4816242" y="223960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63"/>
          <p:cNvSpPr txBox="1"/>
          <p:nvPr>
            <p:ph hasCustomPrompt="1" idx="6" type="title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5" name="Google Shape;815;p63"/>
          <p:cNvSpPr txBox="1"/>
          <p:nvPr>
            <p:ph idx="7" type="title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6" name="Google Shape;816;p63"/>
          <p:cNvSpPr txBox="1"/>
          <p:nvPr>
            <p:ph idx="8" type="subTitle"/>
          </p:nvPr>
        </p:nvSpPr>
        <p:spPr>
          <a:xfrm>
            <a:off x="1149588" y="393335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63"/>
          <p:cNvSpPr txBox="1"/>
          <p:nvPr>
            <p:ph hasCustomPrompt="1" idx="9" type="title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8" name="Google Shape;818;p63"/>
          <p:cNvSpPr txBox="1"/>
          <p:nvPr>
            <p:ph idx="13" type="title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9" name="Google Shape;819;p63"/>
          <p:cNvSpPr txBox="1"/>
          <p:nvPr>
            <p:ph idx="14" type="subTitle"/>
          </p:nvPr>
        </p:nvSpPr>
        <p:spPr>
          <a:xfrm>
            <a:off x="4816242" y="393335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63"/>
          <p:cNvSpPr txBox="1"/>
          <p:nvPr>
            <p:ph hasCustomPrompt="1" idx="15" type="title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cxnSp>
        <p:nvCxnSpPr>
          <p:cNvPr id="821" name="Google Shape;821;p63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6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63"/>
          <p:cNvCxnSpPr/>
          <p:nvPr/>
        </p:nvCxnSpPr>
        <p:spPr>
          <a:xfrm rot="10800000">
            <a:off x="-47050" y="462260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64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826" name="Google Shape;826;p64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4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64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829" name="Google Shape;829;p64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4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64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832" name="Google Shape;832;p64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4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64"/>
          <p:cNvSpPr txBox="1"/>
          <p:nvPr>
            <p:ph type="title"/>
          </p:nvPr>
        </p:nvSpPr>
        <p:spPr>
          <a:xfrm>
            <a:off x="8045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5" name="Google Shape;835;p64"/>
          <p:cNvSpPr txBox="1"/>
          <p:nvPr>
            <p:ph idx="1" type="subTitle"/>
          </p:nvPr>
        </p:nvSpPr>
        <p:spPr>
          <a:xfrm>
            <a:off x="7155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64"/>
          <p:cNvSpPr txBox="1"/>
          <p:nvPr>
            <p:ph idx="2" type="title"/>
          </p:nvPr>
        </p:nvSpPr>
        <p:spPr>
          <a:xfrm>
            <a:off x="33313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7" name="Google Shape;837;p64"/>
          <p:cNvSpPr txBox="1"/>
          <p:nvPr>
            <p:ph idx="3" type="subTitle"/>
          </p:nvPr>
        </p:nvSpPr>
        <p:spPr>
          <a:xfrm>
            <a:off x="32423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64"/>
          <p:cNvSpPr txBox="1"/>
          <p:nvPr>
            <p:ph idx="4" type="title"/>
          </p:nvPr>
        </p:nvSpPr>
        <p:spPr>
          <a:xfrm>
            <a:off x="58581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9" name="Google Shape;839;p64"/>
          <p:cNvSpPr txBox="1"/>
          <p:nvPr>
            <p:ph idx="5" type="subTitle"/>
          </p:nvPr>
        </p:nvSpPr>
        <p:spPr>
          <a:xfrm>
            <a:off x="57691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64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41" name="Google Shape;841;p64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64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6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4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65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846" name="Google Shape;846;p65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5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65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849" name="Google Shape;849;p65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5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65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852" name="Google Shape;852;p65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5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65"/>
          <p:cNvSpPr txBox="1"/>
          <p:nvPr>
            <p:ph type="title"/>
          </p:nvPr>
        </p:nvSpPr>
        <p:spPr>
          <a:xfrm>
            <a:off x="11773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5" name="Google Shape;855;p65"/>
          <p:cNvSpPr txBox="1"/>
          <p:nvPr>
            <p:ph idx="1" type="subTitle"/>
          </p:nvPr>
        </p:nvSpPr>
        <p:spPr>
          <a:xfrm>
            <a:off x="10884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65"/>
          <p:cNvSpPr txBox="1"/>
          <p:nvPr>
            <p:ph idx="2" type="title"/>
          </p:nvPr>
        </p:nvSpPr>
        <p:spPr>
          <a:xfrm>
            <a:off x="37041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7" name="Google Shape;857;p65"/>
          <p:cNvSpPr txBox="1"/>
          <p:nvPr>
            <p:ph idx="3" type="subTitle"/>
          </p:nvPr>
        </p:nvSpPr>
        <p:spPr>
          <a:xfrm>
            <a:off x="36152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65"/>
          <p:cNvSpPr txBox="1"/>
          <p:nvPr>
            <p:ph idx="4" type="title"/>
          </p:nvPr>
        </p:nvSpPr>
        <p:spPr>
          <a:xfrm>
            <a:off x="62309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9" name="Google Shape;859;p65"/>
          <p:cNvSpPr txBox="1"/>
          <p:nvPr>
            <p:ph idx="5" type="subTitle"/>
          </p:nvPr>
        </p:nvSpPr>
        <p:spPr>
          <a:xfrm>
            <a:off x="61420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65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61" name="Google Shape;861;p65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6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65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4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6"/>
          <p:cNvSpPr/>
          <p:nvPr/>
        </p:nvSpPr>
        <p:spPr>
          <a:xfrm>
            <a:off x="7593125" y="2480186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66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867" name="Google Shape;867;p66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6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66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870" name="Google Shape;870;p66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6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66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873" name="Google Shape;873;p66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6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66"/>
          <p:cNvSpPr txBox="1"/>
          <p:nvPr>
            <p:ph type="title"/>
          </p:nvPr>
        </p:nvSpPr>
        <p:spPr>
          <a:xfrm>
            <a:off x="4284385" y="1405410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66"/>
          <p:cNvSpPr txBox="1"/>
          <p:nvPr>
            <p:ph idx="1" type="subTitle"/>
          </p:nvPr>
        </p:nvSpPr>
        <p:spPr>
          <a:xfrm>
            <a:off x="4189345" y="1888800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66"/>
          <p:cNvSpPr txBox="1"/>
          <p:nvPr>
            <p:ph idx="2" type="title"/>
          </p:nvPr>
        </p:nvSpPr>
        <p:spPr>
          <a:xfrm>
            <a:off x="4284385" y="255848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8" name="Google Shape;878;p66"/>
          <p:cNvSpPr txBox="1"/>
          <p:nvPr>
            <p:ph idx="3" type="subTitle"/>
          </p:nvPr>
        </p:nvSpPr>
        <p:spPr>
          <a:xfrm>
            <a:off x="4189345" y="3041875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66"/>
          <p:cNvSpPr txBox="1"/>
          <p:nvPr>
            <p:ph idx="4" type="title"/>
          </p:nvPr>
        </p:nvSpPr>
        <p:spPr>
          <a:xfrm>
            <a:off x="4284385" y="3711560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0" name="Google Shape;880;p66"/>
          <p:cNvSpPr txBox="1"/>
          <p:nvPr>
            <p:ph idx="5" type="subTitle"/>
          </p:nvPr>
        </p:nvSpPr>
        <p:spPr>
          <a:xfrm>
            <a:off x="4189345" y="4194950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1" name="Google Shape;881;p66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82" name="Google Shape;882;p66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66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6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66"/>
          <p:cNvSpPr/>
          <p:nvPr/>
        </p:nvSpPr>
        <p:spPr>
          <a:xfrm>
            <a:off x="2087275" y="1905536"/>
            <a:ext cx="1497221" cy="411414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66"/>
          <p:cNvSpPr/>
          <p:nvPr/>
        </p:nvSpPr>
        <p:spPr>
          <a:xfrm>
            <a:off x="191361" y="3788148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_4_1_1_1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7"/>
          <p:cNvSpPr txBox="1"/>
          <p:nvPr>
            <p:ph type="title"/>
          </p:nvPr>
        </p:nvSpPr>
        <p:spPr>
          <a:xfrm>
            <a:off x="1168800" y="22583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9" name="Google Shape;889;p67"/>
          <p:cNvSpPr txBox="1"/>
          <p:nvPr>
            <p:ph idx="1" type="subTitle"/>
          </p:nvPr>
        </p:nvSpPr>
        <p:spPr>
          <a:xfrm>
            <a:off x="1079853" y="27122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67"/>
          <p:cNvSpPr txBox="1"/>
          <p:nvPr>
            <p:ph idx="2" type="title"/>
          </p:nvPr>
        </p:nvSpPr>
        <p:spPr>
          <a:xfrm>
            <a:off x="3695600" y="28679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1" name="Google Shape;891;p67"/>
          <p:cNvSpPr txBox="1"/>
          <p:nvPr>
            <p:ph idx="3" type="subTitle"/>
          </p:nvPr>
        </p:nvSpPr>
        <p:spPr>
          <a:xfrm>
            <a:off x="3606653" y="33218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67"/>
          <p:cNvSpPr txBox="1"/>
          <p:nvPr>
            <p:ph idx="4" type="title"/>
          </p:nvPr>
        </p:nvSpPr>
        <p:spPr>
          <a:xfrm>
            <a:off x="6222400" y="34775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3" name="Google Shape;893;p67"/>
          <p:cNvSpPr txBox="1"/>
          <p:nvPr>
            <p:ph idx="5" type="subTitle"/>
          </p:nvPr>
        </p:nvSpPr>
        <p:spPr>
          <a:xfrm>
            <a:off x="6133453" y="39314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67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95" name="Google Shape;895;p67"/>
          <p:cNvGrpSpPr/>
          <p:nvPr/>
        </p:nvGrpSpPr>
        <p:grpSpPr>
          <a:xfrm flipH="1" rot="-6507401">
            <a:off x="5280396" y="-1911055"/>
            <a:ext cx="8541080" cy="6545742"/>
            <a:chOff x="2810973" y="6645577"/>
            <a:chExt cx="8540749" cy="6545489"/>
          </a:xfrm>
        </p:grpSpPr>
        <p:sp>
          <p:nvSpPr>
            <p:cNvPr id="896" name="Google Shape;896;p67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7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7"/>
          <p:cNvGrpSpPr/>
          <p:nvPr/>
        </p:nvGrpSpPr>
        <p:grpSpPr>
          <a:xfrm rot="-2700000">
            <a:off x="-2742223" y="-4251242"/>
            <a:ext cx="7808030" cy="7141843"/>
            <a:chOff x="-16071160" y="5014390"/>
            <a:chExt cx="7808105" cy="7141912"/>
          </a:xfrm>
        </p:grpSpPr>
        <p:sp>
          <p:nvSpPr>
            <p:cNvPr id="899" name="Google Shape;899;p67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7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67"/>
          <p:cNvGrpSpPr/>
          <p:nvPr/>
        </p:nvGrpSpPr>
        <p:grpSpPr>
          <a:xfrm rot="-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902" name="Google Shape;902;p67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7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04" name="Google Shape;904;p67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6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6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_3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68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909" name="Google Shape;909;p68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8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68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912" name="Google Shape;912;p6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68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915" name="Google Shape;915;p68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8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68"/>
          <p:cNvSpPr txBox="1"/>
          <p:nvPr>
            <p:ph type="title"/>
          </p:nvPr>
        </p:nvSpPr>
        <p:spPr>
          <a:xfrm>
            <a:off x="7640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8" name="Google Shape;918;p68"/>
          <p:cNvSpPr txBox="1"/>
          <p:nvPr>
            <p:ph idx="1" type="subTitle"/>
          </p:nvPr>
        </p:nvSpPr>
        <p:spPr>
          <a:xfrm>
            <a:off x="7640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9" name="Google Shape;919;p68"/>
          <p:cNvSpPr txBox="1"/>
          <p:nvPr>
            <p:ph idx="2" type="title"/>
          </p:nvPr>
        </p:nvSpPr>
        <p:spPr>
          <a:xfrm>
            <a:off x="32908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0" name="Google Shape;920;p68"/>
          <p:cNvSpPr txBox="1"/>
          <p:nvPr>
            <p:ph idx="3" type="subTitle"/>
          </p:nvPr>
        </p:nvSpPr>
        <p:spPr>
          <a:xfrm>
            <a:off x="32908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68"/>
          <p:cNvSpPr txBox="1"/>
          <p:nvPr>
            <p:ph idx="4" type="title"/>
          </p:nvPr>
        </p:nvSpPr>
        <p:spPr>
          <a:xfrm>
            <a:off x="58176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2" name="Google Shape;922;p68"/>
          <p:cNvSpPr txBox="1"/>
          <p:nvPr>
            <p:ph idx="5" type="subTitle"/>
          </p:nvPr>
        </p:nvSpPr>
        <p:spPr>
          <a:xfrm>
            <a:off x="58176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68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24" name="Google Shape;924;p6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68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6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68"/>
          <p:cNvSpPr txBox="1"/>
          <p:nvPr>
            <p:ph hasCustomPrompt="1" idx="7" type="title"/>
          </p:nvPr>
        </p:nvSpPr>
        <p:spPr>
          <a:xfrm>
            <a:off x="7640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28" name="Google Shape;928;p68"/>
          <p:cNvSpPr txBox="1"/>
          <p:nvPr>
            <p:ph hasCustomPrompt="1" idx="8" type="title"/>
          </p:nvPr>
        </p:nvSpPr>
        <p:spPr>
          <a:xfrm>
            <a:off x="32908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29" name="Google Shape;929;p68"/>
          <p:cNvSpPr txBox="1"/>
          <p:nvPr>
            <p:ph hasCustomPrompt="1" idx="9" type="title"/>
          </p:nvPr>
        </p:nvSpPr>
        <p:spPr>
          <a:xfrm>
            <a:off x="58176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2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69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932" name="Google Shape;932;p69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9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69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935" name="Google Shape;935;p6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69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938" name="Google Shape;938;p69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9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69"/>
          <p:cNvSpPr txBox="1"/>
          <p:nvPr>
            <p:ph type="title"/>
          </p:nvPr>
        </p:nvSpPr>
        <p:spPr>
          <a:xfrm>
            <a:off x="5317598" y="176182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1" name="Google Shape;941;p69"/>
          <p:cNvSpPr txBox="1"/>
          <p:nvPr>
            <p:ph idx="1" type="subTitle"/>
          </p:nvPr>
        </p:nvSpPr>
        <p:spPr>
          <a:xfrm>
            <a:off x="5234381" y="2217584"/>
            <a:ext cx="300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69"/>
          <p:cNvSpPr txBox="1"/>
          <p:nvPr>
            <p:ph idx="2" type="title"/>
          </p:nvPr>
        </p:nvSpPr>
        <p:spPr>
          <a:xfrm>
            <a:off x="5317598" y="306792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3" name="Google Shape;943;p69"/>
          <p:cNvSpPr txBox="1"/>
          <p:nvPr>
            <p:ph idx="3" type="subTitle"/>
          </p:nvPr>
        </p:nvSpPr>
        <p:spPr>
          <a:xfrm>
            <a:off x="5234381" y="3523684"/>
            <a:ext cx="300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69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7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947" name="Google Shape;947;p70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0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7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950" name="Google Shape;950;p7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7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953" name="Google Shape;953;p70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0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5" name="Google Shape;955;p70"/>
          <p:cNvSpPr txBox="1"/>
          <p:nvPr>
            <p:ph type="title"/>
          </p:nvPr>
        </p:nvSpPr>
        <p:spPr>
          <a:xfrm>
            <a:off x="2368649" y="126917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6" name="Google Shape;956;p70"/>
          <p:cNvSpPr txBox="1"/>
          <p:nvPr>
            <p:ph idx="1" type="subTitle"/>
          </p:nvPr>
        </p:nvSpPr>
        <p:spPr>
          <a:xfrm>
            <a:off x="1068138" y="1714600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7" name="Google Shape;957;p70"/>
          <p:cNvSpPr txBox="1"/>
          <p:nvPr>
            <p:ph idx="2" type="title"/>
          </p:nvPr>
        </p:nvSpPr>
        <p:spPr>
          <a:xfrm>
            <a:off x="4654074" y="2097782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8" name="Google Shape;958;p70"/>
          <p:cNvSpPr txBox="1"/>
          <p:nvPr>
            <p:ph idx="3" type="subTitle"/>
          </p:nvPr>
        </p:nvSpPr>
        <p:spPr>
          <a:xfrm>
            <a:off x="4654063" y="2543209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9" name="Google Shape;959;p70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60" name="Google Shape;960;p7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7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7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70"/>
          <p:cNvSpPr txBox="1"/>
          <p:nvPr>
            <p:ph idx="5" type="title"/>
          </p:nvPr>
        </p:nvSpPr>
        <p:spPr>
          <a:xfrm>
            <a:off x="2368649" y="292638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4" name="Google Shape;964;p70"/>
          <p:cNvSpPr txBox="1"/>
          <p:nvPr>
            <p:ph idx="6" type="subTitle"/>
          </p:nvPr>
        </p:nvSpPr>
        <p:spPr>
          <a:xfrm>
            <a:off x="1068138" y="3371818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5" name="Google Shape;965;p70"/>
          <p:cNvSpPr txBox="1"/>
          <p:nvPr>
            <p:ph idx="7" type="title"/>
          </p:nvPr>
        </p:nvSpPr>
        <p:spPr>
          <a:xfrm>
            <a:off x="4654074" y="375499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6" name="Google Shape;966;p70"/>
          <p:cNvSpPr txBox="1"/>
          <p:nvPr>
            <p:ph idx="8" type="subTitle"/>
          </p:nvPr>
        </p:nvSpPr>
        <p:spPr>
          <a:xfrm>
            <a:off x="4654063" y="4200428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4_2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71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969" name="Google Shape;969;p71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1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71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972" name="Google Shape;972;p71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1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71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975" name="Google Shape;975;p7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71"/>
          <p:cNvSpPr txBox="1"/>
          <p:nvPr>
            <p:ph type="title"/>
          </p:nvPr>
        </p:nvSpPr>
        <p:spPr>
          <a:xfrm>
            <a:off x="10290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8" name="Google Shape;978;p71"/>
          <p:cNvSpPr txBox="1"/>
          <p:nvPr>
            <p:ph idx="1" type="subTitle"/>
          </p:nvPr>
        </p:nvSpPr>
        <p:spPr>
          <a:xfrm>
            <a:off x="9400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71"/>
          <p:cNvSpPr txBox="1"/>
          <p:nvPr>
            <p:ph idx="2" type="title"/>
          </p:nvPr>
        </p:nvSpPr>
        <p:spPr>
          <a:xfrm>
            <a:off x="35558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0" name="Google Shape;980;p71"/>
          <p:cNvSpPr txBox="1"/>
          <p:nvPr>
            <p:ph idx="3" type="subTitle"/>
          </p:nvPr>
        </p:nvSpPr>
        <p:spPr>
          <a:xfrm>
            <a:off x="34668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71"/>
          <p:cNvSpPr txBox="1"/>
          <p:nvPr>
            <p:ph idx="4" type="title"/>
          </p:nvPr>
        </p:nvSpPr>
        <p:spPr>
          <a:xfrm>
            <a:off x="60826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2" name="Google Shape;982;p71"/>
          <p:cNvSpPr txBox="1"/>
          <p:nvPr>
            <p:ph idx="5" type="subTitle"/>
          </p:nvPr>
        </p:nvSpPr>
        <p:spPr>
          <a:xfrm>
            <a:off x="59936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71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84" name="Google Shape;984;p71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7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7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" name="Google Shape;987;p71"/>
          <p:cNvSpPr txBox="1"/>
          <p:nvPr>
            <p:ph idx="7" type="title"/>
          </p:nvPr>
        </p:nvSpPr>
        <p:spPr>
          <a:xfrm>
            <a:off x="10349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8" name="Google Shape;988;p71"/>
          <p:cNvSpPr txBox="1"/>
          <p:nvPr>
            <p:ph idx="8" type="subTitle"/>
          </p:nvPr>
        </p:nvSpPr>
        <p:spPr>
          <a:xfrm>
            <a:off x="9459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p71"/>
          <p:cNvSpPr txBox="1"/>
          <p:nvPr>
            <p:ph idx="9" type="title"/>
          </p:nvPr>
        </p:nvSpPr>
        <p:spPr>
          <a:xfrm>
            <a:off x="35617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0" name="Google Shape;990;p71"/>
          <p:cNvSpPr txBox="1"/>
          <p:nvPr>
            <p:ph idx="13" type="subTitle"/>
          </p:nvPr>
        </p:nvSpPr>
        <p:spPr>
          <a:xfrm>
            <a:off x="34727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71"/>
          <p:cNvSpPr txBox="1"/>
          <p:nvPr>
            <p:ph idx="14" type="title"/>
          </p:nvPr>
        </p:nvSpPr>
        <p:spPr>
          <a:xfrm>
            <a:off x="60885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2" name="Google Shape;992;p71"/>
          <p:cNvSpPr txBox="1"/>
          <p:nvPr>
            <p:ph idx="15" type="subTitle"/>
          </p:nvPr>
        </p:nvSpPr>
        <p:spPr>
          <a:xfrm>
            <a:off x="59995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72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995" name="Google Shape;995;p72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2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72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998" name="Google Shape;998;p72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2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72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1001" name="Google Shape;1001;p72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2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72"/>
          <p:cNvSpPr txBox="1"/>
          <p:nvPr>
            <p:ph idx="1" type="body"/>
          </p:nvPr>
        </p:nvSpPr>
        <p:spPr>
          <a:xfrm>
            <a:off x="711725" y="1722875"/>
            <a:ext cx="39108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1004" name="Google Shape;1004;p72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05" name="Google Shape;1005;p7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72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8" name="Google Shape;1008;p7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73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0" name="Google Shape;1010;p73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1011" name="Google Shape;1011;p73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3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73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1014" name="Google Shape;1014;p73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3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73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1017" name="Google Shape;1017;p73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3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Google Shape;1019;p73"/>
          <p:cNvSpPr txBox="1"/>
          <p:nvPr>
            <p:ph type="title"/>
          </p:nvPr>
        </p:nvSpPr>
        <p:spPr>
          <a:xfrm>
            <a:off x="1033725" y="2156250"/>
            <a:ext cx="2840100" cy="58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0" name="Google Shape;1020;p73"/>
          <p:cNvSpPr txBox="1"/>
          <p:nvPr>
            <p:ph idx="1" type="subTitle"/>
          </p:nvPr>
        </p:nvSpPr>
        <p:spPr>
          <a:xfrm>
            <a:off x="929338" y="2901662"/>
            <a:ext cx="25986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73"/>
          <p:cNvSpPr/>
          <p:nvPr/>
        </p:nvSpPr>
        <p:spPr>
          <a:xfrm>
            <a:off x="-35925" y="4608025"/>
            <a:ext cx="9250022" cy="588294"/>
          </a:xfrm>
          <a:custGeom>
            <a:rect b="b" l="l" r="r" t="t"/>
            <a:pathLst>
              <a:path extrusionOk="0" h="7566" w="151789">
                <a:moveTo>
                  <a:pt x="0" y="1"/>
                </a:moveTo>
                <a:lnTo>
                  <a:pt x="151789" y="1"/>
                </a:lnTo>
                <a:lnTo>
                  <a:pt x="151789" y="7565"/>
                </a:lnTo>
                <a:lnTo>
                  <a:pt x="0" y="7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3"/>
          <p:cNvSpPr/>
          <p:nvPr/>
        </p:nvSpPr>
        <p:spPr>
          <a:xfrm>
            <a:off x="6398076" y="2325763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3"/>
          <p:cNvSpPr/>
          <p:nvPr/>
        </p:nvSpPr>
        <p:spPr>
          <a:xfrm>
            <a:off x="4769024" y="97357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73"/>
          <p:cNvSpPr/>
          <p:nvPr/>
        </p:nvSpPr>
        <p:spPr>
          <a:xfrm>
            <a:off x="1923900" y="89431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7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1027" name="Google Shape;1027;p7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7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1030" name="Google Shape;1030;p7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7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1033" name="Google Shape;1033;p7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35" name="Google Shape;1035;p7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7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" name="Google Shape;1037;p74"/>
          <p:cNvSpPr txBox="1"/>
          <p:nvPr>
            <p:ph type="title"/>
          </p:nvPr>
        </p:nvSpPr>
        <p:spPr>
          <a:xfrm>
            <a:off x="4329450" y="2155950"/>
            <a:ext cx="3075900" cy="58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8" name="Google Shape;1038;p74"/>
          <p:cNvSpPr txBox="1"/>
          <p:nvPr>
            <p:ph idx="1" type="subTitle"/>
          </p:nvPr>
        </p:nvSpPr>
        <p:spPr>
          <a:xfrm>
            <a:off x="4903690" y="2912188"/>
            <a:ext cx="25986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9" name="Google Shape;1039;p74"/>
          <p:cNvSpPr/>
          <p:nvPr/>
        </p:nvSpPr>
        <p:spPr>
          <a:xfrm>
            <a:off x="990350" y="621523"/>
            <a:ext cx="1416016" cy="38910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4"/>
          <p:cNvSpPr/>
          <p:nvPr/>
        </p:nvSpPr>
        <p:spPr>
          <a:xfrm>
            <a:off x="7039822" y="505192"/>
            <a:ext cx="875381" cy="240778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4"/>
          <p:cNvSpPr/>
          <p:nvPr/>
        </p:nvSpPr>
        <p:spPr>
          <a:xfrm>
            <a:off x="5154325" y="1371677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7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1044" name="Google Shape;1044;p75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5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7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1047" name="Google Shape;1047;p7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7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1050" name="Google Shape;1050;p75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5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2" name="Google Shape;1052;p7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7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4" name="Google Shape;1054;p75"/>
          <p:cNvSpPr txBox="1"/>
          <p:nvPr>
            <p:ph type="title"/>
          </p:nvPr>
        </p:nvSpPr>
        <p:spPr>
          <a:xfrm>
            <a:off x="713575" y="1982175"/>
            <a:ext cx="3703200" cy="54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5" name="Google Shape;1055;p75"/>
          <p:cNvSpPr txBox="1"/>
          <p:nvPr>
            <p:ph idx="1" type="subTitle"/>
          </p:nvPr>
        </p:nvSpPr>
        <p:spPr>
          <a:xfrm>
            <a:off x="715447" y="2647950"/>
            <a:ext cx="3703200" cy="348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6" name="Google Shape;1056;p75"/>
          <p:cNvSpPr/>
          <p:nvPr/>
        </p:nvSpPr>
        <p:spPr>
          <a:xfrm>
            <a:off x="1272725" y="880453"/>
            <a:ext cx="2096617" cy="57612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75"/>
          <p:cNvSpPr/>
          <p:nvPr/>
        </p:nvSpPr>
        <p:spPr>
          <a:xfrm>
            <a:off x="1124300" y="3766148"/>
            <a:ext cx="1810183" cy="497899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75"/>
          <p:cNvSpPr/>
          <p:nvPr/>
        </p:nvSpPr>
        <p:spPr>
          <a:xfrm>
            <a:off x="6601926" y="2571757"/>
            <a:ext cx="1651619" cy="407585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_1_1_1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1060;p76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1061" name="Google Shape;1061;p76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6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3" name="Google Shape;1063;p76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1064" name="Google Shape;1064;p76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6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6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1067" name="Google Shape;1067;p76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6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69" name="Google Shape;1069;p7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76"/>
          <p:cNvSpPr txBox="1"/>
          <p:nvPr>
            <p:ph type="title"/>
          </p:nvPr>
        </p:nvSpPr>
        <p:spPr>
          <a:xfrm>
            <a:off x="998850" y="929675"/>
            <a:ext cx="3249300" cy="235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1" name="Google Shape;1071;p76"/>
          <p:cNvSpPr txBox="1"/>
          <p:nvPr>
            <p:ph idx="1" type="subTitle"/>
          </p:nvPr>
        </p:nvSpPr>
        <p:spPr>
          <a:xfrm>
            <a:off x="1075800" y="3369150"/>
            <a:ext cx="3644700" cy="795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72" name="Google Shape;1072;p76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2_1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77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1075" name="Google Shape;1075;p77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7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7" name="Google Shape;1077;p77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78" name="Google Shape;1078;p77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9" name="Google Shape;1079;p77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1080" name="Google Shape;1080;p77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7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77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1083" name="Google Shape;1083;p77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7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5" name="Google Shape;1085;p77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7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2_1_1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78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1089" name="Google Shape;1089;p78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8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78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1092" name="Google Shape;1092;p7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78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1095" name="Google Shape;1095;p78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8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7" name="Google Shape;1097;p7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7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78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78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2_1_1_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79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1103" name="Google Shape;1103;p79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9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79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06" name="Google Shape;1106;p79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7" name="Google Shape;1107;p79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1108" name="Google Shape;1108;p79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9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9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1111" name="Google Shape;1111;p7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3" name="Google Shape;1113;p79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7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2_1_1_1_1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oogle Shape;1116;p8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1117" name="Google Shape;1117;p80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80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80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20" name="Google Shape;1120;p8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21" name="Google Shape;1121;p8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1122" name="Google Shape;1122;p80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80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8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1125" name="Google Shape;1125;p8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8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7" name="Google Shape;1127;p8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8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_2_1_1_1_1_1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81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31" name="Google Shape;1131;p81"/>
          <p:cNvGrpSpPr/>
          <p:nvPr/>
        </p:nvGrpSpPr>
        <p:grpSpPr>
          <a:xfrm rot="-3081700">
            <a:off x="5062414" y="1332519"/>
            <a:ext cx="8540717" cy="6545464"/>
            <a:chOff x="2810973" y="6645577"/>
            <a:chExt cx="8540749" cy="6545489"/>
          </a:xfrm>
        </p:grpSpPr>
        <p:sp>
          <p:nvSpPr>
            <p:cNvPr id="1132" name="Google Shape;1132;p81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81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81"/>
          <p:cNvGrpSpPr/>
          <p:nvPr/>
        </p:nvGrpSpPr>
        <p:grpSpPr>
          <a:xfrm flipH="1" rot="2700000">
            <a:off x="-996223" y="-4312217"/>
            <a:ext cx="7808030" cy="7141843"/>
            <a:chOff x="-16071160" y="5014390"/>
            <a:chExt cx="7808105" cy="7141912"/>
          </a:xfrm>
        </p:grpSpPr>
        <p:sp>
          <p:nvSpPr>
            <p:cNvPr id="1135" name="Google Shape;1135;p8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8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81"/>
          <p:cNvGrpSpPr/>
          <p:nvPr/>
        </p:nvGrpSpPr>
        <p:grpSpPr>
          <a:xfrm flipH="1" rot="4910881">
            <a:off x="-3351002" y="796756"/>
            <a:ext cx="7179619" cy="8386906"/>
            <a:chOff x="-9622530" y="-1457817"/>
            <a:chExt cx="7179586" cy="8386867"/>
          </a:xfrm>
        </p:grpSpPr>
        <p:sp>
          <p:nvSpPr>
            <p:cNvPr id="1138" name="Google Shape;1138;p81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81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40" name="Google Shape;1140;p81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8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8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_2_1_1_1_1_1_1"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82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1145" name="Google Shape;1145;p82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82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7" name="Google Shape;1147;p82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48" name="Google Shape;1148;p82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9" name="Google Shape;1149;p82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1150" name="Google Shape;1150;p82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82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82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1153" name="Google Shape;1153;p82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82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5" name="Google Shape;1155;p82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8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_2_1_1_1_1_1_1_1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8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59" name="Google Shape;1159;p83"/>
          <p:cNvGrpSpPr/>
          <p:nvPr/>
        </p:nvGrpSpPr>
        <p:grpSpPr>
          <a:xfrm rot="-3689381">
            <a:off x="5311024" y="805969"/>
            <a:ext cx="8540446" cy="6545256"/>
            <a:chOff x="2810973" y="6645577"/>
            <a:chExt cx="8540749" cy="6545489"/>
          </a:xfrm>
        </p:grpSpPr>
        <p:sp>
          <p:nvSpPr>
            <p:cNvPr id="1160" name="Google Shape;1160;p83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3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83"/>
          <p:cNvGrpSpPr/>
          <p:nvPr/>
        </p:nvGrpSpPr>
        <p:grpSpPr>
          <a:xfrm rot="-1520869">
            <a:off x="-2280617" y="-4229167"/>
            <a:ext cx="7807883" cy="7141709"/>
            <a:chOff x="-16071160" y="5014390"/>
            <a:chExt cx="7808105" cy="7141912"/>
          </a:xfrm>
        </p:grpSpPr>
        <p:sp>
          <p:nvSpPr>
            <p:cNvPr id="1163" name="Google Shape;1163;p83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3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83"/>
          <p:cNvGrpSpPr/>
          <p:nvPr/>
        </p:nvGrpSpPr>
        <p:grpSpPr>
          <a:xfrm rot="-2700000">
            <a:off x="-3496062" y="1310129"/>
            <a:ext cx="7179517" cy="8386787"/>
            <a:chOff x="-9622530" y="-1457817"/>
            <a:chExt cx="7179586" cy="8386867"/>
          </a:xfrm>
        </p:grpSpPr>
        <p:sp>
          <p:nvSpPr>
            <p:cNvPr id="1166" name="Google Shape;1166;p83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83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68" name="Google Shape;1168;p83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83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8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_1_1_1_1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172;p8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1173" name="Google Shape;1173;p8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8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8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1176" name="Google Shape;1176;p8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8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8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1179" name="Google Shape;1179;p8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8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1" name="Google Shape;1181;p8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2" name="Google Shape;1182;p84"/>
          <p:cNvSpPr txBox="1"/>
          <p:nvPr>
            <p:ph type="title"/>
          </p:nvPr>
        </p:nvSpPr>
        <p:spPr>
          <a:xfrm>
            <a:off x="872400" y="538250"/>
            <a:ext cx="3146100" cy="63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3" name="Google Shape;1183;p84"/>
          <p:cNvSpPr txBox="1"/>
          <p:nvPr>
            <p:ph idx="1" type="subTitle"/>
          </p:nvPr>
        </p:nvSpPr>
        <p:spPr>
          <a:xfrm>
            <a:off x="867950" y="1346300"/>
            <a:ext cx="29679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4" name="Google Shape;1184;p84"/>
          <p:cNvSpPr/>
          <p:nvPr/>
        </p:nvSpPr>
        <p:spPr>
          <a:xfrm>
            <a:off x="4490473" y="3850650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84"/>
          <p:cNvSpPr/>
          <p:nvPr/>
        </p:nvSpPr>
        <p:spPr>
          <a:xfrm>
            <a:off x="5908009" y="75767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84"/>
          <p:cNvSpPr/>
          <p:nvPr/>
        </p:nvSpPr>
        <p:spPr>
          <a:xfrm>
            <a:off x="3683450" y="198791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84"/>
          <p:cNvSpPr txBox="1"/>
          <p:nvPr/>
        </p:nvSpPr>
        <p:spPr>
          <a:xfrm>
            <a:off x="872400" y="3356213"/>
            <a:ext cx="32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</a:t>
            </a:r>
            <a:r>
              <a:rPr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188" name="Google Shape;1188;p84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_1_1_1_1_1_1"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8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1191" name="Google Shape;1191;p85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85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8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1194" name="Google Shape;1194;p8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8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8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1197" name="Google Shape;1197;p85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5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8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8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2" name="Google Shape;1202;p86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1203" name="Google Shape;1203;p86"/>
            <p:cNvSpPr/>
            <p:nvPr/>
          </p:nvSpPr>
          <p:spPr>
            <a:xfrm flipH="1" rot="-7373547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6"/>
            <p:cNvSpPr/>
            <p:nvPr/>
          </p:nvSpPr>
          <p:spPr>
            <a:xfrm flipH="1" rot="-7373547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86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1206" name="Google Shape;1206;p86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6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86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1209" name="Google Shape;1209;p86"/>
            <p:cNvSpPr/>
            <p:nvPr/>
          </p:nvSpPr>
          <p:spPr>
            <a:xfrm flipH="1" rot="8937730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6"/>
            <p:cNvSpPr/>
            <p:nvPr/>
          </p:nvSpPr>
          <p:spPr>
            <a:xfrm flipH="1" rot="8937730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11" name="Google Shape;1211;p86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86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_1_1_1_1_1_1_1_1"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87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1215" name="Google Shape;1215;p87"/>
            <p:cNvSpPr/>
            <p:nvPr/>
          </p:nvSpPr>
          <p:spPr>
            <a:xfrm flipH="1" rot="-7373547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87"/>
            <p:cNvSpPr/>
            <p:nvPr/>
          </p:nvSpPr>
          <p:spPr>
            <a:xfrm flipH="1" rot="-7373547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87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1218" name="Google Shape;1218;p87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7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87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1221" name="Google Shape;1221;p87"/>
            <p:cNvSpPr/>
            <p:nvPr/>
          </p:nvSpPr>
          <p:spPr>
            <a:xfrm flipH="1" rot="8937730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7"/>
            <p:cNvSpPr/>
            <p:nvPr/>
          </p:nvSpPr>
          <p:spPr>
            <a:xfrm flipH="1" rot="8937730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3" name="Google Shape;1223;p87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8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_1_1_1_1_1_1_1_1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88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7" name="Google Shape;1227;p88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1228" name="Google Shape;1228;p88"/>
            <p:cNvSpPr/>
            <p:nvPr/>
          </p:nvSpPr>
          <p:spPr>
            <a:xfrm flipH="1" rot="-7373547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88"/>
            <p:cNvSpPr/>
            <p:nvPr/>
          </p:nvSpPr>
          <p:spPr>
            <a:xfrm flipH="1" rot="-7373547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88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1231" name="Google Shape;1231;p88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8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3" name="Google Shape;1233;p88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1234" name="Google Shape;1234;p88"/>
            <p:cNvSpPr/>
            <p:nvPr/>
          </p:nvSpPr>
          <p:spPr>
            <a:xfrm flipH="1" rot="8937730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88"/>
            <p:cNvSpPr/>
            <p:nvPr/>
          </p:nvSpPr>
          <p:spPr>
            <a:xfrm flipH="1" rot="8937730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36" name="Google Shape;1236;p8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8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4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77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61.xml"/><Relationship Id="rId35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60.xml"/><Relationship Id="rId3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63.xml"/><Relationship Id="rId37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62.xml"/><Relationship Id="rId36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54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1"/>
          <p:cNvSpPr txBox="1"/>
          <p:nvPr>
            <p:ph type="title"/>
          </p:nvPr>
        </p:nvSpPr>
        <p:spPr>
          <a:xfrm>
            <a:off x="7154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632" name="Google Shape;632;p51"/>
          <p:cNvSpPr txBox="1"/>
          <p:nvPr>
            <p:ph idx="1" type="body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89"/>
          <p:cNvSpPr txBox="1"/>
          <p:nvPr>
            <p:ph type="ctrTitle"/>
          </p:nvPr>
        </p:nvSpPr>
        <p:spPr>
          <a:xfrm>
            <a:off x="926200" y="1052400"/>
            <a:ext cx="75312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Stay Ahead of Delays: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243" name="Google Shape;1243;p89"/>
          <p:cNvSpPr txBox="1"/>
          <p:nvPr>
            <p:ph idx="1" type="subTitle"/>
          </p:nvPr>
        </p:nvSpPr>
        <p:spPr>
          <a:xfrm>
            <a:off x="926200" y="2616600"/>
            <a:ext cx="6320100" cy="53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6: Uriel Choi, Zachary Held, Francisco Moguel, Vivian Shen, Albert Zhang</a:t>
            </a:r>
            <a:endParaRPr/>
          </a:p>
        </p:txBody>
      </p:sp>
      <p:grpSp>
        <p:nvGrpSpPr>
          <p:cNvPr id="1244" name="Google Shape;1244;p89"/>
          <p:cNvGrpSpPr/>
          <p:nvPr/>
        </p:nvGrpSpPr>
        <p:grpSpPr>
          <a:xfrm>
            <a:off x="3947021" y="2172722"/>
            <a:ext cx="5196828" cy="3200879"/>
            <a:chOff x="3653417" y="1991899"/>
            <a:chExt cx="5490574" cy="3381806"/>
          </a:xfrm>
        </p:grpSpPr>
        <p:sp>
          <p:nvSpPr>
            <p:cNvPr id="1245" name="Google Shape;1245;p89"/>
            <p:cNvSpPr/>
            <p:nvPr/>
          </p:nvSpPr>
          <p:spPr>
            <a:xfrm flipH="1">
              <a:off x="7831559" y="2378137"/>
              <a:ext cx="990375" cy="291099"/>
            </a:xfrm>
            <a:custGeom>
              <a:rect b="b" l="l" r="r" t="t"/>
              <a:pathLst>
                <a:path extrusionOk="0" h="13598" w="46263">
                  <a:moveTo>
                    <a:pt x="42396" y="13597"/>
                  </a:moveTo>
                  <a:lnTo>
                    <a:pt x="3893" y="13597"/>
                  </a:lnTo>
                  <a:cubicBezTo>
                    <a:pt x="3498" y="13597"/>
                    <a:pt x="3183" y="13334"/>
                    <a:pt x="3077" y="12992"/>
                  </a:cubicBezTo>
                  <a:lnTo>
                    <a:pt x="132" y="1026"/>
                  </a:lnTo>
                  <a:cubicBezTo>
                    <a:pt x="0" y="500"/>
                    <a:pt x="395" y="0"/>
                    <a:pt x="947" y="0"/>
                  </a:cubicBezTo>
                  <a:lnTo>
                    <a:pt x="45315" y="0"/>
                  </a:lnTo>
                  <a:cubicBezTo>
                    <a:pt x="45868" y="0"/>
                    <a:pt x="46262" y="500"/>
                    <a:pt x="46131" y="1026"/>
                  </a:cubicBezTo>
                  <a:lnTo>
                    <a:pt x="43185" y="12992"/>
                  </a:lnTo>
                  <a:cubicBezTo>
                    <a:pt x="43106" y="13361"/>
                    <a:pt x="42764" y="13597"/>
                    <a:pt x="42396" y="13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9"/>
            <p:cNvSpPr/>
            <p:nvPr/>
          </p:nvSpPr>
          <p:spPr>
            <a:xfrm flipH="1">
              <a:off x="7992028" y="2669218"/>
              <a:ext cx="669455" cy="109799"/>
            </a:xfrm>
            <a:custGeom>
              <a:rect b="b" l="l" r="r" t="t"/>
              <a:pathLst>
                <a:path extrusionOk="0" h="5129" w="31272">
                  <a:moveTo>
                    <a:pt x="1" y="0"/>
                  </a:moveTo>
                  <a:lnTo>
                    <a:pt x="1132" y="5129"/>
                  </a:lnTo>
                  <a:lnTo>
                    <a:pt x="30167" y="5129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9"/>
            <p:cNvSpPr/>
            <p:nvPr/>
          </p:nvSpPr>
          <p:spPr>
            <a:xfrm flipH="1">
              <a:off x="8053402" y="2778997"/>
              <a:ext cx="517997" cy="2111893"/>
            </a:xfrm>
            <a:custGeom>
              <a:rect b="b" l="l" r="r" t="t"/>
              <a:pathLst>
                <a:path extrusionOk="0" h="98652" w="24197">
                  <a:moveTo>
                    <a:pt x="24197" y="98652"/>
                  </a:moveTo>
                  <a:lnTo>
                    <a:pt x="1" y="98652"/>
                  </a:lnTo>
                  <a:lnTo>
                    <a:pt x="1631" y="1"/>
                  </a:lnTo>
                  <a:lnTo>
                    <a:pt x="212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9"/>
            <p:cNvSpPr/>
            <p:nvPr/>
          </p:nvSpPr>
          <p:spPr>
            <a:xfrm flipH="1">
              <a:off x="8003288" y="2322391"/>
              <a:ext cx="646357" cy="55189"/>
            </a:xfrm>
            <a:custGeom>
              <a:rect b="b" l="l" r="r" t="t"/>
              <a:pathLst>
                <a:path extrusionOk="0" h="2578" w="30193">
                  <a:moveTo>
                    <a:pt x="0" y="0"/>
                  </a:moveTo>
                  <a:lnTo>
                    <a:pt x="0" y="2578"/>
                  </a:lnTo>
                  <a:lnTo>
                    <a:pt x="30193" y="2578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89"/>
            <p:cNvSpPr/>
            <p:nvPr/>
          </p:nvSpPr>
          <p:spPr>
            <a:xfrm flipH="1">
              <a:off x="7952617" y="2279597"/>
              <a:ext cx="747700" cy="43372"/>
            </a:xfrm>
            <a:custGeom>
              <a:rect b="b" l="l" r="r" t="t"/>
              <a:pathLst>
                <a:path extrusionOk="0" h="2026" w="34927">
                  <a:moveTo>
                    <a:pt x="999" y="1"/>
                  </a:moveTo>
                  <a:cubicBezTo>
                    <a:pt x="447" y="1"/>
                    <a:pt x="0" y="448"/>
                    <a:pt x="0" y="1000"/>
                  </a:cubicBezTo>
                  <a:cubicBezTo>
                    <a:pt x="0" y="1552"/>
                    <a:pt x="447" y="2026"/>
                    <a:pt x="999" y="2026"/>
                  </a:cubicBezTo>
                  <a:lnTo>
                    <a:pt x="33901" y="2026"/>
                  </a:lnTo>
                  <a:cubicBezTo>
                    <a:pt x="34453" y="2026"/>
                    <a:pt x="34927" y="1552"/>
                    <a:pt x="34927" y="1000"/>
                  </a:cubicBezTo>
                  <a:cubicBezTo>
                    <a:pt x="34927" y="448"/>
                    <a:pt x="34453" y="1"/>
                    <a:pt x="33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9"/>
            <p:cNvSpPr/>
            <p:nvPr/>
          </p:nvSpPr>
          <p:spPr>
            <a:xfrm flipH="1">
              <a:off x="8019622" y="2085365"/>
              <a:ext cx="614267" cy="169483"/>
            </a:xfrm>
            <a:custGeom>
              <a:rect b="b" l="l" r="r" t="t"/>
              <a:pathLst>
                <a:path extrusionOk="0" h="7917" w="28694">
                  <a:moveTo>
                    <a:pt x="26458" y="7916"/>
                  </a:moveTo>
                  <a:lnTo>
                    <a:pt x="2815" y="7916"/>
                  </a:lnTo>
                  <a:lnTo>
                    <a:pt x="0" y="0"/>
                  </a:lnTo>
                  <a:lnTo>
                    <a:pt x="28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9"/>
            <p:cNvSpPr/>
            <p:nvPr/>
          </p:nvSpPr>
          <p:spPr>
            <a:xfrm flipH="1">
              <a:off x="7975137" y="1991899"/>
              <a:ext cx="702658" cy="93487"/>
            </a:xfrm>
            <a:custGeom>
              <a:rect b="b" l="l" r="r" t="t"/>
              <a:pathLst>
                <a:path extrusionOk="0" h="4367" w="32823">
                  <a:moveTo>
                    <a:pt x="0" y="0"/>
                  </a:moveTo>
                  <a:lnTo>
                    <a:pt x="1105" y="4366"/>
                  </a:lnTo>
                  <a:lnTo>
                    <a:pt x="31692" y="4366"/>
                  </a:lnTo>
                  <a:lnTo>
                    <a:pt x="32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9"/>
            <p:cNvSpPr/>
            <p:nvPr/>
          </p:nvSpPr>
          <p:spPr>
            <a:xfrm flipH="1">
              <a:off x="8048329" y="2254828"/>
              <a:ext cx="556274" cy="49558"/>
            </a:xfrm>
            <a:custGeom>
              <a:rect b="b" l="l" r="r" t="t"/>
              <a:pathLst>
                <a:path extrusionOk="0" h="2315" w="25985">
                  <a:moveTo>
                    <a:pt x="0" y="0"/>
                  </a:moveTo>
                  <a:lnTo>
                    <a:pt x="0" y="2315"/>
                  </a:lnTo>
                  <a:lnTo>
                    <a:pt x="25985" y="2315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9"/>
            <p:cNvSpPr/>
            <p:nvPr/>
          </p:nvSpPr>
          <p:spPr>
            <a:xfrm flipH="1">
              <a:off x="8521819" y="2084787"/>
              <a:ext cx="46754" cy="170061"/>
            </a:xfrm>
            <a:custGeom>
              <a:rect b="b" l="l" r="r" t="t"/>
              <a:pathLst>
                <a:path extrusionOk="0" fill="none" h="7944" w="2184">
                  <a:moveTo>
                    <a:pt x="0" y="1"/>
                  </a:moveTo>
                  <a:lnTo>
                    <a:pt x="2183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9"/>
            <p:cNvSpPr/>
            <p:nvPr/>
          </p:nvSpPr>
          <p:spPr>
            <a:xfrm flipH="1">
              <a:off x="8373185" y="2084787"/>
              <a:ext cx="21" cy="170061"/>
            </a:xfrm>
            <a:custGeom>
              <a:rect b="b" l="l" r="r" t="t"/>
              <a:pathLst>
                <a:path extrusionOk="0" fill="none" h="7944" w="1">
                  <a:moveTo>
                    <a:pt x="0" y="1"/>
                  </a:moveTo>
                  <a:lnTo>
                    <a:pt x="0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9"/>
            <p:cNvSpPr/>
            <p:nvPr/>
          </p:nvSpPr>
          <p:spPr>
            <a:xfrm flipH="1">
              <a:off x="8096748" y="2084787"/>
              <a:ext cx="46754" cy="170061"/>
            </a:xfrm>
            <a:custGeom>
              <a:rect b="b" l="l" r="r" t="t"/>
              <a:pathLst>
                <a:path extrusionOk="0" fill="none" h="7944" w="2184">
                  <a:moveTo>
                    <a:pt x="2184" y="1"/>
                  </a:moveTo>
                  <a:lnTo>
                    <a:pt x="1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89"/>
            <p:cNvSpPr/>
            <p:nvPr/>
          </p:nvSpPr>
          <p:spPr>
            <a:xfrm flipH="1">
              <a:off x="8280297" y="2084787"/>
              <a:ext cx="21" cy="170061"/>
            </a:xfrm>
            <a:custGeom>
              <a:rect b="b" l="l" r="r" t="t"/>
              <a:pathLst>
                <a:path extrusionOk="0" fill="none" h="7944" w="1">
                  <a:moveTo>
                    <a:pt x="1" y="1"/>
                  </a:moveTo>
                  <a:lnTo>
                    <a:pt x="1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89"/>
            <p:cNvSpPr/>
            <p:nvPr/>
          </p:nvSpPr>
          <p:spPr>
            <a:xfrm flipH="1">
              <a:off x="8579257" y="2378137"/>
              <a:ext cx="74348" cy="291099"/>
            </a:xfrm>
            <a:custGeom>
              <a:rect b="b" l="l" r="r" t="t"/>
              <a:pathLst>
                <a:path extrusionOk="0" fill="none" h="13598" w="3473">
                  <a:moveTo>
                    <a:pt x="1" y="0"/>
                  </a:moveTo>
                  <a:lnTo>
                    <a:pt x="3473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9"/>
            <p:cNvSpPr/>
            <p:nvPr/>
          </p:nvSpPr>
          <p:spPr>
            <a:xfrm flipH="1">
              <a:off x="8373185" y="2378137"/>
              <a:ext cx="21" cy="291099"/>
            </a:xfrm>
            <a:custGeom>
              <a:rect b="b" l="l" r="r" t="t"/>
              <a:pathLst>
                <a:path extrusionOk="0" fill="none" h="13598" w="1">
                  <a:moveTo>
                    <a:pt x="0" y="0"/>
                  </a:moveTo>
                  <a:lnTo>
                    <a:pt x="0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9"/>
            <p:cNvSpPr/>
            <p:nvPr/>
          </p:nvSpPr>
          <p:spPr>
            <a:xfrm flipH="1">
              <a:off x="7999900" y="2378137"/>
              <a:ext cx="74348" cy="291099"/>
            </a:xfrm>
            <a:custGeom>
              <a:rect b="b" l="l" r="r" t="t"/>
              <a:pathLst>
                <a:path extrusionOk="0" fill="none" h="13598" w="3473">
                  <a:moveTo>
                    <a:pt x="3472" y="0"/>
                  </a:moveTo>
                  <a:lnTo>
                    <a:pt x="1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9"/>
            <p:cNvSpPr/>
            <p:nvPr/>
          </p:nvSpPr>
          <p:spPr>
            <a:xfrm flipH="1">
              <a:off x="8280297" y="2378137"/>
              <a:ext cx="21" cy="291099"/>
            </a:xfrm>
            <a:custGeom>
              <a:rect b="b" l="l" r="r" t="t"/>
              <a:pathLst>
                <a:path extrusionOk="0" fill="none" h="13598" w="1">
                  <a:moveTo>
                    <a:pt x="1" y="0"/>
                  </a:moveTo>
                  <a:lnTo>
                    <a:pt x="1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89"/>
            <p:cNvSpPr/>
            <p:nvPr/>
          </p:nvSpPr>
          <p:spPr>
            <a:xfrm flipH="1">
              <a:off x="4007549" y="2875267"/>
              <a:ext cx="3928747" cy="2015623"/>
            </a:xfrm>
            <a:custGeom>
              <a:rect b="b" l="l" r="r" t="t"/>
              <a:pathLst>
                <a:path extrusionOk="0" h="94155" w="183522">
                  <a:moveTo>
                    <a:pt x="183522" y="22882"/>
                  </a:moveTo>
                  <a:lnTo>
                    <a:pt x="183522" y="94155"/>
                  </a:lnTo>
                  <a:lnTo>
                    <a:pt x="0" y="94155"/>
                  </a:lnTo>
                  <a:lnTo>
                    <a:pt x="0" y="11047"/>
                  </a:lnTo>
                  <a:cubicBezTo>
                    <a:pt x="17569" y="6655"/>
                    <a:pt x="56098" y="1"/>
                    <a:pt x="87606" y="15571"/>
                  </a:cubicBezTo>
                  <a:cubicBezTo>
                    <a:pt x="124820" y="33954"/>
                    <a:pt x="172581" y="25223"/>
                    <a:pt x="183522" y="22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9"/>
            <p:cNvSpPr/>
            <p:nvPr/>
          </p:nvSpPr>
          <p:spPr>
            <a:xfrm flipH="1">
              <a:off x="6898284" y="3008075"/>
              <a:ext cx="1001992" cy="1945907"/>
            </a:xfrm>
            <a:custGeom>
              <a:rect b="b" l="l" r="r" t="t"/>
              <a:pathLst>
                <a:path extrusionOk="0" h="130554" w="45842">
                  <a:moveTo>
                    <a:pt x="45841" y="128055"/>
                  </a:moveTo>
                  <a:lnTo>
                    <a:pt x="37215" y="130553"/>
                  </a:lnTo>
                  <a:lnTo>
                    <a:pt x="0" y="2499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9"/>
            <p:cNvSpPr/>
            <p:nvPr/>
          </p:nvSpPr>
          <p:spPr>
            <a:xfrm flipH="1">
              <a:off x="6774118" y="2983375"/>
              <a:ext cx="887021" cy="1923177"/>
            </a:xfrm>
            <a:custGeom>
              <a:rect b="b" l="l" r="r" t="t"/>
              <a:pathLst>
                <a:path extrusionOk="0" h="129029" w="40582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89"/>
            <p:cNvSpPr/>
            <p:nvPr/>
          </p:nvSpPr>
          <p:spPr>
            <a:xfrm flipH="1">
              <a:off x="5974278" y="3042291"/>
              <a:ext cx="1054621" cy="1945520"/>
            </a:xfrm>
            <a:custGeom>
              <a:rect b="b" l="l" r="r" t="t"/>
              <a:pathLst>
                <a:path extrusionOk="0" h="130528" w="45948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89"/>
            <p:cNvSpPr/>
            <p:nvPr/>
          </p:nvSpPr>
          <p:spPr>
            <a:xfrm flipH="1">
              <a:off x="5843286" y="3015250"/>
              <a:ext cx="930862" cy="1923565"/>
            </a:xfrm>
            <a:custGeom>
              <a:rect b="b" l="l" r="r" t="t"/>
              <a:pathLst>
                <a:path extrusionOk="0" h="129055" w="40556">
                  <a:moveTo>
                    <a:pt x="40555" y="128081"/>
                  </a:moveTo>
                  <a:lnTo>
                    <a:pt x="37215" y="129054"/>
                  </a:lnTo>
                  <a:lnTo>
                    <a:pt x="1" y="973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9"/>
            <p:cNvSpPr/>
            <p:nvPr/>
          </p:nvSpPr>
          <p:spPr>
            <a:xfrm flipH="1">
              <a:off x="4961604" y="3309250"/>
              <a:ext cx="1050371" cy="1843422"/>
            </a:xfrm>
            <a:custGeom>
              <a:rect b="b" l="l" r="r" t="t"/>
              <a:pathLst>
                <a:path extrusionOk="0" h="130554" w="45948">
                  <a:moveTo>
                    <a:pt x="45947" y="128029"/>
                  </a:moveTo>
                  <a:lnTo>
                    <a:pt x="37347" y="130554"/>
                  </a:lnTo>
                  <a:lnTo>
                    <a:pt x="1" y="2526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9"/>
            <p:cNvSpPr/>
            <p:nvPr/>
          </p:nvSpPr>
          <p:spPr>
            <a:xfrm flipH="1">
              <a:off x="4839391" y="3390389"/>
              <a:ext cx="868759" cy="1717699"/>
            </a:xfrm>
            <a:custGeom>
              <a:rect b="b" l="l" r="r" t="t"/>
              <a:pathLst>
                <a:path extrusionOk="0" h="129029" w="40582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89"/>
            <p:cNvSpPr/>
            <p:nvPr/>
          </p:nvSpPr>
          <p:spPr>
            <a:xfrm flipH="1">
              <a:off x="4054393" y="3424829"/>
              <a:ext cx="983632" cy="1718727"/>
            </a:xfrm>
            <a:custGeom>
              <a:rect b="b" l="l" r="r" t="t"/>
              <a:pathLst>
                <a:path extrusionOk="0" h="130528" w="45948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89"/>
            <p:cNvSpPr/>
            <p:nvPr/>
          </p:nvSpPr>
          <p:spPr>
            <a:xfrm flipH="1">
              <a:off x="3932220" y="3399900"/>
              <a:ext cx="868759" cy="1698976"/>
            </a:xfrm>
            <a:custGeom>
              <a:rect b="b" l="l" r="r" t="t"/>
              <a:pathLst>
                <a:path extrusionOk="0" h="129028" w="40582">
                  <a:moveTo>
                    <a:pt x="40581" y="128055"/>
                  </a:moveTo>
                  <a:lnTo>
                    <a:pt x="37215" y="129028"/>
                  </a:lnTo>
                  <a:lnTo>
                    <a:pt x="0" y="973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9"/>
            <p:cNvSpPr/>
            <p:nvPr/>
          </p:nvSpPr>
          <p:spPr>
            <a:xfrm flipH="1">
              <a:off x="7522453" y="3116163"/>
              <a:ext cx="2944" cy="2015791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9"/>
            <p:cNvSpPr/>
            <p:nvPr/>
          </p:nvSpPr>
          <p:spPr>
            <a:xfrm flipH="1">
              <a:off x="6988706" y="3088296"/>
              <a:ext cx="21" cy="2285409"/>
            </a:xfrm>
            <a:custGeom>
              <a:rect b="b" l="l" r="r" t="t"/>
              <a:pathLst>
                <a:path extrusionOk="0" fill="none" h="115221" w="1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9"/>
            <p:cNvSpPr/>
            <p:nvPr/>
          </p:nvSpPr>
          <p:spPr>
            <a:xfrm flipH="1">
              <a:off x="6454969" y="3153546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9"/>
            <p:cNvSpPr/>
            <p:nvPr/>
          </p:nvSpPr>
          <p:spPr>
            <a:xfrm flipH="1">
              <a:off x="5921210" y="3285302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9"/>
            <p:cNvSpPr/>
            <p:nvPr/>
          </p:nvSpPr>
          <p:spPr>
            <a:xfrm flipH="1">
              <a:off x="5387473" y="3373138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9"/>
            <p:cNvSpPr/>
            <p:nvPr/>
          </p:nvSpPr>
          <p:spPr>
            <a:xfrm flipH="1">
              <a:off x="4853736" y="3417057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9"/>
            <p:cNvSpPr/>
            <p:nvPr/>
          </p:nvSpPr>
          <p:spPr>
            <a:xfrm flipH="1">
              <a:off x="4313212" y="3417057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89"/>
            <p:cNvSpPr/>
            <p:nvPr/>
          </p:nvSpPr>
          <p:spPr>
            <a:xfrm flipH="1">
              <a:off x="4007632" y="5001248"/>
              <a:ext cx="3947803" cy="21"/>
            </a:xfrm>
            <a:custGeom>
              <a:rect b="b" l="l" r="r" t="t"/>
              <a:pathLst>
                <a:path extrusionOk="0" fill="none" h="1" w="188125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cap="flat" cmpd="sng" w="8550">
              <a:solidFill>
                <a:srgbClr val="3B869D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89"/>
            <p:cNvSpPr/>
            <p:nvPr/>
          </p:nvSpPr>
          <p:spPr>
            <a:xfrm flipH="1">
              <a:off x="4007349" y="4572793"/>
              <a:ext cx="3929461" cy="21"/>
            </a:xfrm>
            <a:custGeom>
              <a:rect b="b" l="l" r="r" t="t"/>
              <a:pathLst>
                <a:path extrusionOk="0" fill="none" h="1" w="188125">
                  <a:moveTo>
                    <a:pt x="0" y="0"/>
                  </a:moveTo>
                  <a:lnTo>
                    <a:pt x="188124" y="0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9"/>
            <p:cNvSpPr/>
            <p:nvPr/>
          </p:nvSpPr>
          <p:spPr>
            <a:xfrm flipH="1">
              <a:off x="4007349" y="4039035"/>
              <a:ext cx="3929461" cy="21"/>
            </a:xfrm>
            <a:custGeom>
              <a:rect b="b" l="l" r="r" t="t"/>
              <a:pathLst>
                <a:path extrusionOk="0" fill="none" h="1" w="188125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9"/>
            <p:cNvSpPr/>
            <p:nvPr/>
          </p:nvSpPr>
          <p:spPr>
            <a:xfrm flipH="1">
              <a:off x="4007349" y="3505854"/>
              <a:ext cx="3929461" cy="21"/>
            </a:xfrm>
            <a:custGeom>
              <a:rect b="b" l="l" r="r" t="t"/>
              <a:pathLst>
                <a:path extrusionOk="0" fill="none" h="1" w="188125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9"/>
            <p:cNvSpPr/>
            <p:nvPr/>
          </p:nvSpPr>
          <p:spPr>
            <a:xfrm flipH="1">
              <a:off x="3653417" y="4879074"/>
              <a:ext cx="5490574" cy="273652"/>
            </a:xfrm>
            <a:custGeom>
              <a:rect b="b" l="l" r="r" t="t"/>
              <a:pathLst>
                <a:path extrusionOk="0" h="12783" w="256479">
                  <a:moveTo>
                    <a:pt x="1" y="0"/>
                  </a:moveTo>
                  <a:lnTo>
                    <a:pt x="1" y="12782"/>
                  </a:lnTo>
                  <a:lnTo>
                    <a:pt x="256479" y="12782"/>
                  </a:lnTo>
                  <a:lnTo>
                    <a:pt x="25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9"/>
            <p:cNvSpPr/>
            <p:nvPr/>
          </p:nvSpPr>
          <p:spPr>
            <a:xfrm flipH="1">
              <a:off x="4007549" y="3006518"/>
              <a:ext cx="3929325" cy="566357"/>
            </a:xfrm>
            <a:custGeom>
              <a:rect b="b" l="l" r="r" t="t"/>
              <a:pathLst>
                <a:path extrusionOk="0" h="26456" w="183549">
                  <a:moveTo>
                    <a:pt x="41162" y="1"/>
                  </a:moveTo>
                  <a:cubicBezTo>
                    <a:pt x="40290" y="1"/>
                    <a:pt x="39413" y="9"/>
                    <a:pt x="38530" y="24"/>
                  </a:cubicBezTo>
                  <a:cubicBezTo>
                    <a:pt x="22987" y="287"/>
                    <a:pt x="9101" y="2917"/>
                    <a:pt x="1" y="5153"/>
                  </a:cubicBezTo>
                  <a:lnTo>
                    <a:pt x="1" y="10492"/>
                  </a:lnTo>
                  <a:cubicBezTo>
                    <a:pt x="211" y="10492"/>
                    <a:pt x="422" y="10465"/>
                    <a:pt x="632" y="10413"/>
                  </a:cubicBezTo>
                  <a:cubicBezTo>
                    <a:pt x="8880" y="8354"/>
                    <a:pt x="23961" y="5313"/>
                    <a:pt x="41000" y="5313"/>
                  </a:cubicBezTo>
                  <a:cubicBezTo>
                    <a:pt x="55745" y="5313"/>
                    <a:pt x="71957" y="7590"/>
                    <a:pt x="86475" y="14752"/>
                  </a:cubicBezTo>
                  <a:cubicBezTo>
                    <a:pt x="102203" y="22537"/>
                    <a:pt x="121428" y="26456"/>
                    <a:pt x="143625" y="26456"/>
                  </a:cubicBezTo>
                  <a:lnTo>
                    <a:pt x="145466" y="26456"/>
                  </a:lnTo>
                  <a:cubicBezTo>
                    <a:pt x="158275" y="26324"/>
                    <a:pt x="171004" y="24957"/>
                    <a:pt x="183549" y="22405"/>
                  </a:cubicBezTo>
                  <a:lnTo>
                    <a:pt x="183549" y="17067"/>
                  </a:lnTo>
                  <a:cubicBezTo>
                    <a:pt x="183365" y="17067"/>
                    <a:pt x="183181" y="17093"/>
                    <a:pt x="182997" y="17145"/>
                  </a:cubicBezTo>
                  <a:cubicBezTo>
                    <a:pt x="178139" y="18191"/>
                    <a:pt x="162639" y="21167"/>
                    <a:pt x="143697" y="21167"/>
                  </a:cubicBezTo>
                  <a:cubicBezTo>
                    <a:pt x="126437" y="21167"/>
                    <a:pt x="106319" y="18696"/>
                    <a:pt x="88790" y="10044"/>
                  </a:cubicBezTo>
                  <a:cubicBezTo>
                    <a:pt x="75314" y="3394"/>
                    <a:pt x="59324" y="1"/>
                    <a:pt x="41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9"/>
            <p:cNvSpPr/>
            <p:nvPr/>
          </p:nvSpPr>
          <p:spPr>
            <a:xfrm flipH="1">
              <a:off x="3943349" y="2943472"/>
              <a:ext cx="4059397" cy="566357"/>
            </a:xfrm>
            <a:custGeom>
              <a:rect b="b" l="l" r="r" t="t"/>
              <a:pathLst>
                <a:path extrusionOk="0" h="26456" w="189625">
                  <a:moveTo>
                    <a:pt x="44236" y="0"/>
                  </a:moveTo>
                  <a:cubicBezTo>
                    <a:pt x="43364" y="0"/>
                    <a:pt x="42488" y="8"/>
                    <a:pt x="41607" y="24"/>
                  </a:cubicBezTo>
                  <a:cubicBezTo>
                    <a:pt x="25696" y="287"/>
                    <a:pt x="11520" y="3048"/>
                    <a:pt x="2447" y="5310"/>
                  </a:cubicBezTo>
                  <a:cubicBezTo>
                    <a:pt x="948" y="5599"/>
                    <a:pt x="1" y="7072"/>
                    <a:pt x="369" y="8545"/>
                  </a:cubicBezTo>
                  <a:cubicBezTo>
                    <a:pt x="671" y="9732"/>
                    <a:pt x="1754" y="10530"/>
                    <a:pt x="2932" y="10530"/>
                  </a:cubicBezTo>
                  <a:cubicBezTo>
                    <a:pt x="3189" y="10530"/>
                    <a:pt x="3450" y="10492"/>
                    <a:pt x="3709" y="10412"/>
                  </a:cubicBezTo>
                  <a:cubicBezTo>
                    <a:pt x="11961" y="8353"/>
                    <a:pt x="27053" y="5302"/>
                    <a:pt x="44102" y="5302"/>
                  </a:cubicBezTo>
                  <a:cubicBezTo>
                    <a:pt x="58841" y="5302"/>
                    <a:pt x="75042" y="7582"/>
                    <a:pt x="89552" y="14752"/>
                  </a:cubicBezTo>
                  <a:cubicBezTo>
                    <a:pt x="105280" y="22510"/>
                    <a:pt x="124505" y="26455"/>
                    <a:pt x="146702" y="26455"/>
                  </a:cubicBezTo>
                  <a:lnTo>
                    <a:pt x="148570" y="26429"/>
                  </a:lnTo>
                  <a:cubicBezTo>
                    <a:pt x="161536" y="26297"/>
                    <a:pt x="174475" y="24903"/>
                    <a:pt x="187205" y="22273"/>
                  </a:cubicBezTo>
                  <a:cubicBezTo>
                    <a:pt x="188651" y="22010"/>
                    <a:pt x="189624" y="20564"/>
                    <a:pt x="189309" y="19117"/>
                  </a:cubicBezTo>
                  <a:cubicBezTo>
                    <a:pt x="189021" y="17880"/>
                    <a:pt x="187937" y="17052"/>
                    <a:pt x="186739" y="17052"/>
                  </a:cubicBezTo>
                  <a:cubicBezTo>
                    <a:pt x="186511" y="17052"/>
                    <a:pt x="186279" y="17082"/>
                    <a:pt x="186047" y="17145"/>
                  </a:cubicBezTo>
                  <a:cubicBezTo>
                    <a:pt x="181203" y="18191"/>
                    <a:pt x="165710" y="21166"/>
                    <a:pt x="146771" y="21166"/>
                  </a:cubicBezTo>
                  <a:cubicBezTo>
                    <a:pt x="129514" y="21166"/>
                    <a:pt x="109396" y="18696"/>
                    <a:pt x="91867" y="10044"/>
                  </a:cubicBezTo>
                  <a:cubicBezTo>
                    <a:pt x="78391" y="3394"/>
                    <a:pt x="62377" y="0"/>
                    <a:pt x="4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89"/>
          <p:cNvSpPr/>
          <p:nvPr/>
        </p:nvSpPr>
        <p:spPr>
          <a:xfrm flipH="1">
            <a:off x="2935859" y="3904195"/>
            <a:ext cx="759417" cy="338998"/>
          </a:xfrm>
          <a:custGeom>
            <a:rect b="b" l="l" r="r" t="t"/>
            <a:pathLst>
              <a:path extrusionOk="0" h="2396" w="5367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89"/>
          <p:cNvSpPr txBox="1"/>
          <p:nvPr/>
        </p:nvSpPr>
        <p:spPr>
          <a:xfrm>
            <a:off x="926200" y="1724825"/>
            <a:ext cx="56289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Consumer-Centric Flight Prediction Model</a:t>
            </a:r>
            <a:endParaRPr b="1" sz="1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98"/>
          <p:cNvSpPr txBox="1"/>
          <p:nvPr>
            <p:ph type="title"/>
          </p:nvPr>
        </p:nvSpPr>
        <p:spPr>
          <a:xfrm>
            <a:off x="2368649" y="1269175"/>
            <a:ext cx="2121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Airports</a:t>
            </a:r>
            <a:endParaRPr/>
          </a:p>
        </p:txBody>
      </p:sp>
      <p:sp>
        <p:nvSpPr>
          <p:cNvPr id="1445" name="Google Shape;1445;p98"/>
          <p:cNvSpPr txBox="1"/>
          <p:nvPr>
            <p:ph idx="1" type="subTitle"/>
          </p:nvPr>
        </p:nvSpPr>
        <p:spPr>
          <a:xfrm>
            <a:off x="143450" y="1714600"/>
            <a:ext cx="43467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only the 30 biggest one ensuring </a:t>
            </a:r>
            <a:r>
              <a:rPr lang="en"/>
              <a:t>distribution</a:t>
            </a:r>
            <a:endParaRPr/>
          </a:p>
        </p:txBody>
      </p:sp>
      <p:sp>
        <p:nvSpPr>
          <p:cNvPr id="1446" name="Google Shape;1446;p98"/>
          <p:cNvSpPr txBox="1"/>
          <p:nvPr>
            <p:ph idx="2" type="title"/>
          </p:nvPr>
        </p:nvSpPr>
        <p:spPr>
          <a:xfrm>
            <a:off x="4654074" y="2097782"/>
            <a:ext cx="2121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447" name="Google Shape;1447;p98"/>
          <p:cNvSpPr txBox="1"/>
          <p:nvPr>
            <p:ph idx="3" type="subTitle"/>
          </p:nvPr>
        </p:nvSpPr>
        <p:spPr>
          <a:xfrm>
            <a:off x="4654076" y="2543200"/>
            <a:ext cx="3778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to day of the week and month and remove 2020</a:t>
            </a:r>
            <a:endParaRPr/>
          </a:p>
        </p:txBody>
      </p:sp>
      <p:sp>
        <p:nvSpPr>
          <p:cNvPr id="1448" name="Google Shape;1448;p98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 i="1"/>
          </a:p>
        </p:txBody>
      </p:sp>
      <p:sp>
        <p:nvSpPr>
          <p:cNvPr id="1449" name="Google Shape;1449;p98"/>
          <p:cNvSpPr txBox="1"/>
          <p:nvPr>
            <p:ph idx="5" type="title"/>
          </p:nvPr>
        </p:nvSpPr>
        <p:spPr>
          <a:xfrm>
            <a:off x="1782800" y="2926400"/>
            <a:ext cx="27072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leakages</a:t>
            </a:r>
            <a:endParaRPr/>
          </a:p>
        </p:txBody>
      </p:sp>
      <p:sp>
        <p:nvSpPr>
          <p:cNvPr id="1450" name="Google Shape;1450;p98"/>
          <p:cNvSpPr txBox="1"/>
          <p:nvPr>
            <p:ph idx="6" type="subTitle"/>
          </p:nvPr>
        </p:nvSpPr>
        <p:spPr>
          <a:xfrm>
            <a:off x="389348" y="3371825"/>
            <a:ext cx="41007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of delay is removed as that is not known and also </a:t>
            </a:r>
            <a:r>
              <a:rPr lang="en"/>
              <a:t>removed</a:t>
            </a:r>
            <a:r>
              <a:rPr lang="en"/>
              <a:t> delays by </a:t>
            </a:r>
            <a:r>
              <a:rPr lang="en"/>
              <a:t>security</a:t>
            </a:r>
            <a:r>
              <a:rPr lang="en"/>
              <a:t> </a:t>
            </a:r>
            <a:endParaRPr/>
          </a:p>
        </p:txBody>
      </p:sp>
      <p:sp>
        <p:nvSpPr>
          <p:cNvPr id="1451" name="Google Shape;1451;p98"/>
          <p:cNvSpPr txBox="1"/>
          <p:nvPr>
            <p:ph idx="7" type="title"/>
          </p:nvPr>
        </p:nvSpPr>
        <p:spPr>
          <a:xfrm>
            <a:off x="4654075" y="3796000"/>
            <a:ext cx="22005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</a:t>
            </a:r>
            <a:r>
              <a:rPr lang="en" sz="1800"/>
              <a:t> target</a:t>
            </a:r>
            <a:endParaRPr sz="1800"/>
          </a:p>
        </p:txBody>
      </p:sp>
      <p:sp>
        <p:nvSpPr>
          <p:cNvPr id="1452" name="Google Shape;1452;p98"/>
          <p:cNvSpPr txBox="1"/>
          <p:nvPr>
            <p:ph idx="8" type="subTitle"/>
          </p:nvPr>
        </p:nvSpPr>
        <p:spPr>
          <a:xfrm>
            <a:off x="4654063" y="4241428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0-1 and 15+ delays (2 files)</a:t>
            </a:r>
            <a:endParaRPr/>
          </a:p>
        </p:txBody>
      </p:sp>
      <p:sp>
        <p:nvSpPr>
          <p:cNvPr id="1453" name="Google Shape;1453;p98"/>
          <p:cNvSpPr/>
          <p:nvPr/>
        </p:nvSpPr>
        <p:spPr>
          <a:xfrm>
            <a:off x="4648213" y="1269174"/>
            <a:ext cx="703200" cy="70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98"/>
          <p:cNvSpPr/>
          <p:nvPr/>
        </p:nvSpPr>
        <p:spPr>
          <a:xfrm>
            <a:off x="3792613" y="2097624"/>
            <a:ext cx="703200" cy="70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98"/>
          <p:cNvSpPr/>
          <p:nvPr/>
        </p:nvSpPr>
        <p:spPr>
          <a:xfrm>
            <a:off x="4640413" y="2992599"/>
            <a:ext cx="703200" cy="70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98"/>
          <p:cNvSpPr/>
          <p:nvPr/>
        </p:nvSpPr>
        <p:spPr>
          <a:xfrm>
            <a:off x="3792613" y="3795849"/>
            <a:ext cx="703200" cy="70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98"/>
          <p:cNvSpPr txBox="1"/>
          <p:nvPr/>
        </p:nvSpPr>
        <p:spPr>
          <a:xfrm>
            <a:off x="4714975" y="1382425"/>
            <a:ext cx="569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58" name="Google Shape;1458;p98"/>
          <p:cNvSpPr txBox="1"/>
          <p:nvPr/>
        </p:nvSpPr>
        <p:spPr>
          <a:xfrm>
            <a:off x="3859375" y="2210875"/>
            <a:ext cx="569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59" name="Google Shape;1459;p98"/>
          <p:cNvSpPr txBox="1"/>
          <p:nvPr/>
        </p:nvSpPr>
        <p:spPr>
          <a:xfrm>
            <a:off x="4720825" y="3039475"/>
            <a:ext cx="569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60" name="Google Shape;1460;p98"/>
          <p:cNvSpPr/>
          <p:nvPr/>
        </p:nvSpPr>
        <p:spPr>
          <a:xfrm>
            <a:off x="3894785" y="2191732"/>
            <a:ext cx="514389" cy="514992"/>
          </a:xfrm>
          <a:custGeom>
            <a:rect b="b" l="l" r="r" t="t"/>
            <a:pathLst>
              <a:path extrusionOk="0" h="209134" w="208889">
                <a:moveTo>
                  <a:pt x="53674" y="16347"/>
                </a:moveTo>
                <a:cubicBezTo>
                  <a:pt x="58159" y="16347"/>
                  <a:pt x="61836" y="19999"/>
                  <a:pt x="61836" y="24509"/>
                </a:cubicBezTo>
                <a:cubicBezTo>
                  <a:pt x="61836" y="29018"/>
                  <a:pt x="58159" y="32670"/>
                  <a:pt x="53674" y="32670"/>
                </a:cubicBezTo>
                <a:cubicBezTo>
                  <a:pt x="49165" y="32670"/>
                  <a:pt x="45488" y="29018"/>
                  <a:pt x="45488" y="24509"/>
                </a:cubicBezTo>
                <a:cubicBezTo>
                  <a:pt x="45488" y="19999"/>
                  <a:pt x="49165" y="16347"/>
                  <a:pt x="53674" y="16347"/>
                </a:cubicBezTo>
                <a:close/>
                <a:moveTo>
                  <a:pt x="53674" y="0"/>
                </a:moveTo>
                <a:cubicBezTo>
                  <a:pt x="40145" y="0"/>
                  <a:pt x="29165" y="11004"/>
                  <a:pt x="29165" y="24509"/>
                </a:cubicBezTo>
                <a:cubicBezTo>
                  <a:pt x="29165" y="38013"/>
                  <a:pt x="40145" y="49018"/>
                  <a:pt x="53674" y="49018"/>
                </a:cubicBezTo>
                <a:cubicBezTo>
                  <a:pt x="67179" y="49018"/>
                  <a:pt x="78183" y="38013"/>
                  <a:pt x="78183" y="24509"/>
                </a:cubicBezTo>
                <a:cubicBezTo>
                  <a:pt x="78183" y="11004"/>
                  <a:pt x="67179" y="0"/>
                  <a:pt x="53674" y="0"/>
                </a:cubicBezTo>
                <a:close/>
                <a:moveTo>
                  <a:pt x="151709" y="28602"/>
                </a:moveTo>
                <a:lnTo>
                  <a:pt x="151709" y="57179"/>
                </a:lnTo>
                <a:lnTo>
                  <a:pt x="180287" y="57179"/>
                </a:lnTo>
                <a:lnTo>
                  <a:pt x="180287" y="40856"/>
                </a:lnTo>
                <a:lnTo>
                  <a:pt x="168032" y="40856"/>
                </a:lnTo>
                <a:lnTo>
                  <a:pt x="168032" y="28602"/>
                </a:lnTo>
                <a:close/>
                <a:moveTo>
                  <a:pt x="159871" y="16347"/>
                </a:moveTo>
                <a:cubicBezTo>
                  <a:pt x="177885" y="16347"/>
                  <a:pt x="192541" y="31004"/>
                  <a:pt x="192541" y="49018"/>
                </a:cubicBezTo>
                <a:cubicBezTo>
                  <a:pt x="192541" y="67031"/>
                  <a:pt x="177885" y="81688"/>
                  <a:pt x="159871" y="81688"/>
                </a:cubicBezTo>
                <a:cubicBezTo>
                  <a:pt x="141857" y="81688"/>
                  <a:pt x="127201" y="67031"/>
                  <a:pt x="127201" y="49018"/>
                </a:cubicBezTo>
                <a:cubicBezTo>
                  <a:pt x="127201" y="31004"/>
                  <a:pt x="141857" y="16347"/>
                  <a:pt x="159871" y="16347"/>
                </a:cubicBezTo>
                <a:close/>
                <a:moveTo>
                  <a:pt x="159871" y="0"/>
                </a:moveTo>
                <a:cubicBezTo>
                  <a:pt x="132838" y="0"/>
                  <a:pt x="110853" y="21984"/>
                  <a:pt x="110853" y="49018"/>
                </a:cubicBezTo>
                <a:cubicBezTo>
                  <a:pt x="110853" y="76051"/>
                  <a:pt x="132838" y="98035"/>
                  <a:pt x="159871" y="98035"/>
                </a:cubicBezTo>
                <a:cubicBezTo>
                  <a:pt x="186904" y="98035"/>
                  <a:pt x="208888" y="76051"/>
                  <a:pt x="208888" y="49018"/>
                </a:cubicBezTo>
                <a:cubicBezTo>
                  <a:pt x="208888" y="21984"/>
                  <a:pt x="186904" y="0"/>
                  <a:pt x="159871" y="0"/>
                </a:cubicBezTo>
                <a:close/>
                <a:moveTo>
                  <a:pt x="66097" y="57734"/>
                </a:moveTo>
                <a:cubicBezTo>
                  <a:pt x="63813" y="57734"/>
                  <a:pt x="61491" y="58053"/>
                  <a:pt x="59189" y="58723"/>
                </a:cubicBezTo>
                <a:cubicBezTo>
                  <a:pt x="46175" y="62326"/>
                  <a:pt x="38503" y="75855"/>
                  <a:pt x="42057" y="88942"/>
                </a:cubicBezTo>
                <a:lnTo>
                  <a:pt x="53674" y="131490"/>
                </a:lnTo>
                <a:cubicBezTo>
                  <a:pt x="56779" y="142891"/>
                  <a:pt x="67279" y="149922"/>
                  <a:pt x="81230" y="149922"/>
                </a:cubicBezTo>
                <a:cubicBezTo>
                  <a:pt x="81374" y="149922"/>
                  <a:pt x="81518" y="149922"/>
                  <a:pt x="81663" y="149920"/>
                </a:cubicBezTo>
                <a:lnTo>
                  <a:pt x="112569" y="149920"/>
                </a:lnTo>
                <a:cubicBezTo>
                  <a:pt x="117078" y="149920"/>
                  <a:pt x="121098" y="152935"/>
                  <a:pt x="122372" y="157273"/>
                </a:cubicBezTo>
                <a:lnTo>
                  <a:pt x="137323" y="208962"/>
                </a:lnTo>
                <a:lnTo>
                  <a:pt x="153008" y="204428"/>
                </a:lnTo>
                <a:lnTo>
                  <a:pt x="138058" y="152714"/>
                </a:lnTo>
                <a:cubicBezTo>
                  <a:pt x="134798" y="141440"/>
                  <a:pt x="124308" y="133573"/>
                  <a:pt x="112569" y="133573"/>
                </a:cubicBezTo>
                <a:lnTo>
                  <a:pt x="81516" y="133573"/>
                </a:lnTo>
                <a:cubicBezTo>
                  <a:pt x="81454" y="133573"/>
                  <a:pt x="81390" y="133574"/>
                  <a:pt x="81324" y="133574"/>
                </a:cubicBezTo>
                <a:cubicBezTo>
                  <a:pt x="78110" y="133574"/>
                  <a:pt x="70994" y="132941"/>
                  <a:pt x="69433" y="127201"/>
                </a:cubicBezTo>
                <a:lnTo>
                  <a:pt x="57841" y="84629"/>
                </a:lnTo>
                <a:cubicBezTo>
                  <a:pt x="56640" y="80291"/>
                  <a:pt x="59287" y="75634"/>
                  <a:pt x="63576" y="74458"/>
                </a:cubicBezTo>
                <a:lnTo>
                  <a:pt x="63747" y="74409"/>
                </a:lnTo>
                <a:cubicBezTo>
                  <a:pt x="64536" y="74176"/>
                  <a:pt x="65331" y="74065"/>
                  <a:pt x="66112" y="74065"/>
                </a:cubicBezTo>
                <a:cubicBezTo>
                  <a:pt x="69602" y="74065"/>
                  <a:pt x="72808" y="76282"/>
                  <a:pt x="73869" y="79727"/>
                </a:cubicBezTo>
                <a:lnTo>
                  <a:pt x="84041" y="117225"/>
                </a:lnTo>
                <a:lnTo>
                  <a:pt x="100952" y="117225"/>
                </a:lnTo>
                <a:lnTo>
                  <a:pt x="89604" y="75340"/>
                </a:lnTo>
                <a:lnTo>
                  <a:pt x="89555" y="75168"/>
                </a:lnTo>
                <a:cubicBezTo>
                  <a:pt x="86431" y="64586"/>
                  <a:pt x="76675" y="57734"/>
                  <a:pt x="66097" y="57734"/>
                </a:cubicBezTo>
                <a:close/>
                <a:moveTo>
                  <a:pt x="15833" y="49434"/>
                </a:moveTo>
                <a:lnTo>
                  <a:pt x="0" y="53503"/>
                </a:lnTo>
                <a:lnTo>
                  <a:pt x="22278" y="140558"/>
                </a:lnTo>
                <a:lnTo>
                  <a:pt x="22303" y="140680"/>
                </a:lnTo>
                <a:cubicBezTo>
                  <a:pt x="23749" y="146048"/>
                  <a:pt x="25955" y="151023"/>
                  <a:pt x="28749" y="155582"/>
                </a:cubicBezTo>
                <a:lnTo>
                  <a:pt x="28749" y="209133"/>
                </a:lnTo>
                <a:lnTo>
                  <a:pt x="45096" y="209133"/>
                </a:lnTo>
                <a:lnTo>
                  <a:pt x="45096" y="172738"/>
                </a:lnTo>
                <a:cubicBezTo>
                  <a:pt x="54238" y="179012"/>
                  <a:pt x="65218" y="182590"/>
                  <a:pt x="76860" y="182590"/>
                </a:cubicBezTo>
                <a:lnTo>
                  <a:pt x="77448" y="182590"/>
                </a:lnTo>
                <a:cubicBezTo>
                  <a:pt x="79703" y="182566"/>
                  <a:pt x="86982" y="182566"/>
                  <a:pt x="92888" y="182566"/>
                </a:cubicBezTo>
                <a:lnTo>
                  <a:pt x="92888" y="209133"/>
                </a:lnTo>
                <a:lnTo>
                  <a:pt x="109211" y="209133"/>
                </a:lnTo>
                <a:lnTo>
                  <a:pt x="109211" y="166268"/>
                </a:lnTo>
                <a:cubicBezTo>
                  <a:pt x="109211" y="166268"/>
                  <a:pt x="91361" y="166236"/>
                  <a:pt x="82150" y="166236"/>
                </a:cubicBezTo>
                <a:cubicBezTo>
                  <a:pt x="79848" y="166236"/>
                  <a:pt x="78085" y="166238"/>
                  <a:pt x="77276" y="166243"/>
                </a:cubicBezTo>
                <a:lnTo>
                  <a:pt x="76860" y="166243"/>
                </a:lnTo>
                <a:cubicBezTo>
                  <a:pt x="58797" y="166243"/>
                  <a:pt x="42915" y="154062"/>
                  <a:pt x="38087" y="136440"/>
                </a:cubicBezTo>
                <a:lnTo>
                  <a:pt x="15833" y="4943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98"/>
          <p:cNvSpPr/>
          <p:nvPr/>
        </p:nvSpPr>
        <p:spPr>
          <a:xfrm>
            <a:off x="3918525" y="3921720"/>
            <a:ext cx="466892" cy="433462"/>
          </a:xfrm>
          <a:custGeom>
            <a:rect b="b" l="l" r="r" t="t"/>
            <a:pathLst>
              <a:path extrusionOk="0" h="194160" w="209134">
                <a:moveTo>
                  <a:pt x="165541" y="16345"/>
                </a:moveTo>
                <a:cubicBezTo>
                  <a:pt x="167141" y="16345"/>
                  <a:pt x="168706" y="16819"/>
                  <a:pt x="170066" y="17745"/>
                </a:cubicBezTo>
                <a:cubicBezTo>
                  <a:pt x="171880" y="18970"/>
                  <a:pt x="173105" y="20833"/>
                  <a:pt x="173498" y="22965"/>
                </a:cubicBezTo>
                <a:lnTo>
                  <a:pt x="178154" y="47156"/>
                </a:lnTo>
                <a:lnTo>
                  <a:pt x="151562" y="47156"/>
                </a:lnTo>
                <a:cubicBezTo>
                  <a:pt x="145288" y="47156"/>
                  <a:pt x="139553" y="49508"/>
                  <a:pt x="135215" y="53405"/>
                </a:cubicBezTo>
                <a:cubicBezTo>
                  <a:pt x="130877" y="49508"/>
                  <a:pt x="125166" y="47156"/>
                  <a:pt x="118892" y="47156"/>
                </a:cubicBezTo>
                <a:lnTo>
                  <a:pt x="24558" y="47156"/>
                </a:lnTo>
                <a:cubicBezTo>
                  <a:pt x="24019" y="47156"/>
                  <a:pt x="23479" y="47180"/>
                  <a:pt x="22940" y="47205"/>
                </a:cubicBezTo>
                <a:cubicBezTo>
                  <a:pt x="23087" y="47156"/>
                  <a:pt x="23234" y="47106"/>
                  <a:pt x="23406" y="47057"/>
                </a:cubicBezTo>
                <a:lnTo>
                  <a:pt x="91834" y="32401"/>
                </a:lnTo>
                <a:cubicBezTo>
                  <a:pt x="92334" y="32308"/>
                  <a:pt x="92836" y="32262"/>
                  <a:pt x="93335" y="32262"/>
                </a:cubicBezTo>
                <a:cubicBezTo>
                  <a:pt x="94944" y="32262"/>
                  <a:pt x="96523" y="32741"/>
                  <a:pt x="97888" y="33676"/>
                </a:cubicBezTo>
                <a:cubicBezTo>
                  <a:pt x="99677" y="34901"/>
                  <a:pt x="100903" y="36739"/>
                  <a:pt x="101319" y="38896"/>
                </a:cubicBezTo>
                <a:lnTo>
                  <a:pt x="117373" y="35808"/>
                </a:lnTo>
                <a:cubicBezTo>
                  <a:pt x="116956" y="33676"/>
                  <a:pt x="117397" y="31494"/>
                  <a:pt x="118622" y="29681"/>
                </a:cubicBezTo>
                <a:cubicBezTo>
                  <a:pt x="119848" y="27867"/>
                  <a:pt x="121686" y="26666"/>
                  <a:pt x="123843" y="26250"/>
                </a:cubicBezTo>
                <a:lnTo>
                  <a:pt x="124039" y="26201"/>
                </a:lnTo>
                <a:lnTo>
                  <a:pt x="164111" y="16471"/>
                </a:lnTo>
                <a:cubicBezTo>
                  <a:pt x="164588" y="16386"/>
                  <a:pt x="165066" y="16345"/>
                  <a:pt x="165541" y="16345"/>
                </a:cubicBezTo>
                <a:close/>
                <a:moveTo>
                  <a:pt x="127053" y="83894"/>
                </a:moveTo>
                <a:lnTo>
                  <a:pt x="127053" y="100242"/>
                </a:lnTo>
                <a:lnTo>
                  <a:pt x="143401" y="100242"/>
                </a:lnTo>
                <a:lnTo>
                  <a:pt x="143401" y="83894"/>
                </a:lnTo>
                <a:close/>
                <a:moveTo>
                  <a:pt x="127053" y="112496"/>
                </a:moveTo>
                <a:lnTo>
                  <a:pt x="127053" y="128819"/>
                </a:lnTo>
                <a:lnTo>
                  <a:pt x="143401" y="128819"/>
                </a:lnTo>
                <a:lnTo>
                  <a:pt x="143401" y="112496"/>
                </a:lnTo>
                <a:close/>
                <a:moveTo>
                  <a:pt x="127053" y="141073"/>
                </a:moveTo>
                <a:lnTo>
                  <a:pt x="127053" y="157396"/>
                </a:lnTo>
                <a:lnTo>
                  <a:pt x="143401" y="157396"/>
                </a:lnTo>
                <a:lnTo>
                  <a:pt x="143401" y="141073"/>
                </a:lnTo>
                <a:close/>
                <a:moveTo>
                  <a:pt x="52253" y="80218"/>
                </a:moveTo>
                <a:lnTo>
                  <a:pt x="67791" y="112496"/>
                </a:lnTo>
                <a:lnTo>
                  <a:pt x="43577" y="112496"/>
                </a:lnTo>
                <a:lnTo>
                  <a:pt x="35415" y="103526"/>
                </a:lnTo>
                <a:lnTo>
                  <a:pt x="30611" y="103501"/>
                </a:lnTo>
                <a:lnTo>
                  <a:pt x="30611" y="103501"/>
                </a:lnTo>
                <a:lnTo>
                  <a:pt x="35930" y="120731"/>
                </a:lnTo>
                <a:lnTo>
                  <a:pt x="30979" y="137397"/>
                </a:lnTo>
                <a:lnTo>
                  <a:pt x="35758" y="137397"/>
                </a:lnTo>
                <a:lnTo>
                  <a:pt x="43822" y="128819"/>
                </a:lnTo>
                <a:lnTo>
                  <a:pt x="67767" y="128819"/>
                </a:lnTo>
                <a:lnTo>
                  <a:pt x="52253" y="161072"/>
                </a:lnTo>
                <a:lnTo>
                  <a:pt x="63478" y="161072"/>
                </a:lnTo>
                <a:lnTo>
                  <a:pt x="89187" y="128819"/>
                </a:lnTo>
                <a:lnTo>
                  <a:pt x="97055" y="128819"/>
                </a:lnTo>
                <a:cubicBezTo>
                  <a:pt x="101662" y="128819"/>
                  <a:pt x="111539" y="125265"/>
                  <a:pt x="111539" y="120657"/>
                </a:cubicBezTo>
                <a:cubicBezTo>
                  <a:pt x="111539" y="116050"/>
                  <a:pt x="101662" y="112496"/>
                  <a:pt x="97055" y="112496"/>
                </a:cubicBezTo>
                <a:lnTo>
                  <a:pt x="89310" y="112496"/>
                </a:lnTo>
                <a:lnTo>
                  <a:pt x="63478" y="80218"/>
                </a:lnTo>
                <a:close/>
                <a:moveTo>
                  <a:pt x="184649" y="63478"/>
                </a:moveTo>
                <a:cubicBezTo>
                  <a:pt x="189134" y="63478"/>
                  <a:pt x="192811" y="67155"/>
                  <a:pt x="192811" y="71640"/>
                </a:cubicBezTo>
                <a:lnTo>
                  <a:pt x="192811" y="169650"/>
                </a:lnTo>
                <a:cubicBezTo>
                  <a:pt x="192811" y="174160"/>
                  <a:pt x="189134" y="177836"/>
                  <a:pt x="184649" y="177836"/>
                </a:cubicBezTo>
                <a:lnTo>
                  <a:pt x="151562" y="177836"/>
                </a:lnTo>
                <a:cubicBezTo>
                  <a:pt x="147053" y="177836"/>
                  <a:pt x="143401" y="174160"/>
                  <a:pt x="143401" y="169650"/>
                </a:cubicBezTo>
                <a:lnTo>
                  <a:pt x="127053" y="169650"/>
                </a:lnTo>
                <a:cubicBezTo>
                  <a:pt x="127053" y="174160"/>
                  <a:pt x="123402" y="177836"/>
                  <a:pt x="118892" y="177836"/>
                </a:cubicBezTo>
                <a:lnTo>
                  <a:pt x="24558" y="177836"/>
                </a:lnTo>
                <a:cubicBezTo>
                  <a:pt x="20048" y="177836"/>
                  <a:pt x="16396" y="174160"/>
                  <a:pt x="16396" y="169650"/>
                </a:cubicBezTo>
                <a:lnTo>
                  <a:pt x="16396" y="71640"/>
                </a:lnTo>
                <a:cubicBezTo>
                  <a:pt x="16396" y="67155"/>
                  <a:pt x="20048" y="63478"/>
                  <a:pt x="24558" y="63478"/>
                </a:cubicBezTo>
                <a:lnTo>
                  <a:pt x="118892" y="63478"/>
                </a:lnTo>
                <a:cubicBezTo>
                  <a:pt x="123402" y="63478"/>
                  <a:pt x="127053" y="67155"/>
                  <a:pt x="127053" y="71640"/>
                </a:cubicBezTo>
                <a:lnTo>
                  <a:pt x="143401" y="71640"/>
                </a:lnTo>
                <a:cubicBezTo>
                  <a:pt x="143401" y="67155"/>
                  <a:pt x="147053" y="63478"/>
                  <a:pt x="151562" y="63478"/>
                </a:cubicBezTo>
                <a:close/>
                <a:moveTo>
                  <a:pt x="165510" y="0"/>
                </a:moveTo>
                <a:cubicBezTo>
                  <a:pt x="163964" y="0"/>
                  <a:pt x="162405" y="146"/>
                  <a:pt x="160851" y="442"/>
                </a:cubicBezTo>
                <a:lnTo>
                  <a:pt x="160655" y="491"/>
                </a:lnTo>
                <a:lnTo>
                  <a:pt x="120534" y="10245"/>
                </a:lnTo>
                <a:cubicBezTo>
                  <a:pt x="114652" y="11422"/>
                  <a:pt x="109505" y="14657"/>
                  <a:pt x="105902" y="19412"/>
                </a:cubicBezTo>
                <a:cubicBezTo>
                  <a:pt x="102064" y="17112"/>
                  <a:pt x="97757" y="15923"/>
                  <a:pt x="93358" y="15923"/>
                </a:cubicBezTo>
                <a:cubicBezTo>
                  <a:pt x="91802" y="15923"/>
                  <a:pt x="90235" y="16072"/>
                  <a:pt x="88673" y="16372"/>
                </a:cubicBezTo>
                <a:lnTo>
                  <a:pt x="19828" y="31127"/>
                </a:lnTo>
                <a:lnTo>
                  <a:pt x="19533" y="31176"/>
                </a:lnTo>
                <a:cubicBezTo>
                  <a:pt x="12499" y="32965"/>
                  <a:pt x="6985" y="37107"/>
                  <a:pt x="3627" y="43210"/>
                </a:cubicBezTo>
                <a:cubicBezTo>
                  <a:pt x="637" y="48626"/>
                  <a:pt x="0" y="54361"/>
                  <a:pt x="0" y="58233"/>
                </a:cubicBezTo>
                <a:lnTo>
                  <a:pt x="49" y="154479"/>
                </a:lnTo>
                <a:lnTo>
                  <a:pt x="49" y="169650"/>
                </a:lnTo>
                <a:cubicBezTo>
                  <a:pt x="49" y="183179"/>
                  <a:pt x="11053" y="194159"/>
                  <a:pt x="24558" y="194159"/>
                </a:cubicBezTo>
                <a:lnTo>
                  <a:pt x="118892" y="194159"/>
                </a:lnTo>
                <a:cubicBezTo>
                  <a:pt x="125166" y="194159"/>
                  <a:pt x="130877" y="191782"/>
                  <a:pt x="135215" y="187909"/>
                </a:cubicBezTo>
                <a:cubicBezTo>
                  <a:pt x="139553" y="191782"/>
                  <a:pt x="145288" y="194159"/>
                  <a:pt x="151562" y="194159"/>
                </a:cubicBezTo>
                <a:lnTo>
                  <a:pt x="184649" y="194159"/>
                </a:lnTo>
                <a:cubicBezTo>
                  <a:pt x="198153" y="194159"/>
                  <a:pt x="209133" y="183179"/>
                  <a:pt x="209133" y="169650"/>
                </a:cubicBezTo>
                <a:lnTo>
                  <a:pt x="209133" y="71640"/>
                </a:lnTo>
                <a:cubicBezTo>
                  <a:pt x="209133" y="61934"/>
                  <a:pt x="203472" y="53528"/>
                  <a:pt x="195261" y="49557"/>
                </a:cubicBezTo>
                <a:lnTo>
                  <a:pt x="189551" y="19877"/>
                </a:lnTo>
                <a:cubicBezTo>
                  <a:pt x="188301" y="13456"/>
                  <a:pt x="184649" y="7892"/>
                  <a:pt x="179233" y="4216"/>
                </a:cubicBezTo>
                <a:cubicBezTo>
                  <a:pt x="175122" y="1445"/>
                  <a:pt x="170377" y="0"/>
                  <a:pt x="1655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98"/>
          <p:cNvSpPr/>
          <p:nvPr/>
        </p:nvSpPr>
        <p:spPr>
          <a:xfrm>
            <a:off x="4758911" y="3110749"/>
            <a:ext cx="466235" cy="466892"/>
          </a:xfrm>
          <a:custGeom>
            <a:rect b="b" l="l" r="r" t="t"/>
            <a:pathLst>
              <a:path extrusionOk="0" h="209134" w="208840">
                <a:moveTo>
                  <a:pt x="112593" y="16347"/>
                </a:moveTo>
                <a:lnTo>
                  <a:pt x="112593" y="32278"/>
                </a:lnTo>
                <a:lnTo>
                  <a:pt x="96246" y="32278"/>
                </a:lnTo>
                <a:lnTo>
                  <a:pt x="96246" y="16347"/>
                </a:lnTo>
                <a:close/>
                <a:moveTo>
                  <a:pt x="79923" y="0"/>
                </a:moveTo>
                <a:lnTo>
                  <a:pt x="79923" y="36567"/>
                </a:lnTo>
                <a:cubicBezTo>
                  <a:pt x="78673" y="37768"/>
                  <a:pt x="77252" y="39042"/>
                  <a:pt x="75708" y="40415"/>
                </a:cubicBezTo>
                <a:cubicBezTo>
                  <a:pt x="75463" y="40636"/>
                  <a:pt x="75217" y="40856"/>
                  <a:pt x="74972" y="41077"/>
                </a:cubicBezTo>
                <a:lnTo>
                  <a:pt x="86540" y="52669"/>
                </a:lnTo>
                <a:cubicBezTo>
                  <a:pt x="86565" y="52620"/>
                  <a:pt x="86589" y="52596"/>
                  <a:pt x="86639" y="52571"/>
                </a:cubicBezTo>
                <a:cubicBezTo>
                  <a:pt x="88134" y="51223"/>
                  <a:pt x="89604" y="49900"/>
                  <a:pt x="90977" y="48601"/>
                </a:cubicBezTo>
                <a:lnTo>
                  <a:pt x="117887" y="48601"/>
                </a:lnTo>
                <a:cubicBezTo>
                  <a:pt x="119260" y="49900"/>
                  <a:pt x="120706" y="51223"/>
                  <a:pt x="122225" y="52571"/>
                </a:cubicBezTo>
                <a:cubicBezTo>
                  <a:pt x="126147" y="56101"/>
                  <a:pt x="130460" y="59997"/>
                  <a:pt x="134284" y="64532"/>
                </a:cubicBezTo>
                <a:lnTo>
                  <a:pt x="98403" y="64532"/>
                </a:lnTo>
                <a:lnTo>
                  <a:pt x="114750" y="80879"/>
                </a:lnTo>
                <a:lnTo>
                  <a:pt x="143474" y="80879"/>
                </a:lnTo>
                <a:cubicBezTo>
                  <a:pt x="144602" y="84531"/>
                  <a:pt x="145263" y="88550"/>
                  <a:pt x="145263" y="92986"/>
                </a:cubicBezTo>
                <a:cubicBezTo>
                  <a:pt x="144969" y="94065"/>
                  <a:pt x="142886" y="96565"/>
                  <a:pt x="141636" y="98084"/>
                </a:cubicBezTo>
                <a:cubicBezTo>
                  <a:pt x="140288" y="99751"/>
                  <a:pt x="138769" y="101589"/>
                  <a:pt x="137494" y="103623"/>
                </a:cubicBezTo>
                <a:lnTo>
                  <a:pt x="148866" y="114995"/>
                </a:lnTo>
                <a:cubicBezTo>
                  <a:pt x="151268" y="112054"/>
                  <a:pt x="153719" y="109138"/>
                  <a:pt x="154258" y="108451"/>
                </a:cubicBezTo>
                <a:cubicBezTo>
                  <a:pt x="157542" y="104481"/>
                  <a:pt x="161611" y="99506"/>
                  <a:pt x="161611" y="93133"/>
                </a:cubicBezTo>
                <a:cubicBezTo>
                  <a:pt x="161611" y="66002"/>
                  <a:pt x="144479" y="50611"/>
                  <a:pt x="133132" y="40415"/>
                </a:cubicBezTo>
                <a:cubicBezTo>
                  <a:pt x="131588" y="39042"/>
                  <a:pt x="130191" y="37768"/>
                  <a:pt x="128941" y="36567"/>
                </a:cubicBezTo>
                <a:lnTo>
                  <a:pt x="128941" y="0"/>
                </a:lnTo>
                <a:close/>
                <a:moveTo>
                  <a:pt x="148866" y="114995"/>
                </a:moveTo>
                <a:lnTo>
                  <a:pt x="148866" y="114995"/>
                </a:lnTo>
                <a:cubicBezTo>
                  <a:pt x="148866" y="114995"/>
                  <a:pt x="148866" y="114995"/>
                  <a:pt x="148866" y="114995"/>
                </a:cubicBezTo>
                <a:close/>
                <a:moveTo>
                  <a:pt x="69188" y="80879"/>
                </a:moveTo>
                <a:lnTo>
                  <a:pt x="145263" y="156954"/>
                </a:lnTo>
                <a:lnTo>
                  <a:pt x="145263" y="158498"/>
                </a:lnTo>
                <a:cubicBezTo>
                  <a:pt x="145263" y="167738"/>
                  <a:pt x="145263" y="176488"/>
                  <a:pt x="145263" y="178424"/>
                </a:cubicBezTo>
                <a:lnTo>
                  <a:pt x="145263" y="178693"/>
                </a:lnTo>
                <a:cubicBezTo>
                  <a:pt x="145411" y="183424"/>
                  <a:pt x="143916" y="187884"/>
                  <a:pt x="141269" y="190605"/>
                </a:cubicBezTo>
                <a:cubicBezTo>
                  <a:pt x="140288" y="191610"/>
                  <a:pt x="138720" y="192811"/>
                  <a:pt x="136783" y="192811"/>
                </a:cubicBezTo>
                <a:cubicBezTo>
                  <a:pt x="134382" y="192811"/>
                  <a:pt x="131931" y="190899"/>
                  <a:pt x="130264" y="187713"/>
                </a:cubicBezTo>
                <a:cubicBezTo>
                  <a:pt x="128303" y="183987"/>
                  <a:pt x="124603" y="181659"/>
                  <a:pt x="120608" y="181659"/>
                </a:cubicBezTo>
                <a:cubicBezTo>
                  <a:pt x="116613" y="181684"/>
                  <a:pt x="112912" y="183987"/>
                  <a:pt x="110951" y="187713"/>
                </a:cubicBezTo>
                <a:cubicBezTo>
                  <a:pt x="109285" y="190899"/>
                  <a:pt x="106834" y="192811"/>
                  <a:pt x="104432" y="192811"/>
                </a:cubicBezTo>
                <a:cubicBezTo>
                  <a:pt x="102006" y="192811"/>
                  <a:pt x="99579" y="190899"/>
                  <a:pt x="97888" y="187713"/>
                </a:cubicBezTo>
                <a:cubicBezTo>
                  <a:pt x="95952" y="183987"/>
                  <a:pt x="92251" y="181684"/>
                  <a:pt x="88232" y="181659"/>
                </a:cubicBezTo>
                <a:cubicBezTo>
                  <a:pt x="84237" y="181659"/>
                  <a:pt x="80536" y="183987"/>
                  <a:pt x="78600" y="187713"/>
                </a:cubicBezTo>
                <a:cubicBezTo>
                  <a:pt x="76909" y="190899"/>
                  <a:pt x="74482" y="192811"/>
                  <a:pt x="72056" y="192811"/>
                </a:cubicBezTo>
                <a:cubicBezTo>
                  <a:pt x="70120" y="192811"/>
                  <a:pt x="68551" y="191610"/>
                  <a:pt x="67595" y="190605"/>
                </a:cubicBezTo>
                <a:cubicBezTo>
                  <a:pt x="64924" y="187884"/>
                  <a:pt x="63429" y="183424"/>
                  <a:pt x="63576" y="178693"/>
                </a:cubicBezTo>
                <a:lnTo>
                  <a:pt x="63600" y="178424"/>
                </a:lnTo>
                <a:cubicBezTo>
                  <a:pt x="63600" y="176488"/>
                  <a:pt x="63600" y="167738"/>
                  <a:pt x="63576" y="158498"/>
                </a:cubicBezTo>
                <a:cubicBezTo>
                  <a:pt x="63576" y="148254"/>
                  <a:pt x="63576" y="137372"/>
                  <a:pt x="63576" y="134480"/>
                </a:cubicBezTo>
                <a:cubicBezTo>
                  <a:pt x="63845" y="133058"/>
                  <a:pt x="66541" y="129504"/>
                  <a:pt x="67987" y="127568"/>
                </a:cubicBezTo>
                <a:cubicBezTo>
                  <a:pt x="71247" y="123255"/>
                  <a:pt x="74605" y="118794"/>
                  <a:pt x="74605" y="113549"/>
                </a:cubicBezTo>
                <a:cubicBezTo>
                  <a:pt x="74605" y="107103"/>
                  <a:pt x="70512" y="102104"/>
                  <a:pt x="67203" y="98084"/>
                </a:cubicBezTo>
                <a:cubicBezTo>
                  <a:pt x="65953" y="96565"/>
                  <a:pt x="63894" y="94065"/>
                  <a:pt x="63576" y="92986"/>
                </a:cubicBezTo>
                <a:cubicBezTo>
                  <a:pt x="63600" y="88550"/>
                  <a:pt x="64237" y="84531"/>
                  <a:pt x="65365" y="80879"/>
                </a:cubicBezTo>
                <a:close/>
                <a:moveTo>
                  <a:pt x="11544" y="147"/>
                </a:moveTo>
                <a:lnTo>
                  <a:pt x="0" y="11691"/>
                </a:lnTo>
                <a:lnTo>
                  <a:pt x="54042" y="65733"/>
                </a:lnTo>
                <a:cubicBezTo>
                  <a:pt x="49998" y="73257"/>
                  <a:pt x="47228" y="82251"/>
                  <a:pt x="47228" y="93133"/>
                </a:cubicBezTo>
                <a:cubicBezTo>
                  <a:pt x="47228" y="99506"/>
                  <a:pt x="51297" y="104481"/>
                  <a:pt x="54581" y="108451"/>
                </a:cubicBezTo>
                <a:cubicBezTo>
                  <a:pt x="55708" y="109824"/>
                  <a:pt x="57498" y="112005"/>
                  <a:pt x="58086" y="113255"/>
                </a:cubicBezTo>
                <a:cubicBezTo>
                  <a:pt x="57449" y="114407"/>
                  <a:pt x="55978" y="116368"/>
                  <a:pt x="54949" y="117740"/>
                </a:cubicBezTo>
                <a:cubicBezTo>
                  <a:pt x="51321" y="122519"/>
                  <a:pt x="47253" y="127960"/>
                  <a:pt x="47253" y="134382"/>
                </a:cubicBezTo>
                <a:cubicBezTo>
                  <a:pt x="47253" y="137127"/>
                  <a:pt x="47253" y="148131"/>
                  <a:pt x="47253" y="158498"/>
                </a:cubicBezTo>
                <a:cubicBezTo>
                  <a:pt x="47253" y="167566"/>
                  <a:pt x="47253" y="176169"/>
                  <a:pt x="47253" y="178326"/>
                </a:cubicBezTo>
                <a:cubicBezTo>
                  <a:pt x="47008" y="187468"/>
                  <a:pt x="50145" y="196070"/>
                  <a:pt x="55855" y="201977"/>
                </a:cubicBezTo>
                <a:cubicBezTo>
                  <a:pt x="60341" y="206609"/>
                  <a:pt x="66076" y="209133"/>
                  <a:pt x="72056" y="209133"/>
                </a:cubicBezTo>
                <a:cubicBezTo>
                  <a:pt x="78134" y="209133"/>
                  <a:pt x="83820" y="206560"/>
                  <a:pt x="88232" y="202001"/>
                </a:cubicBezTo>
                <a:cubicBezTo>
                  <a:pt x="92668" y="206560"/>
                  <a:pt x="98354" y="209133"/>
                  <a:pt x="104432" y="209133"/>
                </a:cubicBezTo>
                <a:cubicBezTo>
                  <a:pt x="110486" y="209133"/>
                  <a:pt x="116172" y="206560"/>
                  <a:pt x="120608" y="202001"/>
                </a:cubicBezTo>
                <a:cubicBezTo>
                  <a:pt x="125019" y="206560"/>
                  <a:pt x="130730" y="209133"/>
                  <a:pt x="136783" y="209133"/>
                </a:cubicBezTo>
                <a:cubicBezTo>
                  <a:pt x="142764" y="209133"/>
                  <a:pt x="148523" y="206609"/>
                  <a:pt x="152984" y="201977"/>
                </a:cubicBezTo>
                <a:cubicBezTo>
                  <a:pt x="158719" y="196095"/>
                  <a:pt x="161856" y="187468"/>
                  <a:pt x="161586" y="178326"/>
                </a:cubicBezTo>
                <a:cubicBezTo>
                  <a:pt x="161586" y="177493"/>
                  <a:pt x="161586" y="175703"/>
                  <a:pt x="161611" y="173302"/>
                </a:cubicBezTo>
                <a:lnTo>
                  <a:pt x="197296" y="208986"/>
                </a:lnTo>
                <a:lnTo>
                  <a:pt x="208839" y="197443"/>
                </a:lnTo>
                <a:lnTo>
                  <a:pt x="11544" y="14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98"/>
          <p:cNvSpPr/>
          <p:nvPr/>
        </p:nvSpPr>
        <p:spPr>
          <a:xfrm>
            <a:off x="4758931" y="1387843"/>
            <a:ext cx="466289" cy="465854"/>
          </a:xfrm>
          <a:custGeom>
            <a:rect b="b" l="l" r="r" t="t"/>
            <a:pathLst>
              <a:path extrusionOk="0" h="208669" w="208864">
                <a:moveTo>
                  <a:pt x="73477" y="16299"/>
                </a:moveTo>
                <a:lnTo>
                  <a:pt x="133181" y="70512"/>
                </a:lnTo>
                <a:lnTo>
                  <a:pt x="168963" y="70463"/>
                </a:lnTo>
                <a:cubicBezTo>
                  <a:pt x="173743" y="70512"/>
                  <a:pt x="179723" y="72988"/>
                  <a:pt x="184968" y="77105"/>
                </a:cubicBezTo>
                <a:cubicBezTo>
                  <a:pt x="188987" y="80291"/>
                  <a:pt x="191070" y="83281"/>
                  <a:pt x="191953" y="85022"/>
                </a:cubicBezTo>
                <a:cubicBezTo>
                  <a:pt x="191904" y="85046"/>
                  <a:pt x="191855" y="85071"/>
                  <a:pt x="191806" y="85071"/>
                </a:cubicBezTo>
                <a:cubicBezTo>
                  <a:pt x="189393" y="86040"/>
                  <a:pt x="183376" y="87626"/>
                  <a:pt x="169966" y="87626"/>
                </a:cubicBezTo>
                <a:cubicBezTo>
                  <a:pt x="169478" y="87626"/>
                  <a:pt x="168981" y="87624"/>
                  <a:pt x="168473" y="87620"/>
                </a:cubicBezTo>
                <a:lnTo>
                  <a:pt x="49140" y="87620"/>
                </a:lnTo>
                <a:cubicBezTo>
                  <a:pt x="42890" y="87620"/>
                  <a:pt x="37351" y="83674"/>
                  <a:pt x="35048" y="77595"/>
                </a:cubicBezTo>
                <a:lnTo>
                  <a:pt x="31984" y="69508"/>
                </a:lnTo>
                <a:lnTo>
                  <a:pt x="31984" y="69508"/>
                </a:lnTo>
                <a:lnTo>
                  <a:pt x="32156" y="69679"/>
                </a:lnTo>
                <a:lnTo>
                  <a:pt x="106981" y="69679"/>
                </a:lnTo>
                <a:lnTo>
                  <a:pt x="70683" y="16299"/>
                </a:lnTo>
                <a:close/>
                <a:moveTo>
                  <a:pt x="39900" y="1"/>
                </a:moveTo>
                <a:lnTo>
                  <a:pt x="76198" y="53381"/>
                </a:lnTo>
                <a:lnTo>
                  <a:pt x="39582" y="53381"/>
                </a:lnTo>
                <a:lnTo>
                  <a:pt x="20146" y="30955"/>
                </a:lnTo>
                <a:lnTo>
                  <a:pt x="25" y="30955"/>
                </a:lnTo>
                <a:lnTo>
                  <a:pt x="19803" y="83355"/>
                </a:lnTo>
                <a:cubicBezTo>
                  <a:pt x="22082" y="89360"/>
                  <a:pt x="26028" y="94482"/>
                  <a:pt x="31200" y="98158"/>
                </a:cubicBezTo>
                <a:cubicBezTo>
                  <a:pt x="36469" y="101933"/>
                  <a:pt x="42670" y="103918"/>
                  <a:pt x="49140" y="103918"/>
                </a:cubicBezTo>
                <a:lnTo>
                  <a:pt x="169944" y="103918"/>
                </a:lnTo>
                <a:cubicBezTo>
                  <a:pt x="182443" y="103918"/>
                  <a:pt x="191585" y="102717"/>
                  <a:pt x="197835" y="100217"/>
                </a:cubicBezTo>
                <a:cubicBezTo>
                  <a:pt x="207173" y="96516"/>
                  <a:pt x="208668" y="90144"/>
                  <a:pt x="208741" y="86713"/>
                </a:cubicBezTo>
                <a:cubicBezTo>
                  <a:pt x="208864" y="79385"/>
                  <a:pt x="203962" y="72841"/>
                  <a:pt x="199845" y="68625"/>
                </a:cubicBezTo>
                <a:cubicBezTo>
                  <a:pt x="193056" y="61665"/>
                  <a:pt x="181414" y="54239"/>
                  <a:pt x="169037" y="54165"/>
                </a:cubicBezTo>
                <a:lnTo>
                  <a:pt x="169012" y="54165"/>
                </a:lnTo>
                <a:lnTo>
                  <a:pt x="139479" y="54190"/>
                </a:lnTo>
                <a:lnTo>
                  <a:pt x="79776" y="1"/>
                </a:lnTo>
                <a:close/>
                <a:moveTo>
                  <a:pt x="124308" y="120241"/>
                </a:moveTo>
                <a:lnTo>
                  <a:pt x="124308" y="136539"/>
                </a:lnTo>
                <a:lnTo>
                  <a:pt x="137004" y="136539"/>
                </a:lnTo>
                <a:lnTo>
                  <a:pt x="104530" y="168989"/>
                </a:lnTo>
                <a:lnTo>
                  <a:pt x="61027" y="125461"/>
                </a:lnTo>
                <a:lnTo>
                  <a:pt x="49508" y="137005"/>
                </a:lnTo>
                <a:lnTo>
                  <a:pt x="104530" y="192051"/>
                </a:lnTo>
                <a:lnTo>
                  <a:pt x="148768" y="147813"/>
                </a:lnTo>
                <a:lnTo>
                  <a:pt x="148768" y="160999"/>
                </a:lnTo>
                <a:lnTo>
                  <a:pt x="165067" y="160999"/>
                </a:lnTo>
                <a:lnTo>
                  <a:pt x="165067" y="120241"/>
                </a:lnTo>
                <a:close/>
                <a:moveTo>
                  <a:pt x="0" y="192370"/>
                </a:moveTo>
                <a:lnTo>
                  <a:pt x="0" y="208668"/>
                </a:lnTo>
                <a:lnTo>
                  <a:pt x="208668" y="208668"/>
                </a:lnTo>
                <a:lnTo>
                  <a:pt x="208668" y="19237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99"/>
          <p:cNvSpPr txBox="1"/>
          <p:nvPr>
            <p:ph type="title"/>
          </p:nvPr>
        </p:nvSpPr>
        <p:spPr>
          <a:xfrm>
            <a:off x="1208948" y="1343829"/>
            <a:ext cx="2121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69" name="Google Shape;1469;p99"/>
          <p:cNvSpPr txBox="1"/>
          <p:nvPr>
            <p:ph idx="1" type="subTitle"/>
          </p:nvPr>
        </p:nvSpPr>
        <p:spPr>
          <a:xfrm>
            <a:off x="1010025" y="2081525"/>
            <a:ext cx="34338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Airline</a:t>
            </a:r>
            <a:r>
              <a:rPr lang="en" sz="1300"/>
              <a:t> (String &amp; Categorical)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Origin (String &amp; Categorical)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Destination</a:t>
            </a:r>
            <a:r>
              <a:rPr lang="en" sz="1300"/>
              <a:t> (String &amp; Categorical)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CRS Elapsed Time (Float &amp; Numerical)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Air Time (Float &amp; Numerical)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Distance (Float &amp; Numerical)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Monthly Indicator (Float &amp; Numerical)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Route Indicator (Float &amp; Numerical)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Month (Int &amp; Numerical)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Day of the Week as 0-6 (Int)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Departure Hour (Int)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Number of rows: 823,633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70" name="Google Shape;1470;p99"/>
          <p:cNvSpPr txBox="1"/>
          <p:nvPr>
            <p:ph idx="2" type="title"/>
          </p:nvPr>
        </p:nvSpPr>
        <p:spPr>
          <a:xfrm>
            <a:off x="5234375" y="1343825"/>
            <a:ext cx="2214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471" name="Google Shape;1471;p99"/>
          <p:cNvSpPr txBox="1"/>
          <p:nvPr>
            <p:ph idx="3" type="subTitle"/>
          </p:nvPr>
        </p:nvSpPr>
        <p:spPr>
          <a:xfrm>
            <a:off x="5234375" y="2306904"/>
            <a:ext cx="3005400" cy="15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</a:t>
            </a:r>
            <a:r>
              <a:rPr lang="en" sz="1800"/>
              <a:t> 1: Arr Delay as a </a:t>
            </a:r>
            <a:r>
              <a:rPr b="1" lang="en" sz="1800"/>
              <a:t>0-1 Indicator</a:t>
            </a:r>
            <a:r>
              <a:rPr lang="en" sz="1800"/>
              <a:t> on a 15 minute threshold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2: Arr Delay as </a:t>
            </a:r>
            <a:r>
              <a:rPr b="1" lang="en" sz="1800"/>
              <a:t>0 for no delay</a:t>
            </a:r>
            <a:r>
              <a:rPr lang="en" sz="1800"/>
              <a:t> and the actual number as a float for delay time</a:t>
            </a:r>
            <a:endParaRPr sz="1800"/>
          </a:p>
        </p:txBody>
      </p:sp>
      <p:sp>
        <p:nvSpPr>
          <p:cNvPr id="1472" name="Google Shape;1472;p99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Final Datasets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00"/>
          <p:cNvSpPr txBox="1"/>
          <p:nvPr>
            <p:ph idx="6" type="title"/>
          </p:nvPr>
        </p:nvSpPr>
        <p:spPr>
          <a:xfrm>
            <a:off x="519075" y="46397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 Performance</a:t>
            </a:r>
            <a:endParaRPr/>
          </a:p>
        </p:txBody>
      </p:sp>
      <p:graphicFrame>
        <p:nvGraphicFramePr>
          <p:cNvPr id="1478" name="Google Shape;1478;p100"/>
          <p:cNvGraphicFramePr/>
          <p:nvPr/>
        </p:nvGraphicFramePr>
        <p:xfrm>
          <a:off x="759825" y="158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{16CCA890-3064-46DC-85FF-0AA7B0A995D4}</a:tableStyleId>
              </a:tblPr>
              <a:tblGrid>
                <a:gridCol w="987075"/>
                <a:gridCol w="1732600"/>
                <a:gridCol w="1154625"/>
                <a:gridCol w="2117950"/>
                <a:gridCol w="12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Rank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Model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MSE (0-1)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MSE (15+ reclassified as 0-1)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MSE (15+)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Boosting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0.132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0.29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1304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Neural Net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0.137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0.25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1312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Linear Reg.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0.137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0.35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1337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4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Random Forest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0.141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0.31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1323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5</a:t>
                      </a:r>
                      <a:endParaRPr b="1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KNN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0.188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0.35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1682</a:t>
                      </a:r>
                      <a:endParaRPr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3" name="Google Shape;148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475" y="661250"/>
            <a:ext cx="716104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101"/>
          <p:cNvSpPr txBox="1"/>
          <p:nvPr>
            <p:ph type="title"/>
          </p:nvPr>
        </p:nvSpPr>
        <p:spPr>
          <a:xfrm>
            <a:off x="297075" y="88550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 - RF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02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/>
          </a:p>
        </p:txBody>
      </p:sp>
      <p:sp>
        <p:nvSpPr>
          <p:cNvPr id="1490" name="Google Shape;1490;p102"/>
          <p:cNvSpPr txBox="1"/>
          <p:nvPr/>
        </p:nvSpPr>
        <p:spPr>
          <a:xfrm>
            <a:off x="522125" y="1104825"/>
            <a:ext cx="79101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-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Can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capture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complex, non-linear relationships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-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Focuses on hard to predict cases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-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Can handle categorical variables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Implementation: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-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Used LightGBM for native categorical feature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-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Tuned hyperparameters by testing 10 different configurations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-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Performed cross validation to confirm predictability of MSE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03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(15+)</a:t>
            </a:r>
            <a:endParaRPr/>
          </a:p>
        </p:txBody>
      </p:sp>
      <p:pic>
        <p:nvPicPr>
          <p:cNvPr id="1496" name="Google Shape;149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26" y="1017725"/>
            <a:ext cx="6420601" cy="34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104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(0-1)</a:t>
            </a:r>
            <a:endParaRPr/>
          </a:p>
        </p:txBody>
      </p:sp>
      <p:pic>
        <p:nvPicPr>
          <p:cNvPr id="1502" name="Google Shape;150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25" y="1017725"/>
            <a:ext cx="6420599" cy="3508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05"/>
          <p:cNvSpPr txBox="1"/>
          <p:nvPr>
            <p:ph type="title"/>
          </p:nvPr>
        </p:nvSpPr>
        <p:spPr>
          <a:xfrm>
            <a:off x="275725" y="479750"/>
            <a:ext cx="78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Challenges and mitigation strategies</a:t>
            </a:r>
            <a:endParaRPr i="1" sz="3100"/>
          </a:p>
        </p:txBody>
      </p:sp>
      <p:graphicFrame>
        <p:nvGraphicFramePr>
          <p:cNvPr id="1508" name="Google Shape;1508;p105"/>
          <p:cNvGraphicFramePr/>
          <p:nvPr/>
        </p:nvGraphicFramePr>
        <p:xfrm>
          <a:off x="548775" y="126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{CDE300F8-907E-49FD-95C5-86E66A4B9738}</a:tableStyleId>
              </a:tblPr>
              <a:tblGrid>
                <a:gridCol w="2928850"/>
                <a:gridCol w="5117600"/>
              </a:tblGrid>
              <a:tr h="402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Problem</a:t>
                      </a:r>
                      <a:endParaRPr b="1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Mitigation Approach</a:t>
                      </a:r>
                      <a:endParaRPr b="1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Large dataset computationally demanding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Reduced dataset size by shrinking it and reduce tree depth and NN number of layers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Categorical variables couldn’t be included in many models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One-hot encoded airline data and dropped other categorical variables,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Switched to the LightGBM library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Used actual elapsed time (leaky variables)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Switched to CRM (estimated elapsed time) to avoid data leakage.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Difficult to predict higher delays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Ran models on 0/1 predictors - still very difficult to predict long delays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Difficult to choose best parameters for neural nets and random forests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Perform Grid Search across a few parameter combinations</a:t>
                      </a:r>
                      <a:endParaRPr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06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i="1"/>
          </a:p>
        </p:txBody>
      </p:sp>
      <p:sp>
        <p:nvSpPr>
          <p:cNvPr id="1514" name="Google Shape;1514;p106"/>
          <p:cNvSpPr txBox="1"/>
          <p:nvPr>
            <p:ph type="title"/>
          </p:nvPr>
        </p:nvSpPr>
        <p:spPr>
          <a:xfrm>
            <a:off x="1140500" y="1433175"/>
            <a:ext cx="2880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515" name="Google Shape;1515;p106"/>
          <p:cNvSpPr txBox="1"/>
          <p:nvPr>
            <p:ph idx="1" type="subTitle"/>
          </p:nvPr>
        </p:nvSpPr>
        <p:spPr>
          <a:xfrm>
            <a:off x="762625" y="1958525"/>
            <a:ext cx="3480900" cy="24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/>
              <a:t>Boosting models</a:t>
            </a:r>
            <a:r>
              <a:rPr lang="en"/>
              <a:t> performed best, achieving the lowest MSE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/>
              <a:t>Feature engineering</a:t>
            </a:r>
            <a:r>
              <a:rPr lang="en"/>
              <a:t> and </a:t>
            </a:r>
            <a:r>
              <a:rPr b="1" lang="en"/>
              <a:t>data cleaning</a:t>
            </a:r>
            <a:r>
              <a:rPr lang="en"/>
              <a:t> ensure more reliable and accurate results.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/>
              <a:t>Predicting long delays</a:t>
            </a:r>
            <a:r>
              <a:rPr lang="en"/>
              <a:t> remains challenging due to limited data variability</a:t>
            </a:r>
            <a:endParaRPr b="1"/>
          </a:p>
        </p:txBody>
      </p:sp>
      <p:sp>
        <p:nvSpPr>
          <p:cNvPr id="1516" name="Google Shape;1516;p106"/>
          <p:cNvSpPr txBox="1"/>
          <p:nvPr>
            <p:ph idx="2" type="title"/>
          </p:nvPr>
        </p:nvSpPr>
        <p:spPr>
          <a:xfrm>
            <a:off x="5114376" y="1433175"/>
            <a:ext cx="31350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517" name="Google Shape;1517;p106"/>
          <p:cNvSpPr txBox="1"/>
          <p:nvPr>
            <p:ph idx="1" type="subTitle"/>
          </p:nvPr>
        </p:nvSpPr>
        <p:spPr>
          <a:xfrm>
            <a:off x="4700375" y="2059075"/>
            <a:ext cx="3963000" cy="24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/>
              <a:t>Incorporate </a:t>
            </a:r>
            <a:r>
              <a:rPr b="1" lang="en"/>
              <a:t>broader contextual data</a:t>
            </a:r>
            <a:r>
              <a:rPr lang="en"/>
              <a:t>, such as regional holidays and weather patterns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/>
              <a:t>Create a separate model</a:t>
            </a:r>
            <a:r>
              <a:rPr lang="en"/>
              <a:t> specifically for predicting long delays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Need </a:t>
            </a:r>
            <a:r>
              <a:rPr b="1" lang="en"/>
              <a:t>additional data</a:t>
            </a:r>
            <a:r>
              <a:rPr lang="en"/>
              <a:t> from airlines that explain delay (inbound flight data, maintenance, airport construction/closures, etc.)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107"/>
          <p:cNvSpPr txBox="1"/>
          <p:nvPr>
            <p:ph idx="4" type="title"/>
          </p:nvPr>
        </p:nvSpPr>
        <p:spPr>
          <a:xfrm>
            <a:off x="711725" y="445025"/>
            <a:ext cx="203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23" name="Google Shape;1523;p107"/>
          <p:cNvSpPr txBox="1"/>
          <p:nvPr>
            <p:ph idx="4294967295" type="body"/>
          </p:nvPr>
        </p:nvSpPr>
        <p:spPr>
          <a:xfrm>
            <a:off x="711725" y="1392500"/>
            <a:ext cx="7899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Federal Aviation Administration, "Types of Delay," ASPM Help, accessed December 1, 2024, https://aspm.faa.gov/aspmhelp/index/Types_of_Delay.html.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Harish Reddy Patlolla, "US Airline Passenger Satisfaction," MWSUG 2019 RF-079, Oklahoma State University, accessed December 1, 2024, https://www.mwsug.org/proceedings/2019/RF/MWSUG-2019-RF-079.pdf.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Philip G. Gayle and Jules O. Yimga, “How Much Do Consumers Really Value Air Travel On-Time Performance, and to What Extent Are Airlines Motivated to Improve Their On-Time Performance?” Economics of Transportation, forthcoming, draft dated December 1, 2017, https://www.k-state.edu/economics/pdfs/websitefiles/gayle/Manuscript_Gayle_Yimga_website.pdf.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John Forrester, Jianfeng Lu, and Lingyan Zhang, "Sustainable Aviation Fuel: Forecasting Perspectives," Transport Policy 106 (2021): 1-14, accessed December 1, 2024, https://www.sciencedirect.com/science/article/abs/pii/S1447677021000358.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"4 Ways Traditional Weather Forecasts Negatively Impact Airlines &amp; Airports," Tomorrow.io Blog, accessed December 1, 2024, https://www.tomorrow.io/blog/4-ways-traditional-weather-forecasts-negatively-impact-airlines-airports/.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Airlines.org, “U.S. Passenger Carrier Delay Costs,” Airlines for America, accessed December 1, 2024, https://www.airlines.org/dataset/u-s-passenger-carrier-delay-costs/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FlightAware, “Live flight delay and cancellation statistics,” accessed December 1, 2024, https://www.flightaware.com/live/cancelled/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24" name="Google Shape;1524;p107"/>
          <p:cNvSpPr/>
          <p:nvPr/>
        </p:nvSpPr>
        <p:spPr>
          <a:xfrm>
            <a:off x="2747824" y="497924"/>
            <a:ext cx="466892" cy="466892"/>
          </a:xfrm>
          <a:custGeom>
            <a:rect b="b" l="l" r="r" t="t"/>
            <a:pathLst>
              <a:path extrusionOk="0" h="209134" w="209134">
                <a:moveTo>
                  <a:pt x="196879" y="0"/>
                </a:moveTo>
                <a:cubicBezTo>
                  <a:pt x="190115" y="0"/>
                  <a:pt x="184625" y="5490"/>
                  <a:pt x="184625" y="12254"/>
                </a:cubicBezTo>
                <a:cubicBezTo>
                  <a:pt x="184625" y="19019"/>
                  <a:pt x="190115" y="24509"/>
                  <a:pt x="196879" y="24509"/>
                </a:cubicBezTo>
                <a:cubicBezTo>
                  <a:pt x="203668" y="24509"/>
                  <a:pt x="209133" y="19019"/>
                  <a:pt x="209133" y="12254"/>
                </a:cubicBezTo>
                <a:cubicBezTo>
                  <a:pt x="209133" y="5490"/>
                  <a:pt x="203668" y="0"/>
                  <a:pt x="196879" y="0"/>
                </a:cubicBezTo>
                <a:close/>
                <a:moveTo>
                  <a:pt x="195662" y="42670"/>
                </a:moveTo>
                <a:cubicBezTo>
                  <a:pt x="191550" y="42670"/>
                  <a:pt x="188023" y="45766"/>
                  <a:pt x="187566" y="49949"/>
                </a:cubicBezTo>
                <a:cubicBezTo>
                  <a:pt x="187075" y="54434"/>
                  <a:pt x="190311" y="58478"/>
                  <a:pt x="194796" y="58968"/>
                </a:cubicBezTo>
                <a:cubicBezTo>
                  <a:pt x="195090" y="58993"/>
                  <a:pt x="195408" y="59017"/>
                  <a:pt x="195703" y="59017"/>
                </a:cubicBezTo>
                <a:cubicBezTo>
                  <a:pt x="199796" y="59017"/>
                  <a:pt x="203349" y="55905"/>
                  <a:pt x="203790" y="51714"/>
                </a:cubicBezTo>
                <a:cubicBezTo>
                  <a:pt x="204281" y="47228"/>
                  <a:pt x="201045" y="43209"/>
                  <a:pt x="196560" y="42719"/>
                </a:cubicBezTo>
                <a:cubicBezTo>
                  <a:pt x="196259" y="42686"/>
                  <a:pt x="195959" y="42670"/>
                  <a:pt x="195662" y="42670"/>
                </a:cubicBezTo>
                <a:close/>
                <a:moveTo>
                  <a:pt x="189528" y="78021"/>
                </a:moveTo>
                <a:cubicBezTo>
                  <a:pt x="185938" y="78021"/>
                  <a:pt x="182639" y="80414"/>
                  <a:pt x="181635" y="84041"/>
                </a:cubicBezTo>
                <a:cubicBezTo>
                  <a:pt x="180458" y="88403"/>
                  <a:pt x="183032" y="92888"/>
                  <a:pt x="187394" y="94065"/>
                </a:cubicBezTo>
                <a:cubicBezTo>
                  <a:pt x="188105" y="94261"/>
                  <a:pt x="188840" y="94359"/>
                  <a:pt x="189526" y="94359"/>
                </a:cubicBezTo>
                <a:cubicBezTo>
                  <a:pt x="193129" y="94359"/>
                  <a:pt x="196438" y="91957"/>
                  <a:pt x="197418" y="88330"/>
                </a:cubicBezTo>
                <a:cubicBezTo>
                  <a:pt x="198595" y="83967"/>
                  <a:pt x="196021" y="79482"/>
                  <a:pt x="191659" y="78306"/>
                </a:cubicBezTo>
                <a:cubicBezTo>
                  <a:pt x="190947" y="78113"/>
                  <a:pt x="190232" y="78021"/>
                  <a:pt x="189528" y="78021"/>
                </a:cubicBezTo>
                <a:close/>
                <a:moveTo>
                  <a:pt x="176875" y="111102"/>
                </a:moveTo>
                <a:cubicBezTo>
                  <a:pt x="173887" y="111102"/>
                  <a:pt x="171015" y="112748"/>
                  <a:pt x="169576" y="115608"/>
                </a:cubicBezTo>
                <a:cubicBezTo>
                  <a:pt x="167542" y="119627"/>
                  <a:pt x="169160" y="124529"/>
                  <a:pt x="173203" y="126563"/>
                </a:cubicBezTo>
                <a:cubicBezTo>
                  <a:pt x="174380" y="127176"/>
                  <a:pt x="175630" y="127446"/>
                  <a:pt x="176855" y="127446"/>
                </a:cubicBezTo>
                <a:cubicBezTo>
                  <a:pt x="179845" y="127446"/>
                  <a:pt x="182737" y="125804"/>
                  <a:pt x="184159" y="122961"/>
                </a:cubicBezTo>
                <a:cubicBezTo>
                  <a:pt x="186193" y="118917"/>
                  <a:pt x="184576" y="114015"/>
                  <a:pt x="180556" y="111981"/>
                </a:cubicBezTo>
                <a:cubicBezTo>
                  <a:pt x="179372" y="111385"/>
                  <a:pt x="178113" y="111102"/>
                  <a:pt x="176875" y="111102"/>
                </a:cubicBezTo>
                <a:close/>
                <a:moveTo>
                  <a:pt x="122869" y="49074"/>
                </a:moveTo>
                <a:cubicBezTo>
                  <a:pt x="118219" y="49074"/>
                  <a:pt x="111582" y="52553"/>
                  <a:pt x="108868" y="55267"/>
                </a:cubicBezTo>
                <a:lnTo>
                  <a:pt x="101050" y="63086"/>
                </a:lnTo>
                <a:lnTo>
                  <a:pt x="55561" y="58037"/>
                </a:lnTo>
                <a:lnTo>
                  <a:pt x="46787" y="66835"/>
                </a:lnTo>
                <a:lnTo>
                  <a:pt x="84212" y="80021"/>
                </a:lnTo>
                <a:lnTo>
                  <a:pt x="63821" y="100486"/>
                </a:lnTo>
                <a:lnTo>
                  <a:pt x="49777" y="100486"/>
                </a:lnTo>
                <a:lnTo>
                  <a:pt x="46003" y="104113"/>
                </a:lnTo>
                <a:lnTo>
                  <a:pt x="63674" y="113378"/>
                </a:lnTo>
                <a:lnTo>
                  <a:pt x="72816" y="130313"/>
                </a:lnTo>
                <a:lnTo>
                  <a:pt x="76296" y="127004"/>
                </a:lnTo>
                <a:lnTo>
                  <a:pt x="76296" y="113255"/>
                </a:lnTo>
                <a:lnTo>
                  <a:pt x="96981" y="92741"/>
                </a:lnTo>
                <a:lnTo>
                  <a:pt x="110093" y="130142"/>
                </a:lnTo>
                <a:lnTo>
                  <a:pt x="118868" y="121343"/>
                </a:lnTo>
                <a:lnTo>
                  <a:pt x="113721" y="75977"/>
                </a:lnTo>
                <a:lnTo>
                  <a:pt x="121637" y="68061"/>
                </a:lnTo>
                <a:cubicBezTo>
                  <a:pt x="125264" y="64458"/>
                  <a:pt x="130215" y="53944"/>
                  <a:pt x="126588" y="50341"/>
                </a:cubicBezTo>
                <a:cubicBezTo>
                  <a:pt x="125699" y="49446"/>
                  <a:pt x="124390" y="49074"/>
                  <a:pt x="122869" y="49074"/>
                </a:cubicBezTo>
                <a:close/>
                <a:moveTo>
                  <a:pt x="152371" y="138058"/>
                </a:moveTo>
                <a:cubicBezTo>
                  <a:pt x="145582" y="138058"/>
                  <a:pt x="140117" y="143548"/>
                  <a:pt x="140117" y="150312"/>
                </a:cubicBezTo>
                <a:cubicBezTo>
                  <a:pt x="140117" y="157101"/>
                  <a:pt x="145582" y="162567"/>
                  <a:pt x="152371" y="162567"/>
                </a:cubicBezTo>
                <a:cubicBezTo>
                  <a:pt x="159135" y="162567"/>
                  <a:pt x="164625" y="157101"/>
                  <a:pt x="164625" y="150312"/>
                </a:cubicBezTo>
                <a:cubicBezTo>
                  <a:pt x="164625" y="143548"/>
                  <a:pt x="159135" y="138058"/>
                  <a:pt x="152371" y="138058"/>
                </a:cubicBezTo>
                <a:close/>
                <a:moveTo>
                  <a:pt x="121307" y="166658"/>
                </a:moveTo>
                <a:cubicBezTo>
                  <a:pt x="120064" y="166658"/>
                  <a:pt x="118802" y="166942"/>
                  <a:pt x="117618" y="167542"/>
                </a:cubicBezTo>
                <a:cubicBezTo>
                  <a:pt x="113598" y="169601"/>
                  <a:pt x="111981" y="174527"/>
                  <a:pt x="114039" y="178546"/>
                </a:cubicBezTo>
                <a:cubicBezTo>
                  <a:pt x="115485" y="181365"/>
                  <a:pt x="118353" y="183007"/>
                  <a:pt x="121318" y="183007"/>
                </a:cubicBezTo>
                <a:cubicBezTo>
                  <a:pt x="122568" y="183007"/>
                  <a:pt x="123843" y="182713"/>
                  <a:pt x="125019" y="182100"/>
                </a:cubicBezTo>
                <a:cubicBezTo>
                  <a:pt x="129039" y="180041"/>
                  <a:pt x="130656" y="175140"/>
                  <a:pt x="128598" y="171120"/>
                </a:cubicBezTo>
                <a:cubicBezTo>
                  <a:pt x="127146" y="168286"/>
                  <a:pt x="124280" y="166658"/>
                  <a:pt x="121307" y="166658"/>
                </a:cubicBezTo>
                <a:close/>
                <a:moveTo>
                  <a:pt x="87415" y="179732"/>
                </a:moveTo>
                <a:cubicBezTo>
                  <a:pt x="86681" y="179732"/>
                  <a:pt x="85934" y="179832"/>
                  <a:pt x="85192" y="180041"/>
                </a:cubicBezTo>
                <a:cubicBezTo>
                  <a:pt x="80854" y="181267"/>
                  <a:pt x="78330" y="185776"/>
                  <a:pt x="79555" y="190115"/>
                </a:cubicBezTo>
                <a:cubicBezTo>
                  <a:pt x="80560" y="193717"/>
                  <a:pt x="83845" y="196070"/>
                  <a:pt x="87398" y="196070"/>
                </a:cubicBezTo>
                <a:cubicBezTo>
                  <a:pt x="88134" y="196070"/>
                  <a:pt x="88893" y="195972"/>
                  <a:pt x="89629" y="195752"/>
                </a:cubicBezTo>
                <a:cubicBezTo>
                  <a:pt x="93967" y="194526"/>
                  <a:pt x="96491" y="190017"/>
                  <a:pt x="95266" y="185678"/>
                </a:cubicBezTo>
                <a:cubicBezTo>
                  <a:pt x="94250" y="182082"/>
                  <a:pt x="90976" y="179732"/>
                  <a:pt x="87415" y="179732"/>
                </a:cubicBezTo>
                <a:close/>
                <a:moveTo>
                  <a:pt x="51475" y="187084"/>
                </a:moveTo>
                <a:cubicBezTo>
                  <a:pt x="51133" y="187084"/>
                  <a:pt x="50787" y="187105"/>
                  <a:pt x="50439" y="187149"/>
                </a:cubicBezTo>
                <a:cubicBezTo>
                  <a:pt x="45978" y="187713"/>
                  <a:pt x="42792" y="191806"/>
                  <a:pt x="43356" y="196266"/>
                </a:cubicBezTo>
                <a:cubicBezTo>
                  <a:pt x="43871" y="200408"/>
                  <a:pt x="47400" y="203423"/>
                  <a:pt x="51468" y="203423"/>
                </a:cubicBezTo>
                <a:cubicBezTo>
                  <a:pt x="51787" y="203423"/>
                  <a:pt x="52130" y="203398"/>
                  <a:pt x="52498" y="203349"/>
                </a:cubicBezTo>
                <a:cubicBezTo>
                  <a:pt x="56958" y="202786"/>
                  <a:pt x="60145" y="198717"/>
                  <a:pt x="59581" y="194232"/>
                </a:cubicBezTo>
                <a:cubicBezTo>
                  <a:pt x="59061" y="190095"/>
                  <a:pt x="55538" y="187084"/>
                  <a:pt x="51475" y="187084"/>
                </a:cubicBezTo>
                <a:close/>
                <a:moveTo>
                  <a:pt x="12254" y="184625"/>
                </a:moveTo>
                <a:cubicBezTo>
                  <a:pt x="5490" y="184625"/>
                  <a:pt x="0" y="190115"/>
                  <a:pt x="0" y="196879"/>
                </a:cubicBezTo>
                <a:cubicBezTo>
                  <a:pt x="0" y="203668"/>
                  <a:pt x="5490" y="209133"/>
                  <a:pt x="12254" y="209133"/>
                </a:cubicBezTo>
                <a:cubicBezTo>
                  <a:pt x="19019" y="209133"/>
                  <a:pt x="24509" y="203668"/>
                  <a:pt x="24509" y="196879"/>
                </a:cubicBezTo>
                <a:cubicBezTo>
                  <a:pt x="24509" y="190115"/>
                  <a:pt x="19019" y="184625"/>
                  <a:pt x="12254" y="1846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90"/>
          <p:cNvSpPr txBox="1"/>
          <p:nvPr>
            <p:ph idx="1" type="body"/>
          </p:nvPr>
        </p:nvSpPr>
        <p:spPr>
          <a:xfrm>
            <a:off x="711725" y="1534575"/>
            <a:ext cx="44697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 average, </a:t>
            </a:r>
            <a:r>
              <a:rPr b="1" lang="en" sz="1700"/>
              <a:t>8</a:t>
            </a:r>
            <a:r>
              <a:rPr b="1" lang="en" sz="1700"/>
              <a:t>,000</a:t>
            </a:r>
            <a:r>
              <a:rPr lang="en" sz="1700"/>
              <a:t> flights are delayed each day in the US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Billions </a:t>
            </a:r>
            <a:r>
              <a:rPr lang="en" sz="1700"/>
              <a:t>of</a:t>
            </a:r>
            <a:r>
              <a:rPr b="1" lang="en" sz="1700"/>
              <a:t> </a:t>
            </a:r>
            <a:r>
              <a:rPr lang="en" sz="1700"/>
              <a:t>passenger dollars are lost annually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Missed connections, rebooking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Food &amp; accommodation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By helping passengers predict the probability of their flight delay, we aim to help </a:t>
            </a:r>
            <a:r>
              <a:rPr b="1" lang="en" sz="1700"/>
              <a:t>alleviate</a:t>
            </a:r>
            <a:r>
              <a:rPr lang="en" sz="1700"/>
              <a:t> travel </a:t>
            </a:r>
            <a:r>
              <a:rPr b="1" lang="en" sz="1700"/>
              <a:t>stress</a:t>
            </a:r>
            <a:r>
              <a:rPr lang="en" sz="1700"/>
              <a:t>, </a:t>
            </a:r>
            <a:r>
              <a:rPr b="1" lang="en" sz="1700"/>
              <a:t>disruptions</a:t>
            </a:r>
            <a:r>
              <a:rPr lang="en" sz="1700"/>
              <a:t>, and </a:t>
            </a:r>
            <a:r>
              <a:rPr b="1" lang="en" sz="1700"/>
              <a:t>costs</a:t>
            </a:r>
            <a:r>
              <a:rPr lang="en" sz="1700"/>
              <a:t>.</a:t>
            </a:r>
            <a:endParaRPr sz="1700"/>
          </a:p>
        </p:txBody>
      </p:sp>
      <p:sp>
        <p:nvSpPr>
          <p:cNvPr id="1291" name="Google Shape;1291;p90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+ Purpose</a:t>
            </a:r>
            <a:endParaRPr i="1"/>
          </a:p>
        </p:txBody>
      </p:sp>
      <p:pic>
        <p:nvPicPr>
          <p:cNvPr id="1292" name="Google Shape;1292;p90"/>
          <p:cNvPicPr preferRelativeResize="0"/>
          <p:nvPr/>
        </p:nvPicPr>
        <p:blipFill rotWithShape="1">
          <a:blip r:embed="rId3">
            <a:alphaModFix amt="79000"/>
          </a:blip>
          <a:srcRect b="49" l="0" r="0" t="39"/>
          <a:stretch/>
        </p:blipFill>
        <p:spPr>
          <a:xfrm>
            <a:off x="5647654" y="1534575"/>
            <a:ext cx="2737170" cy="27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108"/>
          <p:cNvSpPr txBox="1"/>
          <p:nvPr>
            <p:ph type="ctrTitle"/>
          </p:nvPr>
        </p:nvSpPr>
        <p:spPr>
          <a:xfrm>
            <a:off x="926200" y="1365450"/>
            <a:ext cx="33462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30" name="Google Shape;1530;p108"/>
          <p:cNvSpPr txBox="1"/>
          <p:nvPr>
            <p:ph idx="1" type="subTitle"/>
          </p:nvPr>
        </p:nvSpPr>
        <p:spPr>
          <a:xfrm>
            <a:off x="1018350" y="2035650"/>
            <a:ext cx="1352400" cy="339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1531" name="Google Shape;1531;p108"/>
          <p:cNvGrpSpPr/>
          <p:nvPr/>
        </p:nvGrpSpPr>
        <p:grpSpPr>
          <a:xfrm>
            <a:off x="4941021" y="677250"/>
            <a:ext cx="4215726" cy="3665481"/>
            <a:chOff x="4941021" y="677250"/>
            <a:chExt cx="4215726" cy="3665481"/>
          </a:xfrm>
        </p:grpSpPr>
        <p:sp>
          <p:nvSpPr>
            <p:cNvPr id="1532" name="Google Shape;1532;p108"/>
            <p:cNvSpPr/>
            <p:nvPr/>
          </p:nvSpPr>
          <p:spPr>
            <a:xfrm flipH="1">
              <a:off x="8605215" y="677250"/>
              <a:ext cx="551532" cy="3665481"/>
            </a:xfrm>
            <a:custGeom>
              <a:rect b="b" l="l" r="r" t="t"/>
              <a:pathLst>
                <a:path extrusionOk="0" h="54165" w="7892">
                  <a:moveTo>
                    <a:pt x="0" y="1"/>
                  </a:moveTo>
                  <a:lnTo>
                    <a:pt x="0" y="54164"/>
                  </a:lnTo>
                  <a:lnTo>
                    <a:pt x="7891" y="54164"/>
                  </a:lnTo>
                  <a:lnTo>
                    <a:pt x="7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08"/>
            <p:cNvSpPr/>
            <p:nvPr/>
          </p:nvSpPr>
          <p:spPr>
            <a:xfrm flipH="1">
              <a:off x="4941026" y="677250"/>
              <a:ext cx="3680640" cy="3665481"/>
            </a:xfrm>
            <a:custGeom>
              <a:rect b="b" l="l" r="r" t="t"/>
              <a:pathLst>
                <a:path extrusionOk="0" h="54165" w="54389">
                  <a:moveTo>
                    <a:pt x="1" y="1"/>
                  </a:moveTo>
                  <a:lnTo>
                    <a:pt x="1" y="54164"/>
                  </a:lnTo>
                  <a:cubicBezTo>
                    <a:pt x="1" y="54164"/>
                    <a:pt x="8872" y="54084"/>
                    <a:pt x="20203" y="50725"/>
                  </a:cubicBezTo>
                  <a:cubicBezTo>
                    <a:pt x="26777" y="48780"/>
                    <a:pt x="37208" y="44585"/>
                    <a:pt x="44826" y="40246"/>
                  </a:cubicBezTo>
                  <a:cubicBezTo>
                    <a:pt x="50339" y="37080"/>
                    <a:pt x="54389" y="33849"/>
                    <a:pt x="54389" y="31310"/>
                  </a:cubicBezTo>
                  <a:cubicBezTo>
                    <a:pt x="54373" y="30699"/>
                    <a:pt x="54244" y="30104"/>
                    <a:pt x="54019" y="29542"/>
                  </a:cubicBezTo>
                  <a:cubicBezTo>
                    <a:pt x="53007" y="27050"/>
                    <a:pt x="49937" y="24752"/>
                    <a:pt x="45919" y="21988"/>
                  </a:cubicBezTo>
                  <a:cubicBezTo>
                    <a:pt x="41579" y="18998"/>
                    <a:pt x="36131" y="15478"/>
                    <a:pt x="31004" y="10592"/>
                  </a:cubicBezTo>
                  <a:cubicBezTo>
                    <a:pt x="20026" y="14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08"/>
            <p:cNvSpPr/>
            <p:nvPr/>
          </p:nvSpPr>
          <p:spPr>
            <a:xfrm flipH="1">
              <a:off x="5774148" y="1344022"/>
              <a:ext cx="2099201" cy="643904"/>
            </a:xfrm>
            <a:custGeom>
              <a:rect b="b" l="l" r="r" t="t"/>
              <a:pathLst>
                <a:path extrusionOk="0" h="9515" w="31020">
                  <a:moveTo>
                    <a:pt x="2234" y="0"/>
                  </a:moveTo>
                  <a:lnTo>
                    <a:pt x="0" y="4291"/>
                  </a:lnTo>
                  <a:lnTo>
                    <a:pt x="0" y="9515"/>
                  </a:lnTo>
                  <a:lnTo>
                    <a:pt x="31020" y="9515"/>
                  </a:lnTo>
                  <a:cubicBezTo>
                    <a:pt x="27516" y="7088"/>
                    <a:pt x="23658" y="4259"/>
                    <a:pt x="19946" y="756"/>
                  </a:cubicBezTo>
                  <a:cubicBezTo>
                    <a:pt x="19673" y="498"/>
                    <a:pt x="19383" y="241"/>
                    <a:pt x="1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08"/>
            <p:cNvSpPr/>
            <p:nvPr/>
          </p:nvSpPr>
          <p:spPr>
            <a:xfrm flipH="1">
              <a:off x="6015614" y="1398362"/>
              <a:ext cx="658115" cy="529740"/>
            </a:xfrm>
            <a:custGeom>
              <a:rect b="b" l="l" r="r" t="t"/>
              <a:pathLst>
                <a:path extrusionOk="0" h="7828" w="9725">
                  <a:moveTo>
                    <a:pt x="1" y="1"/>
                  </a:moveTo>
                  <a:lnTo>
                    <a:pt x="371" y="997"/>
                  </a:lnTo>
                  <a:lnTo>
                    <a:pt x="2155" y="5964"/>
                  </a:lnTo>
                  <a:lnTo>
                    <a:pt x="2830" y="7828"/>
                  </a:lnTo>
                  <a:lnTo>
                    <a:pt x="9725" y="7828"/>
                  </a:lnTo>
                  <a:lnTo>
                    <a:pt x="7812" y="5964"/>
                  </a:lnTo>
                  <a:lnTo>
                    <a:pt x="2765" y="997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08"/>
            <p:cNvSpPr/>
            <p:nvPr/>
          </p:nvSpPr>
          <p:spPr>
            <a:xfrm flipH="1">
              <a:off x="6580066" y="1377722"/>
              <a:ext cx="575487" cy="550380"/>
            </a:xfrm>
            <a:custGeom>
              <a:rect b="b" l="l" r="r" t="t"/>
              <a:pathLst>
                <a:path extrusionOk="0" h="8133" w="8504">
                  <a:moveTo>
                    <a:pt x="1" y="0"/>
                  </a:moveTo>
                  <a:lnTo>
                    <a:pt x="1" y="8133"/>
                  </a:lnTo>
                  <a:lnTo>
                    <a:pt x="8503" y="8133"/>
                  </a:lnTo>
                  <a:lnTo>
                    <a:pt x="7973" y="6269"/>
                  </a:lnTo>
                  <a:lnTo>
                    <a:pt x="6574" y="1302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08"/>
            <p:cNvSpPr/>
            <p:nvPr/>
          </p:nvSpPr>
          <p:spPr>
            <a:xfrm flipH="1">
              <a:off x="7243522" y="1370075"/>
              <a:ext cx="551531" cy="558027"/>
            </a:xfrm>
            <a:custGeom>
              <a:rect b="b" l="l" r="r" t="t"/>
              <a:pathLst>
                <a:path extrusionOk="0" h="8246" w="8150">
                  <a:moveTo>
                    <a:pt x="1784" y="1"/>
                  </a:moveTo>
                  <a:lnTo>
                    <a:pt x="1045" y="1415"/>
                  </a:lnTo>
                  <a:lnTo>
                    <a:pt x="0" y="3408"/>
                  </a:lnTo>
                  <a:lnTo>
                    <a:pt x="0" y="8246"/>
                  </a:lnTo>
                  <a:lnTo>
                    <a:pt x="8149" y="8246"/>
                  </a:lnTo>
                  <a:lnTo>
                    <a:pt x="8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08"/>
            <p:cNvSpPr/>
            <p:nvPr/>
          </p:nvSpPr>
          <p:spPr>
            <a:xfrm flipH="1">
              <a:off x="7243522" y="1465831"/>
              <a:ext cx="551531" cy="336129"/>
            </a:xfrm>
            <a:custGeom>
              <a:rect b="b" l="l" r="r" t="t"/>
              <a:pathLst>
                <a:path extrusionOk="0" h="4967" w="8150">
                  <a:moveTo>
                    <a:pt x="1045" y="0"/>
                  </a:moveTo>
                  <a:lnTo>
                    <a:pt x="0" y="1993"/>
                  </a:lnTo>
                  <a:lnTo>
                    <a:pt x="0" y="4967"/>
                  </a:lnTo>
                  <a:lnTo>
                    <a:pt x="8149" y="4967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08"/>
            <p:cNvSpPr/>
            <p:nvPr/>
          </p:nvSpPr>
          <p:spPr>
            <a:xfrm flipH="1">
              <a:off x="6616000" y="1465831"/>
              <a:ext cx="539553" cy="336129"/>
            </a:xfrm>
            <a:custGeom>
              <a:rect b="b" l="l" r="r" t="t"/>
              <a:pathLst>
                <a:path extrusionOk="0" h="4967" w="7973">
                  <a:moveTo>
                    <a:pt x="1" y="0"/>
                  </a:moveTo>
                  <a:lnTo>
                    <a:pt x="1" y="4967"/>
                  </a:lnTo>
                  <a:lnTo>
                    <a:pt x="7973" y="4967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08"/>
            <p:cNvSpPr/>
            <p:nvPr/>
          </p:nvSpPr>
          <p:spPr>
            <a:xfrm flipH="1">
              <a:off x="6145071" y="1465831"/>
              <a:ext cx="503619" cy="336129"/>
            </a:xfrm>
            <a:custGeom>
              <a:rect b="b" l="l" r="r" t="t"/>
              <a:pathLst>
                <a:path extrusionOk="0" h="4967" w="7442">
                  <a:moveTo>
                    <a:pt x="1" y="0"/>
                  </a:moveTo>
                  <a:lnTo>
                    <a:pt x="1785" y="4967"/>
                  </a:lnTo>
                  <a:lnTo>
                    <a:pt x="7442" y="4967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08"/>
            <p:cNvSpPr/>
            <p:nvPr/>
          </p:nvSpPr>
          <p:spPr>
            <a:xfrm flipH="1">
              <a:off x="4985644" y="2157573"/>
              <a:ext cx="1049600" cy="1254107"/>
            </a:xfrm>
            <a:custGeom>
              <a:rect b="b" l="l" r="r" t="t"/>
              <a:pathLst>
                <a:path extrusionOk="0" h="18532" w="15510">
                  <a:moveTo>
                    <a:pt x="7506" y="0"/>
                  </a:moveTo>
                  <a:cubicBezTo>
                    <a:pt x="3440" y="1222"/>
                    <a:pt x="0" y="5047"/>
                    <a:pt x="0" y="9435"/>
                  </a:cubicBezTo>
                  <a:cubicBezTo>
                    <a:pt x="0" y="13421"/>
                    <a:pt x="2797" y="17021"/>
                    <a:pt x="6301" y="18531"/>
                  </a:cubicBezTo>
                  <a:cubicBezTo>
                    <a:pt x="11813" y="15381"/>
                    <a:pt x="15510" y="11974"/>
                    <a:pt x="15510" y="9435"/>
                  </a:cubicBezTo>
                  <a:cubicBezTo>
                    <a:pt x="15510" y="8824"/>
                    <a:pt x="15381" y="8229"/>
                    <a:pt x="15140" y="7667"/>
                  </a:cubicBezTo>
                  <a:cubicBezTo>
                    <a:pt x="14128" y="5192"/>
                    <a:pt x="11524" y="2765"/>
                    <a:pt x="7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08"/>
            <p:cNvSpPr/>
            <p:nvPr/>
          </p:nvSpPr>
          <p:spPr>
            <a:xfrm flipH="1">
              <a:off x="4942131" y="2165153"/>
              <a:ext cx="1049600" cy="1235632"/>
            </a:xfrm>
            <a:custGeom>
              <a:rect b="b" l="l" r="r" t="t"/>
              <a:pathLst>
                <a:path extrusionOk="0" h="18259" w="15510">
                  <a:moveTo>
                    <a:pt x="7040" y="1"/>
                  </a:moveTo>
                  <a:cubicBezTo>
                    <a:pt x="2973" y="1222"/>
                    <a:pt x="0" y="4935"/>
                    <a:pt x="0" y="9323"/>
                  </a:cubicBezTo>
                  <a:cubicBezTo>
                    <a:pt x="16" y="13228"/>
                    <a:pt x="2363" y="16732"/>
                    <a:pt x="5947" y="18259"/>
                  </a:cubicBezTo>
                  <a:cubicBezTo>
                    <a:pt x="9242" y="16362"/>
                    <a:pt x="12022" y="14466"/>
                    <a:pt x="13710" y="12682"/>
                  </a:cubicBezTo>
                  <a:lnTo>
                    <a:pt x="13935" y="12441"/>
                  </a:lnTo>
                  <a:cubicBezTo>
                    <a:pt x="14931" y="11332"/>
                    <a:pt x="15510" y="10287"/>
                    <a:pt x="15510" y="9323"/>
                  </a:cubicBezTo>
                  <a:cubicBezTo>
                    <a:pt x="15510" y="8712"/>
                    <a:pt x="15381" y="8117"/>
                    <a:pt x="15140" y="7555"/>
                  </a:cubicBezTo>
                  <a:cubicBezTo>
                    <a:pt x="14947" y="7072"/>
                    <a:pt x="14674" y="6606"/>
                    <a:pt x="14369" y="6189"/>
                  </a:cubicBezTo>
                  <a:cubicBezTo>
                    <a:pt x="14304" y="6092"/>
                    <a:pt x="14240" y="6012"/>
                    <a:pt x="14176" y="5915"/>
                  </a:cubicBezTo>
                  <a:cubicBezTo>
                    <a:pt x="12713" y="4019"/>
                    <a:pt x="10158" y="2154"/>
                    <a:pt x="7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08"/>
            <p:cNvSpPr/>
            <p:nvPr/>
          </p:nvSpPr>
          <p:spPr>
            <a:xfrm flipH="1">
              <a:off x="5006604" y="2565432"/>
              <a:ext cx="256749" cy="457940"/>
            </a:xfrm>
            <a:custGeom>
              <a:rect b="b" l="l" r="r" t="t"/>
              <a:pathLst>
                <a:path extrusionOk="0" h="6767" w="3794">
                  <a:moveTo>
                    <a:pt x="3601" y="0"/>
                  </a:moveTo>
                  <a:cubicBezTo>
                    <a:pt x="1592" y="129"/>
                    <a:pt x="1" y="1608"/>
                    <a:pt x="1" y="3408"/>
                  </a:cubicBezTo>
                  <a:cubicBezTo>
                    <a:pt x="1" y="5063"/>
                    <a:pt x="1351" y="6461"/>
                    <a:pt x="3135" y="6767"/>
                  </a:cubicBezTo>
                  <a:lnTo>
                    <a:pt x="3360" y="6526"/>
                  </a:lnTo>
                  <a:cubicBezTo>
                    <a:pt x="1608" y="6301"/>
                    <a:pt x="274" y="4999"/>
                    <a:pt x="274" y="3408"/>
                  </a:cubicBezTo>
                  <a:cubicBezTo>
                    <a:pt x="274" y="1704"/>
                    <a:pt x="1849" y="306"/>
                    <a:pt x="3794" y="274"/>
                  </a:cubicBezTo>
                  <a:cubicBezTo>
                    <a:pt x="3729" y="177"/>
                    <a:pt x="3665" y="97"/>
                    <a:pt x="3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08"/>
            <p:cNvSpPr/>
            <p:nvPr/>
          </p:nvSpPr>
          <p:spPr>
            <a:xfrm flipH="1">
              <a:off x="4941021" y="677250"/>
              <a:ext cx="4214643" cy="2118826"/>
            </a:xfrm>
            <a:custGeom>
              <a:rect b="b" l="l" r="r" t="t"/>
              <a:pathLst>
                <a:path extrusionOk="0" h="31310" w="62280">
                  <a:moveTo>
                    <a:pt x="0" y="1"/>
                  </a:moveTo>
                  <a:lnTo>
                    <a:pt x="0" y="1705"/>
                  </a:lnTo>
                  <a:lnTo>
                    <a:pt x="7892" y="1705"/>
                  </a:lnTo>
                  <a:cubicBezTo>
                    <a:pt x="7892" y="1705"/>
                    <a:pt x="19624" y="2010"/>
                    <a:pt x="29557" y="6157"/>
                  </a:cubicBezTo>
                  <a:cubicBezTo>
                    <a:pt x="40598" y="10769"/>
                    <a:pt x="44199" y="17680"/>
                    <a:pt x="50403" y="21747"/>
                  </a:cubicBezTo>
                  <a:cubicBezTo>
                    <a:pt x="56606" y="25829"/>
                    <a:pt x="61830" y="27243"/>
                    <a:pt x="62280" y="31310"/>
                  </a:cubicBezTo>
                  <a:cubicBezTo>
                    <a:pt x="62280" y="25299"/>
                    <a:pt x="49872" y="21039"/>
                    <a:pt x="38895" y="10592"/>
                  </a:cubicBezTo>
                  <a:cubicBezTo>
                    <a:pt x="27917" y="146"/>
                    <a:pt x="7875" y="1"/>
                    <a:pt x="7875" y="1"/>
                  </a:cubicBezTo>
                  <a:close/>
                </a:path>
              </a:pathLst>
            </a:custGeom>
            <a:solidFill>
              <a:srgbClr val="161519">
                <a:alpha val="11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91"/>
          <p:cNvSpPr txBox="1"/>
          <p:nvPr>
            <p:ph type="title"/>
          </p:nvPr>
        </p:nvSpPr>
        <p:spPr>
          <a:xfrm>
            <a:off x="524700" y="2397550"/>
            <a:ext cx="23652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delay?</a:t>
            </a:r>
            <a:endParaRPr/>
          </a:p>
        </p:txBody>
      </p:sp>
      <p:sp>
        <p:nvSpPr>
          <p:cNvPr id="1298" name="Google Shape;1298;p91"/>
          <p:cNvSpPr txBox="1"/>
          <p:nvPr>
            <p:ph idx="1" type="subTitle"/>
          </p:nvPr>
        </p:nvSpPr>
        <p:spPr>
          <a:xfrm>
            <a:off x="264150" y="2870500"/>
            <a:ext cx="2792700" cy="13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300"/>
              <a:t>USDOT</a:t>
            </a:r>
            <a:r>
              <a:rPr lang="en" sz="1300"/>
              <a:t> and </a:t>
            </a:r>
            <a:r>
              <a:rPr b="1" lang="en" sz="1300"/>
              <a:t>FAA</a:t>
            </a:r>
            <a:r>
              <a:rPr lang="en" sz="1300"/>
              <a:t> 15-minute threshold</a:t>
            </a:r>
            <a:endParaRPr sz="1300"/>
          </a:p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/>
              <a:t>15 minutes is within </a:t>
            </a:r>
            <a:r>
              <a:rPr b="1" lang="en" sz="1300"/>
              <a:t>acceptable range</a:t>
            </a:r>
            <a:r>
              <a:rPr lang="en" sz="1300"/>
              <a:t> for OPSNET recording.</a:t>
            </a:r>
            <a:r>
              <a:rPr baseline="30000" lang="en" sz="1300"/>
              <a:t>1</a:t>
            </a:r>
            <a:endParaRPr baseline="30000" sz="1300"/>
          </a:p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/>
              <a:t>A</a:t>
            </a:r>
            <a:r>
              <a:rPr lang="en" sz="1300"/>
              <a:t>verage delay time for the satisfied customers is </a:t>
            </a:r>
            <a:r>
              <a:rPr b="1" lang="en" sz="1300"/>
              <a:t>12 minutes.</a:t>
            </a:r>
            <a:r>
              <a:rPr b="1" baseline="30000" lang="en" sz="1300"/>
              <a:t>2</a:t>
            </a:r>
            <a:endParaRPr b="1" baseline="30000" sz="1300"/>
          </a:p>
        </p:txBody>
      </p:sp>
      <p:sp>
        <p:nvSpPr>
          <p:cNvPr id="1299" name="Google Shape;1299;p91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 i="1"/>
          </a:p>
        </p:txBody>
      </p:sp>
      <p:sp>
        <p:nvSpPr>
          <p:cNvPr id="1300" name="Google Shape;1300;p91"/>
          <p:cNvSpPr txBox="1"/>
          <p:nvPr>
            <p:ph idx="2" type="title"/>
          </p:nvPr>
        </p:nvSpPr>
        <p:spPr>
          <a:xfrm>
            <a:off x="3308825" y="2397550"/>
            <a:ext cx="2526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Customer impact</a:t>
            </a:r>
            <a:endParaRPr/>
          </a:p>
        </p:txBody>
      </p:sp>
      <p:sp>
        <p:nvSpPr>
          <p:cNvPr id="1301" name="Google Shape;1301;p91"/>
          <p:cNvSpPr txBox="1"/>
          <p:nvPr>
            <p:ph idx="4" type="title"/>
          </p:nvPr>
        </p:nvSpPr>
        <p:spPr>
          <a:xfrm>
            <a:off x="6254050" y="2404817"/>
            <a:ext cx="2280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Airline impact</a:t>
            </a:r>
            <a:endParaRPr/>
          </a:p>
        </p:txBody>
      </p:sp>
      <p:pic>
        <p:nvPicPr>
          <p:cNvPr descr="15 Times icon in SVG, PNG formats" id="1302" name="Google Shape;1302;p91" title="15 Times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75" y="1084700"/>
            <a:ext cx="1226851" cy="122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91"/>
          <p:cNvSpPr txBox="1"/>
          <p:nvPr>
            <p:ph idx="1" type="subTitle"/>
          </p:nvPr>
        </p:nvSpPr>
        <p:spPr>
          <a:xfrm>
            <a:off x="3230550" y="2946700"/>
            <a:ext cx="2682900" cy="13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/>
              <a:t>Consumer welfare cost due to delays of </a:t>
            </a:r>
            <a:r>
              <a:rPr b="1" lang="en" sz="1300"/>
              <a:t>$4 Billion</a:t>
            </a:r>
            <a:r>
              <a:rPr lang="en" sz="1300"/>
              <a:t> annually.</a:t>
            </a:r>
            <a:r>
              <a:rPr baseline="30000" lang="en" sz="1300"/>
              <a:t>3</a:t>
            </a:r>
            <a:endParaRPr baseline="30000" sz="1300"/>
          </a:p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/>
              <a:t>Average cost of </a:t>
            </a:r>
            <a:r>
              <a:rPr b="1" lang="en" sz="1300"/>
              <a:t>$1.56 per minute </a:t>
            </a:r>
            <a:r>
              <a:rPr lang="en" sz="1300"/>
              <a:t>delay per person.</a:t>
            </a:r>
            <a:r>
              <a:rPr baseline="30000" lang="en" sz="1300"/>
              <a:t>3</a:t>
            </a:r>
            <a:endParaRPr baseline="30000" sz="1300"/>
          </a:p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/>
              <a:t>Delays result in increased </a:t>
            </a:r>
            <a:r>
              <a:rPr lang="en" sz="1300"/>
              <a:t>negative</a:t>
            </a:r>
            <a:r>
              <a:rPr lang="en" sz="1300"/>
              <a:t> emotions such as </a:t>
            </a:r>
            <a:r>
              <a:rPr b="1" lang="en" sz="1300"/>
              <a:t>anger and worry.</a:t>
            </a:r>
            <a:r>
              <a:rPr b="1" baseline="30000" lang="en" sz="1300"/>
              <a:t>4</a:t>
            </a:r>
            <a:endParaRPr b="1" baseline="30000" sz="1300"/>
          </a:p>
        </p:txBody>
      </p:sp>
      <p:sp>
        <p:nvSpPr>
          <p:cNvPr id="1304" name="Google Shape;1304;p91"/>
          <p:cNvSpPr txBox="1"/>
          <p:nvPr>
            <p:ph idx="1" type="subTitle"/>
          </p:nvPr>
        </p:nvSpPr>
        <p:spPr>
          <a:xfrm>
            <a:off x="6052900" y="2904400"/>
            <a:ext cx="2682900" cy="14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/>
              <a:t>Delays lead consumers to </a:t>
            </a:r>
            <a:r>
              <a:rPr b="1" lang="en" sz="1300"/>
              <a:t>shift</a:t>
            </a:r>
            <a:r>
              <a:rPr lang="en" sz="1300"/>
              <a:t> to airlines with better punctuality </a:t>
            </a:r>
            <a:endParaRPr sz="1300"/>
          </a:p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/>
              <a:t>Increase of </a:t>
            </a:r>
            <a:r>
              <a:rPr b="1" lang="en" sz="1300"/>
              <a:t>10% </a:t>
            </a:r>
            <a:r>
              <a:rPr b="1" lang="en" sz="1300"/>
              <a:t>delay</a:t>
            </a:r>
            <a:r>
              <a:rPr lang="en" sz="1300"/>
              <a:t> results in </a:t>
            </a:r>
            <a:r>
              <a:rPr b="1" lang="en" sz="1300"/>
              <a:t>2.56% decrease</a:t>
            </a:r>
            <a:r>
              <a:rPr lang="en" sz="1300"/>
              <a:t> in demand.</a:t>
            </a:r>
            <a:r>
              <a:rPr baseline="30000" lang="en" sz="1300"/>
              <a:t>3</a:t>
            </a:r>
            <a:endParaRPr baseline="30000" sz="1300"/>
          </a:p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/>
              <a:t>Airlines savings of </a:t>
            </a:r>
            <a:r>
              <a:rPr b="1" lang="en" sz="1300"/>
              <a:t>$300,000 to $600,000</a:t>
            </a:r>
            <a:r>
              <a:rPr lang="en" sz="1300"/>
              <a:t> per hub per year by using analytics to predict delays.</a:t>
            </a:r>
            <a:r>
              <a:rPr baseline="30000" lang="en" sz="1300"/>
              <a:t>5</a:t>
            </a:r>
            <a:endParaRPr baseline="30000" sz="1300"/>
          </a:p>
        </p:txBody>
      </p:sp>
      <p:pic>
        <p:nvPicPr>
          <p:cNvPr descr="Flight Passenger Icons - Free SVG &amp; PNG Flight Passenger Images - Noun  Project" id="1305" name="Google Shape;1305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137" y="1136263"/>
            <a:ext cx="1123725" cy="1123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Airplane silhouette.svg - Wikipedia" id="1306" name="Google Shape;1306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050" y="1211400"/>
            <a:ext cx="1048600" cy="10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92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</a:t>
            </a:r>
            <a:r>
              <a:rPr lang="en"/>
              <a:t>Dataset</a:t>
            </a:r>
            <a:endParaRPr i="1"/>
          </a:p>
        </p:txBody>
      </p:sp>
      <p:sp>
        <p:nvSpPr>
          <p:cNvPr id="1312" name="Google Shape;1312;p92"/>
          <p:cNvSpPr txBox="1"/>
          <p:nvPr>
            <p:ph idx="4294967295" type="body"/>
          </p:nvPr>
        </p:nvSpPr>
        <p:spPr>
          <a:xfrm>
            <a:off x="711725" y="1392500"/>
            <a:ext cx="4552200" cy="31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Rows: </a:t>
            </a:r>
            <a:r>
              <a:rPr lang="en"/>
              <a:t>29 Million Flights from 2019-2023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Columns: 32 variables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Categorical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Origin, Destination, Airline, etc.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Numerical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Elapsed time, air time, etc.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Indicators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Reason of delay, cancellation </a:t>
            </a:r>
            <a:endParaRPr sz="1800"/>
          </a:p>
        </p:txBody>
      </p:sp>
      <p:sp>
        <p:nvSpPr>
          <p:cNvPr id="1313" name="Google Shape;1313;p92"/>
          <p:cNvSpPr txBox="1"/>
          <p:nvPr>
            <p:ph idx="1" type="subTitle"/>
          </p:nvPr>
        </p:nvSpPr>
        <p:spPr>
          <a:xfrm>
            <a:off x="5977075" y="1789850"/>
            <a:ext cx="2986500" cy="21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a wide range of variables, it is important to find </a:t>
            </a:r>
            <a:r>
              <a:rPr b="1" lang="en"/>
              <a:t>relationships</a:t>
            </a:r>
            <a:r>
              <a:rPr lang="en"/>
              <a:t> between them to achieve the desired predictions in a more </a:t>
            </a:r>
            <a:r>
              <a:rPr b="1" lang="en"/>
              <a:t>accurate</a:t>
            </a:r>
            <a:r>
              <a:rPr lang="en"/>
              <a:t> and </a:t>
            </a:r>
            <a:r>
              <a:rPr b="1" lang="en"/>
              <a:t>efficient</a:t>
            </a:r>
            <a:r>
              <a:rPr lang="en"/>
              <a:t> manner, while also removing any </a:t>
            </a:r>
            <a:r>
              <a:rPr b="1" lang="en"/>
              <a:t>leakages</a:t>
            </a:r>
            <a:r>
              <a:rPr lang="en"/>
              <a:t>.</a:t>
            </a:r>
            <a:endParaRPr/>
          </a:p>
        </p:txBody>
      </p:sp>
      <p:sp>
        <p:nvSpPr>
          <p:cNvPr id="1314" name="Google Shape;1314;p92"/>
          <p:cNvSpPr/>
          <p:nvPr/>
        </p:nvSpPr>
        <p:spPr>
          <a:xfrm>
            <a:off x="5327800" y="2772800"/>
            <a:ext cx="5277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9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Arrival Delays</a:t>
            </a:r>
            <a:endParaRPr/>
          </a:p>
        </p:txBody>
      </p:sp>
      <p:pic>
        <p:nvPicPr>
          <p:cNvPr id="1320" name="Google Shape;1320;p93"/>
          <p:cNvPicPr preferRelativeResize="0"/>
          <p:nvPr/>
        </p:nvPicPr>
        <p:blipFill rotWithShape="1">
          <a:blip r:embed="rId3">
            <a:alphaModFix/>
          </a:blip>
          <a:srcRect b="0" l="0" r="0" t="5195"/>
          <a:stretch/>
        </p:blipFill>
        <p:spPr>
          <a:xfrm>
            <a:off x="1455813" y="1259825"/>
            <a:ext cx="6232325" cy="35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94"/>
          <p:cNvSpPr txBox="1"/>
          <p:nvPr>
            <p:ph type="title"/>
          </p:nvPr>
        </p:nvSpPr>
        <p:spPr>
          <a:xfrm>
            <a:off x="950800" y="2615100"/>
            <a:ext cx="3122400" cy="6279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26" name="Google Shape;1326;p94"/>
          <p:cNvSpPr txBox="1"/>
          <p:nvPr>
            <p:ph idx="1" type="subTitle"/>
          </p:nvPr>
        </p:nvSpPr>
        <p:spPr>
          <a:xfrm>
            <a:off x="950800" y="3243000"/>
            <a:ext cx="6208200" cy="12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Given this, we started analyzing patterns using </a:t>
            </a:r>
            <a:r>
              <a:rPr b="1" lang="en"/>
              <a:t>visualizations</a:t>
            </a:r>
            <a:r>
              <a:rPr lang="en"/>
              <a:t> of the data and computing </a:t>
            </a:r>
            <a:r>
              <a:rPr b="1" lang="en"/>
              <a:t>ratios</a:t>
            </a:r>
            <a:r>
              <a:rPr lang="en"/>
              <a:t>, </a:t>
            </a:r>
            <a:r>
              <a:rPr b="1" lang="en"/>
              <a:t>correlation</a:t>
            </a:r>
            <a:r>
              <a:rPr lang="en"/>
              <a:t> </a:t>
            </a:r>
            <a:r>
              <a:rPr b="1" lang="en"/>
              <a:t>analysis</a:t>
            </a:r>
            <a:r>
              <a:rPr lang="en"/>
              <a:t>, and </a:t>
            </a:r>
            <a:r>
              <a:rPr lang="en"/>
              <a:t>identifying</a:t>
            </a:r>
            <a:r>
              <a:rPr lang="en"/>
              <a:t> direct </a:t>
            </a:r>
            <a:r>
              <a:rPr b="1" lang="en"/>
              <a:t>leakages</a:t>
            </a:r>
            <a:r>
              <a:rPr lang="en"/>
              <a:t> so we </a:t>
            </a:r>
            <a:r>
              <a:rPr lang="en"/>
              <a:t>could</a:t>
            </a:r>
            <a:r>
              <a:rPr lang="en"/>
              <a:t> clean the dataset. In </a:t>
            </a:r>
            <a:r>
              <a:rPr lang="en"/>
              <a:t>addition</a:t>
            </a:r>
            <a:r>
              <a:rPr lang="en"/>
              <a:t>, we conducted </a:t>
            </a:r>
            <a:r>
              <a:rPr lang="en"/>
              <a:t>research</a:t>
            </a:r>
            <a:r>
              <a:rPr lang="en"/>
              <a:t> to determine which approach to take.</a:t>
            </a:r>
            <a:endParaRPr/>
          </a:p>
        </p:txBody>
      </p:sp>
      <p:grpSp>
        <p:nvGrpSpPr>
          <p:cNvPr id="1327" name="Google Shape;1327;p94"/>
          <p:cNvGrpSpPr/>
          <p:nvPr/>
        </p:nvGrpSpPr>
        <p:grpSpPr>
          <a:xfrm>
            <a:off x="3231908" y="643448"/>
            <a:ext cx="4305810" cy="1719943"/>
            <a:chOff x="2977031" y="670442"/>
            <a:chExt cx="4554967" cy="1819467"/>
          </a:xfrm>
        </p:grpSpPr>
        <p:sp>
          <p:nvSpPr>
            <p:cNvPr id="1328" name="Google Shape;1328;p94"/>
            <p:cNvSpPr/>
            <p:nvPr/>
          </p:nvSpPr>
          <p:spPr>
            <a:xfrm rot="-1094456">
              <a:off x="3254864" y="1332170"/>
              <a:ext cx="4307739" cy="496012"/>
            </a:xfrm>
            <a:custGeom>
              <a:rect b="b" l="l" r="r" t="t"/>
              <a:pathLst>
                <a:path extrusionOk="0" h="8498" w="73803">
                  <a:moveTo>
                    <a:pt x="1690" y="1"/>
                  </a:moveTo>
                  <a:cubicBezTo>
                    <a:pt x="1720" y="119"/>
                    <a:pt x="1749" y="267"/>
                    <a:pt x="1779" y="386"/>
                  </a:cubicBezTo>
                  <a:lnTo>
                    <a:pt x="1838" y="386"/>
                  </a:lnTo>
                  <a:cubicBezTo>
                    <a:pt x="3232" y="623"/>
                    <a:pt x="4626" y="979"/>
                    <a:pt x="5930" y="1513"/>
                  </a:cubicBezTo>
                  <a:cubicBezTo>
                    <a:pt x="7146" y="1958"/>
                    <a:pt x="8036" y="2343"/>
                    <a:pt x="8036" y="2343"/>
                  </a:cubicBezTo>
                  <a:cubicBezTo>
                    <a:pt x="8036" y="2343"/>
                    <a:pt x="5097" y="2875"/>
                    <a:pt x="2738" y="2875"/>
                  </a:cubicBezTo>
                  <a:cubicBezTo>
                    <a:pt x="2314" y="2875"/>
                    <a:pt x="1908" y="2858"/>
                    <a:pt x="1542" y="2817"/>
                  </a:cubicBezTo>
                  <a:cubicBezTo>
                    <a:pt x="1008" y="2758"/>
                    <a:pt x="504" y="2639"/>
                    <a:pt x="0" y="2491"/>
                  </a:cubicBezTo>
                  <a:lnTo>
                    <a:pt x="0" y="2491"/>
                  </a:lnTo>
                  <a:lnTo>
                    <a:pt x="326" y="3648"/>
                  </a:lnTo>
                  <a:lnTo>
                    <a:pt x="919" y="3855"/>
                  </a:lnTo>
                  <a:lnTo>
                    <a:pt x="1008" y="3885"/>
                  </a:lnTo>
                  <a:cubicBezTo>
                    <a:pt x="1987" y="4211"/>
                    <a:pt x="2817" y="4478"/>
                    <a:pt x="3469" y="4715"/>
                  </a:cubicBezTo>
                  <a:cubicBezTo>
                    <a:pt x="8599" y="6465"/>
                    <a:pt x="13906" y="7562"/>
                    <a:pt x="19303" y="7977"/>
                  </a:cubicBezTo>
                  <a:cubicBezTo>
                    <a:pt x="20193" y="8066"/>
                    <a:pt x="21349" y="8125"/>
                    <a:pt x="22683" y="8184"/>
                  </a:cubicBezTo>
                  <a:lnTo>
                    <a:pt x="22713" y="8184"/>
                  </a:lnTo>
                  <a:cubicBezTo>
                    <a:pt x="29013" y="8441"/>
                    <a:pt x="39462" y="8497"/>
                    <a:pt x="48500" y="8497"/>
                  </a:cubicBezTo>
                  <a:cubicBezTo>
                    <a:pt x="51969" y="8497"/>
                    <a:pt x="55230" y="8489"/>
                    <a:pt x="57968" y="8481"/>
                  </a:cubicBezTo>
                  <a:lnTo>
                    <a:pt x="58028" y="8481"/>
                  </a:lnTo>
                  <a:cubicBezTo>
                    <a:pt x="62297" y="8481"/>
                    <a:pt x="65292" y="8451"/>
                    <a:pt x="65767" y="8451"/>
                  </a:cubicBezTo>
                  <a:cubicBezTo>
                    <a:pt x="67516" y="8451"/>
                    <a:pt x="73802" y="8125"/>
                    <a:pt x="73802" y="5723"/>
                  </a:cubicBezTo>
                  <a:cubicBezTo>
                    <a:pt x="73773" y="5012"/>
                    <a:pt x="73446" y="4389"/>
                    <a:pt x="72972" y="3885"/>
                  </a:cubicBezTo>
                  <a:cubicBezTo>
                    <a:pt x="72942" y="3885"/>
                    <a:pt x="72942" y="3855"/>
                    <a:pt x="72942" y="3855"/>
                  </a:cubicBezTo>
                  <a:cubicBezTo>
                    <a:pt x="72853" y="3766"/>
                    <a:pt x="72764" y="3677"/>
                    <a:pt x="72646" y="3588"/>
                  </a:cubicBezTo>
                  <a:lnTo>
                    <a:pt x="72616" y="3559"/>
                  </a:lnTo>
                  <a:cubicBezTo>
                    <a:pt x="72082" y="3084"/>
                    <a:pt x="71519" y="2699"/>
                    <a:pt x="70926" y="2373"/>
                  </a:cubicBezTo>
                  <a:lnTo>
                    <a:pt x="70867" y="2313"/>
                  </a:lnTo>
                  <a:cubicBezTo>
                    <a:pt x="70007" y="1869"/>
                    <a:pt x="69117" y="1453"/>
                    <a:pt x="68198" y="1127"/>
                  </a:cubicBezTo>
                  <a:cubicBezTo>
                    <a:pt x="66775" y="594"/>
                    <a:pt x="64492" y="1"/>
                    <a:pt x="60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94"/>
            <p:cNvSpPr/>
            <p:nvPr/>
          </p:nvSpPr>
          <p:spPr>
            <a:xfrm rot="-1094456">
              <a:off x="3187346" y="1441433"/>
              <a:ext cx="4264488" cy="140258"/>
            </a:xfrm>
            <a:custGeom>
              <a:rect b="b" l="l" r="r" t="t"/>
              <a:pathLst>
                <a:path extrusionOk="0" h="2403" w="73062">
                  <a:moveTo>
                    <a:pt x="26835" y="0"/>
                  </a:moveTo>
                  <a:lnTo>
                    <a:pt x="16516" y="30"/>
                  </a:lnTo>
                  <a:lnTo>
                    <a:pt x="60" y="30"/>
                  </a:lnTo>
                  <a:cubicBezTo>
                    <a:pt x="0" y="416"/>
                    <a:pt x="30" y="771"/>
                    <a:pt x="712" y="1009"/>
                  </a:cubicBezTo>
                  <a:lnTo>
                    <a:pt x="1038" y="2165"/>
                  </a:lnTo>
                  <a:lnTo>
                    <a:pt x="1631" y="2373"/>
                  </a:lnTo>
                  <a:lnTo>
                    <a:pt x="1720" y="2402"/>
                  </a:lnTo>
                  <a:lnTo>
                    <a:pt x="73061" y="2402"/>
                  </a:lnTo>
                  <a:cubicBezTo>
                    <a:pt x="73061" y="2402"/>
                    <a:pt x="69147" y="0"/>
                    <a:pt x="64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94"/>
            <p:cNvSpPr/>
            <p:nvPr/>
          </p:nvSpPr>
          <p:spPr>
            <a:xfrm rot="-1094456">
              <a:off x="3347155" y="1540617"/>
              <a:ext cx="4248904" cy="272754"/>
            </a:xfrm>
            <a:custGeom>
              <a:rect b="b" l="l" r="r" t="t"/>
              <a:pathLst>
                <a:path extrusionOk="0" h="4673" w="72795">
                  <a:moveTo>
                    <a:pt x="71964" y="1"/>
                  </a:moveTo>
                  <a:lnTo>
                    <a:pt x="0" y="30"/>
                  </a:lnTo>
                  <a:lnTo>
                    <a:pt x="2461" y="860"/>
                  </a:lnTo>
                  <a:cubicBezTo>
                    <a:pt x="7591" y="2610"/>
                    <a:pt x="12898" y="3737"/>
                    <a:pt x="18295" y="4152"/>
                  </a:cubicBezTo>
                  <a:cubicBezTo>
                    <a:pt x="23743" y="4583"/>
                    <a:pt x="37980" y="4673"/>
                    <a:pt x="49283" y="4673"/>
                  </a:cubicBezTo>
                  <a:cubicBezTo>
                    <a:pt x="57422" y="4673"/>
                    <a:pt x="64039" y="4626"/>
                    <a:pt x="64759" y="4626"/>
                  </a:cubicBezTo>
                  <a:cubicBezTo>
                    <a:pt x="66123" y="4626"/>
                    <a:pt x="70155" y="4448"/>
                    <a:pt x="71934" y="3233"/>
                  </a:cubicBezTo>
                  <a:lnTo>
                    <a:pt x="71964" y="3203"/>
                  </a:lnTo>
                  <a:cubicBezTo>
                    <a:pt x="72468" y="2936"/>
                    <a:pt x="72765" y="2432"/>
                    <a:pt x="72794" y="1898"/>
                  </a:cubicBezTo>
                  <a:cubicBezTo>
                    <a:pt x="72765" y="1187"/>
                    <a:pt x="72468" y="534"/>
                    <a:pt x="71964" y="30"/>
                  </a:cubicBezTo>
                  <a:lnTo>
                    <a:pt x="719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94"/>
            <p:cNvSpPr/>
            <p:nvPr/>
          </p:nvSpPr>
          <p:spPr>
            <a:xfrm rot="-1094456">
              <a:off x="3797416" y="1607632"/>
              <a:ext cx="3804139" cy="133896"/>
            </a:xfrm>
            <a:custGeom>
              <a:rect b="b" l="l" r="r" t="t"/>
              <a:pathLst>
                <a:path extrusionOk="0" h="2294" w="65175">
                  <a:moveTo>
                    <a:pt x="1" y="1"/>
                  </a:moveTo>
                  <a:cubicBezTo>
                    <a:pt x="3529" y="890"/>
                    <a:pt x="7117" y="1483"/>
                    <a:pt x="10764" y="1780"/>
                  </a:cubicBezTo>
                  <a:cubicBezTo>
                    <a:pt x="15839" y="2197"/>
                    <a:pt x="28544" y="2293"/>
                    <a:pt x="39398" y="2293"/>
                  </a:cubicBezTo>
                  <a:cubicBezTo>
                    <a:pt x="48581" y="2293"/>
                    <a:pt x="56439" y="2225"/>
                    <a:pt x="57228" y="2225"/>
                  </a:cubicBezTo>
                  <a:cubicBezTo>
                    <a:pt x="58859" y="2225"/>
                    <a:pt x="64403" y="1958"/>
                    <a:pt x="65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94"/>
            <p:cNvSpPr/>
            <p:nvPr/>
          </p:nvSpPr>
          <p:spPr>
            <a:xfrm rot="-1094456">
              <a:off x="4077113" y="1858811"/>
              <a:ext cx="115977" cy="195650"/>
            </a:xfrm>
            <a:custGeom>
              <a:rect b="b" l="l" r="r" t="t"/>
              <a:pathLst>
                <a:path extrusionOk="0" h="3352" w="1987">
                  <a:moveTo>
                    <a:pt x="475" y="1"/>
                  </a:moveTo>
                  <a:cubicBezTo>
                    <a:pt x="208" y="1"/>
                    <a:pt x="0" y="208"/>
                    <a:pt x="0" y="505"/>
                  </a:cubicBezTo>
                  <a:lnTo>
                    <a:pt x="0" y="2847"/>
                  </a:lnTo>
                  <a:cubicBezTo>
                    <a:pt x="0" y="3144"/>
                    <a:pt x="208" y="3351"/>
                    <a:pt x="475" y="3351"/>
                  </a:cubicBezTo>
                  <a:lnTo>
                    <a:pt x="1483" y="3351"/>
                  </a:lnTo>
                  <a:cubicBezTo>
                    <a:pt x="1779" y="3351"/>
                    <a:pt x="1987" y="3144"/>
                    <a:pt x="1987" y="2847"/>
                  </a:cubicBezTo>
                  <a:lnTo>
                    <a:pt x="1987" y="505"/>
                  </a:lnTo>
                  <a:cubicBezTo>
                    <a:pt x="1987" y="208"/>
                    <a:pt x="1779" y="1"/>
                    <a:pt x="1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94"/>
            <p:cNvSpPr/>
            <p:nvPr/>
          </p:nvSpPr>
          <p:spPr>
            <a:xfrm rot="-1094456">
              <a:off x="6827015" y="952319"/>
              <a:ext cx="117787" cy="195650"/>
            </a:xfrm>
            <a:custGeom>
              <a:rect b="b" l="l" r="r" t="t"/>
              <a:pathLst>
                <a:path extrusionOk="0" h="3352" w="2018">
                  <a:moveTo>
                    <a:pt x="505" y="1"/>
                  </a:moveTo>
                  <a:cubicBezTo>
                    <a:pt x="238" y="1"/>
                    <a:pt x="1" y="208"/>
                    <a:pt x="1" y="505"/>
                  </a:cubicBezTo>
                  <a:lnTo>
                    <a:pt x="1" y="2847"/>
                  </a:lnTo>
                  <a:cubicBezTo>
                    <a:pt x="1" y="3144"/>
                    <a:pt x="238" y="3351"/>
                    <a:pt x="505" y="3351"/>
                  </a:cubicBezTo>
                  <a:lnTo>
                    <a:pt x="1513" y="3351"/>
                  </a:lnTo>
                  <a:cubicBezTo>
                    <a:pt x="1780" y="3351"/>
                    <a:pt x="2017" y="3144"/>
                    <a:pt x="2017" y="2847"/>
                  </a:cubicBezTo>
                  <a:lnTo>
                    <a:pt x="2017" y="505"/>
                  </a:lnTo>
                  <a:cubicBezTo>
                    <a:pt x="2017" y="208"/>
                    <a:pt x="1780" y="1"/>
                    <a:pt x="1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94"/>
            <p:cNvSpPr/>
            <p:nvPr/>
          </p:nvSpPr>
          <p:spPr>
            <a:xfrm rot="-1094456">
              <a:off x="7428705" y="895045"/>
              <a:ext cx="1751" cy="186953"/>
            </a:xfrm>
            <a:custGeom>
              <a:rect b="b" l="l" r="r" t="t"/>
              <a:pathLst>
                <a:path extrusionOk="0" h="3203" w="30">
                  <a:moveTo>
                    <a:pt x="0" y="0"/>
                  </a:moveTo>
                  <a:lnTo>
                    <a:pt x="0" y="3203"/>
                  </a:lnTo>
                  <a:lnTo>
                    <a:pt x="30" y="3173"/>
                  </a:lnTo>
                  <a:lnTo>
                    <a:pt x="3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94"/>
            <p:cNvSpPr/>
            <p:nvPr/>
          </p:nvSpPr>
          <p:spPr>
            <a:xfrm rot="-1094456">
              <a:off x="6936849" y="972241"/>
              <a:ext cx="475992" cy="1809"/>
            </a:xfrm>
            <a:custGeom>
              <a:rect b="b" l="l" r="r" t="t"/>
              <a:pathLst>
                <a:path extrusionOk="0" h="31" w="8155">
                  <a:moveTo>
                    <a:pt x="1" y="1"/>
                  </a:moveTo>
                  <a:lnTo>
                    <a:pt x="1" y="30"/>
                  </a:lnTo>
                  <a:lnTo>
                    <a:pt x="8155" y="30"/>
                  </a:lnTo>
                  <a:lnTo>
                    <a:pt x="8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94"/>
            <p:cNvSpPr/>
            <p:nvPr/>
          </p:nvSpPr>
          <p:spPr>
            <a:xfrm rot="-1094456">
              <a:off x="3078655" y="1301317"/>
              <a:ext cx="375657" cy="709639"/>
            </a:xfrm>
            <a:custGeom>
              <a:rect b="b" l="l" r="r" t="t"/>
              <a:pathLst>
                <a:path extrusionOk="0" h="12158" w="6436">
                  <a:moveTo>
                    <a:pt x="1" y="0"/>
                  </a:moveTo>
                  <a:cubicBezTo>
                    <a:pt x="357" y="1987"/>
                    <a:pt x="2047" y="7917"/>
                    <a:pt x="3262" y="12157"/>
                  </a:cubicBezTo>
                  <a:lnTo>
                    <a:pt x="6435" y="12157"/>
                  </a:lnTo>
                  <a:lnTo>
                    <a:pt x="1632" y="30"/>
                  </a:lnTo>
                  <a:cubicBezTo>
                    <a:pt x="1157" y="0"/>
                    <a:pt x="6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94"/>
            <p:cNvSpPr/>
            <p:nvPr/>
          </p:nvSpPr>
          <p:spPr>
            <a:xfrm rot="-1094456">
              <a:off x="3162945" y="1233361"/>
              <a:ext cx="630025" cy="707946"/>
            </a:xfrm>
            <a:custGeom>
              <a:rect b="b" l="l" r="r" t="t"/>
              <a:pathLst>
                <a:path extrusionOk="0" h="12129" w="10794">
                  <a:moveTo>
                    <a:pt x="1" y="1"/>
                  </a:moveTo>
                  <a:lnTo>
                    <a:pt x="4804" y="12128"/>
                  </a:lnTo>
                  <a:lnTo>
                    <a:pt x="10794" y="12128"/>
                  </a:lnTo>
                  <a:lnTo>
                    <a:pt x="1631" y="208"/>
                  </a:lnTo>
                  <a:cubicBezTo>
                    <a:pt x="1098" y="90"/>
                    <a:pt x="56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94"/>
            <p:cNvSpPr/>
            <p:nvPr/>
          </p:nvSpPr>
          <p:spPr>
            <a:xfrm rot="-1094456">
              <a:off x="3271087" y="2022001"/>
              <a:ext cx="510604" cy="89945"/>
            </a:xfrm>
            <a:custGeom>
              <a:rect b="b" l="l" r="r" t="t"/>
              <a:pathLst>
                <a:path extrusionOk="0" h="1541" w="8748">
                  <a:moveTo>
                    <a:pt x="60" y="0"/>
                  </a:moveTo>
                  <a:lnTo>
                    <a:pt x="60" y="178"/>
                  </a:lnTo>
                  <a:cubicBezTo>
                    <a:pt x="0" y="564"/>
                    <a:pt x="30" y="919"/>
                    <a:pt x="712" y="1157"/>
                  </a:cubicBezTo>
                  <a:cubicBezTo>
                    <a:pt x="1216" y="1334"/>
                    <a:pt x="1720" y="1423"/>
                    <a:pt x="2254" y="1483"/>
                  </a:cubicBezTo>
                  <a:cubicBezTo>
                    <a:pt x="2620" y="1523"/>
                    <a:pt x="3026" y="1541"/>
                    <a:pt x="3450" y="1541"/>
                  </a:cubicBezTo>
                  <a:cubicBezTo>
                    <a:pt x="5809" y="1541"/>
                    <a:pt x="8748" y="1008"/>
                    <a:pt x="8748" y="1008"/>
                  </a:cubicBezTo>
                  <a:lnTo>
                    <a:pt x="1661" y="178"/>
                  </a:lnTo>
                  <a:lnTo>
                    <a:pt x="920" y="8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94"/>
            <p:cNvSpPr/>
            <p:nvPr/>
          </p:nvSpPr>
          <p:spPr>
            <a:xfrm rot="-1094456">
              <a:off x="3253760" y="1222736"/>
              <a:ext cx="538329" cy="694055"/>
            </a:xfrm>
            <a:custGeom>
              <a:rect b="b" l="l" r="r" t="t"/>
              <a:pathLst>
                <a:path extrusionOk="0" h="11891" w="9223">
                  <a:moveTo>
                    <a:pt x="0" y="0"/>
                  </a:moveTo>
                  <a:lnTo>
                    <a:pt x="9163" y="11891"/>
                  </a:lnTo>
                  <a:lnTo>
                    <a:pt x="9222" y="11891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94"/>
            <p:cNvSpPr/>
            <p:nvPr/>
          </p:nvSpPr>
          <p:spPr>
            <a:xfrm rot="-1094456">
              <a:off x="3254530" y="1191155"/>
              <a:ext cx="789253" cy="692304"/>
            </a:xfrm>
            <a:custGeom>
              <a:rect b="b" l="l" r="r" t="t"/>
              <a:pathLst>
                <a:path extrusionOk="0" h="11861" w="13522">
                  <a:moveTo>
                    <a:pt x="1" y="0"/>
                  </a:moveTo>
                  <a:lnTo>
                    <a:pt x="9163" y="11861"/>
                  </a:lnTo>
                  <a:lnTo>
                    <a:pt x="13522" y="11861"/>
                  </a:lnTo>
                  <a:cubicBezTo>
                    <a:pt x="9578" y="11475"/>
                    <a:pt x="6376" y="7027"/>
                    <a:pt x="3796" y="3677"/>
                  </a:cubicBezTo>
                  <a:cubicBezTo>
                    <a:pt x="2047" y="1394"/>
                    <a:pt x="1365" y="4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94"/>
            <p:cNvSpPr/>
            <p:nvPr/>
          </p:nvSpPr>
          <p:spPr>
            <a:xfrm rot="-1094456">
              <a:off x="3261985" y="1963984"/>
              <a:ext cx="505409" cy="118370"/>
            </a:xfrm>
            <a:custGeom>
              <a:rect b="b" l="l" r="r" t="t"/>
              <a:pathLst>
                <a:path extrusionOk="0" h="2028" w="8659">
                  <a:moveTo>
                    <a:pt x="1368" y="0"/>
                  </a:moveTo>
                  <a:cubicBezTo>
                    <a:pt x="58" y="0"/>
                    <a:pt x="49" y="460"/>
                    <a:pt x="0" y="1019"/>
                  </a:cubicBezTo>
                  <a:lnTo>
                    <a:pt x="860" y="1108"/>
                  </a:lnTo>
                  <a:lnTo>
                    <a:pt x="8659" y="2027"/>
                  </a:lnTo>
                  <a:cubicBezTo>
                    <a:pt x="8659" y="2027"/>
                    <a:pt x="4863" y="367"/>
                    <a:pt x="2461" y="70"/>
                  </a:cubicBezTo>
                  <a:lnTo>
                    <a:pt x="2432" y="70"/>
                  </a:lnTo>
                  <a:cubicBezTo>
                    <a:pt x="2005" y="22"/>
                    <a:pt x="1655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94"/>
            <p:cNvSpPr/>
            <p:nvPr/>
          </p:nvSpPr>
          <p:spPr>
            <a:xfrm rot="-1094456">
              <a:off x="3884460" y="1816988"/>
              <a:ext cx="5253" cy="1751"/>
            </a:xfrm>
            <a:custGeom>
              <a:rect b="b" l="l" r="r" t="t"/>
              <a:pathLst>
                <a:path extrusionOk="0" h="30" w="90">
                  <a:moveTo>
                    <a:pt x="1" y="0"/>
                  </a:moveTo>
                  <a:lnTo>
                    <a:pt x="30" y="30"/>
                  </a:lnTo>
                  <a:lnTo>
                    <a:pt x="90" y="3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94"/>
            <p:cNvSpPr/>
            <p:nvPr/>
          </p:nvSpPr>
          <p:spPr>
            <a:xfrm rot="-1094456">
              <a:off x="3880698" y="1771743"/>
              <a:ext cx="287346" cy="1751"/>
            </a:xfrm>
            <a:custGeom>
              <a:rect b="b" l="l" r="r" t="t"/>
              <a:pathLst>
                <a:path extrusionOk="0" h="30" w="4923">
                  <a:moveTo>
                    <a:pt x="0" y="0"/>
                  </a:moveTo>
                  <a:lnTo>
                    <a:pt x="30" y="30"/>
                  </a:lnTo>
                  <a:lnTo>
                    <a:pt x="4922" y="30"/>
                  </a:lnTo>
                  <a:cubicBezTo>
                    <a:pt x="4744" y="30"/>
                    <a:pt x="4566" y="0"/>
                    <a:pt x="4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94"/>
            <p:cNvSpPr/>
            <p:nvPr/>
          </p:nvSpPr>
          <p:spPr>
            <a:xfrm rot="-1094456">
              <a:off x="6748520" y="1025586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94"/>
            <p:cNvSpPr/>
            <p:nvPr/>
          </p:nvSpPr>
          <p:spPr>
            <a:xfrm rot="-1094456">
              <a:off x="6687706" y="1045626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94"/>
            <p:cNvSpPr/>
            <p:nvPr/>
          </p:nvSpPr>
          <p:spPr>
            <a:xfrm rot="-1094456">
              <a:off x="6630221" y="1064579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94"/>
            <p:cNvSpPr/>
            <p:nvPr/>
          </p:nvSpPr>
          <p:spPr>
            <a:xfrm rot="-1094456">
              <a:off x="6567745" y="1085167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94"/>
            <p:cNvSpPr/>
            <p:nvPr/>
          </p:nvSpPr>
          <p:spPr>
            <a:xfrm rot="-1094456">
              <a:off x="6500335" y="1107381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94"/>
            <p:cNvSpPr/>
            <p:nvPr/>
          </p:nvSpPr>
          <p:spPr>
            <a:xfrm rot="-1094456">
              <a:off x="6432924" y="1129586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94"/>
            <p:cNvSpPr/>
            <p:nvPr/>
          </p:nvSpPr>
          <p:spPr>
            <a:xfrm rot="-1094456">
              <a:off x="6365571" y="1151791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94"/>
            <p:cNvSpPr/>
            <p:nvPr/>
          </p:nvSpPr>
          <p:spPr>
            <a:xfrm rot="-1094456">
              <a:off x="6298161" y="1174005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94"/>
            <p:cNvSpPr/>
            <p:nvPr/>
          </p:nvSpPr>
          <p:spPr>
            <a:xfrm rot="-1094456">
              <a:off x="6230751" y="1196219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46"/>
                  </a:lnTo>
                  <a:cubicBezTo>
                    <a:pt x="1" y="853"/>
                    <a:pt x="149" y="1031"/>
                    <a:pt x="357" y="1031"/>
                  </a:cubicBezTo>
                  <a:cubicBezTo>
                    <a:pt x="564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94"/>
            <p:cNvSpPr/>
            <p:nvPr/>
          </p:nvSpPr>
          <p:spPr>
            <a:xfrm rot="-1094456">
              <a:off x="6161733" y="1218963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94"/>
            <p:cNvSpPr/>
            <p:nvPr/>
          </p:nvSpPr>
          <p:spPr>
            <a:xfrm rot="-1094456">
              <a:off x="6094323" y="1241177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46"/>
                  </a:lnTo>
                  <a:cubicBezTo>
                    <a:pt x="1" y="853"/>
                    <a:pt x="179" y="1031"/>
                    <a:pt x="386" y="1031"/>
                  </a:cubicBezTo>
                  <a:cubicBezTo>
                    <a:pt x="594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94"/>
            <p:cNvSpPr/>
            <p:nvPr/>
          </p:nvSpPr>
          <p:spPr>
            <a:xfrm rot="-1094456">
              <a:off x="6028576" y="1262843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94"/>
            <p:cNvSpPr/>
            <p:nvPr/>
          </p:nvSpPr>
          <p:spPr>
            <a:xfrm rot="-1094456">
              <a:off x="5959559" y="1285587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94"/>
            <p:cNvSpPr/>
            <p:nvPr/>
          </p:nvSpPr>
          <p:spPr>
            <a:xfrm rot="-1094456">
              <a:off x="5892149" y="1307801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94"/>
            <p:cNvSpPr/>
            <p:nvPr/>
          </p:nvSpPr>
          <p:spPr>
            <a:xfrm rot="-1094456">
              <a:off x="5824738" y="1330006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94"/>
            <p:cNvSpPr/>
            <p:nvPr/>
          </p:nvSpPr>
          <p:spPr>
            <a:xfrm rot="-1094456">
              <a:off x="5757385" y="1352210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94"/>
            <p:cNvSpPr/>
            <p:nvPr/>
          </p:nvSpPr>
          <p:spPr>
            <a:xfrm rot="-1094456">
              <a:off x="5689975" y="1374424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94"/>
            <p:cNvSpPr/>
            <p:nvPr/>
          </p:nvSpPr>
          <p:spPr>
            <a:xfrm rot="-1094456">
              <a:off x="5622563" y="1396629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94"/>
            <p:cNvSpPr/>
            <p:nvPr/>
          </p:nvSpPr>
          <p:spPr>
            <a:xfrm rot="-1094456">
              <a:off x="5555210" y="1418834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94"/>
            <p:cNvSpPr/>
            <p:nvPr/>
          </p:nvSpPr>
          <p:spPr>
            <a:xfrm rot="-1094456">
              <a:off x="5487800" y="1441048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94"/>
            <p:cNvSpPr/>
            <p:nvPr/>
          </p:nvSpPr>
          <p:spPr>
            <a:xfrm rot="-1094456">
              <a:off x="5420390" y="1463262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94"/>
            <p:cNvSpPr/>
            <p:nvPr/>
          </p:nvSpPr>
          <p:spPr>
            <a:xfrm rot="-1094456">
              <a:off x="5352979" y="1485467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94"/>
            <p:cNvSpPr/>
            <p:nvPr/>
          </p:nvSpPr>
          <p:spPr>
            <a:xfrm rot="-1094456">
              <a:off x="5285626" y="1507672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94"/>
            <p:cNvSpPr/>
            <p:nvPr/>
          </p:nvSpPr>
          <p:spPr>
            <a:xfrm rot="-1094456">
              <a:off x="5218216" y="1529886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94"/>
            <p:cNvSpPr/>
            <p:nvPr/>
          </p:nvSpPr>
          <p:spPr>
            <a:xfrm rot="-1094456">
              <a:off x="5149199" y="1552630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1" y="853"/>
                    <a:pt x="741" y="646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94"/>
            <p:cNvSpPr/>
            <p:nvPr/>
          </p:nvSpPr>
          <p:spPr>
            <a:xfrm rot="-1094456">
              <a:off x="5081789" y="1574844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94"/>
            <p:cNvSpPr/>
            <p:nvPr/>
          </p:nvSpPr>
          <p:spPr>
            <a:xfrm rot="-1094456">
              <a:off x="5014377" y="1597049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94"/>
            <p:cNvSpPr/>
            <p:nvPr/>
          </p:nvSpPr>
          <p:spPr>
            <a:xfrm rot="-1094456">
              <a:off x="4947024" y="1619254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94"/>
            <p:cNvSpPr/>
            <p:nvPr/>
          </p:nvSpPr>
          <p:spPr>
            <a:xfrm rot="-1094456">
              <a:off x="4879614" y="1641468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94"/>
            <p:cNvSpPr/>
            <p:nvPr/>
          </p:nvSpPr>
          <p:spPr>
            <a:xfrm rot="-1094456">
              <a:off x="4812205" y="1663682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94"/>
            <p:cNvSpPr/>
            <p:nvPr/>
          </p:nvSpPr>
          <p:spPr>
            <a:xfrm rot="-1094456">
              <a:off x="4744793" y="1685887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94"/>
            <p:cNvSpPr/>
            <p:nvPr/>
          </p:nvSpPr>
          <p:spPr>
            <a:xfrm rot="-1094456">
              <a:off x="4677440" y="1708092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94"/>
            <p:cNvSpPr/>
            <p:nvPr/>
          </p:nvSpPr>
          <p:spPr>
            <a:xfrm rot="-1094456">
              <a:off x="4610030" y="1730306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94"/>
            <p:cNvSpPr/>
            <p:nvPr/>
          </p:nvSpPr>
          <p:spPr>
            <a:xfrm rot="-1094456">
              <a:off x="4542619" y="1752511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94"/>
            <p:cNvSpPr/>
            <p:nvPr/>
          </p:nvSpPr>
          <p:spPr>
            <a:xfrm rot="-1094456">
              <a:off x="4475266" y="1774715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94"/>
            <p:cNvSpPr/>
            <p:nvPr/>
          </p:nvSpPr>
          <p:spPr>
            <a:xfrm rot="-1094456">
              <a:off x="4407856" y="1796930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94"/>
            <p:cNvSpPr/>
            <p:nvPr/>
          </p:nvSpPr>
          <p:spPr>
            <a:xfrm rot="-1094456">
              <a:off x="4340446" y="1819144"/>
              <a:ext cx="43309" cy="60236"/>
            </a:xfrm>
            <a:custGeom>
              <a:rect b="b" l="l" r="r" t="t"/>
              <a:pathLst>
                <a:path extrusionOk="0" h="1032" w="742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94"/>
            <p:cNvSpPr/>
            <p:nvPr/>
          </p:nvSpPr>
          <p:spPr>
            <a:xfrm rot="-1094456">
              <a:off x="4273035" y="1841348"/>
              <a:ext cx="43367" cy="60236"/>
            </a:xfrm>
            <a:custGeom>
              <a:rect b="b" l="l" r="r" t="t"/>
              <a:pathLst>
                <a:path extrusionOk="0" h="1032" w="743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94"/>
            <p:cNvSpPr/>
            <p:nvPr/>
          </p:nvSpPr>
          <p:spPr>
            <a:xfrm rot="-1094456">
              <a:off x="4877863" y="1640184"/>
              <a:ext cx="46811" cy="62804"/>
            </a:xfrm>
            <a:custGeom>
              <a:rect b="b" l="l" r="r" t="t"/>
              <a:pathLst>
                <a:path extrusionOk="0" h="1076" w="802">
                  <a:moveTo>
                    <a:pt x="401" y="23"/>
                  </a:moveTo>
                  <a:cubicBezTo>
                    <a:pt x="586" y="23"/>
                    <a:pt x="772" y="149"/>
                    <a:pt x="772" y="401"/>
                  </a:cubicBezTo>
                  <a:lnTo>
                    <a:pt x="772" y="697"/>
                  </a:lnTo>
                  <a:cubicBezTo>
                    <a:pt x="772" y="934"/>
                    <a:pt x="586" y="1053"/>
                    <a:pt x="401" y="1053"/>
                  </a:cubicBezTo>
                  <a:cubicBezTo>
                    <a:pt x="216" y="1053"/>
                    <a:pt x="30" y="934"/>
                    <a:pt x="30" y="697"/>
                  </a:cubicBezTo>
                  <a:lnTo>
                    <a:pt x="30" y="401"/>
                  </a:lnTo>
                  <a:cubicBezTo>
                    <a:pt x="30" y="149"/>
                    <a:pt x="216" y="23"/>
                    <a:pt x="401" y="23"/>
                  </a:cubicBezTo>
                  <a:close/>
                  <a:moveTo>
                    <a:pt x="401" y="0"/>
                  </a:moveTo>
                  <a:cubicBezTo>
                    <a:pt x="201" y="0"/>
                    <a:pt x="1" y="134"/>
                    <a:pt x="1" y="401"/>
                  </a:cubicBezTo>
                  <a:lnTo>
                    <a:pt x="1" y="697"/>
                  </a:lnTo>
                  <a:cubicBezTo>
                    <a:pt x="1" y="949"/>
                    <a:pt x="201" y="1075"/>
                    <a:pt x="401" y="1075"/>
                  </a:cubicBezTo>
                  <a:cubicBezTo>
                    <a:pt x="601" y="1075"/>
                    <a:pt x="801" y="949"/>
                    <a:pt x="801" y="697"/>
                  </a:cubicBezTo>
                  <a:lnTo>
                    <a:pt x="801" y="401"/>
                  </a:lnTo>
                  <a:cubicBezTo>
                    <a:pt x="801" y="1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94"/>
            <p:cNvSpPr/>
            <p:nvPr/>
          </p:nvSpPr>
          <p:spPr>
            <a:xfrm rot="-1094456">
              <a:off x="4943515" y="1615354"/>
              <a:ext cx="50255" cy="67999"/>
            </a:xfrm>
            <a:custGeom>
              <a:rect b="b" l="l" r="r" t="t"/>
              <a:pathLst>
                <a:path extrusionOk="0" h="1165" w="861">
                  <a:moveTo>
                    <a:pt x="431" y="68"/>
                  </a:moveTo>
                  <a:cubicBezTo>
                    <a:pt x="616" y="68"/>
                    <a:pt x="801" y="194"/>
                    <a:pt x="801" y="446"/>
                  </a:cubicBezTo>
                  <a:lnTo>
                    <a:pt x="801" y="742"/>
                  </a:lnTo>
                  <a:cubicBezTo>
                    <a:pt x="801" y="979"/>
                    <a:pt x="616" y="1098"/>
                    <a:pt x="431" y="1098"/>
                  </a:cubicBezTo>
                  <a:cubicBezTo>
                    <a:pt x="245" y="1098"/>
                    <a:pt x="60" y="979"/>
                    <a:pt x="60" y="742"/>
                  </a:cubicBezTo>
                  <a:lnTo>
                    <a:pt x="60" y="446"/>
                  </a:lnTo>
                  <a:cubicBezTo>
                    <a:pt x="60" y="194"/>
                    <a:pt x="245" y="68"/>
                    <a:pt x="431" y="68"/>
                  </a:cubicBezTo>
                  <a:close/>
                  <a:moveTo>
                    <a:pt x="431" y="1"/>
                  </a:moveTo>
                  <a:cubicBezTo>
                    <a:pt x="216" y="1"/>
                    <a:pt x="1" y="149"/>
                    <a:pt x="30" y="446"/>
                  </a:cubicBezTo>
                  <a:lnTo>
                    <a:pt x="30" y="742"/>
                  </a:lnTo>
                  <a:cubicBezTo>
                    <a:pt x="1" y="1024"/>
                    <a:pt x="216" y="1165"/>
                    <a:pt x="431" y="1165"/>
                  </a:cubicBezTo>
                  <a:cubicBezTo>
                    <a:pt x="646" y="1165"/>
                    <a:pt x="861" y="1024"/>
                    <a:pt x="831" y="742"/>
                  </a:cubicBezTo>
                  <a:lnTo>
                    <a:pt x="831" y="446"/>
                  </a:lnTo>
                  <a:cubicBezTo>
                    <a:pt x="861" y="149"/>
                    <a:pt x="646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94"/>
            <p:cNvSpPr/>
            <p:nvPr/>
          </p:nvSpPr>
          <p:spPr>
            <a:xfrm rot="-1094456">
              <a:off x="5012886" y="1595732"/>
              <a:ext cx="46753" cy="64088"/>
            </a:xfrm>
            <a:custGeom>
              <a:rect b="b" l="l" r="r" t="t"/>
              <a:pathLst>
                <a:path extrusionOk="0" h="1098" w="801">
                  <a:moveTo>
                    <a:pt x="400" y="23"/>
                  </a:moveTo>
                  <a:cubicBezTo>
                    <a:pt x="586" y="23"/>
                    <a:pt x="771" y="149"/>
                    <a:pt x="771" y="401"/>
                  </a:cubicBezTo>
                  <a:lnTo>
                    <a:pt x="771" y="697"/>
                  </a:lnTo>
                  <a:cubicBezTo>
                    <a:pt x="771" y="934"/>
                    <a:pt x="586" y="1053"/>
                    <a:pt x="400" y="1053"/>
                  </a:cubicBezTo>
                  <a:cubicBezTo>
                    <a:pt x="215" y="1053"/>
                    <a:pt x="30" y="934"/>
                    <a:pt x="30" y="697"/>
                  </a:cubicBezTo>
                  <a:lnTo>
                    <a:pt x="30" y="401"/>
                  </a:lnTo>
                  <a:cubicBezTo>
                    <a:pt x="30" y="149"/>
                    <a:pt x="215" y="23"/>
                    <a:pt x="400" y="23"/>
                  </a:cubicBezTo>
                  <a:close/>
                  <a:moveTo>
                    <a:pt x="400" y="0"/>
                  </a:moveTo>
                  <a:cubicBezTo>
                    <a:pt x="200" y="0"/>
                    <a:pt x="0" y="134"/>
                    <a:pt x="0" y="401"/>
                  </a:cubicBezTo>
                  <a:lnTo>
                    <a:pt x="0" y="697"/>
                  </a:lnTo>
                  <a:cubicBezTo>
                    <a:pt x="0" y="964"/>
                    <a:pt x="200" y="1098"/>
                    <a:pt x="400" y="1098"/>
                  </a:cubicBezTo>
                  <a:cubicBezTo>
                    <a:pt x="601" y="1098"/>
                    <a:pt x="801" y="964"/>
                    <a:pt x="801" y="697"/>
                  </a:cubicBezTo>
                  <a:lnTo>
                    <a:pt x="801" y="401"/>
                  </a:lnTo>
                  <a:cubicBezTo>
                    <a:pt x="801" y="134"/>
                    <a:pt x="601" y="0"/>
                    <a:pt x="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94"/>
            <p:cNvSpPr/>
            <p:nvPr/>
          </p:nvSpPr>
          <p:spPr>
            <a:xfrm rot="-1094456">
              <a:off x="7061648" y="865866"/>
              <a:ext cx="301238" cy="69283"/>
            </a:xfrm>
            <a:custGeom>
              <a:rect b="b" l="l" r="r" t="t"/>
              <a:pathLst>
                <a:path extrusionOk="0" h="1187" w="5161">
                  <a:moveTo>
                    <a:pt x="505" y="0"/>
                  </a:moveTo>
                  <a:cubicBezTo>
                    <a:pt x="208" y="0"/>
                    <a:pt x="1" y="238"/>
                    <a:pt x="1" y="504"/>
                  </a:cubicBezTo>
                  <a:lnTo>
                    <a:pt x="1" y="712"/>
                  </a:lnTo>
                  <a:cubicBezTo>
                    <a:pt x="1" y="979"/>
                    <a:pt x="208" y="1186"/>
                    <a:pt x="505" y="1186"/>
                  </a:cubicBezTo>
                  <a:lnTo>
                    <a:pt x="5160" y="1186"/>
                  </a:lnTo>
                  <a:cubicBezTo>
                    <a:pt x="4626" y="742"/>
                    <a:pt x="4063" y="326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94"/>
            <p:cNvSpPr/>
            <p:nvPr/>
          </p:nvSpPr>
          <p:spPr>
            <a:xfrm rot="-1094456">
              <a:off x="6842089" y="1054907"/>
              <a:ext cx="10448" cy="10448"/>
            </a:xfrm>
            <a:custGeom>
              <a:rect b="b" l="l" r="r" t="t"/>
              <a:pathLst>
                <a:path extrusionOk="0" h="179" w="179">
                  <a:moveTo>
                    <a:pt x="89" y="0"/>
                  </a:moveTo>
                  <a:cubicBezTo>
                    <a:pt x="30" y="0"/>
                    <a:pt x="0" y="60"/>
                    <a:pt x="0" y="89"/>
                  </a:cubicBezTo>
                  <a:cubicBezTo>
                    <a:pt x="0" y="149"/>
                    <a:pt x="30" y="178"/>
                    <a:pt x="89" y="178"/>
                  </a:cubicBezTo>
                  <a:cubicBezTo>
                    <a:pt x="119" y="178"/>
                    <a:pt x="178" y="149"/>
                    <a:pt x="178" y="89"/>
                  </a:cubicBezTo>
                  <a:cubicBezTo>
                    <a:pt x="178" y="60"/>
                    <a:pt x="119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94"/>
            <p:cNvSpPr/>
            <p:nvPr/>
          </p:nvSpPr>
          <p:spPr>
            <a:xfrm rot="-1094456">
              <a:off x="4090918" y="1963072"/>
              <a:ext cx="12199" cy="10390"/>
            </a:xfrm>
            <a:custGeom>
              <a:rect b="b" l="l" r="r" t="t"/>
              <a:pathLst>
                <a:path extrusionOk="0" h="178" w="209">
                  <a:moveTo>
                    <a:pt x="90" y="0"/>
                  </a:moveTo>
                  <a:cubicBezTo>
                    <a:pt x="30" y="0"/>
                    <a:pt x="1" y="30"/>
                    <a:pt x="1" y="89"/>
                  </a:cubicBezTo>
                  <a:cubicBezTo>
                    <a:pt x="1" y="148"/>
                    <a:pt x="30" y="178"/>
                    <a:pt x="90" y="178"/>
                  </a:cubicBezTo>
                  <a:cubicBezTo>
                    <a:pt x="208" y="178"/>
                    <a:pt x="208" y="0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94"/>
            <p:cNvSpPr/>
            <p:nvPr/>
          </p:nvSpPr>
          <p:spPr>
            <a:xfrm rot="-1094456">
              <a:off x="4934026" y="1568751"/>
              <a:ext cx="1419220" cy="171427"/>
            </a:xfrm>
            <a:custGeom>
              <a:rect b="b" l="l" r="r" t="t"/>
              <a:pathLst>
                <a:path extrusionOk="0" h="2937" w="24315">
                  <a:moveTo>
                    <a:pt x="17288" y="1"/>
                  </a:moveTo>
                  <a:cubicBezTo>
                    <a:pt x="10557" y="1"/>
                    <a:pt x="1" y="653"/>
                    <a:pt x="1" y="1454"/>
                  </a:cubicBezTo>
                  <a:cubicBezTo>
                    <a:pt x="1" y="2284"/>
                    <a:pt x="10557" y="2936"/>
                    <a:pt x="17288" y="2936"/>
                  </a:cubicBezTo>
                  <a:cubicBezTo>
                    <a:pt x="24018" y="2936"/>
                    <a:pt x="24315" y="2284"/>
                    <a:pt x="24315" y="1454"/>
                  </a:cubicBezTo>
                  <a:cubicBezTo>
                    <a:pt x="24315" y="653"/>
                    <a:pt x="24018" y="1"/>
                    <a:pt x="17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94"/>
            <p:cNvSpPr/>
            <p:nvPr/>
          </p:nvSpPr>
          <p:spPr>
            <a:xfrm rot="-1094456">
              <a:off x="4952062" y="1659305"/>
              <a:ext cx="1415718" cy="77980"/>
            </a:xfrm>
            <a:custGeom>
              <a:rect b="b" l="l" r="r" t="t"/>
              <a:pathLst>
                <a:path extrusionOk="0" h="1336" w="24255">
                  <a:moveTo>
                    <a:pt x="0" y="1"/>
                  </a:moveTo>
                  <a:cubicBezTo>
                    <a:pt x="1008" y="742"/>
                    <a:pt x="10823" y="1335"/>
                    <a:pt x="17228" y="1335"/>
                  </a:cubicBezTo>
                  <a:cubicBezTo>
                    <a:pt x="23603" y="1335"/>
                    <a:pt x="24225" y="742"/>
                    <a:pt x="24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94"/>
            <p:cNvSpPr/>
            <p:nvPr/>
          </p:nvSpPr>
          <p:spPr>
            <a:xfrm rot="-1094456">
              <a:off x="4932067" y="1567092"/>
              <a:ext cx="1422663" cy="173120"/>
            </a:xfrm>
            <a:custGeom>
              <a:rect b="b" l="l" r="r" t="t"/>
              <a:pathLst>
                <a:path extrusionOk="0" h="2966" w="24374">
                  <a:moveTo>
                    <a:pt x="17317" y="59"/>
                  </a:moveTo>
                  <a:cubicBezTo>
                    <a:pt x="20400" y="59"/>
                    <a:pt x="22328" y="178"/>
                    <a:pt x="23336" y="475"/>
                  </a:cubicBezTo>
                  <a:cubicBezTo>
                    <a:pt x="24255" y="741"/>
                    <a:pt x="24314" y="1097"/>
                    <a:pt x="24314" y="1483"/>
                  </a:cubicBezTo>
                  <a:cubicBezTo>
                    <a:pt x="24314" y="1898"/>
                    <a:pt x="24255" y="2254"/>
                    <a:pt x="23336" y="2521"/>
                  </a:cubicBezTo>
                  <a:cubicBezTo>
                    <a:pt x="22328" y="2817"/>
                    <a:pt x="20400" y="2936"/>
                    <a:pt x="17317" y="2936"/>
                  </a:cubicBezTo>
                  <a:cubicBezTo>
                    <a:pt x="13907" y="2936"/>
                    <a:pt x="9607" y="2787"/>
                    <a:pt x="6138" y="2521"/>
                  </a:cubicBezTo>
                  <a:cubicBezTo>
                    <a:pt x="623" y="2105"/>
                    <a:pt x="30" y="1661"/>
                    <a:pt x="30" y="1483"/>
                  </a:cubicBezTo>
                  <a:cubicBezTo>
                    <a:pt x="30" y="1334"/>
                    <a:pt x="623" y="890"/>
                    <a:pt x="6138" y="475"/>
                  </a:cubicBezTo>
                  <a:cubicBezTo>
                    <a:pt x="9637" y="237"/>
                    <a:pt x="13907" y="59"/>
                    <a:pt x="17317" y="59"/>
                  </a:cubicBezTo>
                  <a:close/>
                  <a:moveTo>
                    <a:pt x="17317" y="0"/>
                  </a:moveTo>
                  <a:cubicBezTo>
                    <a:pt x="13907" y="0"/>
                    <a:pt x="9637" y="178"/>
                    <a:pt x="6138" y="445"/>
                  </a:cubicBezTo>
                  <a:cubicBezTo>
                    <a:pt x="3855" y="623"/>
                    <a:pt x="0" y="979"/>
                    <a:pt x="0" y="1483"/>
                  </a:cubicBezTo>
                  <a:cubicBezTo>
                    <a:pt x="0" y="2016"/>
                    <a:pt x="3855" y="2372"/>
                    <a:pt x="6138" y="2550"/>
                  </a:cubicBezTo>
                  <a:cubicBezTo>
                    <a:pt x="9637" y="2817"/>
                    <a:pt x="13907" y="2965"/>
                    <a:pt x="17317" y="2965"/>
                  </a:cubicBezTo>
                  <a:cubicBezTo>
                    <a:pt x="20430" y="2965"/>
                    <a:pt x="22328" y="2847"/>
                    <a:pt x="23365" y="2550"/>
                  </a:cubicBezTo>
                  <a:cubicBezTo>
                    <a:pt x="24285" y="2283"/>
                    <a:pt x="24374" y="1898"/>
                    <a:pt x="24374" y="1483"/>
                  </a:cubicBezTo>
                  <a:cubicBezTo>
                    <a:pt x="24374" y="1097"/>
                    <a:pt x="24285" y="712"/>
                    <a:pt x="23365" y="445"/>
                  </a:cubicBezTo>
                  <a:cubicBezTo>
                    <a:pt x="22328" y="148"/>
                    <a:pt x="20430" y="0"/>
                    <a:pt x="17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94"/>
            <p:cNvSpPr/>
            <p:nvPr/>
          </p:nvSpPr>
          <p:spPr>
            <a:xfrm rot="-1094456">
              <a:off x="4714095" y="1469192"/>
              <a:ext cx="1209795" cy="285653"/>
            </a:xfrm>
            <a:custGeom>
              <a:rect b="b" l="l" r="r" t="t"/>
              <a:pathLst>
                <a:path extrusionOk="0" h="4894" w="20727">
                  <a:moveTo>
                    <a:pt x="0" y="1"/>
                  </a:moveTo>
                  <a:lnTo>
                    <a:pt x="8985" y="4182"/>
                  </a:lnTo>
                  <a:lnTo>
                    <a:pt x="8985" y="4893"/>
                  </a:lnTo>
                  <a:lnTo>
                    <a:pt x="20726" y="4893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94"/>
            <p:cNvSpPr/>
            <p:nvPr/>
          </p:nvSpPr>
          <p:spPr>
            <a:xfrm rot="-1094456">
              <a:off x="4846586" y="1421530"/>
              <a:ext cx="1234076" cy="285653"/>
            </a:xfrm>
            <a:custGeom>
              <a:rect b="b" l="l" r="r" t="t"/>
              <a:pathLst>
                <a:path extrusionOk="0" h="4894" w="21143">
                  <a:moveTo>
                    <a:pt x="1" y="1"/>
                  </a:moveTo>
                  <a:lnTo>
                    <a:pt x="18325" y="4893"/>
                  </a:lnTo>
                  <a:lnTo>
                    <a:pt x="21142" y="4893"/>
                  </a:lnTo>
                  <a:lnTo>
                    <a:pt x="21053" y="418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4"/>
            <p:cNvSpPr/>
            <p:nvPr/>
          </p:nvSpPr>
          <p:spPr>
            <a:xfrm rot="-1094456">
              <a:off x="6021025" y="1476897"/>
              <a:ext cx="218121" cy="276957"/>
            </a:xfrm>
            <a:custGeom>
              <a:rect b="b" l="l" r="r" t="t"/>
              <a:pathLst>
                <a:path extrusionOk="0" h="4745" w="3737">
                  <a:moveTo>
                    <a:pt x="1394" y="0"/>
                  </a:moveTo>
                  <a:cubicBezTo>
                    <a:pt x="949" y="0"/>
                    <a:pt x="504" y="30"/>
                    <a:pt x="30" y="89"/>
                  </a:cubicBezTo>
                  <a:lnTo>
                    <a:pt x="0" y="4656"/>
                  </a:lnTo>
                  <a:cubicBezTo>
                    <a:pt x="445" y="4715"/>
                    <a:pt x="919" y="4744"/>
                    <a:pt x="1394" y="4744"/>
                  </a:cubicBezTo>
                  <a:cubicBezTo>
                    <a:pt x="3529" y="4744"/>
                    <a:pt x="3736" y="3677"/>
                    <a:pt x="3736" y="2372"/>
                  </a:cubicBezTo>
                  <a:cubicBezTo>
                    <a:pt x="3736" y="1068"/>
                    <a:pt x="3529" y="0"/>
                    <a:pt x="1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94"/>
            <p:cNvSpPr/>
            <p:nvPr/>
          </p:nvSpPr>
          <p:spPr>
            <a:xfrm rot="-1094456">
              <a:off x="6097060" y="1464693"/>
              <a:ext cx="114285" cy="115977"/>
            </a:xfrm>
            <a:custGeom>
              <a:rect b="b" l="l" r="r" t="t"/>
              <a:pathLst>
                <a:path extrusionOk="0" h="1987" w="1958">
                  <a:moveTo>
                    <a:pt x="0" y="0"/>
                  </a:moveTo>
                  <a:lnTo>
                    <a:pt x="1957" y="1987"/>
                  </a:lnTo>
                  <a:cubicBezTo>
                    <a:pt x="1898" y="919"/>
                    <a:pt x="1602" y="11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94"/>
            <p:cNvSpPr/>
            <p:nvPr/>
          </p:nvSpPr>
          <p:spPr>
            <a:xfrm rot="-1094456">
              <a:off x="6021290" y="1478547"/>
              <a:ext cx="218121" cy="275264"/>
            </a:xfrm>
            <a:custGeom>
              <a:rect b="b" l="l" r="r" t="t"/>
              <a:pathLst>
                <a:path extrusionOk="0" h="4716" w="3737">
                  <a:moveTo>
                    <a:pt x="831" y="1"/>
                  </a:moveTo>
                  <a:cubicBezTo>
                    <a:pt x="564" y="1"/>
                    <a:pt x="326" y="31"/>
                    <a:pt x="30" y="60"/>
                  </a:cubicBezTo>
                  <a:lnTo>
                    <a:pt x="0" y="4627"/>
                  </a:lnTo>
                  <a:cubicBezTo>
                    <a:pt x="445" y="4686"/>
                    <a:pt x="919" y="4715"/>
                    <a:pt x="1394" y="4715"/>
                  </a:cubicBezTo>
                  <a:cubicBezTo>
                    <a:pt x="3232" y="4715"/>
                    <a:pt x="3647" y="3945"/>
                    <a:pt x="3736" y="2907"/>
                  </a:cubicBezTo>
                  <a:lnTo>
                    <a:pt x="8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94"/>
            <p:cNvSpPr/>
            <p:nvPr/>
          </p:nvSpPr>
          <p:spPr>
            <a:xfrm rot="-1094456">
              <a:off x="5741792" y="1581978"/>
              <a:ext cx="275205" cy="231955"/>
            </a:xfrm>
            <a:custGeom>
              <a:rect b="b" l="l" r="r" t="t"/>
              <a:pathLst>
                <a:path extrusionOk="0" h="3974" w="4715">
                  <a:moveTo>
                    <a:pt x="4715" y="1"/>
                  </a:moveTo>
                  <a:cubicBezTo>
                    <a:pt x="2698" y="268"/>
                    <a:pt x="0" y="1039"/>
                    <a:pt x="0" y="1987"/>
                  </a:cubicBezTo>
                  <a:cubicBezTo>
                    <a:pt x="0" y="2936"/>
                    <a:pt x="2669" y="3707"/>
                    <a:pt x="4655" y="3974"/>
                  </a:cubicBezTo>
                  <a:lnTo>
                    <a:pt x="4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94"/>
            <p:cNvSpPr/>
            <p:nvPr/>
          </p:nvSpPr>
          <p:spPr>
            <a:xfrm rot="-1094456">
              <a:off x="5839139" y="1546021"/>
              <a:ext cx="193899" cy="266567"/>
            </a:xfrm>
            <a:custGeom>
              <a:rect b="b" l="l" r="r" t="t"/>
              <a:pathLst>
                <a:path extrusionOk="0" h="4567" w="3322">
                  <a:moveTo>
                    <a:pt x="3322" y="0"/>
                  </a:moveTo>
                  <a:lnTo>
                    <a:pt x="3322" y="0"/>
                  </a:lnTo>
                  <a:cubicBezTo>
                    <a:pt x="2195" y="148"/>
                    <a:pt x="1098" y="415"/>
                    <a:pt x="31" y="771"/>
                  </a:cubicBezTo>
                  <a:lnTo>
                    <a:pt x="1" y="3825"/>
                  </a:lnTo>
                  <a:cubicBezTo>
                    <a:pt x="1068" y="4151"/>
                    <a:pt x="2166" y="4418"/>
                    <a:pt x="3263" y="4567"/>
                  </a:cubicBezTo>
                  <a:lnTo>
                    <a:pt x="3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94"/>
            <p:cNvSpPr/>
            <p:nvPr/>
          </p:nvSpPr>
          <p:spPr>
            <a:xfrm rot="-1094456">
              <a:off x="5783674" y="1724367"/>
              <a:ext cx="254485" cy="83116"/>
            </a:xfrm>
            <a:custGeom>
              <a:rect b="b" l="l" r="r" t="t"/>
              <a:pathLst>
                <a:path extrusionOk="0" h="1424" w="4360">
                  <a:moveTo>
                    <a:pt x="0" y="1"/>
                  </a:moveTo>
                  <a:cubicBezTo>
                    <a:pt x="742" y="683"/>
                    <a:pt x="2758" y="1216"/>
                    <a:pt x="4329" y="1424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94"/>
            <p:cNvSpPr/>
            <p:nvPr/>
          </p:nvSpPr>
          <p:spPr>
            <a:xfrm rot="-1094456">
              <a:off x="5862278" y="1679278"/>
              <a:ext cx="190455" cy="129869"/>
            </a:xfrm>
            <a:custGeom>
              <a:rect b="b" l="l" r="r" t="t"/>
              <a:pathLst>
                <a:path extrusionOk="0" h="2225" w="3263">
                  <a:moveTo>
                    <a:pt x="3262" y="1"/>
                  </a:moveTo>
                  <a:lnTo>
                    <a:pt x="1" y="30"/>
                  </a:lnTo>
                  <a:lnTo>
                    <a:pt x="1" y="1483"/>
                  </a:lnTo>
                  <a:cubicBezTo>
                    <a:pt x="1038" y="1839"/>
                    <a:pt x="2136" y="2076"/>
                    <a:pt x="3262" y="2225"/>
                  </a:cubicBezTo>
                  <a:lnTo>
                    <a:pt x="3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94"/>
            <p:cNvSpPr/>
            <p:nvPr/>
          </p:nvSpPr>
          <p:spPr>
            <a:xfrm rot="-1094456">
              <a:off x="5878840" y="1490524"/>
              <a:ext cx="325460" cy="309818"/>
            </a:xfrm>
            <a:custGeom>
              <a:rect b="b" l="l" r="r" t="t"/>
              <a:pathLst>
                <a:path extrusionOk="0" h="5308" w="5576">
                  <a:moveTo>
                    <a:pt x="4033" y="0"/>
                  </a:moveTo>
                  <a:cubicBezTo>
                    <a:pt x="2936" y="30"/>
                    <a:pt x="1869" y="149"/>
                    <a:pt x="801" y="386"/>
                  </a:cubicBezTo>
                  <a:lnTo>
                    <a:pt x="772" y="386"/>
                  </a:lnTo>
                  <a:cubicBezTo>
                    <a:pt x="535" y="445"/>
                    <a:pt x="268" y="504"/>
                    <a:pt x="1" y="564"/>
                  </a:cubicBezTo>
                  <a:lnTo>
                    <a:pt x="1" y="4715"/>
                  </a:lnTo>
                  <a:cubicBezTo>
                    <a:pt x="268" y="4774"/>
                    <a:pt x="535" y="4834"/>
                    <a:pt x="772" y="4893"/>
                  </a:cubicBezTo>
                  <a:lnTo>
                    <a:pt x="801" y="4893"/>
                  </a:lnTo>
                  <a:cubicBezTo>
                    <a:pt x="1869" y="5130"/>
                    <a:pt x="2936" y="5278"/>
                    <a:pt x="4033" y="5308"/>
                  </a:cubicBezTo>
                  <a:cubicBezTo>
                    <a:pt x="4211" y="5308"/>
                    <a:pt x="4389" y="5308"/>
                    <a:pt x="4538" y="5278"/>
                  </a:cubicBezTo>
                  <a:lnTo>
                    <a:pt x="4567" y="5278"/>
                  </a:lnTo>
                  <a:cubicBezTo>
                    <a:pt x="4923" y="5278"/>
                    <a:pt x="5249" y="5189"/>
                    <a:pt x="5575" y="5071"/>
                  </a:cubicBezTo>
                  <a:lnTo>
                    <a:pt x="5575" y="238"/>
                  </a:lnTo>
                  <a:cubicBezTo>
                    <a:pt x="5249" y="119"/>
                    <a:pt x="4923" y="30"/>
                    <a:pt x="4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94"/>
            <p:cNvSpPr/>
            <p:nvPr/>
          </p:nvSpPr>
          <p:spPr>
            <a:xfrm rot="-1094456">
              <a:off x="5857214" y="1534085"/>
              <a:ext cx="323709" cy="91755"/>
            </a:xfrm>
            <a:custGeom>
              <a:rect b="b" l="l" r="r" t="t"/>
              <a:pathLst>
                <a:path extrusionOk="0" h="1572" w="5546">
                  <a:moveTo>
                    <a:pt x="1" y="0"/>
                  </a:moveTo>
                  <a:lnTo>
                    <a:pt x="1" y="1572"/>
                  </a:lnTo>
                  <a:lnTo>
                    <a:pt x="5546" y="1572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94"/>
            <p:cNvSpPr/>
            <p:nvPr/>
          </p:nvSpPr>
          <p:spPr>
            <a:xfrm rot="-1094456">
              <a:off x="5116106" y="1682035"/>
              <a:ext cx="334040" cy="29476"/>
            </a:xfrm>
            <a:custGeom>
              <a:rect b="b" l="l" r="r" t="t"/>
              <a:pathLst>
                <a:path extrusionOk="0" h="505" w="5723">
                  <a:moveTo>
                    <a:pt x="801" y="0"/>
                  </a:moveTo>
                  <a:lnTo>
                    <a:pt x="0" y="356"/>
                  </a:lnTo>
                  <a:lnTo>
                    <a:pt x="1898" y="504"/>
                  </a:lnTo>
                  <a:lnTo>
                    <a:pt x="5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94"/>
            <p:cNvSpPr/>
            <p:nvPr/>
          </p:nvSpPr>
          <p:spPr>
            <a:xfrm rot="-1094456">
              <a:off x="4968220" y="1667576"/>
              <a:ext cx="308125" cy="27725"/>
            </a:xfrm>
            <a:custGeom>
              <a:rect b="b" l="l" r="r" t="t"/>
              <a:pathLst>
                <a:path extrusionOk="0" h="475" w="5279">
                  <a:moveTo>
                    <a:pt x="712" y="0"/>
                  </a:moveTo>
                  <a:lnTo>
                    <a:pt x="0" y="326"/>
                  </a:lnTo>
                  <a:lnTo>
                    <a:pt x="1750" y="474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94"/>
            <p:cNvSpPr/>
            <p:nvPr/>
          </p:nvSpPr>
          <p:spPr>
            <a:xfrm rot="-1094456">
              <a:off x="4849533" y="1654023"/>
              <a:ext cx="273513" cy="25974"/>
            </a:xfrm>
            <a:custGeom>
              <a:rect b="b" l="l" r="r" t="t"/>
              <a:pathLst>
                <a:path extrusionOk="0" h="445" w="4686">
                  <a:moveTo>
                    <a:pt x="653" y="0"/>
                  </a:moveTo>
                  <a:lnTo>
                    <a:pt x="1" y="297"/>
                  </a:lnTo>
                  <a:lnTo>
                    <a:pt x="1543" y="445"/>
                  </a:lnTo>
                  <a:lnTo>
                    <a:pt x="46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" name="Google Shape;140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775" y="421525"/>
            <a:ext cx="4746176" cy="443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95"/>
          <p:cNvSpPr txBox="1"/>
          <p:nvPr/>
        </p:nvSpPr>
        <p:spPr>
          <a:xfrm>
            <a:off x="546425" y="2085513"/>
            <a:ext cx="23511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Example</a:t>
            </a:r>
            <a:r>
              <a:rPr lang="en" sz="2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of leakage identification:</a:t>
            </a:r>
            <a:endParaRPr sz="2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96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416" name="Google Shape;1416;p96"/>
          <p:cNvSpPr txBox="1"/>
          <p:nvPr/>
        </p:nvSpPr>
        <p:spPr>
          <a:xfrm flipH="1">
            <a:off x="816600" y="3734125"/>
            <a:ext cx="2376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Historical data for context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7" name="Google Shape;1417;p96"/>
          <p:cNvSpPr txBox="1"/>
          <p:nvPr/>
        </p:nvSpPr>
        <p:spPr>
          <a:xfrm flipH="1">
            <a:off x="902981" y="3381085"/>
            <a:ext cx="1832400" cy="35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Studies</a:t>
            </a:r>
            <a:endParaRPr sz="2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8" name="Google Shape;1418;p96"/>
          <p:cNvSpPr txBox="1"/>
          <p:nvPr/>
        </p:nvSpPr>
        <p:spPr>
          <a:xfrm flipH="1">
            <a:off x="902875" y="2361825"/>
            <a:ext cx="1832400" cy="35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Heatmap</a:t>
            </a:r>
            <a:endParaRPr sz="21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419" name="Google Shape;1419;p96"/>
          <p:cNvSpPr txBox="1"/>
          <p:nvPr/>
        </p:nvSpPr>
        <p:spPr>
          <a:xfrm flipH="1">
            <a:off x="816475" y="2714875"/>
            <a:ext cx="23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Which variables are correlated?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0" name="Google Shape;1420;p96"/>
          <p:cNvSpPr txBox="1"/>
          <p:nvPr/>
        </p:nvSpPr>
        <p:spPr>
          <a:xfrm flipH="1">
            <a:off x="902981" y="1342519"/>
            <a:ext cx="1832400" cy="35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Bar Graphs</a:t>
            </a:r>
            <a:endParaRPr sz="2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1" name="Google Shape;1421;p96"/>
          <p:cNvSpPr txBox="1"/>
          <p:nvPr/>
        </p:nvSpPr>
        <p:spPr>
          <a:xfrm flipH="1">
            <a:off x="816425" y="1695625"/>
            <a:ext cx="257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Which </a:t>
            </a: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variables</a:t>
            </a: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have better correlation to the target?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422" name="Google Shape;1422;p96"/>
          <p:cNvPicPr preferRelativeResize="0"/>
          <p:nvPr/>
        </p:nvPicPr>
        <p:blipFill rotWithShape="1">
          <a:blip r:embed="rId3">
            <a:alphaModFix/>
          </a:blip>
          <a:srcRect b="3772" l="0" r="0" t="0"/>
          <a:stretch/>
        </p:blipFill>
        <p:spPr>
          <a:xfrm>
            <a:off x="3504875" y="1017725"/>
            <a:ext cx="5133425" cy="1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p96"/>
          <p:cNvPicPr preferRelativeResize="0"/>
          <p:nvPr/>
        </p:nvPicPr>
        <p:blipFill rotWithShape="1">
          <a:blip r:embed="rId4">
            <a:alphaModFix/>
          </a:blip>
          <a:srcRect b="0" l="0" r="0" t="2104"/>
          <a:stretch/>
        </p:blipFill>
        <p:spPr>
          <a:xfrm>
            <a:off x="3060926" y="2573474"/>
            <a:ext cx="2229926" cy="208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96"/>
          <p:cNvPicPr preferRelativeResize="0"/>
          <p:nvPr/>
        </p:nvPicPr>
        <p:blipFill rotWithShape="1">
          <a:blip r:embed="rId5">
            <a:alphaModFix/>
          </a:blip>
          <a:srcRect b="0" l="5111" r="6455" t="0"/>
          <a:stretch/>
        </p:blipFill>
        <p:spPr>
          <a:xfrm>
            <a:off x="5589225" y="2571750"/>
            <a:ext cx="3049075" cy="20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97"/>
          <p:cNvSpPr txBox="1"/>
          <p:nvPr>
            <p:ph type="title"/>
          </p:nvPr>
        </p:nvSpPr>
        <p:spPr>
          <a:xfrm>
            <a:off x="1368600" y="2431413"/>
            <a:ext cx="19428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Month</a:t>
            </a:r>
            <a:endParaRPr sz="2000"/>
          </a:p>
        </p:txBody>
      </p:sp>
      <p:sp>
        <p:nvSpPr>
          <p:cNvPr id="1430" name="Google Shape;1430;p97"/>
          <p:cNvSpPr txBox="1"/>
          <p:nvPr>
            <p:ph idx="1" type="subTitle"/>
          </p:nvPr>
        </p:nvSpPr>
        <p:spPr>
          <a:xfrm>
            <a:off x="1368600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 for Monthly delays</a:t>
            </a:r>
            <a:endParaRPr/>
          </a:p>
        </p:txBody>
      </p:sp>
      <p:sp>
        <p:nvSpPr>
          <p:cNvPr id="1431" name="Google Shape;1431;p97"/>
          <p:cNvSpPr txBox="1"/>
          <p:nvPr>
            <p:ph idx="2" type="title"/>
          </p:nvPr>
        </p:nvSpPr>
        <p:spPr>
          <a:xfrm>
            <a:off x="5278600" y="2431413"/>
            <a:ext cx="19428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Routes</a:t>
            </a:r>
            <a:endParaRPr sz="2000"/>
          </a:p>
        </p:txBody>
      </p:sp>
      <p:sp>
        <p:nvSpPr>
          <p:cNvPr id="1432" name="Google Shape;1432;p97"/>
          <p:cNvSpPr txBox="1"/>
          <p:nvPr>
            <p:ph idx="3" type="subTitle"/>
          </p:nvPr>
        </p:nvSpPr>
        <p:spPr>
          <a:xfrm>
            <a:off x="5278600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</a:t>
            </a:r>
            <a:r>
              <a:rPr lang="en"/>
              <a:t>indicator</a:t>
            </a:r>
            <a:r>
              <a:rPr lang="en"/>
              <a:t> for prone routes</a:t>
            </a:r>
            <a:endParaRPr/>
          </a:p>
        </p:txBody>
      </p:sp>
      <p:sp>
        <p:nvSpPr>
          <p:cNvPr id="1433" name="Google Shape;1433;p97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 i="1"/>
          </a:p>
        </p:txBody>
      </p:sp>
      <p:sp>
        <p:nvSpPr>
          <p:cNvPr id="1434" name="Google Shape;1434;p97"/>
          <p:cNvSpPr txBox="1"/>
          <p:nvPr>
            <p:ph idx="7" type="title"/>
          </p:nvPr>
        </p:nvSpPr>
        <p:spPr>
          <a:xfrm>
            <a:off x="1368600" y="3606900"/>
            <a:ext cx="19428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 to 1</a:t>
            </a:r>
            <a:endParaRPr/>
          </a:p>
        </p:txBody>
      </p:sp>
      <p:sp>
        <p:nvSpPr>
          <p:cNvPr id="1435" name="Google Shape;1435;p97"/>
          <p:cNvSpPr txBox="1"/>
          <p:nvPr>
            <p:ph idx="8" type="title"/>
          </p:nvPr>
        </p:nvSpPr>
        <p:spPr>
          <a:xfrm>
            <a:off x="5278600" y="3606900"/>
            <a:ext cx="19428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 to 1</a:t>
            </a:r>
            <a:endParaRPr/>
          </a:p>
        </p:txBody>
      </p:sp>
      <p:sp>
        <p:nvSpPr>
          <p:cNvPr id="1436" name="Google Shape;1436;p97"/>
          <p:cNvSpPr/>
          <p:nvPr/>
        </p:nvSpPr>
        <p:spPr>
          <a:xfrm>
            <a:off x="1368600" y="1531935"/>
            <a:ext cx="726000" cy="72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97"/>
          <p:cNvSpPr/>
          <p:nvPr/>
        </p:nvSpPr>
        <p:spPr>
          <a:xfrm>
            <a:off x="5278600" y="1531935"/>
            <a:ext cx="726000" cy="72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97"/>
          <p:cNvSpPr/>
          <p:nvPr/>
        </p:nvSpPr>
        <p:spPr>
          <a:xfrm>
            <a:off x="5408156" y="1661467"/>
            <a:ext cx="466892" cy="466907"/>
          </a:xfrm>
          <a:custGeom>
            <a:rect b="b" l="l" r="r" t="t"/>
            <a:pathLst>
              <a:path extrusionOk="0" h="209141" w="209134">
                <a:moveTo>
                  <a:pt x="163414" y="5720"/>
                </a:moveTo>
                <a:cubicBezTo>
                  <a:pt x="163134" y="5720"/>
                  <a:pt x="162851" y="5734"/>
                  <a:pt x="162567" y="5764"/>
                </a:cubicBezTo>
                <a:cubicBezTo>
                  <a:pt x="158082" y="6229"/>
                  <a:pt x="154797" y="10224"/>
                  <a:pt x="155263" y="14734"/>
                </a:cubicBezTo>
                <a:cubicBezTo>
                  <a:pt x="155704" y="18925"/>
                  <a:pt x="159233" y="22062"/>
                  <a:pt x="163375" y="22062"/>
                </a:cubicBezTo>
                <a:cubicBezTo>
                  <a:pt x="163670" y="22062"/>
                  <a:pt x="163939" y="22037"/>
                  <a:pt x="164209" y="22013"/>
                </a:cubicBezTo>
                <a:cubicBezTo>
                  <a:pt x="168718" y="21572"/>
                  <a:pt x="171978" y="17552"/>
                  <a:pt x="171512" y="13067"/>
                </a:cubicBezTo>
                <a:cubicBezTo>
                  <a:pt x="171099" y="8867"/>
                  <a:pt x="167548" y="5720"/>
                  <a:pt x="163414" y="5720"/>
                </a:cubicBezTo>
                <a:close/>
                <a:moveTo>
                  <a:pt x="196879" y="4"/>
                </a:moveTo>
                <a:cubicBezTo>
                  <a:pt x="190115" y="4"/>
                  <a:pt x="184625" y="5494"/>
                  <a:pt x="184625" y="12258"/>
                </a:cubicBezTo>
                <a:cubicBezTo>
                  <a:pt x="184625" y="19023"/>
                  <a:pt x="190115" y="24513"/>
                  <a:pt x="196879" y="24513"/>
                </a:cubicBezTo>
                <a:cubicBezTo>
                  <a:pt x="203668" y="24513"/>
                  <a:pt x="209133" y="19023"/>
                  <a:pt x="209133" y="12258"/>
                </a:cubicBezTo>
                <a:cubicBezTo>
                  <a:pt x="209133" y="5494"/>
                  <a:pt x="203668" y="4"/>
                  <a:pt x="196879" y="4"/>
                </a:cubicBezTo>
                <a:close/>
                <a:moveTo>
                  <a:pt x="130737" y="11040"/>
                </a:moveTo>
                <a:cubicBezTo>
                  <a:pt x="130095" y="11040"/>
                  <a:pt x="129444" y="11117"/>
                  <a:pt x="128794" y="11278"/>
                </a:cubicBezTo>
                <a:cubicBezTo>
                  <a:pt x="124407" y="12332"/>
                  <a:pt x="121711" y="16743"/>
                  <a:pt x="122764" y="21131"/>
                </a:cubicBezTo>
                <a:cubicBezTo>
                  <a:pt x="123671" y="24880"/>
                  <a:pt x="127029" y="27380"/>
                  <a:pt x="130705" y="27380"/>
                </a:cubicBezTo>
                <a:cubicBezTo>
                  <a:pt x="131343" y="27380"/>
                  <a:pt x="132004" y="27307"/>
                  <a:pt x="132641" y="27135"/>
                </a:cubicBezTo>
                <a:cubicBezTo>
                  <a:pt x="137029" y="26081"/>
                  <a:pt x="139725" y="21670"/>
                  <a:pt x="138646" y="17283"/>
                </a:cubicBezTo>
                <a:cubicBezTo>
                  <a:pt x="137749" y="13549"/>
                  <a:pt x="134403" y="11040"/>
                  <a:pt x="130737" y="11040"/>
                </a:cubicBezTo>
                <a:close/>
                <a:moveTo>
                  <a:pt x="99260" y="21653"/>
                </a:moveTo>
                <a:cubicBezTo>
                  <a:pt x="98136" y="21653"/>
                  <a:pt x="96995" y="21887"/>
                  <a:pt x="95903" y="22381"/>
                </a:cubicBezTo>
                <a:cubicBezTo>
                  <a:pt x="91785" y="24219"/>
                  <a:pt x="89947" y="29071"/>
                  <a:pt x="91810" y="33189"/>
                </a:cubicBezTo>
                <a:cubicBezTo>
                  <a:pt x="93158" y="36203"/>
                  <a:pt x="96148" y="37993"/>
                  <a:pt x="99261" y="37993"/>
                </a:cubicBezTo>
                <a:cubicBezTo>
                  <a:pt x="100388" y="37993"/>
                  <a:pt x="101515" y="37772"/>
                  <a:pt x="102618" y="37282"/>
                </a:cubicBezTo>
                <a:cubicBezTo>
                  <a:pt x="106736" y="35419"/>
                  <a:pt x="108549" y="30591"/>
                  <a:pt x="106711" y="26473"/>
                </a:cubicBezTo>
                <a:cubicBezTo>
                  <a:pt x="105342" y="23448"/>
                  <a:pt x="102372" y="21653"/>
                  <a:pt x="99260" y="21653"/>
                </a:cubicBezTo>
                <a:close/>
                <a:moveTo>
                  <a:pt x="195674" y="37168"/>
                </a:moveTo>
                <a:cubicBezTo>
                  <a:pt x="191526" y="37168"/>
                  <a:pt x="187955" y="40300"/>
                  <a:pt x="187541" y="44512"/>
                </a:cubicBezTo>
                <a:cubicBezTo>
                  <a:pt x="187492" y="44806"/>
                  <a:pt x="187492" y="45076"/>
                  <a:pt x="187492" y="45345"/>
                </a:cubicBezTo>
                <a:cubicBezTo>
                  <a:pt x="187492" y="49487"/>
                  <a:pt x="190629" y="53041"/>
                  <a:pt x="194820" y="53482"/>
                </a:cubicBezTo>
                <a:cubicBezTo>
                  <a:pt x="195095" y="53509"/>
                  <a:pt x="195367" y="53522"/>
                  <a:pt x="195637" y="53522"/>
                </a:cubicBezTo>
                <a:cubicBezTo>
                  <a:pt x="199803" y="53522"/>
                  <a:pt x="203353" y="50391"/>
                  <a:pt x="203790" y="46179"/>
                </a:cubicBezTo>
                <a:cubicBezTo>
                  <a:pt x="204256" y="41693"/>
                  <a:pt x="200972" y="37674"/>
                  <a:pt x="196487" y="37208"/>
                </a:cubicBezTo>
                <a:cubicBezTo>
                  <a:pt x="196214" y="37181"/>
                  <a:pt x="195943" y="37168"/>
                  <a:pt x="195674" y="37168"/>
                </a:cubicBezTo>
                <a:close/>
                <a:moveTo>
                  <a:pt x="76887" y="1"/>
                </a:moveTo>
                <a:cubicBezTo>
                  <a:pt x="72236" y="1"/>
                  <a:pt x="65583" y="3486"/>
                  <a:pt x="62865" y="6205"/>
                </a:cubicBezTo>
                <a:lnTo>
                  <a:pt x="55022" y="13999"/>
                </a:lnTo>
                <a:lnTo>
                  <a:pt x="9558" y="8974"/>
                </a:lnTo>
                <a:lnTo>
                  <a:pt x="760" y="17748"/>
                </a:lnTo>
                <a:lnTo>
                  <a:pt x="38185" y="30934"/>
                </a:lnTo>
                <a:lnTo>
                  <a:pt x="17793" y="51472"/>
                </a:lnTo>
                <a:lnTo>
                  <a:pt x="3774" y="51472"/>
                </a:lnTo>
                <a:lnTo>
                  <a:pt x="0" y="55026"/>
                </a:lnTo>
                <a:lnTo>
                  <a:pt x="17671" y="64291"/>
                </a:lnTo>
                <a:lnTo>
                  <a:pt x="26813" y="81226"/>
                </a:lnTo>
                <a:lnTo>
                  <a:pt x="30219" y="77942"/>
                </a:lnTo>
                <a:lnTo>
                  <a:pt x="30219" y="64192"/>
                </a:lnTo>
                <a:lnTo>
                  <a:pt x="50954" y="43654"/>
                </a:lnTo>
                <a:lnTo>
                  <a:pt x="64066" y="81055"/>
                </a:lnTo>
                <a:lnTo>
                  <a:pt x="72865" y="72280"/>
                </a:lnTo>
                <a:lnTo>
                  <a:pt x="67718" y="26890"/>
                </a:lnTo>
                <a:lnTo>
                  <a:pt x="75634" y="18974"/>
                </a:lnTo>
                <a:cubicBezTo>
                  <a:pt x="79237" y="15371"/>
                  <a:pt x="84188" y="4881"/>
                  <a:pt x="80585" y="1254"/>
                </a:cubicBezTo>
                <a:cubicBezTo>
                  <a:pt x="79700" y="370"/>
                  <a:pt x="78400" y="1"/>
                  <a:pt x="76887" y="1"/>
                </a:cubicBezTo>
                <a:close/>
                <a:moveTo>
                  <a:pt x="189926" y="70670"/>
                </a:moveTo>
                <a:cubicBezTo>
                  <a:pt x="186245" y="70670"/>
                  <a:pt x="182899" y="73179"/>
                  <a:pt x="182002" y="76913"/>
                </a:cubicBezTo>
                <a:cubicBezTo>
                  <a:pt x="181855" y="77550"/>
                  <a:pt x="181757" y="78211"/>
                  <a:pt x="181757" y="78849"/>
                </a:cubicBezTo>
                <a:cubicBezTo>
                  <a:pt x="181757" y="82525"/>
                  <a:pt x="184281" y="85883"/>
                  <a:pt x="188007" y="86765"/>
                </a:cubicBezTo>
                <a:cubicBezTo>
                  <a:pt x="188660" y="86926"/>
                  <a:pt x="189315" y="87003"/>
                  <a:pt x="189958" y="87003"/>
                </a:cubicBezTo>
                <a:cubicBezTo>
                  <a:pt x="193634" y="87003"/>
                  <a:pt x="196966" y="84494"/>
                  <a:pt x="197884" y="80760"/>
                </a:cubicBezTo>
                <a:cubicBezTo>
                  <a:pt x="198938" y="76373"/>
                  <a:pt x="196266" y="71962"/>
                  <a:pt x="191879" y="70908"/>
                </a:cubicBezTo>
                <a:cubicBezTo>
                  <a:pt x="191226" y="70747"/>
                  <a:pt x="190571" y="70670"/>
                  <a:pt x="189926" y="70670"/>
                </a:cubicBezTo>
                <a:close/>
                <a:moveTo>
                  <a:pt x="30231" y="90684"/>
                </a:moveTo>
                <a:cubicBezTo>
                  <a:pt x="27101" y="90684"/>
                  <a:pt x="24123" y="92481"/>
                  <a:pt x="22769" y="95515"/>
                </a:cubicBezTo>
                <a:cubicBezTo>
                  <a:pt x="20930" y="99632"/>
                  <a:pt x="22769" y="104485"/>
                  <a:pt x="26886" y="106323"/>
                </a:cubicBezTo>
                <a:cubicBezTo>
                  <a:pt x="27965" y="106789"/>
                  <a:pt x="29116" y="107034"/>
                  <a:pt x="30219" y="107034"/>
                </a:cubicBezTo>
                <a:cubicBezTo>
                  <a:pt x="33332" y="107034"/>
                  <a:pt x="36322" y="105220"/>
                  <a:pt x="37694" y="102206"/>
                </a:cubicBezTo>
                <a:cubicBezTo>
                  <a:pt x="39533" y="98088"/>
                  <a:pt x="37694" y="93235"/>
                  <a:pt x="33577" y="91397"/>
                </a:cubicBezTo>
                <a:cubicBezTo>
                  <a:pt x="32487" y="90913"/>
                  <a:pt x="31350" y="90684"/>
                  <a:pt x="30231" y="90684"/>
                </a:cubicBezTo>
                <a:close/>
                <a:moveTo>
                  <a:pt x="179317" y="102115"/>
                </a:moveTo>
                <a:cubicBezTo>
                  <a:pt x="176196" y="102115"/>
                  <a:pt x="173231" y="103910"/>
                  <a:pt x="171880" y="106936"/>
                </a:cubicBezTo>
                <a:cubicBezTo>
                  <a:pt x="171390" y="108039"/>
                  <a:pt x="171145" y="109166"/>
                  <a:pt x="171145" y="110293"/>
                </a:cubicBezTo>
                <a:cubicBezTo>
                  <a:pt x="171145" y="113406"/>
                  <a:pt x="172934" y="116372"/>
                  <a:pt x="175973" y="117744"/>
                </a:cubicBezTo>
                <a:cubicBezTo>
                  <a:pt x="177062" y="118231"/>
                  <a:pt x="178202" y="118461"/>
                  <a:pt x="179323" y="118461"/>
                </a:cubicBezTo>
                <a:cubicBezTo>
                  <a:pt x="182438" y="118461"/>
                  <a:pt x="185412" y="116679"/>
                  <a:pt x="186781" y="113651"/>
                </a:cubicBezTo>
                <a:cubicBezTo>
                  <a:pt x="188620" y="109534"/>
                  <a:pt x="186781" y="104705"/>
                  <a:pt x="182688" y="102843"/>
                </a:cubicBezTo>
                <a:cubicBezTo>
                  <a:pt x="181590" y="102349"/>
                  <a:pt x="180444" y="102115"/>
                  <a:pt x="179317" y="102115"/>
                </a:cubicBezTo>
                <a:close/>
                <a:moveTo>
                  <a:pt x="19208" y="122957"/>
                </a:moveTo>
                <a:cubicBezTo>
                  <a:pt x="15519" y="122957"/>
                  <a:pt x="12170" y="125466"/>
                  <a:pt x="11250" y="129190"/>
                </a:cubicBezTo>
                <a:cubicBezTo>
                  <a:pt x="10196" y="133577"/>
                  <a:pt x="12892" y="137988"/>
                  <a:pt x="17279" y="139067"/>
                </a:cubicBezTo>
                <a:cubicBezTo>
                  <a:pt x="17916" y="139214"/>
                  <a:pt x="18578" y="139287"/>
                  <a:pt x="19215" y="139287"/>
                </a:cubicBezTo>
                <a:cubicBezTo>
                  <a:pt x="22891" y="139287"/>
                  <a:pt x="26224" y="136787"/>
                  <a:pt x="27131" y="133062"/>
                </a:cubicBezTo>
                <a:cubicBezTo>
                  <a:pt x="28210" y="128651"/>
                  <a:pt x="25514" y="124239"/>
                  <a:pt x="21127" y="123185"/>
                </a:cubicBezTo>
                <a:cubicBezTo>
                  <a:pt x="20484" y="123031"/>
                  <a:pt x="19841" y="122957"/>
                  <a:pt x="19208" y="122957"/>
                </a:cubicBezTo>
                <a:close/>
                <a:moveTo>
                  <a:pt x="14289" y="155639"/>
                </a:moveTo>
                <a:cubicBezTo>
                  <a:pt x="10141" y="155639"/>
                  <a:pt x="6612" y="158764"/>
                  <a:pt x="6176" y="162963"/>
                </a:cubicBezTo>
                <a:cubicBezTo>
                  <a:pt x="5711" y="167448"/>
                  <a:pt x="8970" y="171467"/>
                  <a:pt x="13455" y="171933"/>
                </a:cubicBezTo>
                <a:cubicBezTo>
                  <a:pt x="13749" y="171958"/>
                  <a:pt x="14019" y="171982"/>
                  <a:pt x="14313" y="171982"/>
                </a:cubicBezTo>
                <a:cubicBezTo>
                  <a:pt x="18431" y="171982"/>
                  <a:pt x="21984" y="168845"/>
                  <a:pt x="22426" y="164654"/>
                </a:cubicBezTo>
                <a:cubicBezTo>
                  <a:pt x="22891" y="160144"/>
                  <a:pt x="19632" y="156149"/>
                  <a:pt x="15146" y="155684"/>
                </a:cubicBezTo>
                <a:cubicBezTo>
                  <a:pt x="14858" y="155654"/>
                  <a:pt x="14572" y="155639"/>
                  <a:pt x="14289" y="155639"/>
                </a:cubicBezTo>
                <a:close/>
                <a:moveTo>
                  <a:pt x="110287" y="171147"/>
                </a:moveTo>
                <a:cubicBezTo>
                  <a:pt x="109173" y="171147"/>
                  <a:pt x="108040" y="171376"/>
                  <a:pt x="106956" y="171860"/>
                </a:cubicBezTo>
                <a:cubicBezTo>
                  <a:pt x="103917" y="173232"/>
                  <a:pt x="102128" y="176198"/>
                  <a:pt x="102128" y="179335"/>
                </a:cubicBezTo>
                <a:cubicBezTo>
                  <a:pt x="102128" y="180438"/>
                  <a:pt x="102349" y="181589"/>
                  <a:pt x="102839" y="182668"/>
                </a:cubicBezTo>
                <a:cubicBezTo>
                  <a:pt x="104193" y="185702"/>
                  <a:pt x="107171" y="187498"/>
                  <a:pt x="110292" y="187498"/>
                </a:cubicBezTo>
                <a:cubicBezTo>
                  <a:pt x="111406" y="187498"/>
                  <a:pt x="112539" y="187269"/>
                  <a:pt x="113623" y="186785"/>
                </a:cubicBezTo>
                <a:cubicBezTo>
                  <a:pt x="117740" y="184947"/>
                  <a:pt x="119578" y="180094"/>
                  <a:pt x="117740" y="175977"/>
                </a:cubicBezTo>
                <a:cubicBezTo>
                  <a:pt x="116386" y="172943"/>
                  <a:pt x="113408" y="171147"/>
                  <a:pt x="110287" y="171147"/>
                </a:cubicBezTo>
                <a:close/>
                <a:moveTo>
                  <a:pt x="78029" y="181777"/>
                </a:moveTo>
                <a:cubicBezTo>
                  <a:pt x="77393" y="181777"/>
                  <a:pt x="76746" y="181851"/>
                  <a:pt x="76100" y="182006"/>
                </a:cubicBezTo>
                <a:cubicBezTo>
                  <a:pt x="72350" y="182913"/>
                  <a:pt x="69850" y="186246"/>
                  <a:pt x="69850" y="189947"/>
                </a:cubicBezTo>
                <a:cubicBezTo>
                  <a:pt x="69850" y="190584"/>
                  <a:pt x="69924" y="191221"/>
                  <a:pt x="70095" y="191859"/>
                </a:cubicBezTo>
                <a:cubicBezTo>
                  <a:pt x="70995" y="195603"/>
                  <a:pt x="74341" y="198116"/>
                  <a:pt x="78030" y="198116"/>
                </a:cubicBezTo>
                <a:cubicBezTo>
                  <a:pt x="78662" y="198116"/>
                  <a:pt x="79305" y="198042"/>
                  <a:pt x="79948" y="197888"/>
                </a:cubicBezTo>
                <a:cubicBezTo>
                  <a:pt x="84335" y="196809"/>
                  <a:pt x="87031" y="192398"/>
                  <a:pt x="85952" y="188011"/>
                </a:cubicBezTo>
                <a:cubicBezTo>
                  <a:pt x="85054" y="184270"/>
                  <a:pt x="81714" y="181777"/>
                  <a:pt x="78029" y="181777"/>
                </a:cubicBezTo>
                <a:close/>
                <a:moveTo>
                  <a:pt x="45361" y="187084"/>
                </a:moveTo>
                <a:cubicBezTo>
                  <a:pt x="45079" y="187084"/>
                  <a:pt x="44794" y="187099"/>
                  <a:pt x="44508" y="187128"/>
                </a:cubicBezTo>
                <a:cubicBezTo>
                  <a:pt x="40292" y="187570"/>
                  <a:pt x="37180" y="191123"/>
                  <a:pt x="37180" y="195241"/>
                </a:cubicBezTo>
                <a:cubicBezTo>
                  <a:pt x="37180" y="195535"/>
                  <a:pt x="37180" y="195805"/>
                  <a:pt x="37204" y="196099"/>
                </a:cubicBezTo>
                <a:cubicBezTo>
                  <a:pt x="37640" y="200297"/>
                  <a:pt x="41190" y="203422"/>
                  <a:pt x="45322" y="203422"/>
                </a:cubicBezTo>
                <a:cubicBezTo>
                  <a:pt x="45604" y="203422"/>
                  <a:pt x="45888" y="203408"/>
                  <a:pt x="46175" y="203378"/>
                </a:cubicBezTo>
                <a:cubicBezTo>
                  <a:pt x="50660" y="202912"/>
                  <a:pt x="53944" y="198917"/>
                  <a:pt x="53478" y="194408"/>
                </a:cubicBezTo>
                <a:cubicBezTo>
                  <a:pt x="53042" y="190209"/>
                  <a:pt x="49492" y="187084"/>
                  <a:pt x="45361" y="187084"/>
                </a:cubicBezTo>
                <a:close/>
                <a:moveTo>
                  <a:pt x="12254" y="184629"/>
                </a:moveTo>
                <a:cubicBezTo>
                  <a:pt x="5490" y="184629"/>
                  <a:pt x="0" y="190119"/>
                  <a:pt x="0" y="196883"/>
                </a:cubicBezTo>
                <a:cubicBezTo>
                  <a:pt x="0" y="203672"/>
                  <a:pt x="5490" y="209137"/>
                  <a:pt x="12254" y="209137"/>
                </a:cubicBezTo>
                <a:cubicBezTo>
                  <a:pt x="19019" y="209137"/>
                  <a:pt x="24509" y="203672"/>
                  <a:pt x="24509" y="196883"/>
                </a:cubicBezTo>
                <a:cubicBezTo>
                  <a:pt x="24509" y="190119"/>
                  <a:pt x="19019" y="184629"/>
                  <a:pt x="12254" y="184629"/>
                </a:cubicBezTo>
                <a:close/>
                <a:moveTo>
                  <a:pt x="182958" y="127303"/>
                </a:moveTo>
                <a:lnTo>
                  <a:pt x="179380" y="131077"/>
                </a:lnTo>
                <a:lnTo>
                  <a:pt x="179380" y="145096"/>
                </a:lnTo>
                <a:lnTo>
                  <a:pt x="158841" y="165487"/>
                </a:lnTo>
                <a:lnTo>
                  <a:pt x="145656" y="128062"/>
                </a:lnTo>
                <a:lnTo>
                  <a:pt x="136881" y="136861"/>
                </a:lnTo>
                <a:lnTo>
                  <a:pt x="141906" y="182349"/>
                </a:lnTo>
                <a:lnTo>
                  <a:pt x="134112" y="190168"/>
                </a:lnTo>
                <a:cubicBezTo>
                  <a:pt x="130509" y="193770"/>
                  <a:pt x="125558" y="204285"/>
                  <a:pt x="129161" y="207887"/>
                </a:cubicBezTo>
                <a:cubicBezTo>
                  <a:pt x="130052" y="208772"/>
                  <a:pt x="131356" y="209141"/>
                  <a:pt x="132870" y="209141"/>
                </a:cubicBezTo>
                <a:cubicBezTo>
                  <a:pt x="137524" y="209141"/>
                  <a:pt x="144163" y="205655"/>
                  <a:pt x="146881" y="202937"/>
                </a:cubicBezTo>
                <a:lnTo>
                  <a:pt x="154797" y="195020"/>
                </a:lnTo>
                <a:lnTo>
                  <a:pt x="200188" y="200167"/>
                </a:lnTo>
                <a:lnTo>
                  <a:pt x="208962" y="191368"/>
                </a:lnTo>
                <a:lnTo>
                  <a:pt x="171561" y="178256"/>
                </a:lnTo>
                <a:lnTo>
                  <a:pt x="192100" y="157595"/>
                </a:lnTo>
                <a:lnTo>
                  <a:pt x="205849" y="157595"/>
                </a:lnTo>
                <a:lnTo>
                  <a:pt x="209133" y="154115"/>
                </a:lnTo>
                <a:lnTo>
                  <a:pt x="192198" y="144973"/>
                </a:lnTo>
                <a:lnTo>
                  <a:pt x="182958" y="12730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97"/>
          <p:cNvSpPr/>
          <p:nvPr/>
        </p:nvSpPr>
        <p:spPr>
          <a:xfrm>
            <a:off x="1498150" y="1661474"/>
            <a:ext cx="466892" cy="466892"/>
          </a:xfrm>
          <a:custGeom>
            <a:rect b="b" l="l" r="r" t="t"/>
            <a:pathLst>
              <a:path extrusionOk="0" h="209134" w="209134">
                <a:moveTo>
                  <a:pt x="184625" y="32670"/>
                </a:moveTo>
                <a:cubicBezTo>
                  <a:pt x="189134" y="32670"/>
                  <a:pt x="192811" y="36347"/>
                  <a:pt x="192811" y="40856"/>
                </a:cubicBezTo>
                <a:lnTo>
                  <a:pt x="192811" y="60463"/>
                </a:lnTo>
                <a:lnTo>
                  <a:pt x="16347" y="60463"/>
                </a:lnTo>
                <a:lnTo>
                  <a:pt x="16347" y="40856"/>
                </a:lnTo>
                <a:cubicBezTo>
                  <a:pt x="16347" y="36347"/>
                  <a:pt x="19999" y="32670"/>
                  <a:pt x="24509" y="32670"/>
                </a:cubicBezTo>
                <a:lnTo>
                  <a:pt x="34312" y="32670"/>
                </a:lnTo>
                <a:lnTo>
                  <a:pt x="34312" y="49018"/>
                </a:lnTo>
                <a:lnTo>
                  <a:pt x="50660" y="49018"/>
                </a:lnTo>
                <a:lnTo>
                  <a:pt x="50660" y="32670"/>
                </a:lnTo>
                <a:lnTo>
                  <a:pt x="158498" y="32670"/>
                </a:lnTo>
                <a:lnTo>
                  <a:pt x="158498" y="49018"/>
                </a:lnTo>
                <a:lnTo>
                  <a:pt x="174821" y="49018"/>
                </a:lnTo>
                <a:lnTo>
                  <a:pt x="174821" y="32670"/>
                </a:lnTo>
                <a:close/>
                <a:moveTo>
                  <a:pt x="31053" y="93942"/>
                </a:moveTo>
                <a:lnTo>
                  <a:pt x="31053" y="110289"/>
                </a:lnTo>
                <a:lnTo>
                  <a:pt x="47375" y="110289"/>
                </a:lnTo>
                <a:lnTo>
                  <a:pt x="47375" y="93942"/>
                </a:lnTo>
                <a:close/>
                <a:moveTo>
                  <a:pt x="63723" y="93942"/>
                </a:moveTo>
                <a:lnTo>
                  <a:pt x="63723" y="110289"/>
                </a:lnTo>
                <a:lnTo>
                  <a:pt x="80070" y="110289"/>
                </a:lnTo>
                <a:lnTo>
                  <a:pt x="80070" y="93942"/>
                </a:lnTo>
                <a:close/>
                <a:moveTo>
                  <a:pt x="96393" y="93942"/>
                </a:moveTo>
                <a:lnTo>
                  <a:pt x="96393" y="110289"/>
                </a:lnTo>
                <a:lnTo>
                  <a:pt x="112740" y="110289"/>
                </a:lnTo>
                <a:lnTo>
                  <a:pt x="112740" y="93942"/>
                </a:lnTo>
                <a:close/>
                <a:moveTo>
                  <a:pt x="129088" y="93942"/>
                </a:moveTo>
                <a:lnTo>
                  <a:pt x="129088" y="110289"/>
                </a:lnTo>
                <a:lnTo>
                  <a:pt x="145411" y="110289"/>
                </a:lnTo>
                <a:lnTo>
                  <a:pt x="145411" y="93942"/>
                </a:lnTo>
                <a:close/>
                <a:moveTo>
                  <a:pt x="161758" y="93942"/>
                </a:moveTo>
                <a:lnTo>
                  <a:pt x="161758" y="110289"/>
                </a:lnTo>
                <a:lnTo>
                  <a:pt x="178105" y="110289"/>
                </a:lnTo>
                <a:lnTo>
                  <a:pt x="178105" y="93942"/>
                </a:lnTo>
                <a:close/>
                <a:moveTo>
                  <a:pt x="31053" y="126637"/>
                </a:moveTo>
                <a:lnTo>
                  <a:pt x="31053" y="142960"/>
                </a:lnTo>
                <a:lnTo>
                  <a:pt x="47375" y="142960"/>
                </a:lnTo>
                <a:lnTo>
                  <a:pt x="47375" y="126637"/>
                </a:lnTo>
                <a:close/>
                <a:moveTo>
                  <a:pt x="63723" y="126637"/>
                </a:moveTo>
                <a:lnTo>
                  <a:pt x="63723" y="142960"/>
                </a:lnTo>
                <a:lnTo>
                  <a:pt x="80070" y="142960"/>
                </a:lnTo>
                <a:lnTo>
                  <a:pt x="80070" y="126637"/>
                </a:lnTo>
                <a:close/>
                <a:moveTo>
                  <a:pt x="96393" y="126637"/>
                </a:moveTo>
                <a:lnTo>
                  <a:pt x="96393" y="142960"/>
                </a:lnTo>
                <a:lnTo>
                  <a:pt x="112740" y="142960"/>
                </a:lnTo>
                <a:lnTo>
                  <a:pt x="112740" y="126637"/>
                </a:lnTo>
                <a:close/>
                <a:moveTo>
                  <a:pt x="129088" y="126637"/>
                </a:moveTo>
                <a:lnTo>
                  <a:pt x="129088" y="142960"/>
                </a:lnTo>
                <a:lnTo>
                  <a:pt x="145411" y="142960"/>
                </a:lnTo>
                <a:lnTo>
                  <a:pt x="145411" y="126637"/>
                </a:lnTo>
                <a:close/>
                <a:moveTo>
                  <a:pt x="31053" y="159307"/>
                </a:moveTo>
                <a:lnTo>
                  <a:pt x="31053" y="175654"/>
                </a:lnTo>
                <a:lnTo>
                  <a:pt x="47375" y="175654"/>
                </a:lnTo>
                <a:lnTo>
                  <a:pt x="47375" y="159307"/>
                </a:lnTo>
                <a:close/>
                <a:moveTo>
                  <a:pt x="63723" y="159307"/>
                </a:moveTo>
                <a:lnTo>
                  <a:pt x="63723" y="175654"/>
                </a:lnTo>
                <a:lnTo>
                  <a:pt x="80070" y="175654"/>
                </a:lnTo>
                <a:lnTo>
                  <a:pt x="80070" y="159307"/>
                </a:lnTo>
                <a:close/>
                <a:moveTo>
                  <a:pt x="196928" y="126882"/>
                </a:moveTo>
                <a:lnTo>
                  <a:pt x="144234" y="185580"/>
                </a:lnTo>
                <a:lnTo>
                  <a:pt x="114652" y="157444"/>
                </a:lnTo>
                <a:lnTo>
                  <a:pt x="103403" y="169282"/>
                </a:lnTo>
                <a:lnTo>
                  <a:pt x="145141" y="209011"/>
                </a:lnTo>
                <a:lnTo>
                  <a:pt x="209084" y="137813"/>
                </a:lnTo>
                <a:lnTo>
                  <a:pt x="196928" y="126882"/>
                </a:lnTo>
                <a:close/>
                <a:moveTo>
                  <a:pt x="34312" y="0"/>
                </a:moveTo>
                <a:lnTo>
                  <a:pt x="34312" y="16347"/>
                </a:lnTo>
                <a:lnTo>
                  <a:pt x="24509" y="16347"/>
                </a:lnTo>
                <a:cubicBezTo>
                  <a:pt x="11004" y="16347"/>
                  <a:pt x="0" y="27327"/>
                  <a:pt x="0" y="40856"/>
                </a:cubicBezTo>
                <a:lnTo>
                  <a:pt x="0" y="184625"/>
                </a:lnTo>
                <a:cubicBezTo>
                  <a:pt x="0" y="198153"/>
                  <a:pt x="11004" y="209133"/>
                  <a:pt x="24509" y="209133"/>
                </a:cubicBezTo>
                <a:lnTo>
                  <a:pt x="121588" y="209133"/>
                </a:lnTo>
                <a:lnTo>
                  <a:pt x="104407" y="192811"/>
                </a:lnTo>
                <a:lnTo>
                  <a:pt x="24509" y="192811"/>
                </a:lnTo>
                <a:cubicBezTo>
                  <a:pt x="19999" y="192811"/>
                  <a:pt x="16347" y="189134"/>
                  <a:pt x="16347" y="184625"/>
                </a:cubicBezTo>
                <a:lnTo>
                  <a:pt x="16347" y="76786"/>
                </a:lnTo>
                <a:lnTo>
                  <a:pt x="192811" y="76786"/>
                </a:lnTo>
                <a:lnTo>
                  <a:pt x="192811" y="107422"/>
                </a:lnTo>
                <a:lnTo>
                  <a:pt x="209133" y="89383"/>
                </a:lnTo>
                <a:lnTo>
                  <a:pt x="209133" y="40856"/>
                </a:lnTo>
                <a:cubicBezTo>
                  <a:pt x="209133" y="27327"/>
                  <a:pt x="198153" y="16347"/>
                  <a:pt x="184625" y="16347"/>
                </a:cubicBezTo>
                <a:lnTo>
                  <a:pt x="174821" y="16347"/>
                </a:lnTo>
                <a:lnTo>
                  <a:pt x="174821" y="0"/>
                </a:lnTo>
                <a:lnTo>
                  <a:pt x="158498" y="0"/>
                </a:lnTo>
                <a:lnTo>
                  <a:pt x="158498" y="16347"/>
                </a:lnTo>
                <a:lnTo>
                  <a:pt x="50660" y="16347"/>
                </a:lnTo>
                <a:lnTo>
                  <a:pt x="506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vigating Airports and Connections App Pitch Deck by Slidesgo">
  <a:themeElements>
    <a:clrScheme name="Simple Light">
      <a:dk1>
        <a:srgbClr val="161519"/>
      </a:dk1>
      <a:lt1>
        <a:srgbClr val="E6EBE9"/>
      </a:lt1>
      <a:dk2>
        <a:srgbClr val="B0CBCE"/>
      </a:dk2>
      <a:lt2>
        <a:srgbClr val="4E909E"/>
      </a:lt2>
      <a:accent1>
        <a:srgbClr val="80C8D8"/>
      </a:accent1>
      <a:accent2>
        <a:srgbClr val="918F8F"/>
      </a:accent2>
      <a:accent3>
        <a:srgbClr val="736871"/>
      </a:accent3>
      <a:accent4>
        <a:srgbClr val="F7AC3B"/>
      </a:accent4>
      <a:accent5>
        <a:srgbClr val="FFFFFF"/>
      </a:accent5>
      <a:accent6>
        <a:srgbClr val="FFFFFF"/>
      </a:accent6>
      <a:hlink>
        <a:srgbClr val="161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Navigating Airports and Connections App Pitch Deck by Slidesgo">
  <a:themeElements>
    <a:clrScheme name="Simple Light">
      <a:dk1>
        <a:srgbClr val="161519"/>
      </a:dk1>
      <a:lt1>
        <a:srgbClr val="E6EBE9"/>
      </a:lt1>
      <a:dk2>
        <a:srgbClr val="B0CBCE"/>
      </a:dk2>
      <a:lt2>
        <a:srgbClr val="4E909E"/>
      </a:lt2>
      <a:accent1>
        <a:srgbClr val="80C8D8"/>
      </a:accent1>
      <a:accent2>
        <a:srgbClr val="918F8F"/>
      </a:accent2>
      <a:accent3>
        <a:srgbClr val="736871"/>
      </a:accent3>
      <a:accent4>
        <a:srgbClr val="F7AC3B"/>
      </a:accent4>
      <a:accent5>
        <a:srgbClr val="FFFFFF"/>
      </a:accent5>
      <a:accent6>
        <a:srgbClr val="FFFFFF"/>
      </a:accent6>
      <a:hlink>
        <a:srgbClr val="161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